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9"/>
  </p:notesMasterIdLst>
  <p:sldIdLst>
    <p:sldId id="287" r:id="rId5"/>
    <p:sldId id="1483" r:id="rId6"/>
    <p:sldId id="1484" r:id="rId7"/>
    <p:sldId id="1486"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99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048E57-7565-4314-8E53-91341DCC5710}" v="2" dt="2023-09-25T19:08:24.316"/>
    <p1510:client id="{A0493490-67B5-4452-9BB2-81FCD3B14BB8}" v="1" dt="2023-09-25T13:08:27.8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86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74048E57-7565-4314-8E53-91341DCC5710}"/>
    <pc:docChg chg="modSld">
      <pc:chgData name="Francois Guichard" userId="b25862a6-b641-4ece-b9f9-9230f3cdb908" providerId="ADAL" clId="{74048E57-7565-4314-8E53-91341DCC5710}" dt="2023-09-25T19:08:36.824" v="104" actId="404"/>
      <pc:docMkLst>
        <pc:docMk/>
      </pc:docMkLst>
      <pc:sldChg chg="addSp modSp mod">
        <pc:chgData name="Francois Guichard" userId="b25862a6-b641-4ece-b9f9-9230f3cdb908" providerId="ADAL" clId="{74048E57-7565-4314-8E53-91341DCC5710}" dt="2023-09-25T19:08:36.824" v="104" actId="404"/>
        <pc:sldMkLst>
          <pc:docMk/>
          <pc:sldMk cId="0" sldId="287"/>
        </pc:sldMkLst>
        <pc:spChg chg="add mod">
          <ac:chgData name="Francois Guichard" userId="b25862a6-b641-4ece-b9f9-9230f3cdb908" providerId="ADAL" clId="{74048E57-7565-4314-8E53-91341DCC5710}" dt="2023-09-25T19:08:20.053" v="87" actId="1076"/>
          <ac:spMkLst>
            <pc:docMk/>
            <pc:sldMk cId="0" sldId="287"/>
            <ac:spMk id="2" creationId="{7406E33D-FC14-4F0F-EB7D-197076275EE7}"/>
          </ac:spMkLst>
        </pc:spChg>
        <pc:spChg chg="add mod">
          <ac:chgData name="Francois Guichard" userId="b25862a6-b641-4ece-b9f9-9230f3cdb908" providerId="ADAL" clId="{74048E57-7565-4314-8E53-91341DCC5710}" dt="2023-09-25T19:08:36.824" v="104" actId="404"/>
          <ac:spMkLst>
            <pc:docMk/>
            <pc:sldMk cId="0" sldId="287"/>
            <ac:spMk id="3" creationId="{6ED21993-5ECC-C377-E100-A8B1B59A113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987FBE-AAC6-45B8-A1B0-E7FA42ABCB4D}" type="datetimeFigureOut">
              <a:rPr lang="en-BE" smtClean="0"/>
              <a:t>09/25/2023</a:t>
            </a:fld>
            <a:endParaRPr lang="en-B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AD8DD-A039-42B2-9F0C-C8EFACA8E287}" type="slidenum">
              <a:rPr lang="en-BE" smtClean="0"/>
              <a:t>‹#›</a:t>
            </a:fld>
            <a:endParaRPr lang="en-BE"/>
          </a:p>
        </p:txBody>
      </p:sp>
    </p:spTree>
    <p:extLst>
      <p:ext uri="{BB962C8B-B14F-4D97-AF65-F5344CB8AC3E}">
        <p14:creationId xmlns:p14="http://schemas.microsoft.com/office/powerpoint/2010/main" val="3776861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Rot="1" noChangeAspect="1" noChangeArrowheads="1" noTextEdit="1"/>
          </p:cNvSpPr>
          <p:nvPr>
            <p:ph type="sldImg"/>
          </p:nvPr>
        </p:nvSpPr>
        <p:spPr>
          <a:ln/>
        </p:spPr>
      </p:sp>
      <p:sp>
        <p:nvSpPr>
          <p:cNvPr id="39939" name="Rectangle 5"/>
          <p:cNvSpPr>
            <a:spLocks noGrp="1" noChangeArrowheads="1"/>
          </p:cNvSpPr>
          <p:nvPr>
            <p:ph type="body" idx="1"/>
          </p:nvPr>
        </p:nvSpPr>
        <p:spPr>
          <a:noFill/>
          <a:ln/>
        </p:spPr>
        <p:txBody>
          <a:bodyPr/>
          <a:lstStyle/>
          <a:p>
            <a:pPr eaLnBrk="1" hangingPunct="1"/>
            <a:endParaRPr lang="en-US" sz="1000"/>
          </a:p>
        </p:txBody>
      </p:sp>
    </p:spTree>
    <p:extLst>
      <p:ext uri="{BB962C8B-B14F-4D97-AF65-F5344CB8AC3E}">
        <p14:creationId xmlns:p14="http://schemas.microsoft.com/office/powerpoint/2010/main" val="3563382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26"/>
          <p:cNvSpPr>
            <a:spLocks noGrp="1" noRot="1" noChangeAspect="1" noChangeArrowheads="1" noTextEdit="1"/>
          </p:cNvSpPr>
          <p:nvPr>
            <p:ph type="sldImg"/>
          </p:nvPr>
        </p:nvSpPr>
        <p:spPr>
          <a:ln/>
        </p:spPr>
      </p:sp>
      <p:sp>
        <p:nvSpPr>
          <p:cNvPr id="47107" name="Rectangle 1027"/>
          <p:cNvSpPr>
            <a:spLocks noGrp="1" noChangeArrowheads="1"/>
          </p:cNvSpPr>
          <p:nvPr>
            <p:ph type="body" idx="1"/>
          </p:nvPr>
        </p:nvSpPr>
        <p:spPr>
          <a:noFill/>
          <a:ln/>
        </p:spPr>
        <p:txBody>
          <a:bodyPr/>
          <a:lstStyle/>
          <a:p>
            <a:pPr eaLnBrk="1" hangingPunct="1"/>
            <a:r>
              <a:rPr lang="en-GB"/>
              <a:t>It is possible to apply this template to exiting presentations.</a:t>
            </a:r>
          </a:p>
          <a:p>
            <a:pPr lvl="1" eaLnBrk="1" hangingPunct="1"/>
            <a:r>
              <a:rPr lang="en-GB"/>
              <a:t>Have the latest presentation template open</a:t>
            </a:r>
          </a:p>
          <a:p>
            <a:pPr lvl="1" eaLnBrk="1" hangingPunct="1"/>
            <a:r>
              <a:rPr lang="en-GB"/>
              <a:t>Click on the </a:t>
            </a:r>
            <a:r>
              <a:rPr lang="en-GB" b="1"/>
              <a:t>View</a:t>
            </a:r>
            <a:r>
              <a:rPr lang="en-GB"/>
              <a:t> tab and select </a:t>
            </a:r>
            <a:r>
              <a:rPr lang="en-GB" b="1"/>
              <a:t>Normal </a:t>
            </a:r>
            <a:endParaRPr lang="en-GB"/>
          </a:p>
          <a:p>
            <a:pPr lvl="1" eaLnBrk="1" hangingPunct="1"/>
            <a:r>
              <a:rPr lang="en-GB"/>
              <a:t>Delete all unwanted slides</a:t>
            </a:r>
          </a:p>
          <a:p>
            <a:pPr lvl="1" eaLnBrk="1" hangingPunct="1"/>
            <a:r>
              <a:rPr lang="en-GB"/>
              <a:t>Click on the </a:t>
            </a:r>
            <a:r>
              <a:rPr lang="en-GB" b="1"/>
              <a:t>Insert</a:t>
            </a:r>
            <a:r>
              <a:rPr lang="en-GB"/>
              <a:t> tab from the menu bar and select </a:t>
            </a:r>
            <a:r>
              <a:rPr lang="en-GB" b="1"/>
              <a:t>Slides from Files</a:t>
            </a:r>
          </a:p>
          <a:p>
            <a:pPr lvl="1" eaLnBrk="1" hangingPunct="1"/>
            <a:r>
              <a:rPr lang="en-GB"/>
              <a:t>Click on </a:t>
            </a:r>
            <a:r>
              <a:rPr lang="en-GB" b="1"/>
              <a:t>Browse</a:t>
            </a:r>
            <a:r>
              <a:rPr lang="en-GB"/>
              <a:t>. Navigate to the presentation you wish to update with the new template. Highlight the presentation and click </a:t>
            </a:r>
            <a:r>
              <a:rPr lang="en-GB" b="1"/>
              <a:t>Open</a:t>
            </a:r>
            <a:r>
              <a:rPr lang="en-GB"/>
              <a:t> </a:t>
            </a:r>
          </a:p>
          <a:p>
            <a:pPr lvl="1" eaLnBrk="1" hangingPunct="1"/>
            <a:r>
              <a:rPr lang="en-GB"/>
              <a:t>Wait for the slides from the presentation to load and click on </a:t>
            </a:r>
            <a:r>
              <a:rPr lang="en-GB" b="1"/>
              <a:t>Insert All</a:t>
            </a:r>
            <a:r>
              <a:rPr lang="en-GB"/>
              <a:t>. Then click </a:t>
            </a:r>
            <a:r>
              <a:rPr lang="en-GB" b="1"/>
              <a:t>Close</a:t>
            </a:r>
          </a:p>
          <a:p>
            <a:pPr lvl="1" eaLnBrk="1" hangingPunct="1"/>
            <a:r>
              <a:rPr lang="en-GB"/>
              <a:t>Check the inserted slides to ensure that the most appropriate master slide has been used on each slide </a:t>
            </a:r>
          </a:p>
          <a:p>
            <a:pPr lvl="1" eaLnBrk="1" hangingPunct="1"/>
            <a:r>
              <a:rPr lang="en-GB"/>
              <a:t>To change the master applied to a slide select the slide you wish to apply a different master to then click on the </a:t>
            </a:r>
            <a:r>
              <a:rPr lang="en-GB" b="1"/>
              <a:t>Format</a:t>
            </a:r>
            <a:r>
              <a:rPr lang="en-GB"/>
              <a:t> tab from the menu bar and select </a:t>
            </a:r>
            <a:r>
              <a:rPr lang="en-GB" b="1"/>
              <a:t>Slide Design</a:t>
            </a:r>
          </a:p>
          <a:p>
            <a:pPr lvl="1" eaLnBrk="1" hangingPunct="1"/>
            <a:r>
              <a:rPr lang="en-GB"/>
              <a:t>From the </a:t>
            </a:r>
            <a:r>
              <a:rPr lang="en-GB" b="1"/>
              <a:t>Used in This Presentation</a:t>
            </a:r>
            <a:r>
              <a:rPr lang="en-GB"/>
              <a:t> section choose the master you wish to apply to the slide and hover over it to reveal a drop-down arrow. Click on the arrow and select </a:t>
            </a:r>
            <a:r>
              <a:rPr lang="en-GB" b="1"/>
              <a:t>Apply to Selected Slides</a:t>
            </a:r>
          </a:p>
          <a:p>
            <a:pPr eaLnBrk="1" hangingPunct="1"/>
            <a:r>
              <a:rPr lang="en-GB"/>
              <a:t>It is important to thoroughly check the presentation to ensure that no further formatting is needed.</a:t>
            </a:r>
          </a:p>
        </p:txBody>
      </p:sp>
    </p:spTree>
    <p:extLst>
      <p:ext uri="{BB962C8B-B14F-4D97-AF65-F5344CB8AC3E}">
        <p14:creationId xmlns:p14="http://schemas.microsoft.com/office/powerpoint/2010/main" val="3002367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26"/>
          <p:cNvSpPr>
            <a:spLocks noGrp="1" noRot="1" noChangeAspect="1" noChangeArrowheads="1" noTextEdit="1"/>
          </p:cNvSpPr>
          <p:nvPr>
            <p:ph type="sldImg"/>
          </p:nvPr>
        </p:nvSpPr>
        <p:spPr>
          <a:ln/>
        </p:spPr>
      </p:sp>
      <p:sp>
        <p:nvSpPr>
          <p:cNvPr id="47107" name="Rectangle 1027"/>
          <p:cNvSpPr>
            <a:spLocks noGrp="1" noChangeArrowheads="1"/>
          </p:cNvSpPr>
          <p:nvPr>
            <p:ph type="body" idx="1"/>
          </p:nvPr>
        </p:nvSpPr>
        <p:spPr>
          <a:noFill/>
          <a:ln/>
        </p:spPr>
        <p:txBody>
          <a:bodyPr/>
          <a:lstStyle/>
          <a:p>
            <a:pPr eaLnBrk="1" hangingPunct="1"/>
            <a:r>
              <a:rPr lang="en-GB"/>
              <a:t>It is possible to apply this template to exiting presentations.</a:t>
            </a:r>
          </a:p>
          <a:p>
            <a:pPr lvl="1" eaLnBrk="1" hangingPunct="1"/>
            <a:r>
              <a:rPr lang="en-GB"/>
              <a:t>Have the latest presentation template open</a:t>
            </a:r>
          </a:p>
          <a:p>
            <a:pPr lvl="1" eaLnBrk="1" hangingPunct="1"/>
            <a:r>
              <a:rPr lang="en-GB"/>
              <a:t>Click on the </a:t>
            </a:r>
            <a:r>
              <a:rPr lang="en-GB" b="1"/>
              <a:t>View</a:t>
            </a:r>
            <a:r>
              <a:rPr lang="en-GB"/>
              <a:t> tab and select </a:t>
            </a:r>
            <a:r>
              <a:rPr lang="en-GB" b="1"/>
              <a:t>Normal </a:t>
            </a:r>
            <a:endParaRPr lang="en-GB"/>
          </a:p>
          <a:p>
            <a:pPr lvl="1" eaLnBrk="1" hangingPunct="1"/>
            <a:r>
              <a:rPr lang="en-GB"/>
              <a:t>Delete all unwanted slides</a:t>
            </a:r>
          </a:p>
          <a:p>
            <a:pPr lvl="1" eaLnBrk="1" hangingPunct="1"/>
            <a:r>
              <a:rPr lang="en-GB"/>
              <a:t>Click on the </a:t>
            </a:r>
            <a:r>
              <a:rPr lang="en-GB" b="1"/>
              <a:t>Insert</a:t>
            </a:r>
            <a:r>
              <a:rPr lang="en-GB"/>
              <a:t> tab from the menu bar and select </a:t>
            </a:r>
            <a:r>
              <a:rPr lang="en-GB" b="1"/>
              <a:t>Slides from Files</a:t>
            </a:r>
          </a:p>
          <a:p>
            <a:pPr lvl="1" eaLnBrk="1" hangingPunct="1"/>
            <a:r>
              <a:rPr lang="en-GB"/>
              <a:t>Click on </a:t>
            </a:r>
            <a:r>
              <a:rPr lang="en-GB" b="1"/>
              <a:t>Browse</a:t>
            </a:r>
            <a:r>
              <a:rPr lang="en-GB"/>
              <a:t>. Navigate to the presentation you wish to update with the new template. Highlight the presentation and click </a:t>
            </a:r>
            <a:r>
              <a:rPr lang="en-GB" b="1"/>
              <a:t>Open</a:t>
            </a:r>
            <a:r>
              <a:rPr lang="en-GB"/>
              <a:t> </a:t>
            </a:r>
          </a:p>
          <a:p>
            <a:pPr lvl="1" eaLnBrk="1" hangingPunct="1"/>
            <a:r>
              <a:rPr lang="en-GB"/>
              <a:t>Wait for the slides from the presentation to load and click on </a:t>
            </a:r>
            <a:r>
              <a:rPr lang="en-GB" b="1"/>
              <a:t>Insert All</a:t>
            </a:r>
            <a:r>
              <a:rPr lang="en-GB"/>
              <a:t>. Then click </a:t>
            </a:r>
            <a:r>
              <a:rPr lang="en-GB" b="1"/>
              <a:t>Close</a:t>
            </a:r>
          </a:p>
          <a:p>
            <a:pPr lvl="1" eaLnBrk="1" hangingPunct="1"/>
            <a:r>
              <a:rPr lang="en-GB"/>
              <a:t>Check the inserted slides to ensure that the most appropriate master slide has been used on each slide </a:t>
            </a:r>
          </a:p>
          <a:p>
            <a:pPr lvl="1" eaLnBrk="1" hangingPunct="1"/>
            <a:r>
              <a:rPr lang="en-GB"/>
              <a:t>To change the master applied to a slide select the slide you wish to apply a different master to then click on the </a:t>
            </a:r>
            <a:r>
              <a:rPr lang="en-GB" b="1"/>
              <a:t>Format</a:t>
            </a:r>
            <a:r>
              <a:rPr lang="en-GB"/>
              <a:t> tab from the menu bar and select </a:t>
            </a:r>
            <a:r>
              <a:rPr lang="en-GB" b="1"/>
              <a:t>Slide Design</a:t>
            </a:r>
          </a:p>
          <a:p>
            <a:pPr lvl="1" eaLnBrk="1" hangingPunct="1"/>
            <a:r>
              <a:rPr lang="en-GB"/>
              <a:t>From the </a:t>
            </a:r>
            <a:r>
              <a:rPr lang="en-GB" b="1"/>
              <a:t>Used in This Presentation</a:t>
            </a:r>
            <a:r>
              <a:rPr lang="en-GB"/>
              <a:t> section choose the master you wish to apply to the slide and hover over it to reveal a drop-down arrow. Click on the arrow and select </a:t>
            </a:r>
            <a:r>
              <a:rPr lang="en-GB" b="1"/>
              <a:t>Apply to Selected Slides</a:t>
            </a:r>
          </a:p>
          <a:p>
            <a:pPr eaLnBrk="1" hangingPunct="1"/>
            <a:r>
              <a:rPr lang="en-GB"/>
              <a:t>It is important to thoroughly check the presentation to ensure that no further formatting is needed.</a:t>
            </a:r>
          </a:p>
        </p:txBody>
      </p:sp>
    </p:spTree>
    <p:extLst>
      <p:ext uri="{BB962C8B-B14F-4D97-AF65-F5344CB8AC3E}">
        <p14:creationId xmlns:p14="http://schemas.microsoft.com/office/powerpoint/2010/main" val="487514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26"/>
          <p:cNvSpPr>
            <a:spLocks noGrp="1" noRot="1" noChangeAspect="1" noChangeArrowheads="1" noTextEdit="1"/>
          </p:cNvSpPr>
          <p:nvPr>
            <p:ph type="sldImg"/>
          </p:nvPr>
        </p:nvSpPr>
        <p:spPr>
          <a:ln/>
        </p:spPr>
      </p:sp>
      <p:sp>
        <p:nvSpPr>
          <p:cNvPr id="47107" name="Rectangle 1027"/>
          <p:cNvSpPr>
            <a:spLocks noGrp="1" noChangeArrowheads="1"/>
          </p:cNvSpPr>
          <p:nvPr>
            <p:ph type="body" idx="1"/>
          </p:nvPr>
        </p:nvSpPr>
        <p:spPr>
          <a:noFill/>
          <a:ln/>
        </p:spPr>
        <p:txBody>
          <a:bodyPr/>
          <a:lstStyle/>
          <a:p>
            <a:pPr eaLnBrk="1" hangingPunct="1"/>
            <a:r>
              <a:rPr lang="en-GB"/>
              <a:t>It is possible to apply this template to exiting presentations.</a:t>
            </a:r>
          </a:p>
          <a:p>
            <a:pPr lvl="1" eaLnBrk="1" hangingPunct="1"/>
            <a:r>
              <a:rPr lang="en-GB"/>
              <a:t>Have the latest presentation template open</a:t>
            </a:r>
          </a:p>
          <a:p>
            <a:pPr lvl="1" eaLnBrk="1" hangingPunct="1"/>
            <a:r>
              <a:rPr lang="en-GB"/>
              <a:t>Click on the </a:t>
            </a:r>
            <a:r>
              <a:rPr lang="en-GB" b="1"/>
              <a:t>View</a:t>
            </a:r>
            <a:r>
              <a:rPr lang="en-GB"/>
              <a:t> tab and select </a:t>
            </a:r>
            <a:r>
              <a:rPr lang="en-GB" b="1"/>
              <a:t>Normal </a:t>
            </a:r>
            <a:endParaRPr lang="en-GB"/>
          </a:p>
          <a:p>
            <a:pPr lvl="1" eaLnBrk="1" hangingPunct="1"/>
            <a:r>
              <a:rPr lang="en-GB"/>
              <a:t>Delete all unwanted slides</a:t>
            </a:r>
          </a:p>
          <a:p>
            <a:pPr lvl="1" eaLnBrk="1" hangingPunct="1"/>
            <a:r>
              <a:rPr lang="en-GB"/>
              <a:t>Click on the </a:t>
            </a:r>
            <a:r>
              <a:rPr lang="en-GB" b="1"/>
              <a:t>Insert</a:t>
            </a:r>
            <a:r>
              <a:rPr lang="en-GB"/>
              <a:t> tab from the menu bar and select </a:t>
            </a:r>
            <a:r>
              <a:rPr lang="en-GB" b="1"/>
              <a:t>Slides from Files</a:t>
            </a:r>
          </a:p>
          <a:p>
            <a:pPr lvl="1" eaLnBrk="1" hangingPunct="1"/>
            <a:r>
              <a:rPr lang="en-GB"/>
              <a:t>Click on </a:t>
            </a:r>
            <a:r>
              <a:rPr lang="en-GB" b="1"/>
              <a:t>Browse</a:t>
            </a:r>
            <a:r>
              <a:rPr lang="en-GB"/>
              <a:t>. Navigate to the presentation you wish to update with the new template. Highlight the presentation and click </a:t>
            </a:r>
            <a:r>
              <a:rPr lang="en-GB" b="1"/>
              <a:t>Open</a:t>
            </a:r>
            <a:r>
              <a:rPr lang="en-GB"/>
              <a:t> </a:t>
            </a:r>
          </a:p>
          <a:p>
            <a:pPr lvl="1" eaLnBrk="1" hangingPunct="1"/>
            <a:r>
              <a:rPr lang="en-GB"/>
              <a:t>Wait for the slides from the presentation to load and click on </a:t>
            </a:r>
            <a:r>
              <a:rPr lang="en-GB" b="1"/>
              <a:t>Insert All</a:t>
            </a:r>
            <a:r>
              <a:rPr lang="en-GB"/>
              <a:t>. Then click </a:t>
            </a:r>
            <a:r>
              <a:rPr lang="en-GB" b="1"/>
              <a:t>Close</a:t>
            </a:r>
          </a:p>
          <a:p>
            <a:pPr lvl="1" eaLnBrk="1" hangingPunct="1"/>
            <a:r>
              <a:rPr lang="en-GB"/>
              <a:t>Check the inserted slides to ensure that the most appropriate master slide has been used on each slide </a:t>
            </a:r>
          </a:p>
          <a:p>
            <a:pPr lvl="1" eaLnBrk="1" hangingPunct="1"/>
            <a:r>
              <a:rPr lang="en-GB"/>
              <a:t>To change the master applied to a slide select the slide you wish to apply a different master to then click on the </a:t>
            </a:r>
            <a:r>
              <a:rPr lang="en-GB" b="1"/>
              <a:t>Format</a:t>
            </a:r>
            <a:r>
              <a:rPr lang="en-GB"/>
              <a:t> tab from the menu bar and select </a:t>
            </a:r>
            <a:r>
              <a:rPr lang="en-GB" b="1"/>
              <a:t>Slide Design</a:t>
            </a:r>
          </a:p>
          <a:p>
            <a:pPr lvl="1" eaLnBrk="1" hangingPunct="1"/>
            <a:r>
              <a:rPr lang="en-GB"/>
              <a:t>From the </a:t>
            </a:r>
            <a:r>
              <a:rPr lang="en-GB" b="1"/>
              <a:t>Used in This Presentation</a:t>
            </a:r>
            <a:r>
              <a:rPr lang="en-GB"/>
              <a:t> section choose the master you wish to apply to the slide and hover over it to reveal a drop-down arrow. Click on the arrow and select </a:t>
            </a:r>
            <a:r>
              <a:rPr lang="en-GB" b="1"/>
              <a:t>Apply to Selected Slides</a:t>
            </a:r>
          </a:p>
          <a:p>
            <a:pPr eaLnBrk="1" hangingPunct="1"/>
            <a:r>
              <a:rPr lang="en-GB"/>
              <a:t>It is important to thoroughly check the presentation to ensure that no further formatting is needed.</a:t>
            </a:r>
          </a:p>
        </p:txBody>
      </p:sp>
    </p:spTree>
    <p:extLst>
      <p:ext uri="{BB962C8B-B14F-4D97-AF65-F5344CB8AC3E}">
        <p14:creationId xmlns:p14="http://schemas.microsoft.com/office/powerpoint/2010/main" val="6955182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pic>
        <p:nvPicPr>
          <p:cNvPr id="4" name="Picture 12" descr="cema_transp"/>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38800" y="396875"/>
            <a:ext cx="3095625" cy="1355725"/>
          </a:xfrm>
          <a:prstGeom prst="rect">
            <a:avLst/>
          </a:prstGeom>
          <a:noFill/>
          <a:ln w="9525">
            <a:noFill/>
            <a:miter lim="800000"/>
            <a:headEnd/>
            <a:tailEnd/>
          </a:ln>
        </p:spPr>
      </p:pic>
      <p:sp>
        <p:nvSpPr>
          <p:cNvPr id="166914" name="Rectangle 2"/>
          <p:cNvSpPr>
            <a:spLocks noGrp="1" noChangeArrowheads="1"/>
          </p:cNvSpPr>
          <p:nvPr>
            <p:ph type="ctrTitle"/>
          </p:nvPr>
        </p:nvSpPr>
        <p:spPr>
          <a:xfrm>
            <a:off x="3059113" y="3457575"/>
            <a:ext cx="5541962" cy="908050"/>
          </a:xfrm>
        </p:spPr>
        <p:txBody>
          <a:bodyPr tIns="0"/>
          <a:lstStyle>
            <a:lvl1pPr algn="r">
              <a:defRPr/>
            </a:lvl1pPr>
          </a:lstStyle>
          <a:p>
            <a:r>
              <a:rPr lang="en-US"/>
              <a:t>Click to edit Master title style</a:t>
            </a:r>
          </a:p>
        </p:txBody>
      </p:sp>
      <p:sp>
        <p:nvSpPr>
          <p:cNvPr id="166915" name="Rectangle 3"/>
          <p:cNvSpPr>
            <a:spLocks noGrp="1" noChangeArrowheads="1"/>
          </p:cNvSpPr>
          <p:nvPr>
            <p:ph type="subTitle" idx="1"/>
          </p:nvPr>
        </p:nvSpPr>
        <p:spPr>
          <a:xfrm>
            <a:off x="3062288" y="4354513"/>
            <a:ext cx="5541962" cy="1019175"/>
          </a:xfrm>
        </p:spPr>
        <p:txBody>
          <a:bodyPr/>
          <a:lstStyle>
            <a:lvl1pPr marL="0" indent="0" algn="r">
              <a:lnSpc>
                <a:spcPct val="85000"/>
              </a:lnSpc>
              <a:buFont typeface="Arial" charset="0"/>
              <a:buNone/>
              <a:defRPr sz="2000"/>
            </a:lvl1pPr>
          </a:lstStyle>
          <a:p>
            <a:r>
              <a:rPr lang="en-US"/>
              <a:t>Click to edit Master subtitle style</a:t>
            </a:r>
          </a:p>
        </p:txBody>
      </p:sp>
    </p:spTree>
    <p:extLst>
      <p:ext uri="{BB962C8B-B14F-4D97-AF65-F5344CB8AC3E}">
        <p14:creationId xmlns:p14="http://schemas.microsoft.com/office/powerpoint/2010/main" val="2657496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1122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0988" y="200025"/>
            <a:ext cx="2057400" cy="57324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200025"/>
            <a:ext cx="6022975" cy="57324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44147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2018" y="1288993"/>
            <a:ext cx="8231188" cy="8636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5003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056615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412875"/>
            <a:ext cx="40020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412875"/>
            <a:ext cx="40036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131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26585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86469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5919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05647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32656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2050" name="Rectangle 1026"/>
          <p:cNvSpPr>
            <a:spLocks noGrp="1" noChangeArrowheads="1"/>
          </p:cNvSpPr>
          <p:nvPr>
            <p:ph type="title"/>
          </p:nvPr>
        </p:nvSpPr>
        <p:spPr bwMode="auto">
          <a:xfrm>
            <a:off x="454025" y="323558"/>
            <a:ext cx="8231188" cy="8636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r>
              <a:rPr lang="en-US"/>
              <a:t>Click to edit Master title style</a:t>
            </a:r>
          </a:p>
        </p:txBody>
      </p:sp>
      <p:sp>
        <p:nvSpPr>
          <p:cNvPr id="2051" name="Rectangle 1027"/>
          <p:cNvSpPr>
            <a:spLocks noGrp="1" noChangeArrowheads="1"/>
          </p:cNvSpPr>
          <p:nvPr>
            <p:ph type="body" idx="1"/>
          </p:nvPr>
        </p:nvSpPr>
        <p:spPr bwMode="auto">
          <a:xfrm>
            <a:off x="455613" y="1412875"/>
            <a:ext cx="8158162" cy="45196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5892" name="Rectangle 1028"/>
          <p:cNvSpPr>
            <a:spLocks noChangeArrowheads="1"/>
          </p:cNvSpPr>
          <p:nvPr/>
        </p:nvSpPr>
        <p:spPr bwMode="auto">
          <a:xfrm>
            <a:off x="461963" y="6419850"/>
            <a:ext cx="1289050" cy="144463"/>
          </a:xfrm>
          <a:prstGeom prst="rect">
            <a:avLst/>
          </a:prstGeom>
          <a:noFill/>
          <a:ln w="9525">
            <a:noFill/>
            <a:miter lim="800000"/>
            <a:headEnd/>
            <a:tailEnd/>
          </a:ln>
          <a:effectLst/>
        </p:spPr>
        <p:txBody>
          <a:bodyPr lIns="0" tIns="0" rIns="0" bIns="0"/>
          <a:lstStyle/>
          <a:p>
            <a:pPr algn="l">
              <a:defRPr/>
            </a:pPr>
            <a:r>
              <a:rPr lang="en-US" sz="1100">
                <a:solidFill>
                  <a:srgbClr val="000000"/>
                </a:solidFill>
                <a:cs typeface="Arial" charset="0"/>
              </a:rPr>
              <a:t>26 September 2023</a:t>
            </a:r>
            <a:endParaRPr lang="en-US" sz="1100" dirty="0">
              <a:solidFill>
                <a:srgbClr val="000000"/>
              </a:solidFill>
              <a:cs typeface="Arial" charset="0"/>
            </a:endParaRPr>
          </a:p>
        </p:txBody>
      </p:sp>
      <p:sp>
        <p:nvSpPr>
          <p:cNvPr id="165894" name="Rectangle 1030"/>
          <p:cNvSpPr>
            <a:spLocks noChangeArrowheads="1"/>
          </p:cNvSpPr>
          <p:nvPr/>
        </p:nvSpPr>
        <p:spPr bwMode="auto">
          <a:xfrm>
            <a:off x="1938338" y="6419850"/>
            <a:ext cx="833462" cy="249510"/>
          </a:xfrm>
          <a:prstGeom prst="rect">
            <a:avLst/>
          </a:prstGeom>
          <a:noFill/>
          <a:ln w="9525">
            <a:noFill/>
            <a:miter lim="800000"/>
            <a:headEnd/>
            <a:tailEnd/>
          </a:ln>
          <a:effectLst/>
        </p:spPr>
        <p:txBody>
          <a:bodyPr lIns="0" tIns="0" rIns="0" bIns="0"/>
          <a:lstStyle/>
          <a:p>
            <a:pPr algn="l">
              <a:defRPr/>
            </a:pPr>
            <a:r>
              <a:rPr lang="en-US" sz="1100" dirty="0">
                <a:solidFill>
                  <a:srgbClr val="000000"/>
                </a:solidFill>
                <a:cs typeface="Arial" charset="0"/>
              </a:rPr>
              <a:t>Page </a:t>
            </a:r>
            <a:fld id="{67BD9E2A-FE7C-4FC7-B0B4-1DB03FBD95A0}" type="slidenum">
              <a:rPr lang="en-US" sz="1100" smtClean="0">
                <a:solidFill>
                  <a:srgbClr val="000000"/>
                </a:solidFill>
                <a:cs typeface="Arial" charset="0"/>
              </a:rPr>
              <a:pPr algn="l">
                <a:defRPr/>
              </a:pPr>
              <a:t>‹#›</a:t>
            </a:fld>
            <a:r>
              <a:rPr lang="en-US" sz="1100" dirty="0">
                <a:solidFill>
                  <a:srgbClr val="000000"/>
                </a:solidFill>
                <a:cs typeface="Arial" charset="0"/>
              </a:rPr>
              <a:t> </a:t>
            </a:r>
          </a:p>
        </p:txBody>
      </p:sp>
      <p:pic>
        <p:nvPicPr>
          <p:cNvPr id="2058" name="Picture 1040" descr="cema_transp"/>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88238" y="344488"/>
            <a:ext cx="1196975" cy="523875"/>
          </a:xfrm>
          <a:prstGeom prst="rect">
            <a:avLst/>
          </a:prstGeom>
          <a:noFill/>
          <a:ln w="9525">
            <a:noFill/>
            <a:miter lim="800000"/>
            <a:headEnd/>
            <a:tailEnd/>
          </a:ln>
        </p:spPr>
      </p:pic>
    </p:spTree>
    <p:extLst>
      <p:ext uri="{BB962C8B-B14F-4D97-AF65-F5344CB8AC3E}">
        <p14:creationId xmlns:p14="http://schemas.microsoft.com/office/powerpoint/2010/main" val="9397596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lnSpc>
          <a:spcPct val="85000"/>
        </a:lnSpc>
        <a:spcBef>
          <a:spcPct val="0"/>
        </a:spcBef>
        <a:spcAft>
          <a:spcPct val="0"/>
        </a:spcAft>
        <a:defRPr sz="3000" b="1">
          <a:solidFill>
            <a:schemeClr val="accent2"/>
          </a:solidFill>
          <a:latin typeface="+mj-lt"/>
          <a:ea typeface="+mj-ea"/>
          <a:cs typeface="+mj-cs"/>
        </a:defRPr>
      </a:lvl1pPr>
      <a:lvl2pPr algn="l" rtl="0" eaLnBrk="0" fontAlgn="base" hangingPunct="0">
        <a:lnSpc>
          <a:spcPct val="85000"/>
        </a:lnSpc>
        <a:spcBef>
          <a:spcPct val="0"/>
        </a:spcBef>
        <a:spcAft>
          <a:spcPct val="0"/>
        </a:spcAft>
        <a:defRPr sz="3000" b="1">
          <a:solidFill>
            <a:schemeClr val="accent2"/>
          </a:solidFill>
          <a:latin typeface="Arial" charset="0"/>
        </a:defRPr>
      </a:lvl2pPr>
      <a:lvl3pPr algn="l" rtl="0" eaLnBrk="0" fontAlgn="base" hangingPunct="0">
        <a:lnSpc>
          <a:spcPct val="85000"/>
        </a:lnSpc>
        <a:spcBef>
          <a:spcPct val="0"/>
        </a:spcBef>
        <a:spcAft>
          <a:spcPct val="0"/>
        </a:spcAft>
        <a:defRPr sz="3000" b="1">
          <a:solidFill>
            <a:schemeClr val="accent2"/>
          </a:solidFill>
          <a:latin typeface="Arial" charset="0"/>
        </a:defRPr>
      </a:lvl3pPr>
      <a:lvl4pPr algn="l" rtl="0" eaLnBrk="0" fontAlgn="base" hangingPunct="0">
        <a:lnSpc>
          <a:spcPct val="85000"/>
        </a:lnSpc>
        <a:spcBef>
          <a:spcPct val="0"/>
        </a:spcBef>
        <a:spcAft>
          <a:spcPct val="0"/>
        </a:spcAft>
        <a:defRPr sz="3000" b="1">
          <a:solidFill>
            <a:schemeClr val="accent2"/>
          </a:solidFill>
          <a:latin typeface="Arial" charset="0"/>
        </a:defRPr>
      </a:lvl4pPr>
      <a:lvl5pPr algn="l" rtl="0" eaLnBrk="0" fontAlgn="base" hangingPunct="0">
        <a:lnSpc>
          <a:spcPct val="85000"/>
        </a:lnSpc>
        <a:spcBef>
          <a:spcPct val="0"/>
        </a:spcBef>
        <a:spcAft>
          <a:spcPct val="0"/>
        </a:spcAft>
        <a:defRPr sz="3000" b="1">
          <a:solidFill>
            <a:schemeClr val="accent2"/>
          </a:solidFill>
          <a:latin typeface="Arial" charset="0"/>
        </a:defRPr>
      </a:lvl5pPr>
      <a:lvl6pPr marL="457200" algn="l" rtl="0" fontAlgn="base">
        <a:lnSpc>
          <a:spcPct val="85000"/>
        </a:lnSpc>
        <a:spcBef>
          <a:spcPct val="0"/>
        </a:spcBef>
        <a:spcAft>
          <a:spcPct val="0"/>
        </a:spcAft>
        <a:defRPr sz="3000" b="1">
          <a:solidFill>
            <a:schemeClr val="accent2"/>
          </a:solidFill>
          <a:latin typeface="Arial" charset="0"/>
        </a:defRPr>
      </a:lvl6pPr>
      <a:lvl7pPr marL="914400" algn="l" rtl="0" fontAlgn="base">
        <a:lnSpc>
          <a:spcPct val="85000"/>
        </a:lnSpc>
        <a:spcBef>
          <a:spcPct val="0"/>
        </a:spcBef>
        <a:spcAft>
          <a:spcPct val="0"/>
        </a:spcAft>
        <a:defRPr sz="3000" b="1">
          <a:solidFill>
            <a:schemeClr val="accent2"/>
          </a:solidFill>
          <a:latin typeface="Arial" charset="0"/>
        </a:defRPr>
      </a:lvl7pPr>
      <a:lvl8pPr marL="1371600" algn="l" rtl="0" fontAlgn="base">
        <a:lnSpc>
          <a:spcPct val="85000"/>
        </a:lnSpc>
        <a:spcBef>
          <a:spcPct val="0"/>
        </a:spcBef>
        <a:spcAft>
          <a:spcPct val="0"/>
        </a:spcAft>
        <a:defRPr sz="3000" b="1">
          <a:solidFill>
            <a:schemeClr val="accent2"/>
          </a:solidFill>
          <a:latin typeface="Arial" charset="0"/>
        </a:defRPr>
      </a:lvl8pPr>
      <a:lvl9pPr marL="1828800" algn="l" rtl="0" fontAlgn="base">
        <a:lnSpc>
          <a:spcPct val="85000"/>
        </a:lnSpc>
        <a:spcBef>
          <a:spcPct val="0"/>
        </a:spcBef>
        <a:spcAft>
          <a:spcPct val="0"/>
        </a:spcAft>
        <a:defRPr sz="3000" b="1">
          <a:solidFill>
            <a:schemeClr val="accent2"/>
          </a:solidFill>
          <a:latin typeface="Arial" charset="0"/>
        </a:defRPr>
      </a:lvl9pPr>
    </p:titleStyle>
    <p:bodyStyle>
      <a:lvl1pPr marL="360363" indent="-360363" algn="l" rtl="0" eaLnBrk="0" fontAlgn="base" hangingPunct="0">
        <a:spcBef>
          <a:spcPct val="20000"/>
        </a:spcBef>
        <a:spcAft>
          <a:spcPct val="0"/>
        </a:spcAft>
        <a:buClr>
          <a:srgbClr val="7C942F"/>
        </a:buClr>
        <a:buSzPct val="75000"/>
        <a:buFont typeface="Arial" charset="0"/>
        <a:buChar char="►"/>
        <a:defRPr sz="2400">
          <a:solidFill>
            <a:srgbClr val="646464"/>
          </a:solidFill>
          <a:latin typeface="+mn-lt"/>
          <a:ea typeface="+mn-ea"/>
          <a:cs typeface="+mn-cs"/>
        </a:defRPr>
      </a:lvl1pPr>
      <a:lvl2pPr marL="717550" indent="-355600" algn="l" rtl="0" eaLnBrk="0" fontAlgn="base" hangingPunct="0">
        <a:spcBef>
          <a:spcPct val="20000"/>
        </a:spcBef>
        <a:spcAft>
          <a:spcPct val="0"/>
        </a:spcAft>
        <a:buClr>
          <a:srgbClr val="7C942F"/>
        </a:buClr>
        <a:buSzPct val="75000"/>
        <a:buFont typeface="Arial" charset="0"/>
        <a:buChar char="►"/>
        <a:defRPr sz="2000">
          <a:solidFill>
            <a:srgbClr val="646464"/>
          </a:solidFill>
          <a:latin typeface="+mn-lt"/>
        </a:defRPr>
      </a:lvl2pPr>
      <a:lvl3pPr marL="1081088" indent="-361950" algn="l" rtl="0" eaLnBrk="0" fontAlgn="base" hangingPunct="0">
        <a:spcBef>
          <a:spcPct val="20000"/>
        </a:spcBef>
        <a:spcAft>
          <a:spcPct val="0"/>
        </a:spcAft>
        <a:buClr>
          <a:srgbClr val="7C942F"/>
        </a:buClr>
        <a:buSzPct val="75000"/>
        <a:buFont typeface="Arial" charset="0"/>
        <a:buChar char="►"/>
        <a:defRPr sz="2400">
          <a:solidFill>
            <a:srgbClr val="646464"/>
          </a:solidFill>
          <a:latin typeface="+mn-lt"/>
        </a:defRPr>
      </a:lvl3pPr>
      <a:lvl4pPr marL="1441450" indent="-358775" algn="l" rtl="0" eaLnBrk="0" fontAlgn="base" hangingPunct="0">
        <a:spcBef>
          <a:spcPct val="20000"/>
        </a:spcBef>
        <a:spcAft>
          <a:spcPct val="0"/>
        </a:spcAft>
        <a:buClr>
          <a:srgbClr val="7C942F"/>
        </a:buClr>
        <a:buSzPct val="75000"/>
        <a:buFont typeface="Arial" charset="0"/>
        <a:buChar char="►"/>
        <a:defRPr sz="1600">
          <a:solidFill>
            <a:srgbClr val="646464"/>
          </a:solidFill>
          <a:latin typeface="+mn-lt"/>
        </a:defRPr>
      </a:lvl4pPr>
      <a:lvl5pPr marL="1800225" indent="-357188" algn="l" rtl="0" eaLnBrk="0" fontAlgn="base" hangingPunct="0">
        <a:spcBef>
          <a:spcPct val="20000"/>
        </a:spcBef>
        <a:spcAft>
          <a:spcPct val="0"/>
        </a:spcAft>
        <a:buClr>
          <a:srgbClr val="7C942F"/>
        </a:buClr>
        <a:buSzPct val="75000"/>
        <a:buFont typeface="Arial" charset="0"/>
        <a:buChar char="►"/>
        <a:defRPr sz="1600">
          <a:solidFill>
            <a:srgbClr val="646464"/>
          </a:solidFill>
          <a:latin typeface="+mn-lt"/>
        </a:defRPr>
      </a:lvl5pPr>
      <a:lvl6pPr marL="2257425" indent="-357188" algn="l" rtl="0" fontAlgn="base">
        <a:spcBef>
          <a:spcPct val="20000"/>
        </a:spcBef>
        <a:spcAft>
          <a:spcPct val="0"/>
        </a:spcAft>
        <a:buClr>
          <a:srgbClr val="7C942F"/>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7C942F"/>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7C942F"/>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7C942F"/>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968758" y="1638364"/>
            <a:ext cx="6635492" cy="1730245"/>
          </a:xfrm>
        </p:spPr>
        <p:txBody>
          <a:bodyPr/>
          <a:lstStyle/>
          <a:p>
            <a:pPr eaLnBrk="1" hangingPunct="1">
              <a:lnSpc>
                <a:spcPct val="150000"/>
              </a:lnSpc>
            </a:pPr>
            <a:br>
              <a:rPr lang="en-GB" dirty="0">
                <a:ea typeface="Cambria Math" panose="02040503050406030204" pitchFamily="18" charset="0"/>
              </a:rPr>
            </a:br>
            <a:r>
              <a:rPr lang="en-GB" dirty="0">
                <a:ea typeface="Cambria Math" panose="02040503050406030204" pitchFamily="18" charset="0"/>
              </a:rPr>
              <a:t>CEMA proposal in response to GRVA-17-13 with regard to T, R, S category machinery</a:t>
            </a:r>
            <a:endParaRPr lang="en-US" dirty="0">
              <a:ea typeface="Cambria Math" panose="02040503050406030204" pitchFamily="18" charset="0"/>
            </a:endParaRPr>
          </a:p>
        </p:txBody>
      </p:sp>
      <p:sp>
        <p:nvSpPr>
          <p:cNvPr id="10243" name="Rectangle 3"/>
          <p:cNvSpPr>
            <a:spLocks noGrp="1" noChangeArrowheads="1"/>
          </p:cNvSpPr>
          <p:nvPr>
            <p:ph type="subTitle" idx="1"/>
          </p:nvPr>
        </p:nvSpPr>
        <p:spPr/>
        <p:txBody>
          <a:bodyPr/>
          <a:lstStyle/>
          <a:p>
            <a:pPr eaLnBrk="1" hangingPunct="1"/>
            <a:r>
              <a:rPr lang="en-GB" dirty="0"/>
              <a:t>                         </a:t>
            </a:r>
          </a:p>
          <a:p>
            <a:pPr eaLnBrk="1" hangingPunct="1"/>
            <a:endParaRPr lang="en-GB" dirty="0"/>
          </a:p>
          <a:p>
            <a:pPr eaLnBrk="1" hangingPunct="1"/>
            <a:r>
              <a:rPr lang="en-GB" sz="1600" dirty="0"/>
              <a:t>17</a:t>
            </a:r>
            <a:r>
              <a:rPr lang="en-GB" sz="1600" baseline="30000" dirty="0"/>
              <a:t>th</a:t>
            </a:r>
            <a:r>
              <a:rPr lang="en-GB" sz="1600" dirty="0"/>
              <a:t> GRVA session, September 2023</a:t>
            </a:r>
          </a:p>
          <a:p>
            <a:pPr eaLnBrk="1" hangingPunct="1"/>
            <a:endParaRPr lang="en-GB" sz="1600" dirty="0"/>
          </a:p>
        </p:txBody>
      </p:sp>
      <p:sp>
        <p:nvSpPr>
          <p:cNvPr id="2" name="TextBox 1">
            <a:extLst>
              <a:ext uri="{FF2B5EF4-FFF2-40B4-BE49-F238E27FC236}">
                <a16:creationId xmlns:a16="http://schemas.microsoft.com/office/drawing/2014/main" id="{7406E33D-FC14-4F0F-EB7D-197076275EE7}"/>
              </a:ext>
            </a:extLst>
          </p:cNvPr>
          <p:cNvSpPr txBox="1"/>
          <p:nvPr/>
        </p:nvSpPr>
        <p:spPr>
          <a:xfrm flipH="1">
            <a:off x="367935" y="652460"/>
            <a:ext cx="3829595" cy="738664"/>
          </a:xfrm>
          <a:prstGeom prst="rect">
            <a:avLst/>
          </a:prstGeom>
          <a:noFill/>
        </p:spPr>
        <p:txBody>
          <a:bodyPr wrap="square" rtlCol="0">
            <a:spAutoFit/>
          </a:bodyPr>
          <a:lstStyle/>
          <a:p>
            <a:r>
              <a:rPr lang="en-US" sz="1400" u="sng" dirty="0"/>
              <a:t>Informal document</a:t>
            </a:r>
            <a:r>
              <a:rPr lang="en-US" sz="1400" dirty="0"/>
              <a:t> </a:t>
            </a:r>
            <a:r>
              <a:rPr lang="en-US" sz="1400" b="1" dirty="0"/>
              <a:t>GRVA-17-30</a:t>
            </a:r>
            <a:br>
              <a:rPr lang="en-US" sz="1400" b="1" dirty="0"/>
            </a:br>
            <a:r>
              <a:rPr lang="en-US" sz="1400" dirty="0"/>
              <a:t>17</a:t>
            </a:r>
            <a:r>
              <a:rPr lang="en-US" sz="1400" baseline="30000" dirty="0"/>
              <a:t>th</a:t>
            </a:r>
            <a:r>
              <a:rPr lang="en-US" sz="1400" dirty="0"/>
              <a:t> GRVA, 25-29 September 2023</a:t>
            </a:r>
          </a:p>
          <a:p>
            <a:r>
              <a:rPr lang="en-US" sz="1400" dirty="0"/>
              <a:t>Agenda item 5(a)</a:t>
            </a:r>
          </a:p>
        </p:txBody>
      </p:sp>
      <p:sp>
        <p:nvSpPr>
          <p:cNvPr id="3" name="TextBox 2">
            <a:extLst>
              <a:ext uri="{FF2B5EF4-FFF2-40B4-BE49-F238E27FC236}">
                <a16:creationId xmlns:a16="http://schemas.microsoft.com/office/drawing/2014/main" id="{6ED21993-5ECC-C377-E100-A8B1B59A1130}"/>
              </a:ext>
            </a:extLst>
          </p:cNvPr>
          <p:cNvSpPr txBox="1"/>
          <p:nvPr/>
        </p:nvSpPr>
        <p:spPr>
          <a:xfrm>
            <a:off x="5685223" y="467794"/>
            <a:ext cx="1279517" cy="307777"/>
          </a:xfrm>
          <a:prstGeom prst="rect">
            <a:avLst/>
          </a:prstGeom>
          <a:noFill/>
        </p:spPr>
        <p:txBody>
          <a:bodyPr wrap="none" rtlCol="0">
            <a:spAutoFit/>
          </a:bodyPr>
          <a:lstStyle/>
          <a:p>
            <a:r>
              <a:rPr lang="en-US" sz="1400" dirty="0"/>
              <a:t>Submitted by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457200" y="200025"/>
            <a:ext cx="7380514" cy="814388"/>
          </a:xfrm>
          <a:noFill/>
        </p:spPr>
        <p:txBody>
          <a:bodyPr/>
          <a:lstStyle/>
          <a:p>
            <a:pPr>
              <a:lnSpc>
                <a:spcPct val="100000"/>
              </a:lnSpc>
            </a:pPr>
            <a:r>
              <a:rPr lang="en-GB" sz="2400" dirty="0">
                <a:ea typeface="Cambria Math" panose="02040503050406030204" pitchFamily="18" charset="0"/>
              </a:rPr>
              <a:t>CEMA proposal in response to GRVA-17-13 with regard to T, R, S category machinery</a:t>
            </a:r>
            <a:endParaRPr lang="en-US" sz="3200" dirty="0">
              <a:solidFill>
                <a:srgbClr val="000000"/>
              </a:solidFill>
            </a:endParaRPr>
          </a:p>
        </p:txBody>
      </p:sp>
      <p:sp>
        <p:nvSpPr>
          <p:cNvPr id="3" name="Content Placeholder 2">
            <a:extLst>
              <a:ext uri="{FF2B5EF4-FFF2-40B4-BE49-F238E27FC236}">
                <a16:creationId xmlns:a16="http://schemas.microsoft.com/office/drawing/2014/main" id="{D68AD3D0-009C-4C1C-814D-F06DB1E81B1D}"/>
              </a:ext>
            </a:extLst>
          </p:cNvPr>
          <p:cNvSpPr>
            <a:spLocks noGrp="1"/>
          </p:cNvSpPr>
          <p:nvPr>
            <p:ph idx="1"/>
          </p:nvPr>
        </p:nvSpPr>
        <p:spPr>
          <a:xfrm>
            <a:off x="455613" y="1193120"/>
            <a:ext cx="8158162" cy="4619545"/>
          </a:xfrm>
        </p:spPr>
        <p:txBody>
          <a:bodyPr>
            <a:normAutofit/>
          </a:bodyPr>
          <a:lstStyle/>
          <a:p>
            <a:pPr marL="0" indent="0">
              <a:buNone/>
            </a:pPr>
            <a:endParaRPr lang="fr-CH" sz="1800" dirty="0">
              <a:effectLst/>
              <a:latin typeface="Times New Roman" panose="02020603050405020304" pitchFamily="18" charset="0"/>
              <a:ea typeface="Times New Roman" panose="02020603050405020304" pitchFamily="18" charset="0"/>
            </a:endParaRPr>
          </a:p>
          <a:p>
            <a:pPr marL="0" indent="0">
              <a:buNone/>
            </a:pPr>
            <a:r>
              <a:rPr lang="fr-CH" sz="1800" dirty="0">
                <a:effectLst/>
                <a:latin typeface="Times New Roman" panose="02020603050405020304" pitchFamily="18" charset="0"/>
                <a:ea typeface="Times New Roman" panose="02020603050405020304" pitchFamily="18" charset="0"/>
              </a:rPr>
              <a:t>Alternative </a:t>
            </a:r>
            <a:r>
              <a:rPr lang="fr-CH" sz="1800" dirty="0" err="1">
                <a:effectLst/>
                <a:latin typeface="Times New Roman" panose="02020603050405020304" pitchFamily="18" charset="0"/>
                <a:ea typeface="Times New Roman" panose="02020603050405020304" pitchFamily="18" charset="0"/>
              </a:rPr>
              <a:t>amendment</a:t>
            </a:r>
            <a:r>
              <a:rPr lang="fr-CH" sz="1800" dirty="0">
                <a:effectLst/>
                <a:latin typeface="Times New Roman" panose="02020603050405020304" pitchFamily="18" charset="0"/>
                <a:ea typeface="Times New Roman" panose="02020603050405020304" pitchFamily="18" charset="0"/>
              </a:rPr>
              <a:t> proposal in </a:t>
            </a:r>
            <a:r>
              <a:rPr lang="fr-CH" sz="1800" dirty="0" err="1">
                <a:effectLst/>
                <a:latin typeface="Times New Roman" panose="02020603050405020304" pitchFamily="18" charset="0"/>
                <a:ea typeface="Times New Roman" panose="02020603050405020304" pitchFamily="18" charset="0"/>
              </a:rPr>
              <a:t>response</a:t>
            </a:r>
            <a:r>
              <a:rPr lang="fr-CH" sz="1800" dirty="0">
                <a:effectLst/>
                <a:latin typeface="Times New Roman" panose="02020603050405020304" pitchFamily="18" charset="0"/>
                <a:ea typeface="Times New Roman" panose="02020603050405020304" pitchFamily="18" charset="0"/>
              </a:rPr>
              <a:t> to GRVA-17-13.</a:t>
            </a:r>
          </a:p>
          <a:p>
            <a:pPr marL="0" indent="0" algn="just">
              <a:buNone/>
            </a:pPr>
            <a:endParaRPr lang="fr-CH" sz="1800" dirty="0">
              <a:effectLst/>
              <a:latin typeface="Times New Roman" panose="02020603050405020304" pitchFamily="18" charset="0"/>
              <a:ea typeface="Times New Roman" panose="02020603050405020304" pitchFamily="18" charset="0"/>
            </a:endParaRPr>
          </a:p>
          <a:p>
            <a:pPr marL="0" indent="0" algn="just">
              <a:buNone/>
            </a:pPr>
            <a:r>
              <a:rPr lang="fr-CH" sz="1800" dirty="0">
                <a:effectLst/>
                <a:latin typeface="Times New Roman" panose="02020603050405020304" pitchFamily="18" charset="0"/>
                <a:ea typeface="Times New Roman" panose="02020603050405020304" pitchFamily="18" charset="0"/>
              </a:rPr>
              <a:t>1. Scope</a:t>
            </a:r>
          </a:p>
          <a:p>
            <a:pPr marL="0" indent="0" algn="just">
              <a:buNone/>
            </a:pPr>
            <a:r>
              <a:rPr lang="fr-CH" sz="1800" dirty="0">
                <a:effectLst/>
                <a:latin typeface="Times New Roman" panose="02020603050405020304" pitchFamily="18" charset="0"/>
                <a:ea typeface="Times New Roman" panose="02020603050405020304" pitchFamily="18" charset="0"/>
              </a:rPr>
              <a:t>(proposal to </a:t>
            </a:r>
            <a:r>
              <a:rPr lang="fr-CH" sz="1800" dirty="0" err="1">
                <a:effectLst/>
                <a:latin typeface="Times New Roman" panose="02020603050405020304" pitchFamily="18" charset="0"/>
                <a:ea typeface="Times New Roman" panose="02020603050405020304" pitchFamily="18" charset="0"/>
              </a:rPr>
              <a:t>amend</a:t>
            </a:r>
            <a:r>
              <a:rPr lang="fr-CH" sz="1800" dirty="0">
                <a:effectLst/>
                <a:latin typeface="Times New Roman" panose="02020603050405020304" pitchFamily="18" charset="0"/>
                <a:ea typeface="Times New Roman" panose="02020603050405020304" pitchFamily="18" charset="0"/>
              </a:rPr>
              <a:t> para 1.2 as </a:t>
            </a:r>
            <a:r>
              <a:rPr lang="fr-CH" sz="1800" dirty="0" err="1">
                <a:effectLst/>
                <a:latin typeface="Times New Roman" panose="02020603050405020304" pitchFamily="18" charset="0"/>
                <a:ea typeface="Times New Roman" panose="02020603050405020304" pitchFamily="18" charset="0"/>
              </a:rPr>
              <a:t>follows</a:t>
            </a:r>
            <a:r>
              <a:rPr lang="fr-CH" sz="1800" dirty="0">
                <a:effectLst/>
                <a:latin typeface="Times New Roman" panose="02020603050405020304" pitchFamily="18" charset="0"/>
                <a:ea typeface="Times New Roman" panose="02020603050405020304" pitchFamily="18" charset="0"/>
              </a:rPr>
              <a:t> – addition in </a:t>
            </a:r>
            <a:r>
              <a:rPr lang="fr-CH" sz="1800" dirty="0">
                <a:solidFill>
                  <a:srgbClr val="FF0000"/>
                </a:solidFill>
                <a:effectLst/>
                <a:latin typeface="Times New Roman" panose="02020603050405020304" pitchFamily="18" charset="0"/>
                <a:ea typeface="Times New Roman" panose="02020603050405020304" pitchFamily="18" charset="0"/>
              </a:rPr>
              <a:t>Red</a:t>
            </a:r>
            <a:r>
              <a:rPr lang="fr-CH" sz="1800" dirty="0">
                <a:latin typeface="Times New Roman" panose="02020603050405020304" pitchFamily="18" charset="0"/>
                <a:ea typeface="Times New Roman" panose="02020603050405020304" pitchFamily="18" charset="0"/>
              </a:rPr>
              <a:t>)</a:t>
            </a:r>
            <a:endParaRPr lang="fr-CH" sz="1800" dirty="0">
              <a:effectLst/>
              <a:latin typeface="Times New Roman" panose="02020603050405020304" pitchFamily="18" charset="0"/>
              <a:ea typeface="Times New Roman" panose="02020603050405020304" pitchFamily="18" charset="0"/>
            </a:endParaRPr>
          </a:p>
          <a:p>
            <a:pPr marL="0" indent="0" algn="just">
              <a:buNone/>
            </a:pPr>
            <a:r>
              <a:rPr lang="fr-CH" sz="1800" dirty="0">
                <a:effectLst/>
                <a:latin typeface="Times New Roman" panose="02020603050405020304" pitchFamily="18" charset="0"/>
                <a:ea typeface="Times New Roman" panose="02020603050405020304" pitchFamily="18" charset="0"/>
              </a:rPr>
              <a:t>1.2 This </a:t>
            </a:r>
            <a:r>
              <a:rPr lang="fr-CH" sz="1800" dirty="0" err="1">
                <a:effectLst/>
                <a:latin typeface="Times New Roman" panose="02020603050405020304" pitchFamily="18" charset="0"/>
                <a:ea typeface="Times New Roman" panose="02020603050405020304" pitchFamily="18" charset="0"/>
              </a:rPr>
              <a:t>Regulation</a:t>
            </a:r>
            <a:r>
              <a:rPr lang="fr-CH" sz="1800" dirty="0">
                <a:effectLst/>
                <a:latin typeface="Times New Roman" panose="02020603050405020304" pitchFamily="18" charset="0"/>
                <a:ea typeface="Times New Roman" panose="02020603050405020304" pitchFamily="18" charset="0"/>
              </a:rPr>
              <a:t> </a:t>
            </a:r>
            <a:r>
              <a:rPr lang="fr-CH" sz="1800" dirty="0" err="1">
                <a:effectLst/>
                <a:latin typeface="Times New Roman" panose="02020603050405020304" pitchFamily="18" charset="0"/>
                <a:ea typeface="Times New Roman" panose="02020603050405020304" pitchFamily="18" charset="0"/>
              </a:rPr>
              <a:t>also</a:t>
            </a:r>
            <a:r>
              <a:rPr lang="fr-CH" sz="1800" dirty="0">
                <a:effectLst/>
                <a:latin typeface="Times New Roman" panose="02020603050405020304" pitchFamily="18" charset="0"/>
                <a:ea typeface="Times New Roman" panose="02020603050405020304" pitchFamily="18" charset="0"/>
              </a:rPr>
              <a:t> </a:t>
            </a:r>
            <a:r>
              <a:rPr lang="fr-CH" sz="1800" dirty="0" err="1">
                <a:effectLst/>
                <a:latin typeface="Times New Roman" panose="02020603050405020304" pitchFamily="18" charset="0"/>
                <a:ea typeface="Times New Roman" panose="02020603050405020304" pitchFamily="18" charset="0"/>
              </a:rPr>
              <a:t>applies</a:t>
            </a:r>
            <a:r>
              <a:rPr lang="fr-CH" sz="1800" dirty="0">
                <a:effectLst/>
                <a:latin typeface="Times New Roman" panose="02020603050405020304" pitchFamily="18" charset="0"/>
                <a:ea typeface="Times New Roman" panose="02020603050405020304" pitchFamily="18" charset="0"/>
              </a:rPr>
              <a:t> to </a:t>
            </a:r>
            <a:r>
              <a:rPr lang="fr-CH" sz="1800" dirty="0" err="1">
                <a:effectLst/>
                <a:latin typeface="Times New Roman" panose="02020603050405020304" pitchFamily="18" charset="0"/>
                <a:ea typeface="Times New Roman" panose="02020603050405020304" pitchFamily="18" charset="0"/>
              </a:rPr>
              <a:t>vehicles</a:t>
            </a:r>
            <a:r>
              <a:rPr lang="fr-CH" sz="1800" dirty="0">
                <a:effectLst/>
                <a:latin typeface="Times New Roman" panose="02020603050405020304" pitchFamily="18" charset="0"/>
                <a:ea typeface="Times New Roman" panose="02020603050405020304" pitchFamily="18" charset="0"/>
              </a:rPr>
              <a:t> of the </a:t>
            </a:r>
            <a:r>
              <a:rPr lang="fr-CH" sz="1800" dirty="0" err="1">
                <a:effectLst/>
                <a:latin typeface="Times New Roman" panose="02020603050405020304" pitchFamily="18" charset="0"/>
                <a:ea typeface="Times New Roman" panose="02020603050405020304" pitchFamily="18" charset="0"/>
              </a:rPr>
              <a:t>Categories</a:t>
            </a:r>
            <a:r>
              <a:rPr lang="fr-CH" sz="1800" dirty="0">
                <a:effectLst/>
                <a:latin typeface="Times New Roman" panose="02020603050405020304" pitchFamily="18" charset="0"/>
                <a:ea typeface="Times New Roman" panose="02020603050405020304" pitchFamily="18" charset="0"/>
              </a:rPr>
              <a:t> </a:t>
            </a:r>
            <a:r>
              <a:rPr lang="fr-CH" sz="1800" dirty="0">
                <a:solidFill>
                  <a:srgbClr val="FF0000"/>
                </a:solidFill>
                <a:effectLst/>
                <a:latin typeface="Times New Roman" panose="02020603050405020304" pitchFamily="18" charset="0"/>
                <a:ea typeface="Times New Roman" panose="02020603050405020304" pitchFamily="18" charset="0"/>
              </a:rPr>
              <a:t>T, R, S,</a:t>
            </a:r>
            <a:r>
              <a:rPr lang="fr-CH" sz="1800" dirty="0">
                <a:effectLst/>
                <a:latin typeface="Times New Roman" panose="02020603050405020304" pitchFamily="18" charset="0"/>
                <a:ea typeface="Times New Roman" panose="02020603050405020304" pitchFamily="18" charset="0"/>
              </a:rPr>
              <a:t> L</a:t>
            </a:r>
            <a:r>
              <a:rPr lang="fr-CH" sz="1800" baseline="-25000" dirty="0">
                <a:effectLst/>
                <a:latin typeface="Times New Roman" panose="02020603050405020304" pitchFamily="18" charset="0"/>
                <a:ea typeface="Times New Roman" panose="02020603050405020304" pitchFamily="18" charset="0"/>
              </a:rPr>
              <a:t>6</a:t>
            </a:r>
            <a:r>
              <a:rPr lang="fr-CH" sz="1800" dirty="0">
                <a:effectLst/>
                <a:latin typeface="Times New Roman" panose="02020603050405020304" pitchFamily="18" charset="0"/>
                <a:ea typeface="Times New Roman" panose="02020603050405020304" pitchFamily="18" charset="0"/>
              </a:rPr>
              <a:t> and L</a:t>
            </a:r>
            <a:r>
              <a:rPr lang="fr-CH" sz="1800" baseline="-25000" dirty="0">
                <a:effectLst/>
                <a:latin typeface="Times New Roman" panose="02020603050405020304" pitchFamily="18" charset="0"/>
                <a:ea typeface="Times New Roman" panose="02020603050405020304" pitchFamily="18" charset="0"/>
              </a:rPr>
              <a:t>7</a:t>
            </a:r>
            <a:r>
              <a:rPr lang="fr-CH" sz="1800" dirty="0">
                <a:effectLst/>
                <a:latin typeface="Times New Roman" panose="02020603050405020304" pitchFamily="18" charset="0"/>
                <a:ea typeface="Times New Roman" panose="02020603050405020304" pitchFamily="18" charset="0"/>
              </a:rPr>
              <a:t> if </a:t>
            </a:r>
            <a:r>
              <a:rPr lang="fr-CH" sz="1800" dirty="0" err="1">
                <a:effectLst/>
                <a:latin typeface="Times New Roman" panose="02020603050405020304" pitchFamily="18" charset="0"/>
                <a:ea typeface="Times New Roman" panose="02020603050405020304" pitchFamily="18" charset="0"/>
              </a:rPr>
              <a:t>equipped</a:t>
            </a:r>
            <a:r>
              <a:rPr lang="fr-CH" sz="1800" dirty="0">
                <a:effectLst/>
                <a:latin typeface="Times New Roman" panose="02020603050405020304" pitchFamily="18" charset="0"/>
                <a:ea typeface="Times New Roman" panose="02020603050405020304" pitchFamily="18" charset="0"/>
              </a:rPr>
              <a:t> </a:t>
            </a:r>
            <a:r>
              <a:rPr lang="fr-CH" sz="1800" dirty="0" err="1">
                <a:effectLst/>
                <a:latin typeface="Times New Roman" panose="02020603050405020304" pitchFamily="18" charset="0"/>
                <a:ea typeface="Times New Roman" panose="02020603050405020304" pitchFamily="18" charset="0"/>
              </a:rPr>
              <a:t>with</a:t>
            </a:r>
            <a:r>
              <a:rPr lang="fr-CH" sz="1800" dirty="0">
                <a:effectLst/>
                <a:latin typeface="Times New Roman" panose="02020603050405020304" pitchFamily="18" charset="0"/>
                <a:ea typeface="Times New Roman" panose="02020603050405020304" pitchFamily="18" charset="0"/>
              </a:rPr>
              <a:t> </a:t>
            </a:r>
            <a:r>
              <a:rPr lang="fr-CH" sz="1800" dirty="0" err="1">
                <a:effectLst/>
                <a:latin typeface="Times New Roman" panose="02020603050405020304" pitchFamily="18" charset="0"/>
                <a:ea typeface="Times New Roman" panose="02020603050405020304" pitchFamily="18" charset="0"/>
              </a:rPr>
              <a:t>automated</a:t>
            </a:r>
            <a:r>
              <a:rPr lang="fr-CH" sz="1800" dirty="0">
                <a:effectLst/>
                <a:latin typeface="Times New Roman" panose="02020603050405020304" pitchFamily="18" charset="0"/>
                <a:ea typeface="Times New Roman" panose="02020603050405020304" pitchFamily="18" charset="0"/>
              </a:rPr>
              <a:t> </a:t>
            </a:r>
            <a:r>
              <a:rPr lang="fr-CH" sz="1800" dirty="0" err="1">
                <a:effectLst/>
                <a:latin typeface="Times New Roman" panose="02020603050405020304" pitchFamily="18" charset="0"/>
                <a:ea typeface="Times New Roman" panose="02020603050405020304" pitchFamily="18" charset="0"/>
              </a:rPr>
              <a:t>driving</a:t>
            </a:r>
            <a:r>
              <a:rPr lang="fr-CH" sz="1800" dirty="0">
                <a:effectLst/>
                <a:latin typeface="Times New Roman" panose="02020603050405020304" pitchFamily="18" charset="0"/>
                <a:ea typeface="Times New Roman" panose="02020603050405020304" pitchFamily="18" charset="0"/>
              </a:rPr>
              <a:t> </a:t>
            </a:r>
            <a:r>
              <a:rPr lang="fr-CH" sz="1800" dirty="0" err="1">
                <a:effectLst/>
                <a:latin typeface="Times New Roman" panose="02020603050405020304" pitchFamily="18" charset="0"/>
                <a:ea typeface="Times New Roman" panose="02020603050405020304" pitchFamily="18" charset="0"/>
              </a:rPr>
              <a:t>functionalities</a:t>
            </a:r>
            <a:r>
              <a:rPr lang="fr-CH" sz="1800" dirty="0">
                <a:effectLst/>
                <a:latin typeface="Times New Roman" panose="02020603050405020304" pitchFamily="18" charset="0"/>
                <a:ea typeface="Times New Roman" panose="02020603050405020304" pitchFamily="18" charset="0"/>
              </a:rPr>
              <a:t> </a:t>
            </a:r>
            <a:r>
              <a:rPr lang="fr-CH" sz="1800" dirty="0" err="1">
                <a:solidFill>
                  <a:srgbClr val="FF0000"/>
                </a:solidFill>
                <a:effectLst/>
                <a:latin typeface="Times New Roman" panose="02020603050405020304" pitchFamily="18" charset="0"/>
                <a:ea typeface="Times New Roman" panose="02020603050405020304" pitchFamily="18" charset="0"/>
              </a:rPr>
              <a:t>intended</a:t>
            </a:r>
            <a:r>
              <a:rPr lang="fr-CH" sz="1800" dirty="0">
                <a:solidFill>
                  <a:srgbClr val="FF0000"/>
                </a:solidFill>
                <a:effectLst/>
                <a:latin typeface="Times New Roman" panose="02020603050405020304" pitchFamily="18" charset="0"/>
                <a:ea typeface="Times New Roman" panose="02020603050405020304" pitchFamily="18" charset="0"/>
              </a:rPr>
              <a:t> for </a:t>
            </a:r>
            <a:r>
              <a:rPr lang="fr-CH" sz="1800" dirty="0" err="1">
                <a:solidFill>
                  <a:srgbClr val="FF0000"/>
                </a:solidFill>
                <a:effectLst/>
                <a:latin typeface="Times New Roman" panose="02020603050405020304" pitchFamily="18" charset="0"/>
                <a:ea typeface="Times New Roman" panose="02020603050405020304" pitchFamily="18" charset="0"/>
              </a:rPr>
              <a:t>operation</a:t>
            </a:r>
            <a:r>
              <a:rPr lang="fr-CH" sz="1800" dirty="0">
                <a:solidFill>
                  <a:srgbClr val="FF0000"/>
                </a:solidFill>
                <a:effectLst/>
                <a:latin typeface="Times New Roman" panose="02020603050405020304" pitchFamily="18" charset="0"/>
                <a:ea typeface="Times New Roman" panose="02020603050405020304" pitchFamily="18" charset="0"/>
              </a:rPr>
              <a:t> on public </a:t>
            </a:r>
            <a:r>
              <a:rPr lang="fr-CH" sz="1800" dirty="0" err="1">
                <a:solidFill>
                  <a:srgbClr val="FF0000"/>
                </a:solidFill>
                <a:effectLst/>
                <a:latin typeface="Times New Roman" panose="02020603050405020304" pitchFamily="18" charset="0"/>
                <a:ea typeface="Times New Roman" panose="02020603050405020304" pitchFamily="18" charset="0"/>
              </a:rPr>
              <a:t>roads</a:t>
            </a:r>
            <a:r>
              <a:rPr lang="fr-CH" sz="1800" dirty="0">
                <a:solidFill>
                  <a:srgbClr val="FF0000"/>
                </a:solidFill>
                <a:effectLst/>
                <a:latin typeface="Times New Roman" panose="02020603050405020304" pitchFamily="18" charset="0"/>
                <a:ea typeface="Times New Roman" panose="02020603050405020304" pitchFamily="18" charset="0"/>
              </a:rPr>
              <a:t> </a:t>
            </a:r>
            <a:r>
              <a:rPr lang="fr-CH" sz="1800" dirty="0" err="1">
                <a:effectLst/>
                <a:latin typeface="Times New Roman" panose="02020603050405020304" pitchFamily="18" charset="0"/>
                <a:ea typeface="Times New Roman" panose="02020603050405020304" pitchFamily="18" charset="0"/>
              </a:rPr>
              <a:t>from</a:t>
            </a:r>
            <a:r>
              <a:rPr lang="fr-CH" sz="1800" dirty="0">
                <a:effectLst/>
                <a:latin typeface="Times New Roman" panose="02020603050405020304" pitchFamily="18" charset="0"/>
                <a:ea typeface="Times New Roman" panose="02020603050405020304" pitchFamily="18" charset="0"/>
              </a:rPr>
              <a:t> </a:t>
            </a:r>
            <a:r>
              <a:rPr lang="fr-CH" sz="1800" dirty="0" err="1">
                <a:effectLst/>
                <a:latin typeface="Times New Roman" panose="02020603050405020304" pitchFamily="18" charset="0"/>
                <a:ea typeface="Times New Roman" panose="02020603050405020304" pitchFamily="18" charset="0"/>
              </a:rPr>
              <a:t>level</a:t>
            </a:r>
            <a:r>
              <a:rPr lang="fr-CH" sz="1800" dirty="0">
                <a:effectLst/>
                <a:latin typeface="Times New Roman" panose="02020603050405020304" pitchFamily="18" charset="0"/>
                <a:ea typeface="Times New Roman" panose="02020603050405020304" pitchFamily="18" charset="0"/>
              </a:rPr>
              <a:t> 3 </a:t>
            </a:r>
            <a:r>
              <a:rPr lang="fr-CH" sz="1800" dirty="0" err="1">
                <a:effectLst/>
                <a:latin typeface="Times New Roman" panose="02020603050405020304" pitchFamily="18" charset="0"/>
                <a:ea typeface="Times New Roman" panose="02020603050405020304" pitchFamily="18" charset="0"/>
              </a:rPr>
              <a:t>onwards</a:t>
            </a:r>
            <a:r>
              <a:rPr lang="fr-CH" sz="1800" dirty="0">
                <a:effectLst/>
                <a:latin typeface="Times New Roman" panose="02020603050405020304" pitchFamily="18" charset="0"/>
                <a:ea typeface="Times New Roman" panose="02020603050405020304" pitchFamily="18" charset="0"/>
              </a:rPr>
              <a:t>, as </a:t>
            </a:r>
            <a:r>
              <a:rPr lang="fr-CH" sz="1800" dirty="0" err="1">
                <a:effectLst/>
                <a:latin typeface="Times New Roman" panose="02020603050405020304" pitchFamily="18" charset="0"/>
                <a:ea typeface="Times New Roman" panose="02020603050405020304" pitchFamily="18" charset="0"/>
              </a:rPr>
              <a:t>defined</a:t>
            </a:r>
            <a:r>
              <a:rPr lang="fr-CH" sz="1800" dirty="0">
                <a:effectLst/>
                <a:latin typeface="Times New Roman" panose="02020603050405020304" pitchFamily="18" charset="0"/>
                <a:ea typeface="Times New Roman" panose="02020603050405020304" pitchFamily="18" charset="0"/>
              </a:rPr>
              <a:t> in the </a:t>
            </a:r>
            <a:r>
              <a:rPr lang="fr-CH" sz="1800" dirty="0" err="1">
                <a:effectLst/>
                <a:latin typeface="Times New Roman" panose="02020603050405020304" pitchFamily="18" charset="0"/>
                <a:ea typeface="Times New Roman" panose="02020603050405020304" pitchFamily="18" charset="0"/>
              </a:rPr>
              <a:t>reference</a:t>
            </a:r>
            <a:r>
              <a:rPr lang="fr-CH" sz="1800" dirty="0">
                <a:effectLst/>
                <a:latin typeface="Times New Roman" panose="02020603050405020304" pitchFamily="18" charset="0"/>
                <a:ea typeface="Times New Roman" panose="02020603050405020304" pitchFamily="18" charset="0"/>
              </a:rPr>
              <a:t> document </a:t>
            </a:r>
            <a:r>
              <a:rPr lang="fr-CH" sz="1800" dirty="0" err="1">
                <a:effectLst/>
                <a:latin typeface="Times New Roman" panose="02020603050405020304" pitchFamily="18" charset="0"/>
                <a:ea typeface="Times New Roman" panose="02020603050405020304" pitchFamily="18" charset="0"/>
              </a:rPr>
              <a:t>with</a:t>
            </a:r>
            <a:r>
              <a:rPr lang="fr-CH" sz="1800" dirty="0">
                <a:effectLst/>
                <a:latin typeface="Times New Roman" panose="02020603050405020304" pitchFamily="18" charset="0"/>
                <a:ea typeface="Times New Roman" panose="02020603050405020304" pitchFamily="18" charset="0"/>
              </a:rPr>
              <a:t> </a:t>
            </a:r>
            <a:r>
              <a:rPr lang="fr-CH" sz="1800" dirty="0" err="1">
                <a:effectLst/>
                <a:latin typeface="Times New Roman" panose="02020603050405020304" pitchFamily="18" charset="0"/>
                <a:ea typeface="Times New Roman" panose="02020603050405020304" pitchFamily="18" charset="0"/>
              </a:rPr>
              <a:t>definitions</a:t>
            </a:r>
            <a:r>
              <a:rPr lang="fr-CH" sz="1800" dirty="0">
                <a:effectLst/>
                <a:latin typeface="Times New Roman" panose="02020603050405020304" pitchFamily="18" charset="0"/>
                <a:ea typeface="Times New Roman" panose="02020603050405020304" pitchFamily="18" charset="0"/>
              </a:rPr>
              <a:t> of </a:t>
            </a:r>
            <a:r>
              <a:rPr lang="fr-CH" sz="1800" dirty="0" err="1">
                <a:effectLst/>
                <a:latin typeface="Times New Roman" panose="02020603050405020304" pitchFamily="18" charset="0"/>
                <a:ea typeface="Times New Roman" panose="02020603050405020304" pitchFamily="18" charset="0"/>
              </a:rPr>
              <a:t>Automated</a:t>
            </a:r>
            <a:r>
              <a:rPr lang="fr-CH" sz="1800" dirty="0">
                <a:effectLst/>
                <a:latin typeface="Times New Roman" panose="02020603050405020304" pitchFamily="18" charset="0"/>
                <a:ea typeface="Times New Roman" panose="02020603050405020304" pitchFamily="18" charset="0"/>
              </a:rPr>
              <a:t> Driving </a:t>
            </a:r>
            <a:r>
              <a:rPr lang="fr-CH" sz="1800" dirty="0" err="1">
                <a:effectLst/>
                <a:latin typeface="Times New Roman" panose="02020603050405020304" pitchFamily="18" charset="0"/>
                <a:ea typeface="Times New Roman" panose="02020603050405020304" pitchFamily="18" charset="0"/>
              </a:rPr>
              <a:t>under</a:t>
            </a:r>
            <a:r>
              <a:rPr lang="fr-CH" sz="1800" dirty="0">
                <a:effectLst/>
                <a:latin typeface="Times New Roman" panose="02020603050405020304" pitchFamily="18" charset="0"/>
                <a:ea typeface="Times New Roman" panose="02020603050405020304" pitchFamily="18" charset="0"/>
              </a:rPr>
              <a:t> WP.29 and the General Principles for </a:t>
            </a:r>
            <a:r>
              <a:rPr lang="fr-CH" sz="1800" dirty="0" err="1">
                <a:effectLst/>
                <a:latin typeface="Times New Roman" panose="02020603050405020304" pitchFamily="18" charset="0"/>
                <a:ea typeface="Times New Roman" panose="02020603050405020304" pitchFamily="18" charset="0"/>
              </a:rPr>
              <a:t>developing</a:t>
            </a:r>
            <a:r>
              <a:rPr lang="fr-CH" sz="1800" dirty="0">
                <a:effectLst/>
                <a:latin typeface="Times New Roman" panose="02020603050405020304" pitchFamily="18" charset="0"/>
                <a:ea typeface="Times New Roman" panose="02020603050405020304" pitchFamily="18" charset="0"/>
              </a:rPr>
              <a:t> a UN </a:t>
            </a:r>
            <a:r>
              <a:rPr lang="fr-CH" sz="1800" dirty="0" err="1">
                <a:effectLst/>
                <a:latin typeface="Times New Roman" panose="02020603050405020304" pitchFamily="18" charset="0"/>
                <a:ea typeface="Times New Roman" panose="02020603050405020304" pitchFamily="18" charset="0"/>
              </a:rPr>
              <a:t>Regulation</a:t>
            </a:r>
            <a:r>
              <a:rPr lang="fr-CH" sz="1800" dirty="0">
                <a:effectLst/>
                <a:latin typeface="Times New Roman" panose="02020603050405020304" pitchFamily="18" charset="0"/>
                <a:ea typeface="Times New Roman" panose="02020603050405020304" pitchFamily="18" charset="0"/>
              </a:rPr>
              <a:t> on </a:t>
            </a:r>
            <a:r>
              <a:rPr lang="fr-CH" sz="1800" dirty="0" err="1">
                <a:effectLst/>
                <a:latin typeface="Times New Roman" panose="02020603050405020304" pitchFamily="18" charset="0"/>
                <a:ea typeface="Times New Roman" panose="02020603050405020304" pitchFamily="18" charset="0"/>
              </a:rPr>
              <a:t>automated</a:t>
            </a:r>
            <a:r>
              <a:rPr lang="fr-CH" sz="1800" dirty="0">
                <a:effectLst/>
                <a:latin typeface="Times New Roman" panose="02020603050405020304" pitchFamily="18" charset="0"/>
                <a:ea typeface="Times New Roman" panose="02020603050405020304" pitchFamily="18" charset="0"/>
              </a:rPr>
              <a:t> </a:t>
            </a:r>
            <a:r>
              <a:rPr lang="fr-CH" sz="1800" dirty="0" err="1">
                <a:effectLst/>
                <a:latin typeface="Times New Roman" panose="02020603050405020304" pitchFamily="18" charset="0"/>
                <a:ea typeface="Times New Roman" panose="02020603050405020304" pitchFamily="18" charset="0"/>
              </a:rPr>
              <a:t>vehicles</a:t>
            </a:r>
            <a:r>
              <a:rPr lang="fr-CH" sz="1800" dirty="0">
                <a:effectLst/>
                <a:latin typeface="Times New Roman" panose="02020603050405020304" pitchFamily="18" charset="0"/>
                <a:ea typeface="Times New Roman" panose="02020603050405020304" pitchFamily="18" charset="0"/>
              </a:rPr>
              <a:t> (ECE/TRANS/WP.29/1140).</a:t>
            </a:r>
            <a:endParaRPr lang="en-US" dirty="0">
              <a:solidFill>
                <a:schemeClr val="tx1">
                  <a:lumMod val="50000"/>
                </a:schemeClr>
              </a:solidFill>
            </a:endParaRPr>
          </a:p>
        </p:txBody>
      </p:sp>
    </p:spTree>
    <p:extLst>
      <p:ext uri="{BB962C8B-B14F-4D97-AF65-F5344CB8AC3E}">
        <p14:creationId xmlns:p14="http://schemas.microsoft.com/office/powerpoint/2010/main" val="986630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457200" y="200025"/>
            <a:ext cx="6997959" cy="814388"/>
          </a:xfrm>
          <a:noFill/>
        </p:spPr>
        <p:txBody>
          <a:bodyPr/>
          <a:lstStyle/>
          <a:p>
            <a:pPr>
              <a:lnSpc>
                <a:spcPct val="100000"/>
              </a:lnSpc>
            </a:pPr>
            <a:r>
              <a:rPr lang="en-GB" sz="2400">
                <a:ea typeface="Cambria Math" panose="02040503050406030204" pitchFamily="18" charset="0"/>
              </a:rPr>
              <a:t>CEMA proposal in response to GRVA-17-13 with regard to T, R, S category machinery</a:t>
            </a:r>
            <a:endParaRPr lang="en-US" sz="3200" dirty="0">
              <a:solidFill>
                <a:srgbClr val="000000"/>
              </a:solidFill>
            </a:endParaRPr>
          </a:p>
        </p:txBody>
      </p:sp>
      <p:sp>
        <p:nvSpPr>
          <p:cNvPr id="3" name="Content Placeholder 2">
            <a:extLst>
              <a:ext uri="{FF2B5EF4-FFF2-40B4-BE49-F238E27FC236}">
                <a16:creationId xmlns:a16="http://schemas.microsoft.com/office/drawing/2014/main" id="{D68AD3D0-009C-4C1C-814D-F06DB1E81B1D}"/>
              </a:ext>
            </a:extLst>
          </p:cNvPr>
          <p:cNvSpPr>
            <a:spLocks noGrp="1"/>
          </p:cNvSpPr>
          <p:nvPr>
            <p:ph idx="1"/>
          </p:nvPr>
        </p:nvSpPr>
        <p:spPr>
          <a:xfrm>
            <a:off x="447075" y="1025162"/>
            <a:ext cx="8231187" cy="5814170"/>
          </a:xfrm>
        </p:spPr>
        <p:txBody>
          <a:bodyPr>
            <a:normAutofit/>
          </a:bodyPr>
          <a:lstStyle/>
          <a:p>
            <a:pPr marL="0" indent="0" algn="just">
              <a:buNone/>
            </a:pPr>
            <a:r>
              <a:rPr lang="en-US" sz="1500" b="1" u="sng" dirty="0">
                <a:solidFill>
                  <a:schemeClr val="tx1">
                    <a:lumMod val="50000"/>
                  </a:schemeClr>
                </a:solidFill>
              </a:rPr>
              <a:t>Justification</a:t>
            </a:r>
          </a:p>
          <a:p>
            <a:pPr marL="0" indent="0" algn="just">
              <a:buNone/>
            </a:pPr>
            <a:endParaRPr lang="en-US" sz="700" dirty="0">
              <a:solidFill>
                <a:schemeClr val="tx1">
                  <a:lumMod val="50000"/>
                </a:schemeClr>
              </a:solidFill>
            </a:endParaRPr>
          </a:p>
          <a:p>
            <a:pPr marL="342900" indent="-342900" algn="just">
              <a:buSzPct val="100000"/>
              <a:buFont typeface="+mj-lt"/>
              <a:buAutoNum type="arabicPeriod"/>
            </a:pPr>
            <a:r>
              <a:rPr lang="en-US" sz="1500" dirty="0">
                <a:solidFill>
                  <a:schemeClr val="tx1">
                    <a:lumMod val="50000"/>
                  </a:schemeClr>
                </a:solidFill>
              </a:rPr>
              <a:t>Cybersecurity is essential for all machinery and equipment whether running on or off roads.</a:t>
            </a:r>
          </a:p>
          <a:p>
            <a:pPr marL="342900" indent="-342900" algn="just">
              <a:buSzPct val="100000"/>
              <a:buFont typeface="+mj-lt"/>
              <a:buAutoNum type="arabicPeriod"/>
            </a:pPr>
            <a:r>
              <a:rPr lang="en-US" sz="1500" dirty="0">
                <a:solidFill>
                  <a:schemeClr val="tx1">
                    <a:lumMod val="50000"/>
                  </a:schemeClr>
                </a:solidFill>
              </a:rPr>
              <a:t>Categories T, R and S fall under the scope of the EU Cyber Resilience Act and the EU Machinery Regulation for cybersecurity requirements.</a:t>
            </a:r>
          </a:p>
          <a:p>
            <a:pPr marL="342900" indent="-342900" algn="just">
              <a:buSzPct val="100000"/>
              <a:buFont typeface="+mj-lt"/>
              <a:buAutoNum type="arabicPeriod"/>
            </a:pPr>
            <a:r>
              <a:rPr lang="en-US" sz="1500" b="1" dirty="0">
                <a:solidFill>
                  <a:schemeClr val="tx1">
                    <a:lumMod val="50000"/>
                  </a:schemeClr>
                </a:solidFill>
              </a:rPr>
              <a:t>Our primary opinion still remains, that it would be better to wait till the EU CRA is published and its impact and overlap with the Agricultural machinery sector – i.e. T, R, S categories and beyond is understood. E.g. we already know that the CRA is by far the most suitable solution for SME’s. In this respect it must also be mentioned that the UK-FR proposal does not even mention the CRA.</a:t>
            </a:r>
          </a:p>
          <a:p>
            <a:pPr marL="342900" indent="-342900" algn="just">
              <a:buSzPct val="100000"/>
              <a:buFont typeface="+mj-lt"/>
              <a:buAutoNum type="arabicPeriod"/>
            </a:pPr>
            <a:r>
              <a:rPr lang="en-US" sz="1500" dirty="0">
                <a:solidFill>
                  <a:schemeClr val="tx1">
                    <a:lumMod val="50000"/>
                  </a:schemeClr>
                </a:solidFill>
              </a:rPr>
              <a:t>Considering the proposal shared by France and the UK, and if it is the desire to use UNR155, we propose to include categories T, R, S in the scope of UNR 155 </a:t>
            </a:r>
            <a:r>
              <a:rPr lang="en-US" sz="1500" u="sng" dirty="0">
                <a:solidFill>
                  <a:schemeClr val="tx1">
                    <a:lumMod val="50000"/>
                  </a:schemeClr>
                </a:solidFill>
              </a:rPr>
              <a:t>only</a:t>
            </a:r>
            <a:r>
              <a:rPr lang="en-US" sz="1500" dirty="0">
                <a:solidFill>
                  <a:schemeClr val="tx1">
                    <a:lumMod val="50000"/>
                  </a:schemeClr>
                </a:solidFill>
              </a:rPr>
              <a:t> </a:t>
            </a:r>
            <a:r>
              <a:rPr lang="en-US" sz="1500" u="sng" dirty="0">
                <a:solidFill>
                  <a:schemeClr val="tx1">
                    <a:lumMod val="50000"/>
                  </a:schemeClr>
                </a:solidFill>
              </a:rPr>
              <a:t>while in operation on public roads and applying automation level 3 and above. This means:</a:t>
            </a:r>
          </a:p>
          <a:p>
            <a:pPr marL="700087" lvl="1" indent="-342900" algn="just"/>
            <a:r>
              <a:rPr lang="en-US" sz="1500" dirty="0">
                <a:solidFill>
                  <a:schemeClr val="tx1">
                    <a:lumMod val="50000"/>
                  </a:schemeClr>
                </a:solidFill>
              </a:rPr>
              <a:t>For all in-field operations i.e. non-public and non-traffic environment, these categories shall be fully covered by EU CRA and EU Machinery regulation </a:t>
            </a:r>
            <a:r>
              <a:rPr lang="en-US" sz="1500" b="1" dirty="0">
                <a:solidFill>
                  <a:schemeClr val="tx1">
                    <a:lumMod val="50000"/>
                  </a:schemeClr>
                </a:solidFill>
              </a:rPr>
              <a:t>like all other categories of machines</a:t>
            </a:r>
            <a:r>
              <a:rPr lang="en-US" sz="1500" dirty="0">
                <a:solidFill>
                  <a:schemeClr val="tx1">
                    <a:lumMod val="50000"/>
                  </a:schemeClr>
                </a:solidFill>
              </a:rPr>
              <a:t>.</a:t>
            </a:r>
          </a:p>
          <a:p>
            <a:pPr marL="700087" lvl="1" indent="-342900" algn="just"/>
            <a:r>
              <a:rPr lang="en-US" sz="1500" dirty="0">
                <a:solidFill>
                  <a:schemeClr val="tx1">
                    <a:lumMod val="50000"/>
                  </a:schemeClr>
                </a:solidFill>
              </a:rPr>
              <a:t>All agricultural machinery </a:t>
            </a:r>
            <a:r>
              <a:rPr lang="en-US" sz="1500" u="sng" dirty="0">
                <a:solidFill>
                  <a:schemeClr val="tx1">
                    <a:lumMod val="50000"/>
                  </a:schemeClr>
                </a:solidFill>
              </a:rPr>
              <a:t>AND</a:t>
            </a:r>
            <a:r>
              <a:rPr lang="en-US" sz="1500" dirty="0">
                <a:solidFill>
                  <a:schemeClr val="tx1">
                    <a:lumMod val="50000"/>
                  </a:schemeClr>
                </a:solidFill>
              </a:rPr>
              <a:t> Tractors / implements </a:t>
            </a:r>
            <a:r>
              <a:rPr lang="en-US" sz="1500" u="sng" dirty="0">
                <a:solidFill>
                  <a:schemeClr val="tx1">
                    <a:lumMod val="50000"/>
                  </a:schemeClr>
                </a:solidFill>
              </a:rPr>
              <a:t>need to, and with this proposal would be in scope of the same legislation </a:t>
            </a:r>
            <a:r>
              <a:rPr lang="en-US" sz="1500" dirty="0">
                <a:solidFill>
                  <a:schemeClr val="tx1">
                    <a:lumMod val="50000"/>
                  </a:schemeClr>
                </a:solidFill>
              </a:rPr>
              <a:t>(preventing from having 2 designs in parallel during for operation and compatibility in-farm).</a:t>
            </a:r>
          </a:p>
          <a:p>
            <a:pPr marL="342900" indent="-342900" algn="just">
              <a:buFont typeface="+mj-lt"/>
              <a:buAutoNum type="arabicPeriod"/>
            </a:pPr>
            <a:r>
              <a:rPr lang="en-US" sz="1500" dirty="0">
                <a:solidFill>
                  <a:schemeClr val="tx1">
                    <a:lumMod val="50000"/>
                  </a:schemeClr>
                </a:solidFill>
              </a:rPr>
              <a:t>While GRVA does not fully regulate the Ag machinery sector, our proposal is the </a:t>
            </a:r>
            <a:r>
              <a:rPr lang="en-US" sz="1500" u="sng" dirty="0">
                <a:solidFill>
                  <a:schemeClr val="tx1">
                    <a:lumMod val="50000"/>
                  </a:schemeClr>
                </a:solidFill>
              </a:rPr>
              <a:t>ONLY solution to cover T, R, S machinery in the scope of Automotive Cybersecurity regulation and avoiding DOUBLE regulation.</a:t>
            </a:r>
          </a:p>
          <a:p>
            <a:pPr marL="0" indent="0" algn="just">
              <a:buNone/>
            </a:pPr>
            <a:endParaRPr lang="en-US" sz="1500" dirty="0">
              <a:solidFill>
                <a:schemeClr val="tx1">
                  <a:lumMod val="50000"/>
                </a:schemeClr>
              </a:solidFill>
            </a:endParaRPr>
          </a:p>
        </p:txBody>
      </p:sp>
    </p:spTree>
    <p:extLst>
      <p:ext uri="{BB962C8B-B14F-4D97-AF65-F5344CB8AC3E}">
        <p14:creationId xmlns:p14="http://schemas.microsoft.com/office/powerpoint/2010/main" val="3942021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457200" y="200025"/>
            <a:ext cx="7193902" cy="814388"/>
          </a:xfrm>
          <a:noFill/>
        </p:spPr>
        <p:txBody>
          <a:bodyPr/>
          <a:lstStyle/>
          <a:p>
            <a:pPr>
              <a:lnSpc>
                <a:spcPct val="100000"/>
              </a:lnSpc>
            </a:pPr>
            <a:r>
              <a:rPr lang="en-GB" sz="2400">
                <a:ea typeface="Cambria Math" panose="02040503050406030204" pitchFamily="18" charset="0"/>
              </a:rPr>
              <a:t>CEMA proposal in response to GRVA-17-13 with regard to T, R, S category machinery</a:t>
            </a:r>
            <a:endParaRPr lang="en-US" sz="3200" dirty="0">
              <a:solidFill>
                <a:srgbClr val="000000"/>
              </a:solidFill>
            </a:endParaRPr>
          </a:p>
        </p:txBody>
      </p:sp>
      <p:sp>
        <p:nvSpPr>
          <p:cNvPr id="3" name="Content Placeholder 2">
            <a:extLst>
              <a:ext uri="{FF2B5EF4-FFF2-40B4-BE49-F238E27FC236}">
                <a16:creationId xmlns:a16="http://schemas.microsoft.com/office/drawing/2014/main" id="{D68AD3D0-009C-4C1C-814D-F06DB1E81B1D}"/>
              </a:ext>
            </a:extLst>
          </p:cNvPr>
          <p:cNvSpPr>
            <a:spLocks noGrp="1"/>
          </p:cNvSpPr>
          <p:nvPr>
            <p:ph idx="1"/>
          </p:nvPr>
        </p:nvSpPr>
        <p:spPr>
          <a:xfrm>
            <a:off x="455613" y="1351745"/>
            <a:ext cx="8158162" cy="4927760"/>
          </a:xfrm>
        </p:spPr>
        <p:txBody>
          <a:bodyPr>
            <a:normAutofit/>
          </a:bodyPr>
          <a:lstStyle/>
          <a:p>
            <a:pPr marL="342900" indent="-342900" algn="just">
              <a:buSzPct val="100000"/>
              <a:buFont typeface="+mj-lt"/>
              <a:buAutoNum type="arabicPeriod" startAt="6"/>
            </a:pPr>
            <a:r>
              <a:rPr lang="en-US" sz="1500" dirty="0">
                <a:solidFill>
                  <a:schemeClr val="tx1">
                    <a:lumMod val="50000"/>
                  </a:schemeClr>
                </a:solidFill>
              </a:rPr>
              <a:t>Tractors and implements are not designed to transport passengers or goods at high speeds (like M &amp; N categories), </a:t>
            </a:r>
            <a:r>
              <a:rPr lang="en-US" sz="1500" u="sng" dirty="0">
                <a:solidFill>
                  <a:schemeClr val="tx1">
                    <a:lumMod val="50000"/>
                  </a:schemeClr>
                </a:solidFill>
              </a:rPr>
              <a:t>but only to transport ‘the machine itself’ </a:t>
            </a:r>
            <a:r>
              <a:rPr lang="en-US" sz="1500" dirty="0">
                <a:solidFill>
                  <a:schemeClr val="tx1">
                    <a:lumMod val="50000"/>
                  </a:schemeClr>
                </a:solidFill>
              </a:rPr>
              <a:t>from one point to another.</a:t>
            </a:r>
          </a:p>
          <a:p>
            <a:pPr marL="342900" indent="-342900" algn="just">
              <a:buSzPct val="100000"/>
              <a:buFont typeface="+mj-lt"/>
              <a:buAutoNum type="arabicPeriod" startAt="6"/>
            </a:pPr>
            <a:r>
              <a:rPr lang="en-US" sz="1500" dirty="0">
                <a:solidFill>
                  <a:schemeClr val="tx1">
                    <a:lumMod val="50000"/>
                  </a:schemeClr>
                </a:solidFill>
              </a:rPr>
              <a:t>Controlling the non-automated vehicle’s lateral and longitudinal motion, monitoring the road environment, responding to events in the road traffic environment, and planning and signaling for maneuvers is fully governed by a ‘driver’ while using public roads, and at limited speeds.</a:t>
            </a:r>
          </a:p>
          <a:p>
            <a:pPr marL="342900" indent="-342900" algn="just">
              <a:buSzPct val="100000"/>
              <a:buFont typeface="+mj-lt"/>
              <a:buAutoNum type="arabicPeriod" startAt="6"/>
            </a:pPr>
            <a:r>
              <a:rPr lang="en-US" sz="1500" dirty="0">
                <a:solidFill>
                  <a:schemeClr val="tx1">
                    <a:lumMod val="50000"/>
                  </a:schemeClr>
                </a:solidFill>
              </a:rPr>
              <a:t>On the farms, the machinery ‘not intended’ for automated driving on public roads or interaction with smart infrastructure in its entirety shall be covered by the CRA in the EU, or other regional legislations applicable to machinery respectively in the region it belongs.</a:t>
            </a:r>
          </a:p>
          <a:p>
            <a:pPr marL="342900" indent="-342900" algn="just">
              <a:buSzPct val="100000"/>
              <a:buFont typeface="+mj-lt"/>
              <a:buAutoNum type="arabicPeriod" startAt="6"/>
            </a:pPr>
            <a:r>
              <a:rPr lang="en-US" sz="1500" dirty="0">
                <a:solidFill>
                  <a:schemeClr val="tx1">
                    <a:lumMod val="50000"/>
                  </a:schemeClr>
                </a:solidFill>
              </a:rPr>
              <a:t>As we understand, the purpose of this committee is the safe deployment of AVs in traffic environment. A farm is not a traffic environment. And our proposal fully considers applicability of UNR 155 if Ag vehicles come at par with AVs and start operating on public roads with such functionality.</a:t>
            </a:r>
          </a:p>
          <a:p>
            <a:pPr marL="342900" indent="-342900" algn="just">
              <a:buSzPct val="100000"/>
              <a:buFont typeface="+mj-lt"/>
              <a:buAutoNum type="arabicPeriod" startAt="6"/>
            </a:pPr>
            <a:r>
              <a:rPr lang="en-US" sz="1500" dirty="0">
                <a:solidFill>
                  <a:schemeClr val="tx1">
                    <a:lumMod val="50000"/>
                  </a:schemeClr>
                </a:solidFill>
              </a:rPr>
              <a:t>Also, as highlighted in earlier discussions, we FEAR a double regulation </a:t>
            </a:r>
            <a:r>
              <a:rPr lang="en-US" sz="1500" u="sng" dirty="0">
                <a:solidFill>
                  <a:schemeClr val="tx1">
                    <a:lumMod val="50000"/>
                  </a:schemeClr>
                </a:solidFill>
              </a:rPr>
              <a:t>not just in EU, but in rest of the world </a:t>
            </a:r>
            <a:r>
              <a:rPr lang="en-US" sz="1500" dirty="0">
                <a:solidFill>
                  <a:schemeClr val="tx1">
                    <a:lumMod val="50000"/>
                  </a:schemeClr>
                </a:solidFill>
              </a:rPr>
              <a:t>as well because the departments and regulations that target ‘machinery’ have been, and are, different from the ones that handle ‘automotive requirements’. We all are already aware of this severe challenge we face to attain this alignment in the EU. the rest of the world might be an even bigger challenge!</a:t>
            </a:r>
          </a:p>
        </p:txBody>
      </p:sp>
    </p:spTree>
    <p:extLst>
      <p:ext uri="{BB962C8B-B14F-4D97-AF65-F5344CB8AC3E}">
        <p14:creationId xmlns:p14="http://schemas.microsoft.com/office/powerpoint/2010/main" val="2854112991"/>
      </p:ext>
    </p:extLst>
  </p:cSld>
  <p:clrMapOvr>
    <a:masterClrMapping/>
  </p:clrMapOvr>
</p:sld>
</file>

<file path=ppt/theme/theme1.xml><?xml version="1.0" encoding="utf-8"?>
<a:theme xmlns:a="http://schemas.openxmlformats.org/drawingml/2006/main" name="1_Bullet text">
  <a:themeElements>
    <a:clrScheme name="">
      <a:dk1>
        <a:srgbClr val="646464"/>
      </a:dk1>
      <a:lt1>
        <a:srgbClr val="FFFFFF"/>
      </a:lt1>
      <a:dk2>
        <a:srgbClr val="646464"/>
      </a:dk2>
      <a:lt2>
        <a:srgbClr val="808080"/>
      </a:lt2>
      <a:accent1>
        <a:srgbClr val="808080"/>
      </a:accent1>
      <a:accent2>
        <a:srgbClr val="7C942F"/>
      </a:accent2>
      <a:accent3>
        <a:srgbClr val="FFFFFF"/>
      </a:accent3>
      <a:accent4>
        <a:srgbClr val="545454"/>
      </a:accent4>
      <a:accent5>
        <a:srgbClr val="C0C0C0"/>
      </a:accent5>
      <a:accent6>
        <a:srgbClr val="70862A"/>
      </a:accent6>
      <a:hlink>
        <a:srgbClr val="AFA925"/>
      </a:hlink>
      <a:folHlink>
        <a:srgbClr val="007540"/>
      </a:folHlink>
    </a:clrScheme>
    <a:fontScheme name="1_Bullet tex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4B4B4"/>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B4B4B4"/>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Bullet tex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985ec44e-1bab-4c0b-9df0-6ba128686fc9" xsi:nil="true"/>
    <lcf76f155ced4ddcb4097134ff3c332f xmlns="acccb6d4-dbe5-46d2-b4d3-5733603d8cc6">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8E175A-93DC-41BD-9FCC-D628397339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EE84825-44AD-4CFB-8E47-BC2C872F777E}">
  <ds:schemaRefs>
    <ds:schemaRef ds:uri="http://schemas.microsoft.com/office/2006/metadata/properties"/>
    <ds:schemaRef ds:uri="http://schemas.microsoft.com/office/infopath/2007/PartnerControls"/>
    <ds:schemaRef ds:uri="74b448ec-e0f2-4138-9767-f94c09fe9a65"/>
    <ds:schemaRef ds:uri="0b824dab-b509-407b-b562-63cdb6f253fa"/>
    <ds:schemaRef ds:uri="985ec44e-1bab-4c0b-9df0-6ba128686fc9"/>
    <ds:schemaRef ds:uri="acccb6d4-dbe5-46d2-b4d3-5733603d8cc6"/>
  </ds:schemaRefs>
</ds:datastoreItem>
</file>

<file path=customXml/itemProps3.xml><?xml version="1.0" encoding="utf-8"?>
<ds:datastoreItem xmlns:ds="http://schemas.openxmlformats.org/officeDocument/2006/customXml" ds:itemID="{704EA197-2D89-4BA6-ACD0-DCC8C828D5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TotalTime>
  <Words>1307</Words>
  <Application>Microsoft Office PowerPoint</Application>
  <PresentationFormat>On-screen Show (4:3)</PresentationFormat>
  <Paragraphs>63</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1_Bullet text</vt:lpstr>
      <vt:lpstr> CEMA proposal in response to GRVA-17-13 with regard to T, R, S category machinery</vt:lpstr>
      <vt:lpstr>CEMA proposal in response to GRVA-17-13 with regard to T, R, S category machinery</vt:lpstr>
      <vt:lpstr>CEMA proposal in response to GRVA-17-13 with regard to T, R, S category machinery</vt:lpstr>
      <vt:lpstr>CEMA proposal in response to GRVA-17-13 with regard to T, R, S category machinery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CEMA PC3 digitisation and New Technologies</dc:title>
  <dc:creator>Ivo Hostens</dc:creator>
  <cp:lastModifiedBy>Francois</cp:lastModifiedBy>
  <cp:revision>9</cp:revision>
  <dcterms:created xsi:type="dcterms:W3CDTF">2022-10-25T08:06:04Z</dcterms:created>
  <dcterms:modified xsi:type="dcterms:W3CDTF">2023-09-25T19:08:40Z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0x010100142519FB7BED4845838A643831DBA677</vt:lpwstr>
  </property>
  <property fmtid="{D5CDD505-2E9C-101B-9397-08002B2CF9AE}" pid="3" name="MediaServiceImageTags">
    <vt:lpwstr/>
  </property>
</Properties>
</file>