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3"/>
  </p:notesMasterIdLst>
  <p:sldIdLst>
    <p:sldId id="256" r:id="rId5"/>
    <p:sldId id="304" r:id="rId6"/>
    <p:sldId id="257" r:id="rId7"/>
    <p:sldId id="305" r:id="rId8"/>
    <p:sldId id="324" r:id="rId9"/>
    <p:sldId id="308" r:id="rId10"/>
    <p:sldId id="325" r:id="rId11"/>
    <p:sldId id="322" r:id="rId12"/>
  </p:sldIdLst>
  <p:sldSz cx="9906000" cy="6858000" type="A4"/>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iting, Tim" initials="GT" lastIdx="4" clrIdx="0">
    <p:extLst>
      <p:ext uri="{19B8F6BF-5375-455C-9EA6-DF929625EA0E}">
        <p15:presenceInfo xmlns:p15="http://schemas.microsoft.com/office/powerpoint/2012/main" userId="S-1-5-21-4018625-230058506-1990678075-3899" providerId="AD"/>
      </p:ext>
    </p:extLst>
  </p:cmAuthor>
  <p:cmAuthor id="2" name="Jane Henriques Doherty" initials="JHD" lastIdx="1" clrIdx="1">
    <p:extLst>
      <p:ext uri="{19B8F6BF-5375-455C-9EA6-DF929625EA0E}">
        <p15:presenceInfo xmlns:p15="http://schemas.microsoft.com/office/powerpoint/2012/main" userId="56d5c974028c01b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F56A0D-1ECC-4218-BCCA-713E58287ED5}" v="1" dt="2023-09-25T09:43:22.996"/>
    <p1510:client id="{F0D1E10D-9F3A-4043-A169-9643C240BDA6}" v="4" dt="2023-09-24T14:23:52.4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23" autoAdjust="0"/>
  </p:normalViewPr>
  <p:slideViewPr>
    <p:cSldViewPr snapToGrid="0">
      <p:cViewPr varScale="1">
        <p:scale>
          <a:sx n="110" d="100"/>
          <a:sy n="110" d="100"/>
        </p:scale>
        <p:origin x="1302" y="96"/>
      </p:cViewPr>
      <p:guideLst>
        <p:guide orient="horz" pos="2160"/>
        <p:guide pos="312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herty, Jane (NHTSA)" userId="7784d4ee-419b-41d3-978b-61176961ded3" providerId="ADAL" clId="{F0D1E10D-9F3A-4043-A169-9643C240BDA6}"/>
    <pc:docChg chg="addSld delSld modSld sldOrd">
      <pc:chgData name="Doherty, Jane (NHTSA)" userId="7784d4ee-419b-41d3-978b-61176961ded3" providerId="ADAL" clId="{F0D1E10D-9F3A-4043-A169-9643C240BDA6}" dt="2023-09-24T14:25:24.198" v="123" actId="2696"/>
      <pc:docMkLst>
        <pc:docMk/>
      </pc:docMkLst>
      <pc:sldChg chg="add">
        <pc:chgData name="Doherty, Jane (NHTSA)" userId="7784d4ee-419b-41d3-978b-61176961ded3" providerId="ADAL" clId="{F0D1E10D-9F3A-4043-A169-9643C240BDA6}" dt="2023-09-24T14:19:57.094" v="114"/>
        <pc:sldMkLst>
          <pc:docMk/>
          <pc:sldMk cId="364012624" sldId="257"/>
        </pc:sldMkLst>
      </pc:sldChg>
      <pc:sldChg chg="modSp mod">
        <pc:chgData name="Doherty, Jane (NHTSA)" userId="7784d4ee-419b-41d3-978b-61176961ded3" providerId="ADAL" clId="{F0D1E10D-9F3A-4043-A169-9643C240BDA6}" dt="2023-09-24T14:20:59.916" v="117" actId="20577"/>
        <pc:sldMkLst>
          <pc:docMk/>
          <pc:sldMk cId="2071500715" sldId="305"/>
        </pc:sldMkLst>
        <pc:graphicFrameChg chg="mod modGraphic">
          <ac:chgData name="Doherty, Jane (NHTSA)" userId="7784d4ee-419b-41d3-978b-61176961ded3" providerId="ADAL" clId="{F0D1E10D-9F3A-4043-A169-9643C240BDA6}" dt="2023-09-24T14:20:59.916" v="117" actId="20577"/>
          <ac:graphicFrameMkLst>
            <pc:docMk/>
            <pc:sldMk cId="2071500715" sldId="305"/>
            <ac:graphicFrameMk id="13" creationId="{A1F0117B-62F9-724A-3828-A4F670026B55}"/>
          </ac:graphicFrameMkLst>
        </pc:graphicFrameChg>
      </pc:sldChg>
      <pc:sldChg chg="ord">
        <pc:chgData name="Doherty, Jane (NHTSA)" userId="7784d4ee-419b-41d3-978b-61176961ded3" providerId="ADAL" clId="{F0D1E10D-9F3A-4043-A169-9643C240BDA6}" dt="2023-09-24T14:24:31.134" v="122"/>
        <pc:sldMkLst>
          <pc:docMk/>
          <pc:sldMk cId="2404473646" sldId="324"/>
        </pc:sldMkLst>
      </pc:sldChg>
      <pc:sldChg chg="new del ord">
        <pc:chgData name="Doherty, Jane (NHTSA)" userId="7784d4ee-419b-41d3-978b-61176961ded3" providerId="ADAL" clId="{F0D1E10D-9F3A-4043-A169-9643C240BDA6}" dt="2023-09-24T14:20:02.714" v="115" actId="2696"/>
        <pc:sldMkLst>
          <pc:docMk/>
          <pc:sldMk cId="474775560" sldId="326"/>
        </pc:sldMkLst>
      </pc:sldChg>
      <pc:sldChg chg="new del">
        <pc:chgData name="Doherty, Jane (NHTSA)" userId="7784d4ee-419b-41d3-978b-61176961ded3" providerId="ADAL" clId="{F0D1E10D-9F3A-4043-A169-9643C240BDA6}" dt="2023-09-24T14:24:08.019" v="120" actId="2696"/>
        <pc:sldMkLst>
          <pc:docMk/>
          <pc:sldMk cId="3797907513" sldId="326"/>
        </pc:sldMkLst>
      </pc:sldChg>
      <pc:sldChg chg="add del">
        <pc:chgData name="Doherty, Jane (NHTSA)" userId="7784d4ee-419b-41d3-978b-61176961ded3" providerId="ADAL" clId="{F0D1E10D-9F3A-4043-A169-9643C240BDA6}" dt="2023-09-24T14:25:24.198" v="123" actId="2696"/>
        <pc:sldMkLst>
          <pc:docMk/>
          <pc:sldMk cId="3193858209" sldId="327"/>
        </pc:sldMkLst>
      </pc:sldChg>
    </pc:docChg>
  </pc:docChgLst>
  <pc:docChgLst>
    <pc:chgData name="Laura Dotzauer" userId="b8b87b2b-eda4-44e0-9f77-97a24730064b" providerId="ADAL" clId="{B5F56A0D-1ECC-4218-BCCA-713E58287ED5}"/>
    <pc:docChg chg="modSld">
      <pc:chgData name="Laura Dotzauer" userId="b8b87b2b-eda4-44e0-9f77-97a24730064b" providerId="ADAL" clId="{B5F56A0D-1ECC-4218-BCCA-713E58287ED5}" dt="2023-09-25T09:42:09.957" v="9" actId="20577"/>
      <pc:docMkLst>
        <pc:docMk/>
      </pc:docMkLst>
      <pc:sldChg chg="modSp mod">
        <pc:chgData name="Laura Dotzauer" userId="b8b87b2b-eda4-44e0-9f77-97a24730064b" providerId="ADAL" clId="{B5F56A0D-1ECC-4218-BCCA-713E58287ED5}" dt="2023-09-25T09:42:09.957" v="9" actId="20577"/>
        <pc:sldMkLst>
          <pc:docMk/>
          <pc:sldMk cId="0" sldId="256"/>
        </pc:sldMkLst>
        <pc:spChg chg="mod">
          <ac:chgData name="Laura Dotzauer" userId="b8b87b2b-eda4-44e0-9f77-97a24730064b" providerId="ADAL" clId="{B5F56A0D-1ECC-4218-BCCA-713E58287ED5}" dt="2023-09-25T09:42:09.957" v="9" actId="20577"/>
          <ac:spMkLst>
            <pc:docMk/>
            <pc:sldMk cId="0" sldId="256"/>
            <ac:spMk id="5" creationId="{B43DE4C6-9521-44A9-B37E-36F4C7A43A0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noRot="1" noChangeAspect="1"/>
          </p:cNvSpPr>
          <p:nvPr>
            <p:ph type="sldImg"/>
          </p:nvPr>
        </p:nvSpPr>
        <p:spPr>
          <a:xfrm>
            <a:off x="603250" y="881063"/>
            <a:ext cx="6286500" cy="4352925"/>
          </a:xfrm>
          <a:prstGeom prst="rect">
            <a:avLst/>
          </a:prstGeom>
        </p:spPr>
        <p:txBody>
          <a:bodyPr lIns="0" tIns="0" rIns="0" bIns="0" anchor="ctr"/>
          <a:lstStyle/>
          <a:p>
            <a:r>
              <a:rPr lang="nl-NL" sz="1800" b="0" strike="noStrike" spc="-1">
                <a:solidFill>
                  <a:srgbClr val="000000"/>
                </a:solidFill>
                <a:latin typeface="Calibri"/>
              </a:rPr>
              <a:t>Click to move the slide</a:t>
            </a:r>
          </a:p>
        </p:txBody>
      </p:sp>
      <p:sp>
        <p:nvSpPr>
          <p:cNvPr id="83" name="PlaceHolder 2"/>
          <p:cNvSpPr>
            <a:spLocks noGrp="1"/>
          </p:cNvSpPr>
          <p:nvPr>
            <p:ph type="body"/>
          </p:nvPr>
        </p:nvSpPr>
        <p:spPr>
          <a:xfrm>
            <a:off x="749351" y="5513193"/>
            <a:ext cx="5994443" cy="5222818"/>
          </a:xfrm>
          <a:prstGeom prst="rect">
            <a:avLst/>
          </a:prstGeom>
        </p:spPr>
        <p:txBody>
          <a:bodyPr lIns="0" tIns="0" rIns="0" bIns="0"/>
          <a:lstStyle/>
          <a:p>
            <a:r>
              <a:rPr lang="en-US" sz="2000" b="0" strike="noStrike" spc="-1">
                <a:latin typeface="Arial"/>
              </a:rPr>
              <a:t>Click to edit the notes format</a:t>
            </a:r>
          </a:p>
        </p:txBody>
      </p:sp>
      <p:sp>
        <p:nvSpPr>
          <p:cNvPr id="84" name="PlaceHolder 3"/>
          <p:cNvSpPr>
            <a:spLocks noGrp="1"/>
          </p:cNvSpPr>
          <p:nvPr>
            <p:ph type="hdr"/>
          </p:nvPr>
        </p:nvSpPr>
        <p:spPr>
          <a:xfrm>
            <a:off x="1" y="1"/>
            <a:ext cx="3251822" cy="579965"/>
          </a:xfrm>
          <a:prstGeom prst="rect">
            <a:avLst/>
          </a:prstGeom>
        </p:spPr>
        <p:txBody>
          <a:bodyPr lIns="0" tIns="0" rIns="0" bIns="0"/>
          <a:lstStyle/>
          <a:p>
            <a:r>
              <a:rPr lang="en-US" sz="1400" b="0" strike="noStrike" spc="-1">
                <a:latin typeface="Times New Roman"/>
              </a:rPr>
              <a:t> </a:t>
            </a:r>
          </a:p>
        </p:txBody>
      </p:sp>
      <p:sp>
        <p:nvSpPr>
          <p:cNvPr id="85" name="PlaceHolder 4"/>
          <p:cNvSpPr>
            <a:spLocks noGrp="1"/>
          </p:cNvSpPr>
          <p:nvPr>
            <p:ph type="dt"/>
          </p:nvPr>
        </p:nvSpPr>
        <p:spPr>
          <a:xfrm>
            <a:off x="4241322" y="1"/>
            <a:ext cx="3251822" cy="579965"/>
          </a:xfrm>
          <a:prstGeom prst="rect">
            <a:avLst/>
          </a:prstGeom>
        </p:spPr>
        <p:txBody>
          <a:bodyPr lIns="0" tIns="0" rIns="0" bIns="0"/>
          <a:lstStyle/>
          <a:p>
            <a:pPr algn="r"/>
            <a:r>
              <a:rPr lang="en-US" sz="1400" b="0" strike="noStrike" spc="-1">
                <a:latin typeface="Times New Roman"/>
              </a:rPr>
              <a:t> </a:t>
            </a:r>
          </a:p>
        </p:txBody>
      </p:sp>
      <p:sp>
        <p:nvSpPr>
          <p:cNvPr id="86" name="PlaceHolder 5"/>
          <p:cNvSpPr>
            <a:spLocks noGrp="1"/>
          </p:cNvSpPr>
          <p:nvPr>
            <p:ph type="ftr"/>
          </p:nvPr>
        </p:nvSpPr>
        <p:spPr>
          <a:xfrm>
            <a:off x="1" y="11026776"/>
            <a:ext cx="3251822" cy="579965"/>
          </a:xfrm>
          <a:prstGeom prst="rect">
            <a:avLst/>
          </a:prstGeom>
        </p:spPr>
        <p:txBody>
          <a:bodyPr lIns="0" tIns="0" rIns="0" bIns="0" anchor="b"/>
          <a:lstStyle/>
          <a:p>
            <a:r>
              <a:rPr lang="en-US" sz="1400" b="0" strike="noStrike" spc="-1">
                <a:latin typeface="Times New Roman"/>
              </a:rPr>
              <a:t> </a:t>
            </a:r>
          </a:p>
        </p:txBody>
      </p:sp>
      <p:sp>
        <p:nvSpPr>
          <p:cNvPr id="87" name="PlaceHolder 6"/>
          <p:cNvSpPr>
            <a:spLocks noGrp="1"/>
          </p:cNvSpPr>
          <p:nvPr>
            <p:ph type="sldNum"/>
          </p:nvPr>
        </p:nvSpPr>
        <p:spPr>
          <a:xfrm>
            <a:off x="4241322" y="11026776"/>
            <a:ext cx="3251822" cy="579965"/>
          </a:xfrm>
          <a:prstGeom prst="rect">
            <a:avLst/>
          </a:prstGeom>
        </p:spPr>
        <p:txBody>
          <a:bodyPr lIns="0" tIns="0" rIns="0" bIns="0" anchor="b"/>
          <a:lstStyle/>
          <a:p>
            <a:pPr algn="r"/>
            <a:fld id="{F02A3888-673D-4689-AF99-D29484F8A26A}" type="slidenum">
              <a:rPr lang="en-US" sz="1400" b="0" strike="noStrike" spc="-1">
                <a:latin typeface="Times New Roman"/>
              </a:rPr>
              <a:t>‹#›</a:t>
            </a:fld>
            <a:endParaRPr lang="en-US" sz="1400" b="0" strike="noStrike" spc="-1">
              <a:latin typeface="Times New Roman"/>
            </a:endParaRPr>
          </a:p>
        </p:txBody>
      </p:sp>
    </p:spTree>
    <p:extLst>
      <p:ext uri="{BB962C8B-B14F-4D97-AF65-F5344CB8AC3E}">
        <p14:creationId xmlns:p14="http://schemas.microsoft.com/office/powerpoint/2010/main" val="1297536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noRot="1" noChangeAspect="1"/>
          </p:cNvSpPr>
          <p:nvPr>
            <p:ph type="sldImg"/>
          </p:nvPr>
        </p:nvSpPr>
        <p:spPr>
          <a:xfrm>
            <a:off x="711200" y="744538"/>
            <a:ext cx="5375275" cy="3722687"/>
          </a:xfrm>
          <a:prstGeom prst="rect">
            <a:avLst/>
          </a:prstGeom>
        </p:spPr>
      </p:sp>
      <p:sp>
        <p:nvSpPr>
          <p:cNvPr id="105" name="PlaceHolder 2"/>
          <p:cNvSpPr>
            <a:spLocks noGrp="1"/>
          </p:cNvSpPr>
          <p:nvPr>
            <p:ph type="body"/>
          </p:nvPr>
        </p:nvSpPr>
        <p:spPr>
          <a:xfrm>
            <a:off x="679768" y="4715153"/>
            <a:ext cx="5437783" cy="4466596"/>
          </a:xfrm>
          <a:prstGeom prst="rect">
            <a:avLst/>
          </a:prstGeom>
        </p:spPr>
        <p:txBody>
          <a:bodyPr/>
          <a:lstStyle/>
          <a:p>
            <a:endParaRPr lang="en-US" sz="2000" spc="-1">
              <a:latin typeface="Arial"/>
            </a:endParaRPr>
          </a:p>
        </p:txBody>
      </p:sp>
      <p:sp>
        <p:nvSpPr>
          <p:cNvPr id="106" name="TextShape 3"/>
          <p:cNvSpPr txBox="1"/>
          <p:nvPr/>
        </p:nvSpPr>
        <p:spPr>
          <a:xfrm>
            <a:off x="3850589" y="9428744"/>
            <a:ext cx="2945302" cy="495941"/>
          </a:xfrm>
          <a:prstGeom prst="rect">
            <a:avLst/>
          </a:prstGeom>
          <a:noFill/>
          <a:ln>
            <a:noFill/>
          </a:ln>
        </p:spPr>
        <p:txBody>
          <a:bodyPr lIns="92108" tIns="46054" rIns="92108" bIns="46054" anchor="b"/>
          <a:lstStyle/>
          <a:p>
            <a:pPr algn="r">
              <a:lnSpc>
                <a:spcPct val="100000"/>
              </a:lnSpc>
            </a:pPr>
            <a:fld id="{3D44F11D-34D0-4340-890E-88E39FCDE99E}" type="slidenum">
              <a:rPr lang="en-US" sz="1200" spc="-1">
                <a:solidFill>
                  <a:srgbClr val="000000"/>
                </a:solidFill>
              </a:rPr>
              <a:t>1</a:t>
            </a:fld>
            <a:endParaRPr lang="en-US" sz="1200"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lgn="r"/>
            <a:fld id="{F02A3888-673D-4689-AF99-D29484F8A26A}" type="slidenum">
              <a:rPr lang="en-US" sz="1400" b="0" strike="noStrike" spc="-1" smtClean="0">
                <a:latin typeface="Times New Roman"/>
              </a:rPr>
              <a:t>2</a:t>
            </a:fld>
            <a:endParaRPr lang="en-US" sz="1400" b="0" strike="noStrike" spc="-1">
              <a:latin typeface="Times New Roman"/>
            </a:endParaRPr>
          </a:p>
        </p:txBody>
      </p:sp>
    </p:spTree>
    <p:extLst>
      <p:ext uri="{BB962C8B-B14F-4D97-AF65-F5344CB8AC3E}">
        <p14:creationId xmlns:p14="http://schemas.microsoft.com/office/powerpoint/2010/main" val="3959506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lgn="r"/>
            <a:fld id="{F02A3888-673D-4689-AF99-D29484F8A26A}" type="slidenum">
              <a:rPr lang="en-US" sz="1400" b="0" strike="noStrike" spc="-1" smtClean="0">
                <a:latin typeface="Times New Roman"/>
              </a:rPr>
              <a:t>4</a:t>
            </a:fld>
            <a:endParaRPr lang="en-US" sz="1400" b="0" strike="noStrike" spc="-1">
              <a:latin typeface="Times New Roman"/>
            </a:endParaRPr>
          </a:p>
        </p:txBody>
      </p:sp>
    </p:spTree>
    <p:extLst>
      <p:ext uri="{BB962C8B-B14F-4D97-AF65-F5344CB8AC3E}">
        <p14:creationId xmlns:p14="http://schemas.microsoft.com/office/powerpoint/2010/main" val="1172469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SG-EDR-28 Oct 4</a:t>
            </a:r>
          </a:p>
          <a:p>
            <a:r>
              <a:rPr lang="en-US" dirty="0">
                <a:solidFill>
                  <a:srgbClr val="FF0000"/>
                </a:solidFill>
              </a:rPr>
              <a:t>SG-EDR-29 Oct 6</a:t>
            </a:r>
          </a:p>
          <a:p>
            <a:r>
              <a:rPr lang="en-US" dirty="0">
                <a:solidFill>
                  <a:srgbClr val="FF0000"/>
                </a:solidFill>
              </a:rPr>
              <a:t>SG-EDR-30 Oct 31</a:t>
            </a:r>
          </a:p>
          <a:p>
            <a:r>
              <a:rPr lang="en-US" dirty="0">
                <a:solidFill>
                  <a:srgbClr val="FF0000"/>
                </a:solidFill>
              </a:rPr>
              <a:t>SG-EDR-31 Nov 7</a:t>
            </a:r>
          </a:p>
          <a:p>
            <a:r>
              <a:rPr lang="en-US" dirty="0">
                <a:solidFill>
                  <a:srgbClr val="FF0000"/>
                </a:solidFill>
              </a:rPr>
              <a:t>SG-EDR-32 Dec 1</a:t>
            </a:r>
          </a:p>
          <a:p>
            <a:r>
              <a:rPr lang="en-US" dirty="0">
                <a:solidFill>
                  <a:srgbClr val="FF0000"/>
                </a:solidFill>
              </a:rPr>
              <a:t>SG-EDR-33 Jan 11</a:t>
            </a:r>
          </a:p>
          <a:p>
            <a:endParaRPr lang="en-US" dirty="0"/>
          </a:p>
        </p:txBody>
      </p:sp>
      <p:sp>
        <p:nvSpPr>
          <p:cNvPr id="4" name="Slide Number Placeholder 3"/>
          <p:cNvSpPr>
            <a:spLocks noGrp="1"/>
          </p:cNvSpPr>
          <p:nvPr>
            <p:ph type="sldNum"/>
          </p:nvPr>
        </p:nvSpPr>
        <p:spPr/>
        <p:txBody>
          <a:bodyPr/>
          <a:lstStyle/>
          <a:p>
            <a:pPr algn="r"/>
            <a:fld id="{F02A3888-673D-4689-AF99-D29484F8A26A}" type="slidenum">
              <a:rPr lang="en-US" sz="1400" b="0" strike="noStrike" spc="-1" smtClean="0">
                <a:latin typeface="Times New Roman"/>
              </a:rPr>
              <a:t>6</a:t>
            </a:fld>
            <a:endParaRPr lang="en-US" sz="1400" b="0" strike="noStrike" spc="-1">
              <a:latin typeface="Times New Roman"/>
            </a:endParaRPr>
          </a:p>
        </p:txBody>
      </p:sp>
    </p:spTree>
    <p:extLst>
      <p:ext uri="{BB962C8B-B14F-4D97-AF65-F5344CB8AC3E}">
        <p14:creationId xmlns:p14="http://schemas.microsoft.com/office/powerpoint/2010/main" val="737925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noRot="1" noChangeAspect="1"/>
          </p:cNvSpPr>
          <p:nvPr>
            <p:ph type="sldImg"/>
          </p:nvPr>
        </p:nvSpPr>
        <p:spPr>
          <a:xfrm>
            <a:off x="711200" y="744538"/>
            <a:ext cx="5375275" cy="3722687"/>
          </a:xfrm>
          <a:prstGeom prst="rect">
            <a:avLst/>
          </a:prstGeom>
        </p:spPr>
      </p:sp>
      <p:sp>
        <p:nvSpPr>
          <p:cNvPr id="105" name="PlaceHolder 2"/>
          <p:cNvSpPr>
            <a:spLocks noGrp="1"/>
          </p:cNvSpPr>
          <p:nvPr>
            <p:ph type="body"/>
          </p:nvPr>
        </p:nvSpPr>
        <p:spPr>
          <a:xfrm>
            <a:off x="679768" y="4715153"/>
            <a:ext cx="5437783" cy="4466596"/>
          </a:xfrm>
          <a:prstGeom prst="rect">
            <a:avLst/>
          </a:prstGeom>
        </p:spPr>
        <p:txBody>
          <a:bodyPr/>
          <a:lstStyle/>
          <a:p>
            <a:endParaRPr lang="en-US" sz="2000" spc="-1">
              <a:latin typeface="Arial"/>
            </a:endParaRPr>
          </a:p>
        </p:txBody>
      </p:sp>
      <p:sp>
        <p:nvSpPr>
          <p:cNvPr id="106" name="TextShape 3"/>
          <p:cNvSpPr txBox="1"/>
          <p:nvPr/>
        </p:nvSpPr>
        <p:spPr>
          <a:xfrm>
            <a:off x="3850589" y="9428744"/>
            <a:ext cx="2945302" cy="495941"/>
          </a:xfrm>
          <a:prstGeom prst="rect">
            <a:avLst/>
          </a:prstGeom>
          <a:noFill/>
          <a:ln>
            <a:noFill/>
          </a:ln>
        </p:spPr>
        <p:txBody>
          <a:bodyPr lIns="92108" tIns="46054" rIns="92108" bIns="46054" anchor="b"/>
          <a:lstStyle/>
          <a:p>
            <a:pPr algn="r">
              <a:lnSpc>
                <a:spcPct val="100000"/>
              </a:lnSpc>
            </a:pPr>
            <a:fld id="{3D44F11D-34D0-4340-890E-88E39FCDE99E}" type="slidenum">
              <a:rPr lang="en-US" sz="1200" spc="-1">
                <a:solidFill>
                  <a:srgbClr val="000000"/>
                </a:solidFill>
              </a:rPr>
              <a:t>8</a:t>
            </a:fld>
            <a:endParaRPr lang="en-US" sz="1200" spc="-1">
              <a:latin typeface="Times New Roman"/>
            </a:endParaRPr>
          </a:p>
        </p:txBody>
      </p:sp>
    </p:spTree>
    <p:extLst>
      <p:ext uri="{BB962C8B-B14F-4D97-AF65-F5344CB8AC3E}">
        <p14:creationId xmlns:p14="http://schemas.microsoft.com/office/powerpoint/2010/main" val="3870559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4">
            <a:extLst>
              <a:ext uri="{FF2B5EF4-FFF2-40B4-BE49-F238E27FC236}">
                <a16:creationId xmlns:a16="http://schemas.microsoft.com/office/drawing/2014/main" id="{076C81AA-51DB-3946-8808-AA3CFF085A58}"/>
              </a:ext>
            </a:extLst>
          </p:cNvPr>
          <p:cNvSpPr>
            <a:spLocks noGrp="1"/>
          </p:cNvSpPr>
          <p:nvPr>
            <p:ph type="sldNum"/>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6" name="PlaceHolder 2"/>
          <p:cNvSpPr>
            <a:spLocks noGrp="1"/>
          </p:cNvSpPr>
          <p:nvPr>
            <p:ph type="subTitle"/>
          </p:nvPr>
        </p:nvSpPr>
        <p:spPr>
          <a:xfrm>
            <a:off x="495300" y="1600200"/>
            <a:ext cx="8915010" cy="4525560"/>
          </a:xfrm>
          <a:prstGeom prst="rect">
            <a:avLst/>
          </a:prstGeom>
        </p:spPr>
        <p:txBody>
          <a:bodyPr lIns="0" tIns="0" rIns="0" bIns="0" anchor="ctr"/>
          <a:lstStyle/>
          <a:p>
            <a:pPr algn="ctr"/>
            <a:endParaRPr lang="en-US" sz="3200" b="0" strike="noStrike" spc="-1">
              <a:latin typeface="Arial"/>
            </a:endParaRPr>
          </a:p>
        </p:txBody>
      </p:sp>
      <p:sp>
        <p:nvSpPr>
          <p:cNvPr id="2" name="PlaceHolder 4">
            <a:extLst>
              <a:ext uri="{FF2B5EF4-FFF2-40B4-BE49-F238E27FC236}">
                <a16:creationId xmlns:a16="http://schemas.microsoft.com/office/drawing/2014/main" id="{79EDF9F2-1B7E-50A6-FAFF-CF24DDD8FE7B}"/>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10" name="PlaceHolder 2"/>
          <p:cNvSpPr>
            <a:spLocks noGrp="1"/>
          </p:cNvSpPr>
          <p:nvPr>
            <p:ph type="body"/>
          </p:nvPr>
        </p:nvSpPr>
        <p:spPr>
          <a:xfrm>
            <a:off x="49530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11" name="PlaceHolder 3"/>
          <p:cNvSpPr>
            <a:spLocks noGrp="1"/>
          </p:cNvSpPr>
          <p:nvPr>
            <p:ph type="body"/>
          </p:nvPr>
        </p:nvSpPr>
        <p:spPr>
          <a:xfrm>
            <a:off x="506376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946C5380-7F28-C7F2-418F-33B52F056703}"/>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2" name="PlaceHolder 4">
            <a:extLst>
              <a:ext uri="{FF2B5EF4-FFF2-40B4-BE49-F238E27FC236}">
                <a16:creationId xmlns:a16="http://schemas.microsoft.com/office/drawing/2014/main" id="{4AE1229F-11DA-A807-7D21-82520E9EDC0A}"/>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95300" y="274680"/>
            <a:ext cx="8915010" cy="5297760"/>
          </a:xfrm>
          <a:prstGeom prst="rect">
            <a:avLst/>
          </a:prstGeom>
        </p:spPr>
        <p:txBody>
          <a:bodyPr lIns="0" tIns="0" rIns="0" bIns="0" anchor="ctr"/>
          <a:lstStyle/>
          <a:p>
            <a:pPr algn="ctr"/>
            <a:endParaRPr lang="en-US" sz="3200" b="0" strike="noStrike" spc="-1">
              <a:latin typeface="Arial"/>
            </a:endParaRPr>
          </a:p>
        </p:txBody>
      </p:sp>
      <p:sp>
        <p:nvSpPr>
          <p:cNvPr id="2" name="PlaceHolder 4">
            <a:extLst>
              <a:ext uri="{FF2B5EF4-FFF2-40B4-BE49-F238E27FC236}">
                <a16:creationId xmlns:a16="http://schemas.microsoft.com/office/drawing/2014/main" id="{8258B2FB-E48E-304A-DB03-3BEC8F44D918}"/>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15" name="PlaceHolder 2"/>
          <p:cNvSpPr>
            <a:spLocks noGrp="1"/>
          </p:cNvSpPr>
          <p:nvPr>
            <p:ph type="body"/>
          </p:nvPr>
        </p:nvSpPr>
        <p:spPr>
          <a:xfrm>
            <a:off x="49530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16" name="PlaceHolder 3"/>
          <p:cNvSpPr>
            <a:spLocks noGrp="1"/>
          </p:cNvSpPr>
          <p:nvPr>
            <p:ph type="body"/>
          </p:nvPr>
        </p:nvSpPr>
        <p:spPr>
          <a:xfrm>
            <a:off x="506376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17" name="PlaceHolder 4"/>
          <p:cNvSpPr>
            <a:spLocks noGrp="1"/>
          </p:cNvSpPr>
          <p:nvPr>
            <p:ph type="body"/>
          </p:nvPr>
        </p:nvSpPr>
        <p:spPr>
          <a:xfrm>
            <a:off x="495300" y="396432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7611A8C7-466A-8CD0-3CC8-6D0FED14583B}"/>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19" name="PlaceHolder 2"/>
          <p:cNvSpPr>
            <a:spLocks noGrp="1"/>
          </p:cNvSpPr>
          <p:nvPr>
            <p:ph type="body"/>
          </p:nvPr>
        </p:nvSpPr>
        <p:spPr>
          <a:xfrm>
            <a:off x="49530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0" name="PlaceHolder 3"/>
          <p:cNvSpPr>
            <a:spLocks noGrp="1"/>
          </p:cNvSpPr>
          <p:nvPr>
            <p:ph type="body"/>
          </p:nvPr>
        </p:nvSpPr>
        <p:spPr>
          <a:xfrm>
            <a:off x="506376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1" name="PlaceHolder 4"/>
          <p:cNvSpPr>
            <a:spLocks noGrp="1"/>
          </p:cNvSpPr>
          <p:nvPr>
            <p:ph type="body"/>
          </p:nvPr>
        </p:nvSpPr>
        <p:spPr>
          <a:xfrm>
            <a:off x="5063760" y="396432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04207284-0E53-724E-A8E8-D406981698AE}"/>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23" name="PlaceHolder 2"/>
          <p:cNvSpPr>
            <a:spLocks noGrp="1"/>
          </p:cNvSpPr>
          <p:nvPr>
            <p:ph type="body"/>
          </p:nvPr>
        </p:nvSpPr>
        <p:spPr>
          <a:xfrm>
            <a:off x="49530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4" name="PlaceHolder 3"/>
          <p:cNvSpPr>
            <a:spLocks noGrp="1"/>
          </p:cNvSpPr>
          <p:nvPr>
            <p:ph type="body"/>
          </p:nvPr>
        </p:nvSpPr>
        <p:spPr>
          <a:xfrm>
            <a:off x="506376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5" name="PlaceHolder 4"/>
          <p:cNvSpPr>
            <a:spLocks noGrp="1"/>
          </p:cNvSpPr>
          <p:nvPr>
            <p:ph type="body"/>
          </p:nvPr>
        </p:nvSpPr>
        <p:spPr>
          <a:xfrm>
            <a:off x="495300" y="3964320"/>
            <a:ext cx="891501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72B3B8D9-EE5A-A1BC-5C03-56BFFA4F915C}"/>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27" name="PlaceHolder 2"/>
          <p:cNvSpPr>
            <a:spLocks noGrp="1"/>
          </p:cNvSpPr>
          <p:nvPr>
            <p:ph type="body"/>
          </p:nvPr>
        </p:nvSpPr>
        <p:spPr>
          <a:xfrm>
            <a:off x="495300" y="1600200"/>
            <a:ext cx="891501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8" name="PlaceHolder 3"/>
          <p:cNvSpPr>
            <a:spLocks noGrp="1"/>
          </p:cNvSpPr>
          <p:nvPr>
            <p:ph type="body"/>
          </p:nvPr>
        </p:nvSpPr>
        <p:spPr>
          <a:xfrm>
            <a:off x="495300" y="3964320"/>
            <a:ext cx="891501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7CB94A7E-17A5-D11D-8D0E-FCF14E02756D}"/>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742755" y="136800"/>
            <a:ext cx="8419710" cy="1469520"/>
          </a:xfrm>
          <a:prstGeom prst="rect">
            <a:avLst/>
          </a:prstGeom>
        </p:spPr>
        <p:txBody>
          <a:bodyPr anchor="ctr"/>
          <a:lstStyle/>
          <a:p>
            <a:pPr algn="ctr">
              <a:lnSpc>
                <a:spcPct val="100000"/>
              </a:lnSpc>
            </a:pPr>
            <a:endParaRPr lang="nl-NL" sz="4400" b="0" strike="noStrike" spc="-1" dirty="0">
              <a:solidFill>
                <a:srgbClr val="000000"/>
              </a:solidFill>
              <a:latin typeface="Calibri"/>
            </a:endParaRPr>
          </a:p>
        </p:txBody>
      </p:sp>
      <p:sp>
        <p:nvSpPr>
          <p:cNvPr id="6" name="PlaceHolder 2"/>
          <p:cNvSpPr>
            <a:spLocks noGrp="1"/>
          </p:cNvSpPr>
          <p:nvPr>
            <p:ph type="dt"/>
          </p:nvPr>
        </p:nvSpPr>
        <p:spPr>
          <a:xfrm>
            <a:off x="495300" y="6356520"/>
            <a:ext cx="2311140" cy="364680"/>
          </a:xfrm>
          <a:prstGeom prst="rect">
            <a:avLst/>
          </a:prstGeom>
        </p:spPr>
        <p:txBody>
          <a:bodyPr anchor="ctr"/>
          <a:lstStyle/>
          <a:p>
            <a:pPr>
              <a:lnSpc>
                <a:spcPct val="100000"/>
              </a:lnSpc>
            </a:pPr>
            <a:endParaRPr lang="en-US" sz="1200" b="0" strike="noStrike" spc="-1">
              <a:latin typeface="Times New Roman"/>
            </a:endParaRPr>
          </a:p>
        </p:txBody>
      </p:sp>
      <p:sp>
        <p:nvSpPr>
          <p:cNvPr id="2" name="PlaceHolder 3"/>
          <p:cNvSpPr>
            <a:spLocks noGrp="1"/>
          </p:cNvSpPr>
          <p:nvPr>
            <p:ph type="ftr"/>
          </p:nvPr>
        </p:nvSpPr>
        <p:spPr>
          <a:xfrm>
            <a:off x="3384420" y="6356520"/>
            <a:ext cx="313638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
        <p:nvSpPr>
          <p:cNvPr id="4" name="PlaceHolder 5"/>
          <p:cNvSpPr>
            <a:spLocks noGrp="1"/>
          </p:cNvSpPr>
          <p:nvPr>
            <p:ph type="body"/>
          </p:nvPr>
        </p:nvSpPr>
        <p:spPr>
          <a:xfrm>
            <a:off x="495300" y="1604520"/>
            <a:ext cx="891501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nl-NL" sz="3200" b="0" strike="noStrike" spc="-1" dirty="0">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nl-NL" sz="2400" b="0" strike="noStrike" spc="-1" dirty="0">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nl-NL" sz="2000" b="0" strike="noStrike" spc="-1" dirty="0">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nl-NL" sz="2000" b="0" strike="noStrike" spc="-1" dirty="0">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nl-NL" sz="2000" b="0" strike="noStrike" spc="-1" dirty="0">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nl-NL" sz="2000" b="0" strike="noStrike" spc="-1" dirty="0">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nl-NL" sz="2000" b="0" strike="noStrike" spc="-1" dirty="0">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Lst>
  <p:hf hdr="0" ftr="0" dt="0"/>
  <p:txStyles>
    <p:titleStyle/>
    <p:bodyStyle>
      <a:lvl1pPr marL="432000" indent="-324000">
        <a:spcBef>
          <a:spcPts val="1417"/>
        </a:spcBef>
        <a:buClr>
          <a:srgbClr val="000000"/>
        </a:buClr>
        <a:buSzPct val="45000"/>
        <a:buFont typeface="Wingdings" charset="2"/>
        <a:buChar char=""/>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741180" y="2996952"/>
            <a:ext cx="8423640" cy="1872208"/>
          </a:xfrm>
          <a:prstGeom prst="rect">
            <a:avLst/>
          </a:prstGeom>
          <a:noFill/>
          <a:ln>
            <a:noFill/>
          </a:ln>
        </p:spPr>
        <p:txBody>
          <a:bodyPr anchor="ctr"/>
          <a:lstStyle/>
          <a:p>
            <a:pPr algn="ctr">
              <a:lnSpc>
                <a:spcPct val="100000"/>
              </a:lnSpc>
            </a:pPr>
            <a:r>
              <a:rPr lang="nl-NL" sz="4400" b="1" spc="-1" dirty="0">
                <a:solidFill>
                  <a:srgbClr val="000000"/>
                </a:solidFill>
                <a:latin typeface="Calibri"/>
              </a:rPr>
              <a:t>Activities/Deliverables of IWG on EDR/DSSAD</a:t>
            </a:r>
          </a:p>
          <a:p>
            <a:pPr algn="ctr">
              <a:lnSpc>
                <a:spcPct val="100000"/>
              </a:lnSpc>
            </a:pPr>
            <a:br>
              <a:rPr lang="en-US" altLang="ja-JP" sz="2400" b="1" spc="-1" dirty="0">
                <a:solidFill>
                  <a:srgbClr val="000000"/>
                </a:solidFill>
                <a:latin typeface="Calibri"/>
              </a:rPr>
            </a:br>
            <a:r>
              <a:rPr lang="en-US" altLang="ja-JP" sz="2400" b="1" spc="-1" dirty="0">
                <a:solidFill>
                  <a:srgbClr val="000000"/>
                </a:solidFill>
                <a:latin typeface="Calibri"/>
              </a:rPr>
              <a:t>September 2023</a:t>
            </a:r>
            <a:endParaRPr lang="nl-NL" sz="2400" b="1" spc="-1" dirty="0">
              <a:solidFill>
                <a:srgbClr val="000000"/>
              </a:solidFill>
              <a:latin typeface="Calibri"/>
            </a:endParaRPr>
          </a:p>
        </p:txBody>
      </p:sp>
      <p:sp>
        <p:nvSpPr>
          <p:cNvPr id="91" name="CustomShape 4"/>
          <p:cNvSpPr/>
          <p:nvPr/>
        </p:nvSpPr>
        <p:spPr>
          <a:xfrm>
            <a:off x="554106" y="298893"/>
            <a:ext cx="2880319" cy="68440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dirty="0">
                <a:latin typeface="Calibri" panose="020F0502020204030204" pitchFamily="34" charset="0"/>
                <a:cs typeface="Calibri" panose="020F0502020204030204" pitchFamily="34" charset="0"/>
              </a:rPr>
              <a:t>Submitted by the Co-Chairs of the IWG on </a:t>
            </a:r>
            <a:r>
              <a:rPr lang="en-US" altLang="ja-JP" sz="1600" dirty="0">
                <a:latin typeface="Calibri" panose="020F0502020204030204" pitchFamily="34" charset="0"/>
                <a:cs typeface="Calibri" panose="020F0502020204030204" pitchFamily="34" charset="0"/>
              </a:rPr>
              <a:t>EDR/DSSAD</a:t>
            </a:r>
            <a:endParaRPr lang="en-US" sz="16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43DE4C6-9521-44A9-B37E-36F4C7A43A04}"/>
              </a:ext>
            </a:extLst>
          </p:cNvPr>
          <p:cNvSpPr txBox="1"/>
          <p:nvPr/>
        </p:nvSpPr>
        <p:spPr>
          <a:xfrm>
            <a:off x="6623973" y="225598"/>
            <a:ext cx="3198897" cy="830997"/>
          </a:xfrm>
          <a:prstGeom prst="rect">
            <a:avLst/>
          </a:prstGeom>
          <a:noFill/>
        </p:spPr>
        <p:txBody>
          <a:bodyPr wrap="square" rtlCol="0">
            <a:spAutoFit/>
          </a:bodyPr>
          <a:lstStyle/>
          <a:p>
            <a:r>
              <a:rPr lang="en-US" sz="1600" u="sng" dirty="0">
                <a:latin typeface="Calibri" panose="020F0502020204030204" pitchFamily="34" charset="0"/>
                <a:cs typeface="Calibri" panose="020F0502020204030204" pitchFamily="34" charset="0"/>
              </a:rPr>
              <a:t>Informal document</a:t>
            </a:r>
            <a:r>
              <a:rPr lang="en-US" sz="1600" dirty="0">
                <a:latin typeface="Calibri" panose="020F0502020204030204" pitchFamily="34" charset="0"/>
                <a:cs typeface="Calibri" panose="020F0502020204030204" pitchFamily="34" charset="0"/>
              </a:rPr>
              <a:t> </a:t>
            </a:r>
            <a:r>
              <a:rPr lang="en-US" sz="1600" b="1" dirty="0">
                <a:latin typeface="Calibri" panose="020F0502020204030204" pitchFamily="34" charset="0"/>
                <a:cs typeface="Calibri" panose="020F0502020204030204" pitchFamily="34" charset="0"/>
              </a:rPr>
              <a:t>GRVA-17-28</a:t>
            </a:r>
            <a:endParaRPr lang="en-US" sz="1600" b="1" dirty="0">
              <a:highlight>
                <a:srgbClr val="FFFF00"/>
              </a:highlight>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17</a:t>
            </a:r>
            <a:r>
              <a:rPr lang="en-US" sz="1600" baseline="30000" dirty="0">
                <a:latin typeface="Calibri" panose="020F0502020204030204" pitchFamily="34" charset="0"/>
                <a:cs typeface="Calibri" panose="020F0502020204030204" pitchFamily="34" charset="0"/>
              </a:rPr>
              <a:t>th</a:t>
            </a:r>
            <a:r>
              <a:rPr lang="en-US" sz="1600" dirty="0">
                <a:latin typeface="Calibri" panose="020F0502020204030204" pitchFamily="34" charset="0"/>
                <a:cs typeface="Calibri" panose="020F0502020204030204" pitchFamily="34" charset="0"/>
              </a:rPr>
              <a:t> GRVA, 25-29 September 2023</a:t>
            </a:r>
            <a:br>
              <a:rPr lang="en-US"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Provisional agenda item 4(c)</a:t>
            </a:r>
          </a:p>
        </p:txBody>
      </p:sp>
      <p:sp>
        <p:nvSpPr>
          <p:cNvPr id="2" name="スライド番号プレースホルダー 1">
            <a:extLst>
              <a:ext uri="{FF2B5EF4-FFF2-40B4-BE49-F238E27FC236}">
                <a16:creationId xmlns:a16="http://schemas.microsoft.com/office/drawing/2014/main" id="{4217B146-5E31-0330-8DB2-FB550500AC8C}"/>
              </a:ext>
            </a:extLst>
          </p:cNvPr>
          <p:cNvSpPr>
            <a:spLocks noGrp="1"/>
          </p:cNvSpPr>
          <p:nvPr>
            <p:ph type="sldNum"/>
          </p:nvPr>
        </p:nvSpPr>
        <p:spPr/>
        <p:txBody>
          <a:bodyPr/>
          <a:lstStyle/>
          <a:p>
            <a:pPr algn="r"/>
            <a:fld id="{CF5C2B08-6F4B-45EB-B014-59701702C745}" type="slidenum">
              <a:rPr lang="en-US" spc="-1" smtClean="0">
                <a:latin typeface="Calibri"/>
              </a:rPr>
              <a:pPr algn="r"/>
              <a:t>1</a:t>
            </a:fld>
            <a:endParaRPr lang="en-US" spc="-1" dirty="0">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C186B49-9941-43FB-997A-763E61BFB75F}"/>
              </a:ext>
            </a:extLst>
          </p:cNvPr>
          <p:cNvSpPr>
            <a:spLocks noGrp="1"/>
          </p:cNvSpPr>
          <p:nvPr>
            <p:ph type="subTitle"/>
          </p:nvPr>
        </p:nvSpPr>
        <p:spPr>
          <a:xfrm>
            <a:off x="481383" y="1550775"/>
            <a:ext cx="8915010" cy="5257800"/>
          </a:xfrm>
        </p:spPr>
        <p:txBody>
          <a:bodyPr>
            <a:normAutofit/>
          </a:bodyPr>
          <a:lstStyle/>
          <a:p>
            <a:pPr>
              <a:lnSpc>
                <a:spcPct val="120000"/>
              </a:lnSpc>
            </a:pPr>
            <a:r>
              <a:rPr lang="en-US" altLang="ja-JP" dirty="0">
                <a:solidFill>
                  <a:srgbClr val="000000"/>
                </a:solidFill>
                <a:latin typeface="Times New Roman" panose="02020603050405020304" pitchFamily="18" charset="0"/>
              </a:rPr>
              <a:t>T</a:t>
            </a:r>
            <a:r>
              <a:rPr lang="en-US" altLang="ja-JP" b="0" i="0" u="none" strike="noStrike" baseline="0" dirty="0">
                <a:solidFill>
                  <a:srgbClr val="000000"/>
                </a:solidFill>
                <a:latin typeface="Times New Roman" panose="02020603050405020304" pitchFamily="18" charset="0"/>
              </a:rPr>
              <a:t>he IWG </a:t>
            </a:r>
            <a:r>
              <a:rPr lang="en-US" altLang="ja-JP" b="0" i="0" u="none" strike="noStrike" baseline="0" dirty="0">
                <a:solidFill>
                  <a:schemeClr val="tx1"/>
                </a:solidFill>
                <a:latin typeface="Times New Roman" panose="02020603050405020304" pitchFamily="18" charset="0"/>
              </a:rPr>
              <a:t>shall </a:t>
            </a:r>
            <a:r>
              <a:rPr lang="en-US" altLang="ja-JP" b="1" i="0" u="sng" strike="noStrike" baseline="0" dirty="0">
                <a:solidFill>
                  <a:schemeClr val="tx1"/>
                </a:solidFill>
                <a:latin typeface="Times New Roman" panose="02020603050405020304" pitchFamily="18" charset="0"/>
              </a:rPr>
              <a:t>develop draft proposals </a:t>
            </a:r>
            <a:r>
              <a:rPr lang="en-US" altLang="ja-JP" b="0" i="0" u="none" strike="noStrike" baseline="0" dirty="0">
                <a:solidFill>
                  <a:srgbClr val="000000"/>
                </a:solidFill>
                <a:latin typeface="Times New Roman" panose="02020603050405020304" pitchFamily="18" charset="0"/>
              </a:rPr>
              <a:t>for </a:t>
            </a:r>
            <a:r>
              <a:rPr lang="en-US" altLang="ja-JP" b="1" i="0" u="sng" strike="noStrike" baseline="0" dirty="0">
                <a:solidFill>
                  <a:srgbClr val="000000"/>
                </a:solidFill>
                <a:latin typeface="Times New Roman" panose="02020603050405020304" pitchFamily="18" charset="0"/>
              </a:rPr>
              <a:t>Event Data Recorder (EDR) for </a:t>
            </a:r>
            <a:r>
              <a:rPr lang="en-US" altLang="ja-JP" b="0" i="0" u="sng" strike="noStrike" baseline="0" dirty="0">
                <a:solidFill>
                  <a:srgbClr val="000000"/>
                </a:solidFill>
                <a:latin typeface="Times New Roman" panose="02020603050405020304" pitchFamily="18" charset="0"/>
              </a:rPr>
              <a:t>conventional vehicles and </a:t>
            </a:r>
            <a:r>
              <a:rPr lang="en-US" altLang="ja-JP" b="1" i="0" u="sng" strike="noStrike" baseline="0" dirty="0">
                <a:solidFill>
                  <a:srgbClr val="000000"/>
                </a:solidFill>
                <a:latin typeface="Times New Roman" panose="02020603050405020304" pitchFamily="18" charset="0"/>
              </a:rPr>
              <a:t>automated/autonomous vehicles </a:t>
            </a:r>
            <a:r>
              <a:rPr lang="en-US" altLang="ja-JP" b="0" i="0" u="none" strike="noStrike" baseline="0" dirty="0">
                <a:solidFill>
                  <a:srgbClr val="000000"/>
                </a:solidFill>
                <a:latin typeface="Times New Roman" panose="02020603050405020304" pitchFamily="18" charset="0"/>
              </a:rPr>
              <a:t>and </a:t>
            </a:r>
            <a:r>
              <a:rPr lang="en-US" altLang="ja-JP" i="0" strike="noStrike" baseline="0" dirty="0">
                <a:solidFill>
                  <a:srgbClr val="000000"/>
                </a:solidFill>
                <a:latin typeface="Times New Roman" panose="02020603050405020304" pitchFamily="18" charset="0"/>
              </a:rPr>
              <a:t>for</a:t>
            </a:r>
            <a:r>
              <a:rPr lang="en-US" altLang="ja-JP" b="1" i="0" u="sng" strike="noStrike" baseline="0" dirty="0">
                <a:solidFill>
                  <a:srgbClr val="000000"/>
                </a:solidFill>
                <a:latin typeface="Times New Roman" panose="02020603050405020304" pitchFamily="18" charset="0"/>
              </a:rPr>
              <a:t> Data Storage System for Automated Driving (DSSAD) for automated/autonomous vehicles</a:t>
            </a:r>
            <a:r>
              <a:rPr lang="en-US" altLang="ja-JP" b="0" i="0" u="none" strike="noStrike" baseline="0" dirty="0">
                <a:solidFill>
                  <a:srgbClr val="000000"/>
                </a:solidFill>
                <a:latin typeface="Times New Roman" panose="02020603050405020304" pitchFamily="18" charset="0"/>
              </a:rPr>
              <a:t>. These categories shall be understood as systems collecting and storing a determined range of vehicle data, including: </a:t>
            </a:r>
          </a:p>
          <a:p>
            <a:pPr marL="1144588" lvl="3" indent="-342900">
              <a:lnSpc>
                <a:spcPct val="120000"/>
              </a:lnSpc>
              <a:buFont typeface="+mj-lt"/>
              <a:buAutoNum type="alphaLcPeriod"/>
            </a:pPr>
            <a:r>
              <a:rPr lang="en-US" altLang="ja-JP" b="0" i="0" u="none" strike="noStrike" baseline="0" dirty="0">
                <a:solidFill>
                  <a:schemeClr val="tx1"/>
                </a:solidFill>
                <a:latin typeface="Times New Roman" panose="02020603050405020304" pitchFamily="18" charset="0"/>
              </a:rPr>
              <a:t>Information related to collisions valuable for accident reconstruction (EDR); </a:t>
            </a:r>
          </a:p>
          <a:p>
            <a:pPr marL="1144588" lvl="3" indent="-342900">
              <a:lnSpc>
                <a:spcPct val="120000"/>
              </a:lnSpc>
              <a:buFont typeface="+mj-lt"/>
              <a:buAutoNum type="alphaLcPeriod"/>
            </a:pPr>
            <a:r>
              <a:rPr lang="en-US" altLang="ja-JP" b="0" i="0" u="none" strike="noStrike" baseline="0" dirty="0">
                <a:solidFill>
                  <a:schemeClr val="tx1"/>
                </a:solidFill>
                <a:latin typeface="Times New Roman" panose="02020603050405020304" pitchFamily="18" charset="0"/>
              </a:rPr>
              <a:t>The status of the automated/autonomous driving system and the status of the driver (DSSAD). </a:t>
            </a:r>
          </a:p>
          <a:p>
            <a:pPr>
              <a:lnSpc>
                <a:spcPct val="120000"/>
              </a:lnSpc>
            </a:pPr>
            <a:r>
              <a:rPr lang="en-US" altLang="ja-JP" b="0" i="0" u="none" strike="noStrike" baseline="0" dirty="0">
                <a:solidFill>
                  <a:srgbClr val="000000"/>
                </a:solidFill>
                <a:latin typeface="Times New Roman" panose="02020603050405020304" pitchFamily="18" charset="0"/>
              </a:rPr>
              <a:t>To this effect, the </a:t>
            </a:r>
            <a:r>
              <a:rPr lang="en-US" altLang="ja-JP" b="0" i="0" u="none" strike="noStrike" baseline="0" dirty="0">
                <a:solidFill>
                  <a:schemeClr val="tx1"/>
                </a:solidFill>
                <a:latin typeface="Times New Roman" panose="02020603050405020304" pitchFamily="18" charset="0"/>
              </a:rPr>
              <a:t>IWG shall address the following issues: </a:t>
            </a:r>
          </a:p>
          <a:p>
            <a:pPr marL="1144588" lvl="3" indent="-342900">
              <a:lnSpc>
                <a:spcPct val="120000"/>
              </a:lnSpc>
              <a:buFont typeface="+mj-lt"/>
              <a:buAutoNum type="alphaLcPeriod"/>
            </a:pPr>
            <a:r>
              <a:rPr lang="en-US" altLang="ja-JP" b="0" i="0" u="none" strike="noStrike" baseline="0" dirty="0">
                <a:solidFill>
                  <a:schemeClr val="tx1"/>
                </a:solidFill>
                <a:latin typeface="Times New Roman" panose="02020603050405020304" pitchFamily="18" charset="0"/>
              </a:rPr>
              <a:t>Define </a:t>
            </a:r>
            <a:r>
              <a:rPr lang="en-US" altLang="ja-JP" dirty="0">
                <a:solidFill>
                  <a:schemeClr val="tx1"/>
                </a:solidFill>
                <a:latin typeface="Times New Roman" panose="02020603050405020304" pitchFamily="18" charset="0"/>
              </a:rPr>
              <a:t>the scope and specific objectives of and differences between EDR and DSSAD, </a:t>
            </a:r>
          </a:p>
          <a:p>
            <a:pPr marL="1144588" lvl="3" indent="-342900">
              <a:lnSpc>
                <a:spcPct val="120000"/>
              </a:lnSpc>
              <a:buFont typeface="+mj-lt"/>
              <a:buAutoNum type="alphaLcPeriod"/>
            </a:pPr>
            <a:r>
              <a:rPr lang="en-US" altLang="ja-JP" dirty="0">
                <a:solidFill>
                  <a:schemeClr val="tx1"/>
                </a:solidFill>
                <a:latin typeface="Times New Roman" panose="02020603050405020304" pitchFamily="18" charset="0"/>
              </a:rPr>
              <a:t>Define EDR </a:t>
            </a:r>
            <a:r>
              <a:rPr lang="en-US" altLang="ja-JP" b="0" i="0" u="none" strike="noStrike" baseline="0" dirty="0">
                <a:solidFill>
                  <a:schemeClr val="tx1"/>
                </a:solidFill>
                <a:latin typeface="Times New Roman" panose="02020603050405020304" pitchFamily="18" charset="0"/>
              </a:rPr>
              <a:t>and DSSAD requirements. </a:t>
            </a:r>
          </a:p>
          <a:p>
            <a:pPr>
              <a:lnSpc>
                <a:spcPct val="120000"/>
              </a:lnSpc>
            </a:pPr>
            <a:r>
              <a:rPr lang="en-US" altLang="ja-JP" b="0" i="0" u="none" strike="noStrike" baseline="0" dirty="0">
                <a:solidFill>
                  <a:schemeClr val="tx1"/>
                </a:solidFill>
                <a:latin typeface="Times New Roman" panose="02020603050405020304" pitchFamily="18" charset="0"/>
              </a:rPr>
              <a:t>In particular, the IWG will consider defining the categories of data recorded, the events triggering recording, as well as technical specifications in terms of performances of such systems, such as the required endurance, accessibility, storage capacity or the specific security requirements, as well as the required privacy and data protection by design </a:t>
            </a:r>
            <a:r>
              <a:rPr lang="en-US" altLang="ja-JP" b="0" i="0" u="none" strike="noStrike" baseline="0" dirty="0">
                <a:solidFill>
                  <a:srgbClr val="000000"/>
                </a:solidFill>
                <a:latin typeface="Times New Roman" panose="02020603050405020304" pitchFamily="18" charset="0"/>
              </a:rPr>
              <a:t>features.</a:t>
            </a:r>
            <a:endParaRPr kumimoji="1" lang="ja-JP" altLang="en-US" dirty="0"/>
          </a:p>
        </p:txBody>
      </p:sp>
      <p:sp>
        <p:nvSpPr>
          <p:cNvPr id="2" name="タイトル 1">
            <a:extLst>
              <a:ext uri="{FF2B5EF4-FFF2-40B4-BE49-F238E27FC236}">
                <a16:creationId xmlns:a16="http://schemas.microsoft.com/office/drawing/2014/main" id="{CE9DDF5B-98B1-4406-9A84-CAD4C0338896}"/>
              </a:ext>
            </a:extLst>
          </p:cNvPr>
          <p:cNvSpPr>
            <a:spLocks noGrp="1"/>
          </p:cNvSpPr>
          <p:nvPr>
            <p:ph type="title"/>
          </p:nvPr>
        </p:nvSpPr>
        <p:spPr/>
        <p:txBody>
          <a:bodyPr/>
          <a:lstStyle/>
          <a:p>
            <a:pPr algn="ctr"/>
            <a:r>
              <a:rPr kumimoji="1" lang="en-US" altLang="ja-JP" sz="2400" u="sng" dirty="0"/>
              <a:t>Mission of the EDR/DSSAD IWG</a:t>
            </a:r>
            <a:br>
              <a:rPr kumimoji="1" lang="en-US" altLang="ja-JP" sz="2400" u="sng" dirty="0"/>
            </a:br>
            <a:br>
              <a:rPr kumimoji="1" lang="en-US" altLang="ja-JP" dirty="0"/>
            </a:br>
            <a:r>
              <a:rPr kumimoji="1" lang="en-US" altLang="ja-JP" dirty="0" err="1"/>
              <a:t>ToR</a:t>
            </a:r>
            <a:r>
              <a:rPr kumimoji="1" lang="en-US" altLang="ja-JP" dirty="0"/>
              <a:t> of the IWG (ECE/TRANS/WP.29/1147</a:t>
            </a:r>
            <a:r>
              <a:rPr kumimoji="1" lang="ja-JP" altLang="en-US" dirty="0"/>
              <a:t> </a:t>
            </a:r>
            <a:r>
              <a:rPr kumimoji="1" lang="en-US" altLang="ja-JP" dirty="0"/>
              <a:t>Annex VII)</a:t>
            </a:r>
            <a:br>
              <a:rPr kumimoji="1" lang="en-US" altLang="ja-JP" dirty="0"/>
            </a:br>
            <a:r>
              <a:rPr kumimoji="1" lang="en-US" altLang="ja-JP" dirty="0"/>
              <a:t>(adopted in the 178th WP.29 in  June 2019)</a:t>
            </a:r>
            <a:endParaRPr kumimoji="1" lang="ja-JP" altLang="en-US" dirty="0"/>
          </a:p>
        </p:txBody>
      </p:sp>
      <p:sp>
        <p:nvSpPr>
          <p:cNvPr id="4" name="正方形/長方形 3">
            <a:extLst>
              <a:ext uri="{FF2B5EF4-FFF2-40B4-BE49-F238E27FC236}">
                <a16:creationId xmlns:a16="http://schemas.microsoft.com/office/drawing/2014/main" id="{9F290EDB-6FF0-4599-8B3A-9FBB91A52638}"/>
              </a:ext>
            </a:extLst>
          </p:cNvPr>
          <p:cNvSpPr/>
          <p:nvPr/>
        </p:nvSpPr>
        <p:spPr>
          <a:xfrm>
            <a:off x="169333" y="1597306"/>
            <a:ext cx="9539111" cy="51647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a:extLst>
              <a:ext uri="{FF2B5EF4-FFF2-40B4-BE49-F238E27FC236}">
                <a16:creationId xmlns:a16="http://schemas.microsoft.com/office/drawing/2014/main" id="{8ACCFB96-DE25-2D54-580E-B08A4A631852}"/>
              </a:ext>
            </a:extLst>
          </p:cNvPr>
          <p:cNvSpPr>
            <a:spLocks noGrp="1"/>
          </p:cNvSpPr>
          <p:nvPr>
            <p:ph type="sldNum" idx="10"/>
          </p:nvPr>
        </p:nvSpPr>
        <p:spPr/>
        <p:txBody>
          <a:bodyPr/>
          <a:lstStyle/>
          <a:p>
            <a:pPr algn="r"/>
            <a:fld id="{CF5C2B08-6F4B-45EB-B014-59701702C745}" type="slidenum">
              <a:rPr lang="en-US" spc="-1" smtClean="0">
                <a:latin typeface="Calibri"/>
              </a:rPr>
              <a:pPr algn="r"/>
              <a:t>2</a:t>
            </a:fld>
            <a:endParaRPr lang="en-US" spc="-1" dirty="0">
              <a:latin typeface="Times New Roman"/>
            </a:endParaRPr>
          </a:p>
        </p:txBody>
      </p:sp>
    </p:spTree>
    <p:extLst>
      <p:ext uri="{BB962C8B-B14F-4D97-AF65-F5344CB8AC3E}">
        <p14:creationId xmlns:p14="http://schemas.microsoft.com/office/powerpoint/2010/main" val="408479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F199DCD-707F-40E9-BD99-98B12F20BF07}"/>
              </a:ext>
            </a:extLst>
          </p:cNvPr>
          <p:cNvSpPr/>
          <p:nvPr/>
        </p:nvSpPr>
        <p:spPr>
          <a:xfrm>
            <a:off x="2971800" y="1361122"/>
            <a:ext cx="4282281" cy="4001053"/>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p:nvSpPr>
          <p:cNvPr id="5" name="TextBox 4">
            <a:extLst>
              <a:ext uri="{FF2B5EF4-FFF2-40B4-BE49-F238E27FC236}">
                <a16:creationId xmlns:a16="http://schemas.microsoft.com/office/drawing/2014/main" id="{9EE278B9-8FEF-45BB-A5DE-C6F614994544}"/>
              </a:ext>
            </a:extLst>
          </p:cNvPr>
          <p:cNvSpPr txBox="1"/>
          <p:nvPr/>
        </p:nvSpPr>
        <p:spPr>
          <a:xfrm>
            <a:off x="4773408" y="1545410"/>
            <a:ext cx="832279" cy="317459"/>
          </a:xfrm>
          <a:prstGeom prst="rect">
            <a:avLst/>
          </a:prstGeom>
          <a:noFill/>
        </p:spPr>
        <p:txBody>
          <a:bodyPr wrap="none" rtlCol="0">
            <a:spAutoFit/>
          </a:bodyPr>
          <a:lstStyle/>
          <a:p>
            <a:r>
              <a:rPr lang="en-US" sz="1463" dirty="0"/>
              <a:t>DSSAD</a:t>
            </a:r>
          </a:p>
        </p:txBody>
      </p:sp>
      <p:sp>
        <p:nvSpPr>
          <p:cNvPr id="8" name="TextBox 7">
            <a:extLst>
              <a:ext uri="{FF2B5EF4-FFF2-40B4-BE49-F238E27FC236}">
                <a16:creationId xmlns:a16="http://schemas.microsoft.com/office/drawing/2014/main" id="{FDA0D0E4-9A78-4453-BC2F-DEBA23EFC98E}"/>
              </a:ext>
            </a:extLst>
          </p:cNvPr>
          <p:cNvSpPr txBox="1"/>
          <p:nvPr/>
        </p:nvSpPr>
        <p:spPr>
          <a:xfrm>
            <a:off x="3269619" y="1968950"/>
            <a:ext cx="3707280" cy="442557"/>
          </a:xfrm>
          <a:prstGeom prst="rect">
            <a:avLst/>
          </a:prstGeom>
          <a:noFill/>
        </p:spPr>
        <p:txBody>
          <a:bodyPr wrap="square">
            <a:spAutoFit/>
          </a:bodyPr>
          <a:lstStyle/>
          <a:p>
            <a:pPr algn="ctr"/>
            <a:r>
              <a:rPr lang="en-GB" sz="1138" dirty="0">
                <a:latin typeface="Calibri" panose="020F0502020204030204" pitchFamily="34" charset="0"/>
                <a:ea typeface="Calibri" panose="020F0502020204030204" pitchFamily="34" charset="0"/>
                <a:cs typeface="Times New Roman" panose="02020603050405020304" pitchFamily="18" charset="0"/>
              </a:rPr>
              <a:t>Data recorded to evaluate/monitor overall safety performance and identify when ADS is in control of vehicles</a:t>
            </a:r>
            <a:endParaRPr lang="en-US" sz="1950" dirty="0"/>
          </a:p>
        </p:txBody>
      </p:sp>
      <p:sp>
        <p:nvSpPr>
          <p:cNvPr id="9" name="TextBox 8">
            <a:extLst>
              <a:ext uri="{FF2B5EF4-FFF2-40B4-BE49-F238E27FC236}">
                <a16:creationId xmlns:a16="http://schemas.microsoft.com/office/drawing/2014/main" id="{001AC05B-3C77-4012-B0FD-8CDD778F1F6F}"/>
              </a:ext>
            </a:extLst>
          </p:cNvPr>
          <p:cNvSpPr txBox="1"/>
          <p:nvPr/>
        </p:nvSpPr>
        <p:spPr>
          <a:xfrm>
            <a:off x="4901070" y="2546282"/>
            <a:ext cx="2056294" cy="2368790"/>
          </a:xfrm>
          <a:prstGeom prst="rect">
            <a:avLst/>
          </a:prstGeom>
          <a:noFill/>
        </p:spPr>
        <p:txBody>
          <a:bodyPr wrap="square" rtlCol="0">
            <a:spAutoFit/>
          </a:bodyPr>
          <a:lstStyle/>
          <a:p>
            <a:pPr marL="232172" indent="-232172">
              <a:buFont typeface="Arial" panose="020B0604020202020204" pitchFamily="34" charset="0"/>
              <a:buChar char="•"/>
            </a:pPr>
            <a:r>
              <a:rPr lang="en-US" sz="1138" dirty="0"/>
              <a:t>Captures data for safety performance relevant events/situations</a:t>
            </a:r>
          </a:p>
          <a:p>
            <a:pPr marL="232172" indent="-232172">
              <a:buFont typeface="Arial" panose="020B0604020202020204" pitchFamily="34" charset="0"/>
              <a:buChar char="•"/>
            </a:pPr>
            <a:r>
              <a:rPr lang="en-US" sz="1138" dirty="0"/>
              <a:t>Volume of data may require off-board storage.</a:t>
            </a:r>
          </a:p>
          <a:p>
            <a:pPr marL="232172" indent="-232172">
              <a:buFont typeface="Arial" panose="020B0604020202020204" pitchFamily="34" charset="0"/>
              <a:buChar char="•"/>
            </a:pPr>
            <a:r>
              <a:rPr lang="en-US" sz="1138" dirty="0"/>
              <a:t>For crash events which meet the EDR triggering criteria – that event should be flagged so that the EDR data can be tied to associated DSSAD data elements</a:t>
            </a:r>
          </a:p>
          <a:p>
            <a:pPr algn="ctr"/>
            <a:endParaRPr lang="en-US" sz="1138" dirty="0"/>
          </a:p>
        </p:txBody>
      </p:sp>
      <p:pic>
        <p:nvPicPr>
          <p:cNvPr id="19" name="Picture 18">
            <a:extLst>
              <a:ext uri="{FF2B5EF4-FFF2-40B4-BE49-F238E27FC236}">
                <a16:creationId xmlns:a16="http://schemas.microsoft.com/office/drawing/2014/main" id="{6CD3E406-4C75-4838-8312-0B4D6369C7E8}"/>
              </a:ext>
            </a:extLst>
          </p:cNvPr>
          <p:cNvPicPr>
            <a:picLocks noChangeAspect="1"/>
          </p:cNvPicPr>
          <p:nvPr/>
        </p:nvPicPr>
        <p:blipFill>
          <a:blip r:embed="rId2"/>
          <a:stretch>
            <a:fillRect/>
          </a:stretch>
        </p:blipFill>
        <p:spPr>
          <a:xfrm>
            <a:off x="141532" y="1361123"/>
            <a:ext cx="2203373" cy="2050832"/>
          </a:xfrm>
          <a:prstGeom prst="rect">
            <a:avLst/>
          </a:prstGeom>
        </p:spPr>
      </p:pic>
      <p:sp>
        <p:nvSpPr>
          <p:cNvPr id="20" name="TextBox 19">
            <a:extLst>
              <a:ext uri="{FF2B5EF4-FFF2-40B4-BE49-F238E27FC236}">
                <a16:creationId xmlns:a16="http://schemas.microsoft.com/office/drawing/2014/main" id="{DA5E9CBD-92F7-4373-B439-A07D49B2554F}"/>
              </a:ext>
            </a:extLst>
          </p:cNvPr>
          <p:cNvSpPr txBox="1"/>
          <p:nvPr/>
        </p:nvSpPr>
        <p:spPr>
          <a:xfrm>
            <a:off x="7254082" y="1216133"/>
            <a:ext cx="2404125" cy="5520807"/>
          </a:xfrm>
          <a:prstGeom prst="rect">
            <a:avLst/>
          </a:prstGeom>
          <a:noFill/>
        </p:spPr>
        <p:txBody>
          <a:bodyPr wrap="square" rtlCol="0">
            <a:spAutoFit/>
          </a:bodyPr>
          <a:lstStyle/>
          <a:p>
            <a:r>
              <a:rPr lang="en-US" sz="1138" dirty="0"/>
              <a:t>DSSAD Analysis Plan:</a:t>
            </a:r>
          </a:p>
          <a:p>
            <a:pPr marL="232172" indent="-232172">
              <a:buFont typeface="Arial" panose="020B0604020202020204" pitchFamily="34" charset="0"/>
              <a:buChar char="•"/>
            </a:pPr>
            <a:r>
              <a:rPr lang="en-US" sz="1138" dirty="0"/>
              <a:t>DSSAD is active when:</a:t>
            </a:r>
          </a:p>
          <a:p>
            <a:pPr marL="445770" lvl="1" indent="-232172">
              <a:buFont typeface="Arial" panose="020B0604020202020204" pitchFamily="34" charset="0"/>
              <a:buChar char="•"/>
            </a:pPr>
            <a:r>
              <a:rPr lang="en-US" sz="1138" dirty="0"/>
              <a:t>ADS system/feature is activated</a:t>
            </a:r>
          </a:p>
          <a:p>
            <a:pPr marL="445770" lvl="1" indent="-232172">
              <a:buFont typeface="Arial" panose="020B0604020202020204" pitchFamily="34" charset="0"/>
              <a:buChar char="•"/>
            </a:pPr>
            <a:r>
              <a:rPr lang="en-US" sz="1138" dirty="0"/>
              <a:t>ADS system in transition of control</a:t>
            </a:r>
          </a:p>
          <a:p>
            <a:pPr marL="213598" lvl="1"/>
            <a:endParaRPr lang="en-US" sz="1138" dirty="0"/>
          </a:p>
          <a:p>
            <a:pPr marL="232172" indent="-232172">
              <a:buFont typeface="Arial" panose="020B0604020202020204" pitchFamily="34" charset="0"/>
              <a:buChar char="•"/>
            </a:pPr>
            <a:r>
              <a:rPr lang="en-US" sz="1138" dirty="0"/>
              <a:t>In the above cases, the following safety relevant events/circumstances should record (or trigger to record) relevant data elements:</a:t>
            </a:r>
          </a:p>
          <a:p>
            <a:pPr marL="445770" lvl="1" indent="-232172">
              <a:buFont typeface="Arial" panose="020B0604020202020204" pitchFamily="34" charset="0"/>
              <a:buChar char="•"/>
            </a:pPr>
            <a:r>
              <a:rPr lang="en-US" sz="1138" dirty="0"/>
              <a:t>Impact situations (EDR triggered impacts or impacts that are sensed but below EDR trigger thresholds)</a:t>
            </a:r>
          </a:p>
          <a:p>
            <a:pPr marL="445770" lvl="1" indent="-232172">
              <a:buFont typeface="Arial" panose="020B0604020202020204" pitchFamily="34" charset="0"/>
              <a:buChar char="•"/>
            </a:pPr>
            <a:r>
              <a:rPr lang="en-US" sz="1138" dirty="0"/>
              <a:t>Active conflict situations (e.g., incursion into “safety envelope”/”near miss”)</a:t>
            </a:r>
          </a:p>
          <a:p>
            <a:pPr marL="445770" lvl="1" indent="-232172">
              <a:buFont typeface="Arial" panose="020B0604020202020204" pitchFamily="34" charset="0"/>
              <a:buChar char="•"/>
            </a:pPr>
            <a:r>
              <a:rPr lang="en-US" sz="1138" dirty="0"/>
              <a:t>Execution/attempted execution of minimal risk maneuvers.</a:t>
            </a:r>
          </a:p>
          <a:p>
            <a:pPr marL="445770" lvl="1" indent="-232172">
              <a:buFont typeface="Arial" panose="020B0604020202020204" pitchFamily="34" charset="0"/>
              <a:buChar char="•"/>
            </a:pPr>
            <a:r>
              <a:rPr lang="en-US" sz="1138" dirty="0"/>
              <a:t>Operator emergency shutdown request</a:t>
            </a:r>
          </a:p>
          <a:p>
            <a:pPr marL="445770" lvl="1" indent="-232172">
              <a:buFont typeface="Arial" panose="020B0604020202020204" pitchFamily="34" charset="0"/>
              <a:buChar char="•"/>
            </a:pPr>
            <a:r>
              <a:rPr lang="en-US" sz="1138" dirty="0"/>
              <a:t>Remote operator intervention.</a:t>
            </a:r>
          </a:p>
          <a:p>
            <a:pPr marL="445770" lvl="1" indent="-232172">
              <a:buFont typeface="Arial" panose="020B0604020202020204" pitchFamily="34" charset="0"/>
              <a:buChar char="•"/>
            </a:pPr>
            <a:r>
              <a:rPr lang="en-US" sz="1138" dirty="0"/>
              <a:t>Positive Safety Performance events/occurrences?? </a:t>
            </a:r>
          </a:p>
          <a:p>
            <a:pPr marL="232172" indent="-232172">
              <a:buFont typeface="Arial" panose="020B0604020202020204" pitchFamily="34" charset="0"/>
              <a:buChar char="•"/>
            </a:pPr>
            <a:endParaRPr lang="en-US" sz="1138" dirty="0"/>
          </a:p>
        </p:txBody>
      </p:sp>
      <p:sp>
        <p:nvSpPr>
          <p:cNvPr id="22" name="TextBox 21">
            <a:extLst>
              <a:ext uri="{FF2B5EF4-FFF2-40B4-BE49-F238E27FC236}">
                <a16:creationId xmlns:a16="http://schemas.microsoft.com/office/drawing/2014/main" id="{40FA7724-67EE-430B-85B0-2EC6C1035767}"/>
              </a:ext>
            </a:extLst>
          </p:cNvPr>
          <p:cNvSpPr txBox="1"/>
          <p:nvPr/>
        </p:nvSpPr>
        <p:spPr>
          <a:xfrm>
            <a:off x="169812" y="3634079"/>
            <a:ext cx="1973184" cy="2707088"/>
          </a:xfrm>
          <a:prstGeom prst="rect">
            <a:avLst/>
          </a:prstGeom>
          <a:noFill/>
        </p:spPr>
        <p:txBody>
          <a:bodyPr wrap="square">
            <a:spAutoFit/>
          </a:bodyPr>
          <a:lstStyle/>
          <a:p>
            <a:pPr>
              <a:lnSpc>
                <a:spcPct val="107000"/>
              </a:lnSpc>
              <a:spcAft>
                <a:spcPts val="650"/>
              </a:spcAft>
            </a:pPr>
            <a:r>
              <a:rPr lang="en-US" sz="1138" dirty="0">
                <a:latin typeface="Calibri" panose="020F0502020204030204" pitchFamily="34" charset="0"/>
                <a:ea typeface="Calibri" panose="020F0502020204030204" pitchFamily="34" charset="0"/>
                <a:cs typeface="Times New Roman" panose="02020603050405020304" pitchFamily="18" charset="0"/>
              </a:rPr>
              <a:t>Note: there were some SG members/CP’s that suggested that the DSSAD should be continuously recording data whenever the ADS system/feature is active and that critical safety events/occurrences be data elements/flags.  Others believe that the system should only record during (and sometime prior) to a safety relevant events/situation. </a:t>
            </a:r>
          </a:p>
        </p:txBody>
      </p:sp>
      <p:sp>
        <p:nvSpPr>
          <p:cNvPr id="23" name="TextBox 22">
            <a:extLst>
              <a:ext uri="{FF2B5EF4-FFF2-40B4-BE49-F238E27FC236}">
                <a16:creationId xmlns:a16="http://schemas.microsoft.com/office/drawing/2014/main" id="{9BC94FD6-8C08-4998-8B24-B1F6EC91F03C}"/>
              </a:ext>
            </a:extLst>
          </p:cNvPr>
          <p:cNvSpPr txBox="1"/>
          <p:nvPr/>
        </p:nvSpPr>
        <p:spPr>
          <a:xfrm>
            <a:off x="409370" y="970564"/>
            <a:ext cx="1961243" cy="292388"/>
          </a:xfrm>
          <a:prstGeom prst="rect">
            <a:avLst/>
          </a:prstGeom>
          <a:noFill/>
        </p:spPr>
        <p:txBody>
          <a:bodyPr wrap="none" rtlCol="0">
            <a:spAutoFit/>
          </a:bodyPr>
          <a:lstStyle/>
          <a:p>
            <a:r>
              <a:rPr lang="en-US" sz="1300" b="1" dirty="0"/>
              <a:t>Conventional Vehicles</a:t>
            </a:r>
          </a:p>
        </p:txBody>
      </p:sp>
      <p:sp>
        <p:nvSpPr>
          <p:cNvPr id="24" name="TextBox 23">
            <a:extLst>
              <a:ext uri="{FF2B5EF4-FFF2-40B4-BE49-F238E27FC236}">
                <a16:creationId xmlns:a16="http://schemas.microsoft.com/office/drawing/2014/main" id="{FDE8E369-F011-480F-8985-DF31C38134C0}"/>
              </a:ext>
            </a:extLst>
          </p:cNvPr>
          <p:cNvSpPr txBox="1"/>
          <p:nvPr/>
        </p:nvSpPr>
        <p:spPr>
          <a:xfrm>
            <a:off x="4297319" y="995559"/>
            <a:ext cx="2060629" cy="292388"/>
          </a:xfrm>
          <a:prstGeom prst="rect">
            <a:avLst/>
          </a:prstGeom>
          <a:noFill/>
        </p:spPr>
        <p:txBody>
          <a:bodyPr wrap="none" rtlCol="0">
            <a:spAutoFit/>
          </a:bodyPr>
          <a:lstStyle/>
          <a:p>
            <a:r>
              <a:rPr lang="en-US" sz="1300" b="1" dirty="0"/>
              <a:t>ADS Equipped Vehicles</a:t>
            </a:r>
          </a:p>
        </p:txBody>
      </p:sp>
      <p:sp>
        <p:nvSpPr>
          <p:cNvPr id="2" name="Oval 1">
            <a:extLst>
              <a:ext uri="{FF2B5EF4-FFF2-40B4-BE49-F238E27FC236}">
                <a16:creationId xmlns:a16="http://schemas.microsoft.com/office/drawing/2014/main" id="{473E34BE-76B4-4F67-8B92-009FB6F93471}"/>
              </a:ext>
            </a:extLst>
          </p:cNvPr>
          <p:cNvSpPr/>
          <p:nvPr/>
        </p:nvSpPr>
        <p:spPr>
          <a:xfrm>
            <a:off x="2281587" y="2530773"/>
            <a:ext cx="2654273" cy="263177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p:nvSpPr>
          <p:cNvPr id="3" name="TextBox 2">
            <a:extLst>
              <a:ext uri="{FF2B5EF4-FFF2-40B4-BE49-F238E27FC236}">
                <a16:creationId xmlns:a16="http://schemas.microsoft.com/office/drawing/2014/main" id="{880BAA8A-37D2-4A46-A488-8A82F339B3A1}"/>
              </a:ext>
            </a:extLst>
          </p:cNvPr>
          <p:cNvSpPr txBox="1"/>
          <p:nvPr/>
        </p:nvSpPr>
        <p:spPr>
          <a:xfrm>
            <a:off x="3071887" y="2682476"/>
            <a:ext cx="1021433" cy="317459"/>
          </a:xfrm>
          <a:prstGeom prst="rect">
            <a:avLst/>
          </a:prstGeom>
          <a:noFill/>
        </p:spPr>
        <p:txBody>
          <a:bodyPr wrap="none" rtlCol="0">
            <a:spAutoFit/>
          </a:bodyPr>
          <a:lstStyle/>
          <a:p>
            <a:r>
              <a:rPr lang="en-US" sz="1463" dirty="0"/>
              <a:t>EDR/ADS</a:t>
            </a:r>
          </a:p>
        </p:txBody>
      </p:sp>
      <p:sp>
        <p:nvSpPr>
          <p:cNvPr id="6" name="TextBox 5">
            <a:extLst>
              <a:ext uri="{FF2B5EF4-FFF2-40B4-BE49-F238E27FC236}">
                <a16:creationId xmlns:a16="http://schemas.microsoft.com/office/drawing/2014/main" id="{E0FBAA69-5158-448D-8EE9-7A224F5F9F54}"/>
              </a:ext>
            </a:extLst>
          </p:cNvPr>
          <p:cNvSpPr txBox="1"/>
          <p:nvPr/>
        </p:nvSpPr>
        <p:spPr>
          <a:xfrm>
            <a:off x="2495513" y="3018205"/>
            <a:ext cx="2277895" cy="2432910"/>
          </a:xfrm>
          <a:prstGeom prst="rect">
            <a:avLst/>
          </a:prstGeom>
          <a:noFill/>
        </p:spPr>
        <p:txBody>
          <a:bodyPr wrap="square" rtlCol="0">
            <a:spAutoFit/>
          </a:bodyPr>
          <a:lstStyle/>
          <a:p>
            <a:pPr algn="ctr">
              <a:spcAft>
                <a:spcPts val="488"/>
              </a:spcAft>
            </a:pPr>
            <a:r>
              <a:rPr lang="en-US" sz="1138" dirty="0"/>
              <a:t>Crash data recorded to aid in crash reconstruction and analysis of safety equipment performance.</a:t>
            </a:r>
          </a:p>
          <a:p>
            <a:pPr marL="232172" indent="-232172">
              <a:buFont typeface="Arial" panose="020B0604020202020204" pitchFamily="34" charset="0"/>
              <a:buChar char="•"/>
            </a:pPr>
            <a:r>
              <a:rPr lang="en-US" sz="1138" dirty="0"/>
              <a:t>Crash and limited precrash data </a:t>
            </a:r>
          </a:p>
          <a:p>
            <a:pPr marL="232172" indent="-232172">
              <a:buFont typeface="Arial" panose="020B0604020202020204" pitchFamily="34" charset="0"/>
              <a:buChar char="•"/>
            </a:pPr>
            <a:r>
              <a:rPr lang="en-US" sz="1138" dirty="0"/>
              <a:t>Triggered on significant crash events</a:t>
            </a:r>
          </a:p>
          <a:p>
            <a:pPr marL="232172" indent="-232172">
              <a:buFont typeface="Arial" panose="020B0604020202020204" pitchFamily="34" charset="0"/>
              <a:buChar char="•"/>
            </a:pPr>
            <a:r>
              <a:rPr lang="en-US" sz="1138" dirty="0"/>
              <a:t>Typically, capable of being stored on board the vehicle</a:t>
            </a:r>
          </a:p>
          <a:p>
            <a:pPr marL="232172" indent="-232172">
              <a:buFont typeface="Arial" panose="020B0604020202020204" pitchFamily="34" charset="0"/>
              <a:buChar char="•"/>
            </a:pPr>
            <a:r>
              <a:rPr lang="en-US" sz="1138" dirty="0"/>
              <a:t>Includes ADS system state data elements</a:t>
            </a:r>
          </a:p>
          <a:p>
            <a:pPr algn="ctr"/>
            <a:endParaRPr lang="en-US" sz="1138" dirty="0"/>
          </a:p>
        </p:txBody>
      </p:sp>
    </p:spTree>
    <p:extLst>
      <p:ext uri="{BB962C8B-B14F-4D97-AF65-F5344CB8AC3E}">
        <p14:creationId xmlns:p14="http://schemas.microsoft.com/office/powerpoint/2010/main" val="364012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559EB-A133-451B-A10B-B49CE3C1ABBD}"/>
              </a:ext>
            </a:extLst>
          </p:cNvPr>
          <p:cNvSpPr>
            <a:spLocks noGrp="1"/>
          </p:cNvSpPr>
          <p:nvPr>
            <p:ph type="title"/>
          </p:nvPr>
        </p:nvSpPr>
        <p:spPr>
          <a:xfrm>
            <a:off x="495300" y="179066"/>
            <a:ext cx="8915010" cy="418812"/>
          </a:xfrm>
        </p:spPr>
        <p:txBody>
          <a:bodyPr/>
          <a:lstStyle/>
          <a:p>
            <a:pPr algn="ctr"/>
            <a:r>
              <a:rPr kumimoji="1" lang="en-US" altLang="ja-JP" sz="2400" u="sng" dirty="0">
                <a:solidFill>
                  <a:schemeClr val="tx1"/>
                </a:solidFill>
              </a:rPr>
              <a:t>Overview of the IWG activities</a:t>
            </a:r>
            <a:endParaRPr kumimoji="1" lang="ja-JP" altLang="en-US" sz="2400" u="sng" dirty="0">
              <a:solidFill>
                <a:schemeClr val="tx1"/>
              </a:solidFill>
            </a:endParaRPr>
          </a:p>
        </p:txBody>
      </p:sp>
      <p:sp>
        <p:nvSpPr>
          <p:cNvPr id="3" name="スライド番号プレースホルダー 2">
            <a:extLst>
              <a:ext uri="{FF2B5EF4-FFF2-40B4-BE49-F238E27FC236}">
                <a16:creationId xmlns:a16="http://schemas.microsoft.com/office/drawing/2014/main" id="{3C80C218-7EB0-899E-A831-33A5F7CD42A3}"/>
              </a:ext>
            </a:extLst>
          </p:cNvPr>
          <p:cNvSpPr>
            <a:spLocks noGrp="1"/>
          </p:cNvSpPr>
          <p:nvPr>
            <p:ph type="sldNum" idx="10"/>
          </p:nvPr>
        </p:nvSpPr>
        <p:spPr/>
        <p:txBody>
          <a:bodyPr/>
          <a:lstStyle/>
          <a:p>
            <a:pPr algn="r"/>
            <a:fld id="{CF5C2B08-6F4B-45EB-B014-59701702C745}" type="slidenum">
              <a:rPr lang="en-US" spc="-1" smtClean="0">
                <a:latin typeface="Calibri"/>
              </a:rPr>
              <a:pPr algn="r"/>
              <a:t>4</a:t>
            </a:fld>
            <a:endParaRPr lang="en-US" spc="-1" dirty="0">
              <a:latin typeface="Times New Roman"/>
            </a:endParaRPr>
          </a:p>
        </p:txBody>
      </p:sp>
      <p:graphicFrame>
        <p:nvGraphicFramePr>
          <p:cNvPr id="13" name="表 13">
            <a:extLst>
              <a:ext uri="{FF2B5EF4-FFF2-40B4-BE49-F238E27FC236}">
                <a16:creationId xmlns:a16="http://schemas.microsoft.com/office/drawing/2014/main" id="{A1F0117B-62F9-724A-3828-A4F670026B55}"/>
              </a:ext>
            </a:extLst>
          </p:cNvPr>
          <p:cNvGraphicFramePr>
            <a:graphicFrameLocks noGrp="1"/>
          </p:cNvGraphicFramePr>
          <p:nvPr>
            <p:extLst>
              <p:ext uri="{D42A27DB-BD31-4B8C-83A1-F6EECF244321}">
                <p14:modId xmlns:p14="http://schemas.microsoft.com/office/powerpoint/2010/main" val="2074171255"/>
              </p:ext>
            </p:extLst>
          </p:nvPr>
        </p:nvGraphicFramePr>
        <p:xfrm>
          <a:off x="210821" y="682178"/>
          <a:ext cx="9483968" cy="5894573"/>
        </p:xfrm>
        <a:graphic>
          <a:graphicData uri="http://schemas.openxmlformats.org/drawingml/2006/table">
            <a:tbl>
              <a:tblPr firstRow="1" bandRow="1">
                <a:tableStyleId>{5C22544A-7EE6-4342-B048-85BDC9FD1C3A}</a:tableStyleId>
              </a:tblPr>
              <a:tblGrid>
                <a:gridCol w="1282077">
                  <a:extLst>
                    <a:ext uri="{9D8B030D-6E8A-4147-A177-3AD203B41FA5}">
                      <a16:colId xmlns:a16="http://schemas.microsoft.com/office/drawing/2014/main" val="2841816291"/>
                    </a:ext>
                  </a:extLst>
                </a:gridCol>
                <a:gridCol w="3909526">
                  <a:extLst>
                    <a:ext uri="{9D8B030D-6E8A-4147-A177-3AD203B41FA5}">
                      <a16:colId xmlns:a16="http://schemas.microsoft.com/office/drawing/2014/main" val="1657985214"/>
                    </a:ext>
                  </a:extLst>
                </a:gridCol>
                <a:gridCol w="2469367">
                  <a:extLst>
                    <a:ext uri="{9D8B030D-6E8A-4147-A177-3AD203B41FA5}">
                      <a16:colId xmlns:a16="http://schemas.microsoft.com/office/drawing/2014/main" val="3639062127"/>
                    </a:ext>
                  </a:extLst>
                </a:gridCol>
                <a:gridCol w="1822998">
                  <a:extLst>
                    <a:ext uri="{9D8B030D-6E8A-4147-A177-3AD203B41FA5}">
                      <a16:colId xmlns:a16="http://schemas.microsoft.com/office/drawing/2014/main" val="3449113846"/>
                    </a:ext>
                  </a:extLst>
                </a:gridCol>
              </a:tblGrid>
              <a:tr h="188146">
                <a:tc>
                  <a:txBody>
                    <a:bodyPr/>
                    <a:lstStyle/>
                    <a:p>
                      <a:endParaRPr kumimoji="1" lang="ja-JP" altLang="en-US"/>
                    </a:p>
                  </a:txBody>
                  <a:tcPr/>
                </a:tc>
                <a:tc>
                  <a:txBody>
                    <a:bodyPr/>
                    <a:lstStyle/>
                    <a:p>
                      <a:r>
                        <a:rPr kumimoji="1" lang="en-US" altLang="ja-JP" dirty="0"/>
                        <a:t>Projects Completed</a:t>
                      </a:r>
                      <a:endParaRPr kumimoji="1" lang="ja-JP" altLang="en-US" dirty="0"/>
                    </a:p>
                  </a:txBody>
                  <a:tcPr/>
                </a:tc>
                <a:tc>
                  <a:txBody>
                    <a:bodyPr/>
                    <a:lstStyle/>
                    <a:p>
                      <a:r>
                        <a:rPr kumimoji="1" lang="en-US" altLang="ja-JP" dirty="0"/>
                        <a:t>Current Work</a:t>
                      </a:r>
                      <a:endParaRPr kumimoji="1" lang="ja-JP" altLang="en-US" dirty="0"/>
                    </a:p>
                  </a:txBody>
                  <a:tcPr/>
                </a:tc>
                <a:tc>
                  <a:txBody>
                    <a:bodyPr/>
                    <a:lstStyle/>
                    <a:p>
                      <a:r>
                        <a:rPr kumimoji="1" lang="en-US" altLang="ja-JP" dirty="0"/>
                        <a:t>Future Work</a:t>
                      </a:r>
                      <a:br>
                        <a:rPr kumimoji="1" lang="en-US" altLang="ja-JP" dirty="0"/>
                      </a:br>
                      <a:endParaRPr kumimoji="1" lang="ja-JP" altLang="en-US" dirty="0"/>
                    </a:p>
                  </a:txBody>
                  <a:tcPr/>
                </a:tc>
                <a:extLst>
                  <a:ext uri="{0D108BD9-81ED-4DB2-BD59-A6C34878D82A}">
                    <a16:rowId xmlns:a16="http://schemas.microsoft.com/office/drawing/2014/main" val="1199349406"/>
                  </a:ext>
                </a:extLst>
              </a:tr>
              <a:tr h="1341811">
                <a:tc>
                  <a:txBody>
                    <a:bodyPr/>
                    <a:lstStyle/>
                    <a:p>
                      <a:r>
                        <a:rPr kumimoji="1" lang="en-US" altLang="ja-JP" sz="1600" b="0" i="0" u="none" strike="noStrike" kern="0" cap="none" spc="0" normalizeH="0" baseline="0" noProof="0" dirty="0">
                          <a:ln>
                            <a:noFill/>
                          </a:ln>
                          <a:solidFill>
                            <a:schemeClr val="tx1"/>
                          </a:solidFill>
                          <a:effectLst/>
                          <a:uLnTx/>
                          <a:uFillTx/>
                        </a:rPr>
                        <a:t>Comparison between EDR and DSSAD </a:t>
                      </a:r>
                      <a:endParaRPr kumimoji="1" lang="ja-JP" altLang="en-US" sz="1600" dirty="0"/>
                    </a:p>
                  </a:txBody>
                  <a:tcPr/>
                </a:tc>
                <a:tc>
                  <a:txBody>
                    <a:bodyPr/>
                    <a:lstStyle/>
                    <a:p>
                      <a:r>
                        <a:rPr kumimoji="1" lang="en-US" altLang="ja-JP" sz="1400" b="0" i="0" u="none" strike="noStrike" kern="0" cap="none" spc="0" normalizeH="0" baseline="0" noProof="0" dirty="0">
                          <a:ln>
                            <a:noFill/>
                          </a:ln>
                          <a:solidFill>
                            <a:schemeClr val="tx1"/>
                          </a:solidFill>
                          <a:effectLst/>
                          <a:uLnTx/>
                          <a:uFillTx/>
                        </a:rPr>
                        <a:t>Comparison between EDR and DSSAD </a:t>
                      </a:r>
                    </a:p>
                    <a:p>
                      <a:r>
                        <a:rPr kumimoji="1" lang="en-US" altLang="ja-JP" sz="1400" b="0" i="0" u="none" strike="noStrike" kern="0" cap="none" spc="0" normalizeH="0" baseline="0" noProof="0" dirty="0">
                          <a:ln>
                            <a:noFill/>
                          </a:ln>
                          <a:solidFill>
                            <a:schemeClr val="tx1"/>
                          </a:solidFill>
                          <a:effectLst/>
                          <a:uLnTx/>
                          <a:uFillTx/>
                        </a:rPr>
                        <a:t>(WP29-179-19, Nov. 2019)</a:t>
                      </a:r>
                    </a:p>
                    <a:p>
                      <a:endParaRPr kumimoji="1" lang="en-US" altLang="ja-JP" sz="1400" b="0" i="0" u="none" strike="noStrike" kern="0" cap="none" spc="0" normalizeH="0" baseline="0" noProof="0" dirty="0">
                        <a:ln>
                          <a:noFill/>
                        </a:ln>
                        <a:solidFill>
                          <a:schemeClr val="tx1"/>
                        </a:solidFill>
                        <a:effectLst/>
                        <a:uLnTx/>
                        <a:uFillTx/>
                      </a:endParaRPr>
                    </a:p>
                    <a:p>
                      <a:endParaRPr kumimoji="1" lang="ja-JP" altLang="en-US" sz="1400" dirty="0"/>
                    </a:p>
                  </a:txBody>
                  <a:tcPr/>
                </a:tc>
                <a:tc rowSpan="2">
                  <a:txBody>
                    <a:bodyPr/>
                    <a:lstStyle/>
                    <a:p>
                      <a:pPr marL="176213" indent="-176213">
                        <a:spcBef>
                          <a:spcPts val="600"/>
                        </a:spcBef>
                        <a:buFont typeface="Arial" panose="020B0604020202020204" pitchFamily="34" charset="0"/>
                        <a:buChar char="•"/>
                      </a:pPr>
                      <a:r>
                        <a:rPr kumimoji="1" lang="en-GB" altLang="ja-JP" sz="1600" dirty="0"/>
                        <a:t>DSSAD performance elements guidance document (June 2024)</a:t>
                      </a:r>
                    </a:p>
                  </a:txBody>
                  <a:tcPr/>
                </a:tc>
                <a:tc rowSpan="2">
                  <a:txBody>
                    <a:bodyPr/>
                    <a:lstStyle/>
                    <a:p>
                      <a:pPr marL="176213" indent="-176213">
                        <a:buFont typeface="Arial" panose="020B0604020202020204" pitchFamily="34" charset="0"/>
                        <a:buChar char="•"/>
                      </a:pPr>
                      <a:endParaRPr kumimoji="1" lang="ja-JP" altLang="en-US" sz="1600" b="1" dirty="0"/>
                    </a:p>
                  </a:txBody>
                  <a:tcPr/>
                </a:tc>
                <a:extLst>
                  <a:ext uri="{0D108BD9-81ED-4DB2-BD59-A6C34878D82A}">
                    <a16:rowId xmlns:a16="http://schemas.microsoft.com/office/drawing/2014/main" val="2377694645"/>
                  </a:ext>
                </a:extLst>
              </a:tr>
              <a:tr h="2525842">
                <a:tc>
                  <a:txBody>
                    <a:bodyPr/>
                    <a:lstStyle/>
                    <a:p>
                      <a:r>
                        <a:rPr kumimoji="1" lang="en-US" altLang="ja-JP" sz="1600" dirty="0"/>
                        <a:t>DSSAD</a:t>
                      </a:r>
                      <a:endParaRPr kumimoji="1" lang="ja-JP" altLang="en-US" sz="1600" dirty="0"/>
                    </a:p>
                  </a:txBody>
                  <a:tcPr>
                    <a:solidFill>
                      <a:srgbClr val="D0D8E8"/>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chemeClr val="tx1"/>
                          </a:solidFill>
                          <a:effectLst/>
                          <a:uLnTx/>
                          <a:uFillTx/>
                          <a:latin typeface="+mn-lt"/>
                        </a:rPr>
                        <a:t>DSSAD requirements (ALKS (UNR157)) </a:t>
                      </a:r>
                      <a:br>
                        <a:rPr kumimoji="1" lang="en-US" altLang="ja-JP" sz="1400" b="0" i="0" u="none" strike="noStrike" kern="0" cap="none" spc="0" normalizeH="0" baseline="0" noProof="0" dirty="0">
                          <a:ln>
                            <a:noFill/>
                          </a:ln>
                          <a:solidFill>
                            <a:schemeClr val="tx1"/>
                          </a:solidFill>
                          <a:effectLst/>
                          <a:uLnTx/>
                          <a:uFillTx/>
                          <a:latin typeface="+mn-lt"/>
                        </a:rPr>
                      </a:br>
                      <a:r>
                        <a:rPr kumimoji="1" lang="en-US" altLang="ja-JP" sz="1400" b="0" i="0" u="none" strike="noStrike" kern="0" cap="none" spc="0" normalizeH="0" baseline="0" noProof="0" dirty="0">
                          <a:ln>
                            <a:noFill/>
                          </a:ln>
                          <a:solidFill>
                            <a:schemeClr val="tx1"/>
                          </a:solidFill>
                          <a:effectLst/>
                          <a:uLnTx/>
                          <a:uFillTx/>
                          <a:latin typeface="+mn-lt"/>
                        </a:rPr>
                        <a:t>(181</a:t>
                      </a:r>
                      <a:r>
                        <a:rPr kumimoji="1" lang="en-US" altLang="ja-JP" sz="1400" b="0" i="0" u="none" strike="noStrike" kern="0" cap="none" spc="0" normalizeH="0" noProof="0" dirty="0">
                          <a:ln>
                            <a:noFill/>
                          </a:ln>
                          <a:solidFill>
                            <a:schemeClr val="tx1"/>
                          </a:solidFill>
                          <a:effectLst/>
                          <a:uLnTx/>
                          <a:uFillTx/>
                          <a:latin typeface="+mn-lt"/>
                        </a:rPr>
                        <a:t>st</a:t>
                      </a:r>
                      <a:r>
                        <a:rPr kumimoji="1" lang="en-US" altLang="ja-JP" sz="1400" b="0" i="0" u="none" strike="noStrike" kern="0" cap="none" spc="0" normalizeH="0" baseline="0" noProof="0" dirty="0">
                          <a:ln>
                            <a:noFill/>
                          </a:ln>
                          <a:solidFill>
                            <a:schemeClr val="tx1"/>
                          </a:solidFill>
                          <a:effectLst/>
                          <a:uLnTx/>
                          <a:uFillTx/>
                          <a:latin typeface="+mn-lt"/>
                        </a:rPr>
                        <a:t> WP.29, June 2020)</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chemeClr val="tx1"/>
                          </a:solidFill>
                          <a:effectLst/>
                          <a:uLnTx/>
                          <a:uFillTx/>
                          <a:latin typeface="+mn-lt"/>
                        </a:rPr>
                        <a:t>(189th WP.29, March 2023)</a:t>
                      </a:r>
                      <a:br>
                        <a:rPr kumimoji="1" lang="en-US" altLang="ja-JP" sz="1400" b="0" i="0" u="none" strike="noStrike" kern="0" cap="none" spc="0" normalizeH="0" baseline="0" noProof="0" dirty="0">
                          <a:ln>
                            <a:noFill/>
                          </a:ln>
                          <a:solidFill>
                            <a:schemeClr val="tx1"/>
                          </a:solidFill>
                          <a:effectLst/>
                          <a:uLnTx/>
                          <a:uFillTx/>
                          <a:latin typeface="+mn-lt"/>
                        </a:rPr>
                      </a:br>
                      <a:endParaRPr kumimoji="1" lang="en-US" altLang="ja-JP" sz="1400" b="0" i="0" u="none" strike="noStrike" kern="0" cap="none" spc="0" normalizeH="0" baseline="0" noProof="0" dirty="0">
                        <a:ln>
                          <a:noFill/>
                        </a:ln>
                        <a:solidFill>
                          <a:schemeClr val="tx1"/>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dirty="0"/>
                        <a:t>Updating consolidated document of domestic activities on DSSAD</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chemeClr val="tx1"/>
                          </a:solidFill>
                          <a:effectLst/>
                          <a:uLnTx/>
                          <a:uFillTx/>
                          <a:latin typeface="+mn-lt"/>
                        </a:rPr>
                        <a:t>(188th WP.29, November 2022)</a:t>
                      </a: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0" i="0" u="none" strike="noStrike" kern="0" cap="none" spc="0" normalizeH="0" baseline="0" noProof="0" dirty="0">
                        <a:ln>
                          <a:noFill/>
                        </a:ln>
                        <a:solidFill>
                          <a:schemeClr val="tx1"/>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dirty="0"/>
                        <a:t>Primary purposes of DSSAD, </a:t>
                      </a:r>
                      <a:endParaRPr kumimoji="1" lang="en-US" altLang="ja-JP" sz="1400" b="0" i="0" u="none" strike="noStrike" kern="0" cap="none" spc="0" normalizeH="0" baseline="0" noProof="0" dirty="0">
                        <a:ln>
                          <a:noFill/>
                        </a:ln>
                        <a:solidFill>
                          <a:schemeClr val="tx1"/>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dirty="0"/>
                        <a:t>Prioritization of discussion topics</a:t>
                      </a:r>
                    </a:p>
                  </a:txBody>
                  <a:tcPr>
                    <a:solidFill>
                      <a:srgbClr val="D0D8E8"/>
                    </a:solid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2346956605"/>
                  </a:ext>
                </a:extLst>
              </a:tr>
              <a:tr h="501724">
                <a:tc>
                  <a:txBody>
                    <a:bodyPr/>
                    <a:lstStyle/>
                    <a:p>
                      <a:r>
                        <a:rPr kumimoji="1" lang="en-US" altLang="ja-JP" sz="1600" dirty="0">
                          <a:solidFill>
                            <a:schemeClr val="dk1"/>
                          </a:solidFill>
                          <a:latin typeface="+mn-lt"/>
                          <a:ea typeface="+mn-ea"/>
                          <a:cs typeface="+mn-cs"/>
                        </a:rPr>
                        <a:t>EDR</a:t>
                      </a:r>
                      <a:endParaRPr kumimoji="1" lang="ja-JP" altLang="en-US" sz="1600" dirty="0">
                        <a:solidFill>
                          <a:schemeClr val="dk1"/>
                        </a:solidFill>
                        <a:latin typeface="+mn-lt"/>
                        <a:ea typeface="+mn-ea"/>
                        <a:cs typeface="+mn-cs"/>
                      </a:endParaRPr>
                    </a:p>
                  </a:txBody>
                  <a:tcPr>
                    <a:solidFill>
                      <a:srgbClr val="E9EDF4"/>
                    </a:solidFill>
                  </a:tcPr>
                </a:tc>
                <a:tc>
                  <a:txBody>
                    <a:bodyPr/>
                    <a:lstStyle/>
                    <a:p>
                      <a:r>
                        <a:rPr kumimoji="1" lang="en-US" altLang="ja-JP" sz="1400" b="0" i="0" u="none" strike="noStrike" kern="0" cap="none" spc="0" normalizeH="0" baseline="0" noProof="0" dirty="0">
                          <a:ln>
                            <a:noFill/>
                          </a:ln>
                          <a:solidFill>
                            <a:schemeClr val="tx1"/>
                          </a:solidFill>
                          <a:effectLst/>
                          <a:uLnTx/>
                          <a:uFillTx/>
                          <a:latin typeface="+mn-lt"/>
                        </a:rPr>
                        <a:t>EDR requirements (</a:t>
                      </a:r>
                      <a:r>
                        <a:rPr kumimoji="1" lang="en-US" altLang="ja-JP" sz="1400" b="0" i="0" u="none" strike="noStrike" kern="0" cap="none" spc="0" normalizeH="0" baseline="0" noProof="0" dirty="0">
                          <a:ln>
                            <a:noFill/>
                          </a:ln>
                          <a:solidFill>
                            <a:sysClr val="windowText" lastClr="000000"/>
                          </a:solidFill>
                          <a:effectLst/>
                          <a:uLnTx/>
                          <a:uFillTx/>
                          <a:latin typeface="+mn-lt"/>
                        </a:rPr>
                        <a:t>UNR 160 00/01 series) (183rd WP.29, Mar. 2021), and </a:t>
                      </a:r>
                      <a:br>
                        <a:rPr kumimoji="1" lang="en-US" altLang="ja-JP" sz="1400" b="0" i="0" u="none" strike="noStrike" kern="0" cap="none" spc="0" normalizeH="0" baseline="0" noProof="0" dirty="0">
                          <a:ln>
                            <a:noFill/>
                          </a:ln>
                          <a:solidFill>
                            <a:sysClr val="windowText" lastClr="000000"/>
                          </a:solidFill>
                          <a:effectLst/>
                          <a:uLnTx/>
                          <a:uFillTx/>
                          <a:latin typeface="+mn-lt"/>
                        </a:rPr>
                      </a:br>
                      <a:r>
                        <a:rPr kumimoji="1" lang="en-US" altLang="ja-JP" sz="1400" b="0" i="0" u="none" strike="noStrike" kern="0" cap="none" spc="0" normalizeH="0" baseline="0" noProof="0" dirty="0">
                          <a:ln>
                            <a:noFill/>
                          </a:ln>
                          <a:solidFill>
                            <a:sysClr val="windowText" lastClr="000000"/>
                          </a:solidFill>
                          <a:effectLst/>
                          <a:uLnTx/>
                          <a:uFillTx/>
                          <a:latin typeface="+mn-lt"/>
                        </a:rPr>
                        <a:t>amendments (186</a:t>
                      </a:r>
                      <a:r>
                        <a:rPr kumimoji="1" lang="en-US" altLang="ja-JP" sz="1400" b="0" i="0" u="none" strike="noStrike" kern="0" cap="none" spc="0" normalizeH="0" noProof="0" dirty="0">
                          <a:ln>
                            <a:noFill/>
                          </a:ln>
                          <a:solidFill>
                            <a:sysClr val="windowText" lastClr="000000"/>
                          </a:solidFill>
                          <a:effectLst/>
                          <a:uLnTx/>
                          <a:uFillTx/>
                          <a:latin typeface="+mn-lt"/>
                        </a:rPr>
                        <a:t>th</a:t>
                      </a:r>
                      <a:r>
                        <a:rPr kumimoji="1" lang="en-US" altLang="ja-JP" sz="1400" b="0" i="0" u="none" strike="noStrike" kern="0" cap="none" spc="0" normalizeH="0" baseline="0" noProof="0" dirty="0">
                          <a:ln>
                            <a:noFill/>
                          </a:ln>
                          <a:solidFill>
                            <a:sysClr val="windowText" lastClr="000000"/>
                          </a:solidFill>
                          <a:effectLst/>
                          <a:uLnTx/>
                          <a:uFillTx/>
                          <a:latin typeface="+mn-lt"/>
                        </a:rPr>
                        <a:t> WP.29, Mar. 2022)</a:t>
                      </a:r>
                    </a:p>
                    <a:p>
                      <a:endParaRPr kumimoji="1" lang="en-US" altLang="ja-JP" sz="1400" b="0" i="0" u="none" strike="noStrike" kern="0" cap="none" spc="0" normalizeH="0" baseline="0" noProof="0" dirty="0">
                        <a:ln>
                          <a:noFill/>
                        </a:ln>
                        <a:solidFill>
                          <a:sysClr val="windowText" lastClr="000000"/>
                        </a:solidFill>
                        <a:effectLst/>
                        <a:uLnTx/>
                        <a:uFillTx/>
                        <a:latin typeface="+mn-l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US" sz="1400" dirty="0"/>
                        <a:t>Acceleration Data Accuracy Verification Procedures (125th GRSG, </a:t>
                      </a:r>
                      <a:r>
                        <a:rPr lang="en-GB" sz="1400" dirty="0"/>
                        <a:t>2023/11&amp;15 etc.)</a:t>
                      </a:r>
                      <a:endParaRPr kumimoji="1" lang="ja-JP" altLang="en-US" sz="1400" dirty="0"/>
                    </a:p>
                  </a:txBody>
                  <a:tcPr>
                    <a:solidFill>
                      <a:srgbClr val="E9EDF4"/>
                    </a:solidFill>
                  </a:tcPr>
                </a:tc>
                <a:tc>
                  <a:txBody>
                    <a:bodyPr/>
                    <a:lstStyle/>
                    <a:p>
                      <a:pPr marL="176213" indent="-176213">
                        <a:buFont typeface="Arial" panose="020B0604020202020204" pitchFamily="34" charset="0"/>
                        <a:buChar char="•"/>
                      </a:pPr>
                      <a:r>
                        <a:rPr kumimoji="1" lang="en-US" altLang="ja-JP" sz="1600" dirty="0"/>
                        <a:t>EDR for HDV </a:t>
                      </a:r>
                    </a:p>
                    <a:p>
                      <a:pPr marL="0" indent="0">
                        <a:buFont typeface="Arial" panose="020B0604020202020204" pitchFamily="34" charset="0"/>
                        <a:buNone/>
                      </a:pPr>
                      <a:r>
                        <a:rPr kumimoji="1" lang="en-US" altLang="ja-JP" sz="1600" dirty="0"/>
                        <a:t>     (Nov 2023)</a:t>
                      </a:r>
                    </a:p>
                    <a:p>
                      <a:pPr marL="176213" indent="-176213">
                        <a:spcBef>
                          <a:spcPts val="600"/>
                        </a:spcBef>
                        <a:buFont typeface="Arial" panose="020B0604020202020204" pitchFamily="34" charset="0"/>
                        <a:buChar char="•"/>
                      </a:pPr>
                      <a:r>
                        <a:rPr kumimoji="1" lang="en-US" altLang="ja-JP" sz="1600" dirty="0"/>
                        <a:t>EDR performance elements for ADS (</a:t>
                      </a:r>
                      <a:r>
                        <a:rPr kumimoji="1" lang="en-US" altLang="ja-JP" sz="1600"/>
                        <a:t>June 2024)</a:t>
                      </a:r>
                      <a:endParaRPr kumimoji="1" lang="en-US" altLang="ja-JP" sz="1600" dirty="0"/>
                    </a:p>
                  </a:txBody>
                  <a:tcPr>
                    <a:solidFill>
                      <a:srgbClr val="E9EDF4"/>
                    </a:solidFill>
                  </a:tcPr>
                </a:tc>
                <a:tc>
                  <a:txBody>
                    <a:bodyPr/>
                    <a:lstStyle/>
                    <a:p>
                      <a:pPr marL="176213" marR="0" lvl="0" indent="-17621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600" dirty="0"/>
                        <a:t>EDR Step 2 </a:t>
                      </a:r>
                      <a:br>
                        <a:rPr kumimoji="1" lang="en-US" altLang="ja-JP" sz="1600" dirty="0"/>
                      </a:br>
                      <a:r>
                        <a:rPr kumimoji="1" lang="en-US" altLang="ja-JP" sz="1600" b="0" dirty="0"/>
                        <a:t>(Nov. 2024)</a:t>
                      </a:r>
                      <a:endParaRPr kumimoji="1" lang="ja-JP" altLang="en-US" sz="1600" b="0" dirty="0"/>
                    </a:p>
                  </a:txBody>
                  <a:tcPr>
                    <a:solidFill>
                      <a:srgbClr val="E9EDF4"/>
                    </a:solidFill>
                  </a:tcPr>
                </a:tc>
                <a:extLst>
                  <a:ext uri="{0D108BD9-81ED-4DB2-BD59-A6C34878D82A}">
                    <a16:rowId xmlns:a16="http://schemas.microsoft.com/office/drawing/2014/main" val="49173143"/>
                  </a:ext>
                </a:extLst>
              </a:tr>
            </a:tbl>
          </a:graphicData>
        </a:graphic>
      </p:graphicFrame>
    </p:spTree>
    <p:extLst>
      <p:ext uri="{BB962C8B-B14F-4D97-AF65-F5344CB8AC3E}">
        <p14:creationId xmlns:p14="http://schemas.microsoft.com/office/powerpoint/2010/main" val="2071500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8C09-D1DE-4C2E-8F5F-45747E93D3D0}"/>
              </a:ext>
            </a:extLst>
          </p:cNvPr>
          <p:cNvSpPr>
            <a:spLocks noGrp="1"/>
          </p:cNvSpPr>
          <p:nvPr>
            <p:ph type="title"/>
          </p:nvPr>
        </p:nvSpPr>
        <p:spPr/>
        <p:txBody>
          <a:bodyPr/>
          <a:lstStyle/>
          <a:p>
            <a:pPr algn="ctr"/>
            <a:r>
              <a:rPr lang="en-US" sz="2400" u="sng" dirty="0"/>
              <a:t>Activities of EDR/DSSAD IWG since GRVA #16</a:t>
            </a:r>
          </a:p>
        </p:txBody>
      </p:sp>
      <p:sp>
        <p:nvSpPr>
          <p:cNvPr id="4" name="Slide Number Placeholder 3">
            <a:extLst>
              <a:ext uri="{FF2B5EF4-FFF2-40B4-BE49-F238E27FC236}">
                <a16:creationId xmlns:a16="http://schemas.microsoft.com/office/drawing/2014/main" id="{95884E36-C628-445B-8AB1-452AED3784F1}"/>
              </a:ext>
            </a:extLst>
          </p:cNvPr>
          <p:cNvSpPr>
            <a:spLocks noGrp="1"/>
          </p:cNvSpPr>
          <p:nvPr>
            <p:ph type="sldNum" idx="10"/>
          </p:nvPr>
        </p:nvSpPr>
        <p:spPr/>
        <p:txBody>
          <a:bodyPr/>
          <a:lstStyle/>
          <a:p>
            <a:pPr algn="r"/>
            <a:fld id="{CF5C2B08-6F4B-45EB-B014-59701702C745}" type="slidenum">
              <a:rPr lang="en-US" spc="-1" smtClean="0">
                <a:latin typeface="Calibri"/>
              </a:rPr>
              <a:pPr algn="r"/>
              <a:t>5</a:t>
            </a:fld>
            <a:endParaRPr lang="en-US" spc="-1" dirty="0">
              <a:latin typeface="Times New Roman"/>
            </a:endParaRPr>
          </a:p>
        </p:txBody>
      </p:sp>
      <p:sp>
        <p:nvSpPr>
          <p:cNvPr id="3" name="Subtitle 2">
            <a:extLst>
              <a:ext uri="{FF2B5EF4-FFF2-40B4-BE49-F238E27FC236}">
                <a16:creationId xmlns:a16="http://schemas.microsoft.com/office/drawing/2014/main" id="{1EA7BD4D-1DA3-4888-A628-612763EC7EC9}"/>
              </a:ext>
            </a:extLst>
          </p:cNvPr>
          <p:cNvSpPr>
            <a:spLocks noGrp="1"/>
          </p:cNvSpPr>
          <p:nvPr>
            <p:ph type="subTitle" idx="4294967295"/>
          </p:nvPr>
        </p:nvSpPr>
        <p:spPr>
          <a:xfrm>
            <a:off x="695764" y="2111884"/>
            <a:ext cx="8524436" cy="4338637"/>
          </a:xfrm>
        </p:spPr>
        <p:txBody>
          <a:bodyPr/>
          <a:lstStyle/>
          <a:p>
            <a:pPr marL="228600" marR="0">
              <a:spcBef>
                <a:spcPts val="600"/>
              </a:spcBef>
              <a:spcAft>
                <a:spcPts val="0"/>
              </a:spcAft>
              <a:tabLst>
                <a:tab pos="342900" algn="l"/>
                <a:tab pos="685800" algn="l"/>
              </a:tabLst>
            </a:pPr>
            <a:r>
              <a:rPr lang="en-US" sz="2400" dirty="0">
                <a:effectLst/>
                <a:latin typeface="Times New Roman" panose="02020603050405020304" pitchFamily="18" charset="0"/>
                <a:ea typeface="MS Mincho" panose="02020609040205080304" pitchFamily="49" charset="-128"/>
              </a:rPr>
              <a:t>SG-EDR #36					 June 6  </a:t>
            </a:r>
          </a:p>
          <a:p>
            <a:pPr marL="228600" marR="0">
              <a:spcBef>
                <a:spcPts val="600"/>
              </a:spcBef>
              <a:spcAft>
                <a:spcPts val="0"/>
              </a:spcAft>
              <a:tabLst>
                <a:tab pos="342900" algn="l"/>
                <a:tab pos="685800" algn="l"/>
              </a:tabLst>
            </a:pPr>
            <a:r>
              <a:rPr lang="en-US" altLang="ja-JP" sz="2400" dirty="0">
                <a:latin typeface="Times New Roman" panose="02020603050405020304" pitchFamily="18" charset="0"/>
                <a:ea typeface="MS Mincho" panose="02020609040205080304" pitchFamily="49" charset="-128"/>
              </a:rPr>
              <a:t>TF Data Elements (EDR)  #14 		</a:t>
            </a:r>
            <a:r>
              <a:rPr lang="en-US" sz="2400" dirty="0">
                <a:effectLst/>
                <a:latin typeface="Times New Roman" panose="02020603050405020304" pitchFamily="18" charset="0"/>
                <a:ea typeface="MS Mincho" panose="02020609040205080304" pitchFamily="49" charset="-128"/>
              </a:rPr>
              <a:t>	 </a:t>
            </a:r>
            <a:r>
              <a:rPr lang="en-US" sz="2400" dirty="0">
                <a:latin typeface="Times New Roman" panose="02020603050405020304" pitchFamily="18" charset="0"/>
                <a:ea typeface="MS Mincho" panose="02020609040205080304" pitchFamily="49" charset="-128"/>
              </a:rPr>
              <a:t>June 8</a:t>
            </a:r>
            <a:r>
              <a:rPr lang="en-US" sz="2400" dirty="0">
                <a:effectLst/>
                <a:latin typeface="Times New Roman" panose="02020603050405020304" pitchFamily="18" charset="0"/>
                <a:ea typeface="MS Mincho" panose="02020609040205080304" pitchFamily="49" charset="-128"/>
              </a:rPr>
              <a:t> </a:t>
            </a:r>
          </a:p>
          <a:p>
            <a:pPr marL="228600" marR="0">
              <a:spcBef>
                <a:spcPts val="600"/>
              </a:spcBef>
              <a:spcAft>
                <a:spcPts val="0"/>
              </a:spcAft>
              <a:tabLst>
                <a:tab pos="342900" algn="l"/>
                <a:tab pos="685800" algn="l"/>
              </a:tabLst>
            </a:pPr>
            <a:r>
              <a:rPr lang="en-US" altLang="ja-JP" sz="2400" dirty="0">
                <a:effectLst/>
                <a:latin typeface="Times New Roman" panose="02020603050405020304" pitchFamily="18" charset="0"/>
                <a:ea typeface="MS Mincho" panose="02020609040205080304" pitchFamily="49" charset="-128"/>
              </a:rPr>
              <a:t>SG-DSSAD #15 			</a:t>
            </a:r>
            <a:r>
              <a:rPr lang="en-US" sz="2400" dirty="0">
                <a:effectLst/>
                <a:latin typeface="Times New Roman" panose="02020603050405020304" pitchFamily="18" charset="0"/>
                <a:ea typeface="MS Mincho" panose="02020609040205080304" pitchFamily="49" charset="-128"/>
              </a:rPr>
              <a:t>		 </a:t>
            </a:r>
            <a:r>
              <a:rPr lang="en-US" sz="2400" dirty="0">
                <a:latin typeface="Times New Roman" panose="02020603050405020304" pitchFamily="18" charset="0"/>
                <a:ea typeface="MS Mincho" panose="02020609040205080304" pitchFamily="49" charset="-128"/>
              </a:rPr>
              <a:t>June 27</a:t>
            </a:r>
            <a:endParaRPr lang="en-US" sz="2400" dirty="0">
              <a:effectLst/>
              <a:latin typeface="Times New Roman" panose="02020603050405020304" pitchFamily="18" charset="0"/>
              <a:ea typeface="MS Mincho" panose="02020609040205080304" pitchFamily="49" charset="-128"/>
            </a:endParaRPr>
          </a:p>
          <a:p>
            <a:pPr marL="228600" marR="0">
              <a:spcBef>
                <a:spcPts val="600"/>
              </a:spcBef>
              <a:spcAft>
                <a:spcPts val="0"/>
              </a:spcAft>
              <a:tabLst>
                <a:tab pos="342900" algn="l"/>
                <a:tab pos="685800" algn="l"/>
              </a:tabLst>
            </a:pPr>
            <a:r>
              <a:rPr lang="en-US" altLang="ja-JP" sz="2400" kern="0" dirty="0">
                <a:solidFill>
                  <a:sysClr val="windowText" lastClr="000000"/>
                </a:solidFill>
                <a:latin typeface="Times New Roman" panose="02020603050405020304" pitchFamily="18" charset="0"/>
                <a:ea typeface="MS Mincho" panose="02020609040205080304" pitchFamily="49" charset="-128"/>
              </a:rPr>
              <a:t>SG-EDR #37 &amp; TF Data Elements (EDR) #15 </a:t>
            </a:r>
            <a:r>
              <a:rPr lang="en-US" sz="2400" dirty="0">
                <a:latin typeface="Times New Roman" panose="02020603050405020304" pitchFamily="18" charset="0"/>
                <a:ea typeface="MS Mincho" panose="02020609040205080304" pitchFamily="49" charset="-128"/>
              </a:rPr>
              <a:t>	 June 28 </a:t>
            </a:r>
            <a:endParaRPr lang="en-US" sz="2400" dirty="0">
              <a:effectLst/>
              <a:latin typeface="Times New Roman" panose="02020603050405020304" pitchFamily="18" charset="0"/>
              <a:ea typeface="MS Mincho" panose="02020609040205080304" pitchFamily="49" charset="-128"/>
            </a:endParaRPr>
          </a:p>
          <a:p>
            <a:pPr marL="228600">
              <a:spcBef>
                <a:spcPts val="600"/>
              </a:spcBef>
              <a:tabLst>
                <a:tab pos="342900" algn="l"/>
                <a:tab pos="685800" algn="l"/>
              </a:tabLst>
            </a:pPr>
            <a:r>
              <a:rPr lang="en-US" altLang="ja-JP" sz="2400" kern="0" dirty="0">
                <a:solidFill>
                  <a:sysClr val="windowText" lastClr="000000"/>
                </a:solidFill>
                <a:latin typeface="Times New Roman" panose="02020603050405020304" pitchFamily="18" charset="0"/>
                <a:ea typeface="MS Mincho" panose="02020609040205080304" pitchFamily="49" charset="-128"/>
              </a:rPr>
              <a:t>EDR/DSSAD IWG #22 (prep session for Sept. )	 August 29</a:t>
            </a:r>
          </a:p>
          <a:p>
            <a:pPr marL="228600">
              <a:spcBef>
                <a:spcPts val="600"/>
              </a:spcBef>
              <a:tabLst>
                <a:tab pos="342900" algn="l"/>
                <a:tab pos="685800" algn="l"/>
              </a:tabLst>
            </a:pPr>
            <a:r>
              <a:rPr lang="en-US" altLang="ja-JP" sz="2400" kern="0" dirty="0">
                <a:solidFill>
                  <a:sysClr val="windowText" lastClr="000000"/>
                </a:solidFill>
                <a:latin typeface="Times New Roman" panose="02020603050405020304" pitchFamily="18" charset="0"/>
                <a:ea typeface="MS Mincho" panose="02020609040205080304" pitchFamily="49" charset="-128"/>
              </a:rPr>
              <a:t>EDR/DSSAD IWG #23 (hybrid in D.C. the US)	 September 6-8</a:t>
            </a:r>
          </a:p>
        </p:txBody>
      </p:sp>
    </p:spTree>
    <p:extLst>
      <p:ext uri="{BB962C8B-B14F-4D97-AF65-F5344CB8AC3E}">
        <p14:creationId xmlns:p14="http://schemas.microsoft.com/office/powerpoint/2010/main" val="2404473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0BABE5-BB86-49CA-8F9B-4534496EE278}"/>
              </a:ext>
            </a:extLst>
          </p:cNvPr>
          <p:cNvSpPr>
            <a:spLocks noGrp="1"/>
          </p:cNvSpPr>
          <p:nvPr>
            <p:ph type="title"/>
          </p:nvPr>
        </p:nvSpPr>
        <p:spPr/>
        <p:txBody>
          <a:bodyPr/>
          <a:lstStyle/>
          <a:p>
            <a:pPr algn="ctr"/>
            <a:r>
              <a:rPr kumimoji="1" lang="en-US" altLang="ja-JP" sz="2400" b="0" i="0" u="sng" strike="noStrike" kern="0" cap="none" spc="0" normalizeH="0" baseline="0" noProof="0" dirty="0">
                <a:ln>
                  <a:noFill/>
                </a:ln>
                <a:solidFill>
                  <a:sysClr val="windowText" lastClr="000000"/>
                </a:solidFill>
                <a:effectLst/>
                <a:uLnTx/>
                <a:uFillTx/>
              </a:rPr>
              <a:t>Summary of Recent Activities on DSSAD</a:t>
            </a:r>
            <a:endParaRPr kumimoji="1" lang="ja-JP" altLang="en-US" dirty="0"/>
          </a:p>
        </p:txBody>
      </p:sp>
      <p:sp>
        <p:nvSpPr>
          <p:cNvPr id="3" name="スライド番号プレースホルダー 2">
            <a:extLst>
              <a:ext uri="{FF2B5EF4-FFF2-40B4-BE49-F238E27FC236}">
                <a16:creationId xmlns:a16="http://schemas.microsoft.com/office/drawing/2014/main" id="{923620CD-843D-50D0-5B24-0DFF83D0A185}"/>
              </a:ext>
            </a:extLst>
          </p:cNvPr>
          <p:cNvSpPr>
            <a:spLocks noGrp="1"/>
          </p:cNvSpPr>
          <p:nvPr>
            <p:ph type="sldNum" idx="10"/>
          </p:nvPr>
        </p:nvSpPr>
        <p:spPr/>
        <p:txBody>
          <a:bodyPr/>
          <a:lstStyle/>
          <a:p>
            <a:pPr algn="r"/>
            <a:fld id="{CF5C2B08-6F4B-45EB-B014-59701702C745}" type="slidenum">
              <a:rPr lang="en-US" spc="-1" smtClean="0">
                <a:latin typeface="Calibri"/>
              </a:rPr>
              <a:pPr algn="r"/>
              <a:t>6</a:t>
            </a:fld>
            <a:endParaRPr lang="en-US" spc="-1" dirty="0">
              <a:latin typeface="Times New Roman"/>
            </a:endParaRPr>
          </a:p>
        </p:txBody>
      </p:sp>
      <p:sp>
        <p:nvSpPr>
          <p:cNvPr id="4" name="コンテンツ プレースホルダー 2">
            <a:extLst>
              <a:ext uri="{FF2B5EF4-FFF2-40B4-BE49-F238E27FC236}">
                <a16:creationId xmlns:a16="http://schemas.microsoft.com/office/drawing/2014/main" id="{BABC4E56-00A9-4D70-9025-48BCB6F99EAD}"/>
              </a:ext>
            </a:extLst>
          </p:cNvPr>
          <p:cNvSpPr txBox="1">
            <a:spLocks/>
          </p:cNvSpPr>
          <p:nvPr/>
        </p:nvSpPr>
        <p:spPr>
          <a:xfrm>
            <a:off x="255814" y="1750276"/>
            <a:ext cx="5027905" cy="45434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5750" indent="-285750">
              <a:lnSpc>
                <a:spcPct val="100000"/>
              </a:lnSpc>
              <a:spcBef>
                <a:spcPts val="2400"/>
              </a:spcBef>
              <a:buClr>
                <a:srgbClr val="000000"/>
              </a:buClr>
              <a:buSzPct val="45000"/>
              <a:buFont typeface="Wingdings" charset="2"/>
              <a:buChar char=""/>
              <a:defRPr/>
            </a:pPr>
            <a:r>
              <a:rPr kumimoji="0" lang="en-US" altLang="ja-JP" sz="2000" kern="0" dirty="0">
                <a:latin typeface="Times New Roman" panose="02020603050405020304" pitchFamily="18" charset="0"/>
                <a:ea typeface="游明朝" panose="02020400000000000000" pitchFamily="18" charset="-128"/>
                <a:cs typeface="Times New Roman" panose="02020603050405020304" pitchFamily="18" charset="0"/>
              </a:rPr>
              <a:t>Group is focusing on discussion of DSSAD Performance Elements Guidance Document to submit to WP.29 June 2024.</a:t>
            </a:r>
          </a:p>
          <a:p>
            <a:pPr marL="285750" indent="-285750">
              <a:lnSpc>
                <a:spcPct val="100000"/>
              </a:lnSpc>
              <a:spcBef>
                <a:spcPts val="2400"/>
              </a:spcBef>
              <a:buClr>
                <a:srgbClr val="000000"/>
              </a:buClr>
              <a:buSzPct val="45000"/>
              <a:buFont typeface="Wingdings" charset="2"/>
              <a:buChar char=""/>
              <a:defRPr/>
            </a:pPr>
            <a:r>
              <a:rPr kumimoji="0" lang="en-US" altLang="ja-JP" sz="2000" kern="0" dirty="0">
                <a:latin typeface="Times New Roman" panose="02020603050405020304" pitchFamily="18" charset="0"/>
                <a:ea typeface="游明朝" panose="02020400000000000000" pitchFamily="18" charset="-128"/>
                <a:cs typeface="Times New Roman" panose="02020603050405020304" pitchFamily="18" charset="0"/>
              </a:rPr>
              <a:t>The guidance document consists of the following chapters:</a:t>
            </a:r>
          </a:p>
          <a:p>
            <a:pPr marL="800100" lvl="1" indent="-342900">
              <a:lnSpc>
                <a:spcPct val="100000"/>
              </a:lnSpc>
              <a:spcBef>
                <a:spcPts val="12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Objective</a:t>
            </a:r>
          </a:p>
          <a:p>
            <a:pPr marL="800100" lvl="1" indent="-342900">
              <a:lnSpc>
                <a:spcPct val="100000"/>
              </a:lnSpc>
              <a:spcBef>
                <a:spcPts val="6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Data Storage</a:t>
            </a:r>
          </a:p>
          <a:p>
            <a:pPr marL="800100" lvl="1" indent="-342900">
              <a:lnSpc>
                <a:spcPct val="100000"/>
              </a:lnSpc>
              <a:spcBef>
                <a:spcPts val="6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Data Format</a:t>
            </a:r>
          </a:p>
          <a:p>
            <a:pPr marL="800100" lvl="1" indent="-342900">
              <a:lnSpc>
                <a:spcPct val="100000"/>
              </a:lnSpc>
              <a:spcBef>
                <a:spcPts val="6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Performance Elements</a:t>
            </a:r>
          </a:p>
          <a:p>
            <a:pPr marL="800100" lvl="1" indent="-342900">
              <a:lnSpc>
                <a:spcPct val="100000"/>
              </a:lnSpc>
              <a:spcBef>
                <a:spcPts val="6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Data Retrievability/Accessibility</a:t>
            </a:r>
          </a:p>
          <a:p>
            <a:pPr marL="800100" lvl="1" indent="-342900">
              <a:lnSpc>
                <a:spcPct val="100000"/>
              </a:lnSpc>
              <a:spcBef>
                <a:spcPts val="6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Data Security</a:t>
            </a:r>
          </a:p>
          <a:p>
            <a:pPr marL="800100" lvl="1" indent="-342900">
              <a:lnSpc>
                <a:spcPct val="100000"/>
              </a:lnSpc>
              <a:spcBef>
                <a:spcPts val="600"/>
              </a:spcBef>
              <a:buClr>
                <a:srgbClr val="000000"/>
              </a:buClr>
              <a:buSzPct val="100000"/>
              <a:buAutoNum type="arabicPeriod"/>
              <a:defRPr/>
            </a:pPr>
            <a:r>
              <a:rPr kumimoji="0" lang="en-US" altLang="ja-JP" sz="1600" kern="0" dirty="0">
                <a:latin typeface="Times New Roman" panose="02020603050405020304" pitchFamily="18" charset="0"/>
                <a:ea typeface="游明朝" panose="02020400000000000000" pitchFamily="18" charset="-128"/>
                <a:cs typeface="Times New Roman" panose="02020603050405020304" pitchFamily="18" charset="0"/>
              </a:rPr>
              <a:t>Misc.</a:t>
            </a:r>
          </a:p>
        </p:txBody>
      </p:sp>
      <p:sp>
        <p:nvSpPr>
          <p:cNvPr id="7" name="四角形: 角を丸くする 6">
            <a:extLst>
              <a:ext uri="{FF2B5EF4-FFF2-40B4-BE49-F238E27FC236}">
                <a16:creationId xmlns:a16="http://schemas.microsoft.com/office/drawing/2014/main" id="{B86893C8-2E73-421D-B4E0-84768080796D}"/>
              </a:ext>
            </a:extLst>
          </p:cNvPr>
          <p:cNvSpPr/>
          <p:nvPr/>
        </p:nvSpPr>
        <p:spPr>
          <a:xfrm>
            <a:off x="211264" y="1417319"/>
            <a:ext cx="9455250" cy="5240655"/>
          </a:xfrm>
          <a:prstGeom prst="roundRect">
            <a:avLst>
              <a:gd name="adj" fmla="val 93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id="{AD590B23-B2A8-BC6F-0131-8AAD745F58C5}"/>
              </a:ext>
            </a:extLst>
          </p:cNvPr>
          <p:cNvPicPr>
            <a:picLocks noChangeAspect="1"/>
          </p:cNvPicPr>
          <p:nvPr/>
        </p:nvPicPr>
        <p:blipFill>
          <a:blip r:embed="rId3"/>
          <a:stretch>
            <a:fillRect/>
          </a:stretch>
        </p:blipFill>
        <p:spPr>
          <a:xfrm>
            <a:off x="5523205" y="1632857"/>
            <a:ext cx="3778340" cy="48216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974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8C09-D1DE-4C2E-8F5F-45747E93D3D0}"/>
              </a:ext>
            </a:extLst>
          </p:cNvPr>
          <p:cNvSpPr>
            <a:spLocks noGrp="1"/>
          </p:cNvSpPr>
          <p:nvPr>
            <p:ph type="title"/>
          </p:nvPr>
        </p:nvSpPr>
        <p:spPr/>
        <p:txBody>
          <a:bodyPr/>
          <a:lstStyle/>
          <a:p>
            <a:pPr algn="ctr"/>
            <a:r>
              <a:rPr lang="en-US" sz="2400" u="sng" dirty="0"/>
              <a:t>Current Schedule for EDR/DSSAD IWG </a:t>
            </a:r>
          </a:p>
        </p:txBody>
      </p:sp>
      <p:sp>
        <p:nvSpPr>
          <p:cNvPr id="3" name="Subtitle 2">
            <a:extLst>
              <a:ext uri="{FF2B5EF4-FFF2-40B4-BE49-F238E27FC236}">
                <a16:creationId xmlns:a16="http://schemas.microsoft.com/office/drawing/2014/main" id="{1EA7BD4D-1DA3-4888-A628-612763EC7EC9}"/>
              </a:ext>
            </a:extLst>
          </p:cNvPr>
          <p:cNvSpPr>
            <a:spLocks noGrp="1"/>
          </p:cNvSpPr>
          <p:nvPr>
            <p:ph type="subTitle"/>
          </p:nvPr>
        </p:nvSpPr>
        <p:spPr>
          <a:xfrm>
            <a:off x="76972" y="1417320"/>
            <a:ext cx="9419454" cy="4339668"/>
          </a:xfrm>
        </p:spPr>
        <p:txBody>
          <a:bodyPr/>
          <a:lstStyle/>
          <a:p>
            <a:pPr marL="571500" marR="0" indent="-342900">
              <a:spcBef>
                <a:spcPts val="600"/>
              </a:spcBef>
              <a:spcAft>
                <a:spcPts val="0"/>
              </a:spcAft>
              <a:buFont typeface="Arial" panose="020B0604020202020204" pitchFamily="34" charset="0"/>
              <a:buChar char="•"/>
              <a:tabLst>
                <a:tab pos="342900" algn="l"/>
                <a:tab pos="685800" algn="l"/>
              </a:tabLst>
            </a:pPr>
            <a:r>
              <a:rPr lang="en-US" sz="2400" dirty="0">
                <a:effectLst/>
                <a:latin typeface="Times New Roman" panose="02020603050405020304" pitchFamily="18" charset="0"/>
                <a:ea typeface="MS Mincho" panose="02020609040205080304" pitchFamily="49" charset="-128"/>
              </a:rPr>
              <a:t>SG-DSSAD #16						November 20</a:t>
            </a:r>
          </a:p>
          <a:p>
            <a:pPr marL="571500" marR="0" indent="-342900">
              <a:spcBef>
                <a:spcPts val="600"/>
              </a:spcBef>
              <a:spcAft>
                <a:spcPts val="0"/>
              </a:spcAft>
              <a:buFont typeface="Arial" panose="020B0604020202020204" pitchFamily="34" charset="0"/>
              <a:buChar char="•"/>
              <a:tabLst>
                <a:tab pos="342900" algn="l"/>
                <a:tab pos="685800" algn="l"/>
              </a:tabLst>
            </a:pPr>
            <a:r>
              <a:rPr lang="en-US" sz="2400" dirty="0">
                <a:effectLst/>
                <a:latin typeface="Times New Roman" panose="02020603050405020304" pitchFamily="18" charset="0"/>
                <a:ea typeface="MS Mincho" panose="02020609040205080304" pitchFamily="49" charset="-128"/>
              </a:rPr>
              <a:t>SG-EDR #37						</a:t>
            </a:r>
            <a:r>
              <a:rPr lang="en-US" sz="2400" dirty="0">
                <a:latin typeface="Times New Roman" panose="02020603050405020304" pitchFamily="18" charset="0"/>
                <a:ea typeface="MS Mincho" panose="02020609040205080304" pitchFamily="49" charset="-128"/>
              </a:rPr>
              <a:t>November</a:t>
            </a:r>
            <a:r>
              <a:rPr lang="en-US" sz="2400" dirty="0">
                <a:effectLst/>
                <a:latin typeface="Times New Roman" panose="02020603050405020304" pitchFamily="18" charset="0"/>
                <a:ea typeface="MS Mincho" panose="02020609040205080304" pitchFamily="49" charset="-128"/>
              </a:rPr>
              <a:t> </a:t>
            </a:r>
            <a:r>
              <a:rPr lang="en-US" sz="2400" dirty="0">
                <a:latin typeface="Times New Roman" panose="02020603050405020304" pitchFamily="18" charset="0"/>
                <a:ea typeface="MS Mincho" panose="02020609040205080304" pitchFamily="49" charset="-128"/>
              </a:rPr>
              <a:t>21</a:t>
            </a:r>
            <a:endParaRPr lang="en-US" sz="2400" dirty="0">
              <a:effectLst/>
              <a:latin typeface="Times New Roman" panose="02020603050405020304" pitchFamily="18" charset="0"/>
              <a:ea typeface="MS Mincho" panose="02020609040205080304" pitchFamily="49" charset="-128"/>
            </a:endParaRPr>
          </a:p>
          <a:p>
            <a:pPr marL="571500" marR="0" indent="-342900">
              <a:spcBef>
                <a:spcPts val="600"/>
              </a:spcBef>
              <a:spcAft>
                <a:spcPts val="0"/>
              </a:spcAft>
              <a:buFont typeface="Arial" panose="020B0604020202020204" pitchFamily="34" charset="0"/>
              <a:buChar char="•"/>
              <a:tabLst>
                <a:tab pos="342900" algn="l"/>
                <a:tab pos="685800" algn="l"/>
              </a:tabLst>
            </a:pPr>
            <a:r>
              <a:rPr lang="en-US" altLang="ja-JP" sz="2400" dirty="0">
                <a:effectLst/>
                <a:latin typeface="Times New Roman" panose="02020603050405020304" pitchFamily="18" charset="0"/>
                <a:ea typeface="MS Mincho" panose="02020609040205080304" pitchFamily="49" charset="-128"/>
              </a:rPr>
              <a:t>EDR/DSSAD IWG #</a:t>
            </a:r>
            <a:r>
              <a:rPr lang="en-US" altLang="ja-JP" sz="2400" dirty="0">
                <a:latin typeface="Times New Roman" panose="02020603050405020304" pitchFamily="18" charset="0"/>
                <a:ea typeface="MS Mincho" panose="02020609040205080304" pitchFamily="49" charset="-128"/>
              </a:rPr>
              <a:t>24 (Virtual)			February</a:t>
            </a:r>
            <a:endParaRPr lang="en-US" sz="2400" dirty="0">
              <a:effectLst/>
              <a:latin typeface="Times New Roman" panose="02020603050405020304" pitchFamily="18" charset="0"/>
              <a:ea typeface="MS Mincho" panose="02020609040205080304" pitchFamily="49" charset="-128"/>
            </a:endParaRPr>
          </a:p>
          <a:p>
            <a:pPr marL="571500" marR="0" indent="-342900">
              <a:spcBef>
                <a:spcPts val="600"/>
              </a:spcBef>
              <a:spcAft>
                <a:spcPts val="0"/>
              </a:spcAft>
              <a:buFont typeface="Arial" panose="020B0604020202020204" pitchFamily="34" charset="0"/>
              <a:buChar char="•"/>
              <a:tabLst>
                <a:tab pos="342900" algn="l"/>
                <a:tab pos="685800" algn="l"/>
              </a:tabLst>
            </a:pPr>
            <a:r>
              <a:rPr lang="en-US" sz="2400" dirty="0">
                <a:effectLst/>
                <a:latin typeface="Times New Roman" panose="02020603050405020304" pitchFamily="18" charset="0"/>
                <a:ea typeface="MS Mincho" panose="02020609040205080304" pitchFamily="49" charset="-128"/>
              </a:rPr>
              <a:t>EDR/DSSAD IWG #</a:t>
            </a:r>
            <a:r>
              <a:rPr lang="en-US" sz="2400" dirty="0">
                <a:latin typeface="Times New Roman" panose="02020603050405020304" pitchFamily="18" charset="0"/>
                <a:ea typeface="MS Mincho" panose="02020609040205080304" pitchFamily="49" charset="-128"/>
              </a:rPr>
              <a:t>25</a:t>
            </a:r>
            <a:r>
              <a:rPr lang="en-US" sz="2400" dirty="0">
                <a:effectLst/>
                <a:latin typeface="Times New Roman" panose="02020603050405020304" pitchFamily="18" charset="0"/>
                <a:ea typeface="MS Mincho" panose="02020609040205080304" pitchFamily="49" charset="-128"/>
              </a:rPr>
              <a:t> (hybrid in </a:t>
            </a:r>
            <a:r>
              <a:rPr lang="en-US" sz="2400" dirty="0">
                <a:latin typeface="Times New Roman" panose="02020603050405020304" pitchFamily="18" charset="0"/>
                <a:ea typeface="MS Mincho" panose="02020609040205080304" pitchFamily="49" charset="-128"/>
              </a:rPr>
              <a:t>Tokyo, Japan</a:t>
            </a:r>
            <a:r>
              <a:rPr lang="en-US" sz="2400" dirty="0">
                <a:effectLst/>
                <a:latin typeface="Times New Roman" panose="02020603050405020304" pitchFamily="18" charset="0"/>
                <a:ea typeface="MS Mincho" panose="02020609040205080304" pitchFamily="49" charset="-128"/>
              </a:rPr>
              <a:t>)</a:t>
            </a:r>
            <a:r>
              <a:rPr lang="en-US" sz="2400" dirty="0">
                <a:latin typeface="Times New Roman" panose="02020603050405020304" pitchFamily="18" charset="0"/>
                <a:ea typeface="MS Mincho" panose="02020609040205080304" pitchFamily="49" charset="-128"/>
              </a:rPr>
              <a:t>	April</a:t>
            </a:r>
            <a:r>
              <a:rPr lang="en-US" sz="2400" dirty="0">
                <a:effectLst/>
                <a:latin typeface="Times New Roman" panose="02020603050405020304" pitchFamily="18" charset="0"/>
                <a:ea typeface="MS Mincho" panose="02020609040205080304" pitchFamily="49" charset="-128"/>
              </a:rPr>
              <a:t> 9-11</a:t>
            </a:r>
          </a:p>
        </p:txBody>
      </p:sp>
      <p:sp>
        <p:nvSpPr>
          <p:cNvPr id="4" name="Slide Number Placeholder 3">
            <a:extLst>
              <a:ext uri="{FF2B5EF4-FFF2-40B4-BE49-F238E27FC236}">
                <a16:creationId xmlns:a16="http://schemas.microsoft.com/office/drawing/2014/main" id="{95884E36-C628-445B-8AB1-452AED3784F1}"/>
              </a:ext>
            </a:extLst>
          </p:cNvPr>
          <p:cNvSpPr>
            <a:spLocks noGrp="1"/>
          </p:cNvSpPr>
          <p:nvPr>
            <p:ph type="sldNum" idx="10"/>
          </p:nvPr>
        </p:nvSpPr>
        <p:spPr/>
        <p:txBody>
          <a:bodyPr/>
          <a:lstStyle/>
          <a:p>
            <a:pPr algn="r"/>
            <a:fld id="{CF5C2B08-6F4B-45EB-B014-59701702C745}" type="slidenum">
              <a:rPr lang="en-US" spc="-1" smtClean="0">
                <a:latin typeface="Calibri"/>
              </a:rPr>
              <a:pPr algn="r"/>
              <a:t>7</a:t>
            </a:fld>
            <a:endParaRPr lang="en-US" spc="-1" dirty="0">
              <a:latin typeface="Times New Roman"/>
            </a:endParaRPr>
          </a:p>
        </p:txBody>
      </p:sp>
    </p:spTree>
    <p:extLst>
      <p:ext uri="{BB962C8B-B14F-4D97-AF65-F5344CB8AC3E}">
        <p14:creationId xmlns:p14="http://schemas.microsoft.com/office/powerpoint/2010/main" val="318159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664980" y="2186975"/>
            <a:ext cx="8423640" cy="1872208"/>
          </a:xfrm>
          <a:prstGeom prst="rect">
            <a:avLst/>
          </a:prstGeom>
          <a:noFill/>
          <a:ln>
            <a:noFill/>
          </a:ln>
        </p:spPr>
        <p:txBody>
          <a:bodyPr anchor="ctr"/>
          <a:lstStyle/>
          <a:p>
            <a:pPr algn="ctr">
              <a:lnSpc>
                <a:spcPct val="100000"/>
              </a:lnSpc>
            </a:pPr>
            <a:r>
              <a:rPr lang="nl-NL" sz="4400" b="1" spc="-1" dirty="0">
                <a:solidFill>
                  <a:srgbClr val="000000"/>
                </a:solidFill>
                <a:latin typeface="Calibri"/>
              </a:rPr>
              <a:t>Thank you!</a:t>
            </a:r>
          </a:p>
        </p:txBody>
      </p:sp>
      <p:sp>
        <p:nvSpPr>
          <p:cNvPr id="2" name="スライド番号プレースホルダー 1">
            <a:extLst>
              <a:ext uri="{FF2B5EF4-FFF2-40B4-BE49-F238E27FC236}">
                <a16:creationId xmlns:a16="http://schemas.microsoft.com/office/drawing/2014/main" id="{E4AE565A-DDB9-2701-880B-5FE4B28C32E8}"/>
              </a:ext>
            </a:extLst>
          </p:cNvPr>
          <p:cNvSpPr>
            <a:spLocks noGrp="1"/>
          </p:cNvSpPr>
          <p:nvPr>
            <p:ph type="sldNum" idx="10"/>
          </p:nvPr>
        </p:nvSpPr>
        <p:spPr/>
        <p:txBody>
          <a:bodyPr/>
          <a:lstStyle/>
          <a:p>
            <a:pPr algn="r"/>
            <a:fld id="{CF5C2B08-6F4B-45EB-B014-59701702C745}" type="slidenum">
              <a:rPr lang="en-US" spc="-1" smtClean="0">
                <a:latin typeface="Calibri"/>
              </a:rPr>
              <a:pPr algn="r"/>
              <a:t>8</a:t>
            </a:fld>
            <a:endParaRPr lang="en-US" spc="-1" dirty="0">
              <a:latin typeface="Times New Roman"/>
            </a:endParaRPr>
          </a:p>
        </p:txBody>
      </p:sp>
    </p:spTree>
    <p:extLst>
      <p:ext uri="{BB962C8B-B14F-4D97-AF65-F5344CB8AC3E}">
        <p14:creationId xmlns:p14="http://schemas.microsoft.com/office/powerpoint/2010/main" val="282234426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827F1D88-4F3B-4313-ACE9-59F81815C6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FD20D8-2B73-4E29-8358-56662A25BD4F}">
  <ds:schemaRefs>
    <ds:schemaRef ds:uri="http://schemas.microsoft.com/sharepoint/v3/contenttype/forms"/>
  </ds:schemaRefs>
</ds:datastoreItem>
</file>

<file path=customXml/itemProps3.xml><?xml version="1.0" encoding="utf-8"?>
<ds:datastoreItem xmlns:ds="http://schemas.openxmlformats.org/officeDocument/2006/customXml" ds:itemID="{DD56E207-CB26-4E42-91CA-3C05047CEFE4}">
  <ds:schemaRefs>
    <ds:schemaRef ds:uri="http://purl.org/dc/elements/1.1/"/>
    <ds:schemaRef ds:uri="http://schemas.microsoft.com/office/infopath/2007/PartnerControls"/>
    <ds:schemaRef ds:uri="http://schemas.microsoft.com/office/2006/documentManagement/types"/>
    <ds:schemaRef ds:uri="http://schemas.microsoft.com/office/2006/metadata/properties"/>
    <ds:schemaRef ds:uri="4b4a1c0d-4a69-4996-a84a-fc699b9f49de"/>
    <ds:schemaRef ds:uri="http://schemas.openxmlformats.org/package/2006/metadata/core-properties"/>
    <ds:schemaRef ds:uri="http://purl.org/dc/terms/"/>
    <ds:schemaRef ds:uri="985ec44e-1bab-4c0b-9df0-6ba128686fc9"/>
    <ds:schemaRef ds:uri="acccb6d4-dbe5-46d2-b4d3-5733603d8c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191</TotalTime>
  <Words>936</Words>
  <Application>Microsoft Office PowerPoint</Application>
  <PresentationFormat>A4 Paper (210x297 mm)</PresentationFormat>
  <Paragraphs>104</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Symbol</vt:lpstr>
      <vt:lpstr>Times New Roman</vt:lpstr>
      <vt:lpstr>Wingdings</vt:lpstr>
      <vt:lpstr>Office Theme</vt:lpstr>
      <vt:lpstr>PowerPoint Presentation</vt:lpstr>
      <vt:lpstr>Mission of the EDR/DSSAD IWG  ToR of the IWG (ECE/TRANS/WP.29/1147 Annex VII) (adopted in the 178th WP.29 in  June 2019)</vt:lpstr>
      <vt:lpstr>PowerPoint Presentation</vt:lpstr>
      <vt:lpstr>Overview of the IWG activities</vt:lpstr>
      <vt:lpstr>Activities of EDR/DSSAD IWG since GRVA #16</vt:lpstr>
      <vt:lpstr>Summary of Recent Activities on DSSAD</vt:lpstr>
      <vt:lpstr>Current Schedule for EDR/DSSAD IWG </vt:lpstr>
      <vt:lpstr>PowerPoint Presentation</vt:lpstr>
    </vt:vector>
  </TitlesOfParts>
  <Company>RDW Voertuiginformatie en -toelating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striekwp</dc:creator>
  <cp:keywords/>
  <cp:lastModifiedBy>Laura Dotzauer</cp:lastModifiedBy>
  <cp:revision>30</cp:revision>
  <cp:lastPrinted>2021-01-08T17:39:37Z</cp:lastPrinted>
  <dcterms:created xsi:type="dcterms:W3CDTF">2019-01-14T05:13:36Z</dcterms:created>
  <dcterms:modified xsi:type="dcterms:W3CDTF">2023-09-25T09:43:33Z</dcterms:modified>
  <cp:category/>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RDW Voertuiginformatie en -toelating</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画面に合わせる (4:3)</vt:lpwstr>
  </property>
  <property fmtid="{D5CDD505-2E9C-101B-9397-08002B2CF9AE}" pid="10" name="ScaleCrop">
    <vt:bool>false</vt:bool>
  </property>
  <property fmtid="{D5CDD505-2E9C-101B-9397-08002B2CF9AE}" pid="11" name="ShareDoc">
    <vt:bool>false</vt:bool>
  </property>
  <property fmtid="{D5CDD505-2E9C-101B-9397-08002B2CF9AE}" pid="12" name="Slides">
    <vt:i4>6</vt:i4>
  </property>
  <property fmtid="{D5CDD505-2E9C-101B-9397-08002B2CF9AE}" pid="13" name="ContentTypeId">
    <vt:lpwstr>0x0101003B8422D08C252547BB1CFA7F78E2CB83</vt:lpwstr>
  </property>
  <property fmtid="{D5CDD505-2E9C-101B-9397-08002B2CF9AE}" pid="14" name="MediaServiceImageTags">
    <vt:lpwstr/>
  </property>
  <property fmtid="{D5CDD505-2E9C-101B-9397-08002B2CF9AE}" pid="15" name="gba66df640194346a5267c50f24d4797">
    <vt:lpwstr/>
  </property>
  <property fmtid="{D5CDD505-2E9C-101B-9397-08002B2CF9AE}" pid="16" name="Office_x0020_of_x0020_Origin">
    <vt:lpwstr/>
  </property>
  <property fmtid="{D5CDD505-2E9C-101B-9397-08002B2CF9AE}" pid="17" name="Office of Origin">
    <vt:lpwstr/>
  </property>
</Properties>
</file>