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3"/>
  </p:sldMasterIdLst>
  <p:notesMasterIdLst>
    <p:notesMasterId r:id="rId9"/>
  </p:notesMasterIdLst>
  <p:sldIdLst>
    <p:sldId id="256" r:id="rId4"/>
    <p:sldId id="257" r:id="rId5"/>
    <p:sldId id="258"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61CE7A-05BD-4F49-B42D-FCF38B089ADA}" v="157" dt="2023-09-22T14:07:50.7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8" autoAdjust="0"/>
    <p:restoredTop sz="94660"/>
  </p:normalViewPr>
  <p:slideViewPr>
    <p:cSldViewPr snapToGrid="0">
      <p:cViewPr>
        <p:scale>
          <a:sx n="66" d="100"/>
          <a:sy n="66" d="100"/>
        </p:scale>
        <p:origin x="2232" y="9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na Kirschner" userId="b427ebab-8be4-4b0a-95e9-f698a6f39767" providerId="ADAL" clId="{E5B51C9B-D425-4076-8B06-61FA3D090860}"/>
    <pc:docChg chg="custSel modSld">
      <pc:chgData name="Tina Kirschner" userId="b427ebab-8be4-4b0a-95e9-f698a6f39767" providerId="ADAL" clId="{E5B51C9B-D425-4076-8B06-61FA3D090860}" dt="2023-09-20T07:07:10.189" v="1418" actId="20577"/>
      <pc:docMkLst>
        <pc:docMk/>
      </pc:docMkLst>
      <pc:sldChg chg="modSp mod">
        <pc:chgData name="Tina Kirschner" userId="b427ebab-8be4-4b0a-95e9-f698a6f39767" providerId="ADAL" clId="{E5B51C9B-D425-4076-8B06-61FA3D090860}" dt="2023-09-20T06:45:58.899" v="941" actId="20577"/>
        <pc:sldMkLst>
          <pc:docMk/>
          <pc:sldMk cId="3754347740" sldId="256"/>
        </pc:sldMkLst>
        <pc:spChg chg="mod">
          <ac:chgData name="Tina Kirschner" userId="b427ebab-8be4-4b0a-95e9-f698a6f39767" providerId="ADAL" clId="{E5B51C9B-D425-4076-8B06-61FA3D090860}" dt="2023-09-20T06:45:58.899" v="941" actId="20577"/>
          <ac:spMkLst>
            <pc:docMk/>
            <pc:sldMk cId="3754347740" sldId="256"/>
            <ac:spMk id="2" creationId="{A5A39D06-1496-AD31-3A5A-984B90174419}"/>
          </ac:spMkLst>
        </pc:spChg>
      </pc:sldChg>
      <pc:sldChg chg="addSp modSp mod">
        <pc:chgData name="Tina Kirschner" userId="b427ebab-8be4-4b0a-95e9-f698a6f39767" providerId="ADAL" clId="{E5B51C9B-D425-4076-8B06-61FA3D090860}" dt="2023-09-20T07:07:10.189" v="1418" actId="20577"/>
        <pc:sldMkLst>
          <pc:docMk/>
          <pc:sldMk cId="4061004245" sldId="257"/>
        </pc:sldMkLst>
        <pc:spChg chg="mod">
          <ac:chgData name="Tina Kirschner" userId="b427ebab-8be4-4b0a-95e9-f698a6f39767" providerId="ADAL" clId="{E5B51C9B-D425-4076-8B06-61FA3D090860}" dt="2023-09-20T07:07:10.189" v="1418" actId="20577"/>
          <ac:spMkLst>
            <pc:docMk/>
            <pc:sldMk cId="4061004245" sldId="257"/>
            <ac:spMk id="3" creationId="{EF8C9EA6-C38B-A0FE-F565-B123B3E4E314}"/>
          </ac:spMkLst>
        </pc:spChg>
        <pc:spChg chg="add mod">
          <ac:chgData name="Tina Kirschner" userId="b427ebab-8be4-4b0a-95e9-f698a6f39767" providerId="ADAL" clId="{E5B51C9B-D425-4076-8B06-61FA3D090860}" dt="2023-09-20T07:04:11.515" v="1356" actId="1076"/>
          <ac:spMkLst>
            <pc:docMk/>
            <pc:sldMk cId="4061004245" sldId="257"/>
            <ac:spMk id="7" creationId="{9960DB8F-6E51-F23E-F192-A29800BC720D}"/>
          </ac:spMkLst>
        </pc:spChg>
        <pc:spChg chg="add mod">
          <ac:chgData name="Tina Kirschner" userId="b427ebab-8be4-4b0a-95e9-f698a6f39767" providerId="ADAL" clId="{E5B51C9B-D425-4076-8B06-61FA3D090860}" dt="2023-09-20T07:04:27.734" v="1402" actId="20577"/>
          <ac:spMkLst>
            <pc:docMk/>
            <pc:sldMk cId="4061004245" sldId="257"/>
            <ac:spMk id="10" creationId="{B1CC7D27-03D3-C8CA-01BF-D2550DE80020}"/>
          </ac:spMkLst>
        </pc:spChg>
      </pc:sldChg>
      <pc:sldChg chg="modSp mod">
        <pc:chgData name="Tina Kirschner" userId="b427ebab-8be4-4b0a-95e9-f698a6f39767" providerId="ADAL" clId="{E5B51C9B-D425-4076-8B06-61FA3D090860}" dt="2023-09-20T06:00:11.730" v="165" actId="20577"/>
        <pc:sldMkLst>
          <pc:docMk/>
          <pc:sldMk cId="2089585051" sldId="258"/>
        </pc:sldMkLst>
        <pc:spChg chg="mod">
          <ac:chgData name="Tina Kirschner" userId="b427ebab-8be4-4b0a-95e9-f698a6f39767" providerId="ADAL" clId="{E5B51C9B-D425-4076-8B06-61FA3D090860}" dt="2023-09-20T05:50:45.567" v="32" actId="20577"/>
          <ac:spMkLst>
            <pc:docMk/>
            <pc:sldMk cId="2089585051" sldId="258"/>
            <ac:spMk id="2" creationId="{4C334753-AF65-360F-E0BB-439EABFF9357}"/>
          </ac:spMkLst>
        </pc:spChg>
        <pc:spChg chg="mod">
          <ac:chgData name="Tina Kirschner" userId="b427ebab-8be4-4b0a-95e9-f698a6f39767" providerId="ADAL" clId="{E5B51C9B-D425-4076-8B06-61FA3D090860}" dt="2023-09-20T06:00:11.730" v="165" actId="20577"/>
          <ac:spMkLst>
            <pc:docMk/>
            <pc:sldMk cId="2089585051" sldId="258"/>
            <ac:spMk id="3" creationId="{A0D34035-7D59-6259-5CAE-C04FDC0DD011}"/>
          </ac:spMkLst>
        </pc:spChg>
      </pc:sldChg>
      <pc:sldChg chg="delSp modSp mod">
        <pc:chgData name="Tina Kirschner" userId="b427ebab-8be4-4b0a-95e9-f698a6f39767" providerId="ADAL" clId="{E5B51C9B-D425-4076-8B06-61FA3D090860}" dt="2023-09-20T06:17:13.868" v="915" actId="404"/>
        <pc:sldMkLst>
          <pc:docMk/>
          <pc:sldMk cId="1862166733" sldId="259"/>
        </pc:sldMkLst>
        <pc:spChg chg="mod">
          <ac:chgData name="Tina Kirschner" userId="b427ebab-8be4-4b0a-95e9-f698a6f39767" providerId="ADAL" clId="{E5B51C9B-D425-4076-8B06-61FA3D090860}" dt="2023-09-20T06:17:13.868" v="915" actId="404"/>
          <ac:spMkLst>
            <pc:docMk/>
            <pc:sldMk cId="1862166733" sldId="259"/>
            <ac:spMk id="3" creationId="{301AE6B8-1FEB-61F6-6E0A-C5C89BA88666}"/>
          </ac:spMkLst>
        </pc:spChg>
        <pc:spChg chg="mod">
          <ac:chgData name="Tina Kirschner" userId="b427ebab-8be4-4b0a-95e9-f698a6f39767" providerId="ADAL" clId="{E5B51C9B-D425-4076-8B06-61FA3D090860}" dt="2023-09-20T06:14:52.683" v="851" actId="948"/>
          <ac:spMkLst>
            <pc:docMk/>
            <pc:sldMk cId="1862166733" sldId="259"/>
            <ac:spMk id="4" creationId="{B5CF94C7-9142-74C2-6BAE-35A41C0C557A}"/>
          </ac:spMkLst>
        </pc:spChg>
        <pc:spChg chg="mod">
          <ac:chgData name="Tina Kirschner" userId="b427ebab-8be4-4b0a-95e9-f698a6f39767" providerId="ADAL" clId="{E5B51C9B-D425-4076-8B06-61FA3D090860}" dt="2023-09-20T06:14:58.158" v="852" actId="948"/>
          <ac:spMkLst>
            <pc:docMk/>
            <pc:sldMk cId="1862166733" sldId="259"/>
            <ac:spMk id="5" creationId="{5C2FEE59-7288-EA7C-1CE4-F7E586DE5D63}"/>
          </ac:spMkLst>
        </pc:spChg>
        <pc:spChg chg="mod">
          <ac:chgData name="Tina Kirschner" userId="b427ebab-8be4-4b0a-95e9-f698a6f39767" providerId="ADAL" clId="{E5B51C9B-D425-4076-8B06-61FA3D090860}" dt="2023-09-20T06:15:04.942" v="853" actId="948"/>
          <ac:spMkLst>
            <pc:docMk/>
            <pc:sldMk cId="1862166733" sldId="259"/>
            <ac:spMk id="6" creationId="{169E22D3-2C7A-9367-BBB1-231D46DB0E30}"/>
          </ac:spMkLst>
        </pc:spChg>
        <pc:spChg chg="mod">
          <ac:chgData name="Tina Kirschner" userId="b427ebab-8be4-4b0a-95e9-f698a6f39767" providerId="ADAL" clId="{E5B51C9B-D425-4076-8B06-61FA3D090860}" dt="2023-09-20T06:15:09.543" v="854" actId="948"/>
          <ac:spMkLst>
            <pc:docMk/>
            <pc:sldMk cId="1862166733" sldId="259"/>
            <ac:spMk id="7" creationId="{22D8B19C-4240-7D90-D612-679A0D76045B}"/>
          </ac:spMkLst>
        </pc:spChg>
        <pc:spChg chg="del">
          <ac:chgData name="Tina Kirschner" userId="b427ebab-8be4-4b0a-95e9-f698a6f39767" providerId="ADAL" clId="{E5B51C9B-D425-4076-8B06-61FA3D090860}" dt="2023-09-20T06:01:11.505" v="171" actId="478"/>
          <ac:spMkLst>
            <pc:docMk/>
            <pc:sldMk cId="1862166733" sldId="259"/>
            <ac:spMk id="8" creationId="{7204532B-E0AE-1E22-CEB8-DDBDE6B5AFE8}"/>
          </ac:spMkLst>
        </pc:spChg>
        <pc:spChg chg="del">
          <ac:chgData name="Tina Kirschner" userId="b427ebab-8be4-4b0a-95e9-f698a6f39767" providerId="ADAL" clId="{E5B51C9B-D425-4076-8B06-61FA3D090860}" dt="2023-09-20T06:01:11.505" v="171" actId="478"/>
          <ac:spMkLst>
            <pc:docMk/>
            <pc:sldMk cId="1862166733" sldId="259"/>
            <ac:spMk id="9" creationId="{9B6E51A8-4803-75D0-3904-F7615F42961C}"/>
          </ac:spMkLst>
        </pc:spChg>
        <pc:spChg chg="del">
          <ac:chgData name="Tina Kirschner" userId="b427ebab-8be4-4b0a-95e9-f698a6f39767" providerId="ADAL" clId="{E5B51C9B-D425-4076-8B06-61FA3D090860}" dt="2023-09-20T06:01:11.505" v="171" actId="478"/>
          <ac:spMkLst>
            <pc:docMk/>
            <pc:sldMk cId="1862166733" sldId="259"/>
            <ac:spMk id="10" creationId="{C1489E81-C666-C62A-91C9-AF150B3DE582}"/>
          </ac:spMkLst>
        </pc:spChg>
        <pc:spChg chg="del">
          <ac:chgData name="Tina Kirschner" userId="b427ebab-8be4-4b0a-95e9-f698a6f39767" providerId="ADAL" clId="{E5B51C9B-D425-4076-8B06-61FA3D090860}" dt="2023-09-20T06:01:11.505" v="171" actId="478"/>
          <ac:spMkLst>
            <pc:docMk/>
            <pc:sldMk cId="1862166733" sldId="259"/>
            <ac:spMk id="11" creationId="{3B57DC4D-1E8D-4784-C05C-D7D47393DE90}"/>
          </ac:spMkLst>
        </pc:spChg>
      </pc:sldChg>
      <pc:sldChg chg="modSp mod">
        <pc:chgData name="Tina Kirschner" userId="b427ebab-8be4-4b0a-95e9-f698a6f39767" providerId="ADAL" clId="{E5B51C9B-D425-4076-8B06-61FA3D090860}" dt="2023-09-20T07:06:20.733" v="1413" actId="20577"/>
        <pc:sldMkLst>
          <pc:docMk/>
          <pc:sldMk cId="3302987597" sldId="260"/>
        </pc:sldMkLst>
        <pc:spChg chg="mod">
          <ac:chgData name="Tina Kirschner" userId="b427ebab-8be4-4b0a-95e9-f698a6f39767" providerId="ADAL" clId="{E5B51C9B-D425-4076-8B06-61FA3D090860}" dt="2023-09-20T07:06:04.629" v="1412" actId="20577"/>
          <ac:spMkLst>
            <pc:docMk/>
            <pc:sldMk cId="3302987597" sldId="260"/>
            <ac:spMk id="2" creationId="{5AC46631-5790-8EEE-94AC-72BDC4A798CA}"/>
          </ac:spMkLst>
        </pc:spChg>
        <pc:spChg chg="mod">
          <ac:chgData name="Tina Kirschner" userId="b427ebab-8be4-4b0a-95e9-f698a6f39767" providerId="ADAL" clId="{E5B51C9B-D425-4076-8B06-61FA3D090860}" dt="2023-09-20T07:02:38.636" v="1259" actId="20577"/>
          <ac:spMkLst>
            <pc:docMk/>
            <pc:sldMk cId="3302987597" sldId="260"/>
            <ac:spMk id="3" creationId="{A3420122-DC6F-CCDD-CE81-E6E6BCACFBD4}"/>
          </ac:spMkLst>
        </pc:spChg>
        <pc:spChg chg="mod">
          <ac:chgData name="Tina Kirschner" userId="b427ebab-8be4-4b0a-95e9-f698a6f39767" providerId="ADAL" clId="{E5B51C9B-D425-4076-8B06-61FA3D090860}" dt="2023-09-20T07:06:20.733" v="1413" actId="20577"/>
          <ac:spMkLst>
            <pc:docMk/>
            <pc:sldMk cId="3302987597" sldId="260"/>
            <ac:spMk id="7" creationId="{A7A25121-3A57-3BBC-4333-EDD24BDB9853}"/>
          </ac:spMkLst>
        </pc:spChg>
      </pc:sldChg>
    </pc:docChg>
  </pc:docChgLst>
  <pc:docChgLst>
    <pc:chgData name="Laura Dotzauer" userId="b8b87b2b-eda4-44e0-9f77-97a24730064b" providerId="ADAL" clId="{6F61CE7A-05BD-4F49-B42D-FCF38B089ADA}"/>
    <pc:docChg chg="undo custSel modSld">
      <pc:chgData name="Laura Dotzauer" userId="b8b87b2b-eda4-44e0-9f77-97a24730064b" providerId="ADAL" clId="{6F61CE7A-05BD-4F49-B42D-FCF38B089ADA}" dt="2023-09-22T14:07:18.814" v="435" actId="408"/>
      <pc:docMkLst>
        <pc:docMk/>
      </pc:docMkLst>
      <pc:sldChg chg="addSp delSp modSp mod">
        <pc:chgData name="Laura Dotzauer" userId="b8b87b2b-eda4-44e0-9f77-97a24730064b" providerId="ADAL" clId="{6F61CE7A-05BD-4F49-B42D-FCF38B089ADA}" dt="2023-09-22T14:07:18.814" v="435" actId="408"/>
        <pc:sldMkLst>
          <pc:docMk/>
          <pc:sldMk cId="3754347740" sldId="256"/>
        </pc:sldMkLst>
        <pc:spChg chg="mod">
          <ac:chgData name="Laura Dotzauer" userId="b8b87b2b-eda4-44e0-9f77-97a24730064b" providerId="ADAL" clId="{6F61CE7A-05BD-4F49-B42D-FCF38B089ADA}" dt="2023-09-22T14:07:18.814" v="435" actId="408"/>
          <ac:spMkLst>
            <pc:docMk/>
            <pc:sldMk cId="3754347740" sldId="256"/>
            <ac:spMk id="2" creationId="{A5A39D06-1496-AD31-3A5A-984B90174419}"/>
          </ac:spMkLst>
        </pc:spChg>
        <pc:spChg chg="mod">
          <ac:chgData name="Laura Dotzauer" userId="b8b87b2b-eda4-44e0-9f77-97a24730064b" providerId="ADAL" clId="{6F61CE7A-05BD-4F49-B42D-FCF38B089ADA}" dt="2023-09-22T14:02:49.343" v="196" actId="1076"/>
          <ac:spMkLst>
            <pc:docMk/>
            <pc:sldMk cId="3754347740" sldId="256"/>
            <ac:spMk id="3" creationId="{4A13C20D-FF20-7427-A0FB-1B94A62BA7CE}"/>
          </ac:spMkLst>
        </pc:spChg>
        <pc:spChg chg="add del mod">
          <ac:chgData name="Laura Dotzauer" userId="b8b87b2b-eda4-44e0-9f77-97a24730064b" providerId="ADAL" clId="{6F61CE7A-05BD-4F49-B42D-FCF38B089ADA}" dt="2023-09-22T14:03:11.228" v="205" actId="478"/>
          <ac:spMkLst>
            <pc:docMk/>
            <pc:sldMk cId="3754347740" sldId="256"/>
            <ac:spMk id="4" creationId="{B91DDAD3-EC49-A4A4-D091-BD02178893C1}"/>
          </ac:spMkLst>
        </pc:spChg>
        <pc:spChg chg="add mod">
          <ac:chgData name="Laura Dotzauer" userId="b8b87b2b-eda4-44e0-9f77-97a24730064b" providerId="ADAL" clId="{6F61CE7A-05BD-4F49-B42D-FCF38B089ADA}" dt="2023-09-22T14:05:17.615" v="394" actId="1035"/>
          <ac:spMkLst>
            <pc:docMk/>
            <pc:sldMk cId="3754347740" sldId="256"/>
            <ac:spMk id="5" creationId="{F1DFFBB9-A8F1-6BE7-C7B8-4A712520BA3B}"/>
          </ac:spMkLst>
        </pc:spChg>
        <pc:spChg chg="add mod">
          <ac:chgData name="Laura Dotzauer" userId="b8b87b2b-eda4-44e0-9f77-97a24730064b" providerId="ADAL" clId="{6F61CE7A-05BD-4F49-B42D-FCF38B089ADA}" dt="2023-09-22T14:05:17.615" v="394" actId="1035"/>
          <ac:spMkLst>
            <pc:docMk/>
            <pc:sldMk cId="3754347740" sldId="256"/>
            <ac:spMk id="8" creationId="{550F5561-73B5-A88D-6837-A8026A5B4F90}"/>
          </ac:spMkLst>
        </pc:spChg>
        <pc:picChg chg="mod">
          <ac:chgData name="Laura Dotzauer" userId="b8b87b2b-eda4-44e0-9f77-97a24730064b" providerId="ADAL" clId="{6F61CE7A-05BD-4F49-B42D-FCF38B089ADA}" dt="2023-09-22T14:03:26.562" v="215" actId="1038"/>
          <ac:picMkLst>
            <pc:docMk/>
            <pc:sldMk cId="3754347740" sldId="256"/>
            <ac:picMk id="6" creationId="{03C549CF-3CA3-5C45-0C52-E097E7CF1634}"/>
          </ac:picMkLst>
        </pc:picChg>
        <pc:picChg chg="mod">
          <ac:chgData name="Laura Dotzauer" userId="b8b87b2b-eda4-44e0-9f77-97a24730064b" providerId="ADAL" clId="{6F61CE7A-05BD-4F49-B42D-FCF38B089ADA}" dt="2023-09-22T14:03:26.562" v="215" actId="1038"/>
          <ac:picMkLst>
            <pc:docMk/>
            <pc:sldMk cId="3754347740" sldId="256"/>
            <ac:picMk id="7" creationId="{558F4076-F612-08B5-0E6B-9D4FCF63BF93}"/>
          </ac:picMkLst>
        </pc:picChg>
      </pc:sldChg>
    </pc:docChg>
  </pc:docChgLst>
  <pc:docChgLst>
    <pc:chgData name="Tina Kirschner" userId="b427ebab-8be4-4b0a-95e9-f698a6f39767" providerId="ADAL" clId="{661A1A75-1DA0-4EBB-A9E3-D9278947489F}"/>
    <pc:docChg chg="undo custSel modSld">
      <pc:chgData name="Tina Kirschner" userId="b427ebab-8be4-4b0a-95e9-f698a6f39767" providerId="ADAL" clId="{661A1A75-1DA0-4EBB-A9E3-D9278947489F}" dt="2023-09-18T12:30:14.594" v="2186" actId="404"/>
      <pc:docMkLst>
        <pc:docMk/>
      </pc:docMkLst>
      <pc:sldChg chg="addSp delSp modSp mod">
        <pc:chgData name="Tina Kirschner" userId="b427ebab-8be4-4b0a-95e9-f698a6f39767" providerId="ADAL" clId="{661A1A75-1DA0-4EBB-A9E3-D9278947489F}" dt="2023-09-13T12:57:22.682" v="61" actId="404"/>
        <pc:sldMkLst>
          <pc:docMk/>
          <pc:sldMk cId="3754347740" sldId="256"/>
        </pc:sldMkLst>
        <pc:spChg chg="mod">
          <ac:chgData name="Tina Kirschner" userId="b427ebab-8be4-4b0a-95e9-f698a6f39767" providerId="ADAL" clId="{661A1A75-1DA0-4EBB-A9E3-D9278947489F}" dt="2023-09-13T12:57:22.682" v="61" actId="404"/>
          <ac:spMkLst>
            <pc:docMk/>
            <pc:sldMk cId="3754347740" sldId="256"/>
            <ac:spMk id="2" creationId="{A5A39D06-1496-AD31-3A5A-984B90174419}"/>
          </ac:spMkLst>
        </pc:spChg>
        <pc:spChg chg="mod">
          <ac:chgData name="Tina Kirschner" userId="b427ebab-8be4-4b0a-95e9-f698a6f39767" providerId="ADAL" clId="{661A1A75-1DA0-4EBB-A9E3-D9278947489F}" dt="2023-09-13T12:57:15.874" v="59" actId="403"/>
          <ac:spMkLst>
            <pc:docMk/>
            <pc:sldMk cId="3754347740" sldId="256"/>
            <ac:spMk id="3" creationId="{4A13C20D-FF20-7427-A0FB-1B94A62BA7CE}"/>
          </ac:spMkLst>
        </pc:spChg>
        <pc:spChg chg="del">
          <ac:chgData name="Tina Kirschner" userId="b427ebab-8be4-4b0a-95e9-f698a6f39767" providerId="ADAL" clId="{661A1A75-1DA0-4EBB-A9E3-D9278947489F}" dt="2023-09-13T12:55:37.368" v="0" actId="478"/>
          <ac:spMkLst>
            <pc:docMk/>
            <pc:sldMk cId="3754347740" sldId="256"/>
            <ac:spMk id="4" creationId="{CB82B8AD-26EB-6529-24A6-CBF87EF49948}"/>
          </ac:spMkLst>
        </pc:spChg>
        <pc:spChg chg="del">
          <ac:chgData name="Tina Kirschner" userId="b427ebab-8be4-4b0a-95e9-f698a6f39767" providerId="ADAL" clId="{661A1A75-1DA0-4EBB-A9E3-D9278947489F}" dt="2023-09-13T12:55:37.368" v="0" actId="478"/>
          <ac:spMkLst>
            <pc:docMk/>
            <pc:sldMk cId="3754347740" sldId="256"/>
            <ac:spMk id="5" creationId="{74B9AA18-D416-6ECF-2A0A-AC0955AF8B14}"/>
          </ac:spMkLst>
        </pc:spChg>
        <pc:picChg chg="add mod">
          <ac:chgData name="Tina Kirschner" userId="b427ebab-8be4-4b0a-95e9-f698a6f39767" providerId="ADAL" clId="{661A1A75-1DA0-4EBB-A9E3-D9278947489F}" dt="2023-09-13T12:55:37.818" v="1"/>
          <ac:picMkLst>
            <pc:docMk/>
            <pc:sldMk cId="3754347740" sldId="256"/>
            <ac:picMk id="6" creationId="{03C549CF-3CA3-5C45-0C52-E097E7CF1634}"/>
          </ac:picMkLst>
        </pc:picChg>
        <pc:picChg chg="add mod">
          <ac:chgData name="Tina Kirschner" userId="b427ebab-8be4-4b0a-95e9-f698a6f39767" providerId="ADAL" clId="{661A1A75-1DA0-4EBB-A9E3-D9278947489F}" dt="2023-09-13T12:55:37.818" v="1"/>
          <ac:picMkLst>
            <pc:docMk/>
            <pc:sldMk cId="3754347740" sldId="256"/>
            <ac:picMk id="7" creationId="{558F4076-F612-08B5-0E6B-9D4FCF63BF93}"/>
          </ac:picMkLst>
        </pc:picChg>
      </pc:sldChg>
      <pc:sldChg chg="addSp delSp modSp mod">
        <pc:chgData name="Tina Kirschner" userId="b427ebab-8be4-4b0a-95e9-f698a6f39767" providerId="ADAL" clId="{661A1A75-1DA0-4EBB-A9E3-D9278947489F}" dt="2023-09-13T13:42:10.420" v="1649" actId="404"/>
        <pc:sldMkLst>
          <pc:docMk/>
          <pc:sldMk cId="4061004245" sldId="257"/>
        </pc:sldMkLst>
        <pc:spChg chg="mod">
          <ac:chgData name="Tina Kirschner" userId="b427ebab-8be4-4b0a-95e9-f698a6f39767" providerId="ADAL" clId="{661A1A75-1DA0-4EBB-A9E3-D9278947489F}" dt="2023-09-13T13:42:10.420" v="1649" actId="404"/>
          <ac:spMkLst>
            <pc:docMk/>
            <pc:sldMk cId="4061004245" sldId="257"/>
            <ac:spMk id="2" creationId="{773861C0-4A0D-8231-A331-F8D5175905BF}"/>
          </ac:spMkLst>
        </pc:spChg>
        <pc:spChg chg="mod">
          <ac:chgData name="Tina Kirschner" userId="b427ebab-8be4-4b0a-95e9-f698a6f39767" providerId="ADAL" clId="{661A1A75-1DA0-4EBB-A9E3-D9278947489F}" dt="2023-09-13T13:20:49.366" v="558" actId="14100"/>
          <ac:spMkLst>
            <pc:docMk/>
            <pc:sldMk cId="4061004245" sldId="257"/>
            <ac:spMk id="3" creationId="{EF8C9EA6-C38B-A0FE-F565-B123B3E4E314}"/>
          </ac:spMkLst>
        </pc:spChg>
        <pc:spChg chg="add mod">
          <ac:chgData name="Tina Kirschner" userId="b427ebab-8be4-4b0a-95e9-f698a6f39767" providerId="ADAL" clId="{661A1A75-1DA0-4EBB-A9E3-D9278947489F}" dt="2023-09-13T13:20:00.440" v="557" actId="1076"/>
          <ac:spMkLst>
            <pc:docMk/>
            <pc:sldMk cId="4061004245" sldId="257"/>
            <ac:spMk id="22" creationId="{B0623F3C-04E3-DE24-252F-536F8D24F714}"/>
          </ac:spMkLst>
        </pc:spChg>
        <pc:spChg chg="add mod">
          <ac:chgData name="Tina Kirschner" userId="b427ebab-8be4-4b0a-95e9-f698a6f39767" providerId="ADAL" clId="{661A1A75-1DA0-4EBB-A9E3-D9278947489F}" dt="2023-09-13T13:20:00.440" v="557" actId="1076"/>
          <ac:spMkLst>
            <pc:docMk/>
            <pc:sldMk cId="4061004245" sldId="257"/>
            <ac:spMk id="23" creationId="{02254D5E-13CE-9B1C-C059-3FCB746C2365}"/>
          </ac:spMkLst>
        </pc:spChg>
        <pc:spChg chg="add del">
          <ac:chgData name="Tina Kirschner" userId="b427ebab-8be4-4b0a-95e9-f698a6f39767" providerId="ADAL" clId="{661A1A75-1DA0-4EBB-A9E3-D9278947489F}" dt="2023-09-13T13:14:02.119" v="538" actId="478"/>
          <ac:spMkLst>
            <pc:docMk/>
            <pc:sldMk cId="4061004245" sldId="257"/>
            <ac:spMk id="24" creationId="{BE8A0907-B266-B378-5871-CC9521348C8E}"/>
          </ac:spMkLst>
        </pc:spChg>
        <pc:spChg chg="add mod">
          <ac:chgData name="Tina Kirschner" userId="b427ebab-8be4-4b0a-95e9-f698a6f39767" providerId="ADAL" clId="{661A1A75-1DA0-4EBB-A9E3-D9278947489F}" dt="2023-09-13T13:27:17.378" v="875" actId="207"/>
          <ac:spMkLst>
            <pc:docMk/>
            <pc:sldMk cId="4061004245" sldId="257"/>
            <ac:spMk id="36" creationId="{902A78B8-72BE-ECF8-7F30-6208D9814623}"/>
          </ac:spMkLst>
        </pc:spChg>
        <pc:picChg chg="add mod">
          <ac:chgData name="Tina Kirschner" userId="b427ebab-8be4-4b0a-95e9-f698a6f39767" providerId="ADAL" clId="{661A1A75-1DA0-4EBB-A9E3-D9278947489F}" dt="2023-09-13T12:55:57.935" v="3" actId="14100"/>
          <ac:picMkLst>
            <pc:docMk/>
            <pc:sldMk cId="4061004245" sldId="257"/>
            <ac:picMk id="4" creationId="{95F1CC65-3C6F-056B-DEB5-7CBCD809353F}"/>
          </ac:picMkLst>
        </pc:picChg>
        <pc:picChg chg="add mod">
          <ac:chgData name="Tina Kirschner" userId="b427ebab-8be4-4b0a-95e9-f698a6f39767" providerId="ADAL" clId="{661A1A75-1DA0-4EBB-A9E3-D9278947489F}" dt="2023-09-13T12:56:03.324" v="46" actId="1038"/>
          <ac:picMkLst>
            <pc:docMk/>
            <pc:sldMk cId="4061004245" sldId="257"/>
            <ac:picMk id="5" creationId="{87376B80-FE85-D444-8B88-DD66F347B2DA}"/>
          </ac:picMkLst>
        </pc:picChg>
        <pc:inkChg chg="add del">
          <ac:chgData name="Tina Kirschner" userId="b427ebab-8be4-4b0a-95e9-f698a6f39767" providerId="ADAL" clId="{661A1A75-1DA0-4EBB-A9E3-D9278947489F}" dt="2023-09-13T13:15:44.894" v="540" actId="9405"/>
          <ac:inkMkLst>
            <pc:docMk/>
            <pc:sldMk cId="4061004245" sldId="257"/>
            <ac:inkMk id="25" creationId="{9AEE1336-6AA3-29F3-2417-7CC5C625BAA3}"/>
          </ac:inkMkLst>
        </pc:inkChg>
        <pc:inkChg chg="add del">
          <ac:chgData name="Tina Kirschner" userId="b427ebab-8be4-4b0a-95e9-f698a6f39767" providerId="ADAL" clId="{661A1A75-1DA0-4EBB-A9E3-D9278947489F}" dt="2023-09-13T13:17:53.146" v="550" actId="478"/>
          <ac:inkMkLst>
            <pc:docMk/>
            <pc:sldMk cId="4061004245" sldId="257"/>
            <ac:inkMk id="26" creationId="{002EFA6F-E372-08C0-AE1B-865E564DA5CB}"/>
          </ac:inkMkLst>
        </pc:inkChg>
        <pc:inkChg chg="add del">
          <ac:chgData name="Tina Kirschner" userId="b427ebab-8be4-4b0a-95e9-f698a6f39767" providerId="ADAL" clId="{661A1A75-1DA0-4EBB-A9E3-D9278947489F}" dt="2023-09-13T13:17:53.146" v="550" actId="478"/>
          <ac:inkMkLst>
            <pc:docMk/>
            <pc:sldMk cId="4061004245" sldId="257"/>
            <ac:inkMk id="27" creationId="{03865CA7-0D4D-CFD7-4790-34D82D2FCC82}"/>
          </ac:inkMkLst>
        </pc:inkChg>
        <pc:inkChg chg="add del">
          <ac:chgData name="Tina Kirschner" userId="b427ebab-8be4-4b0a-95e9-f698a6f39767" providerId="ADAL" clId="{661A1A75-1DA0-4EBB-A9E3-D9278947489F}" dt="2023-09-13T13:17:53.146" v="550" actId="478"/>
          <ac:inkMkLst>
            <pc:docMk/>
            <pc:sldMk cId="4061004245" sldId="257"/>
            <ac:inkMk id="28" creationId="{0C0E288C-135A-B8E3-674E-BA132EFB50A0}"/>
          </ac:inkMkLst>
        </pc:inkChg>
        <pc:inkChg chg="add del">
          <ac:chgData name="Tina Kirschner" userId="b427ebab-8be4-4b0a-95e9-f698a6f39767" providerId="ADAL" clId="{661A1A75-1DA0-4EBB-A9E3-D9278947489F}" dt="2023-09-13T13:17:53.146" v="550" actId="478"/>
          <ac:inkMkLst>
            <pc:docMk/>
            <pc:sldMk cId="4061004245" sldId="257"/>
            <ac:inkMk id="29" creationId="{5FEBC616-BFD9-DA91-2B4B-325D9A7D4C11}"/>
          </ac:inkMkLst>
        </pc:inkChg>
        <pc:inkChg chg="add mod">
          <ac:chgData name="Tina Kirschner" userId="b427ebab-8be4-4b0a-95e9-f698a6f39767" providerId="ADAL" clId="{661A1A75-1DA0-4EBB-A9E3-D9278947489F}" dt="2023-09-13T13:20:00.440" v="557" actId="1076"/>
          <ac:inkMkLst>
            <pc:docMk/>
            <pc:sldMk cId="4061004245" sldId="257"/>
            <ac:inkMk id="30" creationId="{291A4ABF-FF88-933E-8338-7F9EEBFB54FD}"/>
          </ac:inkMkLst>
        </pc:inkChg>
        <pc:inkChg chg="add mod">
          <ac:chgData name="Tina Kirschner" userId="b427ebab-8be4-4b0a-95e9-f698a6f39767" providerId="ADAL" clId="{661A1A75-1DA0-4EBB-A9E3-D9278947489F}" dt="2023-09-13T13:20:00.440" v="557" actId="1076"/>
          <ac:inkMkLst>
            <pc:docMk/>
            <pc:sldMk cId="4061004245" sldId="257"/>
            <ac:inkMk id="31" creationId="{08BE699A-47F1-F959-556F-E6E55551287E}"/>
          </ac:inkMkLst>
        </pc:inkChg>
        <pc:inkChg chg="add mod">
          <ac:chgData name="Tina Kirschner" userId="b427ebab-8be4-4b0a-95e9-f698a6f39767" providerId="ADAL" clId="{661A1A75-1DA0-4EBB-A9E3-D9278947489F}" dt="2023-09-13T13:20:00.440" v="557" actId="1076"/>
          <ac:inkMkLst>
            <pc:docMk/>
            <pc:sldMk cId="4061004245" sldId="257"/>
            <ac:inkMk id="32" creationId="{0C43D87D-FCF2-827E-281A-45A7F80A1B8B}"/>
          </ac:inkMkLst>
        </pc:inkChg>
        <pc:inkChg chg="add mod">
          <ac:chgData name="Tina Kirschner" userId="b427ebab-8be4-4b0a-95e9-f698a6f39767" providerId="ADAL" clId="{661A1A75-1DA0-4EBB-A9E3-D9278947489F}" dt="2023-09-13T13:20:00.440" v="557" actId="1076"/>
          <ac:inkMkLst>
            <pc:docMk/>
            <pc:sldMk cId="4061004245" sldId="257"/>
            <ac:inkMk id="33" creationId="{9569CE44-6B4C-EC4E-742F-38D51D4182F7}"/>
          </ac:inkMkLst>
        </pc:inkChg>
        <pc:inkChg chg="add mod">
          <ac:chgData name="Tina Kirschner" userId="b427ebab-8be4-4b0a-95e9-f698a6f39767" providerId="ADAL" clId="{661A1A75-1DA0-4EBB-A9E3-D9278947489F}" dt="2023-09-13T13:20:00.440" v="557" actId="1076"/>
          <ac:inkMkLst>
            <pc:docMk/>
            <pc:sldMk cId="4061004245" sldId="257"/>
            <ac:inkMk id="34" creationId="{96B3EEA0-C6A8-C31A-4B27-836F31B7EAE3}"/>
          </ac:inkMkLst>
        </pc:inkChg>
        <pc:inkChg chg="add mod">
          <ac:chgData name="Tina Kirschner" userId="b427ebab-8be4-4b0a-95e9-f698a6f39767" providerId="ADAL" clId="{661A1A75-1DA0-4EBB-A9E3-D9278947489F}" dt="2023-09-13T13:20:00.440" v="557" actId="1076"/>
          <ac:inkMkLst>
            <pc:docMk/>
            <pc:sldMk cId="4061004245" sldId="257"/>
            <ac:inkMk id="35" creationId="{D2A8C0CA-1A25-4EB3-4A77-F53F8D9D9DE4}"/>
          </ac:inkMkLst>
        </pc:inkChg>
        <pc:cxnChg chg="add mod">
          <ac:chgData name="Tina Kirschner" userId="b427ebab-8be4-4b0a-95e9-f698a6f39767" providerId="ADAL" clId="{661A1A75-1DA0-4EBB-A9E3-D9278947489F}" dt="2023-09-13T13:20:00.440" v="557" actId="1076"/>
          <ac:cxnSpMkLst>
            <pc:docMk/>
            <pc:sldMk cId="4061004245" sldId="257"/>
            <ac:cxnSpMk id="8" creationId="{734465C6-AB13-F522-8DC6-60EA14DFBEE1}"/>
          </ac:cxnSpMkLst>
        </pc:cxnChg>
        <pc:cxnChg chg="add mod">
          <ac:chgData name="Tina Kirschner" userId="b427ebab-8be4-4b0a-95e9-f698a6f39767" providerId="ADAL" clId="{661A1A75-1DA0-4EBB-A9E3-D9278947489F}" dt="2023-09-13T13:20:00.440" v="557" actId="1076"/>
          <ac:cxnSpMkLst>
            <pc:docMk/>
            <pc:sldMk cId="4061004245" sldId="257"/>
            <ac:cxnSpMk id="9" creationId="{53312CB0-F585-004B-B3CC-4F481A536FBD}"/>
          </ac:cxnSpMkLst>
        </pc:cxnChg>
        <pc:cxnChg chg="add mod">
          <ac:chgData name="Tina Kirschner" userId="b427ebab-8be4-4b0a-95e9-f698a6f39767" providerId="ADAL" clId="{661A1A75-1DA0-4EBB-A9E3-D9278947489F}" dt="2023-09-13T13:20:00.440" v="557" actId="1076"/>
          <ac:cxnSpMkLst>
            <pc:docMk/>
            <pc:sldMk cId="4061004245" sldId="257"/>
            <ac:cxnSpMk id="12" creationId="{4C9B29C6-A99F-FDCD-46F3-59BEE21FDA22}"/>
          </ac:cxnSpMkLst>
        </pc:cxnChg>
        <pc:cxnChg chg="add mod">
          <ac:chgData name="Tina Kirschner" userId="b427ebab-8be4-4b0a-95e9-f698a6f39767" providerId="ADAL" clId="{661A1A75-1DA0-4EBB-A9E3-D9278947489F}" dt="2023-09-13T13:20:00.440" v="557" actId="1076"/>
          <ac:cxnSpMkLst>
            <pc:docMk/>
            <pc:sldMk cId="4061004245" sldId="257"/>
            <ac:cxnSpMk id="14" creationId="{CC6AD299-EF7D-6B2B-E534-C92610021184}"/>
          </ac:cxnSpMkLst>
        </pc:cxnChg>
        <pc:cxnChg chg="add mod">
          <ac:chgData name="Tina Kirschner" userId="b427ebab-8be4-4b0a-95e9-f698a6f39767" providerId="ADAL" clId="{661A1A75-1DA0-4EBB-A9E3-D9278947489F}" dt="2023-09-13T13:20:00.440" v="557" actId="1076"/>
          <ac:cxnSpMkLst>
            <pc:docMk/>
            <pc:sldMk cId="4061004245" sldId="257"/>
            <ac:cxnSpMk id="15" creationId="{9ED5C841-8A37-20CC-311F-8CF0F32DACDE}"/>
          </ac:cxnSpMkLst>
        </pc:cxnChg>
        <pc:cxnChg chg="add mod">
          <ac:chgData name="Tina Kirschner" userId="b427ebab-8be4-4b0a-95e9-f698a6f39767" providerId="ADAL" clId="{661A1A75-1DA0-4EBB-A9E3-D9278947489F}" dt="2023-09-13T13:20:00.440" v="557" actId="1076"/>
          <ac:cxnSpMkLst>
            <pc:docMk/>
            <pc:sldMk cId="4061004245" sldId="257"/>
            <ac:cxnSpMk id="16" creationId="{78194BCC-A209-926C-BC5D-57E60C52C5A7}"/>
          </ac:cxnSpMkLst>
        </pc:cxnChg>
        <pc:cxnChg chg="add mod">
          <ac:chgData name="Tina Kirschner" userId="b427ebab-8be4-4b0a-95e9-f698a6f39767" providerId="ADAL" clId="{661A1A75-1DA0-4EBB-A9E3-D9278947489F}" dt="2023-09-13T13:20:00.440" v="557" actId="1076"/>
          <ac:cxnSpMkLst>
            <pc:docMk/>
            <pc:sldMk cId="4061004245" sldId="257"/>
            <ac:cxnSpMk id="17" creationId="{687D4D44-5927-B1A7-24FF-1EAC3A05A5C7}"/>
          </ac:cxnSpMkLst>
        </pc:cxnChg>
        <pc:cxnChg chg="add mod">
          <ac:chgData name="Tina Kirschner" userId="b427ebab-8be4-4b0a-95e9-f698a6f39767" providerId="ADAL" clId="{661A1A75-1DA0-4EBB-A9E3-D9278947489F}" dt="2023-09-13T13:20:00.440" v="557" actId="1076"/>
          <ac:cxnSpMkLst>
            <pc:docMk/>
            <pc:sldMk cId="4061004245" sldId="257"/>
            <ac:cxnSpMk id="18" creationId="{533BA2F8-DD55-72C0-E2B8-F999C7DD26A4}"/>
          </ac:cxnSpMkLst>
        </pc:cxnChg>
        <pc:cxnChg chg="add mod">
          <ac:chgData name="Tina Kirschner" userId="b427ebab-8be4-4b0a-95e9-f698a6f39767" providerId="ADAL" clId="{661A1A75-1DA0-4EBB-A9E3-D9278947489F}" dt="2023-09-13T13:20:00.440" v="557" actId="1076"/>
          <ac:cxnSpMkLst>
            <pc:docMk/>
            <pc:sldMk cId="4061004245" sldId="257"/>
            <ac:cxnSpMk id="19" creationId="{A3DA99BE-94F4-A394-7709-257B41AE914B}"/>
          </ac:cxnSpMkLst>
        </pc:cxnChg>
        <pc:cxnChg chg="add mod">
          <ac:chgData name="Tina Kirschner" userId="b427ebab-8be4-4b0a-95e9-f698a6f39767" providerId="ADAL" clId="{661A1A75-1DA0-4EBB-A9E3-D9278947489F}" dt="2023-09-13T13:20:00.440" v="557" actId="1076"/>
          <ac:cxnSpMkLst>
            <pc:docMk/>
            <pc:sldMk cId="4061004245" sldId="257"/>
            <ac:cxnSpMk id="20" creationId="{757FDD07-E80C-0D3E-8EEA-22E79F82CEF2}"/>
          </ac:cxnSpMkLst>
        </pc:cxnChg>
        <pc:cxnChg chg="add mod">
          <ac:chgData name="Tina Kirschner" userId="b427ebab-8be4-4b0a-95e9-f698a6f39767" providerId="ADAL" clId="{661A1A75-1DA0-4EBB-A9E3-D9278947489F}" dt="2023-09-13T13:20:00.440" v="557" actId="1076"/>
          <ac:cxnSpMkLst>
            <pc:docMk/>
            <pc:sldMk cId="4061004245" sldId="257"/>
            <ac:cxnSpMk id="21" creationId="{5A7F322C-DABB-2B93-3245-6A620DAF5B72}"/>
          </ac:cxnSpMkLst>
        </pc:cxnChg>
      </pc:sldChg>
      <pc:sldChg chg="addSp modSp mod">
        <pc:chgData name="Tina Kirschner" userId="b427ebab-8be4-4b0a-95e9-f698a6f39767" providerId="ADAL" clId="{661A1A75-1DA0-4EBB-A9E3-D9278947489F}" dt="2023-09-18T12:23:39.807" v="2064" actId="400"/>
        <pc:sldMkLst>
          <pc:docMk/>
          <pc:sldMk cId="2089585051" sldId="258"/>
        </pc:sldMkLst>
        <pc:spChg chg="mod ord">
          <ac:chgData name="Tina Kirschner" userId="b427ebab-8be4-4b0a-95e9-f698a6f39767" providerId="ADAL" clId="{661A1A75-1DA0-4EBB-A9E3-D9278947489F}" dt="2023-09-13T13:42:33.206" v="1661" actId="20577"/>
          <ac:spMkLst>
            <pc:docMk/>
            <pc:sldMk cId="2089585051" sldId="258"/>
            <ac:spMk id="2" creationId="{4C334753-AF65-360F-E0BB-439EABFF9357}"/>
          </ac:spMkLst>
        </pc:spChg>
        <pc:spChg chg="mod">
          <ac:chgData name="Tina Kirschner" userId="b427ebab-8be4-4b0a-95e9-f698a6f39767" providerId="ADAL" clId="{661A1A75-1DA0-4EBB-A9E3-D9278947489F}" dt="2023-09-18T12:23:39.807" v="2064" actId="400"/>
          <ac:spMkLst>
            <pc:docMk/>
            <pc:sldMk cId="2089585051" sldId="258"/>
            <ac:spMk id="3" creationId="{A0D34035-7D59-6259-5CAE-C04FDC0DD011}"/>
          </ac:spMkLst>
        </pc:spChg>
        <pc:spChg chg="mod">
          <ac:chgData name="Tina Kirschner" userId="b427ebab-8be4-4b0a-95e9-f698a6f39767" providerId="ADAL" clId="{661A1A75-1DA0-4EBB-A9E3-D9278947489F}" dt="2023-09-13T13:27:34.778" v="879" actId="207"/>
          <ac:spMkLst>
            <pc:docMk/>
            <pc:sldMk cId="2089585051" sldId="258"/>
            <ac:spMk id="4" creationId="{F05582D4-DDF7-D22A-071D-813B71719B81}"/>
          </ac:spMkLst>
        </pc:spChg>
        <pc:picChg chg="add mod">
          <ac:chgData name="Tina Kirschner" userId="b427ebab-8be4-4b0a-95e9-f698a6f39767" providerId="ADAL" clId="{661A1A75-1DA0-4EBB-A9E3-D9278947489F}" dt="2023-09-13T12:56:07.798" v="47"/>
          <ac:picMkLst>
            <pc:docMk/>
            <pc:sldMk cId="2089585051" sldId="258"/>
            <ac:picMk id="5" creationId="{A8FDECB6-6453-0441-4707-8DC29C7A6608}"/>
          </ac:picMkLst>
        </pc:picChg>
        <pc:picChg chg="add mod">
          <ac:chgData name="Tina Kirschner" userId="b427ebab-8be4-4b0a-95e9-f698a6f39767" providerId="ADAL" clId="{661A1A75-1DA0-4EBB-A9E3-D9278947489F}" dt="2023-09-13T12:56:07.798" v="47"/>
          <ac:picMkLst>
            <pc:docMk/>
            <pc:sldMk cId="2089585051" sldId="258"/>
            <ac:picMk id="6" creationId="{41CAA800-AF45-CC08-4E0D-DAB6B543FC49}"/>
          </ac:picMkLst>
        </pc:picChg>
      </pc:sldChg>
      <pc:sldChg chg="addSp modSp mod">
        <pc:chgData name="Tina Kirschner" userId="b427ebab-8be4-4b0a-95e9-f698a6f39767" providerId="ADAL" clId="{661A1A75-1DA0-4EBB-A9E3-D9278947489F}" dt="2023-09-18T12:30:14.594" v="2186" actId="404"/>
        <pc:sldMkLst>
          <pc:docMk/>
          <pc:sldMk cId="1862166733" sldId="259"/>
        </pc:sldMkLst>
        <pc:spChg chg="mod ord">
          <ac:chgData name="Tina Kirschner" userId="b427ebab-8be4-4b0a-95e9-f698a6f39767" providerId="ADAL" clId="{661A1A75-1DA0-4EBB-A9E3-D9278947489F}" dt="2023-09-13T13:44:37.093" v="1870" actId="20577"/>
          <ac:spMkLst>
            <pc:docMk/>
            <pc:sldMk cId="1862166733" sldId="259"/>
            <ac:spMk id="2" creationId="{4D31D151-592B-6EA3-8A12-E88A74E935D8}"/>
          </ac:spMkLst>
        </pc:spChg>
        <pc:spChg chg="mod">
          <ac:chgData name="Tina Kirschner" userId="b427ebab-8be4-4b0a-95e9-f698a6f39767" providerId="ADAL" clId="{661A1A75-1DA0-4EBB-A9E3-D9278947489F}" dt="2023-09-18T12:30:14.594" v="2186" actId="404"/>
          <ac:spMkLst>
            <pc:docMk/>
            <pc:sldMk cId="1862166733" sldId="259"/>
            <ac:spMk id="3" creationId="{301AE6B8-1FEB-61F6-6E0A-C5C89BA88666}"/>
          </ac:spMkLst>
        </pc:spChg>
        <pc:spChg chg="mod">
          <ac:chgData name="Tina Kirschner" userId="b427ebab-8be4-4b0a-95e9-f698a6f39767" providerId="ADAL" clId="{661A1A75-1DA0-4EBB-A9E3-D9278947489F}" dt="2023-09-13T13:31:40.798" v="1345" actId="1035"/>
          <ac:spMkLst>
            <pc:docMk/>
            <pc:sldMk cId="1862166733" sldId="259"/>
            <ac:spMk id="4" creationId="{B5CF94C7-9142-74C2-6BAE-35A41C0C557A}"/>
          </ac:spMkLst>
        </pc:spChg>
        <pc:spChg chg="mod">
          <ac:chgData name="Tina Kirschner" userId="b427ebab-8be4-4b0a-95e9-f698a6f39767" providerId="ADAL" clId="{661A1A75-1DA0-4EBB-A9E3-D9278947489F}" dt="2023-09-13T13:31:40.798" v="1345" actId="1035"/>
          <ac:spMkLst>
            <pc:docMk/>
            <pc:sldMk cId="1862166733" sldId="259"/>
            <ac:spMk id="5" creationId="{5C2FEE59-7288-EA7C-1CE4-F7E586DE5D63}"/>
          </ac:spMkLst>
        </pc:spChg>
        <pc:spChg chg="mod">
          <ac:chgData name="Tina Kirschner" userId="b427ebab-8be4-4b0a-95e9-f698a6f39767" providerId="ADAL" clId="{661A1A75-1DA0-4EBB-A9E3-D9278947489F}" dt="2023-09-13T13:31:40.798" v="1345" actId="1035"/>
          <ac:spMkLst>
            <pc:docMk/>
            <pc:sldMk cId="1862166733" sldId="259"/>
            <ac:spMk id="6" creationId="{169E22D3-2C7A-9367-BBB1-231D46DB0E30}"/>
          </ac:spMkLst>
        </pc:spChg>
        <pc:spChg chg="mod">
          <ac:chgData name="Tina Kirschner" userId="b427ebab-8be4-4b0a-95e9-f698a6f39767" providerId="ADAL" clId="{661A1A75-1DA0-4EBB-A9E3-D9278947489F}" dt="2023-09-13T13:31:40.798" v="1345" actId="1035"/>
          <ac:spMkLst>
            <pc:docMk/>
            <pc:sldMk cId="1862166733" sldId="259"/>
            <ac:spMk id="7" creationId="{22D8B19C-4240-7D90-D612-679A0D76045B}"/>
          </ac:spMkLst>
        </pc:spChg>
        <pc:spChg chg="mod">
          <ac:chgData name="Tina Kirschner" userId="b427ebab-8be4-4b0a-95e9-f698a6f39767" providerId="ADAL" clId="{661A1A75-1DA0-4EBB-A9E3-D9278947489F}" dt="2023-09-13T13:31:40.798" v="1345" actId="1035"/>
          <ac:spMkLst>
            <pc:docMk/>
            <pc:sldMk cId="1862166733" sldId="259"/>
            <ac:spMk id="8" creationId="{7204532B-E0AE-1E22-CEB8-DDBDE6B5AFE8}"/>
          </ac:spMkLst>
        </pc:spChg>
        <pc:spChg chg="mod">
          <ac:chgData name="Tina Kirschner" userId="b427ebab-8be4-4b0a-95e9-f698a6f39767" providerId="ADAL" clId="{661A1A75-1DA0-4EBB-A9E3-D9278947489F}" dt="2023-09-13T13:31:40.798" v="1345" actId="1035"/>
          <ac:spMkLst>
            <pc:docMk/>
            <pc:sldMk cId="1862166733" sldId="259"/>
            <ac:spMk id="9" creationId="{9B6E51A8-4803-75D0-3904-F7615F42961C}"/>
          </ac:spMkLst>
        </pc:spChg>
        <pc:spChg chg="mod">
          <ac:chgData name="Tina Kirschner" userId="b427ebab-8be4-4b0a-95e9-f698a6f39767" providerId="ADAL" clId="{661A1A75-1DA0-4EBB-A9E3-D9278947489F}" dt="2023-09-13T13:31:40.798" v="1345" actId="1035"/>
          <ac:spMkLst>
            <pc:docMk/>
            <pc:sldMk cId="1862166733" sldId="259"/>
            <ac:spMk id="10" creationId="{C1489E81-C666-C62A-91C9-AF150B3DE582}"/>
          </ac:spMkLst>
        </pc:spChg>
        <pc:spChg chg="mod">
          <ac:chgData name="Tina Kirschner" userId="b427ebab-8be4-4b0a-95e9-f698a6f39767" providerId="ADAL" clId="{661A1A75-1DA0-4EBB-A9E3-D9278947489F}" dt="2023-09-13T13:31:40.798" v="1345" actId="1035"/>
          <ac:spMkLst>
            <pc:docMk/>
            <pc:sldMk cId="1862166733" sldId="259"/>
            <ac:spMk id="11" creationId="{3B57DC4D-1E8D-4784-C05C-D7D47393DE90}"/>
          </ac:spMkLst>
        </pc:spChg>
        <pc:spChg chg="add mod">
          <ac:chgData name="Tina Kirschner" userId="b427ebab-8be4-4b0a-95e9-f698a6f39767" providerId="ADAL" clId="{661A1A75-1DA0-4EBB-A9E3-D9278947489F}" dt="2023-09-13T13:32:25.831" v="1396" actId="20577"/>
          <ac:spMkLst>
            <pc:docMk/>
            <pc:sldMk cId="1862166733" sldId="259"/>
            <ac:spMk id="15" creationId="{84E6E129-C01A-6934-5128-020D1AC02024}"/>
          </ac:spMkLst>
        </pc:spChg>
        <pc:picChg chg="add mod">
          <ac:chgData name="Tina Kirschner" userId="b427ebab-8be4-4b0a-95e9-f698a6f39767" providerId="ADAL" clId="{661A1A75-1DA0-4EBB-A9E3-D9278947489F}" dt="2023-09-13T12:56:09.581" v="48"/>
          <ac:picMkLst>
            <pc:docMk/>
            <pc:sldMk cId="1862166733" sldId="259"/>
            <ac:picMk id="12" creationId="{22FC15C2-FFAC-C140-F110-C0C76397DDC9}"/>
          </ac:picMkLst>
        </pc:picChg>
        <pc:picChg chg="add mod">
          <ac:chgData name="Tina Kirschner" userId="b427ebab-8be4-4b0a-95e9-f698a6f39767" providerId="ADAL" clId="{661A1A75-1DA0-4EBB-A9E3-D9278947489F}" dt="2023-09-13T12:56:09.581" v="48"/>
          <ac:picMkLst>
            <pc:docMk/>
            <pc:sldMk cId="1862166733" sldId="259"/>
            <ac:picMk id="13" creationId="{94BDF154-D2F6-ED2C-B628-EE001C4C7D3F}"/>
          </ac:picMkLst>
        </pc:picChg>
      </pc:sldChg>
      <pc:sldChg chg="addSp modSp mod">
        <pc:chgData name="Tina Kirschner" userId="b427ebab-8be4-4b0a-95e9-f698a6f39767" providerId="ADAL" clId="{661A1A75-1DA0-4EBB-A9E3-D9278947489F}" dt="2023-09-13T13:45:58.886" v="2046" actId="20577"/>
        <pc:sldMkLst>
          <pc:docMk/>
          <pc:sldMk cId="3302987597" sldId="260"/>
        </pc:sldMkLst>
        <pc:spChg chg="mod">
          <ac:chgData name="Tina Kirschner" userId="b427ebab-8be4-4b0a-95e9-f698a6f39767" providerId="ADAL" clId="{661A1A75-1DA0-4EBB-A9E3-D9278947489F}" dt="2023-09-13T13:45:07.520" v="1944" actId="20577"/>
          <ac:spMkLst>
            <pc:docMk/>
            <pc:sldMk cId="3302987597" sldId="260"/>
            <ac:spMk id="3" creationId="{A3420122-DC6F-CCDD-CE81-E6E6BCACFBD4}"/>
          </ac:spMkLst>
        </pc:spChg>
        <pc:spChg chg="add mod">
          <ac:chgData name="Tina Kirschner" userId="b427ebab-8be4-4b0a-95e9-f698a6f39767" providerId="ADAL" clId="{661A1A75-1DA0-4EBB-A9E3-D9278947489F}" dt="2023-09-13T13:45:58.886" v="2046" actId="20577"/>
          <ac:spMkLst>
            <pc:docMk/>
            <pc:sldMk cId="3302987597" sldId="260"/>
            <ac:spMk id="7" creationId="{A7A25121-3A57-3BBC-4333-EDD24BDB9853}"/>
          </ac:spMkLst>
        </pc:spChg>
        <pc:picChg chg="add mod">
          <ac:chgData name="Tina Kirschner" userId="b427ebab-8be4-4b0a-95e9-f698a6f39767" providerId="ADAL" clId="{661A1A75-1DA0-4EBB-A9E3-D9278947489F}" dt="2023-09-13T12:56:10.774" v="49"/>
          <ac:picMkLst>
            <pc:docMk/>
            <pc:sldMk cId="3302987597" sldId="260"/>
            <ac:picMk id="4" creationId="{5D737213-4B8D-27C6-60C4-C6A05F992BD5}"/>
          </ac:picMkLst>
        </pc:picChg>
        <pc:picChg chg="add mod">
          <ac:chgData name="Tina Kirschner" userId="b427ebab-8be4-4b0a-95e9-f698a6f39767" providerId="ADAL" clId="{661A1A75-1DA0-4EBB-A9E3-D9278947489F}" dt="2023-09-13T12:56:10.774" v="49"/>
          <ac:picMkLst>
            <pc:docMk/>
            <pc:sldMk cId="3302987597" sldId="260"/>
            <ac:picMk id="5" creationId="{EA841002-A62C-1294-7D98-2058F49E61AF}"/>
          </ac:picMkLst>
        </pc:pic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3T13:16:43.740"/>
    </inkml:context>
    <inkml:brush xml:id="br0">
      <inkml:brushProperty name="width" value="0.2" units="cm"/>
      <inkml:brushProperty name="height" value="0.2" units="cm"/>
      <inkml:brushProperty name="color" value="#AE198D"/>
      <inkml:brushProperty name="inkEffects" value="galaxy"/>
      <inkml:brushProperty name="anchorX" value="-11943.06152"/>
      <inkml:brushProperty name="anchorY" value="1070.88501"/>
      <inkml:brushProperty name="scaleFactor" value="0.5"/>
    </inkml:brush>
  </inkml:definitions>
  <inkml:trace contextRef="#ctx0" brushRef="#br0">0 623 24575,'0'0'0,"0"-2"0,0-4 0,0-3 0,0-3 0,3 2 0,0-1 0,0-1 0,-1 0 0,0-2 0,2 4 0,0-2 0,2 1 0,-1-1 0,0-1 0,1-1 0,0 0 0,1 3 0,-1-1 0,2 1 0,-2-2 0,-1 1 0,-1-2 0,1 3 0,-1 0 0,2 2 0,-1 0 0,0-1 0,-2-1 0,2-1 0,2 2 0,0-1 0,1 2 0,-1 0 0,2 2 0,-2-1 0,-2-1 0,1 1 0,0-2 0,1 3 0,-2-1 0,3 1 0,-2-1 0,2 1 0,-1-1 0,-2-1 0,1-2 0,2 1 0,2 3 0,-1-1 0,1 2 0,-2-2 0,1 2 0,1 1 0,2-1 0,-3-1 0,2 0 0,0 1 0,-2-1 0,0 1 0,2 2 0,-2-2 0,1 1 0,-3-2 0,2 1 0,1 2 0,1 0 0,1 2 0,1 1 0,-2-2 0,1 0 0,-1 0 0,2 1 0,0 0 0,0 1 0,-2-2 0,1 0 0,-1 0 0,4 1 0,4 0 0,0 1 0,4 1 0,-2-1 0,2 1 0,2 1 0,-2-1 0,1 0 0,2 0 0,-3 0 0,-1 0 0,-3 0 0,-2 0 0,-1 0 0,-1 0 0,-1 0 0,1 0 0,-4 3 0,-3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3T13:17:06.399"/>
    </inkml:context>
    <inkml:brush xml:id="br0">
      <inkml:brushProperty name="width" value="0.2" units="cm"/>
      <inkml:brushProperty name="height" value="0.2" units="cm"/>
      <inkml:brushProperty name="color" value="#AE198D"/>
      <inkml:brushProperty name="inkEffects" value="galaxy"/>
      <inkml:brushProperty name="anchorX" value="-14259.47559"/>
      <inkml:brushProperty name="anchorY" value="913.44104"/>
      <inkml:brushProperty name="scaleFactor" value="0.5"/>
    </inkml:brush>
  </inkml:definitions>
  <inkml:trace contextRef="#ctx0" brushRef="#br0">1 0 24575,'0'0'0,"2"0"0,1 3 0,3 1 0,2-1 0,0 2 0,1 0 0,-1 2 0,1-1 0,-2 2 0,2-2 0,0-1 0,0 2 0,0-2 0,-2 2 0,2-1 0,1-1 0,-2 1 0,1-1 0,-1 2 0,0 2 0,2-1 0,-2 1 0,2-2 0,-3 2 0,2-2 0,1-2 0,-2 2 0,-2 1 0,2-1 0,-3 2 0,3-2 0,-2 1 0,1-1 0,0 1 0,0-1 0,3-2 0,-2 1 0,-2 2 0,-4-1 0,-2 2 0,-4-2 0,-1 1 0,-3-1 0,1 1 0,-1-1 0,1 1 0,-2-1 0,2 0 0,-1 0 0,-2-2 0,2 1 0,-1-1 0,1 2 0,0 2 0,-2-1 0,1 1 0,0-2 0,-1-1 0,1 1 0,-1-1 0,2 0 0,0 0 0,1 2 0,-1 1 0,-1-1 0,-2-1 0,1 0 0,0-1 0,2 1 0,-1-1 0,2-1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3T13:18:13.741"/>
    </inkml:context>
    <inkml:brush xml:id="br0">
      <inkml:brushProperty name="width" value="0.2" units="cm"/>
      <inkml:brushProperty name="height" value="0.2" units="cm"/>
      <inkml:brushProperty name="color" value="#AE198D"/>
      <inkml:brushProperty name="inkEffects" value="galaxy"/>
      <inkml:brushProperty name="anchorX" value="-11943.06152"/>
      <inkml:brushProperty name="anchorY" value="1070.88501"/>
      <inkml:brushProperty name="scaleFactor" value="0.5"/>
    </inkml:brush>
  </inkml:definitions>
  <inkml:trace contextRef="#ctx0" brushRef="#br0">0 623 24575,'0'0'0,"0"-2"0,0-4 0,0-3 0,0-3 0,3 2 0,0-1 0,0-1 0,-1 0 0,0-2 0,2 4 0,0-2 0,2 1 0,-1-1 0,0-1 0,1-1 0,0 0 0,1 3 0,-1-1 0,2 1 0,-2-2 0,-1 1 0,-1-2 0,1 3 0,-1 0 0,2 2 0,-1 0 0,0-1 0,-2-1 0,2-1 0,2 2 0,0-1 0,1 2 0,-1 0 0,2 2 0,-2-1 0,-2-1 0,1 1 0,0-2 0,1 3 0,-2-1 0,3 1 0,-2-1 0,2 1 0,-1-1 0,-2-1 0,1-2 0,2 1 0,2 3 0,-1-1 0,1 2 0,-2-2 0,1 2 0,1 1 0,2-1 0,-3-1 0,2 0 0,0 1 0,-2-1 0,0 1 0,2 2 0,-2-2 0,1 1 0,-3-2 0,2 1 0,1 2 0,1 0 0,1 2 0,1 1 0,-2-2 0,1 0 0,-1 0 0,2 1 0,0 0 0,0 1 0,-2-2 0,1 0 0,-1 0 0,4 1 0,4 0 0,0 1 0,4 1 0,-2-1 0,2 1 0,2 1 0,-2-1 0,1 0 0,2 0 0,-3 0 0,-1 0 0,-3 0 0,-2 0 0,-1 0 0,-1 0 0,-1 0 0,1 0 0,-4 3 0,-3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3T13:18:13.742"/>
    </inkml:context>
    <inkml:brush xml:id="br0">
      <inkml:brushProperty name="width" value="0.2" units="cm"/>
      <inkml:brushProperty name="height" value="0.2" units="cm"/>
      <inkml:brushProperty name="color" value="#AE198D"/>
      <inkml:brushProperty name="inkEffects" value="galaxy"/>
      <inkml:brushProperty name="anchorX" value="-14259.47559"/>
      <inkml:brushProperty name="anchorY" value="913.44104"/>
      <inkml:brushProperty name="scaleFactor" value="0.5"/>
    </inkml:brush>
  </inkml:definitions>
  <inkml:trace contextRef="#ctx0" brushRef="#br0">1 0 24575,'0'0'0,"2"0"0,1 3 0,3 1 0,2-1 0,0 2 0,1 0 0,-1 2 0,1-1 0,-2 2 0,2-2 0,0-1 0,0 2 0,0-2 0,-2 2 0,2-1 0,1-1 0,-2 1 0,1-1 0,-1 2 0,0 2 0,2-1 0,-2 1 0,2-2 0,-3 2 0,2-2 0,1-2 0,-2 2 0,-2 1 0,2-1 0,-3 2 0,3-2 0,-2 1 0,1-1 0,0 1 0,0-1 0,3-2 0,-2 1 0,-2 2 0,-4-1 0,-2 2 0,-4-2 0,-1 1 0,-3-1 0,1 1 0,-1-1 0,1 1 0,-2-1 0,2 0 0,-1 0 0,-2-2 0,2 1 0,-1-1 0,1 2 0,0 2 0,-2-1 0,1 1 0,0-2 0,-1-1 0,1 1 0,-1-1 0,2 0 0,0 0 0,1 2 0,-1 1 0,-1-1 0,-2-1 0,1 0 0,0-1 0,2 1 0,-1-1 0,2-1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3T13:18:22.603"/>
    </inkml:context>
    <inkml:brush xml:id="br0">
      <inkml:brushProperty name="width" value="0.2" units="cm"/>
      <inkml:brushProperty name="height" value="0.2" units="cm"/>
      <inkml:brushProperty name="color" value="#AE198D"/>
      <inkml:brushProperty name="inkEffects" value="galaxy"/>
      <inkml:brushProperty name="anchorX" value="-11943.06152"/>
      <inkml:brushProperty name="anchorY" value="1070.88501"/>
      <inkml:brushProperty name="scaleFactor" value="0.5"/>
    </inkml:brush>
  </inkml:definitions>
  <inkml:trace contextRef="#ctx0" brushRef="#br0">0 623 24575,'0'0'0,"0"-2"0,0-4 0,0-3 0,0-3 0,3 2 0,0-1 0,0-1 0,-1 0 0,0-2 0,2 4 0,0-2 0,2 1 0,-1-1 0,0-1 0,1-1 0,0 0 0,1 3 0,-1-1 0,2 1 0,-2-2 0,-1 1 0,-1-2 0,1 3 0,-1 0 0,2 2 0,-1 0 0,0-1 0,-2-1 0,2-1 0,2 2 0,0-1 0,1 2 0,-1 0 0,2 2 0,-2-1 0,-2-1 0,1 1 0,0-2 0,1 3 0,-2-1 0,3 1 0,-2-1 0,2 1 0,-1-1 0,-2-1 0,1-2 0,2 1 0,2 3 0,-1-1 0,1 2 0,-2-2 0,1 2 0,1 1 0,2-1 0,-3-1 0,2 0 0,0 1 0,-2-1 0,0 1 0,2 2 0,-2-2 0,1 1 0,-3-2 0,2 1 0,1 2 0,1 0 0,1 2 0,1 1 0,-2-2 0,1 0 0,-1 0 0,2 1 0,0 0 0,0 1 0,-2-2 0,1 0 0,-1 0 0,4 1 0,4 0 0,0 1 0,4 1 0,-2-1 0,2 1 0,2 1 0,-2-1 0,1 0 0,2 0 0,-3 0 0,-1 0 0,-3 0 0,-2 0 0,-1 0 0,-1 0 0,-1 0 0,1 0 0,-4 3 0,-3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3T13:18:22.604"/>
    </inkml:context>
    <inkml:brush xml:id="br0">
      <inkml:brushProperty name="width" value="0.2" units="cm"/>
      <inkml:brushProperty name="height" value="0.2" units="cm"/>
      <inkml:brushProperty name="color" value="#AE198D"/>
      <inkml:brushProperty name="inkEffects" value="galaxy"/>
      <inkml:brushProperty name="anchorX" value="-14259.47559"/>
      <inkml:brushProperty name="anchorY" value="913.44104"/>
      <inkml:brushProperty name="scaleFactor" value="0.5"/>
    </inkml:brush>
  </inkml:definitions>
  <inkml:trace contextRef="#ctx0" brushRef="#br0">1 0 24575,'0'0'0,"2"0"0,1 3 0,3 1 0,2-1 0,0 2 0,1 0 0,-1 2 0,1-1 0,-2 2 0,2-2 0,0-1 0,0 2 0,0-2 0,-2 2 0,2-1 0,1-1 0,-2 1 0,1-1 0,-1 2 0,0 2 0,2-1 0,-2 1 0,2-2 0,-3 2 0,2-2 0,1-2 0,-2 2 0,-2 1 0,2-1 0,-3 2 0,3-2 0,-2 1 0,1-1 0,0 1 0,0-1 0,3-2 0,-2 1 0,-2 2 0,-4-1 0,-2 2 0,-4-2 0,-1 1 0,-3-1 0,1 1 0,-1-1 0,1 1 0,-2-1 0,2 0 0,-1 0 0,-2-2 0,2 1 0,-1-1 0,1 2 0,0 2 0,-2-1 0,1 1 0,0-2 0,-1-1 0,1 1 0,-1-1 0,2 0 0,0 0 0,1 2 0,-1 1 0,-1-1 0,-2-1 0,1 0 0,0-1 0,2 1 0,-1-1 0,2-1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50701F-1DAC-449B-BE15-64C88B45AEEF}" type="datetimeFigureOut">
              <a:rPr lang="en-US" smtClean="0"/>
              <a:t>9/22/2023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4B17B6-A30C-48DF-9284-C27D4BAF52ED}" type="slidenum">
              <a:rPr lang="en-US" smtClean="0"/>
              <a:t>‹#›</a:t>
            </a:fld>
            <a:endParaRPr lang="en-US"/>
          </a:p>
        </p:txBody>
      </p:sp>
    </p:spTree>
    <p:extLst>
      <p:ext uri="{BB962C8B-B14F-4D97-AF65-F5344CB8AC3E}">
        <p14:creationId xmlns:p14="http://schemas.microsoft.com/office/powerpoint/2010/main" val="3079365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1EA11-87FD-0BD4-FB08-98FCAE93307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574B67A-6871-274C-1147-5ED53CB8FB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F7D017-4CDD-213F-DB72-FD08514250A7}"/>
              </a:ext>
            </a:extLst>
          </p:cNvPr>
          <p:cNvSpPr>
            <a:spLocks noGrp="1"/>
          </p:cNvSpPr>
          <p:nvPr>
            <p:ph type="dt" sz="half" idx="10"/>
          </p:nvPr>
        </p:nvSpPr>
        <p:spPr/>
        <p:txBody>
          <a:bodyPr/>
          <a:lstStyle/>
          <a:p>
            <a:fld id="{F66507FD-C6B3-47E7-985C-FC7B66DFFC7C}" type="datetime1">
              <a:rPr lang="en-US" smtClean="0"/>
              <a:t>9/22/2023</a:t>
            </a:fld>
            <a:endParaRPr lang="en-US"/>
          </a:p>
        </p:txBody>
      </p:sp>
      <p:sp>
        <p:nvSpPr>
          <p:cNvPr id="5" name="Footer Placeholder 4">
            <a:extLst>
              <a:ext uri="{FF2B5EF4-FFF2-40B4-BE49-F238E27FC236}">
                <a16:creationId xmlns:a16="http://schemas.microsoft.com/office/drawing/2014/main" id="{27B2FCF2-86E4-4DBC-ABAD-C39F362E57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B0F2B4-DF6F-B5DF-F7BF-E2522A542106}"/>
              </a:ext>
            </a:extLst>
          </p:cNvPr>
          <p:cNvSpPr>
            <a:spLocks noGrp="1"/>
          </p:cNvSpPr>
          <p:nvPr>
            <p:ph type="sldNum" sz="quarter" idx="12"/>
          </p:nvPr>
        </p:nvSpPr>
        <p:spPr/>
        <p:txBody>
          <a:bodyPr/>
          <a:lstStyle/>
          <a:p>
            <a:fld id="{734DDE40-1596-4F47-8229-D1003389696E}" type="slidenum">
              <a:rPr lang="en-US" smtClean="0"/>
              <a:t>‹#›</a:t>
            </a:fld>
            <a:endParaRPr lang="en-US"/>
          </a:p>
        </p:txBody>
      </p:sp>
    </p:spTree>
    <p:extLst>
      <p:ext uri="{BB962C8B-B14F-4D97-AF65-F5344CB8AC3E}">
        <p14:creationId xmlns:p14="http://schemas.microsoft.com/office/powerpoint/2010/main" val="809543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49843-F782-5A53-3298-436AE471E6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F7040EC-2EAB-7A81-E1DD-8A54899F03A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F57BB2-6E5F-23A7-6801-62CB9FF818B4}"/>
              </a:ext>
            </a:extLst>
          </p:cNvPr>
          <p:cNvSpPr>
            <a:spLocks noGrp="1"/>
          </p:cNvSpPr>
          <p:nvPr>
            <p:ph type="dt" sz="half" idx="10"/>
          </p:nvPr>
        </p:nvSpPr>
        <p:spPr/>
        <p:txBody>
          <a:bodyPr/>
          <a:lstStyle/>
          <a:p>
            <a:fld id="{AEFB465C-A0CA-4634-99C4-1B7C5725EB4F}" type="datetime1">
              <a:rPr lang="en-US" smtClean="0"/>
              <a:t>9/22/2023</a:t>
            </a:fld>
            <a:endParaRPr lang="en-US"/>
          </a:p>
        </p:txBody>
      </p:sp>
      <p:sp>
        <p:nvSpPr>
          <p:cNvPr id="5" name="Footer Placeholder 4">
            <a:extLst>
              <a:ext uri="{FF2B5EF4-FFF2-40B4-BE49-F238E27FC236}">
                <a16:creationId xmlns:a16="http://schemas.microsoft.com/office/drawing/2014/main" id="{02BC5A52-C226-0E76-71BB-F3AA307BB1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C71E77-C745-7428-0184-DB28A5472873}"/>
              </a:ext>
            </a:extLst>
          </p:cNvPr>
          <p:cNvSpPr>
            <a:spLocks noGrp="1"/>
          </p:cNvSpPr>
          <p:nvPr>
            <p:ph type="sldNum" sz="quarter" idx="12"/>
          </p:nvPr>
        </p:nvSpPr>
        <p:spPr/>
        <p:txBody>
          <a:bodyPr/>
          <a:lstStyle/>
          <a:p>
            <a:fld id="{734DDE40-1596-4F47-8229-D1003389696E}" type="slidenum">
              <a:rPr lang="en-US" smtClean="0"/>
              <a:t>‹#›</a:t>
            </a:fld>
            <a:endParaRPr lang="en-US"/>
          </a:p>
        </p:txBody>
      </p:sp>
    </p:spTree>
    <p:extLst>
      <p:ext uri="{BB962C8B-B14F-4D97-AF65-F5344CB8AC3E}">
        <p14:creationId xmlns:p14="http://schemas.microsoft.com/office/powerpoint/2010/main" val="512802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508F95-EB4E-1F15-02C5-F8482D7704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C5B293-3D68-F06A-F7C3-F7E507940C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FF8404-417A-E213-86E6-6F8DDFCEBD7B}"/>
              </a:ext>
            </a:extLst>
          </p:cNvPr>
          <p:cNvSpPr>
            <a:spLocks noGrp="1"/>
          </p:cNvSpPr>
          <p:nvPr>
            <p:ph type="dt" sz="half" idx="10"/>
          </p:nvPr>
        </p:nvSpPr>
        <p:spPr/>
        <p:txBody>
          <a:bodyPr/>
          <a:lstStyle/>
          <a:p>
            <a:fld id="{4F1E20EA-6A8D-40C5-AEAE-A36CE0235F12}" type="datetime1">
              <a:rPr lang="en-US" smtClean="0"/>
              <a:t>9/22/2023</a:t>
            </a:fld>
            <a:endParaRPr lang="en-US"/>
          </a:p>
        </p:txBody>
      </p:sp>
      <p:sp>
        <p:nvSpPr>
          <p:cNvPr id="5" name="Footer Placeholder 4">
            <a:extLst>
              <a:ext uri="{FF2B5EF4-FFF2-40B4-BE49-F238E27FC236}">
                <a16:creationId xmlns:a16="http://schemas.microsoft.com/office/drawing/2014/main" id="{6A4B2EC1-000A-9896-6995-ED2B216A57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58DAA3-4029-8BEF-EC80-C3E03FB2741C}"/>
              </a:ext>
            </a:extLst>
          </p:cNvPr>
          <p:cNvSpPr>
            <a:spLocks noGrp="1"/>
          </p:cNvSpPr>
          <p:nvPr>
            <p:ph type="sldNum" sz="quarter" idx="12"/>
          </p:nvPr>
        </p:nvSpPr>
        <p:spPr/>
        <p:txBody>
          <a:bodyPr/>
          <a:lstStyle/>
          <a:p>
            <a:fld id="{734DDE40-1596-4F47-8229-D1003389696E}" type="slidenum">
              <a:rPr lang="en-US" smtClean="0"/>
              <a:t>‹#›</a:t>
            </a:fld>
            <a:endParaRPr lang="en-US"/>
          </a:p>
        </p:txBody>
      </p:sp>
    </p:spTree>
    <p:extLst>
      <p:ext uri="{BB962C8B-B14F-4D97-AF65-F5344CB8AC3E}">
        <p14:creationId xmlns:p14="http://schemas.microsoft.com/office/powerpoint/2010/main" val="1192097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9211D-370E-8108-CA9F-10F7EC17B0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1E2A8B-F871-6A26-279B-402B3F8A77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66AD8-3805-B108-DCED-C73CB4472345}"/>
              </a:ext>
            </a:extLst>
          </p:cNvPr>
          <p:cNvSpPr>
            <a:spLocks noGrp="1"/>
          </p:cNvSpPr>
          <p:nvPr>
            <p:ph type="dt" sz="half" idx="10"/>
          </p:nvPr>
        </p:nvSpPr>
        <p:spPr/>
        <p:txBody>
          <a:bodyPr/>
          <a:lstStyle/>
          <a:p>
            <a:fld id="{E1E76A02-DE00-4364-9389-25FD38AE9D77}" type="datetime1">
              <a:rPr lang="en-US" smtClean="0"/>
              <a:t>9/22/2023</a:t>
            </a:fld>
            <a:endParaRPr lang="en-US"/>
          </a:p>
        </p:txBody>
      </p:sp>
      <p:sp>
        <p:nvSpPr>
          <p:cNvPr id="5" name="Footer Placeholder 4">
            <a:extLst>
              <a:ext uri="{FF2B5EF4-FFF2-40B4-BE49-F238E27FC236}">
                <a16:creationId xmlns:a16="http://schemas.microsoft.com/office/drawing/2014/main" id="{528375C0-D477-E0DB-2BC9-231B153292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838021-BBE4-92B5-BE5A-E57E09168190}"/>
              </a:ext>
            </a:extLst>
          </p:cNvPr>
          <p:cNvSpPr>
            <a:spLocks noGrp="1"/>
          </p:cNvSpPr>
          <p:nvPr>
            <p:ph type="sldNum" sz="quarter" idx="12"/>
          </p:nvPr>
        </p:nvSpPr>
        <p:spPr/>
        <p:txBody>
          <a:bodyPr/>
          <a:lstStyle/>
          <a:p>
            <a:fld id="{734DDE40-1596-4F47-8229-D1003389696E}" type="slidenum">
              <a:rPr lang="en-US" smtClean="0"/>
              <a:t>‹#›</a:t>
            </a:fld>
            <a:endParaRPr lang="en-US"/>
          </a:p>
        </p:txBody>
      </p:sp>
    </p:spTree>
    <p:extLst>
      <p:ext uri="{BB962C8B-B14F-4D97-AF65-F5344CB8AC3E}">
        <p14:creationId xmlns:p14="http://schemas.microsoft.com/office/powerpoint/2010/main" val="2209100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63C01-E410-2BD6-C9B8-D834E00114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440C883-6D57-A5B4-8955-A405789511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CE6447-23BB-AC2D-B592-6CEB3D66933B}"/>
              </a:ext>
            </a:extLst>
          </p:cNvPr>
          <p:cNvSpPr>
            <a:spLocks noGrp="1"/>
          </p:cNvSpPr>
          <p:nvPr>
            <p:ph type="dt" sz="half" idx="10"/>
          </p:nvPr>
        </p:nvSpPr>
        <p:spPr/>
        <p:txBody>
          <a:bodyPr/>
          <a:lstStyle/>
          <a:p>
            <a:fld id="{BB8EA12F-9377-454D-B3C6-D4CC4666A659}" type="datetime1">
              <a:rPr lang="en-US" smtClean="0"/>
              <a:t>9/22/2023</a:t>
            </a:fld>
            <a:endParaRPr lang="en-US"/>
          </a:p>
        </p:txBody>
      </p:sp>
      <p:sp>
        <p:nvSpPr>
          <p:cNvPr id="5" name="Footer Placeholder 4">
            <a:extLst>
              <a:ext uri="{FF2B5EF4-FFF2-40B4-BE49-F238E27FC236}">
                <a16:creationId xmlns:a16="http://schemas.microsoft.com/office/drawing/2014/main" id="{68B2FC4A-8777-12E2-FF19-97C1A775F9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7516E8-2C0E-EA2A-FAA7-589BF9FA0458}"/>
              </a:ext>
            </a:extLst>
          </p:cNvPr>
          <p:cNvSpPr>
            <a:spLocks noGrp="1"/>
          </p:cNvSpPr>
          <p:nvPr>
            <p:ph type="sldNum" sz="quarter" idx="12"/>
          </p:nvPr>
        </p:nvSpPr>
        <p:spPr/>
        <p:txBody>
          <a:bodyPr/>
          <a:lstStyle/>
          <a:p>
            <a:fld id="{734DDE40-1596-4F47-8229-D1003389696E}" type="slidenum">
              <a:rPr lang="en-US" smtClean="0"/>
              <a:t>‹#›</a:t>
            </a:fld>
            <a:endParaRPr lang="en-US"/>
          </a:p>
        </p:txBody>
      </p:sp>
    </p:spTree>
    <p:extLst>
      <p:ext uri="{BB962C8B-B14F-4D97-AF65-F5344CB8AC3E}">
        <p14:creationId xmlns:p14="http://schemas.microsoft.com/office/powerpoint/2010/main" val="2527314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D9217-D326-E33B-97BE-FFF307038B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8CBF13-BD0C-EDD3-AA00-0E6F6B774F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FE4723B-AE78-4EF9-CD7A-A6E3A426F6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539180-3E51-8865-4F9E-630203904DDB}"/>
              </a:ext>
            </a:extLst>
          </p:cNvPr>
          <p:cNvSpPr>
            <a:spLocks noGrp="1"/>
          </p:cNvSpPr>
          <p:nvPr>
            <p:ph type="dt" sz="half" idx="10"/>
          </p:nvPr>
        </p:nvSpPr>
        <p:spPr/>
        <p:txBody>
          <a:bodyPr/>
          <a:lstStyle/>
          <a:p>
            <a:fld id="{DD089927-EA65-47B7-9F68-C568C95648B0}" type="datetime1">
              <a:rPr lang="en-US" smtClean="0"/>
              <a:t>9/22/2023</a:t>
            </a:fld>
            <a:endParaRPr lang="en-US"/>
          </a:p>
        </p:txBody>
      </p:sp>
      <p:sp>
        <p:nvSpPr>
          <p:cNvPr id="6" name="Footer Placeholder 5">
            <a:extLst>
              <a:ext uri="{FF2B5EF4-FFF2-40B4-BE49-F238E27FC236}">
                <a16:creationId xmlns:a16="http://schemas.microsoft.com/office/drawing/2014/main" id="{6D1EAA85-2086-96AF-36D8-8E3C2BC7A3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E5D42B-3040-AEAB-B6BB-D6296DC8CF41}"/>
              </a:ext>
            </a:extLst>
          </p:cNvPr>
          <p:cNvSpPr>
            <a:spLocks noGrp="1"/>
          </p:cNvSpPr>
          <p:nvPr>
            <p:ph type="sldNum" sz="quarter" idx="12"/>
          </p:nvPr>
        </p:nvSpPr>
        <p:spPr/>
        <p:txBody>
          <a:bodyPr/>
          <a:lstStyle/>
          <a:p>
            <a:fld id="{734DDE40-1596-4F47-8229-D1003389696E}" type="slidenum">
              <a:rPr lang="en-US" smtClean="0"/>
              <a:t>‹#›</a:t>
            </a:fld>
            <a:endParaRPr lang="en-US"/>
          </a:p>
        </p:txBody>
      </p:sp>
    </p:spTree>
    <p:extLst>
      <p:ext uri="{BB962C8B-B14F-4D97-AF65-F5344CB8AC3E}">
        <p14:creationId xmlns:p14="http://schemas.microsoft.com/office/powerpoint/2010/main" val="2157176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3ECC-2B78-DAA2-5809-76C56F8547A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F15D14-E75A-1262-800E-DB7FF09956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06ADD6-1212-D01E-5EAA-6D0903ECB7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30E4DCD-A300-03EE-B0A6-B988451B01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6F1339-CF04-2C6E-AF4E-DE38443A43D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A89CE14-4F1F-28AE-8BC0-664AAE1C0250}"/>
              </a:ext>
            </a:extLst>
          </p:cNvPr>
          <p:cNvSpPr>
            <a:spLocks noGrp="1"/>
          </p:cNvSpPr>
          <p:nvPr>
            <p:ph type="dt" sz="half" idx="10"/>
          </p:nvPr>
        </p:nvSpPr>
        <p:spPr/>
        <p:txBody>
          <a:bodyPr/>
          <a:lstStyle/>
          <a:p>
            <a:fld id="{AEC86FB3-5D7A-4C8C-9020-1EAA9693FC6D}" type="datetime1">
              <a:rPr lang="en-US" smtClean="0"/>
              <a:t>9/22/2023</a:t>
            </a:fld>
            <a:endParaRPr lang="en-US"/>
          </a:p>
        </p:txBody>
      </p:sp>
      <p:sp>
        <p:nvSpPr>
          <p:cNvPr id="8" name="Footer Placeholder 7">
            <a:extLst>
              <a:ext uri="{FF2B5EF4-FFF2-40B4-BE49-F238E27FC236}">
                <a16:creationId xmlns:a16="http://schemas.microsoft.com/office/drawing/2014/main" id="{51ADE40A-8B72-98ED-813C-9553267874C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9AF247B-A8A2-2CDA-BD59-B5251C9E6D19}"/>
              </a:ext>
            </a:extLst>
          </p:cNvPr>
          <p:cNvSpPr>
            <a:spLocks noGrp="1"/>
          </p:cNvSpPr>
          <p:nvPr>
            <p:ph type="sldNum" sz="quarter" idx="12"/>
          </p:nvPr>
        </p:nvSpPr>
        <p:spPr/>
        <p:txBody>
          <a:bodyPr/>
          <a:lstStyle/>
          <a:p>
            <a:fld id="{734DDE40-1596-4F47-8229-D1003389696E}" type="slidenum">
              <a:rPr lang="en-US" smtClean="0"/>
              <a:t>‹#›</a:t>
            </a:fld>
            <a:endParaRPr lang="en-US"/>
          </a:p>
        </p:txBody>
      </p:sp>
    </p:spTree>
    <p:extLst>
      <p:ext uri="{BB962C8B-B14F-4D97-AF65-F5344CB8AC3E}">
        <p14:creationId xmlns:p14="http://schemas.microsoft.com/office/powerpoint/2010/main" val="2172463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D9060-168F-5EA5-854A-A12EB48C4DF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93D1F25-B0FE-40D4-8DEB-74269AFEC72E}"/>
              </a:ext>
            </a:extLst>
          </p:cNvPr>
          <p:cNvSpPr>
            <a:spLocks noGrp="1"/>
          </p:cNvSpPr>
          <p:nvPr>
            <p:ph type="dt" sz="half" idx="10"/>
          </p:nvPr>
        </p:nvSpPr>
        <p:spPr/>
        <p:txBody>
          <a:bodyPr/>
          <a:lstStyle/>
          <a:p>
            <a:fld id="{31E21932-0C50-49BF-A69D-78273C255A22}" type="datetime1">
              <a:rPr lang="en-US" smtClean="0"/>
              <a:t>9/22/2023</a:t>
            </a:fld>
            <a:endParaRPr lang="en-US"/>
          </a:p>
        </p:txBody>
      </p:sp>
      <p:sp>
        <p:nvSpPr>
          <p:cNvPr id="4" name="Footer Placeholder 3">
            <a:extLst>
              <a:ext uri="{FF2B5EF4-FFF2-40B4-BE49-F238E27FC236}">
                <a16:creationId xmlns:a16="http://schemas.microsoft.com/office/drawing/2014/main" id="{F6404250-A871-5202-4343-DAFA11B94D7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9C81B1-1D79-E19D-1510-90EE6BFA86B2}"/>
              </a:ext>
            </a:extLst>
          </p:cNvPr>
          <p:cNvSpPr>
            <a:spLocks noGrp="1"/>
          </p:cNvSpPr>
          <p:nvPr>
            <p:ph type="sldNum" sz="quarter" idx="12"/>
          </p:nvPr>
        </p:nvSpPr>
        <p:spPr/>
        <p:txBody>
          <a:bodyPr/>
          <a:lstStyle/>
          <a:p>
            <a:fld id="{734DDE40-1596-4F47-8229-D1003389696E}" type="slidenum">
              <a:rPr lang="en-US" smtClean="0"/>
              <a:t>‹#›</a:t>
            </a:fld>
            <a:endParaRPr lang="en-US"/>
          </a:p>
        </p:txBody>
      </p:sp>
    </p:spTree>
    <p:extLst>
      <p:ext uri="{BB962C8B-B14F-4D97-AF65-F5344CB8AC3E}">
        <p14:creationId xmlns:p14="http://schemas.microsoft.com/office/powerpoint/2010/main" val="838568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C510FB-66D0-CE4C-D88A-A8D346C0667B}"/>
              </a:ext>
            </a:extLst>
          </p:cNvPr>
          <p:cNvSpPr>
            <a:spLocks noGrp="1"/>
          </p:cNvSpPr>
          <p:nvPr>
            <p:ph type="dt" sz="half" idx="10"/>
          </p:nvPr>
        </p:nvSpPr>
        <p:spPr/>
        <p:txBody>
          <a:bodyPr/>
          <a:lstStyle/>
          <a:p>
            <a:fld id="{85A1E917-00DE-4C3F-93B6-B06B159C9A69}" type="datetime1">
              <a:rPr lang="en-US" smtClean="0"/>
              <a:t>9/22/2023</a:t>
            </a:fld>
            <a:endParaRPr lang="en-US"/>
          </a:p>
        </p:txBody>
      </p:sp>
      <p:sp>
        <p:nvSpPr>
          <p:cNvPr id="3" name="Footer Placeholder 2">
            <a:extLst>
              <a:ext uri="{FF2B5EF4-FFF2-40B4-BE49-F238E27FC236}">
                <a16:creationId xmlns:a16="http://schemas.microsoft.com/office/drawing/2014/main" id="{70E0C9B7-5A7B-FFEC-A489-80E8626232B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C8696A-3808-DC1B-401A-5639AB721F0C}"/>
              </a:ext>
            </a:extLst>
          </p:cNvPr>
          <p:cNvSpPr>
            <a:spLocks noGrp="1"/>
          </p:cNvSpPr>
          <p:nvPr>
            <p:ph type="sldNum" sz="quarter" idx="12"/>
          </p:nvPr>
        </p:nvSpPr>
        <p:spPr/>
        <p:txBody>
          <a:bodyPr/>
          <a:lstStyle/>
          <a:p>
            <a:fld id="{734DDE40-1596-4F47-8229-D1003389696E}" type="slidenum">
              <a:rPr lang="en-US" smtClean="0"/>
              <a:t>‹#›</a:t>
            </a:fld>
            <a:endParaRPr lang="en-US"/>
          </a:p>
        </p:txBody>
      </p:sp>
    </p:spTree>
    <p:extLst>
      <p:ext uri="{BB962C8B-B14F-4D97-AF65-F5344CB8AC3E}">
        <p14:creationId xmlns:p14="http://schemas.microsoft.com/office/powerpoint/2010/main" val="3094524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10EA4-0CB8-3D4B-7E1D-830ECB6E0D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31C04F-6B35-0B66-6504-B735E9064B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1503738-540C-3B8F-D6DB-3A0C7CEF15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24A0D7-6F6E-186B-0D53-EBA95150B744}"/>
              </a:ext>
            </a:extLst>
          </p:cNvPr>
          <p:cNvSpPr>
            <a:spLocks noGrp="1"/>
          </p:cNvSpPr>
          <p:nvPr>
            <p:ph type="dt" sz="half" idx="10"/>
          </p:nvPr>
        </p:nvSpPr>
        <p:spPr/>
        <p:txBody>
          <a:bodyPr/>
          <a:lstStyle/>
          <a:p>
            <a:fld id="{9CF50DB0-D373-4C5D-8FDF-A88F884F40C3}" type="datetime1">
              <a:rPr lang="en-US" smtClean="0"/>
              <a:t>9/22/2023</a:t>
            </a:fld>
            <a:endParaRPr lang="en-US"/>
          </a:p>
        </p:txBody>
      </p:sp>
      <p:sp>
        <p:nvSpPr>
          <p:cNvPr id="6" name="Footer Placeholder 5">
            <a:extLst>
              <a:ext uri="{FF2B5EF4-FFF2-40B4-BE49-F238E27FC236}">
                <a16:creationId xmlns:a16="http://schemas.microsoft.com/office/drawing/2014/main" id="{D169FB4B-5304-9E9E-703C-867EE7A6F9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731C0D-E644-39BA-795B-FD02559A1E63}"/>
              </a:ext>
            </a:extLst>
          </p:cNvPr>
          <p:cNvSpPr>
            <a:spLocks noGrp="1"/>
          </p:cNvSpPr>
          <p:nvPr>
            <p:ph type="sldNum" sz="quarter" idx="12"/>
          </p:nvPr>
        </p:nvSpPr>
        <p:spPr/>
        <p:txBody>
          <a:bodyPr/>
          <a:lstStyle/>
          <a:p>
            <a:fld id="{734DDE40-1596-4F47-8229-D1003389696E}" type="slidenum">
              <a:rPr lang="en-US" smtClean="0"/>
              <a:t>‹#›</a:t>
            </a:fld>
            <a:endParaRPr lang="en-US"/>
          </a:p>
        </p:txBody>
      </p:sp>
    </p:spTree>
    <p:extLst>
      <p:ext uri="{BB962C8B-B14F-4D97-AF65-F5344CB8AC3E}">
        <p14:creationId xmlns:p14="http://schemas.microsoft.com/office/powerpoint/2010/main" val="350636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6BB65-CF40-67F0-A2A2-69D1D37852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ED28D5-FA06-F3FE-CC63-A1EC8376A4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8D9F365-2923-635F-A763-FC862517CD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131BDB-895C-C37F-44A4-3E3DAFE2163A}"/>
              </a:ext>
            </a:extLst>
          </p:cNvPr>
          <p:cNvSpPr>
            <a:spLocks noGrp="1"/>
          </p:cNvSpPr>
          <p:nvPr>
            <p:ph type="dt" sz="half" idx="10"/>
          </p:nvPr>
        </p:nvSpPr>
        <p:spPr/>
        <p:txBody>
          <a:bodyPr/>
          <a:lstStyle/>
          <a:p>
            <a:fld id="{CD8F2377-3231-40E7-B61A-246F27C41F82}" type="datetime1">
              <a:rPr lang="en-US" smtClean="0"/>
              <a:t>9/22/2023</a:t>
            </a:fld>
            <a:endParaRPr lang="en-US"/>
          </a:p>
        </p:txBody>
      </p:sp>
      <p:sp>
        <p:nvSpPr>
          <p:cNvPr id="6" name="Footer Placeholder 5">
            <a:extLst>
              <a:ext uri="{FF2B5EF4-FFF2-40B4-BE49-F238E27FC236}">
                <a16:creationId xmlns:a16="http://schemas.microsoft.com/office/drawing/2014/main" id="{99F5FEFC-DC5F-81EE-A5E5-FA15CDC9B7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04C306-7E1B-B19F-FF70-66B0C91D21A1}"/>
              </a:ext>
            </a:extLst>
          </p:cNvPr>
          <p:cNvSpPr>
            <a:spLocks noGrp="1"/>
          </p:cNvSpPr>
          <p:nvPr>
            <p:ph type="sldNum" sz="quarter" idx="12"/>
          </p:nvPr>
        </p:nvSpPr>
        <p:spPr/>
        <p:txBody>
          <a:bodyPr/>
          <a:lstStyle/>
          <a:p>
            <a:fld id="{734DDE40-1596-4F47-8229-D1003389696E}" type="slidenum">
              <a:rPr lang="en-US" smtClean="0"/>
              <a:t>‹#›</a:t>
            </a:fld>
            <a:endParaRPr lang="en-US"/>
          </a:p>
        </p:txBody>
      </p:sp>
    </p:spTree>
    <p:extLst>
      <p:ext uri="{BB962C8B-B14F-4D97-AF65-F5344CB8AC3E}">
        <p14:creationId xmlns:p14="http://schemas.microsoft.com/office/powerpoint/2010/main" val="1172150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93B2C9-5D26-3F69-535E-6BCBBA84B7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BF45CE-D216-BD2A-F07F-5F0BD777A7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5E5D00-B34C-FF25-2B67-AFAF168038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D0D2BE-72DB-456A-9BAE-BAF999BC4DD6}" type="datetime1">
              <a:rPr lang="en-US" smtClean="0"/>
              <a:t>9/22/2023</a:t>
            </a:fld>
            <a:endParaRPr lang="en-US"/>
          </a:p>
        </p:txBody>
      </p:sp>
      <p:sp>
        <p:nvSpPr>
          <p:cNvPr id="5" name="Footer Placeholder 4">
            <a:extLst>
              <a:ext uri="{FF2B5EF4-FFF2-40B4-BE49-F238E27FC236}">
                <a16:creationId xmlns:a16="http://schemas.microsoft.com/office/drawing/2014/main" id="{C5769084-6140-336D-8732-9DABE92A85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06ADA6-F735-4C3C-ADAE-58AE62666E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4DDE40-1596-4F47-8229-D1003389696E}" type="slidenum">
              <a:rPr lang="en-US" smtClean="0"/>
              <a:t>‹#›</a:t>
            </a:fld>
            <a:endParaRPr lang="en-US"/>
          </a:p>
        </p:txBody>
      </p:sp>
    </p:spTree>
    <p:extLst>
      <p:ext uri="{BB962C8B-B14F-4D97-AF65-F5344CB8AC3E}">
        <p14:creationId xmlns:p14="http://schemas.microsoft.com/office/powerpoint/2010/main" val="2431969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4.png"/><Relationship Id="rId12" Type="http://schemas.openxmlformats.org/officeDocument/2006/relationships/customXml" Target="../ink/ink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customXml" Target="../ink/ink2.xml"/><Relationship Id="rId11" Type="http://schemas.openxmlformats.org/officeDocument/2006/relationships/image" Target="../media/image6.png"/><Relationship Id="rId5" Type="http://schemas.openxmlformats.org/officeDocument/2006/relationships/image" Target="../media/image3.png"/><Relationship Id="rId15" Type="http://schemas.openxmlformats.org/officeDocument/2006/relationships/image" Target="../media/image8.png"/><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5.png"/><Relationship Id="rId14" Type="http://schemas.openxmlformats.org/officeDocument/2006/relationships/customXml" Target="../ink/ink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39D06-1496-AD31-3A5A-984B90174419}"/>
              </a:ext>
            </a:extLst>
          </p:cNvPr>
          <p:cNvSpPr>
            <a:spLocks noGrp="1"/>
          </p:cNvSpPr>
          <p:nvPr>
            <p:ph type="ctrTitle"/>
          </p:nvPr>
        </p:nvSpPr>
        <p:spPr>
          <a:xfrm>
            <a:off x="1277257" y="1661859"/>
            <a:ext cx="9637486" cy="1767141"/>
          </a:xfrm>
        </p:spPr>
        <p:txBody>
          <a:bodyPr>
            <a:normAutofit/>
          </a:bodyPr>
          <a:lstStyle/>
          <a:p>
            <a:r>
              <a:rPr lang="en-US" sz="4000" dirty="0"/>
              <a:t>In Response to GRVA-17-11</a:t>
            </a:r>
            <a:br>
              <a:rPr lang="en-US" sz="4000" dirty="0"/>
            </a:br>
            <a:r>
              <a:rPr lang="en-US" sz="4000" dirty="0"/>
              <a:t> (TF ADAS issues to seek guidance from GRVA)</a:t>
            </a:r>
          </a:p>
        </p:txBody>
      </p:sp>
      <p:sp>
        <p:nvSpPr>
          <p:cNvPr id="3" name="Subtitle 2">
            <a:extLst>
              <a:ext uri="{FF2B5EF4-FFF2-40B4-BE49-F238E27FC236}">
                <a16:creationId xmlns:a16="http://schemas.microsoft.com/office/drawing/2014/main" id="{4A13C20D-FF20-7427-A0FB-1B94A62BA7CE}"/>
              </a:ext>
            </a:extLst>
          </p:cNvPr>
          <p:cNvSpPr>
            <a:spLocks noGrp="1"/>
          </p:cNvSpPr>
          <p:nvPr>
            <p:ph type="subTitle" idx="1"/>
          </p:nvPr>
        </p:nvSpPr>
        <p:spPr>
          <a:xfrm>
            <a:off x="1524000" y="3812350"/>
            <a:ext cx="9144000" cy="1655762"/>
          </a:xfrm>
        </p:spPr>
        <p:txBody>
          <a:bodyPr>
            <a:normAutofit/>
          </a:bodyPr>
          <a:lstStyle/>
          <a:p>
            <a:r>
              <a:rPr lang="en-US" sz="4800" dirty="0"/>
              <a:t>DCAS Speed Limit Compliance</a:t>
            </a:r>
          </a:p>
        </p:txBody>
      </p:sp>
      <p:pic>
        <p:nvPicPr>
          <p:cNvPr id="6" name="Picture 2" descr="Image result for clepa">
            <a:extLst>
              <a:ext uri="{FF2B5EF4-FFF2-40B4-BE49-F238E27FC236}">
                <a16:creationId xmlns:a16="http://schemas.microsoft.com/office/drawing/2014/main" id="{03C549CF-3CA3-5C45-0C52-E097E7CF163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42666" y="498467"/>
            <a:ext cx="2522258" cy="100003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Image result for OICA">
            <a:extLst>
              <a:ext uri="{FF2B5EF4-FFF2-40B4-BE49-F238E27FC236}">
                <a16:creationId xmlns:a16="http://schemas.microsoft.com/office/drawing/2014/main" id="{558F4076-F612-08B5-0E6B-9D4FCF63BF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300" y="423946"/>
            <a:ext cx="2134000" cy="114907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1DFFBB9-A8F1-6BE7-C7B8-4A712520BA3B}"/>
              </a:ext>
            </a:extLst>
          </p:cNvPr>
          <p:cNvSpPr txBox="1"/>
          <p:nvPr/>
        </p:nvSpPr>
        <p:spPr>
          <a:xfrm>
            <a:off x="9317021" y="193145"/>
            <a:ext cx="2701958" cy="738664"/>
          </a:xfrm>
          <a:prstGeom prst="rect">
            <a:avLst/>
          </a:prstGeom>
          <a:noFill/>
        </p:spPr>
        <p:txBody>
          <a:bodyPr wrap="none" rtlCol="0">
            <a:spAutoFit/>
          </a:bodyPr>
          <a:lstStyle/>
          <a:p>
            <a:r>
              <a:rPr lang="en-US" sz="1400" u="sng" dirty="0">
                <a:latin typeface="+mj-lt"/>
              </a:rPr>
              <a:t>Informal document </a:t>
            </a:r>
            <a:r>
              <a:rPr lang="en-US" sz="1400" b="1" dirty="0">
                <a:latin typeface="+mj-lt"/>
              </a:rPr>
              <a:t>GRVA-17-21</a:t>
            </a:r>
          </a:p>
          <a:p>
            <a:r>
              <a:rPr lang="en-US" sz="1400" dirty="0">
                <a:latin typeface="+mj-lt"/>
              </a:rPr>
              <a:t>17th GRVA, 25-29 September 2023</a:t>
            </a:r>
          </a:p>
          <a:p>
            <a:r>
              <a:rPr lang="en-US" sz="1400" dirty="0">
                <a:latin typeface="+mj-lt"/>
              </a:rPr>
              <a:t>Provisional agenda item 6(a)</a:t>
            </a:r>
          </a:p>
        </p:txBody>
      </p:sp>
      <p:sp>
        <p:nvSpPr>
          <p:cNvPr id="8" name="TextBox 7">
            <a:extLst>
              <a:ext uri="{FF2B5EF4-FFF2-40B4-BE49-F238E27FC236}">
                <a16:creationId xmlns:a16="http://schemas.microsoft.com/office/drawing/2014/main" id="{550F5561-73B5-A88D-6837-A8026A5B4F90}"/>
              </a:ext>
            </a:extLst>
          </p:cNvPr>
          <p:cNvSpPr txBox="1"/>
          <p:nvPr/>
        </p:nvSpPr>
        <p:spPr>
          <a:xfrm>
            <a:off x="143300" y="193145"/>
            <a:ext cx="3568797" cy="307777"/>
          </a:xfrm>
          <a:prstGeom prst="rect">
            <a:avLst/>
          </a:prstGeom>
          <a:noFill/>
        </p:spPr>
        <p:txBody>
          <a:bodyPr wrap="none" rtlCol="0">
            <a:spAutoFit/>
          </a:bodyPr>
          <a:lstStyle/>
          <a:p>
            <a:r>
              <a:rPr lang="en-US" sz="1400" dirty="0">
                <a:latin typeface="+mj-lt"/>
              </a:rPr>
              <a:t>Submitted by the experts from OICA and CLEPA</a:t>
            </a:r>
          </a:p>
        </p:txBody>
      </p:sp>
    </p:spTree>
    <p:extLst>
      <p:ext uri="{BB962C8B-B14F-4D97-AF65-F5344CB8AC3E}">
        <p14:creationId xmlns:p14="http://schemas.microsoft.com/office/powerpoint/2010/main" val="3754347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861C0-4A0D-8231-A331-F8D5175905BF}"/>
              </a:ext>
            </a:extLst>
          </p:cNvPr>
          <p:cNvSpPr>
            <a:spLocks noGrp="1"/>
          </p:cNvSpPr>
          <p:nvPr>
            <p:ph type="title"/>
          </p:nvPr>
        </p:nvSpPr>
        <p:spPr/>
        <p:txBody>
          <a:bodyPr>
            <a:normAutofit/>
          </a:bodyPr>
          <a:lstStyle/>
          <a:p>
            <a:r>
              <a:rPr lang="en-US" sz="4000" dirty="0"/>
              <a:t>DCAS Speed Limit Compliance</a:t>
            </a:r>
          </a:p>
        </p:txBody>
      </p:sp>
      <p:sp>
        <p:nvSpPr>
          <p:cNvPr id="3" name="Content Placeholder 2">
            <a:extLst>
              <a:ext uri="{FF2B5EF4-FFF2-40B4-BE49-F238E27FC236}">
                <a16:creationId xmlns:a16="http://schemas.microsoft.com/office/drawing/2014/main" id="{EF8C9EA6-C38B-A0FE-F565-B123B3E4E314}"/>
              </a:ext>
            </a:extLst>
          </p:cNvPr>
          <p:cNvSpPr>
            <a:spLocks noGrp="1"/>
          </p:cNvSpPr>
          <p:nvPr>
            <p:ph idx="1"/>
          </p:nvPr>
        </p:nvSpPr>
        <p:spPr>
          <a:xfrm>
            <a:off x="838200" y="1825625"/>
            <a:ext cx="5497286" cy="2196358"/>
          </a:xfrm>
        </p:spPr>
        <p:txBody>
          <a:bodyPr>
            <a:normAutofit/>
          </a:bodyPr>
          <a:lstStyle/>
          <a:p>
            <a:r>
              <a:rPr lang="en-US" sz="2000" b="1" dirty="0"/>
              <a:t>Option 1: </a:t>
            </a:r>
            <a:r>
              <a:rPr lang="en-US" sz="2000" dirty="0"/>
              <a:t>Take significant measures to encourage speed limit compliance but acknowledge that the final decision over the speed of the system remains with the driver. </a:t>
            </a:r>
          </a:p>
          <a:p>
            <a:r>
              <a:rPr lang="en-US" sz="2000" b="1" dirty="0"/>
              <a:t>Option2: </a:t>
            </a:r>
            <a:r>
              <a:rPr lang="en-US" sz="2000" dirty="0"/>
              <a:t>Prohibit the driver to set the operating speed to a value above the system determined road speed limit.  </a:t>
            </a:r>
          </a:p>
        </p:txBody>
      </p:sp>
      <p:pic>
        <p:nvPicPr>
          <p:cNvPr id="4" name="Picture 2" descr="Image result for clepa">
            <a:extLst>
              <a:ext uri="{FF2B5EF4-FFF2-40B4-BE49-F238E27FC236}">
                <a16:creationId xmlns:a16="http://schemas.microsoft.com/office/drawing/2014/main" id="{95F1CC65-3C6F-056B-DEB5-7CBCD80935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52748" y="86987"/>
            <a:ext cx="1467533" cy="58185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mage result for OICA">
            <a:extLst>
              <a:ext uri="{FF2B5EF4-FFF2-40B4-BE49-F238E27FC236}">
                <a16:creationId xmlns:a16="http://schemas.microsoft.com/office/drawing/2014/main" id="{87376B80-FE85-D444-8B88-DD66F347B2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88450" y="12466"/>
            <a:ext cx="1241632" cy="668571"/>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DEF55428-446B-4137-ED56-6B047428E8F9}"/>
              </a:ext>
            </a:extLst>
          </p:cNvPr>
          <p:cNvSpPr>
            <a:spLocks noGrp="1"/>
          </p:cNvSpPr>
          <p:nvPr>
            <p:ph type="sldNum" sz="quarter" idx="12"/>
          </p:nvPr>
        </p:nvSpPr>
        <p:spPr/>
        <p:txBody>
          <a:bodyPr/>
          <a:lstStyle/>
          <a:p>
            <a:fld id="{734DDE40-1596-4F47-8229-D1003389696E}" type="slidenum">
              <a:rPr lang="en-US" smtClean="0"/>
              <a:t>2</a:t>
            </a:fld>
            <a:endParaRPr lang="en-US"/>
          </a:p>
        </p:txBody>
      </p:sp>
      <p:cxnSp>
        <p:nvCxnSpPr>
          <p:cNvPr id="8" name="Straight Connector 7">
            <a:extLst>
              <a:ext uri="{FF2B5EF4-FFF2-40B4-BE49-F238E27FC236}">
                <a16:creationId xmlns:a16="http://schemas.microsoft.com/office/drawing/2014/main" id="{734465C6-AB13-F522-8DC6-60EA14DFBEE1}"/>
              </a:ext>
            </a:extLst>
          </p:cNvPr>
          <p:cNvCxnSpPr/>
          <p:nvPr/>
        </p:nvCxnSpPr>
        <p:spPr>
          <a:xfrm flipV="1">
            <a:off x="7946827" y="4493697"/>
            <a:ext cx="0" cy="47171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3312CB0-F585-004B-B3CC-4F481A536FBD}"/>
              </a:ext>
            </a:extLst>
          </p:cNvPr>
          <p:cNvCxnSpPr>
            <a:cxnSpLocks/>
          </p:cNvCxnSpPr>
          <p:nvPr/>
        </p:nvCxnSpPr>
        <p:spPr>
          <a:xfrm flipH="1">
            <a:off x="7946827" y="4493697"/>
            <a:ext cx="5007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C9B29C6-A99F-FDCD-46F3-59BEE21FDA22}"/>
              </a:ext>
            </a:extLst>
          </p:cNvPr>
          <p:cNvCxnSpPr>
            <a:cxnSpLocks/>
          </p:cNvCxnSpPr>
          <p:nvPr/>
        </p:nvCxnSpPr>
        <p:spPr>
          <a:xfrm flipV="1">
            <a:off x="8447570" y="4021983"/>
            <a:ext cx="0" cy="4717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C6AD299-EF7D-6B2B-E534-C92610021184}"/>
              </a:ext>
            </a:extLst>
          </p:cNvPr>
          <p:cNvCxnSpPr>
            <a:cxnSpLocks/>
          </p:cNvCxnSpPr>
          <p:nvPr/>
        </p:nvCxnSpPr>
        <p:spPr>
          <a:xfrm flipH="1">
            <a:off x="8447570" y="4029240"/>
            <a:ext cx="5007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ED5C841-8A37-20CC-311F-8CF0F32DACDE}"/>
              </a:ext>
            </a:extLst>
          </p:cNvPr>
          <p:cNvCxnSpPr>
            <a:cxnSpLocks/>
          </p:cNvCxnSpPr>
          <p:nvPr/>
        </p:nvCxnSpPr>
        <p:spPr>
          <a:xfrm flipH="1">
            <a:off x="8948313" y="3557526"/>
            <a:ext cx="5007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8194BCC-A209-926C-BC5D-57E60C52C5A7}"/>
              </a:ext>
            </a:extLst>
          </p:cNvPr>
          <p:cNvCxnSpPr>
            <a:cxnSpLocks/>
          </p:cNvCxnSpPr>
          <p:nvPr/>
        </p:nvCxnSpPr>
        <p:spPr>
          <a:xfrm flipV="1">
            <a:off x="8948313" y="3557526"/>
            <a:ext cx="0" cy="4717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87D4D44-5927-B1A7-24FF-1EAC3A05A5C7}"/>
              </a:ext>
            </a:extLst>
          </p:cNvPr>
          <p:cNvCxnSpPr>
            <a:cxnSpLocks/>
          </p:cNvCxnSpPr>
          <p:nvPr/>
        </p:nvCxnSpPr>
        <p:spPr>
          <a:xfrm flipV="1">
            <a:off x="9449056" y="3085812"/>
            <a:ext cx="0" cy="4717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33BA2F8-DD55-72C0-E2B8-F999C7DD26A4}"/>
              </a:ext>
            </a:extLst>
          </p:cNvPr>
          <p:cNvCxnSpPr>
            <a:cxnSpLocks/>
          </p:cNvCxnSpPr>
          <p:nvPr/>
        </p:nvCxnSpPr>
        <p:spPr>
          <a:xfrm flipH="1">
            <a:off x="9449056" y="3085812"/>
            <a:ext cx="5007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3DA99BE-94F4-A394-7709-257B41AE914B}"/>
              </a:ext>
            </a:extLst>
          </p:cNvPr>
          <p:cNvCxnSpPr>
            <a:cxnSpLocks/>
          </p:cNvCxnSpPr>
          <p:nvPr/>
        </p:nvCxnSpPr>
        <p:spPr>
          <a:xfrm flipH="1">
            <a:off x="9949799" y="2614098"/>
            <a:ext cx="5007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57FDD07-E80C-0D3E-8EEA-22E79F82CEF2}"/>
              </a:ext>
            </a:extLst>
          </p:cNvPr>
          <p:cNvCxnSpPr>
            <a:cxnSpLocks/>
          </p:cNvCxnSpPr>
          <p:nvPr/>
        </p:nvCxnSpPr>
        <p:spPr>
          <a:xfrm flipV="1">
            <a:off x="9949799" y="2614098"/>
            <a:ext cx="0" cy="47171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5A7F322C-DABB-2B93-3245-6A620DAF5B72}"/>
              </a:ext>
            </a:extLst>
          </p:cNvPr>
          <p:cNvCxnSpPr>
            <a:cxnSpLocks/>
          </p:cNvCxnSpPr>
          <p:nvPr/>
        </p:nvCxnSpPr>
        <p:spPr>
          <a:xfrm flipH="1">
            <a:off x="7446084" y="4965411"/>
            <a:ext cx="500743"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B0623F3C-04E3-DE24-252F-536F8D24F714}"/>
              </a:ext>
            </a:extLst>
          </p:cNvPr>
          <p:cNvSpPr txBox="1"/>
          <p:nvPr/>
        </p:nvSpPr>
        <p:spPr>
          <a:xfrm>
            <a:off x="7070532" y="4544888"/>
            <a:ext cx="632289" cy="369332"/>
          </a:xfrm>
          <a:prstGeom prst="rect">
            <a:avLst/>
          </a:prstGeom>
          <a:noFill/>
        </p:spPr>
        <p:txBody>
          <a:bodyPr wrap="none" rtlCol="0">
            <a:spAutoFit/>
          </a:bodyPr>
          <a:lstStyle/>
          <a:p>
            <a:r>
              <a:rPr lang="en-US" dirty="0"/>
              <a:t>Start</a:t>
            </a:r>
          </a:p>
        </p:txBody>
      </p:sp>
      <p:sp>
        <p:nvSpPr>
          <p:cNvPr id="23" name="TextBox 22">
            <a:extLst>
              <a:ext uri="{FF2B5EF4-FFF2-40B4-BE49-F238E27FC236}">
                <a16:creationId xmlns:a16="http://schemas.microsoft.com/office/drawing/2014/main" id="{02254D5E-13CE-9B1C-C059-3FCB746C2365}"/>
              </a:ext>
            </a:extLst>
          </p:cNvPr>
          <p:cNvSpPr txBox="1"/>
          <p:nvPr/>
        </p:nvSpPr>
        <p:spPr>
          <a:xfrm>
            <a:off x="10036874" y="2244766"/>
            <a:ext cx="615874" cy="369332"/>
          </a:xfrm>
          <a:prstGeom prst="rect">
            <a:avLst/>
          </a:prstGeom>
          <a:noFill/>
        </p:spPr>
        <p:txBody>
          <a:bodyPr wrap="none" rtlCol="0">
            <a:spAutoFit/>
          </a:bodyPr>
          <a:lstStyle/>
          <a:p>
            <a:r>
              <a:rPr lang="en-US" dirty="0"/>
              <a:t>Goal</a:t>
            </a:r>
          </a:p>
        </p:txBody>
      </p:sp>
      <mc:AlternateContent xmlns:mc="http://schemas.openxmlformats.org/markup-compatibility/2006" xmlns:p14="http://schemas.microsoft.com/office/powerpoint/2010/main" xmlns:aink="http://schemas.microsoft.com/office/drawing/2016/ink">
        <mc:Choice Requires="p14 aink">
          <p:contentPart p14:bwMode="auto" r:id="rId4">
            <p14:nvContentPartPr>
              <p14:cNvPr id="30" name="Ink 29">
                <a:extLst>
                  <a:ext uri="{FF2B5EF4-FFF2-40B4-BE49-F238E27FC236}">
                    <a16:creationId xmlns:a16="http://schemas.microsoft.com/office/drawing/2014/main" id="{291A4ABF-FF88-933E-8338-7F9EEBFB54FD}"/>
                  </a:ext>
                </a:extLst>
              </p14:cNvPr>
              <p14:cNvContentPartPr/>
              <p14:nvPr/>
            </p14:nvContentPartPr>
            <p14:xfrm>
              <a:off x="7623587" y="4276805"/>
              <a:ext cx="336317" cy="224642"/>
            </p14:xfrm>
          </p:contentPart>
        </mc:Choice>
        <mc:Fallback xmlns="">
          <p:pic>
            <p:nvPicPr>
              <p:cNvPr id="30" name="Ink 29">
                <a:extLst>
                  <a:ext uri="{FF2B5EF4-FFF2-40B4-BE49-F238E27FC236}">
                    <a16:creationId xmlns:a16="http://schemas.microsoft.com/office/drawing/2014/main" id="{291A4ABF-FF88-933E-8338-7F9EEBFB54FD}"/>
                  </a:ext>
                </a:extLst>
              </p:cNvPr>
              <p:cNvPicPr/>
              <p:nvPr/>
            </p:nvPicPr>
            <p:blipFill>
              <a:blip r:embed="rId5"/>
              <a:stretch>
                <a:fillRect/>
              </a:stretch>
            </p:blipFill>
            <p:spPr>
              <a:xfrm>
                <a:off x="7587617" y="4240805"/>
                <a:ext cx="407897" cy="296283"/>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6">
            <p14:nvContentPartPr>
              <p14:cNvPr id="31" name="Ink 30">
                <a:extLst>
                  <a:ext uri="{FF2B5EF4-FFF2-40B4-BE49-F238E27FC236}">
                    <a16:creationId xmlns:a16="http://schemas.microsoft.com/office/drawing/2014/main" id="{08BE699A-47F1-F959-556F-E6E55551287E}"/>
                  </a:ext>
                </a:extLst>
              </p14:cNvPr>
              <p14:cNvContentPartPr/>
              <p14:nvPr/>
            </p14:nvContentPartPr>
            <p14:xfrm>
              <a:off x="7957524" y="4196154"/>
              <a:ext cx="107280" cy="170356"/>
            </p14:xfrm>
          </p:contentPart>
        </mc:Choice>
        <mc:Fallback xmlns="">
          <p:pic>
            <p:nvPicPr>
              <p:cNvPr id="31" name="Ink 30">
                <a:extLst>
                  <a:ext uri="{FF2B5EF4-FFF2-40B4-BE49-F238E27FC236}">
                    <a16:creationId xmlns:a16="http://schemas.microsoft.com/office/drawing/2014/main" id="{08BE699A-47F1-F959-556F-E6E55551287E}"/>
                  </a:ext>
                </a:extLst>
              </p:cNvPr>
              <p:cNvPicPr/>
              <p:nvPr/>
            </p:nvPicPr>
            <p:blipFill>
              <a:blip r:embed="rId7"/>
              <a:stretch>
                <a:fillRect/>
              </a:stretch>
            </p:blipFill>
            <p:spPr>
              <a:xfrm>
                <a:off x="7921884" y="4160214"/>
                <a:ext cx="178920" cy="241877"/>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8">
            <p14:nvContentPartPr>
              <p14:cNvPr id="32" name="Ink 31">
                <a:extLst>
                  <a:ext uri="{FF2B5EF4-FFF2-40B4-BE49-F238E27FC236}">
                    <a16:creationId xmlns:a16="http://schemas.microsoft.com/office/drawing/2014/main" id="{0C43D87D-FCF2-827E-281A-45A7F80A1B8B}"/>
                  </a:ext>
                </a:extLst>
              </p14:cNvPr>
              <p14:cNvContentPartPr/>
              <p14:nvPr/>
            </p14:nvContentPartPr>
            <p14:xfrm>
              <a:off x="8256926" y="3696804"/>
              <a:ext cx="336317" cy="224642"/>
            </p14:xfrm>
          </p:contentPart>
        </mc:Choice>
        <mc:Fallback xmlns="">
          <p:pic>
            <p:nvPicPr>
              <p:cNvPr id="32" name="Ink 31">
                <a:extLst>
                  <a:ext uri="{FF2B5EF4-FFF2-40B4-BE49-F238E27FC236}">
                    <a16:creationId xmlns:a16="http://schemas.microsoft.com/office/drawing/2014/main" id="{0C43D87D-FCF2-827E-281A-45A7F80A1B8B}"/>
                  </a:ext>
                </a:extLst>
              </p:cNvPr>
              <p:cNvPicPr/>
              <p:nvPr/>
            </p:nvPicPr>
            <p:blipFill>
              <a:blip r:embed="rId9"/>
              <a:stretch>
                <a:fillRect/>
              </a:stretch>
            </p:blipFill>
            <p:spPr>
              <a:xfrm>
                <a:off x="8220956" y="3660804"/>
                <a:ext cx="407897" cy="296283"/>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0">
            <p14:nvContentPartPr>
              <p14:cNvPr id="33" name="Ink 32">
                <a:extLst>
                  <a:ext uri="{FF2B5EF4-FFF2-40B4-BE49-F238E27FC236}">
                    <a16:creationId xmlns:a16="http://schemas.microsoft.com/office/drawing/2014/main" id="{9569CE44-6B4C-EC4E-742F-38D51D4182F7}"/>
                  </a:ext>
                </a:extLst>
              </p14:cNvPr>
              <p14:cNvContentPartPr/>
              <p14:nvPr/>
            </p14:nvContentPartPr>
            <p14:xfrm>
              <a:off x="8590863" y="3616153"/>
              <a:ext cx="107280" cy="170356"/>
            </p14:xfrm>
          </p:contentPart>
        </mc:Choice>
        <mc:Fallback xmlns="">
          <p:pic>
            <p:nvPicPr>
              <p:cNvPr id="33" name="Ink 32">
                <a:extLst>
                  <a:ext uri="{FF2B5EF4-FFF2-40B4-BE49-F238E27FC236}">
                    <a16:creationId xmlns:a16="http://schemas.microsoft.com/office/drawing/2014/main" id="{9569CE44-6B4C-EC4E-742F-38D51D4182F7}"/>
                  </a:ext>
                </a:extLst>
              </p:cNvPr>
              <p:cNvPicPr/>
              <p:nvPr/>
            </p:nvPicPr>
            <p:blipFill>
              <a:blip r:embed="rId11"/>
              <a:stretch>
                <a:fillRect/>
              </a:stretch>
            </p:blipFill>
            <p:spPr>
              <a:xfrm>
                <a:off x="8555223" y="3580213"/>
                <a:ext cx="178920" cy="241877"/>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2">
            <p14:nvContentPartPr>
              <p14:cNvPr id="34" name="Ink 33">
                <a:extLst>
                  <a:ext uri="{FF2B5EF4-FFF2-40B4-BE49-F238E27FC236}">
                    <a16:creationId xmlns:a16="http://schemas.microsoft.com/office/drawing/2014/main" id="{96B3EEA0-C6A8-C31A-4B27-836F31B7EAE3}"/>
                  </a:ext>
                </a:extLst>
              </p14:cNvPr>
              <p14:cNvContentPartPr/>
              <p14:nvPr/>
            </p14:nvContentPartPr>
            <p14:xfrm>
              <a:off x="9191257" y="2880283"/>
              <a:ext cx="336317" cy="224642"/>
            </p14:xfrm>
          </p:contentPart>
        </mc:Choice>
        <mc:Fallback xmlns="">
          <p:pic>
            <p:nvPicPr>
              <p:cNvPr id="34" name="Ink 33">
                <a:extLst>
                  <a:ext uri="{FF2B5EF4-FFF2-40B4-BE49-F238E27FC236}">
                    <a16:creationId xmlns:a16="http://schemas.microsoft.com/office/drawing/2014/main" id="{96B3EEA0-C6A8-C31A-4B27-836F31B7EAE3}"/>
                  </a:ext>
                </a:extLst>
              </p:cNvPr>
              <p:cNvPicPr/>
              <p:nvPr/>
            </p:nvPicPr>
            <p:blipFill>
              <a:blip r:embed="rId13"/>
              <a:stretch>
                <a:fillRect/>
              </a:stretch>
            </p:blipFill>
            <p:spPr>
              <a:xfrm>
                <a:off x="9155287" y="2844283"/>
                <a:ext cx="407897" cy="296283"/>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4">
            <p14:nvContentPartPr>
              <p14:cNvPr id="35" name="Ink 34">
                <a:extLst>
                  <a:ext uri="{FF2B5EF4-FFF2-40B4-BE49-F238E27FC236}">
                    <a16:creationId xmlns:a16="http://schemas.microsoft.com/office/drawing/2014/main" id="{D2A8C0CA-1A25-4EB3-4A77-F53F8D9D9DE4}"/>
                  </a:ext>
                </a:extLst>
              </p14:cNvPr>
              <p14:cNvContentPartPr/>
              <p14:nvPr/>
            </p14:nvContentPartPr>
            <p14:xfrm>
              <a:off x="9525194" y="2799632"/>
              <a:ext cx="107280" cy="170356"/>
            </p14:xfrm>
          </p:contentPart>
        </mc:Choice>
        <mc:Fallback xmlns="">
          <p:pic>
            <p:nvPicPr>
              <p:cNvPr id="35" name="Ink 34">
                <a:extLst>
                  <a:ext uri="{FF2B5EF4-FFF2-40B4-BE49-F238E27FC236}">
                    <a16:creationId xmlns:a16="http://schemas.microsoft.com/office/drawing/2014/main" id="{D2A8C0CA-1A25-4EB3-4A77-F53F8D9D9DE4}"/>
                  </a:ext>
                </a:extLst>
              </p:cNvPr>
              <p:cNvPicPr/>
              <p:nvPr/>
            </p:nvPicPr>
            <p:blipFill>
              <a:blip r:embed="rId15"/>
              <a:stretch>
                <a:fillRect/>
              </a:stretch>
            </p:blipFill>
            <p:spPr>
              <a:xfrm>
                <a:off x="9489554" y="2763692"/>
                <a:ext cx="178920" cy="241877"/>
              </a:xfrm>
              <a:prstGeom prst="rect">
                <a:avLst/>
              </a:prstGeom>
            </p:spPr>
          </p:pic>
        </mc:Fallback>
      </mc:AlternateContent>
      <p:sp>
        <p:nvSpPr>
          <p:cNvPr id="36" name="TextBox 35">
            <a:extLst>
              <a:ext uri="{FF2B5EF4-FFF2-40B4-BE49-F238E27FC236}">
                <a16:creationId xmlns:a16="http://schemas.microsoft.com/office/drawing/2014/main" id="{902A78B8-72BE-ECF8-7F30-6208D9814623}"/>
              </a:ext>
            </a:extLst>
          </p:cNvPr>
          <p:cNvSpPr txBox="1"/>
          <p:nvPr/>
        </p:nvSpPr>
        <p:spPr>
          <a:xfrm>
            <a:off x="1088571" y="5486400"/>
            <a:ext cx="9985829" cy="830997"/>
          </a:xfrm>
          <a:prstGeom prst="rect">
            <a:avLst/>
          </a:prstGeom>
          <a:noFill/>
        </p:spPr>
        <p:txBody>
          <a:bodyPr wrap="square" rtlCol="0">
            <a:spAutoFit/>
          </a:bodyPr>
          <a:lstStyle/>
          <a:p>
            <a:r>
              <a:rPr lang="en-US" sz="2400" b="1" dirty="0">
                <a:solidFill>
                  <a:schemeClr val="accent1"/>
                </a:solidFill>
              </a:rPr>
              <a:t>Let’s define appropriate steps to achieve speed limit compliance, instead of taking one huge leap.</a:t>
            </a:r>
          </a:p>
        </p:txBody>
      </p:sp>
      <p:sp>
        <p:nvSpPr>
          <p:cNvPr id="7" name="TextBox 6">
            <a:extLst>
              <a:ext uri="{FF2B5EF4-FFF2-40B4-BE49-F238E27FC236}">
                <a16:creationId xmlns:a16="http://schemas.microsoft.com/office/drawing/2014/main" id="{9960DB8F-6E51-F23E-F192-A29800BC720D}"/>
              </a:ext>
            </a:extLst>
          </p:cNvPr>
          <p:cNvSpPr txBox="1"/>
          <p:nvPr/>
        </p:nvSpPr>
        <p:spPr>
          <a:xfrm>
            <a:off x="8475310" y="4041138"/>
            <a:ext cx="1975232" cy="461665"/>
          </a:xfrm>
          <a:prstGeom prst="rect">
            <a:avLst/>
          </a:prstGeom>
          <a:noFill/>
        </p:spPr>
        <p:txBody>
          <a:bodyPr wrap="square" rtlCol="0">
            <a:spAutoFit/>
          </a:bodyPr>
          <a:lstStyle/>
          <a:p>
            <a:r>
              <a:rPr lang="en-US" sz="1200" dirty="0"/>
              <a:t>Nation regulations on speed limit assistance, i.e. EU ISA</a:t>
            </a:r>
          </a:p>
        </p:txBody>
      </p:sp>
      <p:sp>
        <p:nvSpPr>
          <p:cNvPr id="10" name="TextBox 9">
            <a:extLst>
              <a:ext uri="{FF2B5EF4-FFF2-40B4-BE49-F238E27FC236}">
                <a16:creationId xmlns:a16="http://schemas.microsoft.com/office/drawing/2014/main" id="{B1CC7D27-03D3-C8CA-01BF-D2550DE80020}"/>
              </a:ext>
            </a:extLst>
          </p:cNvPr>
          <p:cNvSpPr txBox="1"/>
          <p:nvPr/>
        </p:nvSpPr>
        <p:spPr>
          <a:xfrm>
            <a:off x="8962183" y="3555676"/>
            <a:ext cx="1975232" cy="461665"/>
          </a:xfrm>
          <a:prstGeom prst="rect">
            <a:avLst/>
          </a:prstGeom>
          <a:noFill/>
        </p:spPr>
        <p:txBody>
          <a:bodyPr wrap="square" rtlCol="0">
            <a:spAutoFit/>
          </a:bodyPr>
          <a:lstStyle/>
          <a:p>
            <a:r>
              <a:rPr lang="en-US" sz="1200" dirty="0"/>
              <a:t>DCAS provisions on L2 speed limit assistance</a:t>
            </a:r>
          </a:p>
        </p:txBody>
      </p:sp>
    </p:spTree>
    <p:extLst>
      <p:ext uri="{BB962C8B-B14F-4D97-AF65-F5344CB8AC3E}">
        <p14:creationId xmlns:p14="http://schemas.microsoft.com/office/powerpoint/2010/main" val="4061004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D34035-7D59-6259-5CAE-C04FDC0DD011}"/>
              </a:ext>
            </a:extLst>
          </p:cNvPr>
          <p:cNvSpPr>
            <a:spLocks noGrp="1"/>
          </p:cNvSpPr>
          <p:nvPr>
            <p:ph idx="1"/>
          </p:nvPr>
        </p:nvSpPr>
        <p:spPr>
          <a:xfrm>
            <a:off x="838200" y="1825625"/>
            <a:ext cx="10515600" cy="3355975"/>
          </a:xfrm>
        </p:spPr>
        <p:txBody>
          <a:bodyPr>
            <a:normAutofit/>
          </a:bodyPr>
          <a:lstStyle/>
          <a:p>
            <a:pPr marL="0" indent="0">
              <a:buNone/>
            </a:pPr>
            <a:r>
              <a:rPr lang="en-US" sz="2000" dirty="0"/>
              <a:t>Requirements reflected in Option 1 on Speed Limit Compliance: </a:t>
            </a:r>
          </a:p>
          <a:p>
            <a:pPr marL="398463" lvl="1"/>
            <a:r>
              <a:rPr lang="en-US" sz="2000" dirty="0"/>
              <a:t>DCAS shall automatically adjust the vehicle speed to not exceed the system determined road speed limit </a:t>
            </a:r>
          </a:p>
          <a:p>
            <a:pPr marL="398463" lvl="1"/>
            <a:r>
              <a:rPr lang="en-US" sz="2000" dirty="0"/>
              <a:t>Warning to be given whenever the driver overrides the system determined road speed limit </a:t>
            </a:r>
          </a:p>
          <a:p>
            <a:pPr marL="398463" lvl="1"/>
            <a:r>
              <a:rPr lang="en-US" sz="2000" dirty="0"/>
              <a:t>Setting a permanent offset above the system determined road speed limit is prohibited</a:t>
            </a:r>
          </a:p>
        </p:txBody>
      </p:sp>
      <p:sp>
        <p:nvSpPr>
          <p:cNvPr id="4" name="TextBox 3">
            <a:extLst>
              <a:ext uri="{FF2B5EF4-FFF2-40B4-BE49-F238E27FC236}">
                <a16:creationId xmlns:a16="http://schemas.microsoft.com/office/drawing/2014/main" id="{F05582D4-DDF7-D22A-071D-813B71719B81}"/>
              </a:ext>
            </a:extLst>
          </p:cNvPr>
          <p:cNvSpPr txBox="1"/>
          <p:nvPr/>
        </p:nvSpPr>
        <p:spPr>
          <a:xfrm>
            <a:off x="838200" y="5156021"/>
            <a:ext cx="10515600" cy="1200329"/>
          </a:xfrm>
          <a:prstGeom prst="rect">
            <a:avLst/>
          </a:prstGeom>
          <a:noFill/>
        </p:spPr>
        <p:txBody>
          <a:bodyPr wrap="square" rtlCol="0">
            <a:spAutoFit/>
          </a:bodyPr>
          <a:lstStyle/>
          <a:p>
            <a:r>
              <a:rPr lang="en-US" sz="2400" b="1" dirty="0">
                <a:solidFill>
                  <a:schemeClr val="accent1"/>
                </a:solidFill>
              </a:rPr>
              <a:t>The Regulation already proposes significant measures to encourage speed limit beyond what is currently implemented in L2 vehicles or required by any consumer rating. </a:t>
            </a:r>
          </a:p>
        </p:txBody>
      </p:sp>
      <p:pic>
        <p:nvPicPr>
          <p:cNvPr id="5" name="Picture 2" descr="Image result for clepa">
            <a:extLst>
              <a:ext uri="{FF2B5EF4-FFF2-40B4-BE49-F238E27FC236}">
                <a16:creationId xmlns:a16="http://schemas.microsoft.com/office/drawing/2014/main" id="{A8FDECB6-6453-0441-4707-8DC29C7A660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52748" y="86987"/>
            <a:ext cx="1467533" cy="58185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Image result for OICA">
            <a:extLst>
              <a:ext uri="{FF2B5EF4-FFF2-40B4-BE49-F238E27FC236}">
                <a16:creationId xmlns:a16="http://schemas.microsoft.com/office/drawing/2014/main" id="{41CAA800-AF45-CC08-4E0D-DAB6B543FC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88450" y="12466"/>
            <a:ext cx="1241632" cy="66857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4C334753-AF65-360F-E0BB-439EABFF9357}"/>
              </a:ext>
            </a:extLst>
          </p:cNvPr>
          <p:cNvSpPr>
            <a:spLocks noGrp="1"/>
          </p:cNvSpPr>
          <p:nvPr>
            <p:ph type="title"/>
          </p:nvPr>
        </p:nvSpPr>
        <p:spPr/>
        <p:txBody>
          <a:bodyPr>
            <a:normAutofit/>
          </a:bodyPr>
          <a:lstStyle/>
          <a:p>
            <a:r>
              <a:rPr lang="en-US" sz="4000" dirty="0"/>
              <a:t>Option 1 already significantly encourages speed limit compliance</a:t>
            </a:r>
          </a:p>
        </p:txBody>
      </p:sp>
      <p:sp>
        <p:nvSpPr>
          <p:cNvPr id="7" name="Slide Number Placeholder 6">
            <a:extLst>
              <a:ext uri="{FF2B5EF4-FFF2-40B4-BE49-F238E27FC236}">
                <a16:creationId xmlns:a16="http://schemas.microsoft.com/office/drawing/2014/main" id="{65720F7D-0FA8-E975-7EBD-D63D1C03FA0A}"/>
              </a:ext>
            </a:extLst>
          </p:cNvPr>
          <p:cNvSpPr>
            <a:spLocks noGrp="1"/>
          </p:cNvSpPr>
          <p:nvPr>
            <p:ph type="sldNum" sz="quarter" idx="12"/>
          </p:nvPr>
        </p:nvSpPr>
        <p:spPr/>
        <p:txBody>
          <a:bodyPr/>
          <a:lstStyle/>
          <a:p>
            <a:fld id="{734DDE40-1596-4F47-8229-D1003389696E}" type="slidenum">
              <a:rPr lang="en-US" smtClean="0"/>
              <a:t>3</a:t>
            </a:fld>
            <a:endParaRPr lang="en-US"/>
          </a:p>
        </p:txBody>
      </p:sp>
    </p:spTree>
    <p:extLst>
      <p:ext uri="{BB962C8B-B14F-4D97-AF65-F5344CB8AC3E}">
        <p14:creationId xmlns:p14="http://schemas.microsoft.com/office/powerpoint/2010/main" val="2089585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1AE6B8-1FEB-61F6-6E0A-C5C89BA88666}"/>
              </a:ext>
            </a:extLst>
          </p:cNvPr>
          <p:cNvSpPr>
            <a:spLocks noGrp="1"/>
          </p:cNvSpPr>
          <p:nvPr>
            <p:ph idx="1"/>
          </p:nvPr>
        </p:nvSpPr>
        <p:spPr/>
        <p:txBody>
          <a:bodyPr/>
          <a:lstStyle/>
          <a:p>
            <a:pPr marL="0" indent="0">
              <a:buNone/>
            </a:pPr>
            <a:r>
              <a:rPr lang="en-US" sz="2000" dirty="0"/>
              <a:t>The reasons for the driver to overrule a system determined speed limit are various: </a:t>
            </a:r>
          </a:p>
          <a:p>
            <a:pPr marL="0" indent="0">
              <a:buNone/>
            </a:pPr>
            <a:endParaRPr lang="en-US" dirty="0"/>
          </a:p>
          <a:p>
            <a:pPr marL="0" indent="0">
              <a:buNone/>
            </a:pPr>
            <a:endParaRPr lang="en-US" dirty="0"/>
          </a:p>
          <a:p>
            <a:pPr marL="0" indent="0">
              <a:buNone/>
            </a:pPr>
            <a:endParaRPr lang="en-US" dirty="0"/>
          </a:p>
          <a:p>
            <a:pPr marL="0" indent="0">
              <a:buNone/>
            </a:pPr>
            <a:endParaRPr lang="en-US" sz="2400" dirty="0"/>
          </a:p>
          <a:p>
            <a:pPr marL="0" indent="0">
              <a:buNone/>
            </a:pPr>
            <a:r>
              <a:rPr lang="en-US" sz="2000" b="1" dirty="0"/>
              <a:t>Pedal override is not an adequate alternative to speed limit override. </a:t>
            </a:r>
            <a:r>
              <a:rPr lang="en-US" sz="2000" dirty="0"/>
              <a:t>Only permitting override through accelerator pedal input is not considered the safest option, because it creates control ambiguity between driver and system that could potentially be in conflict with safety principles (e.g. undercut of following distance, interpretation </a:t>
            </a:r>
            <a:r>
              <a:rPr lang="en-US" sz="2000" dirty="0" err="1"/>
              <a:t>ofdriver</a:t>
            </a:r>
            <a:r>
              <a:rPr lang="en-US" sz="2000" dirty="0"/>
              <a:t> intention etc.).</a:t>
            </a:r>
          </a:p>
          <a:p>
            <a:pPr marL="0" indent="0">
              <a:buNone/>
            </a:pPr>
            <a:endParaRPr lang="en-US" dirty="0"/>
          </a:p>
        </p:txBody>
      </p:sp>
      <p:sp>
        <p:nvSpPr>
          <p:cNvPr id="4" name="Rectangle 3">
            <a:extLst>
              <a:ext uri="{FF2B5EF4-FFF2-40B4-BE49-F238E27FC236}">
                <a16:creationId xmlns:a16="http://schemas.microsoft.com/office/drawing/2014/main" id="{B5CF94C7-9142-74C2-6BAE-35A41C0C557A}"/>
              </a:ext>
            </a:extLst>
          </p:cNvPr>
          <p:cNvSpPr/>
          <p:nvPr/>
        </p:nvSpPr>
        <p:spPr>
          <a:xfrm>
            <a:off x="572430" y="2491346"/>
            <a:ext cx="2527609" cy="1470723"/>
          </a:xfrm>
          <a:prstGeom prst="rect">
            <a:avLst/>
          </a:prstGeom>
          <a:no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spcAft>
                <a:spcPts val="600"/>
              </a:spcAft>
            </a:pPr>
            <a:r>
              <a:rPr lang="en-US" sz="1400" b="1" dirty="0">
                <a:solidFill>
                  <a:schemeClr val="tx1"/>
                </a:solidFill>
              </a:rPr>
              <a:t>Misdetection</a:t>
            </a:r>
          </a:p>
          <a:p>
            <a:pPr algn="ctr"/>
            <a:r>
              <a:rPr lang="en-US" sz="1400" dirty="0">
                <a:solidFill>
                  <a:schemeClr val="tx1"/>
                </a:solidFill>
              </a:rPr>
              <a:t>e.g. mistaking an 80kph sign for a 60kph sign</a:t>
            </a:r>
          </a:p>
        </p:txBody>
      </p:sp>
      <p:sp>
        <p:nvSpPr>
          <p:cNvPr id="5" name="Rectangle 4">
            <a:extLst>
              <a:ext uri="{FF2B5EF4-FFF2-40B4-BE49-F238E27FC236}">
                <a16:creationId xmlns:a16="http://schemas.microsoft.com/office/drawing/2014/main" id="{5C2FEE59-7288-EA7C-1CE4-F7E586DE5D63}"/>
              </a:ext>
            </a:extLst>
          </p:cNvPr>
          <p:cNvSpPr/>
          <p:nvPr/>
        </p:nvSpPr>
        <p:spPr>
          <a:xfrm>
            <a:off x="3404839" y="2491346"/>
            <a:ext cx="2527609" cy="1470723"/>
          </a:xfrm>
          <a:prstGeom prst="rect">
            <a:avLst/>
          </a:prstGeom>
          <a:no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spcAft>
                <a:spcPts val="600"/>
              </a:spcAft>
            </a:pPr>
            <a:r>
              <a:rPr lang="en-US" sz="1400" b="1" dirty="0">
                <a:solidFill>
                  <a:schemeClr val="tx1"/>
                </a:solidFill>
              </a:rPr>
              <a:t>Poor infrastructure</a:t>
            </a:r>
          </a:p>
          <a:p>
            <a:pPr algn="ctr"/>
            <a:r>
              <a:rPr lang="en-US" sz="1400" dirty="0">
                <a:solidFill>
                  <a:schemeClr val="tx1"/>
                </a:solidFill>
              </a:rPr>
              <a:t>e.g. speed limit signs not properly restored after construction work</a:t>
            </a:r>
          </a:p>
        </p:txBody>
      </p:sp>
      <p:sp>
        <p:nvSpPr>
          <p:cNvPr id="6" name="Rectangle 5">
            <a:extLst>
              <a:ext uri="{FF2B5EF4-FFF2-40B4-BE49-F238E27FC236}">
                <a16:creationId xmlns:a16="http://schemas.microsoft.com/office/drawing/2014/main" id="{169E22D3-2C7A-9367-BBB1-231D46DB0E30}"/>
              </a:ext>
            </a:extLst>
          </p:cNvPr>
          <p:cNvSpPr/>
          <p:nvPr/>
        </p:nvSpPr>
        <p:spPr>
          <a:xfrm>
            <a:off x="6237248" y="2491345"/>
            <a:ext cx="2527609" cy="1470723"/>
          </a:xfrm>
          <a:prstGeom prst="rect">
            <a:avLst/>
          </a:prstGeom>
          <a:no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spcAft>
                <a:spcPts val="600"/>
              </a:spcAft>
            </a:pPr>
            <a:r>
              <a:rPr lang="en-US" sz="1400" b="1" dirty="0">
                <a:solidFill>
                  <a:schemeClr val="tx1"/>
                </a:solidFill>
              </a:rPr>
              <a:t>Ambiguous Situations</a:t>
            </a:r>
          </a:p>
          <a:p>
            <a:pPr algn="ctr"/>
            <a:r>
              <a:rPr lang="en-US" sz="1400" dirty="0">
                <a:solidFill>
                  <a:schemeClr val="tx1"/>
                </a:solidFill>
              </a:rPr>
              <a:t>e.g. the left-hand speed limit of the exit lane being mistaken for applying to the motorway lane</a:t>
            </a:r>
          </a:p>
        </p:txBody>
      </p:sp>
      <p:sp>
        <p:nvSpPr>
          <p:cNvPr id="7" name="Rectangle 6">
            <a:extLst>
              <a:ext uri="{FF2B5EF4-FFF2-40B4-BE49-F238E27FC236}">
                <a16:creationId xmlns:a16="http://schemas.microsoft.com/office/drawing/2014/main" id="{22D8B19C-4240-7D90-D612-679A0D76045B}"/>
              </a:ext>
            </a:extLst>
          </p:cNvPr>
          <p:cNvSpPr/>
          <p:nvPr/>
        </p:nvSpPr>
        <p:spPr>
          <a:xfrm>
            <a:off x="9077089" y="2491345"/>
            <a:ext cx="2527609" cy="1470723"/>
          </a:xfrm>
          <a:prstGeom prst="rect">
            <a:avLst/>
          </a:prstGeom>
          <a:no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spcAft>
                <a:spcPts val="600"/>
              </a:spcAft>
            </a:pPr>
            <a:r>
              <a:rPr lang="en-US" sz="1400" b="1" dirty="0">
                <a:solidFill>
                  <a:schemeClr val="tx1"/>
                </a:solidFill>
              </a:rPr>
              <a:t>Traffic Flow</a:t>
            </a:r>
          </a:p>
          <a:p>
            <a:pPr marL="285750" indent="-285750">
              <a:buFont typeface="Arial" panose="020B0604020202020204" pitchFamily="34" charset="0"/>
              <a:buChar char="•"/>
            </a:pPr>
            <a:r>
              <a:rPr lang="en-US" sz="1400" dirty="0">
                <a:solidFill>
                  <a:schemeClr val="tx1"/>
                </a:solidFill>
              </a:rPr>
              <a:t>Mixed (automated and manually driven) traffic</a:t>
            </a:r>
          </a:p>
          <a:p>
            <a:pPr marL="285750" indent="-285750">
              <a:buFont typeface="Arial" panose="020B0604020202020204" pitchFamily="34" charset="0"/>
              <a:buChar char="•"/>
            </a:pPr>
            <a:r>
              <a:rPr lang="en-US" sz="1400" dirty="0">
                <a:solidFill>
                  <a:schemeClr val="tx1"/>
                </a:solidFill>
              </a:rPr>
              <a:t>How road speed limits are determined and fined is extremely inhomogeneous</a:t>
            </a:r>
          </a:p>
        </p:txBody>
      </p:sp>
      <p:pic>
        <p:nvPicPr>
          <p:cNvPr id="12" name="Picture 2" descr="Image result for clepa">
            <a:extLst>
              <a:ext uri="{FF2B5EF4-FFF2-40B4-BE49-F238E27FC236}">
                <a16:creationId xmlns:a16="http://schemas.microsoft.com/office/drawing/2014/main" id="{22FC15C2-FFAC-C140-F110-C0C76397DDC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52748" y="86987"/>
            <a:ext cx="1467533" cy="58185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Image result for OICA">
            <a:extLst>
              <a:ext uri="{FF2B5EF4-FFF2-40B4-BE49-F238E27FC236}">
                <a16:creationId xmlns:a16="http://schemas.microsoft.com/office/drawing/2014/main" id="{94BDF154-D2F6-ED2C-B628-EE001C4C7D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88450" y="12466"/>
            <a:ext cx="1241632" cy="66857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4D31D151-592B-6EA3-8A12-E88A74E935D8}"/>
              </a:ext>
            </a:extLst>
          </p:cNvPr>
          <p:cNvSpPr>
            <a:spLocks noGrp="1"/>
          </p:cNvSpPr>
          <p:nvPr>
            <p:ph type="title"/>
          </p:nvPr>
        </p:nvSpPr>
        <p:spPr/>
        <p:txBody>
          <a:bodyPr>
            <a:normAutofit/>
          </a:bodyPr>
          <a:lstStyle/>
          <a:p>
            <a:r>
              <a:rPr lang="en-US" sz="4000" dirty="0"/>
              <a:t>An L2 system should not pretend </a:t>
            </a:r>
            <a:br>
              <a:rPr lang="en-US" sz="4000" dirty="0"/>
            </a:br>
            <a:r>
              <a:rPr lang="en-US" sz="4000" dirty="0"/>
              <a:t>to know it better than the driver.</a:t>
            </a:r>
          </a:p>
        </p:txBody>
      </p:sp>
      <p:sp>
        <p:nvSpPr>
          <p:cNvPr id="14" name="Slide Number Placeholder 13">
            <a:extLst>
              <a:ext uri="{FF2B5EF4-FFF2-40B4-BE49-F238E27FC236}">
                <a16:creationId xmlns:a16="http://schemas.microsoft.com/office/drawing/2014/main" id="{7829DFCC-5302-E0D6-92F1-193270946821}"/>
              </a:ext>
            </a:extLst>
          </p:cNvPr>
          <p:cNvSpPr>
            <a:spLocks noGrp="1"/>
          </p:cNvSpPr>
          <p:nvPr>
            <p:ph type="sldNum" sz="quarter" idx="12"/>
          </p:nvPr>
        </p:nvSpPr>
        <p:spPr/>
        <p:txBody>
          <a:bodyPr/>
          <a:lstStyle/>
          <a:p>
            <a:fld id="{734DDE40-1596-4F47-8229-D1003389696E}" type="slidenum">
              <a:rPr lang="en-US" smtClean="0"/>
              <a:t>4</a:t>
            </a:fld>
            <a:endParaRPr lang="en-US"/>
          </a:p>
        </p:txBody>
      </p:sp>
      <p:sp>
        <p:nvSpPr>
          <p:cNvPr id="15" name="TextBox 14">
            <a:extLst>
              <a:ext uri="{FF2B5EF4-FFF2-40B4-BE49-F238E27FC236}">
                <a16:creationId xmlns:a16="http://schemas.microsoft.com/office/drawing/2014/main" id="{84E6E129-C01A-6934-5128-020D1AC02024}"/>
              </a:ext>
            </a:extLst>
          </p:cNvPr>
          <p:cNvSpPr txBox="1"/>
          <p:nvPr/>
        </p:nvSpPr>
        <p:spPr>
          <a:xfrm>
            <a:off x="838200" y="5693045"/>
            <a:ext cx="10515600" cy="830997"/>
          </a:xfrm>
          <a:prstGeom prst="rect">
            <a:avLst/>
          </a:prstGeom>
          <a:noFill/>
        </p:spPr>
        <p:txBody>
          <a:bodyPr wrap="square" rtlCol="0">
            <a:spAutoFit/>
          </a:bodyPr>
          <a:lstStyle/>
          <a:p>
            <a:r>
              <a:rPr lang="en-US" sz="2400" b="1" dirty="0">
                <a:solidFill>
                  <a:schemeClr val="accent1"/>
                </a:solidFill>
              </a:rPr>
              <a:t>There are numerous reasons for the driver to overrule a system determined speed limit, let’s acknowledge them appropriately. </a:t>
            </a:r>
          </a:p>
        </p:txBody>
      </p:sp>
    </p:spTree>
    <p:extLst>
      <p:ext uri="{BB962C8B-B14F-4D97-AF65-F5344CB8AC3E}">
        <p14:creationId xmlns:p14="http://schemas.microsoft.com/office/powerpoint/2010/main" val="1862166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46631-5790-8EEE-94AC-72BDC4A798CA}"/>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A3420122-DC6F-CCDD-CE81-E6E6BCACFBD4}"/>
              </a:ext>
            </a:extLst>
          </p:cNvPr>
          <p:cNvSpPr>
            <a:spLocks noGrp="1"/>
          </p:cNvSpPr>
          <p:nvPr>
            <p:ph idx="1"/>
          </p:nvPr>
        </p:nvSpPr>
        <p:spPr>
          <a:xfrm>
            <a:off x="838200" y="1825625"/>
            <a:ext cx="10515600" cy="3385004"/>
          </a:xfrm>
        </p:spPr>
        <p:txBody>
          <a:bodyPr>
            <a:normAutofit/>
          </a:bodyPr>
          <a:lstStyle/>
          <a:p>
            <a:r>
              <a:rPr lang="en-US" sz="2000" dirty="0"/>
              <a:t>The measures proposed for DCAS Option 1 (permitting the driver to set the max. speed) already go way beyond current system design and anything required by consumer ratings. </a:t>
            </a:r>
          </a:p>
          <a:p>
            <a:r>
              <a:rPr lang="en-US" sz="2000" dirty="0"/>
              <a:t>Prohibiting the driver from overruling the maximum operational speed is neglecting the reality of system capabilities, infrastructure and traffic flow. </a:t>
            </a:r>
          </a:p>
          <a:p>
            <a:r>
              <a:rPr lang="en-US" sz="2000" dirty="0"/>
              <a:t>If Option 2 (no operation above the system determined road speed limit) was implemented, DCAS would impose much stricter rules around speed limit compliance than recently adopted national regulations, i.e. EU ISA. This would not be a consistent message to drivers. </a:t>
            </a:r>
          </a:p>
          <a:p>
            <a:r>
              <a:rPr lang="en-US" sz="2000" dirty="0"/>
              <a:t>Instead of putting system acceptance at risk, we should find a proper balance between encouraging speed limit compliance and respect for the driver’s decisions. </a:t>
            </a:r>
          </a:p>
        </p:txBody>
      </p:sp>
      <p:pic>
        <p:nvPicPr>
          <p:cNvPr id="4" name="Picture 2" descr="Image result for clepa">
            <a:extLst>
              <a:ext uri="{FF2B5EF4-FFF2-40B4-BE49-F238E27FC236}">
                <a16:creationId xmlns:a16="http://schemas.microsoft.com/office/drawing/2014/main" id="{5D737213-4B8D-27C6-60C4-C6A05F992BD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52748" y="86987"/>
            <a:ext cx="1467533" cy="58185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mage result for OICA">
            <a:extLst>
              <a:ext uri="{FF2B5EF4-FFF2-40B4-BE49-F238E27FC236}">
                <a16:creationId xmlns:a16="http://schemas.microsoft.com/office/drawing/2014/main" id="{EA841002-A62C-1294-7D98-2058F49E61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88450" y="12466"/>
            <a:ext cx="1241632" cy="668571"/>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D6EA3209-D5E9-C759-B875-21DF1CC58339}"/>
              </a:ext>
            </a:extLst>
          </p:cNvPr>
          <p:cNvSpPr>
            <a:spLocks noGrp="1"/>
          </p:cNvSpPr>
          <p:nvPr>
            <p:ph type="sldNum" sz="quarter" idx="12"/>
          </p:nvPr>
        </p:nvSpPr>
        <p:spPr/>
        <p:txBody>
          <a:bodyPr/>
          <a:lstStyle/>
          <a:p>
            <a:fld id="{734DDE40-1596-4F47-8229-D1003389696E}" type="slidenum">
              <a:rPr lang="en-US" smtClean="0"/>
              <a:t>5</a:t>
            </a:fld>
            <a:endParaRPr lang="en-US"/>
          </a:p>
        </p:txBody>
      </p:sp>
      <p:sp>
        <p:nvSpPr>
          <p:cNvPr id="7" name="TextBox 6">
            <a:extLst>
              <a:ext uri="{FF2B5EF4-FFF2-40B4-BE49-F238E27FC236}">
                <a16:creationId xmlns:a16="http://schemas.microsoft.com/office/drawing/2014/main" id="{A7A25121-3A57-3BBC-4333-EDD24BDB9853}"/>
              </a:ext>
            </a:extLst>
          </p:cNvPr>
          <p:cNvSpPr txBox="1"/>
          <p:nvPr/>
        </p:nvSpPr>
        <p:spPr>
          <a:xfrm>
            <a:off x="838200" y="5210629"/>
            <a:ext cx="10515600" cy="1200329"/>
          </a:xfrm>
          <a:prstGeom prst="rect">
            <a:avLst/>
          </a:prstGeom>
          <a:noFill/>
        </p:spPr>
        <p:txBody>
          <a:bodyPr wrap="square" rtlCol="0">
            <a:spAutoFit/>
          </a:bodyPr>
          <a:lstStyle/>
          <a:p>
            <a:r>
              <a:rPr lang="en-US" sz="2400" b="1" dirty="0">
                <a:solidFill>
                  <a:schemeClr val="accent1"/>
                </a:solidFill>
              </a:rPr>
              <a:t>Option 1: Requesting significant measures to encourage speed limit compliance but leaving the final decision on the speed of the system with the driver, is the appropriate step to take in an assistance system regulation.</a:t>
            </a:r>
          </a:p>
        </p:txBody>
      </p:sp>
    </p:spTree>
    <p:extLst>
      <p:ext uri="{BB962C8B-B14F-4D97-AF65-F5344CB8AC3E}">
        <p14:creationId xmlns:p14="http://schemas.microsoft.com/office/powerpoint/2010/main" val="33029875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8" ma:contentTypeDescription="Create a new document." ma:contentTypeScope="" ma:versionID="e62f3c52afbfb087cbf0486b24bccade">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0897c4342d1b21160e8184e77b1557a4"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F3AF4C-7786-4825-9800-384364F3509E}">
  <ds:schemaRefs>
    <ds:schemaRef ds:uri="http://schemas.microsoft.com/sharepoint/v3/contenttype/forms"/>
  </ds:schemaRefs>
</ds:datastoreItem>
</file>

<file path=customXml/itemProps2.xml><?xml version="1.0" encoding="utf-8"?>
<ds:datastoreItem xmlns:ds="http://schemas.openxmlformats.org/officeDocument/2006/customXml" ds:itemID="{53DBD989-2355-4A31-9983-C4B0E4FC7C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184</TotalTime>
  <Words>575</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In Response to GRVA-17-11  (TF ADAS issues to seek guidance from GRVA)</vt:lpstr>
      <vt:lpstr>DCAS Speed Limit Compliance</vt:lpstr>
      <vt:lpstr>Option 1 already significantly encourages speed limit compliance</vt:lpstr>
      <vt:lpstr>An L2 system should not pretend  to know it better than the driver.</vt:lpstr>
      <vt:lpstr>Conclusion</vt:lpstr>
    </vt:vector>
  </TitlesOfParts>
  <Company>NVIDIA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Response to GRVA-17-11  (TF ADAS issues to seek guidance from GRVA)</dc:title>
  <dc:creator>Tina Kirschner</dc:creator>
  <cp:lastModifiedBy>Laura Dotzauer</cp:lastModifiedBy>
  <cp:revision>1</cp:revision>
  <dcterms:created xsi:type="dcterms:W3CDTF">2023-09-13T12:23:15Z</dcterms:created>
  <dcterms:modified xsi:type="dcterms:W3CDTF">2023-09-22T14:08:00Z</dcterms:modified>
</cp:coreProperties>
</file>