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50" r:id="rId3"/>
    <p:sldMasterId id="2147483780" r:id="rId4"/>
    <p:sldMasterId id="2147483792" r:id="rId5"/>
  </p:sldMasterIdLst>
  <p:notesMasterIdLst>
    <p:notesMasterId r:id="rId20"/>
  </p:notesMasterIdLst>
  <p:sldIdLst>
    <p:sldId id="2147471768" r:id="rId6"/>
    <p:sldId id="2147478430" r:id="rId7"/>
    <p:sldId id="2147478431" r:id="rId8"/>
    <p:sldId id="2147478432" r:id="rId9"/>
    <p:sldId id="2147478433" r:id="rId10"/>
    <p:sldId id="2147478412" r:id="rId11"/>
    <p:sldId id="2147478413" r:id="rId12"/>
    <p:sldId id="2147472964" r:id="rId13"/>
    <p:sldId id="2147472965" r:id="rId14"/>
    <p:sldId id="2147478417" r:id="rId15"/>
    <p:sldId id="283" r:id="rId16"/>
    <p:sldId id="2147478425" r:id="rId17"/>
    <p:sldId id="2147478429" r:id="rId18"/>
    <p:sldId id="2147478434" r:id="rId19"/>
  </p:sldIdLst>
  <p:sldSz cx="12192000" cy="6858000"/>
  <p:notesSz cx="6797675" cy="9926638"/>
  <p:custDataLst>
    <p:tags r:id="rId21"/>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6A6A6"/>
    <a:srgbClr val="5F5F5F"/>
    <a:srgbClr val="747474"/>
    <a:srgbClr val="B2B2B2"/>
    <a:srgbClr val="EAEAEA"/>
    <a:srgbClr val="FFFDFD"/>
    <a:srgbClr val="FFFDFE"/>
    <a:srgbClr val="FFFEFE"/>
    <a:srgbClr val="FFF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308E58-98E7-4005-993F-23A90A3A4C50}" v="1" dt="2023-09-22T11:12:22.059"/>
    <p1510:client id="{AC7FE860-7853-429D-83D7-3DAC645451B8}" v="1" dt="2023-09-22T09:12:40.974"/>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0" autoAdjust="0"/>
  </p:normalViewPr>
  <p:slideViewPr>
    <p:cSldViewPr snapToObjects="1" showGuides="1">
      <p:cViewPr varScale="1">
        <p:scale>
          <a:sx n="110" d="100"/>
          <a:sy n="110" d="100"/>
        </p:scale>
        <p:origin x="492" y="108"/>
      </p:cViewPr>
      <p:guideLst>
        <p:guide pos="3840"/>
        <p:guide orient="horz"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slideMaster" Target="slideMasters/slideMaster1.xml"/><Relationship Id="rId21"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otzauer" userId="b8b87b2b-eda4-44e0-9f77-97a24730064b" providerId="ADAL" clId="{8B308E58-98E7-4005-993F-23A90A3A4C50}"/>
    <pc:docChg chg="modSld">
      <pc:chgData name="Laura Dotzauer" userId="b8b87b2b-eda4-44e0-9f77-97a24730064b" providerId="ADAL" clId="{8B308E58-98E7-4005-993F-23A90A3A4C50}" dt="2023-09-22T11:11:44.062" v="7" actId="20577"/>
      <pc:docMkLst>
        <pc:docMk/>
      </pc:docMkLst>
      <pc:sldChg chg="modSp mod">
        <pc:chgData name="Laura Dotzauer" userId="b8b87b2b-eda4-44e0-9f77-97a24730064b" providerId="ADAL" clId="{8B308E58-98E7-4005-993F-23A90A3A4C50}" dt="2023-09-22T11:11:44.062" v="7" actId="20577"/>
        <pc:sldMkLst>
          <pc:docMk/>
          <pc:sldMk cId="4191505173" sldId="2147471768"/>
        </pc:sldMkLst>
        <pc:spChg chg="mod">
          <ac:chgData name="Laura Dotzauer" userId="b8b87b2b-eda4-44e0-9f77-97a24730064b" providerId="ADAL" clId="{8B308E58-98E7-4005-993F-23A90A3A4C50}" dt="2023-09-22T11:11:44.062" v="7" actId="20577"/>
          <ac:spMkLst>
            <pc:docMk/>
            <pc:sldMk cId="4191505173" sldId="2147471768"/>
            <ac:spMk id="9" creationId="{937A2850-0822-2F18-59BE-7DD63D609696}"/>
          </ac:spMkLst>
        </pc:spChg>
        <pc:spChg chg="mod">
          <ac:chgData name="Laura Dotzauer" userId="b8b87b2b-eda4-44e0-9f77-97a24730064b" providerId="ADAL" clId="{8B308E58-98E7-4005-993F-23A90A3A4C50}" dt="2023-09-22T11:11:28.408" v="0" actId="20577"/>
          <ac:spMkLst>
            <pc:docMk/>
            <pc:sldMk cId="4191505173" sldId="2147471768"/>
            <ac:spMk id="11" creationId="{9EE77478-DA52-9F49-3C95-A2331F80689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8C568D1-65C2-4CDE-9B8E-4F04E333B056}" type="datetimeFigureOut">
              <a:rPr lang="en-US"/>
              <a:pPr/>
              <a:t>9/22/2023</a:t>
            </a:fld>
            <a:endParaRPr lang="en-US"/>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917575" y="4714875"/>
            <a:ext cx="4962525" cy="4467225"/>
          </a:xfrm>
          <a:prstGeom prst="rect">
            <a:avLst/>
          </a:prstGeom>
        </p:spPr>
        <p:txBody>
          <a:bodyPr vert="horz" lIns="0" tIns="0" rIns="0" bIns="0" rtlCol="0">
            <a:no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6" name="Fußzeilenplatzhalt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5DCD5AE8-B077-49EA-8F01-5B4042BFABD6}" type="slidenum">
              <a:rPr lang="en-US"/>
              <a:pPr/>
              <a:t>‹#›</a:t>
            </a:fld>
            <a:endParaRPr lang="en-US"/>
          </a:p>
        </p:txBody>
      </p:sp>
    </p:spTree>
    <p:extLst>
      <p:ext uri="{BB962C8B-B14F-4D97-AF65-F5344CB8AC3E}">
        <p14:creationId xmlns:p14="http://schemas.microsoft.com/office/powerpoint/2010/main" val="3547395618"/>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spcAft>
        <a:spcPts val="600"/>
      </a:spcAft>
      <a:buFont typeface="Arial" pitchFamily="34" charset="0"/>
      <a:buChar char="›"/>
      <a:defRPr sz="1400" kern="1200">
        <a:solidFill>
          <a:schemeClr val="tx1"/>
        </a:solidFill>
        <a:latin typeface="+mn-lt"/>
        <a:ea typeface="+mn-ea"/>
        <a:cs typeface="+mn-cs"/>
      </a:defRPr>
    </a:lvl1pPr>
    <a:lvl2pPr marL="534988" indent="-171450" algn="l" defTabSz="914400" rtl="0" eaLnBrk="1" latinLnBrk="0" hangingPunct="1">
      <a:spcAft>
        <a:spcPts val="600"/>
      </a:spcAft>
      <a:buFont typeface="Arial" pitchFamily="34" charset="0"/>
      <a:buChar char="›"/>
      <a:defRPr sz="1400" kern="1200">
        <a:solidFill>
          <a:schemeClr val="tx1"/>
        </a:solidFill>
        <a:latin typeface="+mn-lt"/>
        <a:ea typeface="+mn-ea"/>
        <a:cs typeface="+mn-cs"/>
      </a:defRPr>
    </a:lvl2pPr>
    <a:lvl3pPr marL="896938" indent="-171450" algn="l" defTabSz="914400" rtl="0" eaLnBrk="1" latinLnBrk="0" hangingPunct="1">
      <a:spcAft>
        <a:spcPts val="600"/>
      </a:spcAft>
      <a:buFont typeface="Arial" pitchFamily="34" charset="0"/>
      <a:buChar char="›"/>
      <a:defRPr sz="1400" kern="1200">
        <a:solidFill>
          <a:schemeClr val="tx1"/>
        </a:solidFill>
        <a:latin typeface="+mn-lt"/>
        <a:ea typeface="+mn-ea"/>
        <a:cs typeface="+mn-cs"/>
      </a:defRPr>
    </a:lvl3pPr>
    <a:lvl4pPr marL="1249363" indent="-171450" algn="l" defTabSz="914400" rtl="0" eaLnBrk="1" latinLnBrk="0" hangingPunct="1">
      <a:spcAft>
        <a:spcPts val="600"/>
      </a:spcAft>
      <a:buFont typeface="Arial" pitchFamily="34" charset="0"/>
      <a:buChar char="›"/>
      <a:defRPr sz="1400" kern="1200">
        <a:solidFill>
          <a:schemeClr val="tx1"/>
        </a:solidFill>
        <a:latin typeface="+mn-lt"/>
        <a:ea typeface="+mn-ea"/>
        <a:cs typeface="+mn-cs"/>
      </a:defRPr>
    </a:lvl4pPr>
    <a:lvl5pPr marL="1622425" indent="-171450" algn="l" defTabSz="914400" rtl="0" eaLnBrk="1" latinLnBrk="0" hangingPunct="1">
      <a:spcAft>
        <a:spcPts val="600"/>
      </a:spcAft>
      <a:buFont typeface="Arial" pitchFamily="34" charset="0"/>
      <a:buChar char="›"/>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5DCD5AE8-B077-49EA-8F01-5B4042BFABD6}" type="slidenum">
              <a:rPr lang="en-US" smtClean="0"/>
              <a:pPr/>
              <a:t>1</a:t>
            </a:fld>
            <a:endParaRPr lang="en-US" dirty="0"/>
          </a:p>
        </p:txBody>
      </p:sp>
    </p:spTree>
    <p:extLst>
      <p:ext uri="{BB962C8B-B14F-4D97-AF65-F5344CB8AC3E}">
        <p14:creationId xmlns:p14="http://schemas.microsoft.com/office/powerpoint/2010/main" val="552771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4"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2.xml"/><Relationship Id="rId1" Type="http://schemas.openxmlformats.org/officeDocument/2006/relationships/tags" Target="../tags/tag2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6.xml"/><Relationship Id="rId1" Type="http://schemas.openxmlformats.org/officeDocument/2006/relationships/tags" Target="../tags/tag25.xml"/></Relationships>
</file>

<file path=ppt/slideLayouts/_rels/slideLayout1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8.xml"/><Relationship Id="rId1" Type="http://schemas.openxmlformats.org/officeDocument/2006/relationships/tags" Target="../tags/tag27.xml"/></Relationships>
</file>

<file path=ppt/slideLayouts/_rels/slideLayout1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0.xml"/><Relationship Id="rId1" Type="http://schemas.openxmlformats.org/officeDocument/2006/relationships/tags" Target="../tags/tag29.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2.xml"/><Relationship Id="rId1" Type="http://schemas.openxmlformats.org/officeDocument/2006/relationships/tags" Target="../tags/tag3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image" Target="../media/image3.emf"/></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tags" Target="../tags/tag35.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4"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4"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image" Target="../media/image3.emf"/></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2.xml"/><Relationship Id="rId1" Type="http://schemas.openxmlformats.org/officeDocument/2006/relationships/tags" Target="../tags/tag51.xml"/></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4.xml"/><Relationship Id="rId1" Type="http://schemas.openxmlformats.org/officeDocument/2006/relationships/tags" Target="../tags/tag53.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3.emf"/></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mall picture)">
    <p:bg>
      <p:bgPr>
        <a:solidFill>
          <a:schemeClr val="bg1"/>
        </a:solidFill>
        <a:effectLst/>
      </p:bgPr>
    </p:bg>
    <p:spTree>
      <p:nvGrpSpPr>
        <p:cNvPr id="1" name=""/>
        <p:cNvGrpSpPr/>
        <p:nvPr/>
      </p:nvGrpSpPr>
      <p:grpSpPr>
        <a:xfrm>
          <a:off x="0" y="0"/>
          <a:ext cx="0" cy="0"/>
          <a:chOff x="0" y="0"/>
          <a:chExt cx="0" cy="0"/>
        </a:xfrm>
      </p:grpSpPr>
      <p:sp>
        <p:nvSpPr>
          <p:cNvPr id="7" name="SHAPE white">
            <a:extLst>
              <a:ext uri="{FF2B5EF4-FFF2-40B4-BE49-F238E27FC236}">
                <a16:creationId xmlns:a16="http://schemas.microsoft.com/office/drawing/2014/main" id="{F04D9277-8711-A6FA-6E09-5522C01761E6}"/>
              </a:ext>
            </a:extLst>
          </p:cNvPr>
          <p:cNvSpPr/>
          <p:nvPr userDrawn="1"/>
        </p:nvSpPr>
        <p:spPr>
          <a:xfrm>
            <a:off x="192088" y="6031835"/>
            <a:ext cx="11807824" cy="628166"/>
          </a:xfrm>
          <a:prstGeom prst="rect">
            <a:avLst/>
          </a:prstGeom>
          <a:solidFill>
            <a:schemeClr val="bg1"/>
          </a:solidFill>
          <a:ln w="9525">
            <a:noFill/>
          </a:ln>
        </p:spPr>
        <p:style>
          <a:lnRef idx="1">
            <a:schemeClr val="accent1"/>
          </a:lnRef>
          <a:fillRef idx="0">
            <a:schemeClr val="accent1"/>
          </a:fillRef>
          <a:effectRef idx="0">
            <a:schemeClr val="accent1"/>
          </a:effectRef>
          <a:fontRef idx="minor">
            <a:schemeClr val="tx1"/>
          </a:fontRef>
        </p:style>
        <p:txBody>
          <a:bodyPr rtlCol="0" anchor="ctr"/>
          <a:lstStyle/>
          <a:p>
            <a:pPr algn="ctr" rtl="0" eaLnBrk="1" fontAlgn="auto" hangingPunct="1">
              <a:lnSpc>
                <a:spcPct val="100000"/>
              </a:lnSpc>
              <a:spcBef>
                <a:spcPts val="0"/>
              </a:spcBef>
              <a:spcAft>
                <a:spcPts val="0"/>
              </a:spcAft>
            </a:pPr>
            <a:endParaRPr lang="de-DE" sz="1600" b="0" i="0" u="none" baseline="0" dirty="0">
              <a:solidFill>
                <a:srgbClr val="181818"/>
              </a:solidFill>
              <a:latin typeface="Arial" panose="020B0604020202020204" pitchFamily="34" charset="0"/>
            </a:endParaRPr>
          </a:p>
        </p:txBody>
      </p:sp>
      <p:sp>
        <p:nvSpPr>
          <p:cNvPr id="24" name="Bildplatzhalter">
            <a:extLst>
              <a:ext uri="{FF2B5EF4-FFF2-40B4-BE49-F238E27FC236}">
                <a16:creationId xmlns:a16="http://schemas.microsoft.com/office/drawing/2014/main" id="{830BE22D-5FF6-42FB-85B3-DB82480465F7}"/>
              </a:ext>
            </a:extLst>
          </p:cNvPr>
          <p:cNvSpPr>
            <a:spLocks noGrp="1"/>
          </p:cNvSpPr>
          <p:nvPr>
            <p:ph type="pic" sz="quarter" idx="15"/>
          </p:nvPr>
        </p:nvSpPr>
        <p:spPr>
          <a:xfrm>
            <a:off x="192088" y="188911"/>
            <a:ext cx="11807827" cy="3708402"/>
          </a:xfrm>
          <a:custGeom>
            <a:avLst/>
            <a:gdLst>
              <a:gd name="connsiteX0" fmla="*/ 0 w 11807827"/>
              <a:gd name="connsiteY0" fmla="*/ 0 h 3708402"/>
              <a:gd name="connsiteX1" fmla="*/ 288941 w 11807827"/>
              <a:gd name="connsiteY1" fmla="*/ 0 h 3708402"/>
              <a:gd name="connsiteX2" fmla="*/ 288941 w 11807827"/>
              <a:gd name="connsiteY2" fmla="*/ 1058993 h 3708402"/>
              <a:gd name="connsiteX3" fmla="*/ 2752882 w 11807827"/>
              <a:gd name="connsiteY3" fmla="*/ 1058993 h 3708402"/>
              <a:gd name="connsiteX4" fmla="*/ 2752882 w 11807827"/>
              <a:gd name="connsiteY4" fmla="*/ 0 h 3708402"/>
              <a:gd name="connsiteX5" fmla="*/ 11807827 w 11807827"/>
              <a:gd name="connsiteY5" fmla="*/ 0 h 3708402"/>
              <a:gd name="connsiteX6" fmla="*/ 11807827 w 11807827"/>
              <a:gd name="connsiteY6" fmla="*/ 3708402 h 3708402"/>
              <a:gd name="connsiteX7" fmla="*/ 0 w 11807827"/>
              <a:gd name="connsiteY7" fmla="*/ 3708402 h 370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827" h="3708402">
                <a:moveTo>
                  <a:pt x="0" y="0"/>
                </a:moveTo>
                <a:lnTo>
                  <a:pt x="288941" y="0"/>
                </a:lnTo>
                <a:lnTo>
                  <a:pt x="288941" y="1058993"/>
                </a:lnTo>
                <a:lnTo>
                  <a:pt x="2752882" y="1058993"/>
                </a:lnTo>
                <a:lnTo>
                  <a:pt x="2752882" y="0"/>
                </a:lnTo>
                <a:lnTo>
                  <a:pt x="11807827" y="0"/>
                </a:lnTo>
                <a:lnTo>
                  <a:pt x="11807827" y="3708402"/>
                </a:lnTo>
                <a:lnTo>
                  <a:pt x="0" y="3708402"/>
                </a:lnTo>
                <a:close/>
              </a:path>
            </a:pathLst>
          </a:custGeom>
          <a:pattFill prst="wdUpDiag">
            <a:fgClr>
              <a:schemeClr val="bg2"/>
            </a:fgClr>
            <a:bgClr>
              <a:schemeClr val="bg1"/>
            </a:bgClr>
          </a:pattFill>
        </p:spPr>
        <p:txBody>
          <a:bodyPr wrap="square" tIns="2628000">
            <a:noAutofit/>
          </a:bodyPr>
          <a:lstStyle>
            <a:lvl1pPr marL="0" indent="0" algn="ctr">
              <a:buNone/>
              <a:defRPr/>
            </a:lvl1pPr>
          </a:lstStyle>
          <a:p>
            <a:r>
              <a:rPr lang="de-DE"/>
              <a:t>Bild durch Klicken auf Symbol hinzufügen</a:t>
            </a:r>
            <a:endParaRPr lang="de-DE" dirty="0"/>
          </a:p>
        </p:txBody>
      </p:sp>
      <p:sp>
        <p:nvSpPr>
          <p:cNvPr id="2" name="Titel"/>
          <p:cNvSpPr>
            <a:spLocks noGrp="1"/>
          </p:cNvSpPr>
          <p:nvPr>
            <p:ph type="ctrTitle"/>
          </p:nvPr>
        </p:nvSpPr>
        <p:spPr>
          <a:xfrm>
            <a:off x="479425" y="4149080"/>
            <a:ext cx="11233151" cy="540000"/>
          </a:xfrm>
        </p:spPr>
        <p:txBody>
          <a:bodyPr tIns="0" rIns="0" bIns="0" anchor="t" anchorCtr="0">
            <a:noAutofit/>
          </a:bodyPr>
          <a:lstStyle>
            <a:lvl1pPr algn="l">
              <a:defRPr sz="3200">
                <a:solidFill>
                  <a:schemeClr val="accent1"/>
                </a:solidFill>
              </a:defRPr>
            </a:lvl1pPr>
          </a:lstStyle>
          <a:p>
            <a:r>
              <a:rPr lang="de-DE" noProof="0"/>
              <a:t>Mastertitelformat bearbeiten</a:t>
            </a:r>
            <a:endParaRPr lang="en-US" noProof="0" dirty="0"/>
          </a:p>
        </p:txBody>
      </p:sp>
      <p:sp>
        <p:nvSpPr>
          <p:cNvPr id="3" name="Untertitel"/>
          <p:cNvSpPr>
            <a:spLocks noGrp="1"/>
          </p:cNvSpPr>
          <p:nvPr>
            <p:ph type="subTitle" idx="1"/>
          </p:nvPr>
        </p:nvSpPr>
        <p:spPr>
          <a:xfrm>
            <a:off x="479424" y="4609880"/>
            <a:ext cx="11233151" cy="1198126"/>
          </a:xfrm>
        </p:spPr>
        <p:txBody>
          <a:bodyPr tIns="0" rIns="0" bIns="0" anchor="t" anchorCtr="0">
            <a:noAutofit/>
          </a:bodyPr>
          <a:lstStyle>
            <a:lvl1pPr marL="0" indent="0" algn="l">
              <a:spcAft>
                <a:spcPts val="0"/>
              </a:spcAft>
              <a:buNone/>
              <a:defRPr sz="28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de-DE" noProof="0"/>
              <a:t>Master-Untertitelformat bearbeiten</a:t>
            </a:r>
            <a:endParaRPr lang="en-US" noProof="0" dirty="0"/>
          </a:p>
        </p:txBody>
      </p:sp>
      <p:sp>
        <p:nvSpPr>
          <p:cNvPr id="10" name="URL"/>
          <p:cNvSpPr>
            <a:spLocks noGrp="1"/>
          </p:cNvSpPr>
          <p:nvPr>
            <p:ph type="body" sz="quarter" idx="10" hasCustomPrompt="1"/>
          </p:nvPr>
        </p:nvSpPr>
        <p:spPr>
          <a:xfrm>
            <a:off x="479425" y="6034835"/>
            <a:ext cx="3600000" cy="382497"/>
          </a:xfrm>
        </p:spPr>
        <p:txBody>
          <a:bodyPr tIns="0" bIns="0" anchor="b" anchorCtr="0">
            <a:normAutofit/>
          </a:bodyPr>
          <a:lstStyle>
            <a:lvl1pPr marL="0" indent="0">
              <a:spcAft>
                <a:spcPts val="0"/>
              </a:spcAft>
              <a:buNone/>
              <a:defRPr sz="1200" b="0"/>
            </a:lvl1pPr>
          </a:lstStyle>
          <a:p>
            <a:pPr lvl="0"/>
            <a:r>
              <a:rPr lang="en-US" noProof="0" dirty="0"/>
              <a:t>URL</a:t>
            </a:r>
          </a:p>
        </p:txBody>
      </p:sp>
      <p:sp>
        <p:nvSpPr>
          <p:cNvPr id="11" name="Division"/>
          <p:cNvSpPr>
            <a:spLocks noGrp="1"/>
          </p:cNvSpPr>
          <p:nvPr>
            <p:ph type="body" sz="quarter" idx="11" hasCustomPrompt="1"/>
          </p:nvPr>
        </p:nvSpPr>
        <p:spPr>
          <a:xfrm>
            <a:off x="6312575" y="6031834"/>
            <a:ext cx="5400000" cy="382498"/>
          </a:xfrm>
        </p:spPr>
        <p:txBody>
          <a:bodyPr tIns="0" bIns="0" anchor="b" anchorCtr="0">
            <a:normAutofit/>
          </a:bodyPr>
          <a:lstStyle>
            <a:lvl1pPr marL="0" indent="0" algn="r">
              <a:spcAft>
                <a:spcPts val="0"/>
              </a:spcAft>
              <a:buNone/>
              <a:defRPr sz="1200" b="0"/>
            </a:lvl1pPr>
          </a:lstStyle>
          <a:p>
            <a:pPr lvl="0"/>
            <a:r>
              <a:rPr lang="en-US" noProof="0" dirty="0"/>
              <a:t>Business Area Naming</a:t>
            </a:r>
          </a:p>
        </p:txBody>
      </p:sp>
      <p:sp>
        <p:nvSpPr>
          <p:cNvPr id="25" name="Logo">
            <a:extLst>
              <a:ext uri="{FF2B5EF4-FFF2-40B4-BE49-F238E27FC236}">
                <a16:creationId xmlns:a16="http://schemas.microsoft.com/office/drawing/2014/main" id="{05907349-0A63-4400-8904-0092523F0C32}"/>
              </a:ext>
            </a:extLst>
          </p:cNvPr>
          <p:cNvSpPr>
            <a:spLocks noGrp="1"/>
          </p:cNvSpPr>
          <p:nvPr>
            <p:ph type="body" sz="quarter" idx="12" hasCustomPrompt="1"/>
          </p:nvPr>
        </p:nvSpPr>
        <p:spPr>
          <a:xfrm>
            <a:off x="481029" y="0"/>
            <a:ext cx="2463941" cy="1247904"/>
          </a:xfrm>
          <a:blipFill>
            <a:blip r:embed="rId2"/>
            <a:stretch>
              <a:fillRect/>
            </a:stretch>
          </a:blipFill>
        </p:spPr>
        <p:txBody>
          <a:bodyPr>
            <a:normAutofit/>
          </a:bodyPr>
          <a:lstStyle>
            <a:lvl1pPr marL="0" indent="0" algn="ctr">
              <a:spcAft>
                <a:spcPts val="0"/>
              </a:spcAft>
              <a:buNone/>
              <a:defRPr sz="800"/>
            </a:lvl1pPr>
          </a:lstStyle>
          <a:p>
            <a:pPr lvl="0"/>
            <a:r>
              <a:rPr lang="en-US" noProof="0" dirty="0"/>
              <a:t> </a:t>
            </a:r>
          </a:p>
        </p:txBody>
      </p:sp>
      <p:sp>
        <p:nvSpPr>
          <p:cNvPr id="4" name="Datumsplatzhalter 3">
            <a:extLst>
              <a:ext uri="{FF2B5EF4-FFF2-40B4-BE49-F238E27FC236}">
                <a16:creationId xmlns:a16="http://schemas.microsoft.com/office/drawing/2014/main" id="{05D68D9D-A71B-4491-8644-B948906D9288}"/>
              </a:ext>
            </a:extLst>
          </p:cNvPr>
          <p:cNvSpPr>
            <a:spLocks noGrp="1"/>
          </p:cNvSpPr>
          <p:nvPr>
            <p:ph type="dt" sz="half" idx="16"/>
          </p:nvPr>
        </p:nvSpPr>
        <p:spPr>
          <a:xfrm>
            <a:off x="12192000" y="6858000"/>
            <a:ext cx="0" cy="0"/>
          </a:xfrm>
        </p:spPr>
        <p:txBody>
          <a:bodyPr anchor="b"/>
          <a:lstStyle>
            <a:lvl1pPr algn="r">
              <a:defRPr>
                <a:noFill/>
              </a:defRPr>
            </a:lvl1pPr>
          </a:lstStyle>
          <a:p>
            <a:fld id="{8368CD68-AEDD-44C1-A57A-51B1D2F254B6}"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7DDCFEC8-1D53-47C5-ACF7-F4A3F6140CB2}"/>
              </a:ext>
            </a:extLst>
          </p:cNvPr>
          <p:cNvSpPr>
            <a:spLocks noGrp="1"/>
          </p:cNvSpPr>
          <p:nvPr>
            <p:ph type="ftr" sz="quarter" idx="17"/>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6" name="Foliennummernplatzhalter 5">
            <a:extLst>
              <a:ext uri="{FF2B5EF4-FFF2-40B4-BE49-F238E27FC236}">
                <a16:creationId xmlns:a16="http://schemas.microsoft.com/office/drawing/2014/main" id="{68111916-1B0E-4985-9F06-8277EDF39A56}"/>
              </a:ext>
            </a:extLst>
          </p:cNvPr>
          <p:cNvSpPr>
            <a:spLocks noGrp="1"/>
          </p:cNvSpPr>
          <p:nvPr>
            <p:ph type="sldNum" sz="quarter" idx="18"/>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1100728209"/>
      </p:ext>
    </p:extLst>
  </p:cSld>
  <p:clrMapOvr>
    <a:masterClrMapping/>
  </p:clrMapOvr>
  <p:transition>
    <p:fade/>
  </p:transition>
  <p:hf hdr="0"/>
  <p:extLst>
    <p:ext uri="{DCECCB84-F9BA-43D5-87BE-67443E8EF086}">
      <p15:sldGuideLst xmlns:p15="http://schemas.microsoft.com/office/powerpoint/2012/main">
        <p15:guide id="1" orient="horz" pos="2455">
          <p15:clr>
            <a:srgbClr val="FBAE40"/>
          </p15:clr>
        </p15:guide>
        <p15:guide id="2" pos="302">
          <p15:clr>
            <a:srgbClr val="FBAE40"/>
          </p15:clr>
        </p15:guide>
        <p15:guide id="3" pos="737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black)">
    <p:spTree>
      <p:nvGrpSpPr>
        <p:cNvPr id="1" name=""/>
        <p:cNvGrpSpPr/>
        <p:nvPr/>
      </p:nvGrpSpPr>
      <p:grpSpPr>
        <a:xfrm>
          <a:off x="0" y="0"/>
          <a:ext cx="0" cy="0"/>
          <a:chOff x="0" y="0"/>
          <a:chExt cx="0" cy="0"/>
        </a:xfrm>
      </p:grpSpPr>
      <p:sp>
        <p:nvSpPr>
          <p:cNvPr id="12" name="SHAPE black">
            <a:extLst>
              <a:ext uri="{FF2B5EF4-FFF2-40B4-BE49-F238E27FC236}">
                <a16:creationId xmlns:a16="http://schemas.microsoft.com/office/drawing/2014/main" id="{394535D7-EC6F-A21A-4666-A2E7A1FF29A4}"/>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tx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a:xfrm>
            <a:off x="407988" y="4365214"/>
            <a:ext cx="11375997" cy="935994"/>
          </a:xfrm>
        </p:spPr>
        <p:txBody>
          <a:bodyPr/>
          <a:lstStyle>
            <a:lvl1pPr>
              <a:defRPr>
                <a:solidFill>
                  <a:schemeClr val="accent1"/>
                </a:solidFill>
              </a:defRPr>
            </a:lvl1pPr>
          </a:lstStyle>
          <a:p>
            <a:r>
              <a:rPr lang="de-DE"/>
              <a:t>Mastertitelformat bearbeiten</a:t>
            </a:r>
            <a:endParaRPr lang="de-DE" dirty="0"/>
          </a:p>
        </p:txBody>
      </p:sp>
      <p:sp>
        <p:nvSpPr>
          <p:cNvPr id="3" name="Datumsplatzhalter 2">
            <a:extLst>
              <a:ext uri="{FF2B5EF4-FFF2-40B4-BE49-F238E27FC236}">
                <a16:creationId xmlns:a16="http://schemas.microsoft.com/office/drawing/2014/main" id="{DBD13C6B-34CD-4AC1-993E-8BDBB7884FE6}"/>
              </a:ext>
            </a:extLst>
          </p:cNvPr>
          <p:cNvSpPr>
            <a:spLocks noGrp="1"/>
          </p:cNvSpPr>
          <p:nvPr>
            <p:ph type="dt" sz="half" idx="10"/>
            <p:custDataLst>
              <p:tags r:id="rId1"/>
            </p:custDataLst>
          </p:nvPr>
        </p:nvSpPr>
        <p:spPr>
          <a:xfrm>
            <a:off x="12192000" y="6858000"/>
            <a:ext cx="0" cy="0"/>
          </a:xfrm>
        </p:spPr>
        <p:txBody>
          <a:bodyPr anchor="b"/>
          <a:lstStyle>
            <a:lvl1pPr algn="r">
              <a:defRPr>
                <a:noFill/>
              </a:defRPr>
            </a:lvl1pPr>
          </a:lstStyle>
          <a:p>
            <a:fld id="{7375AC92-ED73-4C70-8945-0C1CE72F9DAF}" type="datetime4">
              <a:rPr lang="en-US" smtClean="0"/>
              <a:pPr/>
              <a:t>September 22, 2023</a:t>
            </a:fld>
            <a:endParaRPr lang="en-US" dirty="0"/>
          </a:p>
        </p:txBody>
      </p:sp>
      <p:sp>
        <p:nvSpPr>
          <p:cNvPr id="10" name="Fußzeilenplatzhalter 9">
            <a:extLst>
              <a:ext uri="{FF2B5EF4-FFF2-40B4-BE49-F238E27FC236}">
                <a16:creationId xmlns:a16="http://schemas.microsoft.com/office/drawing/2014/main" id="{EFC0BFC7-788E-4E24-9029-89B78C996E52}"/>
              </a:ext>
            </a:extLst>
          </p:cNvPr>
          <p:cNvSpPr>
            <a:spLocks noGrp="1"/>
          </p:cNvSpPr>
          <p:nvPr>
            <p:ph type="ftr" sz="quarter" idx="11"/>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11" name="Foliennummernplatzhalter 10">
            <a:extLst>
              <a:ext uri="{FF2B5EF4-FFF2-40B4-BE49-F238E27FC236}">
                <a16:creationId xmlns:a16="http://schemas.microsoft.com/office/drawing/2014/main" id="{D4F40694-05EA-49FC-996D-80AC0FAD3B1A}"/>
              </a:ext>
            </a:extLst>
          </p:cNvPr>
          <p:cNvSpPr>
            <a:spLocks noGrp="1"/>
          </p:cNvSpPr>
          <p:nvPr>
            <p:ph type="sldNum" sz="quarter" idx="12"/>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4077424771"/>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op Content Area">
    <p:spTree>
      <p:nvGrpSpPr>
        <p:cNvPr id="1" name=""/>
        <p:cNvGrpSpPr/>
        <p:nvPr/>
      </p:nvGrpSpPr>
      <p:grpSpPr>
        <a:xfrm>
          <a:off x="0" y="0"/>
          <a:ext cx="0" cy="0"/>
          <a:chOff x="0" y="0"/>
          <a:chExt cx="0" cy="0"/>
        </a:xfrm>
      </p:grpSpPr>
      <p:sp>
        <p:nvSpPr>
          <p:cNvPr id="6" name="Inhaltsplatzhalter 2">
            <a:extLst>
              <a:ext uri="{FF2B5EF4-FFF2-40B4-BE49-F238E27FC236}">
                <a16:creationId xmlns:a16="http://schemas.microsoft.com/office/drawing/2014/main" id="{E6681138-8BDE-4A59-B317-F143904C0742}"/>
              </a:ext>
            </a:extLst>
          </p:cNvPr>
          <p:cNvSpPr>
            <a:spLocks noGrp="1"/>
          </p:cNvSpPr>
          <p:nvPr>
            <p:ph sz="quarter" idx="13" hasCustomPrompt="1"/>
          </p:nvPr>
        </p:nvSpPr>
        <p:spPr>
          <a:xfrm>
            <a:off x="407988" y="1520826"/>
            <a:ext cx="11376025" cy="2052639"/>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 name="Titel 7">
            <a:extLst>
              <a:ext uri="{FF2B5EF4-FFF2-40B4-BE49-F238E27FC236}">
                <a16:creationId xmlns:a16="http://schemas.microsoft.com/office/drawing/2014/main" id="{08B235C7-A324-4329-88AD-6A90AC60205E}"/>
              </a:ext>
            </a:extLst>
          </p:cNvPr>
          <p:cNvSpPr>
            <a:spLocks noGrp="1"/>
          </p:cNvSpPr>
          <p:nvPr>
            <p:ph type="title"/>
          </p:nvPr>
        </p:nvSpPr>
        <p:spPr/>
        <p:txBody>
          <a:bodyPr/>
          <a:lstStyle/>
          <a:p>
            <a:r>
              <a:rPr lang="de-DE"/>
              <a:t>Mastertitelformat bearbeiten</a:t>
            </a:r>
          </a:p>
        </p:txBody>
      </p:sp>
      <p:sp>
        <p:nvSpPr>
          <p:cNvPr id="7" name="Datumsplatzhalter 6">
            <a:extLst>
              <a:ext uri="{FF2B5EF4-FFF2-40B4-BE49-F238E27FC236}">
                <a16:creationId xmlns:a16="http://schemas.microsoft.com/office/drawing/2014/main" id="{D6758724-2774-4003-B210-E8EC4053BE3F}"/>
              </a:ext>
            </a:extLst>
          </p:cNvPr>
          <p:cNvSpPr>
            <a:spLocks noGrp="1"/>
          </p:cNvSpPr>
          <p:nvPr>
            <p:ph type="dt" sz="half" idx="14"/>
          </p:nvPr>
        </p:nvSpPr>
        <p:spPr/>
        <p:txBody>
          <a:bodyPr/>
          <a:lstStyle>
            <a:lvl1pPr rtl="0">
              <a:defRPr/>
            </a:lvl1pPr>
          </a:lstStyle>
          <a:p>
            <a:fld id="{A609FCCB-536E-4023-9509-925A433E45BB}"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AB18D2EA-30EC-47FC-A49F-9A4EC99FEC60}"/>
              </a:ext>
            </a:extLst>
          </p:cNvPr>
          <p:cNvSpPr>
            <a:spLocks noGrp="1"/>
          </p:cNvSpPr>
          <p:nvPr>
            <p:ph type="ftr" sz="quarter" idx="15"/>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F1B7DB90-8B7C-489D-8168-F01E066FC382}"/>
              </a:ext>
            </a:extLst>
          </p:cNvPr>
          <p:cNvSpPr>
            <a:spLocks noGrp="1"/>
          </p:cNvSpPr>
          <p:nvPr>
            <p:ph type="sldNum" sz="quarter" idx="16"/>
          </p:nvPr>
        </p:nvSpPr>
        <p:spPr/>
        <p:txBody>
          <a:bodyPr/>
          <a:lstStyle>
            <a:lvl1pPr rtl="0">
              <a:defRPr/>
            </a:lvl1pPr>
          </a:lstStyle>
          <a:p>
            <a:fld id="{ADA48181-2C78-49CB-8C52-912A07842C2E}" type="slidenum">
              <a:rPr lang="en-US"/>
              <a:pPr/>
              <a:t>‹#›</a:t>
            </a:fld>
            <a:endParaRPr lang="en-US" dirty="0"/>
          </a:p>
        </p:txBody>
      </p:sp>
      <p:sp>
        <p:nvSpPr>
          <p:cNvPr id="11" name="MIO_LOGOPLACEHOLDER#Logo_16x9" hidden="1">
            <a:extLst>
              <a:ext uri="{FF2B5EF4-FFF2-40B4-BE49-F238E27FC236}">
                <a16:creationId xmlns:a16="http://schemas.microsoft.com/office/drawing/2014/main" id="{99ED5E01-D7A3-4C00-8B85-854DC5E74FF9}"/>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4" name="Masterfeld-Info-EN">
            <a:extLst>
              <a:ext uri="{FF2B5EF4-FFF2-40B4-BE49-F238E27FC236}">
                <a16:creationId xmlns:a16="http://schemas.microsoft.com/office/drawing/2014/main" id="{86F8EC9E-1AEB-4B13-B233-C5D28F109ADD}"/>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0444BCA8-BAAE-45F1-BF20-9C985694BA08}"/>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3210356753"/>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2251" userDrawn="1">
          <p15:clr>
            <a:srgbClr val="FBAE40"/>
          </p15:clr>
        </p15:guide>
        <p15:guide id="4" orient="horz" pos="958" userDrawn="1">
          <p15:clr>
            <a:srgbClr val="FBAE40"/>
          </p15:clr>
        </p15:guide>
        <p15:guide id="5" orient="horz" pos="3838"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ottom Content Area">
    <p:spTree>
      <p:nvGrpSpPr>
        <p:cNvPr id="1" name=""/>
        <p:cNvGrpSpPr/>
        <p:nvPr/>
      </p:nvGrpSpPr>
      <p:grpSpPr>
        <a:xfrm>
          <a:off x="0" y="0"/>
          <a:ext cx="0" cy="0"/>
          <a:chOff x="0" y="0"/>
          <a:chExt cx="0" cy="0"/>
        </a:xfrm>
      </p:grpSpPr>
      <p:sp>
        <p:nvSpPr>
          <p:cNvPr id="5" name="Inhaltsplatzhalter 2">
            <a:extLst>
              <a:ext uri="{FF2B5EF4-FFF2-40B4-BE49-F238E27FC236}">
                <a16:creationId xmlns:a16="http://schemas.microsoft.com/office/drawing/2014/main" id="{80F6B8F5-B9AF-44C3-89D8-96E3D5B3B757}"/>
              </a:ext>
            </a:extLst>
          </p:cNvPr>
          <p:cNvSpPr>
            <a:spLocks noGrp="1"/>
          </p:cNvSpPr>
          <p:nvPr>
            <p:ph sz="quarter" idx="13" hasCustomPrompt="1"/>
          </p:nvPr>
        </p:nvSpPr>
        <p:spPr>
          <a:xfrm>
            <a:off x="407988" y="3753036"/>
            <a:ext cx="11376025" cy="2340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 name="Titel 7">
            <a:extLst>
              <a:ext uri="{FF2B5EF4-FFF2-40B4-BE49-F238E27FC236}">
                <a16:creationId xmlns:a16="http://schemas.microsoft.com/office/drawing/2014/main" id="{35A8D545-A93C-45AE-904B-B3D2A6DBABCD}"/>
              </a:ext>
            </a:extLst>
          </p:cNvPr>
          <p:cNvSpPr>
            <a:spLocks noGrp="1"/>
          </p:cNvSpPr>
          <p:nvPr>
            <p:ph type="title"/>
          </p:nvPr>
        </p:nvSpPr>
        <p:spPr/>
        <p:txBody>
          <a:bodyPr/>
          <a:lstStyle/>
          <a:p>
            <a:r>
              <a:rPr lang="de-DE"/>
              <a:t>Mastertitelformat bearbeiten</a:t>
            </a:r>
          </a:p>
        </p:txBody>
      </p:sp>
      <p:sp>
        <p:nvSpPr>
          <p:cNvPr id="7" name="Datumsplatzhalter 6">
            <a:extLst>
              <a:ext uri="{FF2B5EF4-FFF2-40B4-BE49-F238E27FC236}">
                <a16:creationId xmlns:a16="http://schemas.microsoft.com/office/drawing/2014/main" id="{5C9E9889-D9B8-4464-90AE-1C5694A443C1}"/>
              </a:ext>
            </a:extLst>
          </p:cNvPr>
          <p:cNvSpPr>
            <a:spLocks noGrp="1"/>
          </p:cNvSpPr>
          <p:nvPr>
            <p:ph type="dt" sz="half" idx="14"/>
          </p:nvPr>
        </p:nvSpPr>
        <p:spPr/>
        <p:txBody>
          <a:bodyPr/>
          <a:lstStyle>
            <a:lvl1pPr rtl="0">
              <a:defRPr/>
            </a:lvl1pPr>
          </a:lstStyle>
          <a:p>
            <a:fld id="{DE49DA44-FC0D-4C98-8AFD-2C96340ACDF5}"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39D05C85-19A1-4720-A46F-ADB94A001E1A}"/>
              </a:ext>
            </a:extLst>
          </p:cNvPr>
          <p:cNvSpPr>
            <a:spLocks noGrp="1"/>
          </p:cNvSpPr>
          <p:nvPr>
            <p:ph type="ftr" sz="quarter" idx="15"/>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8EC34AA7-56F5-4DFB-BB0A-73487C84C28D}"/>
              </a:ext>
            </a:extLst>
          </p:cNvPr>
          <p:cNvSpPr>
            <a:spLocks noGrp="1"/>
          </p:cNvSpPr>
          <p:nvPr>
            <p:ph type="sldNum" sz="quarter" idx="16"/>
          </p:nvPr>
        </p:nvSpPr>
        <p:spPr/>
        <p:txBody>
          <a:bodyPr/>
          <a:lstStyle>
            <a:lvl1pPr rtl="0">
              <a:defRPr/>
            </a:lvl1pPr>
          </a:lstStyle>
          <a:p>
            <a:fld id="{ADA48181-2C78-49CB-8C52-912A07842C2E}" type="slidenum">
              <a:rPr lang="en-US"/>
              <a:pPr/>
              <a:t>‹#›</a:t>
            </a:fld>
            <a:endParaRPr lang="en-US" dirty="0"/>
          </a:p>
        </p:txBody>
      </p:sp>
      <p:sp>
        <p:nvSpPr>
          <p:cNvPr id="11" name="MIO_LOGOPLACEHOLDER#Logo_16x9" hidden="1">
            <a:extLst>
              <a:ext uri="{FF2B5EF4-FFF2-40B4-BE49-F238E27FC236}">
                <a16:creationId xmlns:a16="http://schemas.microsoft.com/office/drawing/2014/main" id="{50CB5D9B-214B-42ED-A44B-ED98105C3A9C}"/>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4" name="Masterfeld-Info-EN">
            <a:extLst>
              <a:ext uri="{FF2B5EF4-FFF2-40B4-BE49-F238E27FC236}">
                <a16:creationId xmlns:a16="http://schemas.microsoft.com/office/drawing/2014/main" id="{F91FA335-A736-4869-A5F5-27416157CD3B}"/>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1C3BDA8D-21CF-4C1C-92C8-92B4F9AC1462}"/>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1029293797"/>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2364" userDrawn="1">
          <p15:clr>
            <a:srgbClr val="FBAE40"/>
          </p15:clr>
        </p15:guide>
        <p15:guide id="4" orient="horz" pos="3838" userDrawn="1">
          <p15:clr>
            <a:srgbClr val="FBAE40"/>
          </p15:clr>
        </p15:guide>
        <p15:guide id="5" orient="horz" pos="958"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wo Content Areas">
    <p:spTree>
      <p:nvGrpSpPr>
        <p:cNvPr id="1" name=""/>
        <p:cNvGrpSpPr/>
        <p:nvPr/>
      </p:nvGrpSpPr>
      <p:grpSpPr>
        <a:xfrm>
          <a:off x="0" y="0"/>
          <a:ext cx="0" cy="0"/>
          <a:chOff x="0" y="0"/>
          <a:chExt cx="0" cy="0"/>
        </a:xfrm>
      </p:grpSpPr>
      <p:sp>
        <p:nvSpPr>
          <p:cNvPr id="10" name="Inhaltsplatzhalter 1">
            <a:extLst>
              <a:ext uri="{FF2B5EF4-FFF2-40B4-BE49-F238E27FC236}">
                <a16:creationId xmlns:a16="http://schemas.microsoft.com/office/drawing/2014/main" id="{4B7171F9-7DA5-4A30-B943-1B7EB8CD53FA}"/>
              </a:ext>
            </a:extLst>
          </p:cNvPr>
          <p:cNvSpPr>
            <a:spLocks noGrp="1"/>
          </p:cNvSpPr>
          <p:nvPr>
            <p:ph sz="quarter" idx="13"/>
          </p:nvPr>
        </p:nvSpPr>
        <p:spPr>
          <a:xfrm>
            <a:off x="407989" y="1520826"/>
            <a:ext cx="5616574" cy="457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7" name="Inhaltsplatzhalter 2">
            <a:extLst>
              <a:ext uri="{FF2B5EF4-FFF2-40B4-BE49-F238E27FC236}">
                <a16:creationId xmlns:a16="http://schemas.microsoft.com/office/drawing/2014/main" id="{F174CBBD-5F0D-4FFF-8F95-BF88F43E4479}"/>
              </a:ext>
            </a:extLst>
          </p:cNvPr>
          <p:cNvSpPr>
            <a:spLocks noGrp="1"/>
          </p:cNvSpPr>
          <p:nvPr>
            <p:ph sz="quarter" idx="14"/>
          </p:nvPr>
        </p:nvSpPr>
        <p:spPr>
          <a:xfrm>
            <a:off x="6203950" y="1520826"/>
            <a:ext cx="5580064" cy="457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11">
            <a:extLst>
              <a:ext uri="{FF2B5EF4-FFF2-40B4-BE49-F238E27FC236}">
                <a16:creationId xmlns:a16="http://schemas.microsoft.com/office/drawing/2014/main" id="{D0DE6B78-D7ED-430E-8E20-CAE06AA09335}"/>
              </a:ext>
            </a:extLst>
          </p:cNvPr>
          <p:cNvSpPr>
            <a:spLocks noGrp="1"/>
          </p:cNvSpPr>
          <p:nvPr>
            <p:ph type="title"/>
          </p:nvPr>
        </p:nvSpPr>
        <p:spPr/>
        <p:txBody>
          <a:bodyPr/>
          <a:lstStyle/>
          <a:p>
            <a:r>
              <a:rPr lang="de-DE"/>
              <a:t>Mastertitelformat bearbeiten</a:t>
            </a:r>
          </a:p>
        </p:txBody>
      </p:sp>
      <p:sp>
        <p:nvSpPr>
          <p:cNvPr id="6" name="Datumsplatzhalter 5">
            <a:extLst>
              <a:ext uri="{FF2B5EF4-FFF2-40B4-BE49-F238E27FC236}">
                <a16:creationId xmlns:a16="http://schemas.microsoft.com/office/drawing/2014/main" id="{3CCA592D-71D0-4327-ABCD-E620EE710FE4}"/>
              </a:ext>
            </a:extLst>
          </p:cNvPr>
          <p:cNvSpPr>
            <a:spLocks noGrp="1"/>
          </p:cNvSpPr>
          <p:nvPr>
            <p:ph type="dt" sz="half" idx="15"/>
          </p:nvPr>
        </p:nvSpPr>
        <p:spPr/>
        <p:txBody>
          <a:bodyPr/>
          <a:lstStyle>
            <a:lvl1pPr rtl="0">
              <a:defRPr/>
            </a:lvl1pPr>
          </a:lstStyle>
          <a:p>
            <a:fld id="{B5E060DF-CD26-4078-B6A8-810E69ABEA65}"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7AAB68FE-1F4D-466F-8B73-E98C083921A5}"/>
              </a:ext>
            </a:extLst>
          </p:cNvPr>
          <p:cNvSpPr>
            <a:spLocks noGrp="1"/>
          </p:cNvSpPr>
          <p:nvPr>
            <p:ph type="ftr" sz="quarter" idx="16"/>
          </p:nvPr>
        </p:nvSpPr>
        <p:spPr/>
        <p:txBody>
          <a:bodyPr/>
          <a:lstStyle>
            <a:lvl1pPr rtl="0">
              <a:defRPr/>
            </a:lvl1pPr>
          </a:lstStyle>
          <a:p>
            <a:pPr algn="ctr"/>
            <a:r>
              <a:rPr lang="en-US"/>
              <a:t>Heiner Hunold © Continental AG</a:t>
            </a:r>
            <a:endParaRPr lang="en-US" dirty="0"/>
          </a:p>
        </p:txBody>
      </p:sp>
      <p:sp>
        <p:nvSpPr>
          <p:cNvPr id="8" name="Foliennummernplatzhalter 7">
            <a:extLst>
              <a:ext uri="{FF2B5EF4-FFF2-40B4-BE49-F238E27FC236}">
                <a16:creationId xmlns:a16="http://schemas.microsoft.com/office/drawing/2014/main" id="{0A6B1C62-6525-45D9-8F43-B4254E68020E}"/>
              </a:ext>
            </a:extLst>
          </p:cNvPr>
          <p:cNvSpPr>
            <a:spLocks noGrp="1"/>
          </p:cNvSpPr>
          <p:nvPr>
            <p:ph type="sldNum" sz="quarter" idx="17"/>
          </p:nvPr>
        </p:nvSpPr>
        <p:spPr/>
        <p:txBody>
          <a:bodyPr/>
          <a:lstStyle>
            <a:lvl1pPr rtl="0">
              <a:defRPr/>
            </a:lvl1pPr>
          </a:lstStyle>
          <a:p>
            <a:fld id="{ADA48181-2C78-49CB-8C52-912A07842C2E}" type="slidenum">
              <a:rPr lang="en-US"/>
              <a:pPr/>
              <a:t>‹#›</a:t>
            </a:fld>
            <a:endParaRPr lang="en-US" dirty="0"/>
          </a:p>
        </p:txBody>
      </p:sp>
      <p:sp>
        <p:nvSpPr>
          <p:cNvPr id="13" name="MIO_LOGOPLACEHOLDER#Logo_16x9" hidden="1">
            <a:extLst>
              <a:ext uri="{FF2B5EF4-FFF2-40B4-BE49-F238E27FC236}">
                <a16:creationId xmlns:a16="http://schemas.microsoft.com/office/drawing/2014/main" id="{F9B4AFCB-DB45-49B7-B777-4CDF88C0ABB9}"/>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4" name="Masterfeld-Info-EN">
            <a:extLst>
              <a:ext uri="{FF2B5EF4-FFF2-40B4-BE49-F238E27FC236}">
                <a16:creationId xmlns:a16="http://schemas.microsoft.com/office/drawing/2014/main" id="{23D7AA8A-E342-4FD0-BCBD-1470358DADFB}"/>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0A8BA5EE-6B72-40E7-8ED5-DC20CE557046}"/>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174056835"/>
      </p:ext>
    </p:extLst>
  </p:cSld>
  <p:clrMapOvr>
    <a:masterClrMapping/>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guide id="3" pos="3795" userDrawn="1">
          <p15:clr>
            <a:srgbClr val="FBAE40"/>
          </p15:clr>
        </p15:guide>
        <p15:guide id="4" pos="3908" userDrawn="1">
          <p15:clr>
            <a:srgbClr val="FBAE40"/>
          </p15:clr>
        </p15:guide>
        <p15:guide id="5" orient="horz" pos="3838" userDrawn="1">
          <p15:clr>
            <a:srgbClr val="FBAE40"/>
          </p15:clr>
        </p15:guide>
        <p15:guide id="6" orient="horz" pos="958"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ree Content Areas">
    <p:spTree>
      <p:nvGrpSpPr>
        <p:cNvPr id="1" name=""/>
        <p:cNvGrpSpPr/>
        <p:nvPr/>
      </p:nvGrpSpPr>
      <p:grpSpPr>
        <a:xfrm>
          <a:off x="0" y="0"/>
          <a:ext cx="0" cy="0"/>
          <a:chOff x="0" y="0"/>
          <a:chExt cx="0" cy="0"/>
        </a:xfrm>
      </p:grpSpPr>
      <p:sp>
        <p:nvSpPr>
          <p:cNvPr id="6" name="Inhaltsplatzhalter 1">
            <a:extLst>
              <a:ext uri="{FF2B5EF4-FFF2-40B4-BE49-F238E27FC236}">
                <a16:creationId xmlns:a16="http://schemas.microsoft.com/office/drawing/2014/main" id="{B7CAEDC9-3FCE-450A-8086-C3C7F18E795A}"/>
              </a:ext>
            </a:extLst>
          </p:cNvPr>
          <p:cNvSpPr>
            <a:spLocks noGrp="1"/>
          </p:cNvSpPr>
          <p:nvPr>
            <p:ph sz="quarter" idx="17"/>
          </p:nvPr>
        </p:nvSpPr>
        <p:spPr>
          <a:xfrm>
            <a:off x="404924" y="1520824"/>
            <a:ext cx="3679074" cy="457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5" name="Inhaltsplatzhalter 2">
            <a:extLst>
              <a:ext uri="{FF2B5EF4-FFF2-40B4-BE49-F238E27FC236}">
                <a16:creationId xmlns:a16="http://schemas.microsoft.com/office/drawing/2014/main" id="{1FFD298C-9A50-4D7B-938B-36B0E744507C}"/>
              </a:ext>
            </a:extLst>
          </p:cNvPr>
          <p:cNvSpPr>
            <a:spLocks noGrp="1"/>
          </p:cNvSpPr>
          <p:nvPr>
            <p:ph sz="quarter" idx="18"/>
          </p:nvPr>
        </p:nvSpPr>
        <p:spPr>
          <a:xfrm>
            <a:off x="4259263" y="1523205"/>
            <a:ext cx="3672000" cy="457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7" name="Inhaltsplatzhalter 3">
            <a:extLst>
              <a:ext uri="{FF2B5EF4-FFF2-40B4-BE49-F238E27FC236}">
                <a16:creationId xmlns:a16="http://schemas.microsoft.com/office/drawing/2014/main" id="{F1EF5954-3317-44D7-A8B1-CAE9C63D8022}"/>
              </a:ext>
            </a:extLst>
          </p:cNvPr>
          <p:cNvSpPr>
            <a:spLocks noGrp="1"/>
          </p:cNvSpPr>
          <p:nvPr>
            <p:ph sz="quarter" idx="19"/>
          </p:nvPr>
        </p:nvSpPr>
        <p:spPr>
          <a:xfrm>
            <a:off x="8112268" y="1520824"/>
            <a:ext cx="3671999" cy="45720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8">
            <a:extLst>
              <a:ext uri="{FF2B5EF4-FFF2-40B4-BE49-F238E27FC236}">
                <a16:creationId xmlns:a16="http://schemas.microsoft.com/office/drawing/2014/main" id="{C525BCE3-0679-47A8-9F40-CCABBDB7411C}"/>
              </a:ext>
            </a:extLst>
          </p:cNvPr>
          <p:cNvSpPr>
            <a:spLocks noGrp="1"/>
          </p:cNvSpPr>
          <p:nvPr>
            <p:ph type="title"/>
          </p:nvPr>
        </p:nvSpPr>
        <p:spPr/>
        <p:txBody>
          <a:bodyPr/>
          <a:lstStyle/>
          <a:p>
            <a:r>
              <a:rPr lang="de-DE"/>
              <a:t>Mastertitelformat bearbeiten</a:t>
            </a:r>
          </a:p>
        </p:txBody>
      </p:sp>
      <p:sp>
        <p:nvSpPr>
          <p:cNvPr id="7" name="Datumsplatzhalter 6">
            <a:extLst>
              <a:ext uri="{FF2B5EF4-FFF2-40B4-BE49-F238E27FC236}">
                <a16:creationId xmlns:a16="http://schemas.microsoft.com/office/drawing/2014/main" id="{9EDA6242-2A62-498D-A40B-38E9D6DA4796}"/>
              </a:ext>
            </a:extLst>
          </p:cNvPr>
          <p:cNvSpPr>
            <a:spLocks noGrp="1"/>
          </p:cNvSpPr>
          <p:nvPr>
            <p:ph type="dt" sz="half" idx="20"/>
          </p:nvPr>
        </p:nvSpPr>
        <p:spPr/>
        <p:txBody>
          <a:bodyPr/>
          <a:lstStyle>
            <a:lvl1pPr rtl="0">
              <a:defRPr/>
            </a:lvl1pPr>
          </a:lstStyle>
          <a:p>
            <a:fld id="{FC04181F-2A81-4EAD-B0FD-037B4DDBE14A}"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15BB03AA-901B-4D1B-962C-C642C71BC2E8}"/>
              </a:ext>
            </a:extLst>
          </p:cNvPr>
          <p:cNvSpPr>
            <a:spLocks noGrp="1"/>
          </p:cNvSpPr>
          <p:nvPr>
            <p:ph type="ftr" sz="quarter" idx="21"/>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631DC0F9-8FFF-4E46-A52F-5510428137B2}"/>
              </a:ext>
            </a:extLst>
          </p:cNvPr>
          <p:cNvSpPr>
            <a:spLocks noGrp="1"/>
          </p:cNvSpPr>
          <p:nvPr>
            <p:ph type="sldNum" sz="quarter" idx="22"/>
          </p:nvPr>
        </p:nvSpPr>
        <p:spPr/>
        <p:txBody>
          <a:bodyPr/>
          <a:lstStyle>
            <a:lvl1pPr rtl="0">
              <a:defRPr/>
            </a:lvl1pPr>
          </a:lstStyle>
          <a:p>
            <a:fld id="{ADA48181-2C78-49CB-8C52-912A07842C2E}" type="slidenum">
              <a:rPr lang="en-US"/>
              <a:pPr/>
              <a:t>‹#›</a:t>
            </a:fld>
            <a:endParaRPr lang="en-US" dirty="0"/>
          </a:p>
        </p:txBody>
      </p:sp>
      <p:sp>
        <p:nvSpPr>
          <p:cNvPr id="16" name="MIO_LOGOPLACEHOLDER#Logo_16x9" hidden="1">
            <a:extLst>
              <a:ext uri="{FF2B5EF4-FFF2-40B4-BE49-F238E27FC236}">
                <a16:creationId xmlns:a16="http://schemas.microsoft.com/office/drawing/2014/main" id="{8C448D31-1F9D-46B9-8C3D-CE6A70EA0C8E}"/>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7" name="Masterfeld-Info-EN">
            <a:extLst>
              <a:ext uri="{FF2B5EF4-FFF2-40B4-BE49-F238E27FC236}">
                <a16:creationId xmlns:a16="http://schemas.microsoft.com/office/drawing/2014/main" id="{63F71440-52CB-414F-B926-8F4ADFC90EED}"/>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8" name="Masterfeld-Info-DE" hidden="1">
            <a:extLst>
              <a:ext uri="{FF2B5EF4-FFF2-40B4-BE49-F238E27FC236}">
                <a16:creationId xmlns:a16="http://schemas.microsoft.com/office/drawing/2014/main" id="{6568D25D-9208-4FF5-9DDC-D50BD8DCEA24}"/>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3307816771"/>
      </p:ext>
    </p:extLst>
  </p:cSld>
  <p:clrMapOvr>
    <a:masterClrMapping/>
  </p:clrMapOvr>
  <p:transition>
    <p:fade/>
  </p:transition>
  <p:hf hdr="0"/>
  <p:extLst>
    <p:ext uri="{DCECCB84-F9BA-43D5-87BE-67443E8EF086}">
      <p15:sldGuideLst xmlns:p15="http://schemas.microsoft.com/office/powerpoint/2012/main">
        <p15:guide id="1" pos="2684" userDrawn="1">
          <p15:clr>
            <a:srgbClr val="FBAE40"/>
          </p15:clr>
        </p15:guide>
        <p15:guide id="2" pos="7423" userDrawn="1">
          <p15:clr>
            <a:srgbClr val="FBAE40"/>
          </p15:clr>
        </p15:guide>
        <p15:guide id="3" pos="5110" userDrawn="1">
          <p15:clr>
            <a:srgbClr val="FBAE40"/>
          </p15:clr>
        </p15:guide>
        <p15:guide id="4" pos="4997" userDrawn="1">
          <p15:clr>
            <a:srgbClr val="FBAE40"/>
          </p15:clr>
        </p15:guide>
        <p15:guide id="5" pos="2570" userDrawn="1">
          <p15:clr>
            <a:srgbClr val="FBAE40"/>
          </p15:clr>
        </p15:guide>
        <p15:guide id="6" pos="257" userDrawn="1">
          <p15:clr>
            <a:srgbClr val="FBAE40"/>
          </p15:clr>
        </p15:guide>
        <p15:guide id="7" orient="horz" pos="3838" userDrawn="1">
          <p15:clr>
            <a:srgbClr val="FBAE40"/>
          </p15:clr>
        </p15:guide>
        <p15:guide id="8" orient="horz" pos="95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Four Content Areas">
    <p:spTree>
      <p:nvGrpSpPr>
        <p:cNvPr id="1" name=""/>
        <p:cNvGrpSpPr/>
        <p:nvPr/>
      </p:nvGrpSpPr>
      <p:grpSpPr>
        <a:xfrm>
          <a:off x="0" y="0"/>
          <a:ext cx="0" cy="0"/>
          <a:chOff x="0" y="0"/>
          <a:chExt cx="0" cy="0"/>
        </a:xfrm>
      </p:grpSpPr>
      <p:sp>
        <p:nvSpPr>
          <p:cNvPr id="8" name="Inhaltsplatzhalter 1">
            <a:extLst>
              <a:ext uri="{FF2B5EF4-FFF2-40B4-BE49-F238E27FC236}">
                <a16:creationId xmlns:a16="http://schemas.microsoft.com/office/drawing/2014/main" id="{3BC0F0D8-9FF5-4203-B448-39BAF7EAAC3F}"/>
              </a:ext>
            </a:extLst>
          </p:cNvPr>
          <p:cNvSpPr>
            <a:spLocks noGrp="1"/>
          </p:cNvSpPr>
          <p:nvPr>
            <p:ph sz="quarter" idx="13" hasCustomPrompt="1"/>
          </p:nvPr>
        </p:nvSpPr>
        <p:spPr>
          <a:xfrm>
            <a:off x="407988" y="1520825"/>
            <a:ext cx="5616575" cy="2196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4" name="Inhaltsplatzhalter 2">
            <a:extLst>
              <a:ext uri="{FF2B5EF4-FFF2-40B4-BE49-F238E27FC236}">
                <a16:creationId xmlns:a16="http://schemas.microsoft.com/office/drawing/2014/main" id="{9C105228-F1CC-4FBD-A39D-54C96A5AE755}"/>
              </a:ext>
            </a:extLst>
          </p:cNvPr>
          <p:cNvSpPr>
            <a:spLocks noGrp="1"/>
          </p:cNvSpPr>
          <p:nvPr>
            <p:ph sz="quarter" idx="15" hasCustomPrompt="1"/>
          </p:nvPr>
        </p:nvSpPr>
        <p:spPr>
          <a:xfrm>
            <a:off x="6203950" y="1520825"/>
            <a:ext cx="5580063" cy="2196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2" name="Inhaltsplatzhalter 3">
            <a:extLst>
              <a:ext uri="{FF2B5EF4-FFF2-40B4-BE49-F238E27FC236}">
                <a16:creationId xmlns:a16="http://schemas.microsoft.com/office/drawing/2014/main" id="{7D80BD4F-7884-47C7-A491-DDF6970D8D01}"/>
              </a:ext>
            </a:extLst>
          </p:cNvPr>
          <p:cNvSpPr>
            <a:spLocks noGrp="1"/>
          </p:cNvSpPr>
          <p:nvPr>
            <p:ph sz="quarter" idx="14" hasCustomPrompt="1"/>
          </p:nvPr>
        </p:nvSpPr>
        <p:spPr>
          <a:xfrm>
            <a:off x="407988" y="3898800"/>
            <a:ext cx="5616575" cy="2196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6" name="Inhaltsplatzhalter 4">
            <a:extLst>
              <a:ext uri="{FF2B5EF4-FFF2-40B4-BE49-F238E27FC236}">
                <a16:creationId xmlns:a16="http://schemas.microsoft.com/office/drawing/2014/main" id="{43501644-F383-4B53-B31C-362D1CCDBB04}"/>
              </a:ext>
            </a:extLst>
          </p:cNvPr>
          <p:cNvSpPr>
            <a:spLocks noGrp="1"/>
          </p:cNvSpPr>
          <p:nvPr>
            <p:ph sz="quarter" idx="16" hasCustomPrompt="1"/>
          </p:nvPr>
        </p:nvSpPr>
        <p:spPr>
          <a:xfrm>
            <a:off x="6203950" y="3898800"/>
            <a:ext cx="5580063" cy="219600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 name="Titel">
            <a:extLst>
              <a:ext uri="{FF2B5EF4-FFF2-40B4-BE49-F238E27FC236}">
                <a16:creationId xmlns:a16="http://schemas.microsoft.com/office/drawing/2014/main" id="{38842B77-A3FA-4B92-A31A-0DF1B28CBD2E}"/>
              </a:ext>
            </a:extLst>
          </p:cNvPr>
          <p:cNvSpPr>
            <a:spLocks noGrp="1"/>
          </p:cNvSpPr>
          <p:nvPr>
            <p:ph type="title"/>
          </p:nvPr>
        </p:nvSpPr>
        <p:spPr/>
        <p:txBody>
          <a:bodyPr/>
          <a:lstStyle/>
          <a:p>
            <a:r>
              <a:rPr lang="de-DE"/>
              <a:t>Mastertitelformat bearbeiten</a:t>
            </a:r>
          </a:p>
        </p:txBody>
      </p:sp>
      <p:sp>
        <p:nvSpPr>
          <p:cNvPr id="6" name="Datumsplatzhalter 5">
            <a:extLst>
              <a:ext uri="{FF2B5EF4-FFF2-40B4-BE49-F238E27FC236}">
                <a16:creationId xmlns:a16="http://schemas.microsoft.com/office/drawing/2014/main" id="{C43BA914-5104-45EC-B47B-AF6860250B7D}"/>
              </a:ext>
            </a:extLst>
          </p:cNvPr>
          <p:cNvSpPr>
            <a:spLocks noGrp="1"/>
          </p:cNvSpPr>
          <p:nvPr>
            <p:ph type="dt" sz="half" idx="17"/>
          </p:nvPr>
        </p:nvSpPr>
        <p:spPr/>
        <p:txBody>
          <a:bodyPr/>
          <a:lstStyle>
            <a:lvl1pPr rtl="0">
              <a:defRPr/>
            </a:lvl1pPr>
          </a:lstStyle>
          <a:p>
            <a:fld id="{F7137C79-7AA1-4605-BE60-BC6618524A1B}"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7B45B8B6-642B-4F83-911A-02F584B9722A}"/>
              </a:ext>
            </a:extLst>
          </p:cNvPr>
          <p:cNvSpPr>
            <a:spLocks noGrp="1"/>
          </p:cNvSpPr>
          <p:nvPr>
            <p:ph type="ftr" sz="quarter" idx="18"/>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DDE9945D-4C35-4C6B-907F-8412ED727BAC}"/>
              </a:ext>
            </a:extLst>
          </p:cNvPr>
          <p:cNvSpPr>
            <a:spLocks noGrp="1"/>
          </p:cNvSpPr>
          <p:nvPr>
            <p:ph type="sldNum" sz="quarter" idx="19"/>
          </p:nvPr>
        </p:nvSpPr>
        <p:spPr/>
        <p:txBody>
          <a:bodyPr/>
          <a:lstStyle>
            <a:lvl1pPr rtl="0">
              <a:defRPr/>
            </a:lvl1pPr>
          </a:lstStyle>
          <a:p>
            <a:fld id="{ADA48181-2C78-49CB-8C52-912A07842C2E}" type="slidenum">
              <a:rPr lang="en-US"/>
              <a:pPr/>
              <a:t>‹#›</a:t>
            </a:fld>
            <a:endParaRPr lang="en-US" dirty="0"/>
          </a:p>
        </p:txBody>
      </p:sp>
      <p:sp>
        <p:nvSpPr>
          <p:cNvPr id="14" name="MIO_LOGOPLACEHOLDER#Logo_16x9" hidden="1">
            <a:extLst>
              <a:ext uri="{FF2B5EF4-FFF2-40B4-BE49-F238E27FC236}">
                <a16:creationId xmlns:a16="http://schemas.microsoft.com/office/drawing/2014/main" id="{AE83C1C4-2440-4C35-8A90-849EB54D0C99}"/>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5" name="Masterfeld-Info-EN">
            <a:extLst>
              <a:ext uri="{FF2B5EF4-FFF2-40B4-BE49-F238E27FC236}">
                <a16:creationId xmlns:a16="http://schemas.microsoft.com/office/drawing/2014/main" id="{A4F32111-9F5F-47D1-8FA5-15FB4F65DC6A}"/>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7" name="Masterfeld-Info-DE" hidden="1">
            <a:extLst>
              <a:ext uri="{FF2B5EF4-FFF2-40B4-BE49-F238E27FC236}">
                <a16:creationId xmlns:a16="http://schemas.microsoft.com/office/drawing/2014/main" id="{A565A0D1-29C1-4751-A3DE-B8D9766B712D}"/>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3853439980"/>
      </p:ext>
    </p:extLst>
  </p:cSld>
  <p:clrMapOvr>
    <a:masterClrMapping/>
  </p:clrMapOvr>
  <p:transition>
    <p:fade/>
  </p:transition>
  <p:hf hdr="0"/>
  <p:extLst>
    <p:ext uri="{DCECCB84-F9BA-43D5-87BE-67443E8EF086}">
      <p15:sldGuideLst xmlns:p15="http://schemas.microsoft.com/office/powerpoint/2012/main">
        <p15:guide id="1" pos="3795" userDrawn="1">
          <p15:clr>
            <a:srgbClr val="FBAE40"/>
          </p15:clr>
        </p15:guide>
        <p15:guide id="2" pos="257" userDrawn="1">
          <p15:clr>
            <a:srgbClr val="FBAE40"/>
          </p15:clr>
        </p15:guide>
        <p15:guide id="3" pos="7423" userDrawn="1">
          <p15:clr>
            <a:srgbClr val="FBAE40"/>
          </p15:clr>
        </p15:guide>
        <p15:guide id="4" pos="3908" userDrawn="1">
          <p15:clr>
            <a:srgbClr val="FBAE40"/>
          </p15:clr>
        </p15:guide>
        <p15:guide id="5" orient="horz" pos="2341" userDrawn="1">
          <p15:clr>
            <a:srgbClr val="FBAE40"/>
          </p15:clr>
        </p15:guide>
        <p15:guide id="6" orient="horz" pos="957" userDrawn="1">
          <p15:clr>
            <a:srgbClr val="FBAE40"/>
          </p15:clr>
        </p15:guide>
        <p15:guide id="7" orient="horz" pos="2455" userDrawn="1">
          <p15:clr>
            <a:srgbClr val="FBAE40"/>
          </p15:clr>
        </p15:guide>
        <p15:guide id="8" orient="horz" pos="3838"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Footer Only (white)">
    <p:spTree>
      <p:nvGrpSpPr>
        <p:cNvPr id="1" name=""/>
        <p:cNvGrpSpPr/>
        <p:nvPr/>
      </p:nvGrpSpPr>
      <p:grpSpPr>
        <a:xfrm>
          <a:off x="0" y="0"/>
          <a:ext cx="0" cy="0"/>
          <a:chOff x="0" y="0"/>
          <a:chExt cx="0" cy="0"/>
        </a:xfrm>
      </p:grpSpPr>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p:txBody>
          <a:bodyPr/>
          <a:lstStyle/>
          <a:p>
            <a:r>
              <a:rPr lang="de-DE"/>
              <a:t>Mastertitelformat bearbeiten</a:t>
            </a:r>
          </a:p>
        </p:txBody>
      </p:sp>
      <p:sp>
        <p:nvSpPr>
          <p:cNvPr id="6" name="Datumsplatzhalter 5">
            <a:extLst>
              <a:ext uri="{FF2B5EF4-FFF2-40B4-BE49-F238E27FC236}">
                <a16:creationId xmlns:a16="http://schemas.microsoft.com/office/drawing/2014/main" id="{EFAD41F3-0F53-498D-8891-916DD8545BC8}"/>
              </a:ext>
            </a:extLst>
          </p:cNvPr>
          <p:cNvSpPr>
            <a:spLocks noGrp="1"/>
          </p:cNvSpPr>
          <p:nvPr>
            <p:ph type="dt" sz="half" idx="10"/>
          </p:nvPr>
        </p:nvSpPr>
        <p:spPr/>
        <p:txBody>
          <a:bodyPr/>
          <a:lstStyle>
            <a:lvl1pPr rtl="0">
              <a:defRPr/>
            </a:lvl1pPr>
          </a:lstStyle>
          <a:p>
            <a:fld id="{3E86ECEB-C831-49D8-8169-A213A5AB9498}"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454DE63F-CE96-406B-8AA0-D15BA990C8EB}"/>
              </a:ext>
            </a:extLst>
          </p:cNvPr>
          <p:cNvSpPr>
            <a:spLocks noGrp="1"/>
          </p:cNvSpPr>
          <p:nvPr>
            <p:ph type="ftr" sz="quarter" idx="11"/>
          </p:nvPr>
        </p:nvSpPr>
        <p:spPr/>
        <p:txBody>
          <a:bodyPr/>
          <a:lstStyle>
            <a:lvl1pPr rtl="0">
              <a:defRPr/>
            </a:lvl1pPr>
          </a:lstStyle>
          <a:p>
            <a:pPr algn="ctr"/>
            <a:r>
              <a:rPr lang="en-US"/>
              <a:t>Heiner Hunold © Continental AG</a:t>
            </a:r>
            <a:endParaRPr lang="en-US" dirty="0"/>
          </a:p>
        </p:txBody>
      </p:sp>
      <p:sp>
        <p:nvSpPr>
          <p:cNvPr id="8" name="Foliennummernplatzhalter 7">
            <a:extLst>
              <a:ext uri="{FF2B5EF4-FFF2-40B4-BE49-F238E27FC236}">
                <a16:creationId xmlns:a16="http://schemas.microsoft.com/office/drawing/2014/main" id="{2D0E597A-3526-48A9-A062-D5CA87A441EA}"/>
              </a:ext>
            </a:extLst>
          </p:cNvPr>
          <p:cNvSpPr>
            <a:spLocks noGrp="1"/>
          </p:cNvSpPr>
          <p:nvPr>
            <p:ph type="sldNum" sz="quarter" idx="12"/>
          </p:nvPr>
        </p:nvSpPr>
        <p:spPr/>
        <p:txBody>
          <a:bodyPr/>
          <a:lstStyle>
            <a:lvl1pPr rtl="0">
              <a:defRPr/>
            </a:lvl1pPr>
          </a:lstStyle>
          <a:p>
            <a:fld id="{ADA48181-2C78-49CB-8C52-912A07842C2E}" type="slidenum">
              <a:rPr lang="en-US"/>
              <a:pPr/>
              <a:t>‹#›</a:t>
            </a:fld>
            <a:endParaRPr lang="en-US" dirty="0"/>
          </a:p>
        </p:txBody>
      </p:sp>
      <p:sp>
        <p:nvSpPr>
          <p:cNvPr id="13" name="MIO_LOGOPLACEHOLDER#Logo_16x9" hidden="1">
            <a:extLst>
              <a:ext uri="{FF2B5EF4-FFF2-40B4-BE49-F238E27FC236}">
                <a16:creationId xmlns:a16="http://schemas.microsoft.com/office/drawing/2014/main" id="{538DCDCD-709A-47C3-B872-1E7729B2D967}"/>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4" name="Masterfeld-Info-EN">
            <a:extLst>
              <a:ext uri="{FF2B5EF4-FFF2-40B4-BE49-F238E27FC236}">
                <a16:creationId xmlns:a16="http://schemas.microsoft.com/office/drawing/2014/main" id="{CE7A2DCD-19B9-4230-BE95-2102E5489DE2}"/>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7EC192F8-B1F4-47DC-A746-001DCD5EE65A}"/>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4219170719"/>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3838" userDrawn="1">
          <p15:clr>
            <a:srgbClr val="FBAE40"/>
          </p15:clr>
        </p15:guide>
        <p15:guide id="4" orient="horz" pos="959"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Footer Only (grey)">
    <p:spTree>
      <p:nvGrpSpPr>
        <p:cNvPr id="1" name=""/>
        <p:cNvGrpSpPr/>
        <p:nvPr/>
      </p:nvGrpSpPr>
      <p:grpSpPr>
        <a:xfrm>
          <a:off x="0" y="0"/>
          <a:ext cx="0" cy="0"/>
          <a:chOff x="0" y="0"/>
          <a:chExt cx="0" cy="0"/>
        </a:xfrm>
      </p:grpSpPr>
      <p:sp>
        <p:nvSpPr>
          <p:cNvPr id="3" name="SHAPE grey">
            <a:extLst>
              <a:ext uri="{FF2B5EF4-FFF2-40B4-BE49-F238E27FC236}">
                <a16:creationId xmlns:a16="http://schemas.microsoft.com/office/drawing/2014/main" id="{3B7F7651-7C91-BC9F-2BED-66FE5133575B}"/>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bg2"/>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4" name="LINE">
            <a:extLst>
              <a:ext uri="{FF2B5EF4-FFF2-40B4-BE49-F238E27FC236}">
                <a16:creationId xmlns:a16="http://schemas.microsoft.com/office/drawing/2014/main" id="{AD2F50D5-5FAE-CA2D-5B45-64D15BB224E0}"/>
              </a:ext>
            </a:extLst>
          </p:cNvPr>
          <p:cNvCxnSpPr>
            <a:cxnSpLocks/>
          </p:cNvCxnSpPr>
          <p:nvPr userDrawn="1"/>
        </p:nvCxnSpPr>
        <p:spPr>
          <a:xfrm>
            <a:off x="407987" y="6303600"/>
            <a:ext cx="11376000" cy="0"/>
          </a:xfrm>
          <a:prstGeom prst="line">
            <a:avLst/>
          </a:prstGeom>
          <a:ln w="4445">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LOGO">
            <a:extLst>
              <a:ext uri="{FF2B5EF4-FFF2-40B4-BE49-F238E27FC236}">
                <a16:creationId xmlns:a16="http://schemas.microsoft.com/office/drawing/2014/main" id="{E6393C4A-7507-9D13-AC35-F168E7ACDCC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4000" y="6336000"/>
            <a:ext cx="1054886" cy="324000"/>
          </a:xfrm>
          <a:prstGeom prst="rect">
            <a:avLst/>
          </a:prstGeom>
          <a:noFill/>
          <a:ln>
            <a:noFill/>
          </a:ln>
        </p:spPr>
      </p:pic>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p:txBody>
          <a:bodyPr/>
          <a:lstStyle/>
          <a:p>
            <a:r>
              <a:rPr lang="de-DE"/>
              <a:t>Mastertitelformat bearbeiten</a:t>
            </a:r>
          </a:p>
        </p:txBody>
      </p:sp>
      <p:sp>
        <p:nvSpPr>
          <p:cNvPr id="6" name="Datumsplatzhalter 5">
            <a:extLst>
              <a:ext uri="{FF2B5EF4-FFF2-40B4-BE49-F238E27FC236}">
                <a16:creationId xmlns:a16="http://schemas.microsoft.com/office/drawing/2014/main" id="{965FFC57-6077-4AEA-8BDB-9C82DDC3C2D5}"/>
              </a:ext>
            </a:extLst>
          </p:cNvPr>
          <p:cNvSpPr>
            <a:spLocks noGrp="1"/>
          </p:cNvSpPr>
          <p:nvPr>
            <p:ph type="dt" sz="half" idx="10"/>
          </p:nvPr>
        </p:nvSpPr>
        <p:spPr/>
        <p:txBody>
          <a:bodyPr/>
          <a:lstStyle>
            <a:lvl1pPr rtl="0">
              <a:defRPr/>
            </a:lvl1pPr>
          </a:lstStyle>
          <a:p>
            <a:fld id="{A45D18EF-179C-4806-9E20-42AA0E4E507B}"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45B69130-6EA9-4EBA-9D05-9A378F78444C}"/>
              </a:ext>
            </a:extLst>
          </p:cNvPr>
          <p:cNvSpPr>
            <a:spLocks noGrp="1"/>
          </p:cNvSpPr>
          <p:nvPr>
            <p:ph type="ftr" sz="quarter" idx="11"/>
          </p:nvPr>
        </p:nvSpPr>
        <p:spPr/>
        <p:txBody>
          <a:bodyPr/>
          <a:lstStyle>
            <a:lvl1pPr rtl="0">
              <a:defRPr/>
            </a:lvl1pPr>
          </a:lstStyle>
          <a:p>
            <a:pPr algn="ctr"/>
            <a:r>
              <a:rPr lang="en-US"/>
              <a:t>Heiner Hunold © Continental AG</a:t>
            </a:r>
            <a:endParaRPr lang="en-US" dirty="0"/>
          </a:p>
        </p:txBody>
      </p:sp>
      <p:sp>
        <p:nvSpPr>
          <p:cNvPr id="8" name="Foliennummernplatzhalter 7">
            <a:extLst>
              <a:ext uri="{FF2B5EF4-FFF2-40B4-BE49-F238E27FC236}">
                <a16:creationId xmlns:a16="http://schemas.microsoft.com/office/drawing/2014/main" id="{8EC34FCF-8B3A-4505-9567-B2E672102CD2}"/>
              </a:ext>
            </a:extLst>
          </p:cNvPr>
          <p:cNvSpPr>
            <a:spLocks noGrp="1"/>
          </p:cNvSpPr>
          <p:nvPr>
            <p:ph type="sldNum" sz="quarter" idx="12"/>
          </p:nvPr>
        </p:nvSpPr>
        <p:spPr/>
        <p:txBody>
          <a:bodyPr/>
          <a:lstStyle>
            <a:lvl1pPr rtl="0">
              <a:defRPr/>
            </a:lvl1pPr>
          </a:lstStyle>
          <a:p>
            <a:fld id="{ADA48181-2C78-49CB-8C52-912A07842C2E}" type="slidenum">
              <a:rPr lang="en-US"/>
              <a:pPr/>
              <a:t>‹#›</a:t>
            </a:fld>
            <a:endParaRPr lang="en-US" dirty="0"/>
          </a:p>
        </p:txBody>
      </p:sp>
      <p:sp>
        <p:nvSpPr>
          <p:cNvPr id="13" name="MIO_LOGOPLACEHOLDER#Logo_16x9" hidden="1">
            <a:extLst>
              <a:ext uri="{FF2B5EF4-FFF2-40B4-BE49-F238E27FC236}">
                <a16:creationId xmlns:a16="http://schemas.microsoft.com/office/drawing/2014/main" id="{538DCDCD-709A-47C3-B872-1E7729B2D967}"/>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4" name="Masterfeld-Info-EN">
            <a:extLst>
              <a:ext uri="{FF2B5EF4-FFF2-40B4-BE49-F238E27FC236}">
                <a16:creationId xmlns:a16="http://schemas.microsoft.com/office/drawing/2014/main" id="{CE7A2DCD-19B9-4230-BE95-2102E5489DE2}"/>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7EC192F8-B1F4-47DC-A746-001DCD5EE65A}"/>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3260195441"/>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3838" userDrawn="1">
          <p15:clr>
            <a:srgbClr val="FBAE40"/>
          </p15:clr>
        </p15:guide>
        <p15:guide id="4" orient="horz" pos="959"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B6CA0499-F19D-406D-B321-383D04CA1DC2}"/>
              </a:ext>
            </a:extLst>
          </p:cNvPr>
          <p:cNvSpPr>
            <a:spLocks noGrp="1"/>
          </p:cNvSpPr>
          <p:nvPr>
            <p:ph type="dt" sz="half" idx="10"/>
          </p:nvPr>
        </p:nvSpPr>
        <p:spPr/>
        <p:txBody>
          <a:bodyPr/>
          <a:lstStyle>
            <a:lvl1pPr rtl="0">
              <a:defRPr/>
            </a:lvl1pPr>
          </a:lstStyle>
          <a:p>
            <a:fld id="{FE68013D-06D3-4A10-AFF1-FCE20A286E6F}" type="datetime4">
              <a:rPr lang="en-US" smtClean="0"/>
              <a:pPr/>
              <a:t>September 22, 2023</a:t>
            </a:fld>
            <a:endParaRPr lang="en-US" dirty="0"/>
          </a:p>
        </p:txBody>
      </p:sp>
      <p:sp>
        <p:nvSpPr>
          <p:cNvPr id="6" name="Fußzeilenplatzhalter 5">
            <a:extLst>
              <a:ext uri="{FF2B5EF4-FFF2-40B4-BE49-F238E27FC236}">
                <a16:creationId xmlns:a16="http://schemas.microsoft.com/office/drawing/2014/main" id="{D6A9B86F-88DC-4014-B48D-C9E776E6F831}"/>
              </a:ext>
            </a:extLst>
          </p:cNvPr>
          <p:cNvSpPr>
            <a:spLocks noGrp="1"/>
          </p:cNvSpPr>
          <p:nvPr>
            <p:ph type="ftr" sz="quarter" idx="11"/>
          </p:nvPr>
        </p:nvSpPr>
        <p:spPr/>
        <p:txBody>
          <a:bodyPr/>
          <a:lstStyle>
            <a:lvl1pPr rtl="0">
              <a:defRPr/>
            </a:lvl1pPr>
          </a:lstStyle>
          <a:p>
            <a:pPr algn="ctr"/>
            <a:r>
              <a:rPr lang="en-US"/>
              <a:t>Heiner Hunold © Continental AG</a:t>
            </a:r>
            <a:endParaRPr lang="en-US" dirty="0"/>
          </a:p>
        </p:txBody>
      </p:sp>
      <p:sp>
        <p:nvSpPr>
          <p:cNvPr id="7" name="Foliennummernplatzhalter 6">
            <a:extLst>
              <a:ext uri="{FF2B5EF4-FFF2-40B4-BE49-F238E27FC236}">
                <a16:creationId xmlns:a16="http://schemas.microsoft.com/office/drawing/2014/main" id="{2485D8B5-A468-406C-971C-66C2C9FEB41D}"/>
              </a:ext>
            </a:extLst>
          </p:cNvPr>
          <p:cNvSpPr>
            <a:spLocks noGrp="1"/>
          </p:cNvSpPr>
          <p:nvPr>
            <p:ph type="sldNum" sz="quarter" idx="12"/>
          </p:nvPr>
        </p:nvSpPr>
        <p:spPr/>
        <p:txBody>
          <a:bodyPr/>
          <a:lstStyle>
            <a:lvl1pPr rtl="0">
              <a:defRPr/>
            </a:lvl1pPr>
          </a:lstStyle>
          <a:p>
            <a:fld id="{ADA48181-2C78-49CB-8C52-912A07842C2E}" type="slidenum">
              <a:rPr lang="en-US"/>
              <a:pPr/>
              <a:t>‹#›</a:t>
            </a:fld>
            <a:endParaRPr lang="en-US" dirty="0"/>
          </a:p>
        </p:txBody>
      </p:sp>
      <p:sp>
        <p:nvSpPr>
          <p:cNvPr id="12" name="MIO_LOGOPLACEHOLDER#Logo_16x9" hidden="1">
            <a:extLst>
              <a:ext uri="{FF2B5EF4-FFF2-40B4-BE49-F238E27FC236}">
                <a16:creationId xmlns:a16="http://schemas.microsoft.com/office/drawing/2014/main" id="{B00BF2E9-B74D-4FDD-95DE-38211AF3D5FF}"/>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3" name="Masterfeld-Info-EN">
            <a:extLst>
              <a:ext uri="{FF2B5EF4-FFF2-40B4-BE49-F238E27FC236}">
                <a16:creationId xmlns:a16="http://schemas.microsoft.com/office/drawing/2014/main" id="{6BAB1632-9C6F-4747-8F5E-BBC921261A6C}"/>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4" name="Masterfeld-Info-DE" hidden="1">
            <a:extLst>
              <a:ext uri="{FF2B5EF4-FFF2-40B4-BE49-F238E27FC236}">
                <a16:creationId xmlns:a16="http://schemas.microsoft.com/office/drawing/2014/main" id="{A39E4CF0-29B6-43FF-86DF-891652331A3F}"/>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2056936676"/>
      </p:ext>
    </p:extLst>
  </p:cSld>
  <p:clrMapOvr>
    <a:masterClrMapping/>
  </p:clrMapOvr>
  <p:transition>
    <p:fade/>
  </p:transition>
  <p:hf hdr="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grey)">
    <p:spTree>
      <p:nvGrpSpPr>
        <p:cNvPr id="1" name=""/>
        <p:cNvGrpSpPr/>
        <p:nvPr/>
      </p:nvGrpSpPr>
      <p:grpSpPr>
        <a:xfrm>
          <a:off x="0" y="0"/>
          <a:ext cx="0" cy="0"/>
          <a:chOff x="0" y="0"/>
          <a:chExt cx="0" cy="0"/>
        </a:xfrm>
      </p:grpSpPr>
      <p:sp>
        <p:nvSpPr>
          <p:cNvPr id="13" name="SHAPE grey">
            <a:extLst>
              <a:ext uri="{FF2B5EF4-FFF2-40B4-BE49-F238E27FC236}">
                <a16:creationId xmlns:a16="http://schemas.microsoft.com/office/drawing/2014/main" id="{85A13B21-24F5-BBE8-5AF4-108CCCFE05EC}"/>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bg2"/>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p:txBody>
          <a:bodyPr/>
          <a:lstStyle/>
          <a:p>
            <a:r>
              <a:rPr lang="de-DE"/>
              <a:t>Mastertitelformat bearbeiten</a:t>
            </a:r>
            <a:endParaRPr lang="de-DE" dirty="0"/>
          </a:p>
        </p:txBody>
      </p:sp>
      <p:sp>
        <p:nvSpPr>
          <p:cNvPr id="10" name="Datumsplatzhalter 9">
            <a:extLst>
              <a:ext uri="{FF2B5EF4-FFF2-40B4-BE49-F238E27FC236}">
                <a16:creationId xmlns:a16="http://schemas.microsoft.com/office/drawing/2014/main" id="{6A9946D1-1433-410B-A659-FFBB2ADD370F}"/>
              </a:ext>
            </a:extLst>
          </p:cNvPr>
          <p:cNvSpPr>
            <a:spLocks noGrp="1"/>
          </p:cNvSpPr>
          <p:nvPr>
            <p:ph type="dt" sz="half" idx="10"/>
            <p:custDataLst>
              <p:tags r:id="rId1"/>
            </p:custDataLst>
          </p:nvPr>
        </p:nvSpPr>
        <p:spPr>
          <a:xfrm>
            <a:off x="12192000" y="6858000"/>
            <a:ext cx="0" cy="0"/>
          </a:xfrm>
        </p:spPr>
        <p:txBody>
          <a:bodyPr anchor="b"/>
          <a:lstStyle>
            <a:lvl1pPr algn="r" rtl="0">
              <a:defRPr>
                <a:noFill/>
              </a:defRPr>
            </a:lvl1pPr>
          </a:lstStyle>
          <a:p>
            <a:fld id="{B2D7C05B-5BE8-43D9-B233-80142714FA17}" type="datetime4">
              <a:rPr lang="en-US" smtClean="0"/>
              <a:pPr/>
              <a:t>September 22, 2023</a:t>
            </a:fld>
            <a:endParaRPr lang="en-US" dirty="0"/>
          </a:p>
        </p:txBody>
      </p:sp>
      <p:sp>
        <p:nvSpPr>
          <p:cNvPr id="11" name="Fußzeilenplatzhalter 10">
            <a:extLst>
              <a:ext uri="{FF2B5EF4-FFF2-40B4-BE49-F238E27FC236}">
                <a16:creationId xmlns:a16="http://schemas.microsoft.com/office/drawing/2014/main" id="{136E60E0-EECE-4435-B4C9-C30E084313FA}"/>
              </a:ext>
            </a:extLst>
          </p:cNvPr>
          <p:cNvSpPr>
            <a:spLocks noGrp="1"/>
          </p:cNvSpPr>
          <p:nvPr>
            <p:ph type="ftr" sz="quarter" idx="11"/>
            <p:custDataLst>
              <p:tags r:id="rId2"/>
            </p:custDataLst>
          </p:nvPr>
        </p:nvSpPr>
        <p:spPr>
          <a:xfrm>
            <a:off x="12192000" y="6858000"/>
            <a:ext cx="0" cy="0"/>
          </a:xfrm>
        </p:spPr>
        <p:txBody>
          <a:bodyPr anchor="b"/>
          <a:lstStyle>
            <a:lvl1pPr algn="r" rtl="0">
              <a:defRPr>
                <a:noFill/>
              </a:defRPr>
            </a:lvl1pPr>
          </a:lstStyle>
          <a:p>
            <a:r>
              <a:rPr lang="en-US"/>
              <a:t>Heiner Hunold © Continental AG</a:t>
            </a:r>
            <a:endParaRPr lang="en-US" dirty="0"/>
          </a:p>
        </p:txBody>
      </p:sp>
      <p:sp>
        <p:nvSpPr>
          <p:cNvPr id="12" name="Foliennummernplatzhalter 11">
            <a:extLst>
              <a:ext uri="{FF2B5EF4-FFF2-40B4-BE49-F238E27FC236}">
                <a16:creationId xmlns:a16="http://schemas.microsoft.com/office/drawing/2014/main" id="{940D984B-70ED-4F74-920D-79E213FF4910}"/>
              </a:ext>
            </a:extLst>
          </p:cNvPr>
          <p:cNvSpPr>
            <a:spLocks noGrp="1"/>
          </p:cNvSpPr>
          <p:nvPr>
            <p:ph type="sldNum" sz="quarter" idx="12"/>
            <p:custDataLst>
              <p:tags r:id="rId3"/>
            </p:custDataLst>
          </p:nvPr>
        </p:nvSpPr>
        <p:spPr>
          <a:xfrm>
            <a:off x="12192000" y="6858000"/>
            <a:ext cx="0" cy="0"/>
          </a:xfrm>
        </p:spPr>
        <p:txBody>
          <a:bodyPr anchor="b"/>
          <a:lstStyle>
            <a:lvl1pPr algn="r" rtl="0">
              <a:defRPr>
                <a:noFill/>
              </a:defRPr>
            </a:lvl1pPr>
          </a:lstStyle>
          <a:p>
            <a:fld id="{ADA48181-2C78-49CB-8C52-912A07842C2E}" type="slidenum">
              <a:rPr lang="en-US"/>
              <a:pPr/>
              <a:t>‹#›</a:t>
            </a:fld>
            <a:endParaRPr lang="en-US" dirty="0"/>
          </a:p>
        </p:txBody>
      </p:sp>
      <p:sp>
        <p:nvSpPr>
          <p:cNvPr id="4" name="MIO_LOGOPLACEHOLDER#Logo_16x9" hidden="1">
            <a:extLst>
              <a:ext uri="{FF2B5EF4-FFF2-40B4-BE49-F238E27FC236}">
                <a16:creationId xmlns:a16="http://schemas.microsoft.com/office/drawing/2014/main" id="{BF5D74A2-C7F1-48E8-B7B4-2B0BF866C16F}"/>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Tree>
    <p:extLst>
      <p:ext uri="{BB962C8B-B14F-4D97-AF65-F5344CB8AC3E}">
        <p14:creationId xmlns:p14="http://schemas.microsoft.com/office/powerpoint/2010/main" val="142486357"/>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3838" userDrawn="1">
          <p15:clr>
            <a:srgbClr val="FBAE40"/>
          </p15:clr>
        </p15:guide>
        <p15:guide id="4" orient="horz" pos="95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ig picture)">
    <p:bg>
      <p:bgRef idx="1001">
        <a:schemeClr val="bg1"/>
      </p:bgRef>
    </p:bg>
    <p:spTree>
      <p:nvGrpSpPr>
        <p:cNvPr id="1" name=""/>
        <p:cNvGrpSpPr/>
        <p:nvPr/>
      </p:nvGrpSpPr>
      <p:grpSpPr>
        <a:xfrm>
          <a:off x="0" y="0"/>
          <a:ext cx="0" cy="0"/>
          <a:chOff x="0" y="0"/>
          <a:chExt cx="0" cy="0"/>
        </a:xfrm>
      </p:grpSpPr>
      <p:sp>
        <p:nvSpPr>
          <p:cNvPr id="19" name="Bildplatzhalter">
            <a:extLst>
              <a:ext uri="{FF2B5EF4-FFF2-40B4-BE49-F238E27FC236}">
                <a16:creationId xmlns:a16="http://schemas.microsoft.com/office/drawing/2014/main" id="{A4B97A2A-43FB-4C25-9F31-E5E3A50C29A2}"/>
              </a:ext>
            </a:extLst>
          </p:cNvPr>
          <p:cNvSpPr>
            <a:spLocks noGrp="1"/>
          </p:cNvSpPr>
          <p:nvPr>
            <p:ph type="pic" sz="quarter" idx="13"/>
          </p:nvPr>
        </p:nvSpPr>
        <p:spPr>
          <a:xfrm>
            <a:off x="192088" y="188911"/>
            <a:ext cx="11807827" cy="6480178"/>
          </a:xfrm>
          <a:custGeom>
            <a:avLst/>
            <a:gdLst>
              <a:gd name="connsiteX0" fmla="*/ 0 w 11807827"/>
              <a:gd name="connsiteY0" fmla="*/ 0 h 6480178"/>
              <a:gd name="connsiteX1" fmla="*/ 288941 w 11807827"/>
              <a:gd name="connsiteY1" fmla="*/ 0 h 6480178"/>
              <a:gd name="connsiteX2" fmla="*/ 288941 w 11807827"/>
              <a:gd name="connsiteY2" fmla="*/ 1058993 h 6480178"/>
              <a:gd name="connsiteX3" fmla="*/ 2752882 w 11807827"/>
              <a:gd name="connsiteY3" fmla="*/ 1058993 h 6480178"/>
              <a:gd name="connsiteX4" fmla="*/ 2752882 w 11807827"/>
              <a:gd name="connsiteY4" fmla="*/ 0 h 6480178"/>
              <a:gd name="connsiteX5" fmla="*/ 11807827 w 11807827"/>
              <a:gd name="connsiteY5" fmla="*/ 0 h 6480178"/>
              <a:gd name="connsiteX6" fmla="*/ 11807827 w 11807827"/>
              <a:gd name="connsiteY6" fmla="*/ 6480178 h 6480178"/>
              <a:gd name="connsiteX7" fmla="*/ 0 w 11807827"/>
              <a:gd name="connsiteY7" fmla="*/ 6480178 h 648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827" h="6480178">
                <a:moveTo>
                  <a:pt x="0" y="0"/>
                </a:moveTo>
                <a:lnTo>
                  <a:pt x="288941" y="0"/>
                </a:lnTo>
                <a:lnTo>
                  <a:pt x="288941" y="1058993"/>
                </a:lnTo>
                <a:lnTo>
                  <a:pt x="2752882" y="1058993"/>
                </a:lnTo>
                <a:lnTo>
                  <a:pt x="2752882" y="0"/>
                </a:lnTo>
                <a:lnTo>
                  <a:pt x="11807827" y="0"/>
                </a:lnTo>
                <a:lnTo>
                  <a:pt x="11807827" y="6480178"/>
                </a:lnTo>
                <a:lnTo>
                  <a:pt x="0" y="6480178"/>
                </a:lnTo>
                <a:close/>
              </a:path>
            </a:pathLst>
          </a:custGeom>
          <a:pattFill prst="wdUpDiag">
            <a:fgClr>
              <a:schemeClr val="bg2"/>
            </a:fgClr>
            <a:bgClr>
              <a:schemeClr val="bg1"/>
            </a:bgClr>
          </a:pattFill>
        </p:spPr>
        <p:txBody>
          <a:bodyPr wrap="square" tIns="2628000">
            <a:noAutofit/>
          </a:bodyPr>
          <a:lstStyle>
            <a:lvl1pPr marL="0" indent="0" algn="ctr">
              <a:buNone/>
              <a:defRPr/>
            </a:lvl1pPr>
          </a:lstStyle>
          <a:p>
            <a:r>
              <a:rPr lang="de-DE"/>
              <a:t>Bild durch Klicken auf Symbol hinzufügen</a:t>
            </a:r>
          </a:p>
        </p:txBody>
      </p:sp>
      <p:sp>
        <p:nvSpPr>
          <p:cNvPr id="2" name="Titel"/>
          <p:cNvSpPr>
            <a:spLocks noGrp="1"/>
          </p:cNvSpPr>
          <p:nvPr>
            <p:ph type="ctrTitle"/>
          </p:nvPr>
        </p:nvSpPr>
        <p:spPr>
          <a:xfrm>
            <a:off x="479030" y="4147200"/>
            <a:ext cx="11233545" cy="541880"/>
          </a:xfrm>
        </p:spPr>
        <p:txBody>
          <a:bodyPr tIns="0" rIns="0" bIns="0" anchor="t" anchorCtr="0">
            <a:noAutofit/>
          </a:bodyPr>
          <a:lstStyle>
            <a:lvl1pPr algn="l">
              <a:defRPr sz="3200">
                <a:solidFill>
                  <a:schemeClr val="accent1"/>
                </a:solidFill>
              </a:defRPr>
            </a:lvl1pPr>
          </a:lstStyle>
          <a:p>
            <a:r>
              <a:rPr lang="de-DE" noProof="0"/>
              <a:t>Mastertitelformat bearbeiten</a:t>
            </a:r>
            <a:endParaRPr lang="en-US" noProof="0" dirty="0"/>
          </a:p>
        </p:txBody>
      </p:sp>
      <p:sp>
        <p:nvSpPr>
          <p:cNvPr id="3" name="Untertitel"/>
          <p:cNvSpPr>
            <a:spLocks noGrp="1"/>
          </p:cNvSpPr>
          <p:nvPr>
            <p:ph type="subTitle" idx="1"/>
          </p:nvPr>
        </p:nvSpPr>
        <p:spPr>
          <a:xfrm>
            <a:off x="481030" y="4609880"/>
            <a:ext cx="11230828" cy="1123376"/>
          </a:xfrm>
        </p:spPr>
        <p:txBody>
          <a:bodyPr tIns="0" rIns="0" bIns="0" anchor="t" anchorCtr="0">
            <a:noAutofit/>
          </a:bodyPr>
          <a:lstStyle>
            <a:lvl1pPr marL="0" indent="0" algn="l">
              <a:spcAft>
                <a:spcPts val="0"/>
              </a:spcAft>
              <a:buNone/>
              <a:defRPr sz="2800">
                <a:solidFill>
                  <a:schemeClr val="bg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de-DE" noProof="0"/>
              <a:t>Master-Untertitelformat bearbeiten</a:t>
            </a:r>
            <a:endParaRPr lang="en-US" noProof="0" dirty="0"/>
          </a:p>
        </p:txBody>
      </p:sp>
      <p:sp>
        <p:nvSpPr>
          <p:cNvPr id="10" name="URL"/>
          <p:cNvSpPr>
            <a:spLocks noGrp="1"/>
          </p:cNvSpPr>
          <p:nvPr>
            <p:ph type="body" sz="quarter" idx="10" hasCustomPrompt="1"/>
          </p:nvPr>
        </p:nvSpPr>
        <p:spPr>
          <a:xfrm>
            <a:off x="481030" y="6031834"/>
            <a:ext cx="3597789" cy="385498"/>
          </a:xfrm>
        </p:spPr>
        <p:txBody>
          <a:bodyPr tIns="0" bIns="0" anchor="b" anchorCtr="0">
            <a:normAutofit/>
          </a:bodyPr>
          <a:lstStyle>
            <a:lvl1pPr marL="0" indent="0">
              <a:spcAft>
                <a:spcPts val="0"/>
              </a:spcAft>
              <a:buNone/>
              <a:defRPr sz="1200" b="0">
                <a:solidFill>
                  <a:schemeClr val="bg1"/>
                </a:solidFill>
              </a:defRPr>
            </a:lvl1pPr>
          </a:lstStyle>
          <a:p>
            <a:pPr lvl="0"/>
            <a:r>
              <a:rPr lang="en-US" noProof="0" dirty="0"/>
              <a:t>URL</a:t>
            </a:r>
          </a:p>
        </p:txBody>
      </p:sp>
      <p:sp>
        <p:nvSpPr>
          <p:cNvPr id="11" name="Divisioin"/>
          <p:cNvSpPr>
            <a:spLocks noGrp="1"/>
          </p:cNvSpPr>
          <p:nvPr>
            <p:ph type="body" sz="quarter" idx="11" hasCustomPrompt="1"/>
          </p:nvPr>
        </p:nvSpPr>
        <p:spPr>
          <a:xfrm>
            <a:off x="6312576" y="6031834"/>
            <a:ext cx="5400000" cy="385498"/>
          </a:xfrm>
        </p:spPr>
        <p:txBody>
          <a:bodyPr tIns="0" bIns="0" anchor="b" anchorCtr="0">
            <a:normAutofit/>
          </a:bodyPr>
          <a:lstStyle>
            <a:lvl1pPr marL="0" indent="0" algn="r">
              <a:spcAft>
                <a:spcPts val="0"/>
              </a:spcAft>
              <a:buNone/>
              <a:defRPr sz="1200" b="0">
                <a:solidFill>
                  <a:schemeClr val="bg1"/>
                </a:solidFill>
              </a:defRPr>
            </a:lvl1pPr>
          </a:lstStyle>
          <a:p>
            <a:pPr lvl="0"/>
            <a:r>
              <a:rPr lang="en-US" noProof="0" dirty="0"/>
              <a:t>Business Area Naming</a:t>
            </a:r>
          </a:p>
        </p:txBody>
      </p:sp>
      <p:sp>
        <p:nvSpPr>
          <p:cNvPr id="20" name="Logo">
            <a:extLst>
              <a:ext uri="{FF2B5EF4-FFF2-40B4-BE49-F238E27FC236}">
                <a16:creationId xmlns:a16="http://schemas.microsoft.com/office/drawing/2014/main" id="{D9D5C7E9-EB80-4167-82F4-B577553CDF3C}"/>
              </a:ext>
            </a:extLst>
          </p:cNvPr>
          <p:cNvSpPr>
            <a:spLocks noGrp="1"/>
          </p:cNvSpPr>
          <p:nvPr>
            <p:ph type="body" sz="quarter" idx="12" hasCustomPrompt="1"/>
          </p:nvPr>
        </p:nvSpPr>
        <p:spPr>
          <a:xfrm>
            <a:off x="481029" y="0"/>
            <a:ext cx="2463941" cy="1247904"/>
          </a:xfrm>
          <a:blipFill>
            <a:blip r:embed="rId2"/>
            <a:stretch>
              <a:fillRect/>
            </a:stretch>
          </a:blipFill>
        </p:spPr>
        <p:txBody>
          <a:bodyPr>
            <a:normAutofit/>
          </a:bodyPr>
          <a:lstStyle>
            <a:lvl1pPr marL="0" indent="0" algn="ctr">
              <a:spcAft>
                <a:spcPts val="0"/>
              </a:spcAft>
              <a:buNone/>
              <a:defRPr sz="800"/>
            </a:lvl1pPr>
          </a:lstStyle>
          <a:p>
            <a:pPr lvl="0"/>
            <a:r>
              <a:rPr lang="en-US" noProof="0" dirty="0"/>
              <a:t> </a:t>
            </a:r>
          </a:p>
        </p:txBody>
      </p:sp>
      <p:sp>
        <p:nvSpPr>
          <p:cNvPr id="4" name="Datumsplatzhalter 3">
            <a:extLst>
              <a:ext uri="{FF2B5EF4-FFF2-40B4-BE49-F238E27FC236}">
                <a16:creationId xmlns:a16="http://schemas.microsoft.com/office/drawing/2014/main" id="{D54A713B-EAFD-4F77-90C2-3995E569BD6B}"/>
              </a:ext>
            </a:extLst>
          </p:cNvPr>
          <p:cNvSpPr>
            <a:spLocks noGrp="1"/>
          </p:cNvSpPr>
          <p:nvPr>
            <p:ph type="dt" sz="half" idx="14"/>
          </p:nvPr>
        </p:nvSpPr>
        <p:spPr>
          <a:xfrm>
            <a:off x="12192000" y="6858000"/>
            <a:ext cx="0" cy="0"/>
          </a:xfrm>
        </p:spPr>
        <p:txBody>
          <a:bodyPr anchor="b"/>
          <a:lstStyle>
            <a:lvl1pPr algn="r">
              <a:defRPr>
                <a:noFill/>
              </a:defRPr>
            </a:lvl1pPr>
          </a:lstStyle>
          <a:p>
            <a:fld id="{7663320B-9CDE-4B54-B333-FD9B7E9AE52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2CBE6876-3879-4117-8C56-8BE3DC75BAAA}"/>
              </a:ext>
            </a:extLst>
          </p:cNvPr>
          <p:cNvSpPr>
            <a:spLocks noGrp="1"/>
          </p:cNvSpPr>
          <p:nvPr>
            <p:ph type="ftr" sz="quarter" idx="15"/>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6" name="Foliennummernplatzhalter 5">
            <a:extLst>
              <a:ext uri="{FF2B5EF4-FFF2-40B4-BE49-F238E27FC236}">
                <a16:creationId xmlns:a16="http://schemas.microsoft.com/office/drawing/2014/main" id="{412093F9-0D54-4B44-914A-4187B3C5AD45}"/>
              </a:ext>
            </a:extLst>
          </p:cNvPr>
          <p:cNvSpPr>
            <a:spLocks noGrp="1"/>
          </p:cNvSpPr>
          <p:nvPr>
            <p:ph type="sldNum" sz="quarter" idx="16"/>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2482577722"/>
      </p:ext>
    </p:extLst>
  </p:cSld>
  <p:clrMapOvr>
    <a:overrideClrMapping bg1="lt1" tx1="dk1" bg2="lt2" tx2="dk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15:guide id="1" pos="7378" userDrawn="1">
          <p15:clr>
            <a:srgbClr val="FBAE40"/>
          </p15:clr>
        </p15:guide>
        <p15:guide id="2" pos="30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big picture)">
    <p:spTree>
      <p:nvGrpSpPr>
        <p:cNvPr id="1" name=""/>
        <p:cNvGrpSpPr/>
        <p:nvPr/>
      </p:nvGrpSpPr>
      <p:grpSpPr>
        <a:xfrm>
          <a:off x="0" y="0"/>
          <a:ext cx="0" cy="0"/>
          <a:chOff x="0" y="0"/>
          <a:chExt cx="0" cy="0"/>
        </a:xfrm>
      </p:grpSpPr>
      <p:sp>
        <p:nvSpPr>
          <p:cNvPr id="4" name="Bildplatzhalter">
            <a:extLst>
              <a:ext uri="{FF2B5EF4-FFF2-40B4-BE49-F238E27FC236}">
                <a16:creationId xmlns:a16="http://schemas.microsoft.com/office/drawing/2014/main" id="{0D9A1354-DE88-430B-95CE-0A0E34F09009}"/>
              </a:ext>
            </a:extLst>
          </p:cNvPr>
          <p:cNvSpPr>
            <a:spLocks noGrp="1"/>
          </p:cNvSpPr>
          <p:nvPr>
            <p:ph type="pic" sz="quarter" idx="11"/>
          </p:nvPr>
        </p:nvSpPr>
        <p:spPr>
          <a:xfrm>
            <a:off x="192088" y="188911"/>
            <a:ext cx="11807827" cy="6480178"/>
          </a:xfrm>
          <a:pattFill prst="wdUpDiag">
            <a:fgClr>
              <a:schemeClr val="bg2"/>
            </a:fgClr>
            <a:bgClr>
              <a:schemeClr val="bg1"/>
            </a:bgClr>
          </a:pattFill>
        </p:spPr>
        <p:txBody>
          <a:bodyPr tIns="2628000"/>
          <a:lstStyle>
            <a:lvl1pPr marL="0" indent="0" algn="ctr">
              <a:buNone/>
              <a:defRPr/>
            </a:lvl1pPr>
          </a:lstStyle>
          <a:p>
            <a:r>
              <a:rPr lang="de-DE"/>
              <a:t>Bild durch Klicken auf Symbol hinzufügen</a:t>
            </a: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5948588-E55D-4D65-ABDF-CE08CF90CF2A}"/>
              </a:ext>
            </a:extLst>
          </p:cNvPr>
          <p:cNvSpPr>
            <a:spLocks noGrp="1"/>
          </p:cNvSpPr>
          <p:nvPr>
            <p:ph type="dt" sz="half" idx="12"/>
            <p:custDataLst>
              <p:tags r:id="rId1"/>
            </p:custDataLst>
          </p:nvPr>
        </p:nvSpPr>
        <p:spPr>
          <a:xfrm>
            <a:off x="12192000" y="6858000"/>
            <a:ext cx="0" cy="0"/>
          </a:xfrm>
        </p:spPr>
        <p:txBody>
          <a:bodyPr anchor="b"/>
          <a:lstStyle>
            <a:lvl1pPr algn="r">
              <a:defRPr>
                <a:noFill/>
              </a:defRPr>
            </a:lvl1pPr>
          </a:lstStyle>
          <a:p>
            <a:fld id="{63271F6D-A485-4BF0-A7A3-023C81AEF7AD}" type="datetime4">
              <a:rPr lang="en-US" smtClean="0"/>
              <a:pPr/>
              <a:t>September 22, 2023</a:t>
            </a:fld>
            <a:endParaRPr lang="en-US" dirty="0"/>
          </a:p>
        </p:txBody>
      </p:sp>
      <p:sp>
        <p:nvSpPr>
          <p:cNvPr id="10" name="Fußzeilenplatzhalter 9">
            <a:extLst>
              <a:ext uri="{FF2B5EF4-FFF2-40B4-BE49-F238E27FC236}">
                <a16:creationId xmlns:a16="http://schemas.microsoft.com/office/drawing/2014/main" id="{94F99E46-1DC1-4624-84C8-5F6964FF18A1}"/>
              </a:ext>
            </a:extLst>
          </p:cNvPr>
          <p:cNvSpPr>
            <a:spLocks noGrp="1"/>
          </p:cNvSpPr>
          <p:nvPr>
            <p:ph type="ftr" sz="quarter" idx="13"/>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11" name="Foliennummernplatzhalter 10">
            <a:extLst>
              <a:ext uri="{FF2B5EF4-FFF2-40B4-BE49-F238E27FC236}">
                <a16:creationId xmlns:a16="http://schemas.microsoft.com/office/drawing/2014/main" id="{54ACE75A-37F6-4776-A458-F2A0887B9919}"/>
              </a:ext>
            </a:extLst>
          </p:cNvPr>
          <p:cNvSpPr>
            <a:spLocks noGrp="1"/>
          </p:cNvSpPr>
          <p:nvPr>
            <p:ph type="sldNum" sz="quarter" idx="14"/>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1029230861"/>
      </p:ext>
    </p:extLst>
  </p:cSld>
  <p:clrMapOvr>
    <a:masterClrMapping/>
  </p:clrMapOvr>
  <p:transition>
    <p:fade/>
  </p:transition>
  <p:hf hd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white)">
    <p:spTree>
      <p:nvGrpSpPr>
        <p:cNvPr id="1" name=""/>
        <p:cNvGrpSpPr/>
        <p:nvPr/>
      </p:nvGrpSpPr>
      <p:grpSpPr>
        <a:xfrm>
          <a:off x="0" y="0"/>
          <a:ext cx="0" cy="0"/>
          <a:chOff x="0" y="0"/>
          <a:chExt cx="0" cy="0"/>
        </a:xfrm>
      </p:grpSpPr>
      <p:sp>
        <p:nvSpPr>
          <p:cNvPr id="3" name="SHAPE white">
            <a:extLst>
              <a:ext uri="{FF2B5EF4-FFF2-40B4-BE49-F238E27FC236}">
                <a16:creationId xmlns:a16="http://schemas.microsoft.com/office/drawing/2014/main" id="{9F660214-6D16-4201-B4A9-CD0E25BF0D3C}"/>
              </a:ext>
            </a:extLst>
          </p:cNvPr>
          <p:cNvSpPr/>
          <p:nvPr/>
        </p:nvSpPr>
        <p:spPr>
          <a:xfrm>
            <a:off x="192088" y="188913"/>
            <a:ext cx="11807825" cy="6480175"/>
          </a:xfrm>
          <a:prstGeom prst="rect">
            <a:avLst/>
          </a:prstGeom>
          <a:solidFill>
            <a:schemeClr val="bg1"/>
          </a:solidFill>
          <a:ln w="952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sz="1600" dirty="0" err="1">
              <a:solidFill>
                <a:schemeClr val="bg2">
                  <a:lumMod val="10000"/>
                </a:schemeClr>
              </a:solidFill>
            </a:endParaRP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p:txBody>
          <a:bodyPr/>
          <a:lstStyle/>
          <a:p>
            <a:r>
              <a:rPr lang="de-DE"/>
              <a:t>Mastertitelformat bearbeiten</a:t>
            </a:r>
          </a:p>
        </p:txBody>
      </p:sp>
      <p:sp>
        <p:nvSpPr>
          <p:cNvPr id="4" name="MIO_LOGOPLACEHOLDER#Logo_16x9" hidden="1">
            <a:extLst>
              <a:ext uri="{FF2B5EF4-FFF2-40B4-BE49-F238E27FC236}">
                <a16:creationId xmlns:a16="http://schemas.microsoft.com/office/drawing/2014/main" id="{77F38C49-D815-4386-B542-AB1FE19DE431}"/>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5" name="Datumsplatzhalter 4">
            <a:extLst>
              <a:ext uri="{FF2B5EF4-FFF2-40B4-BE49-F238E27FC236}">
                <a16:creationId xmlns:a16="http://schemas.microsoft.com/office/drawing/2014/main" id="{176DFA53-C115-4C27-AAB1-B1BD38BC3B2C}"/>
              </a:ext>
            </a:extLst>
          </p:cNvPr>
          <p:cNvSpPr>
            <a:spLocks noGrp="1"/>
          </p:cNvSpPr>
          <p:nvPr>
            <p:ph type="dt" sz="half" idx="10"/>
            <p:custDataLst>
              <p:tags r:id="rId1"/>
            </p:custDataLst>
          </p:nvPr>
        </p:nvSpPr>
        <p:spPr>
          <a:xfrm>
            <a:off x="12192000" y="6858000"/>
            <a:ext cx="0" cy="0"/>
          </a:xfrm>
        </p:spPr>
        <p:txBody>
          <a:bodyPr anchor="b"/>
          <a:lstStyle>
            <a:lvl1pPr algn="r">
              <a:defRPr>
                <a:noFill/>
              </a:defRPr>
            </a:lvl1pPr>
          </a:lstStyle>
          <a:p>
            <a:fld id="{D5A187FE-9F8E-489A-BAC3-39CB67AD41B6}" type="datetime4">
              <a:rPr lang="en-US" smtClean="0"/>
              <a:pPr/>
              <a:t>September 22, 2023</a:t>
            </a:fld>
            <a:endParaRPr lang="en-US" dirty="0"/>
          </a:p>
        </p:txBody>
      </p:sp>
      <p:sp>
        <p:nvSpPr>
          <p:cNvPr id="6" name="Fußzeilenplatzhalter 5">
            <a:extLst>
              <a:ext uri="{FF2B5EF4-FFF2-40B4-BE49-F238E27FC236}">
                <a16:creationId xmlns:a16="http://schemas.microsoft.com/office/drawing/2014/main" id="{63B37DD6-747B-42BB-89A7-DEEA243E703F}"/>
              </a:ext>
            </a:extLst>
          </p:cNvPr>
          <p:cNvSpPr>
            <a:spLocks noGrp="1"/>
          </p:cNvSpPr>
          <p:nvPr>
            <p:ph type="ftr" sz="quarter" idx="11"/>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7" name="Foliennummernplatzhalter 6">
            <a:extLst>
              <a:ext uri="{FF2B5EF4-FFF2-40B4-BE49-F238E27FC236}">
                <a16:creationId xmlns:a16="http://schemas.microsoft.com/office/drawing/2014/main" id="{5ADFDFC4-6AB9-476C-85C8-5E032E9D3699}"/>
              </a:ext>
            </a:extLst>
          </p:cNvPr>
          <p:cNvSpPr>
            <a:spLocks noGrp="1"/>
          </p:cNvSpPr>
          <p:nvPr>
            <p:ph type="sldNum" sz="quarter" idx="12"/>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2872051533"/>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959" userDrawn="1">
          <p15:clr>
            <a:srgbClr val="FBAE40"/>
          </p15:clr>
        </p15:guide>
        <p15:guide id="4" orient="horz" pos="383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white)">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F216EF78-F960-4DDD-A05D-51C3ED2FA98C}"/>
              </a:ext>
            </a:extLst>
          </p:cNvPr>
          <p:cNvSpPr>
            <a:spLocks noGrp="1"/>
          </p:cNvSpPr>
          <p:nvPr>
            <p:ph type="dt" sz="half" idx="10"/>
            <p:custDataLst>
              <p:tags r:id="rId1"/>
            </p:custDataLst>
          </p:nvPr>
        </p:nvSpPr>
        <p:spPr>
          <a:xfrm>
            <a:off x="12192000" y="6858000"/>
            <a:ext cx="0" cy="0"/>
          </a:xfrm>
        </p:spPr>
        <p:txBody>
          <a:bodyPr anchor="b"/>
          <a:lstStyle>
            <a:lvl1pPr algn="r">
              <a:defRPr>
                <a:noFill/>
              </a:defRPr>
            </a:lvl1pPr>
          </a:lstStyle>
          <a:p>
            <a:fld id="{5AB9DDDA-6C23-48ED-B276-5CEAA53C3938}" type="datetime4">
              <a:rPr lang="en-US" smtClean="0"/>
              <a:pPr/>
              <a:t>September 22, 2023</a:t>
            </a:fld>
            <a:endParaRPr lang="en-US" dirty="0"/>
          </a:p>
        </p:txBody>
      </p:sp>
      <p:sp>
        <p:nvSpPr>
          <p:cNvPr id="3" name="Fußzeilenplatzhalter 2">
            <a:extLst>
              <a:ext uri="{FF2B5EF4-FFF2-40B4-BE49-F238E27FC236}">
                <a16:creationId xmlns:a16="http://schemas.microsoft.com/office/drawing/2014/main" id="{42D2BCFF-0EDC-4A2A-B941-89F9DCF5DD58}"/>
              </a:ext>
            </a:extLst>
          </p:cNvPr>
          <p:cNvSpPr>
            <a:spLocks noGrp="1"/>
          </p:cNvSpPr>
          <p:nvPr>
            <p:ph type="ftr" sz="quarter" idx="11"/>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4" name="Foliennummernplatzhalter 3">
            <a:extLst>
              <a:ext uri="{FF2B5EF4-FFF2-40B4-BE49-F238E27FC236}">
                <a16:creationId xmlns:a16="http://schemas.microsoft.com/office/drawing/2014/main" id="{5181BA31-D102-465D-A1EA-1F0EAFD0EE0C}"/>
              </a:ext>
            </a:extLst>
          </p:cNvPr>
          <p:cNvSpPr>
            <a:spLocks noGrp="1"/>
          </p:cNvSpPr>
          <p:nvPr>
            <p:ph type="sldNum" sz="quarter" idx="12"/>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
        <p:nvSpPr>
          <p:cNvPr id="5" name="SHAPE white">
            <a:extLst>
              <a:ext uri="{FF2B5EF4-FFF2-40B4-BE49-F238E27FC236}">
                <a16:creationId xmlns:a16="http://schemas.microsoft.com/office/drawing/2014/main" id="{97C9AE5E-DE44-6B35-859B-E1B82CB897A2}"/>
              </a:ext>
            </a:extLst>
          </p:cNvPr>
          <p:cNvSpPr/>
          <p:nvPr userDrawn="1"/>
        </p:nvSpPr>
        <p:spPr>
          <a:xfrm>
            <a:off x="192088" y="6031835"/>
            <a:ext cx="11807824" cy="628166"/>
          </a:xfrm>
          <a:prstGeom prst="rect">
            <a:avLst/>
          </a:prstGeom>
          <a:solidFill>
            <a:schemeClr val="bg1"/>
          </a:solidFill>
          <a:ln w="9525">
            <a:noFill/>
          </a:ln>
        </p:spPr>
        <p:style>
          <a:lnRef idx="1">
            <a:schemeClr val="accent1"/>
          </a:lnRef>
          <a:fillRef idx="0">
            <a:schemeClr val="accent1"/>
          </a:fillRef>
          <a:effectRef idx="0">
            <a:schemeClr val="accent1"/>
          </a:effectRef>
          <a:fontRef idx="minor">
            <a:schemeClr val="tx1"/>
          </a:fontRef>
        </p:style>
        <p:txBody>
          <a:bodyPr rtlCol="0" anchor="ctr"/>
          <a:lstStyle/>
          <a:p>
            <a:pPr algn="ctr" rtl="0" eaLnBrk="1" fontAlgn="auto" hangingPunct="1">
              <a:lnSpc>
                <a:spcPct val="100000"/>
              </a:lnSpc>
              <a:spcBef>
                <a:spcPts val="0"/>
              </a:spcBef>
              <a:spcAft>
                <a:spcPts val="0"/>
              </a:spcAft>
            </a:pPr>
            <a:endParaRPr lang="de-DE" sz="1600" b="0" i="0" u="none" baseline="0" dirty="0">
              <a:solidFill>
                <a:srgbClr val="181818"/>
              </a:solidFill>
              <a:latin typeface="Arial" panose="020B0604020202020204" pitchFamily="34" charset="0"/>
            </a:endParaRPr>
          </a:p>
        </p:txBody>
      </p:sp>
    </p:spTree>
    <p:extLst>
      <p:ext uri="{BB962C8B-B14F-4D97-AF65-F5344CB8AC3E}">
        <p14:creationId xmlns:p14="http://schemas.microsoft.com/office/powerpoint/2010/main" val="352323507"/>
      </p:ext>
    </p:extLst>
  </p:cSld>
  <p:clrMapOvr>
    <a:masterClrMapping/>
  </p:clrMapOvr>
  <p:transition>
    <p:fade/>
  </p:transition>
  <p:hf hd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End (orange)">
    <p:bg>
      <p:bgRef idx="1001">
        <a:schemeClr val="bg1"/>
      </p:bgRef>
    </p:bg>
    <p:spTree>
      <p:nvGrpSpPr>
        <p:cNvPr id="1" name=""/>
        <p:cNvGrpSpPr/>
        <p:nvPr/>
      </p:nvGrpSpPr>
      <p:grpSpPr>
        <a:xfrm>
          <a:off x="0" y="0"/>
          <a:ext cx="0" cy="0"/>
          <a:chOff x="0" y="0"/>
          <a:chExt cx="0" cy="0"/>
        </a:xfrm>
      </p:grpSpPr>
      <p:sp>
        <p:nvSpPr>
          <p:cNvPr id="2" name="SHAPE orange">
            <a:extLst>
              <a:ext uri="{FF2B5EF4-FFF2-40B4-BE49-F238E27FC236}">
                <a16:creationId xmlns:a16="http://schemas.microsoft.com/office/drawing/2014/main" id="{E1141528-B762-3A43-7036-B4071CE4B61F}"/>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accent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4" name="LINE">
            <a:extLst>
              <a:ext uri="{FF2B5EF4-FFF2-40B4-BE49-F238E27FC236}">
                <a16:creationId xmlns:a16="http://schemas.microsoft.com/office/drawing/2014/main" id="{FE448DAA-EF39-D75E-5D98-C6164B7F5F1E}"/>
              </a:ext>
            </a:extLst>
          </p:cNvPr>
          <p:cNvCxnSpPr>
            <a:cxnSpLocks/>
          </p:cNvCxnSpPr>
          <p:nvPr userDrawn="1"/>
        </p:nvCxnSpPr>
        <p:spPr>
          <a:xfrm>
            <a:off x="407987" y="6303600"/>
            <a:ext cx="11376000" cy="0"/>
          </a:xfrm>
          <a:prstGeom prst="line">
            <a:avLst/>
          </a:prstGeom>
          <a:ln w="4445">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LOGO">
            <a:extLst>
              <a:ext uri="{FF2B5EF4-FFF2-40B4-BE49-F238E27FC236}">
                <a16:creationId xmlns:a16="http://schemas.microsoft.com/office/drawing/2014/main" id="{EE667E45-B0BF-8D5B-ABD2-889ADDABC79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4000" y="6336000"/>
            <a:ext cx="1054886" cy="324000"/>
          </a:xfrm>
          <a:prstGeom prst="rect">
            <a:avLst/>
          </a:prstGeom>
          <a:noFill/>
          <a:ln>
            <a:noFill/>
          </a:ln>
        </p:spPr>
      </p:pic>
      <p:sp>
        <p:nvSpPr>
          <p:cNvPr id="3" name="Inhaltsplatzhalter 2"/>
          <p:cNvSpPr>
            <a:spLocks noGrp="1"/>
          </p:cNvSpPr>
          <p:nvPr>
            <p:ph idx="1"/>
          </p:nvPr>
        </p:nvSpPr>
        <p:spPr>
          <a:xfrm>
            <a:off x="408014" y="3009600"/>
            <a:ext cx="11375973" cy="2541600"/>
          </a:xfrm>
        </p:spPr>
        <p:txBody>
          <a:bodyPr>
            <a:noAutofit/>
          </a:bodyPr>
          <a:lstStyle>
            <a:lvl1pPr marL="0" indent="0">
              <a:lnSpc>
                <a:spcPct val="113000"/>
              </a:lnSpc>
              <a:buSzPct val="125000"/>
              <a:buFont typeface="Arial" pitchFamily="34" charset="0"/>
              <a:buNone/>
              <a:defRPr sz="2800">
                <a:solidFill>
                  <a:schemeClr val="bg1"/>
                </a:solidFill>
              </a:defRPr>
            </a:lvl1pPr>
            <a:lvl2pPr marL="245527" indent="-245527">
              <a:lnSpc>
                <a:spcPct val="113000"/>
              </a:lnSpc>
              <a:buClr>
                <a:schemeClr val="accent1"/>
              </a:buClr>
              <a:buSzPct val="125000"/>
              <a:buFont typeface="Arial" pitchFamily="34" charset="0"/>
              <a:buChar char="›"/>
              <a:defRPr sz="3200">
                <a:solidFill>
                  <a:schemeClr val="tx1"/>
                </a:solidFill>
              </a:defRPr>
            </a:lvl2pPr>
            <a:lvl3pPr marL="719649" indent="-237061">
              <a:lnSpc>
                <a:spcPct val="113000"/>
              </a:lnSpc>
              <a:buClr>
                <a:schemeClr val="accent1"/>
              </a:buClr>
              <a:buSzPct val="125000"/>
              <a:buFont typeface="Arial" pitchFamily="34" charset="0"/>
              <a:buChar char="›"/>
              <a:defRPr sz="3200">
                <a:solidFill>
                  <a:schemeClr val="tx1"/>
                </a:solidFill>
              </a:defRPr>
            </a:lvl3pPr>
            <a:lvl4pPr marL="1193770" indent="-239178">
              <a:lnSpc>
                <a:spcPct val="113000"/>
              </a:lnSpc>
              <a:buClr>
                <a:schemeClr val="accent1"/>
              </a:buClr>
              <a:buSzPct val="125000"/>
              <a:buFont typeface="Arial" pitchFamily="34" charset="0"/>
              <a:buChar char="›"/>
              <a:defRPr sz="3200">
                <a:solidFill>
                  <a:schemeClr val="tx1"/>
                </a:solidFill>
              </a:defRPr>
            </a:lvl4pPr>
            <a:lvl5pPr marL="1676358" indent="-237061">
              <a:lnSpc>
                <a:spcPct val="113000"/>
              </a:lnSpc>
              <a:buClr>
                <a:schemeClr val="accent1"/>
              </a:buClr>
              <a:buSzPct val="125000"/>
              <a:buFont typeface="Arial" pitchFamily="34" charset="0"/>
              <a:buChar char="›"/>
              <a:defRPr sz="3200">
                <a:solidFill>
                  <a:schemeClr val="tx1"/>
                </a:solidFill>
              </a:defRPr>
            </a:lvl5pPr>
          </a:lstStyle>
          <a:p>
            <a:pPr lvl="0"/>
            <a:r>
              <a:rPr lang="de-DE" noProof="0"/>
              <a:t>Mastertextformat bearbeiten</a:t>
            </a:r>
          </a:p>
        </p:txBody>
      </p:sp>
      <p:sp>
        <p:nvSpPr>
          <p:cNvPr id="8" name="Titel 7"/>
          <p:cNvSpPr>
            <a:spLocks noGrp="1"/>
          </p:cNvSpPr>
          <p:nvPr>
            <p:ph type="title"/>
          </p:nvPr>
        </p:nvSpPr>
        <p:spPr>
          <a:xfrm>
            <a:off x="408014" y="2107200"/>
            <a:ext cx="11375973" cy="960000"/>
          </a:xfrm>
        </p:spPr>
        <p:txBody>
          <a:bodyPr anchor="b" anchorCtr="0"/>
          <a:lstStyle>
            <a:lvl1pPr>
              <a:defRPr>
                <a:solidFill>
                  <a:schemeClr val="bg1"/>
                </a:solidFill>
              </a:defRPr>
            </a:lvl1pPr>
          </a:lstStyle>
          <a:p>
            <a:r>
              <a:rPr lang="de-DE" noProof="0"/>
              <a:t>Mastertitelformat bearbeiten</a:t>
            </a:r>
            <a:endParaRPr lang="en-US" noProof="0" dirty="0"/>
          </a:p>
        </p:txBody>
      </p:sp>
      <p:sp>
        <p:nvSpPr>
          <p:cNvPr id="6" name="Datumsplatzhalter 5">
            <a:extLst>
              <a:ext uri="{FF2B5EF4-FFF2-40B4-BE49-F238E27FC236}">
                <a16:creationId xmlns:a16="http://schemas.microsoft.com/office/drawing/2014/main" id="{47E0B444-4054-4052-A13B-B11BD7B3084D}"/>
              </a:ext>
            </a:extLst>
          </p:cNvPr>
          <p:cNvSpPr>
            <a:spLocks noGrp="1"/>
          </p:cNvSpPr>
          <p:nvPr>
            <p:ph type="dt" sz="half" idx="10"/>
          </p:nvPr>
        </p:nvSpPr>
        <p:spPr/>
        <p:txBody>
          <a:bodyPr/>
          <a:lstStyle>
            <a:lvl1pPr rtl="0">
              <a:defRPr/>
            </a:lvl1pPr>
          </a:lstStyle>
          <a:p>
            <a:fld id="{00FF444F-C80A-4189-84E8-0222509D7CFA}"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0FCE1938-7EEC-44F3-969E-567467A0B82A}"/>
              </a:ext>
            </a:extLst>
          </p:cNvPr>
          <p:cNvSpPr>
            <a:spLocks noGrp="1"/>
          </p:cNvSpPr>
          <p:nvPr>
            <p:ph type="ftr" sz="quarter" idx="11"/>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0BA81E4B-02C4-44F7-B1C3-423E7A81878A}"/>
              </a:ext>
            </a:extLst>
          </p:cNvPr>
          <p:cNvSpPr>
            <a:spLocks noGrp="1"/>
          </p:cNvSpPr>
          <p:nvPr>
            <p:ph type="sldNum" sz="quarter" idx="12"/>
          </p:nvPr>
        </p:nvSpPr>
        <p:spPr/>
        <p:txBody>
          <a:bodyPr/>
          <a:lstStyle>
            <a:lvl1pPr rtl="0">
              <a:defRPr/>
            </a:lvl1pPr>
          </a:lstStyle>
          <a:p>
            <a:fld id="{ADA48181-2C78-49CB-8C52-912A07842C2E}" type="slidenum">
              <a:rPr lang="en-US"/>
              <a:pPr/>
              <a:t>‹#›</a:t>
            </a:fld>
            <a:endParaRPr lang="en-US" dirty="0"/>
          </a:p>
        </p:txBody>
      </p:sp>
      <p:sp>
        <p:nvSpPr>
          <p:cNvPr id="18" name="Masterfeld-Info-EN">
            <a:extLst>
              <a:ext uri="{FF2B5EF4-FFF2-40B4-BE49-F238E27FC236}">
                <a16:creationId xmlns:a16="http://schemas.microsoft.com/office/drawing/2014/main" id="{05851F18-0C9E-4DD0-B776-B4E60644EFEA}"/>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9" name="Masterfeld-Info-DE" hidden="1">
            <a:extLst>
              <a:ext uri="{FF2B5EF4-FFF2-40B4-BE49-F238E27FC236}">
                <a16:creationId xmlns:a16="http://schemas.microsoft.com/office/drawing/2014/main" id="{D9408A6E-02FF-4400-956C-1FF1870921A7}"/>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2245424647"/>
      </p:ext>
    </p:extLst>
  </p:cSld>
  <p:clrMapOvr>
    <a:overrideClrMapping bg1="lt1" tx1="dk1" bg2="lt2" tx2="dk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guide id="3" orient="horz" pos="1933" userDrawn="1">
          <p15:clr>
            <a:srgbClr val="FBAE40"/>
          </p15:clr>
        </p15:guide>
        <p15:guide id="4" orient="horz" pos="349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End (white)">
    <p:spTree>
      <p:nvGrpSpPr>
        <p:cNvPr id="1" name=""/>
        <p:cNvGrpSpPr/>
        <p:nvPr/>
      </p:nvGrpSpPr>
      <p:grpSpPr>
        <a:xfrm>
          <a:off x="0" y="0"/>
          <a:ext cx="0" cy="0"/>
          <a:chOff x="0" y="0"/>
          <a:chExt cx="0" cy="0"/>
        </a:xfrm>
      </p:grpSpPr>
      <p:sp>
        <p:nvSpPr>
          <p:cNvPr id="3" name="Inhaltsplatzhalter 2"/>
          <p:cNvSpPr>
            <a:spLocks noGrp="1"/>
          </p:cNvSpPr>
          <p:nvPr>
            <p:ph idx="1"/>
          </p:nvPr>
        </p:nvSpPr>
        <p:spPr>
          <a:xfrm>
            <a:off x="407988" y="3009600"/>
            <a:ext cx="11375999" cy="2541600"/>
          </a:xfrm>
        </p:spPr>
        <p:txBody>
          <a:bodyPr>
            <a:noAutofit/>
          </a:bodyPr>
          <a:lstStyle>
            <a:lvl1pPr marL="0" indent="0">
              <a:lnSpc>
                <a:spcPct val="113000"/>
              </a:lnSpc>
              <a:buSzPct val="125000"/>
              <a:buFont typeface="Arial" pitchFamily="34" charset="0"/>
              <a:buNone/>
              <a:defRPr sz="2800">
                <a:solidFill>
                  <a:schemeClr val="tx1"/>
                </a:solidFill>
              </a:defRPr>
            </a:lvl1pPr>
            <a:lvl2pPr marL="245527" indent="-245527">
              <a:lnSpc>
                <a:spcPct val="113000"/>
              </a:lnSpc>
              <a:buClr>
                <a:schemeClr val="accent1"/>
              </a:buClr>
              <a:buSzPct val="125000"/>
              <a:buFont typeface="Arial" pitchFamily="34" charset="0"/>
              <a:buChar char="›"/>
              <a:defRPr sz="3200">
                <a:solidFill>
                  <a:schemeClr val="tx1"/>
                </a:solidFill>
              </a:defRPr>
            </a:lvl2pPr>
            <a:lvl3pPr marL="719649" indent="-237061">
              <a:lnSpc>
                <a:spcPct val="113000"/>
              </a:lnSpc>
              <a:buClr>
                <a:schemeClr val="accent1"/>
              </a:buClr>
              <a:buSzPct val="125000"/>
              <a:buFont typeface="Arial" pitchFamily="34" charset="0"/>
              <a:buChar char="›"/>
              <a:defRPr sz="3200">
                <a:solidFill>
                  <a:schemeClr val="tx1"/>
                </a:solidFill>
              </a:defRPr>
            </a:lvl3pPr>
            <a:lvl4pPr marL="1193770" indent="-239178">
              <a:lnSpc>
                <a:spcPct val="113000"/>
              </a:lnSpc>
              <a:buClr>
                <a:schemeClr val="accent1"/>
              </a:buClr>
              <a:buSzPct val="125000"/>
              <a:buFont typeface="Arial" pitchFamily="34" charset="0"/>
              <a:buChar char="›"/>
              <a:defRPr sz="3200">
                <a:solidFill>
                  <a:schemeClr val="tx1"/>
                </a:solidFill>
              </a:defRPr>
            </a:lvl4pPr>
            <a:lvl5pPr marL="1676358" indent="-237061">
              <a:lnSpc>
                <a:spcPct val="113000"/>
              </a:lnSpc>
              <a:buClr>
                <a:schemeClr val="accent1"/>
              </a:buClr>
              <a:buSzPct val="125000"/>
              <a:buFont typeface="Arial" pitchFamily="34" charset="0"/>
              <a:buChar char="›"/>
              <a:defRPr sz="3200">
                <a:solidFill>
                  <a:schemeClr val="tx1"/>
                </a:solidFill>
              </a:defRPr>
            </a:lvl5pPr>
          </a:lstStyle>
          <a:p>
            <a:pPr lvl="0"/>
            <a:r>
              <a:rPr lang="de-DE" noProof="0"/>
              <a:t>Mastertextformat bearbeiten</a:t>
            </a:r>
          </a:p>
        </p:txBody>
      </p:sp>
      <p:sp>
        <p:nvSpPr>
          <p:cNvPr id="8" name="Titel 7"/>
          <p:cNvSpPr>
            <a:spLocks noGrp="1"/>
          </p:cNvSpPr>
          <p:nvPr>
            <p:ph type="title"/>
          </p:nvPr>
        </p:nvSpPr>
        <p:spPr>
          <a:xfrm>
            <a:off x="407988" y="2107200"/>
            <a:ext cx="11375999" cy="960000"/>
          </a:xfrm>
        </p:spPr>
        <p:txBody>
          <a:bodyPr anchor="b" anchorCtr="0"/>
          <a:lstStyle>
            <a:lvl1pPr>
              <a:defRPr>
                <a:solidFill>
                  <a:schemeClr val="accent1"/>
                </a:solidFill>
              </a:defRPr>
            </a:lvl1pPr>
          </a:lstStyle>
          <a:p>
            <a:r>
              <a:rPr lang="de-DE" noProof="0"/>
              <a:t>Mastertitelformat bearbeiten</a:t>
            </a:r>
            <a:endParaRPr lang="en-US" noProof="0" dirty="0"/>
          </a:p>
        </p:txBody>
      </p:sp>
      <p:sp>
        <p:nvSpPr>
          <p:cNvPr id="6" name="Datumsplatzhalter 5">
            <a:extLst>
              <a:ext uri="{FF2B5EF4-FFF2-40B4-BE49-F238E27FC236}">
                <a16:creationId xmlns:a16="http://schemas.microsoft.com/office/drawing/2014/main" id="{DBE35D26-FC61-4045-940E-5F22C367662F}"/>
              </a:ext>
            </a:extLst>
          </p:cNvPr>
          <p:cNvSpPr>
            <a:spLocks noGrp="1"/>
          </p:cNvSpPr>
          <p:nvPr>
            <p:ph type="dt" sz="half" idx="10"/>
          </p:nvPr>
        </p:nvSpPr>
        <p:spPr/>
        <p:txBody>
          <a:bodyPr/>
          <a:lstStyle>
            <a:lvl1pPr rtl="0">
              <a:defRPr/>
            </a:lvl1pPr>
          </a:lstStyle>
          <a:p>
            <a:fld id="{DCD501A6-3B80-4ACE-9261-347996486D66}"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4A51F85F-C28C-489B-B9EA-96BDEC009CA5}"/>
              </a:ext>
            </a:extLst>
          </p:cNvPr>
          <p:cNvSpPr>
            <a:spLocks noGrp="1"/>
          </p:cNvSpPr>
          <p:nvPr>
            <p:ph type="ftr" sz="quarter" idx="11"/>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0F9E5F00-FA59-4081-9CF3-90733688F78B}"/>
              </a:ext>
            </a:extLst>
          </p:cNvPr>
          <p:cNvSpPr>
            <a:spLocks noGrp="1"/>
          </p:cNvSpPr>
          <p:nvPr>
            <p:ph type="sldNum" sz="quarter" idx="12"/>
          </p:nvPr>
        </p:nvSpPr>
        <p:spPr/>
        <p:txBody>
          <a:bodyPr/>
          <a:lstStyle>
            <a:lvl1pPr rtl="0">
              <a:defRPr/>
            </a:lvl1pPr>
          </a:lstStyle>
          <a:p>
            <a:fld id="{ADA48181-2C78-49CB-8C52-912A07842C2E}" type="slidenum">
              <a:rPr lang="en-US"/>
              <a:pPr/>
              <a:t>‹#›</a:t>
            </a:fld>
            <a:endParaRPr lang="en-US" dirty="0"/>
          </a:p>
        </p:txBody>
      </p:sp>
      <p:sp>
        <p:nvSpPr>
          <p:cNvPr id="11" name="Masterfeld-Info-EN">
            <a:extLst>
              <a:ext uri="{FF2B5EF4-FFF2-40B4-BE49-F238E27FC236}">
                <a16:creationId xmlns:a16="http://schemas.microsoft.com/office/drawing/2014/main" id="{7D1AE2D1-92EA-4E37-8A5F-F31ED6BED783}"/>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2B836A30-9063-4E81-90C3-717FA2E9D666}"/>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1210225505"/>
      </p:ext>
    </p:extLst>
  </p:cSld>
  <p:clrMapOvr>
    <a:masterClrMapping/>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guide id="3" orient="horz" pos="3499" userDrawn="1">
          <p15:clr>
            <a:srgbClr val="FBAE40"/>
          </p15:clr>
        </p15:guide>
        <p15:guide id="4" orient="horz" pos="1933"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End (black)">
    <p:bg>
      <p:bgRef idx="1001">
        <a:schemeClr val="bg1"/>
      </p:bgRef>
    </p:bg>
    <p:spTree>
      <p:nvGrpSpPr>
        <p:cNvPr id="1" name=""/>
        <p:cNvGrpSpPr/>
        <p:nvPr/>
      </p:nvGrpSpPr>
      <p:grpSpPr>
        <a:xfrm>
          <a:off x="0" y="0"/>
          <a:ext cx="0" cy="0"/>
          <a:chOff x="0" y="0"/>
          <a:chExt cx="0" cy="0"/>
        </a:xfrm>
      </p:grpSpPr>
      <p:sp>
        <p:nvSpPr>
          <p:cNvPr id="2" name="SHAPE black">
            <a:extLst>
              <a:ext uri="{FF2B5EF4-FFF2-40B4-BE49-F238E27FC236}">
                <a16:creationId xmlns:a16="http://schemas.microsoft.com/office/drawing/2014/main" id="{09BD5723-1A18-D096-2E08-50D8796AC73C}"/>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tx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4" name="LINE">
            <a:extLst>
              <a:ext uri="{FF2B5EF4-FFF2-40B4-BE49-F238E27FC236}">
                <a16:creationId xmlns:a16="http://schemas.microsoft.com/office/drawing/2014/main" id="{B7AEBE0D-F9F4-136D-5A56-35BFFAF50E37}"/>
              </a:ext>
            </a:extLst>
          </p:cNvPr>
          <p:cNvCxnSpPr>
            <a:cxnSpLocks/>
          </p:cNvCxnSpPr>
          <p:nvPr userDrawn="1"/>
        </p:nvCxnSpPr>
        <p:spPr>
          <a:xfrm>
            <a:off x="407987" y="6303600"/>
            <a:ext cx="11376000" cy="0"/>
          </a:xfrm>
          <a:prstGeom prst="line">
            <a:avLst/>
          </a:prstGeom>
          <a:ln w="4445">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LOGO">
            <a:extLst>
              <a:ext uri="{FF2B5EF4-FFF2-40B4-BE49-F238E27FC236}">
                <a16:creationId xmlns:a16="http://schemas.microsoft.com/office/drawing/2014/main" id="{F56D9FD0-5C39-8C97-8C48-B38069A87FF5}"/>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black">
          <a:xfrm>
            <a:off x="324590" y="6336000"/>
            <a:ext cx="1054886" cy="324000"/>
          </a:xfrm>
          <a:prstGeom prst="rect">
            <a:avLst/>
          </a:prstGeom>
          <a:noFill/>
          <a:ln>
            <a:noFill/>
          </a:ln>
        </p:spPr>
      </p:pic>
      <p:sp>
        <p:nvSpPr>
          <p:cNvPr id="3" name="Inhaltsplatzhalter 2"/>
          <p:cNvSpPr>
            <a:spLocks noGrp="1"/>
          </p:cNvSpPr>
          <p:nvPr>
            <p:ph idx="1"/>
          </p:nvPr>
        </p:nvSpPr>
        <p:spPr>
          <a:xfrm>
            <a:off x="408014" y="3009600"/>
            <a:ext cx="11375999" cy="2541600"/>
          </a:xfrm>
        </p:spPr>
        <p:txBody>
          <a:bodyPr>
            <a:noAutofit/>
          </a:bodyPr>
          <a:lstStyle>
            <a:lvl1pPr marL="0" indent="0">
              <a:lnSpc>
                <a:spcPct val="113000"/>
              </a:lnSpc>
              <a:buSzPct val="125000"/>
              <a:buFont typeface="Arial" pitchFamily="34" charset="0"/>
              <a:buNone/>
              <a:defRPr sz="2800">
                <a:solidFill>
                  <a:schemeClr val="bg1"/>
                </a:solidFill>
              </a:defRPr>
            </a:lvl1pPr>
            <a:lvl2pPr marL="245527" indent="-245527">
              <a:lnSpc>
                <a:spcPct val="113000"/>
              </a:lnSpc>
              <a:buClr>
                <a:schemeClr val="accent1"/>
              </a:buClr>
              <a:buSzPct val="125000"/>
              <a:buFont typeface="Arial" pitchFamily="34" charset="0"/>
              <a:buChar char="›"/>
              <a:defRPr sz="3200">
                <a:solidFill>
                  <a:schemeClr val="tx1"/>
                </a:solidFill>
              </a:defRPr>
            </a:lvl2pPr>
            <a:lvl3pPr marL="719649" indent="-237061">
              <a:lnSpc>
                <a:spcPct val="113000"/>
              </a:lnSpc>
              <a:buClr>
                <a:schemeClr val="accent1"/>
              </a:buClr>
              <a:buSzPct val="125000"/>
              <a:buFont typeface="Arial" pitchFamily="34" charset="0"/>
              <a:buChar char="›"/>
              <a:defRPr sz="3200">
                <a:solidFill>
                  <a:schemeClr val="tx1"/>
                </a:solidFill>
              </a:defRPr>
            </a:lvl3pPr>
            <a:lvl4pPr marL="1193770" indent="-239178">
              <a:lnSpc>
                <a:spcPct val="113000"/>
              </a:lnSpc>
              <a:buClr>
                <a:schemeClr val="accent1"/>
              </a:buClr>
              <a:buSzPct val="125000"/>
              <a:buFont typeface="Arial" pitchFamily="34" charset="0"/>
              <a:buChar char="›"/>
              <a:defRPr sz="3200">
                <a:solidFill>
                  <a:schemeClr val="tx1"/>
                </a:solidFill>
              </a:defRPr>
            </a:lvl4pPr>
            <a:lvl5pPr marL="1676358" indent="-237061">
              <a:lnSpc>
                <a:spcPct val="113000"/>
              </a:lnSpc>
              <a:buClr>
                <a:schemeClr val="accent1"/>
              </a:buClr>
              <a:buSzPct val="125000"/>
              <a:buFont typeface="Arial" pitchFamily="34" charset="0"/>
              <a:buChar char="›"/>
              <a:defRPr sz="3200">
                <a:solidFill>
                  <a:schemeClr val="tx1"/>
                </a:solidFill>
              </a:defRPr>
            </a:lvl5pPr>
          </a:lstStyle>
          <a:p>
            <a:pPr lvl="0"/>
            <a:r>
              <a:rPr lang="de-DE" noProof="0"/>
              <a:t>Mastertextformat bearbeiten</a:t>
            </a:r>
          </a:p>
        </p:txBody>
      </p:sp>
      <p:sp>
        <p:nvSpPr>
          <p:cNvPr id="8" name="Titel 7"/>
          <p:cNvSpPr>
            <a:spLocks noGrp="1"/>
          </p:cNvSpPr>
          <p:nvPr>
            <p:ph type="title"/>
          </p:nvPr>
        </p:nvSpPr>
        <p:spPr>
          <a:xfrm>
            <a:off x="408014" y="2107200"/>
            <a:ext cx="11375999" cy="960000"/>
          </a:xfrm>
        </p:spPr>
        <p:txBody>
          <a:bodyPr anchor="b" anchorCtr="0"/>
          <a:lstStyle>
            <a:lvl1pPr>
              <a:defRPr>
                <a:solidFill>
                  <a:schemeClr val="accent1"/>
                </a:solidFill>
              </a:defRPr>
            </a:lvl1pPr>
          </a:lstStyle>
          <a:p>
            <a:r>
              <a:rPr lang="de-DE" noProof="0"/>
              <a:t>Mastertitelformat bearbeiten</a:t>
            </a:r>
            <a:endParaRPr lang="en-US" noProof="0" dirty="0"/>
          </a:p>
        </p:txBody>
      </p:sp>
      <p:sp>
        <p:nvSpPr>
          <p:cNvPr id="6" name="Datumsplatzhalter 5">
            <a:extLst>
              <a:ext uri="{FF2B5EF4-FFF2-40B4-BE49-F238E27FC236}">
                <a16:creationId xmlns:a16="http://schemas.microsoft.com/office/drawing/2014/main" id="{95AAEF45-A137-434D-A4B8-D75B643937A1}"/>
              </a:ext>
            </a:extLst>
          </p:cNvPr>
          <p:cNvSpPr>
            <a:spLocks noGrp="1"/>
          </p:cNvSpPr>
          <p:nvPr>
            <p:ph type="dt" sz="half" idx="10"/>
          </p:nvPr>
        </p:nvSpPr>
        <p:spPr/>
        <p:txBody>
          <a:bodyPr/>
          <a:lstStyle>
            <a:lvl1pPr rtl="0">
              <a:defRPr>
                <a:solidFill>
                  <a:schemeClr val="bg1"/>
                </a:solidFill>
              </a:defRPr>
            </a:lvl1pPr>
          </a:lstStyle>
          <a:p>
            <a:fld id="{5C438FC8-48B8-4EE3-B3B3-2C8261BA11F1}" type="datetime4">
              <a:rPr lang="en-US" smtClean="0"/>
              <a:pPr/>
              <a:t>September 22, 2023</a:t>
            </a:fld>
            <a:endParaRPr lang="en-US" dirty="0"/>
          </a:p>
        </p:txBody>
      </p:sp>
      <p:sp>
        <p:nvSpPr>
          <p:cNvPr id="7" name="Fußzeilenplatzhalter 6">
            <a:extLst>
              <a:ext uri="{FF2B5EF4-FFF2-40B4-BE49-F238E27FC236}">
                <a16:creationId xmlns:a16="http://schemas.microsoft.com/office/drawing/2014/main" id="{5FFC364D-AEFA-4E82-9B96-40B90A5D9EA1}"/>
              </a:ext>
            </a:extLst>
          </p:cNvPr>
          <p:cNvSpPr>
            <a:spLocks noGrp="1"/>
          </p:cNvSpPr>
          <p:nvPr>
            <p:ph type="ftr" sz="quarter" idx="11"/>
          </p:nvPr>
        </p:nvSpPr>
        <p:spPr/>
        <p:txBody>
          <a:bodyPr/>
          <a:lstStyle>
            <a:lvl1pPr rtl="0">
              <a:defRPr>
                <a:solidFill>
                  <a:schemeClr val="bg1"/>
                </a:solidFill>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7930359B-EF64-4358-BE91-00C2D43982F9}"/>
              </a:ext>
            </a:extLst>
          </p:cNvPr>
          <p:cNvSpPr>
            <a:spLocks noGrp="1"/>
          </p:cNvSpPr>
          <p:nvPr>
            <p:ph type="sldNum" sz="quarter" idx="12"/>
          </p:nvPr>
        </p:nvSpPr>
        <p:spPr/>
        <p:txBody>
          <a:bodyPr/>
          <a:lstStyle>
            <a:lvl1pPr rtl="0">
              <a:defRPr>
                <a:solidFill>
                  <a:schemeClr val="bg1"/>
                </a:solidFill>
              </a:defRPr>
            </a:lvl1pPr>
          </a:lstStyle>
          <a:p>
            <a:fld id="{ADA48181-2C78-49CB-8C52-912A07842C2E}" type="slidenum">
              <a:rPr lang="en-US"/>
              <a:pPr/>
              <a:t>‹#›</a:t>
            </a:fld>
            <a:endParaRPr lang="en-US" dirty="0"/>
          </a:p>
        </p:txBody>
      </p:sp>
      <p:sp>
        <p:nvSpPr>
          <p:cNvPr id="18" name="Masterfeld-Info-EN">
            <a:extLst>
              <a:ext uri="{FF2B5EF4-FFF2-40B4-BE49-F238E27FC236}">
                <a16:creationId xmlns:a16="http://schemas.microsoft.com/office/drawing/2014/main" id="{0BC6F472-70FC-455A-BA0A-031497632A29}"/>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bg1"/>
                </a:solidFill>
                <a:latin typeface="+mn-lt"/>
              </a:rPr>
              <a:t>Innovation and Advanced Systems</a:t>
            </a:r>
            <a:endParaRPr lang="de-DE" sz="800" b="0" noProof="0" dirty="0">
              <a:solidFill>
                <a:schemeClr val="bg1"/>
              </a:solidFill>
              <a:latin typeface="+mn-lt"/>
            </a:endParaRPr>
          </a:p>
        </p:txBody>
      </p:sp>
      <p:sp>
        <p:nvSpPr>
          <p:cNvPr id="19" name="Masterfeld-Info-DE" hidden="1">
            <a:extLst>
              <a:ext uri="{FF2B5EF4-FFF2-40B4-BE49-F238E27FC236}">
                <a16:creationId xmlns:a16="http://schemas.microsoft.com/office/drawing/2014/main" id="{08D8DE0F-7017-4D43-8BC5-1316FA5C0AA2}"/>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bg1"/>
                </a:solidFill>
                <a:latin typeface="+mn-lt"/>
              </a:rPr>
              <a:t>Individueller Informationsbereich</a:t>
            </a:r>
            <a:endParaRPr lang="de-DE" sz="800" b="0" noProof="0" dirty="0">
              <a:solidFill>
                <a:schemeClr val="bg1"/>
              </a:solidFill>
              <a:latin typeface="+mn-lt"/>
            </a:endParaRPr>
          </a:p>
        </p:txBody>
      </p:sp>
    </p:spTree>
    <p:extLst>
      <p:ext uri="{BB962C8B-B14F-4D97-AF65-F5344CB8AC3E}">
        <p14:creationId xmlns:p14="http://schemas.microsoft.com/office/powerpoint/2010/main" val="346430181"/>
      </p:ext>
    </p:extLst>
  </p:cSld>
  <p:clrMapOvr>
    <a:overrideClrMapping bg1="lt1" tx1="dk1" bg2="lt2" tx2="dk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guide id="3" orient="horz" pos="1933" userDrawn="1">
          <p15:clr>
            <a:srgbClr val="FBAE40"/>
          </p15:clr>
        </p15:guide>
        <p15:guide id="4" orient="horz" pos="3499"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EBBF6D6-E8BB-A8E3-A18C-2979BF67475F}"/>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77036C7C-9F09-5397-0C93-03F63ABFD5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53D301C5-E714-FCF4-A079-84641A3D9308}"/>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DC3F1287-3896-F64A-1FD6-76DDFD49E99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3CAC9E64-4F47-E239-5694-552833632CA5}"/>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897184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FB5E5C0-F52A-D6A0-8753-6347A8AD7D14}"/>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F7C3B62A-CC88-8163-8ED0-B2DF1E95E2B2}"/>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FF90762-AEB0-83B8-C676-B10EBF613C67}"/>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C75BB4F0-AD44-CCA2-064F-D6CC4CD6B15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709EA1DB-AE06-F8D5-7BC5-DDF58746A2E6}"/>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35604438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D418664-9BB0-3A1D-0988-2895AEF84A4A}"/>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517AE83D-1A7C-836C-F2BE-992F1BF147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3348216A-9C8B-B31D-59C7-7B510E98FFC7}"/>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492DDA96-336D-88F3-4408-3C857D0960C5}"/>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7A2CE21-4406-B326-2F51-206249A98A4F}"/>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34608368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5F0DDCC-BE96-3BAE-7DC5-278D7C9A2CBB}"/>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86D4CD76-5550-D9A7-FDF5-A5CE93B8AFCA}"/>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E432DD6B-C755-A862-2D73-58C5827C5AD0}"/>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244C4885-1DE7-9385-F4E6-6932788F6D0E}"/>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6" name="Élőláb helye 5">
            <a:extLst>
              <a:ext uri="{FF2B5EF4-FFF2-40B4-BE49-F238E27FC236}">
                <a16:creationId xmlns:a16="http://schemas.microsoft.com/office/drawing/2014/main" id="{21729B73-1328-9E2C-DFFF-675F8572440A}"/>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764DFE7-8851-CAD5-92C1-536059B2BA19}"/>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326776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white)">
    <p:bg>
      <p:bgPr>
        <a:solidFill>
          <a:schemeClr val="bg1"/>
        </a:solidFill>
        <a:effectLst/>
      </p:bgPr>
    </p:bg>
    <p:spTree>
      <p:nvGrpSpPr>
        <p:cNvPr id="1" name=""/>
        <p:cNvGrpSpPr/>
        <p:nvPr/>
      </p:nvGrpSpPr>
      <p:grpSpPr>
        <a:xfrm>
          <a:off x="0" y="0"/>
          <a:ext cx="0" cy="0"/>
          <a:chOff x="0" y="0"/>
          <a:chExt cx="0" cy="0"/>
        </a:xfrm>
      </p:grpSpPr>
      <p:sp>
        <p:nvSpPr>
          <p:cNvPr id="7" name="SHAPE white">
            <a:extLst>
              <a:ext uri="{FF2B5EF4-FFF2-40B4-BE49-F238E27FC236}">
                <a16:creationId xmlns:a16="http://schemas.microsoft.com/office/drawing/2014/main" id="{3C0BE922-DB7D-7182-07AF-B3EF03D1F6E5}"/>
              </a:ext>
            </a:extLst>
          </p:cNvPr>
          <p:cNvSpPr/>
          <p:nvPr userDrawn="1"/>
        </p:nvSpPr>
        <p:spPr>
          <a:xfrm>
            <a:off x="192088" y="6031835"/>
            <a:ext cx="11807824" cy="628166"/>
          </a:xfrm>
          <a:prstGeom prst="rect">
            <a:avLst/>
          </a:prstGeom>
          <a:solidFill>
            <a:schemeClr val="bg1"/>
          </a:solidFill>
          <a:ln w="9525">
            <a:noFill/>
          </a:ln>
        </p:spPr>
        <p:style>
          <a:lnRef idx="1">
            <a:schemeClr val="accent1"/>
          </a:lnRef>
          <a:fillRef idx="0">
            <a:schemeClr val="accent1"/>
          </a:fillRef>
          <a:effectRef idx="0">
            <a:schemeClr val="accent1"/>
          </a:effectRef>
          <a:fontRef idx="minor">
            <a:schemeClr val="tx1"/>
          </a:fontRef>
        </p:style>
        <p:txBody>
          <a:bodyPr rtlCol="0" anchor="ctr"/>
          <a:lstStyle/>
          <a:p>
            <a:pPr algn="ctr" rtl="0" eaLnBrk="1" fontAlgn="auto" hangingPunct="1">
              <a:lnSpc>
                <a:spcPct val="100000"/>
              </a:lnSpc>
              <a:spcBef>
                <a:spcPts val="0"/>
              </a:spcBef>
              <a:spcAft>
                <a:spcPts val="0"/>
              </a:spcAft>
            </a:pPr>
            <a:endParaRPr lang="de-DE" sz="1600" b="0" i="0" u="none" baseline="0" dirty="0">
              <a:solidFill>
                <a:srgbClr val="181818"/>
              </a:solidFill>
              <a:latin typeface="Arial" panose="020B0604020202020204" pitchFamily="34" charset="0"/>
            </a:endParaRPr>
          </a:p>
        </p:txBody>
      </p:sp>
      <p:sp>
        <p:nvSpPr>
          <p:cNvPr id="2" name="Titel"/>
          <p:cNvSpPr>
            <a:spLocks noGrp="1"/>
          </p:cNvSpPr>
          <p:nvPr>
            <p:ph type="ctrTitle"/>
          </p:nvPr>
        </p:nvSpPr>
        <p:spPr>
          <a:xfrm>
            <a:off x="479031" y="3236780"/>
            <a:ext cx="11232000" cy="540001"/>
          </a:xfrm>
        </p:spPr>
        <p:txBody>
          <a:bodyPr tIns="0" rIns="0" bIns="0" anchor="t" anchorCtr="0">
            <a:noAutofit/>
          </a:bodyPr>
          <a:lstStyle>
            <a:lvl1pPr algn="l">
              <a:defRPr sz="3200">
                <a:solidFill>
                  <a:schemeClr val="accent1"/>
                </a:solidFill>
              </a:defRPr>
            </a:lvl1pPr>
          </a:lstStyle>
          <a:p>
            <a:r>
              <a:rPr lang="de-DE" noProof="0"/>
              <a:t>Mastertitelformat bearbeiten</a:t>
            </a:r>
            <a:endParaRPr lang="en-US" noProof="0" dirty="0"/>
          </a:p>
        </p:txBody>
      </p:sp>
      <p:sp>
        <p:nvSpPr>
          <p:cNvPr id="3" name="Untertitel"/>
          <p:cNvSpPr>
            <a:spLocks noGrp="1"/>
          </p:cNvSpPr>
          <p:nvPr>
            <p:ph type="subTitle" idx="1"/>
          </p:nvPr>
        </p:nvSpPr>
        <p:spPr>
          <a:xfrm>
            <a:off x="479031" y="3697581"/>
            <a:ext cx="11232000" cy="1201126"/>
          </a:xfrm>
        </p:spPr>
        <p:txBody>
          <a:bodyPr tIns="0" rIns="0" bIns="0" anchor="t" anchorCtr="0">
            <a:noAutofit/>
          </a:bodyPr>
          <a:lstStyle>
            <a:lvl1pPr marL="0" indent="0" algn="l">
              <a:spcAft>
                <a:spcPts val="0"/>
              </a:spcAft>
              <a:buNone/>
              <a:defRPr sz="280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de-DE" noProof="0"/>
              <a:t>Master-Untertitelformat bearbeiten</a:t>
            </a:r>
            <a:endParaRPr lang="en-US" noProof="0" dirty="0"/>
          </a:p>
        </p:txBody>
      </p:sp>
      <p:sp>
        <p:nvSpPr>
          <p:cNvPr id="10" name="URL"/>
          <p:cNvSpPr>
            <a:spLocks noGrp="1"/>
          </p:cNvSpPr>
          <p:nvPr>
            <p:ph type="body" sz="quarter" idx="10" hasCustomPrompt="1"/>
          </p:nvPr>
        </p:nvSpPr>
        <p:spPr>
          <a:xfrm>
            <a:off x="479030" y="6031834"/>
            <a:ext cx="3600000" cy="385498"/>
          </a:xfrm>
        </p:spPr>
        <p:txBody>
          <a:bodyPr tIns="0" bIns="0" anchor="b" anchorCtr="0">
            <a:normAutofit/>
          </a:bodyPr>
          <a:lstStyle>
            <a:lvl1pPr marL="0" indent="0">
              <a:spcAft>
                <a:spcPts val="0"/>
              </a:spcAft>
              <a:buNone/>
              <a:defRPr sz="1200" b="0"/>
            </a:lvl1pPr>
          </a:lstStyle>
          <a:p>
            <a:pPr lvl="0"/>
            <a:r>
              <a:rPr lang="en-US" noProof="0" dirty="0"/>
              <a:t>URL</a:t>
            </a:r>
          </a:p>
        </p:txBody>
      </p:sp>
      <p:sp>
        <p:nvSpPr>
          <p:cNvPr id="11" name="Division"/>
          <p:cNvSpPr>
            <a:spLocks noGrp="1"/>
          </p:cNvSpPr>
          <p:nvPr>
            <p:ph type="body" sz="quarter" idx="11" hasCustomPrompt="1"/>
          </p:nvPr>
        </p:nvSpPr>
        <p:spPr>
          <a:xfrm>
            <a:off x="6312575" y="6031834"/>
            <a:ext cx="5399283" cy="385498"/>
          </a:xfrm>
        </p:spPr>
        <p:txBody>
          <a:bodyPr tIns="0" bIns="0" anchor="b" anchorCtr="0">
            <a:normAutofit/>
          </a:bodyPr>
          <a:lstStyle>
            <a:lvl1pPr marL="0" indent="0" algn="r">
              <a:spcAft>
                <a:spcPts val="0"/>
              </a:spcAft>
              <a:buNone/>
              <a:defRPr sz="1200" b="0"/>
            </a:lvl1pPr>
          </a:lstStyle>
          <a:p>
            <a:pPr lvl="0"/>
            <a:r>
              <a:rPr lang="en-US" noProof="0" dirty="0"/>
              <a:t>Business Area Naming</a:t>
            </a:r>
          </a:p>
        </p:txBody>
      </p:sp>
      <p:sp>
        <p:nvSpPr>
          <p:cNvPr id="12" name="Logo">
            <a:extLst>
              <a:ext uri="{FF2B5EF4-FFF2-40B4-BE49-F238E27FC236}">
                <a16:creationId xmlns:a16="http://schemas.microsoft.com/office/drawing/2014/main" id="{3C45320A-E2BA-4297-B66E-E5C7FA6E7806}"/>
              </a:ext>
            </a:extLst>
          </p:cNvPr>
          <p:cNvSpPr>
            <a:spLocks noGrp="1"/>
          </p:cNvSpPr>
          <p:nvPr>
            <p:ph type="body" sz="quarter" idx="12" hasCustomPrompt="1"/>
          </p:nvPr>
        </p:nvSpPr>
        <p:spPr>
          <a:xfrm>
            <a:off x="481029" y="0"/>
            <a:ext cx="2463941" cy="1247904"/>
          </a:xfrm>
          <a:blipFill>
            <a:blip r:embed="rId2"/>
            <a:stretch>
              <a:fillRect/>
            </a:stretch>
          </a:blipFill>
        </p:spPr>
        <p:txBody>
          <a:bodyPr>
            <a:normAutofit/>
          </a:bodyPr>
          <a:lstStyle>
            <a:lvl1pPr marL="0" indent="0" algn="ctr">
              <a:spcAft>
                <a:spcPts val="0"/>
              </a:spcAft>
              <a:buNone/>
              <a:defRPr sz="800"/>
            </a:lvl1pPr>
          </a:lstStyle>
          <a:p>
            <a:pPr lvl="0"/>
            <a:r>
              <a:rPr lang="en-US" noProof="0" dirty="0"/>
              <a:t> </a:t>
            </a:r>
          </a:p>
        </p:txBody>
      </p:sp>
      <p:sp>
        <p:nvSpPr>
          <p:cNvPr id="4" name="Datumsplatzhalter 3">
            <a:extLst>
              <a:ext uri="{FF2B5EF4-FFF2-40B4-BE49-F238E27FC236}">
                <a16:creationId xmlns:a16="http://schemas.microsoft.com/office/drawing/2014/main" id="{F3C9D60D-44C9-404B-93EA-CEC194B41EC2}"/>
              </a:ext>
            </a:extLst>
          </p:cNvPr>
          <p:cNvSpPr>
            <a:spLocks noGrp="1"/>
          </p:cNvSpPr>
          <p:nvPr>
            <p:ph type="dt" sz="half" idx="13"/>
          </p:nvPr>
        </p:nvSpPr>
        <p:spPr>
          <a:xfrm>
            <a:off x="12192000" y="6858000"/>
            <a:ext cx="0" cy="0"/>
          </a:xfrm>
        </p:spPr>
        <p:txBody>
          <a:bodyPr anchor="b"/>
          <a:lstStyle>
            <a:lvl1pPr algn="r">
              <a:defRPr>
                <a:noFill/>
              </a:defRPr>
            </a:lvl1pPr>
          </a:lstStyle>
          <a:p>
            <a:fld id="{EE83FCDF-BD0F-4B52-BAD2-EDD364DD9E8A}"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D3D7C770-1069-4A7C-98B9-BDBADCCAC396}"/>
              </a:ext>
            </a:extLst>
          </p:cNvPr>
          <p:cNvSpPr>
            <a:spLocks noGrp="1"/>
          </p:cNvSpPr>
          <p:nvPr>
            <p:ph type="ftr" sz="quarter" idx="14"/>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6" name="Foliennummernplatzhalter 5">
            <a:extLst>
              <a:ext uri="{FF2B5EF4-FFF2-40B4-BE49-F238E27FC236}">
                <a16:creationId xmlns:a16="http://schemas.microsoft.com/office/drawing/2014/main" id="{7DE7DA81-EAC7-4105-BC74-1FBC72D0156A}"/>
              </a:ext>
            </a:extLst>
          </p:cNvPr>
          <p:cNvSpPr>
            <a:spLocks noGrp="1"/>
          </p:cNvSpPr>
          <p:nvPr>
            <p:ph type="sldNum" sz="quarter" idx="15"/>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1186766309"/>
      </p:ext>
    </p:extLst>
  </p:cSld>
  <p:clrMapOvr>
    <a:masterClrMapping/>
  </p:clrMapOvr>
  <p:transition>
    <p:fade/>
  </p:transition>
  <p:hf hdr="0"/>
  <p:extLst>
    <p:ext uri="{DCECCB84-F9BA-43D5-87BE-67443E8EF086}">
      <p15:sldGuideLst xmlns:p15="http://schemas.microsoft.com/office/powerpoint/2012/main">
        <p15:guide id="1" pos="7378" userDrawn="1">
          <p15:clr>
            <a:srgbClr val="FBAE40"/>
          </p15:clr>
        </p15:guide>
        <p15:guide id="2" pos="302"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470D5E5-ED92-FF43-954E-AC9C03356511}"/>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2764DD1B-2132-7EBF-9702-08E83182C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CBCBE838-1A69-6024-B5EE-54E393B8ECE9}"/>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908934DD-7AE5-ED21-3508-FF3C99B777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4B5BA354-FA67-B388-841B-98D0491A4714}"/>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37AC45F0-0976-62CF-884B-14CB81B7012C}"/>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8" name="Élőláb helye 7">
            <a:extLst>
              <a:ext uri="{FF2B5EF4-FFF2-40B4-BE49-F238E27FC236}">
                <a16:creationId xmlns:a16="http://schemas.microsoft.com/office/drawing/2014/main" id="{5C2F1E51-83AF-C3D9-9E41-CBAB2078AE94}"/>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EEF260AD-DDF2-BDC3-BB0F-EB8094AD58B2}"/>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7476450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5B66945-4B64-2F2B-8F35-5C867BDA5D03}"/>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339347B9-1230-DC0A-1E28-9078781ADADA}"/>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4" name="Élőláb helye 3">
            <a:extLst>
              <a:ext uri="{FF2B5EF4-FFF2-40B4-BE49-F238E27FC236}">
                <a16:creationId xmlns:a16="http://schemas.microsoft.com/office/drawing/2014/main" id="{761D2226-EA35-611D-42AD-7D44A5A72BE8}"/>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8491DBE3-EEEF-83AD-6D7D-01ED4C1F6844}"/>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18101875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0D5EEFB6-207E-4835-0436-7C486DB84962}"/>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3" name="Élőláb helye 2">
            <a:extLst>
              <a:ext uri="{FF2B5EF4-FFF2-40B4-BE49-F238E27FC236}">
                <a16:creationId xmlns:a16="http://schemas.microsoft.com/office/drawing/2014/main" id="{A32F0922-9557-FB2C-EDAD-1B09E4CC06D2}"/>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23B2558C-AFAC-FB4E-826A-35A3BF332414}"/>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255446217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1ACE044-2839-9BD4-9AC1-2D1DCE4B7E1A}"/>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9D8CBD4D-1E50-BD54-2445-38DD1160DD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A69D89FE-872D-E85B-65CA-63487413F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C48DCA72-E82F-3ACE-607A-E42CABCB8FE5}"/>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6" name="Élőláb helye 5">
            <a:extLst>
              <a:ext uri="{FF2B5EF4-FFF2-40B4-BE49-F238E27FC236}">
                <a16:creationId xmlns:a16="http://schemas.microsoft.com/office/drawing/2014/main" id="{04AFFB92-7556-6986-F091-676F9C9F7CD5}"/>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87F12BB3-9E82-6A7C-3A77-A5628FD540E3}"/>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15518986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CDE458C-83EE-6C97-519E-7E950A914312}"/>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A3827152-50EF-8747-60EE-E70FC650A5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B545AB09-75EC-A541-9AE5-086330B5C1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8C27F8C8-BBAF-C7F8-FFBE-AA0775500A9C}"/>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6" name="Élőláb helye 5">
            <a:extLst>
              <a:ext uri="{FF2B5EF4-FFF2-40B4-BE49-F238E27FC236}">
                <a16:creationId xmlns:a16="http://schemas.microsoft.com/office/drawing/2014/main" id="{9A8BA53E-D0F6-C6E9-7E8C-86DEC091E330}"/>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FE1A0802-B63C-6A85-3EF0-2DB7B3A010C1}"/>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7041799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21FEE2B-8865-01ED-97AF-DE3A40B5FDAC}"/>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6B3750E8-BE0B-F93D-EF7A-C3D11B87E24E}"/>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6C9FFA39-A061-B150-21A7-FDD933015063}"/>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55EE4D88-7FC8-FDEC-9F52-FCE00FE28DCC}"/>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68EBE238-3379-0482-A5DA-4AA67E26FA8B}"/>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7597003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CE9B905C-8B3E-A8F2-FED7-32D08873C816}"/>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49FA714F-A784-A91E-0B37-8A51C0FD9FCF}"/>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00C3C52B-CFFF-0506-D79C-0243400CA050}"/>
              </a:ext>
            </a:extLst>
          </p:cNvPr>
          <p:cNvSpPr>
            <a:spLocks noGrp="1"/>
          </p:cNvSpPr>
          <p:nvPr>
            <p:ph type="dt" sz="half" idx="10"/>
          </p:nvPr>
        </p:nvSpPr>
        <p:spPr/>
        <p:txBody>
          <a:body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B2896659-48C6-21F4-03A0-704F52E52A2B}"/>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E445CA46-768C-660E-7AB1-24E0531A4C77}"/>
              </a:ext>
            </a:extLst>
          </p:cNvPr>
          <p:cNvSpPr>
            <a:spLocks noGrp="1"/>
          </p:cNvSpPr>
          <p:nvPr>
            <p:ph type="sldNum" sz="quarter" idx="12"/>
          </p:nvPr>
        </p:nvSpPr>
        <p:spPr/>
        <p:txBody>
          <a:bodyPr/>
          <a:lstStyle/>
          <a:p>
            <a:fld id="{87D8B700-C0FD-4DC8-B888-023394F279E4}" type="slidenum">
              <a:rPr lang="hu-HU" smtClean="0"/>
              <a:t>‹#›</a:t>
            </a:fld>
            <a:endParaRPr lang="hu-HU"/>
          </a:p>
        </p:txBody>
      </p:sp>
    </p:spTree>
    <p:extLst>
      <p:ext uri="{BB962C8B-B14F-4D97-AF65-F5344CB8AC3E}">
        <p14:creationId xmlns:p14="http://schemas.microsoft.com/office/powerpoint/2010/main" val="11726587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C7F01-24F3-65EC-C35F-F7978D8703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CC0F742-8F3C-BAAF-FBD7-93D597911D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DFB03C3-3B41-C6EA-4DA9-A5D02718B333}"/>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2B8CDEF4-4E62-1FE8-C4E6-5C62627EA0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DE74AE-5A51-AC41-DF1A-52A00B90465E}"/>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1418453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D012F-F7B4-F2EA-41E2-880AF9730A8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87E57D-7C30-625E-363B-8DBC3B8627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46C394-2EC1-2F47-98D1-297AF8468640}"/>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B7D31296-565A-5F1A-7D20-073ED98F06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1C133A-8C29-9C62-97DE-9E460775BA24}"/>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8040494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88479-B741-998A-0648-4A0CF2E37F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897A31E-D016-71D6-1D88-BADC8082FE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C2194D-543E-0B1D-9DA5-3EBEDA58C3E5}"/>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7F1124A0-F733-FA4E-4028-441CB50BDB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32F47F-1FD6-7EBE-D091-5AE53614C9D5}"/>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201363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orange)">
    <p:bg>
      <p:bgRef idx="1001">
        <a:schemeClr val="bg1"/>
      </p:bgRef>
    </p:bg>
    <p:spTree>
      <p:nvGrpSpPr>
        <p:cNvPr id="1" name=""/>
        <p:cNvGrpSpPr/>
        <p:nvPr/>
      </p:nvGrpSpPr>
      <p:grpSpPr>
        <a:xfrm>
          <a:off x="0" y="0"/>
          <a:ext cx="0" cy="0"/>
          <a:chOff x="0" y="0"/>
          <a:chExt cx="0" cy="0"/>
        </a:xfrm>
      </p:grpSpPr>
      <p:sp>
        <p:nvSpPr>
          <p:cNvPr id="2" name="SHAPE orange">
            <a:extLst>
              <a:ext uri="{FF2B5EF4-FFF2-40B4-BE49-F238E27FC236}">
                <a16:creationId xmlns:a16="http://schemas.microsoft.com/office/drawing/2014/main" id="{82938696-5548-A24B-10C2-55C74FCF7328}"/>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accent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3" name="LINE">
            <a:extLst>
              <a:ext uri="{FF2B5EF4-FFF2-40B4-BE49-F238E27FC236}">
                <a16:creationId xmlns:a16="http://schemas.microsoft.com/office/drawing/2014/main" id="{FBC76E5F-EAFC-F404-0C12-67600C48A35D}"/>
              </a:ext>
            </a:extLst>
          </p:cNvPr>
          <p:cNvCxnSpPr>
            <a:cxnSpLocks/>
          </p:cNvCxnSpPr>
          <p:nvPr userDrawn="1"/>
        </p:nvCxnSpPr>
        <p:spPr>
          <a:xfrm>
            <a:off x="407987" y="6303600"/>
            <a:ext cx="11376000" cy="0"/>
          </a:xfrm>
          <a:prstGeom prst="line">
            <a:avLst/>
          </a:prstGeom>
          <a:ln w="4445">
            <a:solidFill>
              <a:schemeClr val="tx1"/>
            </a:solidFill>
          </a:ln>
        </p:spPr>
        <p:style>
          <a:lnRef idx="1">
            <a:schemeClr val="accent1"/>
          </a:lnRef>
          <a:fillRef idx="0">
            <a:schemeClr val="accent1"/>
          </a:fillRef>
          <a:effectRef idx="0">
            <a:schemeClr val="accent1"/>
          </a:effectRef>
          <a:fontRef idx="minor">
            <a:schemeClr val="tx1"/>
          </a:fontRef>
        </p:style>
      </p:cxnSp>
      <p:pic>
        <p:nvPicPr>
          <p:cNvPr id="19" name="LOGO">
            <a:extLst>
              <a:ext uri="{FF2B5EF4-FFF2-40B4-BE49-F238E27FC236}">
                <a16:creationId xmlns:a16="http://schemas.microsoft.com/office/drawing/2014/main" id="{1C09B27F-8BF5-4652-B0A7-68636C1D475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4000" y="6336000"/>
            <a:ext cx="1054886" cy="324000"/>
          </a:xfrm>
          <a:prstGeom prst="rect">
            <a:avLst/>
          </a:prstGeom>
          <a:noFill/>
          <a:ln>
            <a:noFill/>
          </a:ln>
        </p:spPr>
      </p:pic>
      <p:sp>
        <p:nvSpPr>
          <p:cNvPr id="6" name="Inhaltsplatzhalter 2">
            <a:extLst>
              <a:ext uri="{FF2B5EF4-FFF2-40B4-BE49-F238E27FC236}">
                <a16:creationId xmlns:a16="http://schemas.microsoft.com/office/drawing/2014/main" id="{E50BA2E4-AA81-4E1F-A271-8D38B04809FA}"/>
              </a:ext>
            </a:extLst>
          </p:cNvPr>
          <p:cNvSpPr>
            <a:spLocks noGrp="1"/>
          </p:cNvSpPr>
          <p:nvPr>
            <p:ph sz="quarter" idx="13"/>
          </p:nvPr>
        </p:nvSpPr>
        <p:spPr/>
        <p:txBody>
          <a:bodyPr/>
          <a:lstStyle>
            <a:lvl1pPr marL="0" indent="0">
              <a:buClr>
                <a:schemeClr val="bg1"/>
              </a:buClr>
              <a:buNone/>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itel 7">
            <a:extLst>
              <a:ext uri="{FF2B5EF4-FFF2-40B4-BE49-F238E27FC236}">
                <a16:creationId xmlns:a16="http://schemas.microsoft.com/office/drawing/2014/main" id="{ABA3C9F2-E253-421F-945D-D688619224FB}"/>
              </a:ext>
            </a:extLst>
          </p:cNvPr>
          <p:cNvSpPr>
            <a:spLocks noGrp="1"/>
          </p:cNvSpPr>
          <p:nvPr>
            <p:ph type="title"/>
          </p:nvPr>
        </p:nvSpPr>
        <p:spPr/>
        <p:txBody>
          <a:bodyPr/>
          <a:lstStyle>
            <a:lvl1pPr>
              <a:defRPr>
                <a:solidFill>
                  <a:schemeClr val="bg1"/>
                </a:solidFill>
              </a:defRPr>
            </a:lvl1pPr>
          </a:lstStyle>
          <a:p>
            <a:r>
              <a:rPr lang="de-DE"/>
              <a:t>Mastertitelformat bearbeiten</a:t>
            </a:r>
          </a:p>
        </p:txBody>
      </p:sp>
      <p:sp>
        <p:nvSpPr>
          <p:cNvPr id="7" name="Datumsplatzhalter 6">
            <a:extLst>
              <a:ext uri="{FF2B5EF4-FFF2-40B4-BE49-F238E27FC236}">
                <a16:creationId xmlns:a16="http://schemas.microsoft.com/office/drawing/2014/main" id="{28242E24-BED6-488F-89AD-B05C9CBDF51D}"/>
              </a:ext>
            </a:extLst>
          </p:cNvPr>
          <p:cNvSpPr>
            <a:spLocks noGrp="1"/>
          </p:cNvSpPr>
          <p:nvPr>
            <p:ph type="dt" sz="half" idx="14"/>
          </p:nvPr>
        </p:nvSpPr>
        <p:spPr/>
        <p:txBody>
          <a:bodyPr/>
          <a:lstStyle>
            <a:lvl1pPr rtl="0">
              <a:defRPr/>
            </a:lvl1pPr>
          </a:lstStyle>
          <a:p>
            <a:fld id="{764076F3-F397-436C-BB65-E6FD9E156E3A}"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29A66109-FA20-48C9-8114-DD7A725FE272}"/>
              </a:ext>
            </a:extLst>
          </p:cNvPr>
          <p:cNvSpPr>
            <a:spLocks noGrp="1"/>
          </p:cNvSpPr>
          <p:nvPr>
            <p:ph type="ftr" sz="quarter" idx="15"/>
          </p:nvPr>
        </p:nvSpPr>
        <p:spPr/>
        <p:txBody>
          <a:bodyPr/>
          <a:lstStyle>
            <a:lvl1pPr rtl="0">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25069DFF-5F42-4A6C-9AE0-FCC1F2662199}"/>
              </a:ext>
            </a:extLst>
          </p:cNvPr>
          <p:cNvSpPr>
            <a:spLocks noGrp="1"/>
          </p:cNvSpPr>
          <p:nvPr>
            <p:ph type="sldNum" sz="quarter" idx="16"/>
          </p:nvPr>
        </p:nvSpPr>
        <p:spPr/>
        <p:txBody>
          <a:bodyPr/>
          <a:lstStyle>
            <a:lvl1pPr rtl="0">
              <a:defRPr/>
            </a:lvl1pPr>
          </a:lstStyle>
          <a:p>
            <a:fld id="{ADA48181-2C78-49CB-8C52-912A07842C2E}" type="slidenum">
              <a:rPr lang="en-US"/>
              <a:pPr/>
              <a:t>‹#›</a:t>
            </a:fld>
            <a:endParaRPr lang="en-US" dirty="0"/>
          </a:p>
        </p:txBody>
      </p:sp>
      <p:sp>
        <p:nvSpPr>
          <p:cNvPr id="23" name="MIO_LOGOPLACEHOLDER#Logo_16x9" hidden="1">
            <a:extLst>
              <a:ext uri="{FF2B5EF4-FFF2-40B4-BE49-F238E27FC236}">
                <a16:creationId xmlns:a16="http://schemas.microsoft.com/office/drawing/2014/main" id="{36AB968B-E423-45A9-BCC2-8AD32505936A}"/>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20" name="Masterfeld-Info-EN">
            <a:extLst>
              <a:ext uri="{FF2B5EF4-FFF2-40B4-BE49-F238E27FC236}">
                <a16:creationId xmlns:a16="http://schemas.microsoft.com/office/drawing/2014/main" id="{71443D15-BEDB-40DE-94E4-DAC71EB66161}"/>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21" name="Masterfeld-Info-DE" hidden="1">
            <a:extLst>
              <a:ext uri="{FF2B5EF4-FFF2-40B4-BE49-F238E27FC236}">
                <a16:creationId xmlns:a16="http://schemas.microsoft.com/office/drawing/2014/main" id="{8C6396D6-849A-4ABC-8DBD-C38E1845BAAB}"/>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1339897048"/>
      </p:ext>
    </p:extLst>
  </p:cSld>
  <p:clrMapOvr>
    <a:overrideClrMapping bg1="lt1" tx1="dk1" bg2="lt2" tx2="dk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3838" userDrawn="1">
          <p15:clr>
            <a:srgbClr val="FBAE40"/>
          </p15:clr>
        </p15:guide>
        <p15:guide id="4" orient="horz" pos="959"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929AD-7043-2698-D343-1223A95BB03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1777DC9-9707-DFF6-8529-A12BE7C8D1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59B93E-4627-6EA2-01D5-E0BD6B92C7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E9DD56E-9C4F-1CF1-420F-B162529AFDE3}"/>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6" name="Footer Placeholder 5">
            <a:extLst>
              <a:ext uri="{FF2B5EF4-FFF2-40B4-BE49-F238E27FC236}">
                <a16:creationId xmlns:a16="http://schemas.microsoft.com/office/drawing/2014/main" id="{0EEF35A2-6643-AB26-0980-88AE67D7B0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7F8064-49D0-7C84-A76A-208D9FFF987D}"/>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2335483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B4B40-AB38-0838-8F91-4F43540116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9422B4A-C91B-0D2D-A31A-02CD6ED02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6EAA4D-B8D2-97D9-63AC-8DFC1E8B42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A21662-9224-436F-840E-36F99A92BA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EAE8937-C1F0-A078-5B15-FEF08D6BD7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C423D4C-E463-ADFA-CA48-E49C26B7C329}"/>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8" name="Footer Placeholder 7">
            <a:extLst>
              <a:ext uri="{FF2B5EF4-FFF2-40B4-BE49-F238E27FC236}">
                <a16:creationId xmlns:a16="http://schemas.microsoft.com/office/drawing/2014/main" id="{BF39F79F-2CD1-341B-60EB-A41BBAFFFFC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75BF9C1-93CB-FB2F-CF02-CE5987A714F5}"/>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390920456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BB950-3E65-FE68-F330-563C98F71C2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E254CE-6817-887D-B730-F02E42DFB272}"/>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4" name="Footer Placeholder 3">
            <a:extLst>
              <a:ext uri="{FF2B5EF4-FFF2-40B4-BE49-F238E27FC236}">
                <a16:creationId xmlns:a16="http://schemas.microsoft.com/office/drawing/2014/main" id="{676591F1-0885-BF49-0C9C-921D5819D06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AE4CEA7-83E2-EC2D-1E07-19C68E636F1C}"/>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19225419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C0BAE3-5616-B9E6-6F8D-59067C7D5D2F}"/>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3" name="Footer Placeholder 2">
            <a:extLst>
              <a:ext uri="{FF2B5EF4-FFF2-40B4-BE49-F238E27FC236}">
                <a16:creationId xmlns:a16="http://schemas.microsoft.com/office/drawing/2014/main" id="{2F7E1741-E85F-4D8A-D909-03C4FB3F020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8DAAA9-CFB7-3855-0F0D-B144670851D0}"/>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40440238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65E95-5111-4270-D12B-4C12AFFCE7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B3B238-FF32-9F4F-D427-2626C70A5F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71B3966-BEE7-D205-EFA2-5722DDF1A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884832-588C-479D-CC85-9C5FA7F5DC63}"/>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6" name="Footer Placeholder 5">
            <a:extLst>
              <a:ext uri="{FF2B5EF4-FFF2-40B4-BE49-F238E27FC236}">
                <a16:creationId xmlns:a16="http://schemas.microsoft.com/office/drawing/2014/main" id="{2B2792F4-1636-E4DF-7AF1-7B1CB4D76D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BBB3EC-1708-DC5B-1DEF-D727292FAF68}"/>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14603979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9CE94-1CF6-2743-589E-DA8897D4A3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504BA1F-78E0-A6D0-98D9-D37C9315F6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5A746C-62E3-68FD-6D15-5FA3C84087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0A623B-2FDC-3F38-34B9-45400B5352E6}"/>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6" name="Footer Placeholder 5">
            <a:extLst>
              <a:ext uri="{FF2B5EF4-FFF2-40B4-BE49-F238E27FC236}">
                <a16:creationId xmlns:a16="http://schemas.microsoft.com/office/drawing/2014/main" id="{1B7B4269-F021-C4CC-CC2E-9CC73EB462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FFC170-41E9-D953-474E-007EE11C4FAC}"/>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212253563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38459-EEEE-F34C-6DBA-CDCF81D7C7F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0600E4-3403-D228-1BD1-C0F30DBC19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AA53DE-5E54-5089-DBF3-76DCCFDD3836}"/>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0AE31ECC-D700-E7EE-15A0-EFF64F5C35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B1B1A1-7BED-A9AA-8843-8BE373FE6904}"/>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22772925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7E5AF7-A73E-4964-FBB8-541065D4734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66C2FDE-7174-772F-8884-73C1D19E45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5667D8-9C0D-9DDB-92B0-EC4BBFA8977C}"/>
              </a:ext>
            </a:extLst>
          </p:cNvPr>
          <p:cNvSpPr>
            <a:spLocks noGrp="1"/>
          </p:cNvSpPr>
          <p:nvPr>
            <p:ph type="dt" sz="half" idx="10"/>
          </p:nvPr>
        </p:nvSpPr>
        <p:spPr/>
        <p:txBody>
          <a:body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8E690BB0-3297-E27D-67FF-AC057421A1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CF4B37-B770-F409-0318-7060C887BBFD}"/>
              </a:ext>
            </a:extLst>
          </p:cNvPr>
          <p:cNvSpPr>
            <a:spLocks noGrp="1"/>
          </p:cNvSpPr>
          <p:nvPr>
            <p:ph type="sldNum" sz="quarter" idx="12"/>
          </p:nvPr>
        </p:nvSpPr>
        <p:spPr/>
        <p:txBody>
          <a:bodyPr/>
          <a:lstStyle/>
          <a:p>
            <a:fld id="{3E97E19C-72C8-4DE2-A74D-36439850F3C2}" type="slidenum">
              <a:rPr lang="en-GB" smtClean="0"/>
              <a:t>‹#›</a:t>
            </a:fld>
            <a:endParaRPr lang="en-GB"/>
          </a:p>
        </p:txBody>
      </p:sp>
    </p:spTree>
    <p:extLst>
      <p:ext uri="{BB962C8B-B14F-4D97-AF65-F5344CB8AC3E}">
        <p14:creationId xmlns:p14="http://schemas.microsoft.com/office/powerpoint/2010/main" val="345327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white)">
    <p:spTree>
      <p:nvGrpSpPr>
        <p:cNvPr id="1" name=""/>
        <p:cNvGrpSpPr/>
        <p:nvPr/>
      </p:nvGrpSpPr>
      <p:grpSpPr>
        <a:xfrm>
          <a:off x="0" y="0"/>
          <a:ext cx="0" cy="0"/>
          <a:chOff x="0" y="0"/>
          <a:chExt cx="0" cy="0"/>
        </a:xfrm>
      </p:grpSpPr>
      <p:sp>
        <p:nvSpPr>
          <p:cNvPr id="5" name="Inhaltsplatzhalter 2">
            <a:extLst>
              <a:ext uri="{FF2B5EF4-FFF2-40B4-BE49-F238E27FC236}">
                <a16:creationId xmlns:a16="http://schemas.microsoft.com/office/drawing/2014/main" id="{1089BDB9-B70F-4B87-A3C1-AFE761FA68B7}"/>
              </a:ext>
            </a:extLst>
          </p:cNvPr>
          <p:cNvSpPr>
            <a:spLocks noGrp="1"/>
          </p:cNvSpPr>
          <p:nvPr>
            <p:ph sz="quarter" idx="13"/>
          </p:nvPr>
        </p:nvSpPr>
        <p:spPr/>
        <p:txBody>
          <a:bodyPr/>
          <a:lstStyle>
            <a:lvl1pPr marL="0" indent="0">
              <a:buNone/>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7">
            <a:extLst>
              <a:ext uri="{FF2B5EF4-FFF2-40B4-BE49-F238E27FC236}">
                <a16:creationId xmlns:a16="http://schemas.microsoft.com/office/drawing/2014/main" id="{504B9673-B248-485B-A90A-7C5253EC8ABC}"/>
              </a:ext>
            </a:extLst>
          </p:cNvPr>
          <p:cNvSpPr>
            <a:spLocks noGrp="1"/>
          </p:cNvSpPr>
          <p:nvPr>
            <p:ph type="title"/>
          </p:nvPr>
        </p:nvSpPr>
        <p:spPr/>
        <p:txBody>
          <a:bodyPr/>
          <a:lstStyle/>
          <a:p>
            <a:r>
              <a:rPr lang="de-DE"/>
              <a:t>Mastertitelformat bearbeiten</a:t>
            </a:r>
          </a:p>
        </p:txBody>
      </p:sp>
      <p:sp>
        <p:nvSpPr>
          <p:cNvPr id="7" name="Datumsplatzhalter 6">
            <a:extLst>
              <a:ext uri="{FF2B5EF4-FFF2-40B4-BE49-F238E27FC236}">
                <a16:creationId xmlns:a16="http://schemas.microsoft.com/office/drawing/2014/main" id="{EACC22E2-F21B-4290-B56B-022F9C2C4E73}"/>
              </a:ext>
            </a:extLst>
          </p:cNvPr>
          <p:cNvSpPr>
            <a:spLocks noGrp="1"/>
          </p:cNvSpPr>
          <p:nvPr>
            <p:ph type="dt" sz="half" idx="14"/>
          </p:nvPr>
        </p:nvSpPr>
        <p:spPr/>
        <p:txBody>
          <a:bodyPr/>
          <a:lstStyle/>
          <a:p>
            <a:fld id="{EC0AC727-B864-4C87-960D-FF477212D381}"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BA898C5E-943F-4EF0-A433-E752FF2A5DAF}"/>
              </a:ext>
            </a:extLst>
          </p:cNvPr>
          <p:cNvSpPr>
            <a:spLocks noGrp="1"/>
          </p:cNvSpPr>
          <p:nvPr>
            <p:ph type="ftr" sz="quarter" idx="15"/>
          </p:nvPr>
        </p:nvSpPr>
        <p:spPr/>
        <p:txBody>
          <a:body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015EB725-AAD5-4A3E-84A9-A9B8DA2644A3}"/>
              </a:ext>
            </a:extLst>
          </p:cNvPr>
          <p:cNvSpPr>
            <a:spLocks noGrp="1"/>
          </p:cNvSpPr>
          <p:nvPr>
            <p:ph type="sldNum" sz="quarter" idx="16"/>
          </p:nvPr>
        </p:nvSpPr>
        <p:spPr/>
        <p:txBody>
          <a:bodyPr/>
          <a:lstStyle/>
          <a:p>
            <a:fld id="{ADA48181-2C78-49CB-8C52-912A07842C2E}" type="slidenum">
              <a:rPr lang="en-US"/>
              <a:pPr/>
              <a:t>‹#›</a:t>
            </a:fld>
            <a:endParaRPr lang="en-US" dirty="0"/>
          </a:p>
        </p:txBody>
      </p:sp>
      <p:sp>
        <p:nvSpPr>
          <p:cNvPr id="11" name="MIO_LOGOPLACEHOLDER#Logo_16x9" hidden="1">
            <a:extLst>
              <a:ext uri="{FF2B5EF4-FFF2-40B4-BE49-F238E27FC236}">
                <a16:creationId xmlns:a16="http://schemas.microsoft.com/office/drawing/2014/main" id="{32F9D74A-FBE0-425D-9642-995123835A75}"/>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en-US" sz="1067" noProof="0" dirty="0">
              <a:solidFill>
                <a:srgbClr val="00B0F0"/>
              </a:solidFill>
            </a:endParaRPr>
          </a:p>
        </p:txBody>
      </p:sp>
      <p:sp>
        <p:nvSpPr>
          <p:cNvPr id="14" name="Masterfeld-Info-EN">
            <a:extLst>
              <a:ext uri="{FF2B5EF4-FFF2-40B4-BE49-F238E27FC236}">
                <a16:creationId xmlns:a16="http://schemas.microsoft.com/office/drawing/2014/main" id="{E788FAB4-76CB-4C6D-B621-6A743E02A41B}"/>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F7E1ACF2-8A1B-4DB6-BE92-3D6012F45AAD}"/>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2746322388"/>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957" userDrawn="1">
          <p15:clr>
            <a:srgbClr val="FBAE40"/>
          </p15:clr>
        </p15:guide>
        <p15:guide id="4" orient="horz" pos="383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black)">
    <p:bg>
      <p:bgRef idx="1001">
        <a:schemeClr val="bg1"/>
      </p:bgRef>
    </p:bg>
    <p:spTree>
      <p:nvGrpSpPr>
        <p:cNvPr id="1" name=""/>
        <p:cNvGrpSpPr/>
        <p:nvPr/>
      </p:nvGrpSpPr>
      <p:grpSpPr>
        <a:xfrm>
          <a:off x="0" y="0"/>
          <a:ext cx="0" cy="0"/>
          <a:chOff x="0" y="0"/>
          <a:chExt cx="0" cy="0"/>
        </a:xfrm>
      </p:grpSpPr>
      <p:sp>
        <p:nvSpPr>
          <p:cNvPr id="2" name="SHAPE black">
            <a:extLst>
              <a:ext uri="{FF2B5EF4-FFF2-40B4-BE49-F238E27FC236}">
                <a16:creationId xmlns:a16="http://schemas.microsoft.com/office/drawing/2014/main" id="{B9DA7F1F-B974-F0C0-585B-10AC8F02ED89}"/>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tx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3" name="LINE">
            <a:extLst>
              <a:ext uri="{FF2B5EF4-FFF2-40B4-BE49-F238E27FC236}">
                <a16:creationId xmlns:a16="http://schemas.microsoft.com/office/drawing/2014/main" id="{CD91E7BF-D2E7-8CF1-F36D-67C2FE91345E}"/>
              </a:ext>
            </a:extLst>
          </p:cNvPr>
          <p:cNvCxnSpPr>
            <a:cxnSpLocks/>
          </p:cNvCxnSpPr>
          <p:nvPr userDrawn="1"/>
        </p:nvCxnSpPr>
        <p:spPr>
          <a:xfrm>
            <a:off x="407987" y="6303600"/>
            <a:ext cx="11376000" cy="0"/>
          </a:xfrm>
          <a:prstGeom prst="line">
            <a:avLst/>
          </a:prstGeom>
          <a:ln w="4445">
            <a:solidFill>
              <a:schemeClr val="bg1"/>
            </a:solidFill>
          </a:ln>
        </p:spPr>
        <p:style>
          <a:lnRef idx="1">
            <a:schemeClr val="accent1"/>
          </a:lnRef>
          <a:fillRef idx="0">
            <a:schemeClr val="accent1"/>
          </a:fillRef>
          <a:effectRef idx="0">
            <a:schemeClr val="accent1"/>
          </a:effectRef>
          <a:fontRef idx="minor">
            <a:schemeClr val="tx1"/>
          </a:fontRef>
        </p:style>
      </p:cxnSp>
      <p:pic>
        <p:nvPicPr>
          <p:cNvPr id="5" name="LOGO">
            <a:extLst>
              <a:ext uri="{FF2B5EF4-FFF2-40B4-BE49-F238E27FC236}">
                <a16:creationId xmlns:a16="http://schemas.microsoft.com/office/drawing/2014/main" id="{7C49BEB5-14EE-B031-64FE-32DE020343D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black">
          <a:xfrm>
            <a:off x="324590" y="6336000"/>
            <a:ext cx="1054886" cy="324000"/>
          </a:xfrm>
          <a:prstGeom prst="rect">
            <a:avLst/>
          </a:prstGeom>
          <a:noFill/>
          <a:ln>
            <a:noFill/>
          </a:ln>
        </p:spPr>
      </p:pic>
      <p:sp>
        <p:nvSpPr>
          <p:cNvPr id="4" name="Titel 3">
            <a:extLst>
              <a:ext uri="{FF2B5EF4-FFF2-40B4-BE49-F238E27FC236}">
                <a16:creationId xmlns:a16="http://schemas.microsoft.com/office/drawing/2014/main" id="{BCD1A06E-AAB2-4C3E-A402-65E534D6FFE0}"/>
              </a:ext>
            </a:extLst>
          </p:cNvPr>
          <p:cNvSpPr>
            <a:spLocks noGrp="1"/>
          </p:cNvSpPr>
          <p:nvPr>
            <p:ph type="title"/>
          </p:nvPr>
        </p:nvSpPr>
        <p:spPr/>
        <p:txBody>
          <a:bodyPr/>
          <a:lstStyle/>
          <a:p>
            <a:r>
              <a:rPr lang="de-DE"/>
              <a:t>Mastertitelformat bearbeiten</a:t>
            </a:r>
          </a:p>
        </p:txBody>
      </p:sp>
      <p:sp>
        <p:nvSpPr>
          <p:cNvPr id="6" name="Inhaltsplatzhalter 5">
            <a:extLst>
              <a:ext uri="{FF2B5EF4-FFF2-40B4-BE49-F238E27FC236}">
                <a16:creationId xmlns:a16="http://schemas.microsoft.com/office/drawing/2014/main" id="{A55251EB-B21B-4850-B76F-AAD6E6E60C0E}"/>
              </a:ext>
            </a:extLst>
          </p:cNvPr>
          <p:cNvSpPr>
            <a:spLocks noGrp="1"/>
          </p:cNvSpPr>
          <p:nvPr>
            <p:ph sz="quarter" idx="13"/>
          </p:nvPr>
        </p:nvSpPr>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7" name="Datumsplatzhalter 6">
            <a:extLst>
              <a:ext uri="{FF2B5EF4-FFF2-40B4-BE49-F238E27FC236}">
                <a16:creationId xmlns:a16="http://schemas.microsoft.com/office/drawing/2014/main" id="{0E9A42A0-1A19-435A-8B47-386CD8F86E66}"/>
              </a:ext>
            </a:extLst>
          </p:cNvPr>
          <p:cNvSpPr>
            <a:spLocks noGrp="1"/>
          </p:cNvSpPr>
          <p:nvPr>
            <p:ph type="dt" sz="half" idx="14"/>
          </p:nvPr>
        </p:nvSpPr>
        <p:spPr/>
        <p:txBody>
          <a:bodyPr/>
          <a:lstStyle>
            <a:lvl1pPr rtl="0">
              <a:defRPr>
                <a:solidFill>
                  <a:schemeClr val="bg1"/>
                </a:solidFill>
              </a:defRPr>
            </a:lvl1pPr>
          </a:lstStyle>
          <a:p>
            <a:fld id="{7F5368E2-2F09-4DE6-9D0B-6947C0423821}"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3F8F3E12-F1E2-43C8-A3EB-23A8F53F446A}"/>
              </a:ext>
            </a:extLst>
          </p:cNvPr>
          <p:cNvSpPr>
            <a:spLocks noGrp="1"/>
          </p:cNvSpPr>
          <p:nvPr>
            <p:ph type="ftr" sz="quarter" idx="15"/>
          </p:nvPr>
        </p:nvSpPr>
        <p:spPr/>
        <p:txBody>
          <a:bodyPr/>
          <a:lstStyle>
            <a:lvl1pPr rtl="0">
              <a:defRPr>
                <a:solidFill>
                  <a:schemeClr val="bg1"/>
                </a:solidFill>
              </a:defRPr>
            </a:lvl1p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8D80B8F5-B54A-4617-A5A1-FD174C20F167}"/>
              </a:ext>
            </a:extLst>
          </p:cNvPr>
          <p:cNvSpPr>
            <a:spLocks noGrp="1"/>
          </p:cNvSpPr>
          <p:nvPr>
            <p:ph type="sldNum" sz="quarter" idx="16"/>
          </p:nvPr>
        </p:nvSpPr>
        <p:spPr/>
        <p:txBody>
          <a:bodyPr/>
          <a:lstStyle>
            <a:lvl1pPr rtl="0">
              <a:defRPr>
                <a:solidFill>
                  <a:schemeClr val="bg1"/>
                </a:solidFill>
              </a:defRPr>
            </a:lvl1pPr>
          </a:lstStyle>
          <a:p>
            <a:fld id="{ADA48181-2C78-49CB-8C52-912A07842C2E}" type="slidenum">
              <a:rPr lang="en-US"/>
              <a:pPr/>
              <a:t>‹#›</a:t>
            </a:fld>
            <a:endParaRPr lang="en-US" dirty="0"/>
          </a:p>
        </p:txBody>
      </p:sp>
      <p:sp>
        <p:nvSpPr>
          <p:cNvPr id="23" name="MIO_LOGOPLACEHOLDER#Logo_16x9" hidden="1">
            <a:extLst>
              <a:ext uri="{FF2B5EF4-FFF2-40B4-BE49-F238E27FC236}">
                <a16:creationId xmlns:a16="http://schemas.microsoft.com/office/drawing/2014/main" id="{B5313518-8381-4EBE-B966-3FB299AE8895}"/>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67" noProof="0" dirty="0">
              <a:solidFill>
                <a:srgbClr val="00B0F0"/>
              </a:solidFill>
            </a:endParaRPr>
          </a:p>
        </p:txBody>
      </p:sp>
      <p:sp>
        <p:nvSpPr>
          <p:cNvPr id="18" name="Masterfeld-Info-EN">
            <a:extLst>
              <a:ext uri="{FF2B5EF4-FFF2-40B4-BE49-F238E27FC236}">
                <a16:creationId xmlns:a16="http://schemas.microsoft.com/office/drawing/2014/main" id="{9B678141-DCD3-441A-A4B8-97BA49CB00DD}"/>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bg1"/>
                </a:solidFill>
                <a:latin typeface="+mn-lt"/>
              </a:rPr>
              <a:t>Innovation and Advanced Systems</a:t>
            </a:r>
            <a:endParaRPr lang="de-DE" sz="800" b="0" noProof="0" dirty="0">
              <a:solidFill>
                <a:schemeClr val="bg1"/>
              </a:solidFill>
              <a:latin typeface="+mn-lt"/>
            </a:endParaRPr>
          </a:p>
        </p:txBody>
      </p:sp>
      <p:sp>
        <p:nvSpPr>
          <p:cNvPr id="19" name="Masterfeld-Info-DE" hidden="1">
            <a:extLst>
              <a:ext uri="{FF2B5EF4-FFF2-40B4-BE49-F238E27FC236}">
                <a16:creationId xmlns:a16="http://schemas.microsoft.com/office/drawing/2014/main" id="{F20B2B3D-1480-4E51-9E7D-83FE04DAC377}"/>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bg1"/>
                </a:solidFill>
                <a:latin typeface="+mn-lt"/>
              </a:rPr>
              <a:t>Individueller Informationsbereich</a:t>
            </a:r>
            <a:endParaRPr lang="de-DE" sz="800" b="0" noProof="0" dirty="0">
              <a:solidFill>
                <a:schemeClr val="bg1"/>
              </a:solidFill>
              <a:latin typeface="+mn-lt"/>
            </a:endParaRPr>
          </a:p>
        </p:txBody>
      </p:sp>
    </p:spTree>
    <p:extLst>
      <p:ext uri="{BB962C8B-B14F-4D97-AF65-F5344CB8AC3E}">
        <p14:creationId xmlns:p14="http://schemas.microsoft.com/office/powerpoint/2010/main" val="1164494908"/>
      </p:ext>
    </p:extLst>
  </p:cSld>
  <p:clrMapOvr>
    <a:overrideClrMapping bg1="lt1" tx1="dk1" bg2="lt2" tx2="dk2" accent1="accent1" accent2="accent2" accent3="accent3" accent4="accent4" accent5="accent5" accent6="accent6" hlink="hlink" folHlink="folHlink"/>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959" userDrawn="1">
          <p15:clr>
            <a:srgbClr val="FBAE40"/>
          </p15:clr>
        </p15:guide>
        <p15:guide id="4" orient="horz" pos="383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grey)">
    <p:spTree>
      <p:nvGrpSpPr>
        <p:cNvPr id="1" name=""/>
        <p:cNvGrpSpPr/>
        <p:nvPr/>
      </p:nvGrpSpPr>
      <p:grpSpPr>
        <a:xfrm>
          <a:off x="0" y="0"/>
          <a:ext cx="0" cy="0"/>
          <a:chOff x="0" y="0"/>
          <a:chExt cx="0" cy="0"/>
        </a:xfrm>
      </p:grpSpPr>
      <p:sp>
        <p:nvSpPr>
          <p:cNvPr id="3" name="SHAPE grey">
            <a:extLst>
              <a:ext uri="{FF2B5EF4-FFF2-40B4-BE49-F238E27FC236}">
                <a16:creationId xmlns:a16="http://schemas.microsoft.com/office/drawing/2014/main" id="{144B6149-12FC-4FC3-57CB-D8F0DF0EE1F0}"/>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bg2"/>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cxnSp>
        <p:nvCxnSpPr>
          <p:cNvPr id="4" name="LINE">
            <a:extLst>
              <a:ext uri="{FF2B5EF4-FFF2-40B4-BE49-F238E27FC236}">
                <a16:creationId xmlns:a16="http://schemas.microsoft.com/office/drawing/2014/main" id="{F1065A6B-189C-8E46-1D59-99346780D529}"/>
              </a:ext>
            </a:extLst>
          </p:cNvPr>
          <p:cNvCxnSpPr>
            <a:cxnSpLocks/>
          </p:cNvCxnSpPr>
          <p:nvPr userDrawn="1"/>
        </p:nvCxnSpPr>
        <p:spPr>
          <a:xfrm>
            <a:off x="407987" y="6303600"/>
            <a:ext cx="11376000" cy="0"/>
          </a:xfrm>
          <a:prstGeom prst="line">
            <a:avLst/>
          </a:prstGeom>
          <a:ln w="4445">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LOGO">
            <a:extLst>
              <a:ext uri="{FF2B5EF4-FFF2-40B4-BE49-F238E27FC236}">
                <a16:creationId xmlns:a16="http://schemas.microsoft.com/office/drawing/2014/main" id="{64577953-924D-7068-D3C0-98B62312DDD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4000" y="6336000"/>
            <a:ext cx="1054886" cy="324000"/>
          </a:xfrm>
          <a:prstGeom prst="rect">
            <a:avLst/>
          </a:prstGeom>
          <a:noFill/>
          <a:ln>
            <a:noFill/>
          </a:ln>
        </p:spPr>
      </p:pic>
      <p:sp>
        <p:nvSpPr>
          <p:cNvPr id="5" name="Inhaltsplatzhalter 2">
            <a:extLst>
              <a:ext uri="{FF2B5EF4-FFF2-40B4-BE49-F238E27FC236}">
                <a16:creationId xmlns:a16="http://schemas.microsoft.com/office/drawing/2014/main" id="{1089BDB9-B70F-4B87-A3C1-AFE761FA68B7}"/>
              </a:ext>
            </a:extLst>
          </p:cNvPr>
          <p:cNvSpPr>
            <a:spLocks noGrp="1"/>
          </p:cNvSpPr>
          <p:nvPr>
            <p:ph sz="quarter" idx="13"/>
          </p:nvPr>
        </p:nvSpPr>
        <p:spPr/>
        <p:txBody>
          <a:bodyPr/>
          <a:lstStyle>
            <a:lvl1pPr marL="0" indent="0">
              <a:buNone/>
              <a:defRPr/>
            </a:lvl1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2" name="Titel 7">
            <a:extLst>
              <a:ext uri="{FF2B5EF4-FFF2-40B4-BE49-F238E27FC236}">
                <a16:creationId xmlns:a16="http://schemas.microsoft.com/office/drawing/2014/main" id="{504B9673-B248-485B-A90A-7C5253EC8ABC}"/>
              </a:ext>
            </a:extLst>
          </p:cNvPr>
          <p:cNvSpPr>
            <a:spLocks noGrp="1"/>
          </p:cNvSpPr>
          <p:nvPr>
            <p:ph type="title"/>
          </p:nvPr>
        </p:nvSpPr>
        <p:spPr/>
        <p:txBody>
          <a:bodyPr/>
          <a:lstStyle/>
          <a:p>
            <a:r>
              <a:rPr lang="de-DE"/>
              <a:t>Mastertitelformat bearbeiten</a:t>
            </a:r>
          </a:p>
        </p:txBody>
      </p:sp>
      <p:sp>
        <p:nvSpPr>
          <p:cNvPr id="7" name="Datumsplatzhalter 6">
            <a:extLst>
              <a:ext uri="{FF2B5EF4-FFF2-40B4-BE49-F238E27FC236}">
                <a16:creationId xmlns:a16="http://schemas.microsoft.com/office/drawing/2014/main" id="{EACC22E2-F21B-4290-B56B-022F9C2C4E73}"/>
              </a:ext>
            </a:extLst>
          </p:cNvPr>
          <p:cNvSpPr>
            <a:spLocks noGrp="1"/>
          </p:cNvSpPr>
          <p:nvPr>
            <p:ph type="dt" sz="half" idx="14"/>
          </p:nvPr>
        </p:nvSpPr>
        <p:spPr/>
        <p:txBody>
          <a:bodyPr/>
          <a:lstStyle/>
          <a:p>
            <a:fld id="{AEE7B625-A320-4691-917D-ECE7CF909137}" type="datetime4">
              <a:rPr lang="en-US" smtClean="0"/>
              <a:pPr/>
              <a:t>September 22, 2023</a:t>
            </a:fld>
            <a:endParaRPr lang="en-US" dirty="0"/>
          </a:p>
        </p:txBody>
      </p:sp>
      <p:sp>
        <p:nvSpPr>
          <p:cNvPr id="8" name="Fußzeilenplatzhalter 7">
            <a:extLst>
              <a:ext uri="{FF2B5EF4-FFF2-40B4-BE49-F238E27FC236}">
                <a16:creationId xmlns:a16="http://schemas.microsoft.com/office/drawing/2014/main" id="{BA898C5E-943F-4EF0-A433-E752FF2A5DAF}"/>
              </a:ext>
            </a:extLst>
          </p:cNvPr>
          <p:cNvSpPr>
            <a:spLocks noGrp="1"/>
          </p:cNvSpPr>
          <p:nvPr>
            <p:ph type="ftr" sz="quarter" idx="15"/>
          </p:nvPr>
        </p:nvSpPr>
        <p:spPr/>
        <p:txBody>
          <a:bodyPr/>
          <a:lstStyle/>
          <a:p>
            <a:pPr algn="ctr"/>
            <a:r>
              <a:rPr lang="en-US"/>
              <a:t>Heiner Hunold © Continental AG</a:t>
            </a:r>
            <a:endParaRPr lang="en-US" dirty="0"/>
          </a:p>
        </p:txBody>
      </p:sp>
      <p:sp>
        <p:nvSpPr>
          <p:cNvPr id="9" name="Foliennummernplatzhalter 8">
            <a:extLst>
              <a:ext uri="{FF2B5EF4-FFF2-40B4-BE49-F238E27FC236}">
                <a16:creationId xmlns:a16="http://schemas.microsoft.com/office/drawing/2014/main" id="{015EB725-AAD5-4A3E-84A9-A9B8DA2644A3}"/>
              </a:ext>
            </a:extLst>
          </p:cNvPr>
          <p:cNvSpPr>
            <a:spLocks noGrp="1"/>
          </p:cNvSpPr>
          <p:nvPr>
            <p:ph type="sldNum" sz="quarter" idx="16"/>
          </p:nvPr>
        </p:nvSpPr>
        <p:spPr/>
        <p:txBody>
          <a:bodyPr/>
          <a:lstStyle/>
          <a:p>
            <a:fld id="{ADA48181-2C78-49CB-8C52-912A07842C2E}" type="slidenum">
              <a:rPr lang="en-US"/>
              <a:pPr/>
              <a:t>‹#›</a:t>
            </a:fld>
            <a:endParaRPr lang="en-US" dirty="0"/>
          </a:p>
        </p:txBody>
      </p:sp>
      <p:sp>
        <p:nvSpPr>
          <p:cNvPr id="11" name="MIO_LOGOPLACEHOLDER#Logo_16x9" hidden="1">
            <a:extLst>
              <a:ext uri="{FF2B5EF4-FFF2-40B4-BE49-F238E27FC236}">
                <a16:creationId xmlns:a16="http://schemas.microsoft.com/office/drawing/2014/main" id="{32F9D74A-FBE0-425D-9642-995123835A75}"/>
              </a:ext>
            </a:extLst>
          </p:cNvPr>
          <p:cNvSpPr/>
          <p:nvPr userDrawn="1"/>
        </p:nvSpPr>
        <p:spPr>
          <a:xfrm>
            <a:off x="10743630" y="476672"/>
            <a:ext cx="1050519" cy="430947"/>
          </a:xfrm>
          <a:prstGeom prst="rect">
            <a:avLst/>
          </a:prstGeom>
          <a:solidFill>
            <a:schemeClr val="tx1"/>
          </a:solidFill>
          <a:ln w="3175">
            <a:no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en-US" sz="1067" noProof="0" dirty="0">
              <a:solidFill>
                <a:srgbClr val="00B0F0"/>
              </a:solidFill>
            </a:endParaRPr>
          </a:p>
        </p:txBody>
      </p:sp>
      <p:sp>
        <p:nvSpPr>
          <p:cNvPr id="14" name="Masterfeld-Info-EN">
            <a:extLst>
              <a:ext uri="{FF2B5EF4-FFF2-40B4-BE49-F238E27FC236}">
                <a16:creationId xmlns:a16="http://schemas.microsoft.com/office/drawing/2014/main" id="{E788FAB4-76CB-4C6D-B621-6A743E02A41B}"/>
              </a:ext>
            </a:extLst>
          </p:cNvPr>
          <p:cNvSpPr txBox="1">
            <a:spLocks noChangeArrowheads="1"/>
          </p:cNvSpPr>
          <p:nvPr userDrawn="1">
            <p:custDataLst>
              <p:tags r:id="rId1"/>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Innovation and Advanced Systems</a:t>
            </a:r>
            <a:endParaRPr lang="de-DE" sz="800" b="0" noProof="0" dirty="0">
              <a:solidFill>
                <a:schemeClr val="tx1"/>
              </a:solidFill>
              <a:latin typeface="+mn-lt"/>
            </a:endParaRPr>
          </a:p>
        </p:txBody>
      </p:sp>
      <p:sp>
        <p:nvSpPr>
          <p:cNvPr id="15" name="Masterfeld-Info-DE" hidden="1">
            <a:extLst>
              <a:ext uri="{FF2B5EF4-FFF2-40B4-BE49-F238E27FC236}">
                <a16:creationId xmlns:a16="http://schemas.microsoft.com/office/drawing/2014/main" id="{F7E1ACF2-8A1B-4DB6-BE92-3D6012F45AAD}"/>
              </a:ext>
            </a:extLst>
          </p:cNvPr>
          <p:cNvSpPr txBox="1">
            <a:spLocks noChangeArrowheads="1"/>
          </p:cNvSpPr>
          <p:nvPr userDrawn="1">
            <p:custDataLst>
              <p:tags r:id="rId2"/>
            </p:custDataLst>
          </p:nvPr>
        </p:nvSpPr>
        <p:spPr bwMode="auto">
          <a:xfrm>
            <a:off x="2423592" y="6422400"/>
            <a:ext cx="2160000" cy="150440"/>
          </a:xfrm>
          <a:prstGeom prst="rect">
            <a:avLst/>
          </a:prstGeom>
          <a:noFill/>
          <a:ln w="9525">
            <a:noFill/>
            <a:miter lim="800000"/>
            <a:headEnd/>
            <a:tailEnd/>
          </a:ln>
          <a:effectLst/>
        </p:spPr>
        <p:txBody>
          <a:bodyPr lIns="0" tIns="0" rIns="0" bIns="0" anchor="ctr"/>
          <a:lstStyle/>
          <a:p>
            <a:pPr algn="l" defTabSz="1194487" rtl="0"/>
            <a:r>
              <a:rPr lang="de-DE" sz="800" b="0" noProof="0">
                <a:solidFill>
                  <a:schemeClr val="tx1"/>
                </a:solidFill>
                <a:latin typeface="+mn-lt"/>
              </a:rPr>
              <a:t>Individueller Informationsbereich</a:t>
            </a:r>
            <a:endParaRPr lang="de-DE" sz="800" b="0" noProof="0" dirty="0">
              <a:solidFill>
                <a:schemeClr val="tx1"/>
              </a:solidFill>
              <a:latin typeface="+mn-lt"/>
            </a:endParaRPr>
          </a:p>
        </p:txBody>
      </p:sp>
    </p:spTree>
    <p:extLst>
      <p:ext uri="{BB962C8B-B14F-4D97-AF65-F5344CB8AC3E}">
        <p14:creationId xmlns:p14="http://schemas.microsoft.com/office/powerpoint/2010/main" val="627763893"/>
      </p:ext>
    </p:extLst>
  </p:cSld>
  <p:clrMapOvr>
    <a:masterClrMapping/>
  </p:clrMapOvr>
  <p:transition>
    <p:fade/>
  </p:transition>
  <p:hf hdr="0"/>
  <p:extLst>
    <p:ext uri="{DCECCB84-F9BA-43D5-87BE-67443E8EF086}">
      <p15:sldGuideLst xmlns:p15="http://schemas.microsoft.com/office/powerpoint/2012/main">
        <p15:guide id="1" pos="7423" userDrawn="1">
          <p15:clr>
            <a:srgbClr val="FBAE40"/>
          </p15:clr>
        </p15:guide>
        <p15:guide id="2" pos="257" userDrawn="1">
          <p15:clr>
            <a:srgbClr val="FBAE40"/>
          </p15:clr>
        </p15:guide>
        <p15:guide id="3" orient="horz" pos="957" userDrawn="1">
          <p15:clr>
            <a:srgbClr val="FBAE40"/>
          </p15:clr>
        </p15:guide>
        <p15:guide id="4" orient="horz" pos="383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ection (orange)">
    <p:spTree>
      <p:nvGrpSpPr>
        <p:cNvPr id="1" name=""/>
        <p:cNvGrpSpPr/>
        <p:nvPr/>
      </p:nvGrpSpPr>
      <p:grpSpPr>
        <a:xfrm>
          <a:off x="0" y="0"/>
          <a:ext cx="0" cy="0"/>
          <a:chOff x="0" y="0"/>
          <a:chExt cx="0" cy="0"/>
        </a:xfrm>
      </p:grpSpPr>
      <p:sp>
        <p:nvSpPr>
          <p:cNvPr id="12" name="SHAPE orange">
            <a:extLst>
              <a:ext uri="{FF2B5EF4-FFF2-40B4-BE49-F238E27FC236}">
                <a16:creationId xmlns:a16="http://schemas.microsoft.com/office/drawing/2014/main" id="{B765FE65-7088-4AD6-4382-4CCEFE975077}"/>
              </a:ext>
            </a:extLst>
          </p:cNvPr>
          <p:cNvSpPr/>
          <p:nvPr userDrawn="1"/>
        </p:nvSpPr>
        <p:spPr>
          <a:xfrm>
            <a:off x="192220" y="189210"/>
            <a:ext cx="11807560" cy="6668791"/>
          </a:xfrm>
          <a:custGeom>
            <a:avLst/>
            <a:gdLst>
              <a:gd name="connsiteX0" fmla="*/ 0 w 11807560"/>
              <a:gd name="connsiteY0" fmla="*/ 6668790 h 6668791"/>
              <a:gd name="connsiteX1" fmla="*/ 11807560 w 11807560"/>
              <a:gd name="connsiteY1" fmla="*/ 6668790 h 6668791"/>
              <a:gd name="connsiteX2" fmla="*/ 11807560 w 11807560"/>
              <a:gd name="connsiteY2" fmla="*/ 6668791 h 6668791"/>
              <a:gd name="connsiteX3" fmla="*/ 0 w 11807560"/>
              <a:gd name="connsiteY3" fmla="*/ 6668791 h 6668791"/>
              <a:gd name="connsiteX4" fmla="*/ 0 w 11807560"/>
              <a:gd name="connsiteY4" fmla="*/ 0 h 6668791"/>
              <a:gd name="connsiteX5" fmla="*/ 11807560 w 11807560"/>
              <a:gd name="connsiteY5" fmla="*/ 0 h 6668791"/>
              <a:gd name="connsiteX6" fmla="*/ 11807560 w 11807560"/>
              <a:gd name="connsiteY6" fmla="*/ 6479581 h 6668791"/>
              <a:gd name="connsiteX7" fmla="*/ 0 w 11807560"/>
              <a:gd name="connsiteY7" fmla="*/ 6479581 h 66687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560" h="6668791">
                <a:moveTo>
                  <a:pt x="0" y="6668790"/>
                </a:moveTo>
                <a:lnTo>
                  <a:pt x="11807560" y="6668790"/>
                </a:lnTo>
                <a:lnTo>
                  <a:pt x="11807560" y="6668791"/>
                </a:lnTo>
                <a:lnTo>
                  <a:pt x="0" y="6668791"/>
                </a:lnTo>
                <a:close/>
                <a:moveTo>
                  <a:pt x="0" y="0"/>
                </a:moveTo>
                <a:lnTo>
                  <a:pt x="11807560" y="0"/>
                </a:lnTo>
                <a:lnTo>
                  <a:pt x="11807560" y="6479581"/>
                </a:lnTo>
                <a:lnTo>
                  <a:pt x="0" y="6479581"/>
                </a:lnTo>
                <a:close/>
              </a:path>
            </a:pathLst>
          </a:custGeom>
          <a:solidFill>
            <a:schemeClr val="accent1"/>
          </a:solidFill>
          <a:ln w="9525">
            <a:noFill/>
          </a:ln>
        </p:spPr>
        <p:style>
          <a:lnRef idx="1">
            <a:schemeClr val="accent1"/>
          </a:lnRef>
          <a:fillRef idx="0">
            <a:schemeClr val="accent1"/>
          </a:fillRef>
          <a:effectRef idx="0">
            <a:schemeClr val="accent1"/>
          </a:effectRef>
          <a:fontRef idx="minor">
            <a:schemeClr val="tx1"/>
          </a:fontRef>
        </p:style>
        <p:txBody>
          <a:bodyPr wrap="square" lIns="36000" tIns="36000" rIns="36000" bIns="36000" rtlCol="0" anchor="ctr">
            <a:noAutofit/>
          </a:bodyPr>
          <a:lstStyle/>
          <a:p>
            <a:pPr algn="ctr" defTabSz="900000" rtl="0" eaLnBrk="1" fontAlgn="auto" hangingPunct="1">
              <a:lnSpc>
                <a:spcPct val="100000"/>
              </a:lnSpc>
              <a:spcBef>
                <a:spcPts val="0"/>
              </a:spcBef>
              <a:spcAft>
                <a:spcPts val="600"/>
              </a:spcAft>
            </a:pPr>
            <a:endParaRPr lang="de-DE" sz="1600" b="0" i="0" u="none" baseline="0" dirty="0" err="1">
              <a:solidFill>
                <a:srgbClr val="181818"/>
              </a:solidFill>
              <a:latin typeface="Arial" panose="020B0604020202020204" pitchFamily="34" charset="0"/>
            </a:endParaRP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a:xfrm>
            <a:off x="407988" y="4365214"/>
            <a:ext cx="11375997" cy="935994"/>
          </a:xfrm>
        </p:spPr>
        <p:txBody>
          <a:bodyPr/>
          <a:lstStyle>
            <a:lvl1pPr>
              <a:defRPr>
                <a:solidFill>
                  <a:schemeClr val="bg1"/>
                </a:solidFill>
              </a:defRPr>
            </a:lvl1pPr>
          </a:lstStyle>
          <a:p>
            <a:r>
              <a:rPr lang="de-DE"/>
              <a:t>Mastertitelformat bearbeiten</a:t>
            </a:r>
            <a:endParaRPr lang="de-DE" dirty="0"/>
          </a:p>
        </p:txBody>
      </p:sp>
      <p:sp>
        <p:nvSpPr>
          <p:cNvPr id="3" name="Datumsplatzhalter 2">
            <a:extLst>
              <a:ext uri="{FF2B5EF4-FFF2-40B4-BE49-F238E27FC236}">
                <a16:creationId xmlns:a16="http://schemas.microsoft.com/office/drawing/2014/main" id="{07540C32-2016-4E0F-8E09-D53276BC9234}"/>
              </a:ext>
            </a:extLst>
          </p:cNvPr>
          <p:cNvSpPr>
            <a:spLocks noGrp="1"/>
          </p:cNvSpPr>
          <p:nvPr>
            <p:ph type="dt" sz="half" idx="10"/>
            <p:custDataLst>
              <p:tags r:id="rId1"/>
            </p:custDataLst>
          </p:nvPr>
        </p:nvSpPr>
        <p:spPr>
          <a:xfrm>
            <a:off x="12192000" y="6858000"/>
            <a:ext cx="0" cy="0"/>
          </a:xfrm>
        </p:spPr>
        <p:txBody>
          <a:bodyPr anchor="b"/>
          <a:lstStyle>
            <a:lvl1pPr algn="r">
              <a:defRPr>
                <a:noFill/>
              </a:defRPr>
            </a:lvl1pPr>
          </a:lstStyle>
          <a:p>
            <a:fld id="{1E0D7198-6D29-4DB2-951C-C1182C971A56}" type="datetime4">
              <a:rPr lang="en-US" smtClean="0"/>
              <a:pPr/>
              <a:t>September 22, 2023</a:t>
            </a:fld>
            <a:endParaRPr lang="en-US" dirty="0"/>
          </a:p>
        </p:txBody>
      </p:sp>
      <p:sp>
        <p:nvSpPr>
          <p:cNvPr id="10" name="Fußzeilenplatzhalter 9">
            <a:extLst>
              <a:ext uri="{FF2B5EF4-FFF2-40B4-BE49-F238E27FC236}">
                <a16:creationId xmlns:a16="http://schemas.microsoft.com/office/drawing/2014/main" id="{308E8A81-A027-4543-8523-E752F8D1E1C9}"/>
              </a:ext>
            </a:extLst>
          </p:cNvPr>
          <p:cNvSpPr>
            <a:spLocks noGrp="1"/>
          </p:cNvSpPr>
          <p:nvPr>
            <p:ph type="ftr" sz="quarter" idx="11"/>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11" name="Foliennummernplatzhalter 10">
            <a:extLst>
              <a:ext uri="{FF2B5EF4-FFF2-40B4-BE49-F238E27FC236}">
                <a16:creationId xmlns:a16="http://schemas.microsoft.com/office/drawing/2014/main" id="{B148C2BC-0258-48E0-B33A-97320DC44313}"/>
              </a:ext>
            </a:extLst>
          </p:cNvPr>
          <p:cNvSpPr>
            <a:spLocks noGrp="1"/>
          </p:cNvSpPr>
          <p:nvPr>
            <p:ph type="sldNum" sz="quarter" idx="12"/>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68022490"/>
      </p:ext>
    </p:extLst>
  </p:cSld>
  <p:clrMapOvr>
    <a:masterClrMapping/>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big picture)">
    <p:spTree>
      <p:nvGrpSpPr>
        <p:cNvPr id="1" name=""/>
        <p:cNvGrpSpPr/>
        <p:nvPr/>
      </p:nvGrpSpPr>
      <p:grpSpPr>
        <a:xfrm>
          <a:off x="0" y="0"/>
          <a:ext cx="0" cy="0"/>
          <a:chOff x="0" y="0"/>
          <a:chExt cx="0" cy="0"/>
        </a:xfrm>
      </p:grpSpPr>
      <p:sp>
        <p:nvSpPr>
          <p:cNvPr id="4" name="Bildplatzhalter">
            <a:extLst>
              <a:ext uri="{FF2B5EF4-FFF2-40B4-BE49-F238E27FC236}">
                <a16:creationId xmlns:a16="http://schemas.microsoft.com/office/drawing/2014/main" id="{405DA933-B4D4-4C2F-BF5A-F679206B99F6}"/>
              </a:ext>
            </a:extLst>
          </p:cNvPr>
          <p:cNvSpPr>
            <a:spLocks noGrp="1"/>
          </p:cNvSpPr>
          <p:nvPr>
            <p:ph type="pic" sz="quarter" idx="11"/>
          </p:nvPr>
        </p:nvSpPr>
        <p:spPr>
          <a:xfrm>
            <a:off x="192088" y="188911"/>
            <a:ext cx="11807827" cy="6480178"/>
          </a:xfrm>
          <a:pattFill prst="wdUpDiag">
            <a:fgClr>
              <a:schemeClr val="bg2"/>
            </a:fgClr>
            <a:bgClr>
              <a:schemeClr val="bg1"/>
            </a:bgClr>
          </a:pattFill>
        </p:spPr>
        <p:txBody>
          <a:bodyPr tIns="2628000"/>
          <a:lstStyle>
            <a:lvl1pPr marL="0" indent="0" algn="ctr">
              <a:buNone/>
              <a:defRPr/>
            </a:lvl1pPr>
          </a:lstStyle>
          <a:p>
            <a:r>
              <a:rPr lang="de-DE"/>
              <a:t>Bild durch Klicken auf Symbol hinzufügen</a:t>
            </a:r>
          </a:p>
        </p:txBody>
      </p:sp>
      <p:sp>
        <p:nvSpPr>
          <p:cNvPr id="2" name="Titel 5">
            <a:extLst>
              <a:ext uri="{FF2B5EF4-FFF2-40B4-BE49-F238E27FC236}">
                <a16:creationId xmlns:a16="http://schemas.microsoft.com/office/drawing/2014/main" id="{A85D4FD2-87D1-43BF-8440-E5A1FEAE31C9}"/>
              </a:ext>
            </a:extLst>
          </p:cNvPr>
          <p:cNvSpPr>
            <a:spLocks noGrp="1"/>
          </p:cNvSpPr>
          <p:nvPr>
            <p:ph type="title"/>
          </p:nvPr>
        </p:nvSpPr>
        <p:spPr>
          <a:xfrm>
            <a:off x="407988" y="4365214"/>
            <a:ext cx="11375997" cy="935994"/>
          </a:xfrm>
        </p:spPr>
        <p:txBody>
          <a:bodyPr/>
          <a:lstStyle/>
          <a:p>
            <a:r>
              <a:rPr lang="de-DE"/>
              <a:t>Mastertitelformat bearbeiten</a:t>
            </a:r>
            <a:endParaRPr lang="de-DE" dirty="0"/>
          </a:p>
        </p:txBody>
      </p:sp>
      <p:sp>
        <p:nvSpPr>
          <p:cNvPr id="3" name="Datumsplatzhalter 2">
            <a:extLst>
              <a:ext uri="{FF2B5EF4-FFF2-40B4-BE49-F238E27FC236}">
                <a16:creationId xmlns:a16="http://schemas.microsoft.com/office/drawing/2014/main" id="{15247F53-C36C-4439-BD54-7FAC3E3BB7D5}"/>
              </a:ext>
            </a:extLst>
          </p:cNvPr>
          <p:cNvSpPr>
            <a:spLocks noGrp="1"/>
          </p:cNvSpPr>
          <p:nvPr>
            <p:ph type="dt" sz="half" idx="12"/>
            <p:custDataLst>
              <p:tags r:id="rId1"/>
            </p:custDataLst>
          </p:nvPr>
        </p:nvSpPr>
        <p:spPr>
          <a:xfrm>
            <a:off x="12192000" y="6858000"/>
            <a:ext cx="0" cy="0"/>
          </a:xfrm>
        </p:spPr>
        <p:txBody>
          <a:bodyPr anchor="b"/>
          <a:lstStyle>
            <a:lvl1pPr algn="r">
              <a:defRPr>
                <a:noFill/>
              </a:defRPr>
            </a:lvl1pPr>
          </a:lstStyle>
          <a:p>
            <a:fld id="{54995CD3-6208-4AD2-88FA-90D25B323092}" type="datetime4">
              <a:rPr lang="en-US" smtClean="0"/>
              <a:pPr/>
              <a:t>September 22, 2023</a:t>
            </a:fld>
            <a:endParaRPr lang="en-US" dirty="0"/>
          </a:p>
        </p:txBody>
      </p:sp>
      <p:sp>
        <p:nvSpPr>
          <p:cNvPr id="10" name="Fußzeilenplatzhalter 9">
            <a:extLst>
              <a:ext uri="{FF2B5EF4-FFF2-40B4-BE49-F238E27FC236}">
                <a16:creationId xmlns:a16="http://schemas.microsoft.com/office/drawing/2014/main" id="{BB8E5DE8-E814-41EF-A4BE-37B85B9C8C73}"/>
              </a:ext>
            </a:extLst>
          </p:cNvPr>
          <p:cNvSpPr>
            <a:spLocks noGrp="1"/>
          </p:cNvSpPr>
          <p:nvPr>
            <p:ph type="ftr" sz="quarter" idx="13"/>
            <p:custDataLst>
              <p:tags r:id="rId2"/>
            </p:custDataLst>
          </p:nvPr>
        </p:nvSpPr>
        <p:spPr>
          <a:xfrm>
            <a:off x="12192000" y="6858000"/>
            <a:ext cx="0" cy="0"/>
          </a:xfrm>
        </p:spPr>
        <p:txBody>
          <a:bodyPr anchor="b"/>
          <a:lstStyle>
            <a:lvl1pPr algn="r">
              <a:defRPr>
                <a:noFill/>
              </a:defRPr>
            </a:lvl1pPr>
          </a:lstStyle>
          <a:p>
            <a:r>
              <a:rPr lang="en-US"/>
              <a:t>Heiner Hunold © Continental AG</a:t>
            </a:r>
            <a:endParaRPr lang="en-US" dirty="0"/>
          </a:p>
        </p:txBody>
      </p:sp>
      <p:sp>
        <p:nvSpPr>
          <p:cNvPr id="11" name="Foliennummernplatzhalter 10">
            <a:extLst>
              <a:ext uri="{FF2B5EF4-FFF2-40B4-BE49-F238E27FC236}">
                <a16:creationId xmlns:a16="http://schemas.microsoft.com/office/drawing/2014/main" id="{F1926CA4-6EC6-4823-B3AE-5C73E3D31217}"/>
              </a:ext>
            </a:extLst>
          </p:cNvPr>
          <p:cNvSpPr>
            <a:spLocks noGrp="1"/>
          </p:cNvSpPr>
          <p:nvPr>
            <p:ph type="sldNum" sz="quarter" idx="14"/>
            <p:custDataLst>
              <p:tags r:id="rId3"/>
            </p:custDataLst>
          </p:nvPr>
        </p:nvSpPr>
        <p:spPr>
          <a:xfrm>
            <a:off x="12192000" y="6858000"/>
            <a:ext cx="0" cy="0"/>
          </a:xfrm>
        </p:spPr>
        <p:txBody>
          <a:bodyPr anchor="b"/>
          <a:lstStyle>
            <a:lvl1pPr algn="r">
              <a:defRPr>
                <a:noFill/>
              </a:defRPr>
            </a:lvl1pPr>
          </a:lstStyle>
          <a:p>
            <a:fld id="{ADA48181-2C78-49CB-8C52-912A07842C2E}" type="slidenum">
              <a:rPr lang="en-US"/>
              <a:pPr/>
              <a:t>‹#›</a:t>
            </a:fld>
            <a:endParaRPr lang="en-US" dirty="0"/>
          </a:p>
        </p:txBody>
      </p:sp>
    </p:spTree>
    <p:extLst>
      <p:ext uri="{BB962C8B-B14F-4D97-AF65-F5344CB8AC3E}">
        <p14:creationId xmlns:p14="http://schemas.microsoft.com/office/powerpoint/2010/main" val="2312017667"/>
      </p:ext>
    </p:extLst>
  </p:cSld>
  <p:clrMapOvr>
    <a:masterClrMapping/>
  </p:clrMapOvr>
  <p:transition>
    <p:fade/>
  </p:transition>
  <p:hf hdr="0"/>
  <p:extLst>
    <p:ext uri="{DCECCB84-F9BA-43D5-87BE-67443E8EF086}">
      <p15:sldGuideLst xmlns:p15="http://schemas.microsoft.com/office/powerpoint/2012/main">
        <p15:guide id="1" pos="257" userDrawn="1">
          <p15:clr>
            <a:srgbClr val="FBAE40"/>
          </p15:clr>
        </p15:guide>
        <p15:guide id="2" pos="7423"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07988" y="379498"/>
            <a:ext cx="11375997" cy="935994"/>
          </a:xfrm>
          <a:prstGeom prst="rect">
            <a:avLst/>
          </a:prstGeom>
        </p:spPr>
        <p:txBody>
          <a:bodyPr vert="horz" lIns="0" tIns="25200" rIns="91440" bIns="0" rtlCol="0" anchor="t" anchorCtr="0">
            <a:noAutofit/>
          </a:bodyPr>
          <a:lstStyle/>
          <a:p>
            <a:r>
              <a:rPr lang="en-US" noProof="0" dirty="0" err="1"/>
              <a:t>Titelmasterformat</a:t>
            </a:r>
            <a:r>
              <a:rPr lang="en-US" noProof="0" dirty="0"/>
              <a:t> </a:t>
            </a:r>
            <a:r>
              <a:rPr lang="en-US" noProof="0" dirty="0" err="1"/>
              <a:t>durch</a:t>
            </a:r>
            <a:r>
              <a:rPr lang="en-US" noProof="0" dirty="0"/>
              <a:t> </a:t>
            </a:r>
            <a:r>
              <a:rPr lang="en-US" noProof="0" dirty="0" err="1"/>
              <a:t>Klicken</a:t>
            </a:r>
            <a:r>
              <a:rPr lang="en-US" noProof="0" dirty="0"/>
              <a:t> </a:t>
            </a:r>
            <a:r>
              <a:rPr lang="en-US" noProof="0" dirty="0" err="1"/>
              <a:t>bearbeiten</a:t>
            </a:r>
            <a:endParaRPr lang="en-US" noProof="0" dirty="0"/>
          </a:p>
        </p:txBody>
      </p:sp>
      <p:sp>
        <p:nvSpPr>
          <p:cNvPr id="3" name="Textplatzhalter 2"/>
          <p:cNvSpPr>
            <a:spLocks noGrp="1"/>
          </p:cNvSpPr>
          <p:nvPr>
            <p:ph type="body" idx="1"/>
          </p:nvPr>
        </p:nvSpPr>
        <p:spPr>
          <a:xfrm>
            <a:off x="407987" y="1520791"/>
            <a:ext cx="11375997" cy="4572000"/>
          </a:xfrm>
          <a:prstGeom prst="rect">
            <a:avLst/>
          </a:prstGeom>
        </p:spPr>
        <p:txBody>
          <a:bodyPr vert="horz" lIns="0" tIns="18000" rIns="0" bIns="18000" rtlCol="0">
            <a:normAutofit/>
          </a:bodyPr>
          <a:lstStyle/>
          <a:p>
            <a:pPr lvl="0"/>
            <a:r>
              <a:rPr lang="en-US" noProof="0" dirty="0" err="1"/>
              <a:t>Textmasterformate</a:t>
            </a:r>
            <a:r>
              <a:rPr lang="en-US" noProof="0" dirty="0"/>
              <a:t> </a:t>
            </a:r>
            <a:r>
              <a:rPr lang="en-US" noProof="0" dirty="0" err="1"/>
              <a:t>durch</a:t>
            </a:r>
            <a:r>
              <a:rPr lang="en-US" noProof="0" dirty="0"/>
              <a:t> </a:t>
            </a:r>
            <a:r>
              <a:rPr lang="en-US" noProof="0" dirty="0" err="1"/>
              <a:t>Klicken</a:t>
            </a:r>
            <a:r>
              <a:rPr lang="en-US" noProof="0" dirty="0"/>
              <a:t> </a:t>
            </a:r>
            <a:r>
              <a:rPr lang="en-US" noProof="0" dirty="0" err="1"/>
              <a:t>bearbeiten</a:t>
            </a:r>
            <a:endParaRPr lang="en-US" noProof="0" dirty="0"/>
          </a:p>
          <a:p>
            <a:pPr lvl="1"/>
            <a:r>
              <a:rPr lang="en-US" noProof="0" dirty="0" err="1"/>
              <a:t>Zweite</a:t>
            </a:r>
            <a:r>
              <a:rPr lang="en-US" noProof="0" dirty="0"/>
              <a:t> Ebene</a:t>
            </a:r>
          </a:p>
          <a:p>
            <a:pPr lvl="2"/>
            <a:r>
              <a:rPr lang="en-US" noProof="0" dirty="0" err="1"/>
              <a:t>Dritte</a:t>
            </a:r>
            <a:r>
              <a:rPr lang="en-US" noProof="0" dirty="0"/>
              <a:t> Ebene</a:t>
            </a:r>
          </a:p>
          <a:p>
            <a:pPr lvl="3"/>
            <a:r>
              <a:rPr lang="en-US" noProof="0" dirty="0" err="1"/>
              <a:t>Vierte</a:t>
            </a:r>
            <a:r>
              <a:rPr lang="en-US" noProof="0" dirty="0"/>
              <a:t> Ebene</a:t>
            </a:r>
          </a:p>
          <a:p>
            <a:pPr lvl="4"/>
            <a:r>
              <a:rPr lang="en-US" noProof="0" dirty="0" err="1"/>
              <a:t>Fünfte</a:t>
            </a:r>
            <a:r>
              <a:rPr lang="en-US" noProof="0" dirty="0"/>
              <a:t> Ebene</a:t>
            </a:r>
          </a:p>
          <a:p>
            <a:pPr lvl="5"/>
            <a:r>
              <a:rPr lang="en-US" noProof="0" dirty="0" err="1"/>
              <a:t>Sechste</a:t>
            </a:r>
            <a:r>
              <a:rPr lang="en-US" noProof="0" dirty="0"/>
              <a:t> Ebene</a:t>
            </a:r>
          </a:p>
          <a:p>
            <a:pPr lvl="6"/>
            <a:r>
              <a:rPr lang="en-US" noProof="0" dirty="0" err="1"/>
              <a:t>Siebte</a:t>
            </a:r>
            <a:r>
              <a:rPr lang="en-US" noProof="0" dirty="0"/>
              <a:t> Ebene</a:t>
            </a:r>
          </a:p>
          <a:p>
            <a:pPr lvl="7"/>
            <a:r>
              <a:rPr lang="en-US" noProof="0" dirty="0" err="1"/>
              <a:t>Achte</a:t>
            </a:r>
            <a:r>
              <a:rPr lang="en-US" noProof="0" dirty="0"/>
              <a:t> Ebene</a:t>
            </a:r>
          </a:p>
          <a:p>
            <a:pPr lvl="8"/>
            <a:r>
              <a:rPr lang="en-US" noProof="0" dirty="0" err="1"/>
              <a:t>Neunte</a:t>
            </a:r>
            <a:r>
              <a:rPr lang="en-US" noProof="0" dirty="0"/>
              <a:t> Ebene</a:t>
            </a:r>
          </a:p>
        </p:txBody>
      </p:sp>
      <p:sp>
        <p:nvSpPr>
          <p:cNvPr id="24" name="Datumsplatzhalter 23"/>
          <p:cNvSpPr>
            <a:spLocks noGrp="1"/>
          </p:cNvSpPr>
          <p:nvPr>
            <p:ph type="dt" sz="half" idx="2"/>
          </p:nvPr>
        </p:nvSpPr>
        <p:spPr>
          <a:xfrm>
            <a:off x="9698400" y="6422400"/>
            <a:ext cx="972000" cy="150440"/>
          </a:xfrm>
          <a:prstGeom prst="rect">
            <a:avLst/>
          </a:prstGeom>
        </p:spPr>
        <p:txBody>
          <a:bodyPr vert="horz" wrap="none" lIns="0" tIns="0" rIns="0" bIns="0" rtlCol="0" anchor="ctr" anchorCtr="0"/>
          <a:lstStyle>
            <a:lvl1pPr algn="r">
              <a:defRPr sz="800">
                <a:solidFill>
                  <a:schemeClr val="tx1"/>
                </a:solidFill>
                <a:latin typeface="+mn-lt"/>
              </a:defRPr>
            </a:lvl1pPr>
          </a:lstStyle>
          <a:p>
            <a:fld id="{DF684503-EE3F-43A3-985E-C5428080F524}" type="datetime4">
              <a:rPr lang="en-US" smtClean="0"/>
              <a:pPr/>
              <a:t>September 22, 2023</a:t>
            </a:fld>
            <a:endParaRPr lang="en-US" dirty="0"/>
          </a:p>
        </p:txBody>
      </p:sp>
      <p:sp>
        <p:nvSpPr>
          <p:cNvPr id="26" name="Foliennummernplatzhalter 25"/>
          <p:cNvSpPr>
            <a:spLocks noGrp="1"/>
          </p:cNvSpPr>
          <p:nvPr>
            <p:ph type="sldNum" sz="quarter" idx="4"/>
          </p:nvPr>
        </p:nvSpPr>
        <p:spPr>
          <a:xfrm>
            <a:off x="11280576" y="6422400"/>
            <a:ext cx="503411" cy="150440"/>
          </a:xfrm>
          <a:prstGeom prst="rect">
            <a:avLst/>
          </a:prstGeom>
        </p:spPr>
        <p:txBody>
          <a:bodyPr vert="horz" wrap="none" lIns="0" tIns="0" rIns="0" bIns="0" rtlCol="0" anchor="ctr" anchorCtr="0"/>
          <a:lstStyle>
            <a:lvl1pPr algn="r">
              <a:defRPr sz="800" b="1">
                <a:solidFill>
                  <a:schemeClr val="tx1"/>
                </a:solidFill>
                <a:latin typeface="+mn-lt"/>
              </a:defRPr>
            </a:lvl1pPr>
          </a:lstStyle>
          <a:p>
            <a:fld id="{ADA48181-2C78-49CB-8C52-912A07842C2E}" type="slidenum">
              <a:rPr lang="en-US" smtClean="0"/>
              <a:pPr/>
              <a:t>‹#›</a:t>
            </a:fld>
            <a:endParaRPr lang="en-US" dirty="0"/>
          </a:p>
        </p:txBody>
      </p:sp>
      <p:sp>
        <p:nvSpPr>
          <p:cNvPr id="4" name="empower - DO NOT DELETE!!!"/>
          <p:cNvSpPr/>
          <p:nvPr>
            <p:custDataLst>
              <p:tags r:id="rId27"/>
            </p:custDataLst>
          </p:nvPr>
        </p:nvSpPr>
        <p:spPr>
          <a:xfrm>
            <a:off x="0" y="0"/>
            <a:ext cx="0" cy="0"/>
          </a:xfrm>
          <a:prstGeom prst="ellipse">
            <a:avLst/>
          </a:prstGeom>
          <a:solidFill>
            <a:schemeClr val="accent1"/>
          </a:solidFill>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a:endParaRPr lang="en-US" sz="2133" dirty="0" err="1">
              <a:solidFill>
                <a:schemeClr val="bg2">
                  <a:lumMod val="10000"/>
                </a:schemeClr>
              </a:solidFill>
            </a:endParaRPr>
          </a:p>
        </p:txBody>
      </p:sp>
      <p:sp>
        <p:nvSpPr>
          <p:cNvPr id="16" name="empower - DO NOT DELETE!!!" hidden="1"/>
          <p:cNvSpPr/>
          <p:nvPr>
            <p:custDataLst>
              <p:tags r:id="rId28"/>
            </p:custDataLst>
          </p:nvPr>
        </p:nvSpPr>
        <p:spPr>
          <a:xfrm>
            <a:off x="0" y="0"/>
            <a:ext cx="0" cy="0"/>
          </a:xfrm>
          <a:prstGeom prst="ellipse">
            <a:avLst/>
          </a:prstGeom>
          <a:solidFill>
            <a:schemeClr val="accent1"/>
          </a:solidFill>
          <a:ln w="95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lvl="0" algn="ctr"/>
            <a:endParaRPr lang="en-US" sz="2133" dirty="0" err="1">
              <a:solidFill>
                <a:schemeClr val="bg2">
                  <a:lumMod val="10000"/>
                </a:schemeClr>
              </a:solidFill>
            </a:endParaRPr>
          </a:p>
        </p:txBody>
      </p:sp>
      <p:sp>
        <p:nvSpPr>
          <p:cNvPr id="5" name="Fußzeilenplatzhalter 4">
            <a:extLst>
              <a:ext uri="{FF2B5EF4-FFF2-40B4-BE49-F238E27FC236}">
                <a16:creationId xmlns:a16="http://schemas.microsoft.com/office/drawing/2014/main" id="{27254704-E119-42D2-B731-CE591F07E024}"/>
              </a:ext>
            </a:extLst>
          </p:cNvPr>
          <p:cNvSpPr>
            <a:spLocks noGrp="1"/>
          </p:cNvSpPr>
          <p:nvPr>
            <p:ph type="ftr" sz="quarter" idx="3"/>
          </p:nvPr>
        </p:nvSpPr>
        <p:spPr>
          <a:xfrm>
            <a:off x="4836000" y="6422400"/>
            <a:ext cx="2520000" cy="150440"/>
          </a:xfrm>
          <a:prstGeom prst="rect">
            <a:avLst/>
          </a:prstGeom>
        </p:spPr>
        <p:txBody>
          <a:bodyPr vert="horz" lIns="0" tIns="0" rIns="0" bIns="0" rtlCol="0" anchor="ctr" anchorCtr="0"/>
          <a:lstStyle>
            <a:lvl1pPr algn="l">
              <a:defRPr sz="800">
                <a:solidFill>
                  <a:schemeClr val="tx1"/>
                </a:solidFill>
              </a:defRPr>
            </a:lvl1pPr>
          </a:lstStyle>
          <a:p>
            <a:pPr algn="ctr"/>
            <a:r>
              <a:rPr lang="en-US"/>
              <a:t>Heiner Hunold © Continental AG</a:t>
            </a:r>
            <a:endParaRPr lang="en-US" dirty="0"/>
          </a:p>
        </p:txBody>
      </p:sp>
      <p:cxnSp>
        <p:nvCxnSpPr>
          <p:cNvPr id="11" name="Black Line">
            <a:extLst>
              <a:ext uri="{FF2B5EF4-FFF2-40B4-BE49-F238E27FC236}">
                <a16:creationId xmlns:a16="http://schemas.microsoft.com/office/drawing/2014/main" id="{E9378969-696F-42B5-9445-64508D338C85}"/>
              </a:ext>
            </a:extLst>
          </p:cNvPr>
          <p:cNvCxnSpPr>
            <a:cxnSpLocks/>
          </p:cNvCxnSpPr>
          <p:nvPr userDrawn="1"/>
        </p:nvCxnSpPr>
        <p:spPr>
          <a:xfrm>
            <a:off x="407987" y="6303600"/>
            <a:ext cx="11376000" cy="0"/>
          </a:xfrm>
          <a:prstGeom prst="line">
            <a:avLst/>
          </a:prstGeom>
          <a:ln w="4445">
            <a:solidFill>
              <a:schemeClr val="tx1"/>
            </a:solidFill>
          </a:ln>
        </p:spPr>
        <p:style>
          <a:lnRef idx="1">
            <a:schemeClr val="accent1"/>
          </a:lnRef>
          <a:fillRef idx="0">
            <a:schemeClr val="accent1"/>
          </a:fillRef>
          <a:effectRef idx="0">
            <a:schemeClr val="accent1"/>
          </a:effectRef>
          <a:fontRef idx="minor">
            <a:schemeClr val="tx1"/>
          </a:fontRef>
        </p:style>
      </p:cxnSp>
      <p:pic>
        <p:nvPicPr>
          <p:cNvPr id="12" name="LOGO">
            <a:extLst>
              <a:ext uri="{FF2B5EF4-FFF2-40B4-BE49-F238E27FC236}">
                <a16:creationId xmlns:a16="http://schemas.microsoft.com/office/drawing/2014/main" id="{3DBA5B3A-85CC-4C61-82AD-A382AD3B0038}"/>
              </a:ext>
            </a:extLst>
          </p:cNvPr>
          <p:cNvPicPr>
            <a:picLocks noChangeAspect="1"/>
          </p:cNvPicPr>
          <p:nvPr userDrawn="1"/>
        </p:nvPicPr>
        <p:blipFill>
          <a:blip r:embed="rId29">
            <a:extLst>
              <a:ext uri="{28A0092B-C50C-407E-A947-70E740481C1C}">
                <a14:useLocalDpi xmlns:a14="http://schemas.microsoft.com/office/drawing/2010/main" val="0"/>
              </a:ext>
            </a:extLst>
          </a:blip>
          <a:stretch>
            <a:fillRect/>
          </a:stretch>
        </p:blipFill>
        <p:spPr bwMode="black">
          <a:xfrm>
            <a:off x="324590" y="6336000"/>
            <a:ext cx="1054886" cy="324000"/>
          </a:xfrm>
          <a:prstGeom prst="rect">
            <a:avLst/>
          </a:prstGeom>
          <a:noFill/>
          <a:ln>
            <a:noFill/>
          </a:ln>
        </p:spPr>
      </p:pic>
    </p:spTree>
    <p:extLst>
      <p:ext uri="{BB962C8B-B14F-4D97-AF65-F5344CB8AC3E}">
        <p14:creationId xmlns:p14="http://schemas.microsoft.com/office/powerpoint/2010/main" val="142353212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5" r:id="rId4"/>
    <p:sldLayoutId id="2147483756" r:id="rId5"/>
    <p:sldLayoutId id="2147483757" r:id="rId6"/>
    <p:sldLayoutId id="2147483778" r:id="rId7"/>
    <p:sldLayoutId id="2147483759" r:id="rId8"/>
    <p:sldLayoutId id="2147483760" r:id="rId9"/>
    <p:sldLayoutId id="2147483761" r:id="rId10"/>
    <p:sldLayoutId id="2147483762" r:id="rId11"/>
    <p:sldLayoutId id="2147483763" r:id="rId12"/>
    <p:sldLayoutId id="2147483764" r:id="rId13"/>
    <p:sldLayoutId id="2147483765" r:id="rId14"/>
    <p:sldLayoutId id="2147483766" r:id="rId15"/>
    <p:sldLayoutId id="2147483767" r:id="rId16"/>
    <p:sldLayoutId id="2147483777" r:id="rId17"/>
    <p:sldLayoutId id="2147483768" r:id="rId18"/>
    <p:sldLayoutId id="2147483769" r:id="rId19"/>
    <p:sldLayoutId id="2147483770" r:id="rId20"/>
    <p:sldLayoutId id="2147483771" r:id="rId21"/>
    <p:sldLayoutId id="2147483772" r:id="rId22"/>
    <p:sldLayoutId id="2147483774" r:id="rId23"/>
    <p:sldLayoutId id="2147483775" r:id="rId24"/>
    <p:sldLayoutId id="2147483776" r:id="rId25"/>
  </p:sldLayoutIdLst>
  <p:transition>
    <p:fade/>
  </p:transition>
  <p:hf hdr="0"/>
  <p:txStyles>
    <p:titleStyle>
      <a:lvl1pPr algn="l" defTabSz="1219170" rtl="0" eaLnBrk="1" latinLnBrk="0" hangingPunct="1">
        <a:lnSpc>
          <a:spcPct val="95000"/>
        </a:lnSpc>
        <a:spcBef>
          <a:spcPct val="0"/>
        </a:spcBef>
        <a:buNone/>
        <a:defRPr sz="3200" b="1" kern="1200">
          <a:solidFill>
            <a:schemeClr val="accent1"/>
          </a:solidFill>
          <a:latin typeface="+mj-lt"/>
          <a:ea typeface="+mj-ea"/>
          <a:cs typeface="Arial" pitchFamily="34" charset="0"/>
        </a:defRPr>
      </a:lvl1pPr>
    </p:titleStyle>
    <p:bodyStyle>
      <a:lvl1pPr marL="180975" indent="-180975" algn="l" defTabSz="1219170" rtl="0" eaLnBrk="1" latinLnBrk="0" hangingPunct="1">
        <a:lnSpc>
          <a:spcPct val="100000"/>
        </a:lnSpc>
        <a:spcBef>
          <a:spcPts val="0"/>
        </a:spcBef>
        <a:spcAft>
          <a:spcPts val="600"/>
        </a:spcAft>
        <a:buClr>
          <a:schemeClr val="accent1"/>
        </a:buClr>
        <a:buSzPct val="125000"/>
        <a:buFont typeface="Arial" pitchFamily="34" charset="0"/>
        <a:buChar char="›"/>
        <a:defRPr sz="1800" b="0" kern="1200">
          <a:solidFill>
            <a:schemeClr val="tx1"/>
          </a:solidFill>
          <a:latin typeface="+mn-lt"/>
          <a:ea typeface="+mn-ea"/>
          <a:cs typeface="Arial" pitchFamily="34" charset="0"/>
        </a:defRPr>
      </a:lvl1pPr>
      <a:lvl2pPr marL="360000" indent="-180975" algn="l" defTabSz="1219170" rtl="0" eaLnBrk="1" latinLnBrk="0" hangingPunct="1">
        <a:lnSpc>
          <a:spcPct val="100000"/>
        </a:lnSpc>
        <a:spcBef>
          <a:spcPts val="0"/>
        </a:spcBef>
        <a:spcAft>
          <a:spcPts val="600"/>
        </a:spcAft>
        <a:buClr>
          <a:schemeClr val="accent1"/>
        </a:buClr>
        <a:buSzPct val="125000"/>
        <a:buFont typeface="Arial" pitchFamily="34" charset="0"/>
        <a:buChar char="›"/>
        <a:defRPr sz="1800" b="0" kern="1200">
          <a:solidFill>
            <a:schemeClr val="tx1"/>
          </a:solidFill>
          <a:latin typeface="+mn-lt"/>
          <a:ea typeface="+mn-ea"/>
          <a:cs typeface="Arial" pitchFamily="34" charset="0"/>
        </a:defRPr>
      </a:lvl2pPr>
      <a:lvl3pPr marL="540000" indent="-180000" algn="l" defTabSz="1219170" rtl="0" eaLnBrk="1" latinLnBrk="0" hangingPunct="1">
        <a:lnSpc>
          <a:spcPct val="100000"/>
        </a:lnSpc>
        <a:spcBef>
          <a:spcPts val="0"/>
        </a:spcBef>
        <a:spcAft>
          <a:spcPts val="600"/>
        </a:spcAft>
        <a:buClr>
          <a:schemeClr val="accent1"/>
        </a:buClr>
        <a:buSzPct val="125000"/>
        <a:buFont typeface="Arial" pitchFamily="34" charset="0"/>
        <a:buChar char="›"/>
        <a:defRPr sz="1800" b="0" kern="1200">
          <a:solidFill>
            <a:schemeClr val="tx1"/>
          </a:solidFill>
          <a:latin typeface="+mn-lt"/>
          <a:ea typeface="+mn-ea"/>
          <a:cs typeface="Arial" pitchFamily="34" charset="0"/>
        </a:defRPr>
      </a:lvl3pPr>
      <a:lvl4pPr marL="720000" indent="-180975" algn="l" defTabSz="1219170" rtl="0" eaLnBrk="1" latinLnBrk="0" hangingPunct="1">
        <a:lnSpc>
          <a:spcPct val="100000"/>
        </a:lnSpc>
        <a:spcBef>
          <a:spcPts val="0"/>
        </a:spcBef>
        <a:spcAft>
          <a:spcPts val="600"/>
        </a:spcAft>
        <a:buClr>
          <a:schemeClr val="accent1"/>
        </a:buClr>
        <a:buSzPct val="125000"/>
        <a:buFont typeface="Arial" pitchFamily="34" charset="0"/>
        <a:buChar char="›"/>
        <a:defRPr sz="1800" b="0" kern="1200">
          <a:solidFill>
            <a:schemeClr val="tx1"/>
          </a:solidFill>
          <a:latin typeface="+mn-lt"/>
          <a:ea typeface="+mn-ea"/>
          <a:cs typeface="Arial" pitchFamily="34" charset="0"/>
        </a:defRPr>
      </a:lvl4pPr>
      <a:lvl5pPr marL="898525" indent="-180975" algn="l" defTabSz="1219170" rtl="0" eaLnBrk="1" latinLnBrk="0" hangingPunct="1">
        <a:lnSpc>
          <a:spcPct val="100000"/>
        </a:lnSpc>
        <a:spcBef>
          <a:spcPts val="0"/>
        </a:spcBef>
        <a:spcAft>
          <a:spcPts val="600"/>
        </a:spcAft>
        <a:buClr>
          <a:schemeClr val="accent1"/>
        </a:buClr>
        <a:buSzPct val="125000"/>
        <a:buFont typeface="Arial" pitchFamily="34" charset="0"/>
        <a:buChar char="›"/>
        <a:defRPr sz="1800" b="0" kern="1200">
          <a:solidFill>
            <a:schemeClr val="tx1"/>
          </a:solidFill>
          <a:latin typeface="+mn-lt"/>
          <a:ea typeface="+mn-ea"/>
          <a:cs typeface="Arial" pitchFamily="34" charset="0"/>
        </a:defRPr>
      </a:lvl5pPr>
      <a:lvl6pPr marL="900000" indent="-180000" algn="l" defTabSz="1219170" rtl="0" eaLnBrk="1" latinLnBrk="0" hangingPunct="1">
        <a:lnSpc>
          <a:spcPct val="100000"/>
        </a:lnSpc>
        <a:spcBef>
          <a:spcPts val="0"/>
        </a:spcBef>
        <a:spcAft>
          <a:spcPts val="600"/>
        </a:spcAft>
        <a:buClr>
          <a:schemeClr val="accent1"/>
        </a:buClr>
        <a:buSzPct val="125000"/>
        <a:buFont typeface="Arial" panose="020B0604020202020204" pitchFamily="34" charset="0"/>
        <a:buChar char="›"/>
        <a:defRPr sz="1800" kern="1200">
          <a:solidFill>
            <a:schemeClr val="tx1"/>
          </a:solidFill>
          <a:latin typeface="+mn-lt"/>
          <a:ea typeface="+mn-ea"/>
          <a:cs typeface="+mn-cs"/>
        </a:defRPr>
      </a:lvl6pPr>
      <a:lvl7pPr marL="900000" indent="-180000" algn="l" defTabSz="1219170" rtl="0" eaLnBrk="1" latinLnBrk="0" hangingPunct="1">
        <a:lnSpc>
          <a:spcPct val="100000"/>
        </a:lnSpc>
        <a:spcBef>
          <a:spcPts val="0"/>
        </a:spcBef>
        <a:spcAft>
          <a:spcPts val="600"/>
        </a:spcAft>
        <a:buClr>
          <a:schemeClr val="accent1"/>
        </a:buClr>
        <a:buSzPct val="125000"/>
        <a:buFont typeface="Arial" panose="020B0604020202020204" pitchFamily="34" charset="0"/>
        <a:buChar char="›"/>
        <a:defRPr sz="1800" kern="1200">
          <a:solidFill>
            <a:schemeClr val="tx1"/>
          </a:solidFill>
          <a:latin typeface="+mn-lt"/>
          <a:ea typeface="+mn-ea"/>
          <a:cs typeface="+mn-cs"/>
        </a:defRPr>
      </a:lvl7pPr>
      <a:lvl8pPr marL="900000" indent="-180000" algn="l" defTabSz="1219170" rtl="0" eaLnBrk="1" latinLnBrk="0" hangingPunct="1">
        <a:lnSpc>
          <a:spcPct val="100000"/>
        </a:lnSpc>
        <a:spcBef>
          <a:spcPts val="0"/>
        </a:spcBef>
        <a:spcAft>
          <a:spcPts val="600"/>
        </a:spcAft>
        <a:buClr>
          <a:schemeClr val="accent1"/>
        </a:buClr>
        <a:buSzPct val="125000"/>
        <a:buFont typeface="Arial" panose="020B0604020202020204" pitchFamily="34" charset="0"/>
        <a:buChar char="›"/>
        <a:defRPr sz="1800" kern="1200">
          <a:solidFill>
            <a:schemeClr val="tx1"/>
          </a:solidFill>
          <a:latin typeface="+mn-lt"/>
          <a:ea typeface="+mn-ea"/>
          <a:cs typeface="+mn-cs"/>
        </a:defRPr>
      </a:lvl8pPr>
      <a:lvl9pPr marL="900000" indent="-180000" algn="l" defTabSz="1219170" rtl="0" eaLnBrk="1" latinLnBrk="0" hangingPunct="1">
        <a:lnSpc>
          <a:spcPct val="100000"/>
        </a:lnSpc>
        <a:spcBef>
          <a:spcPts val="0"/>
        </a:spcBef>
        <a:spcAft>
          <a:spcPts val="600"/>
        </a:spcAft>
        <a:buClr>
          <a:schemeClr val="accent1"/>
        </a:buClr>
        <a:buSzPct val="125000"/>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p15:clr>
            <a:srgbClr val="F26B43"/>
          </p15:clr>
        </p15:guide>
        <p15:guide id="2" pos="121">
          <p15:clr>
            <a:srgbClr val="F26B43"/>
          </p15:clr>
        </p15:guide>
        <p15:guide id="3" pos="7559">
          <p15:clr>
            <a:srgbClr val="F26B43"/>
          </p15:clr>
        </p15:guide>
        <p15:guide id="4" orient="horz" pos="420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B0A3B5E2-11E2-F06F-B9AF-2741D97E78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AE162B3D-BD98-0B7E-0698-3B80B53AF9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DF311B3B-7D9A-4120-D44C-EE265C86FB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03A36-D5B4-4D10-BE73-1BE0924976B7}" type="datetimeFigureOut">
              <a:rPr lang="hu-HU" smtClean="0"/>
              <a:t>2023. 09. 22.</a:t>
            </a:fld>
            <a:endParaRPr lang="hu-HU"/>
          </a:p>
        </p:txBody>
      </p:sp>
      <p:sp>
        <p:nvSpPr>
          <p:cNvPr id="5" name="Élőláb helye 4">
            <a:extLst>
              <a:ext uri="{FF2B5EF4-FFF2-40B4-BE49-F238E27FC236}">
                <a16:creationId xmlns:a16="http://schemas.microsoft.com/office/drawing/2014/main" id="{4F6D704B-D45C-AF42-409E-3591CD040C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1A2F86B0-8362-0F9E-7C73-69CC7DCD6B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8B700-C0FD-4DC8-B888-023394F279E4}" type="slidenum">
              <a:rPr lang="hu-HU" smtClean="0"/>
              <a:t>‹#›</a:t>
            </a:fld>
            <a:endParaRPr lang="hu-HU"/>
          </a:p>
        </p:txBody>
      </p:sp>
    </p:spTree>
    <p:extLst>
      <p:ext uri="{BB962C8B-B14F-4D97-AF65-F5344CB8AC3E}">
        <p14:creationId xmlns:p14="http://schemas.microsoft.com/office/powerpoint/2010/main" val="342472085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DE85EE-26EA-4217-D47D-36E1ADFAC1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5CD923-08DF-502F-31DB-2590A4503B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026176-4272-EDF8-5A21-7CDC200A8A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F7CD98-605E-4C17-9270-6B027EADF50A}" type="datetimeFigureOut">
              <a:rPr lang="en-GB" smtClean="0"/>
              <a:t>22/09/2023</a:t>
            </a:fld>
            <a:endParaRPr lang="en-GB"/>
          </a:p>
        </p:txBody>
      </p:sp>
      <p:sp>
        <p:nvSpPr>
          <p:cNvPr id="5" name="Footer Placeholder 4">
            <a:extLst>
              <a:ext uri="{FF2B5EF4-FFF2-40B4-BE49-F238E27FC236}">
                <a16:creationId xmlns:a16="http://schemas.microsoft.com/office/drawing/2014/main" id="{7A94F605-6803-3FEC-32FE-78E6FBEAA2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5A41BA-3A51-3E7D-6D98-09B37B16A4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7E19C-72C8-4DE2-A74D-36439850F3C2}" type="slidenum">
              <a:rPr lang="en-GB" smtClean="0"/>
              <a:t>‹#›</a:t>
            </a:fld>
            <a:endParaRPr lang="en-GB"/>
          </a:p>
        </p:txBody>
      </p:sp>
    </p:spTree>
    <p:extLst>
      <p:ext uri="{BB962C8B-B14F-4D97-AF65-F5344CB8AC3E}">
        <p14:creationId xmlns:p14="http://schemas.microsoft.com/office/powerpoint/2010/main" val="254451181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tags" Target="../tags/tag121.xml"/><Relationship Id="rId7" Type="http://schemas.openxmlformats.org/officeDocument/2006/relationships/tags" Target="../tags/tag125.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tags" Target="../tags/tag124.xml"/><Relationship Id="rId5" Type="http://schemas.openxmlformats.org/officeDocument/2006/relationships/tags" Target="../tags/tag123.xml"/><Relationship Id="rId4" Type="http://schemas.openxmlformats.org/officeDocument/2006/relationships/tags" Target="../tags/tag1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3" Type="http://schemas.openxmlformats.org/officeDocument/2006/relationships/tags" Target="../tags/tag67.xml"/><Relationship Id="rId18" Type="http://schemas.openxmlformats.org/officeDocument/2006/relationships/tags" Target="../tags/tag72.xml"/><Relationship Id="rId26" Type="http://schemas.openxmlformats.org/officeDocument/2006/relationships/tags" Target="../tags/tag80.xml"/><Relationship Id="rId39" Type="http://schemas.openxmlformats.org/officeDocument/2006/relationships/tags" Target="../tags/tag93.xml"/><Relationship Id="rId21" Type="http://schemas.openxmlformats.org/officeDocument/2006/relationships/tags" Target="../tags/tag75.xml"/><Relationship Id="rId34" Type="http://schemas.openxmlformats.org/officeDocument/2006/relationships/tags" Target="../tags/tag88.xml"/><Relationship Id="rId42" Type="http://schemas.openxmlformats.org/officeDocument/2006/relationships/tags" Target="../tags/tag96.xml"/><Relationship Id="rId47" Type="http://schemas.openxmlformats.org/officeDocument/2006/relationships/tags" Target="../tags/tag101.xml"/><Relationship Id="rId50" Type="http://schemas.openxmlformats.org/officeDocument/2006/relationships/tags" Target="../tags/tag104.xml"/><Relationship Id="rId55" Type="http://schemas.openxmlformats.org/officeDocument/2006/relationships/tags" Target="../tags/tag109.xml"/><Relationship Id="rId63" Type="http://schemas.openxmlformats.org/officeDocument/2006/relationships/tags" Target="../tags/tag117.xml"/><Relationship Id="rId68" Type="http://schemas.openxmlformats.org/officeDocument/2006/relationships/oleObject" Target="../embeddings/oleObject2.bin"/><Relationship Id="rId7" Type="http://schemas.openxmlformats.org/officeDocument/2006/relationships/tags" Target="../tags/tag61.xml"/><Relationship Id="rId2" Type="http://schemas.openxmlformats.org/officeDocument/2006/relationships/tags" Target="../tags/tag56.xml"/><Relationship Id="rId16" Type="http://schemas.openxmlformats.org/officeDocument/2006/relationships/tags" Target="../tags/tag70.xml"/><Relationship Id="rId29" Type="http://schemas.openxmlformats.org/officeDocument/2006/relationships/tags" Target="../tags/tag83.xml"/><Relationship Id="rId1" Type="http://schemas.openxmlformats.org/officeDocument/2006/relationships/tags" Target="../tags/tag55.xml"/><Relationship Id="rId6" Type="http://schemas.openxmlformats.org/officeDocument/2006/relationships/tags" Target="../tags/tag60.xml"/><Relationship Id="rId11" Type="http://schemas.openxmlformats.org/officeDocument/2006/relationships/tags" Target="../tags/tag65.xml"/><Relationship Id="rId24" Type="http://schemas.openxmlformats.org/officeDocument/2006/relationships/tags" Target="../tags/tag78.xml"/><Relationship Id="rId32" Type="http://schemas.openxmlformats.org/officeDocument/2006/relationships/tags" Target="../tags/tag86.xml"/><Relationship Id="rId37" Type="http://schemas.openxmlformats.org/officeDocument/2006/relationships/tags" Target="../tags/tag91.xml"/><Relationship Id="rId40" Type="http://schemas.openxmlformats.org/officeDocument/2006/relationships/tags" Target="../tags/tag94.xml"/><Relationship Id="rId45" Type="http://schemas.openxmlformats.org/officeDocument/2006/relationships/tags" Target="../tags/tag99.xml"/><Relationship Id="rId53" Type="http://schemas.openxmlformats.org/officeDocument/2006/relationships/tags" Target="../tags/tag107.xml"/><Relationship Id="rId58" Type="http://schemas.openxmlformats.org/officeDocument/2006/relationships/tags" Target="../tags/tag112.xml"/><Relationship Id="rId66" Type="http://schemas.openxmlformats.org/officeDocument/2006/relationships/oleObject" Target="../embeddings/oleObject1.bin"/><Relationship Id="rId5" Type="http://schemas.openxmlformats.org/officeDocument/2006/relationships/tags" Target="../tags/tag59.xml"/><Relationship Id="rId15" Type="http://schemas.openxmlformats.org/officeDocument/2006/relationships/tags" Target="../tags/tag69.xml"/><Relationship Id="rId23" Type="http://schemas.openxmlformats.org/officeDocument/2006/relationships/tags" Target="../tags/tag77.xml"/><Relationship Id="rId28" Type="http://schemas.openxmlformats.org/officeDocument/2006/relationships/tags" Target="../tags/tag82.xml"/><Relationship Id="rId36" Type="http://schemas.openxmlformats.org/officeDocument/2006/relationships/tags" Target="../tags/tag90.xml"/><Relationship Id="rId49" Type="http://schemas.openxmlformats.org/officeDocument/2006/relationships/tags" Target="../tags/tag103.xml"/><Relationship Id="rId57" Type="http://schemas.openxmlformats.org/officeDocument/2006/relationships/tags" Target="../tags/tag111.xml"/><Relationship Id="rId61" Type="http://schemas.openxmlformats.org/officeDocument/2006/relationships/tags" Target="../tags/tag115.xml"/><Relationship Id="rId10" Type="http://schemas.openxmlformats.org/officeDocument/2006/relationships/tags" Target="../tags/tag64.xml"/><Relationship Id="rId19" Type="http://schemas.openxmlformats.org/officeDocument/2006/relationships/tags" Target="../tags/tag73.xml"/><Relationship Id="rId31" Type="http://schemas.openxmlformats.org/officeDocument/2006/relationships/tags" Target="../tags/tag85.xml"/><Relationship Id="rId44" Type="http://schemas.openxmlformats.org/officeDocument/2006/relationships/tags" Target="../tags/tag98.xml"/><Relationship Id="rId52" Type="http://schemas.openxmlformats.org/officeDocument/2006/relationships/tags" Target="../tags/tag106.xml"/><Relationship Id="rId60" Type="http://schemas.openxmlformats.org/officeDocument/2006/relationships/tags" Target="../tags/tag114.xml"/><Relationship Id="rId65" Type="http://schemas.openxmlformats.org/officeDocument/2006/relationships/slideLayout" Target="../slideLayouts/slideLayout21.xml"/><Relationship Id="rId4" Type="http://schemas.openxmlformats.org/officeDocument/2006/relationships/tags" Target="../tags/tag58.xml"/><Relationship Id="rId9" Type="http://schemas.openxmlformats.org/officeDocument/2006/relationships/tags" Target="../tags/tag63.xml"/><Relationship Id="rId14" Type="http://schemas.openxmlformats.org/officeDocument/2006/relationships/tags" Target="../tags/tag68.xml"/><Relationship Id="rId22" Type="http://schemas.openxmlformats.org/officeDocument/2006/relationships/tags" Target="../tags/tag76.xml"/><Relationship Id="rId27" Type="http://schemas.openxmlformats.org/officeDocument/2006/relationships/tags" Target="../tags/tag81.xml"/><Relationship Id="rId30" Type="http://schemas.openxmlformats.org/officeDocument/2006/relationships/tags" Target="../tags/tag84.xml"/><Relationship Id="rId35" Type="http://schemas.openxmlformats.org/officeDocument/2006/relationships/tags" Target="../tags/tag89.xml"/><Relationship Id="rId43" Type="http://schemas.openxmlformats.org/officeDocument/2006/relationships/tags" Target="../tags/tag97.xml"/><Relationship Id="rId48" Type="http://schemas.openxmlformats.org/officeDocument/2006/relationships/tags" Target="../tags/tag102.xml"/><Relationship Id="rId56" Type="http://schemas.openxmlformats.org/officeDocument/2006/relationships/tags" Target="../tags/tag110.xml"/><Relationship Id="rId64" Type="http://schemas.openxmlformats.org/officeDocument/2006/relationships/tags" Target="../tags/tag118.xml"/><Relationship Id="rId69" Type="http://schemas.openxmlformats.org/officeDocument/2006/relationships/image" Target="../media/image5.emf"/><Relationship Id="rId8" Type="http://schemas.openxmlformats.org/officeDocument/2006/relationships/tags" Target="../tags/tag62.xml"/><Relationship Id="rId51" Type="http://schemas.openxmlformats.org/officeDocument/2006/relationships/tags" Target="../tags/tag105.xml"/><Relationship Id="rId3" Type="http://schemas.openxmlformats.org/officeDocument/2006/relationships/tags" Target="../tags/tag57.xml"/><Relationship Id="rId12" Type="http://schemas.openxmlformats.org/officeDocument/2006/relationships/tags" Target="../tags/tag66.xml"/><Relationship Id="rId17" Type="http://schemas.openxmlformats.org/officeDocument/2006/relationships/tags" Target="../tags/tag71.xml"/><Relationship Id="rId25" Type="http://schemas.openxmlformats.org/officeDocument/2006/relationships/tags" Target="../tags/tag79.xml"/><Relationship Id="rId33" Type="http://schemas.openxmlformats.org/officeDocument/2006/relationships/tags" Target="../tags/tag87.xml"/><Relationship Id="rId38" Type="http://schemas.openxmlformats.org/officeDocument/2006/relationships/tags" Target="../tags/tag92.xml"/><Relationship Id="rId46" Type="http://schemas.openxmlformats.org/officeDocument/2006/relationships/tags" Target="../tags/tag100.xml"/><Relationship Id="rId59" Type="http://schemas.openxmlformats.org/officeDocument/2006/relationships/tags" Target="../tags/tag113.xml"/><Relationship Id="rId67" Type="http://schemas.openxmlformats.org/officeDocument/2006/relationships/image" Target="../media/image4.emf"/><Relationship Id="rId20" Type="http://schemas.openxmlformats.org/officeDocument/2006/relationships/tags" Target="../tags/tag74.xml"/><Relationship Id="rId41" Type="http://schemas.openxmlformats.org/officeDocument/2006/relationships/tags" Target="../tags/tag95.xml"/><Relationship Id="rId54" Type="http://schemas.openxmlformats.org/officeDocument/2006/relationships/tags" Target="../tags/tag108.xml"/><Relationship Id="rId62" Type="http://schemas.openxmlformats.org/officeDocument/2006/relationships/tags" Target="../tags/tag116.xml"/><Relationship Id="rId70"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10">
            <a:extLst>
              <a:ext uri="{FF2B5EF4-FFF2-40B4-BE49-F238E27FC236}">
                <a16:creationId xmlns:a16="http://schemas.microsoft.com/office/drawing/2014/main" id="{00DD1FA1-342F-E124-D564-48E76F4784EB}"/>
              </a:ext>
            </a:extLst>
          </p:cNvPr>
          <p:cNvSpPr>
            <a:spLocks noGrp="1"/>
          </p:cNvSpPr>
          <p:nvPr>
            <p:ph type="ctrTitle"/>
          </p:nvPr>
        </p:nvSpPr>
        <p:spPr>
          <a:xfrm>
            <a:off x="479031" y="2420888"/>
            <a:ext cx="11232000" cy="1296144"/>
          </a:xfrm>
        </p:spPr>
        <p:txBody>
          <a:bodyPr>
            <a:normAutofit fontScale="90000"/>
          </a:bodyPr>
          <a:lstStyle/>
          <a:p>
            <a:pPr algn="ctr"/>
            <a:r>
              <a:rPr lang="en-US" sz="3100" dirty="0">
                <a:solidFill>
                  <a:schemeClr val="tx1"/>
                </a:solidFill>
              </a:rPr>
              <a:t>Status Report:</a:t>
            </a:r>
            <a:br>
              <a:rPr lang="en-US" sz="3100" dirty="0">
                <a:solidFill>
                  <a:schemeClr val="tx1"/>
                </a:solidFill>
              </a:rPr>
            </a:br>
            <a:r>
              <a:rPr lang="en-US" sz="3100" dirty="0">
                <a:solidFill>
                  <a:schemeClr val="tx1"/>
                </a:solidFill>
              </a:rPr>
              <a:t>Special Interest Group on Electrical Braking</a:t>
            </a:r>
            <a:br>
              <a:rPr lang="en-US" sz="3100" b="1" dirty="0">
                <a:solidFill>
                  <a:schemeClr val="tx1"/>
                </a:solidFill>
              </a:rPr>
            </a:br>
            <a:br>
              <a:rPr lang="en-US" sz="32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r>
              <a:rPr lang="en-US" dirty="0">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2" name="Datumsplatzhalter 1">
            <a:extLst>
              <a:ext uri="{FF2B5EF4-FFF2-40B4-BE49-F238E27FC236}">
                <a16:creationId xmlns:a16="http://schemas.microsoft.com/office/drawing/2014/main" id="{5DDE32D2-8FBB-EB2D-C8BA-C0851C48C72F}"/>
              </a:ext>
            </a:extLst>
          </p:cNvPr>
          <p:cNvSpPr>
            <a:spLocks noGrp="1"/>
          </p:cNvSpPr>
          <p:nvPr>
            <p:ph type="dt" sz="half" idx="13"/>
          </p:nvPr>
        </p:nvSpPr>
        <p:spPr/>
        <p:txBody>
          <a:bodyPr/>
          <a:lstStyle/>
          <a:p>
            <a:fld id="{8368CD68-AEDD-44C1-A57A-51B1D2F254B6}" type="datetime4">
              <a:rPr lang="en-US" smtClean="0"/>
              <a:pPr/>
              <a:t>September 22, 2023</a:t>
            </a:fld>
            <a:endParaRPr lang="en-US" dirty="0"/>
          </a:p>
        </p:txBody>
      </p:sp>
      <p:sp>
        <p:nvSpPr>
          <p:cNvPr id="4" name="Fußzeilenplatzhalter 3">
            <a:extLst>
              <a:ext uri="{FF2B5EF4-FFF2-40B4-BE49-F238E27FC236}">
                <a16:creationId xmlns:a16="http://schemas.microsoft.com/office/drawing/2014/main" id="{5B819CFC-056A-F15F-2501-B96E07290CEF}"/>
              </a:ext>
            </a:extLst>
          </p:cNvPr>
          <p:cNvSpPr>
            <a:spLocks noGrp="1"/>
          </p:cNvSpPr>
          <p:nvPr>
            <p:ph type="ftr" sz="quarter" idx="14"/>
          </p:nvPr>
        </p:nvSpPr>
        <p:spPr/>
        <p:txBody>
          <a:bodyPr/>
          <a:lstStyle/>
          <a:p>
            <a:r>
              <a:rPr lang="en-US"/>
              <a:t>Heiner Hunold © Continental AG</a:t>
            </a:r>
            <a:endParaRPr lang="en-US" dirty="0"/>
          </a:p>
        </p:txBody>
      </p:sp>
      <p:sp>
        <p:nvSpPr>
          <p:cNvPr id="3" name="Foliennummernplatzhalter 2">
            <a:extLst>
              <a:ext uri="{FF2B5EF4-FFF2-40B4-BE49-F238E27FC236}">
                <a16:creationId xmlns:a16="http://schemas.microsoft.com/office/drawing/2014/main" id="{28665AA6-D9E8-D89F-7640-445BD40C823B}"/>
              </a:ext>
            </a:extLst>
          </p:cNvPr>
          <p:cNvSpPr>
            <a:spLocks noGrp="1"/>
          </p:cNvSpPr>
          <p:nvPr>
            <p:ph type="sldNum" sz="quarter" idx="15"/>
          </p:nvPr>
        </p:nvSpPr>
        <p:spPr/>
        <p:txBody>
          <a:bodyPr/>
          <a:lstStyle/>
          <a:p>
            <a:fld id="{ADA48181-2C78-49CB-8C52-912A07842C2E}" type="slidenum">
              <a:rPr lang="en-US" smtClean="0"/>
              <a:pPr/>
              <a:t>1</a:t>
            </a:fld>
            <a:endParaRPr lang="en-US" dirty="0"/>
          </a:p>
        </p:txBody>
      </p:sp>
      <p:sp>
        <p:nvSpPr>
          <p:cNvPr id="8" name="Untertitel 7">
            <a:extLst>
              <a:ext uri="{FF2B5EF4-FFF2-40B4-BE49-F238E27FC236}">
                <a16:creationId xmlns:a16="http://schemas.microsoft.com/office/drawing/2014/main" id="{A321886D-1A5A-2811-496C-065333DF19E3}"/>
              </a:ext>
            </a:extLst>
          </p:cNvPr>
          <p:cNvSpPr>
            <a:spLocks noGrp="1"/>
          </p:cNvSpPr>
          <p:nvPr>
            <p:ph type="subTitle" idx="1"/>
          </p:nvPr>
        </p:nvSpPr>
        <p:spPr/>
        <p:txBody>
          <a:bodyPr/>
          <a:lstStyle/>
          <a:p>
            <a:pPr algn="ctr"/>
            <a:r>
              <a:rPr kumimoji="0" lang="en-US" sz="2800" b="1" i="0" u="none" strike="noStrike" kern="1200" cap="none" spc="0" normalizeH="0" baseline="0" noProof="0" dirty="0">
                <a:ln>
                  <a:noFill/>
                </a:ln>
                <a:solidFill>
                  <a:srgbClr val="000000"/>
                </a:solidFill>
                <a:effectLst/>
                <a:uLnTx/>
                <a:uFillTx/>
                <a:latin typeface="Arial"/>
                <a:ea typeface="+mj-ea"/>
                <a:cs typeface="Arial" pitchFamily="34" charset="0"/>
              </a:rPr>
              <a:t>Monitoring the Electrical Energy </a:t>
            </a:r>
          </a:p>
          <a:p>
            <a:pPr algn="ctr"/>
            <a:r>
              <a:rPr kumimoji="0" lang="en-US" sz="2800" b="1" i="0" u="none" strike="noStrike" kern="1200" cap="none" spc="0" normalizeH="0" baseline="0" noProof="0" dirty="0">
                <a:ln>
                  <a:noFill/>
                </a:ln>
                <a:solidFill>
                  <a:srgbClr val="000000"/>
                </a:solidFill>
                <a:effectLst/>
                <a:uLnTx/>
                <a:uFillTx/>
                <a:latin typeface="Arial"/>
                <a:ea typeface="+mj-ea"/>
                <a:cs typeface="Arial" pitchFamily="34" charset="0"/>
              </a:rPr>
              <a:t>in an Electrical Braking System</a:t>
            </a:r>
            <a:endParaRPr lang="de-DE" dirty="0"/>
          </a:p>
        </p:txBody>
      </p:sp>
      <p:sp>
        <p:nvSpPr>
          <p:cNvPr id="9" name="TextBox 7">
            <a:extLst>
              <a:ext uri="{FF2B5EF4-FFF2-40B4-BE49-F238E27FC236}">
                <a16:creationId xmlns:a16="http://schemas.microsoft.com/office/drawing/2014/main" id="{937A2850-0822-2F18-59BE-7DD63D609696}"/>
              </a:ext>
            </a:extLst>
          </p:cNvPr>
          <p:cNvSpPr txBox="1"/>
          <p:nvPr/>
        </p:nvSpPr>
        <p:spPr>
          <a:xfrm>
            <a:off x="177044" y="179929"/>
            <a:ext cx="3608680" cy="584775"/>
          </a:xfrm>
          <a:prstGeom prst="rect">
            <a:avLst/>
          </a:prstGeom>
          <a:noFill/>
        </p:spPr>
        <p:txBody>
          <a:bodyPr wrap="none" rtlCol="0">
            <a:spAutoFit/>
          </a:bodyPr>
          <a:lstStyle/>
          <a:p>
            <a:r>
              <a:rPr lang="en-US" sz="1600" dirty="0"/>
              <a:t>Submitted by the experts from</a:t>
            </a:r>
          </a:p>
          <a:p>
            <a:r>
              <a:rPr lang="en-US" sz="1600" dirty="0"/>
              <a:t>Special Interest Group EMB (EBSIG) </a:t>
            </a:r>
          </a:p>
        </p:txBody>
      </p:sp>
      <p:sp>
        <p:nvSpPr>
          <p:cNvPr id="11" name="TextBox 8">
            <a:extLst>
              <a:ext uri="{FF2B5EF4-FFF2-40B4-BE49-F238E27FC236}">
                <a16:creationId xmlns:a16="http://schemas.microsoft.com/office/drawing/2014/main" id="{9EE77478-DA52-9F49-3C95-A2331F80689B}"/>
              </a:ext>
            </a:extLst>
          </p:cNvPr>
          <p:cNvSpPr txBox="1"/>
          <p:nvPr/>
        </p:nvSpPr>
        <p:spPr>
          <a:xfrm>
            <a:off x="8544272" y="116632"/>
            <a:ext cx="3600400" cy="830997"/>
          </a:xfrm>
          <a:prstGeom prst="rect">
            <a:avLst/>
          </a:prstGeom>
          <a:noFill/>
        </p:spPr>
        <p:txBody>
          <a:bodyPr wrap="square">
            <a:spAutoFit/>
          </a:bodyPr>
          <a:lstStyle/>
          <a:p>
            <a:r>
              <a:rPr lang="en-GB" sz="1600" u="sng" dirty="0"/>
              <a:t>Informal document</a:t>
            </a:r>
            <a:r>
              <a:rPr lang="en-GB" sz="1600" dirty="0"/>
              <a:t> </a:t>
            </a:r>
            <a:r>
              <a:rPr lang="en-GB" sz="1600" b="1" dirty="0"/>
              <a:t>GRVA-17-19</a:t>
            </a:r>
          </a:p>
          <a:p>
            <a:r>
              <a:rPr lang="en-GB" sz="1600" dirty="0"/>
              <a:t>17th GRVA, 25-29 September 2023</a:t>
            </a:r>
          </a:p>
          <a:p>
            <a:r>
              <a:rPr lang="en-GB" sz="1600" dirty="0"/>
              <a:t>Provisional agenda item 8(b)</a:t>
            </a:r>
          </a:p>
        </p:txBody>
      </p:sp>
    </p:spTree>
    <p:extLst>
      <p:ext uri="{BB962C8B-B14F-4D97-AF65-F5344CB8AC3E}">
        <p14:creationId xmlns:p14="http://schemas.microsoft.com/office/powerpoint/2010/main" val="419150517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832ACC3-5BA2-16A5-8BBE-D46E91129D84}"/>
              </a:ext>
            </a:extLst>
          </p:cNvPr>
          <p:cNvSpPr>
            <a:spLocks noGrp="1"/>
          </p:cNvSpPr>
          <p:nvPr>
            <p:ph type="dt" sz="half" idx="10"/>
          </p:nvPr>
        </p:nvSpPr>
        <p:spPr/>
        <p:txBody>
          <a:bodyPr/>
          <a:lstStyle/>
          <a:p>
            <a:fld id="{AEE7B625-A320-4691-917D-ECE7CF90913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8DB2D379-CFF0-6677-02F6-082DEB8573A5}"/>
              </a:ext>
            </a:extLst>
          </p:cNvPr>
          <p:cNvSpPr>
            <a:spLocks noGrp="1"/>
          </p:cNvSpPr>
          <p:nvPr>
            <p:ph type="ftr" sz="quarter" idx="11"/>
          </p:nvPr>
        </p:nvSpPr>
        <p:spPr/>
        <p:txBody>
          <a:bodyPr/>
          <a:lstStyle/>
          <a:p>
            <a:pPr algn="ctr"/>
            <a:r>
              <a:rPr lang="en-US"/>
              <a:t>Heiner Hunold © Continental AG</a:t>
            </a:r>
            <a:endParaRPr lang="en-US" dirty="0"/>
          </a:p>
        </p:txBody>
      </p:sp>
      <p:sp>
        <p:nvSpPr>
          <p:cNvPr id="6" name="Foliennummernplatzhalter 5">
            <a:extLst>
              <a:ext uri="{FF2B5EF4-FFF2-40B4-BE49-F238E27FC236}">
                <a16:creationId xmlns:a16="http://schemas.microsoft.com/office/drawing/2014/main" id="{EB775D70-2D4C-3596-EB07-566A69EEA8EA}"/>
              </a:ext>
            </a:extLst>
          </p:cNvPr>
          <p:cNvSpPr>
            <a:spLocks noGrp="1"/>
          </p:cNvSpPr>
          <p:nvPr>
            <p:ph type="sldNum" sz="quarter" idx="12"/>
          </p:nvPr>
        </p:nvSpPr>
        <p:spPr/>
        <p:txBody>
          <a:bodyPr/>
          <a:lstStyle/>
          <a:p>
            <a:fld id="{ADA48181-2C78-49CB-8C52-912A07842C2E}" type="slidenum">
              <a:rPr lang="en-US" smtClean="0"/>
              <a:pPr/>
              <a:t>10</a:t>
            </a:fld>
            <a:endParaRPr lang="en-US" dirty="0"/>
          </a:p>
        </p:txBody>
      </p:sp>
      <p:sp>
        <p:nvSpPr>
          <p:cNvPr id="15" name="Titel 1">
            <a:extLst>
              <a:ext uri="{FF2B5EF4-FFF2-40B4-BE49-F238E27FC236}">
                <a16:creationId xmlns:a16="http://schemas.microsoft.com/office/drawing/2014/main" id="{0CAC9052-BBC6-EDB4-6F9C-976B79888E07}"/>
              </a:ext>
            </a:extLst>
          </p:cNvPr>
          <p:cNvSpPr>
            <a:spLocks noGrp="1"/>
          </p:cNvSpPr>
          <p:nvPr>
            <p:ph type="title"/>
          </p:nvPr>
        </p:nvSpPr>
        <p:spPr>
          <a:xfrm>
            <a:off x="155340" y="296712"/>
            <a:ext cx="11881320" cy="540000"/>
          </a:xfrm>
        </p:spPr>
        <p:txBody>
          <a:bodyPr>
            <a:normAutofit/>
          </a:bodyPr>
          <a:lstStyle/>
          <a:p>
            <a:r>
              <a:rPr lang="en-US" sz="2600" dirty="0">
                <a:solidFill>
                  <a:schemeClr val="tx1"/>
                </a:solidFill>
                <a:latin typeface="Times New Roman" panose="02020603050405020304" pitchFamily="18" charset="0"/>
                <a:cs typeface="Times New Roman" panose="02020603050405020304" pitchFamily="18" charset="0"/>
              </a:rPr>
              <a:t>“Energy Management System (EMS) used by the Braking System - 2”</a:t>
            </a:r>
            <a:endParaRPr lang="de-DE" sz="2600" dirty="0">
              <a:solidFill>
                <a:schemeClr val="tx1"/>
              </a:solidFill>
              <a:latin typeface="Times New Roman" panose="02020603050405020304" pitchFamily="18" charset="0"/>
              <a:cs typeface="Times New Roman" panose="02020603050405020304" pitchFamily="18" charset="0"/>
            </a:endParaRPr>
          </a:p>
        </p:txBody>
      </p:sp>
      <p:sp>
        <p:nvSpPr>
          <p:cNvPr id="17" name="Inhaltsplatzhalter 2">
            <a:extLst>
              <a:ext uri="{FF2B5EF4-FFF2-40B4-BE49-F238E27FC236}">
                <a16:creationId xmlns:a16="http://schemas.microsoft.com/office/drawing/2014/main" id="{AFCA0CDC-F5A5-9ED6-787C-6ACE3BEC3113}"/>
              </a:ext>
            </a:extLst>
          </p:cNvPr>
          <p:cNvSpPr txBox="1">
            <a:spLocks/>
          </p:cNvSpPr>
          <p:nvPr/>
        </p:nvSpPr>
        <p:spPr>
          <a:xfrm>
            <a:off x="623392" y="980728"/>
            <a:ext cx="10946432" cy="542097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1200"/>
              </a:spcAft>
              <a:buClrTx/>
              <a:buSzTx/>
              <a:buFont typeface="+mj-lt"/>
              <a:buAutoNum type="arabicPeriod"/>
              <a:tabLst/>
              <a:defRPr/>
            </a:pPr>
            <a:r>
              <a:rPr lang="en-US" sz="2000" b="1" dirty="0">
                <a:solidFill>
                  <a:prstClr val="black"/>
                </a:solidFill>
                <a:latin typeface="Calibri Light" panose="020F0302020204030204"/>
                <a:cs typeface="+mj-cs"/>
              </a:rPr>
              <a:t>EMS</a:t>
            </a:r>
            <a:r>
              <a:rPr lang="en-US" sz="2000" dirty="0">
                <a:solidFill>
                  <a:sysClr val="windowText" lastClr="000000"/>
                </a:solidFill>
                <a:latin typeface="Calibri" panose="020F0502020204030204"/>
              </a:rPr>
              <a:t> will use multiple signals ( voltage, current, temperature)  and models (or observers) to “know”, in real time, that the reserve of energy and output power is sufficient to guarantee the specified braking performance.</a:t>
            </a:r>
          </a:p>
          <a:p>
            <a:pPr marL="514350" marR="0" lvl="0" indent="-514350" algn="l" defTabSz="914400" rtl="0" eaLnBrk="1" fontAlgn="auto" latinLnBrk="0" hangingPunct="1">
              <a:lnSpc>
                <a:spcPct val="90000"/>
              </a:lnSpc>
              <a:spcBef>
                <a:spcPts val="1000"/>
              </a:spcBef>
              <a:spcAft>
                <a:spcPts val="1200"/>
              </a:spcAft>
              <a:buClrTx/>
              <a:buSzTx/>
              <a:buFont typeface="+mj-lt"/>
              <a:buAutoNum type="arabicPeriod"/>
              <a:tabLst/>
              <a:defRPr/>
            </a:pPr>
            <a:r>
              <a:rPr lang="en-US" sz="2000" dirty="0">
                <a:solidFill>
                  <a:sysClr val="windowText" lastClr="000000"/>
                </a:solidFill>
                <a:latin typeface="Calibri" panose="020F0502020204030204"/>
              </a:rPr>
              <a:t>State  of Function (SOF) continuously determines if  the reserve of energy, and the necessary output power, are greater than the thresholds at which the regulations require the activation of the brake warning signals.</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lang="en-US" sz="2000" dirty="0">
                <a:solidFill>
                  <a:sysClr val="windowText" lastClr="000000"/>
                </a:solidFill>
                <a:latin typeface="Calibri" panose="020F0502020204030204"/>
              </a:rPr>
              <a:t>SOF is based on predictions of</a:t>
            </a:r>
          </a:p>
          <a:p>
            <a:pPr lvl="2">
              <a:spcBef>
                <a:spcPts val="1000"/>
              </a:spcBef>
              <a:defRPr/>
            </a:pPr>
            <a:r>
              <a:rPr lang="en-US" dirty="0">
                <a:solidFill>
                  <a:sysClr val="windowText" lastClr="000000"/>
                </a:solidFill>
                <a:latin typeface="Calibri" panose="020F0502020204030204"/>
              </a:rPr>
              <a:t>State of Health ( Ageing )</a:t>
            </a:r>
          </a:p>
          <a:p>
            <a:pPr lvl="2">
              <a:spcBef>
                <a:spcPts val="1000"/>
              </a:spcBef>
              <a:defRPr/>
            </a:pPr>
            <a:r>
              <a:rPr lang="en-US" dirty="0">
                <a:solidFill>
                  <a:sysClr val="windowText" lastClr="000000"/>
                </a:solidFill>
                <a:latin typeface="Calibri" panose="020F0502020204030204"/>
              </a:rPr>
              <a:t>State of Charge </a:t>
            </a:r>
          </a:p>
          <a:p>
            <a:pPr lvl="2">
              <a:spcBef>
                <a:spcPts val="1000"/>
              </a:spcBef>
              <a:spcAft>
                <a:spcPts val="1200"/>
              </a:spcAft>
              <a:defRPr/>
            </a:pPr>
            <a:r>
              <a:rPr lang="en-US" dirty="0">
                <a:solidFill>
                  <a:sysClr val="windowText" lastClr="000000"/>
                </a:solidFill>
                <a:latin typeface="Calibri" panose="020F0502020204030204"/>
              </a:rPr>
              <a:t>Inner Resistance </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r>
              <a:rPr lang="en-US" sz="2000" dirty="0">
                <a:solidFill>
                  <a:sysClr val="windowText" lastClr="000000"/>
                </a:solidFill>
                <a:latin typeface="Calibri" panose="020F0502020204030204"/>
              </a:rPr>
              <a:t>SOF based predictions serve for providing safety warning triggers for</a:t>
            </a:r>
          </a:p>
          <a:p>
            <a:pPr lvl="2">
              <a:spcBef>
                <a:spcPts val="1000"/>
              </a:spcBef>
              <a:defRPr/>
            </a:pPr>
            <a:r>
              <a:rPr lang="en-US" dirty="0">
                <a:solidFill>
                  <a:sysClr val="windowText" lastClr="000000"/>
                </a:solidFill>
                <a:latin typeface="Calibri" panose="020F0502020204030204"/>
              </a:rPr>
              <a:t>Insufficient brake performance (red waring light)</a:t>
            </a:r>
          </a:p>
          <a:p>
            <a:pPr lvl="2">
              <a:spcBef>
                <a:spcPts val="1000"/>
              </a:spcBef>
              <a:defRPr/>
            </a:pPr>
            <a:r>
              <a:rPr lang="en-US" dirty="0">
                <a:solidFill>
                  <a:sysClr val="windowText" lastClr="000000"/>
                </a:solidFill>
                <a:latin typeface="Calibri" panose="020F0502020204030204"/>
              </a:rPr>
              <a:t>Replacement of energy reserve due to degradation (yellow warning light)</a:t>
            </a:r>
          </a:p>
          <a:p>
            <a:pPr marL="514350" marR="0" lvl="0" indent="-514350" algn="l" defTabSz="914400" rtl="0" eaLnBrk="1" fontAlgn="auto" latinLnBrk="0" hangingPunct="1">
              <a:lnSpc>
                <a:spcPct val="90000"/>
              </a:lnSpc>
              <a:spcBef>
                <a:spcPts val="1000"/>
              </a:spcBef>
              <a:spcAft>
                <a:spcPts val="0"/>
              </a:spcAft>
              <a:buClrTx/>
              <a:buSzTx/>
              <a:buFont typeface="+mj-lt"/>
              <a:buAutoNum type="arabicPeriod"/>
              <a:tabLst/>
              <a:defRPr/>
            </a:pPr>
            <a:endParaRPr lang="en-US" sz="2400" dirty="0">
              <a:solidFill>
                <a:sysClr val="windowText" lastClr="000000"/>
              </a:solidFill>
              <a:latin typeface="Calibri" panose="020F0502020204030204"/>
            </a:endParaRPr>
          </a:p>
        </p:txBody>
      </p:sp>
    </p:spTree>
    <p:extLst>
      <p:ext uri="{BB962C8B-B14F-4D97-AF65-F5344CB8AC3E}">
        <p14:creationId xmlns:p14="http://schemas.microsoft.com/office/powerpoint/2010/main" val="190521568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FF824-1357-2A32-CB51-682CC7DC2DF3}"/>
              </a:ext>
            </a:extLst>
          </p:cNvPr>
          <p:cNvSpPr>
            <a:spLocks noGrp="1"/>
          </p:cNvSpPr>
          <p:nvPr>
            <p:ph type="title"/>
          </p:nvPr>
        </p:nvSpPr>
        <p:spPr>
          <a:xfrm>
            <a:off x="838200" y="296712"/>
            <a:ext cx="10515600" cy="540000"/>
          </a:xfrm>
        </p:spPr>
        <p:txBody>
          <a:bodyPr/>
          <a:lstStyle/>
          <a:p>
            <a:r>
              <a:rPr lang="en-GB" sz="2600" b="1" dirty="0">
                <a:latin typeface="Times New Roman" panose="02020603050405020304" pitchFamily="18" charset="0"/>
                <a:cs typeface="Times New Roman" panose="02020603050405020304" pitchFamily="18" charset="0"/>
              </a:rPr>
              <a:t>Energy reserve as part of, e.g., the traction battery.</a:t>
            </a:r>
          </a:p>
        </p:txBody>
      </p:sp>
      <p:sp>
        <p:nvSpPr>
          <p:cNvPr id="4" name="Content Placeholder 3">
            <a:extLst>
              <a:ext uri="{FF2B5EF4-FFF2-40B4-BE49-F238E27FC236}">
                <a16:creationId xmlns:a16="http://schemas.microsoft.com/office/drawing/2014/main" id="{A2FAC82E-0262-4798-84D0-19470465EE7B}"/>
              </a:ext>
            </a:extLst>
          </p:cNvPr>
          <p:cNvSpPr>
            <a:spLocks noGrp="1"/>
          </p:cNvSpPr>
          <p:nvPr>
            <p:ph sz="half" idx="2"/>
          </p:nvPr>
        </p:nvSpPr>
        <p:spPr/>
        <p:txBody>
          <a:bodyPr>
            <a:normAutofit/>
          </a:bodyPr>
          <a:lstStyle/>
          <a:p>
            <a:r>
              <a:rPr lang="en-GB" sz="2000" dirty="0"/>
              <a:t>The traction battery may also function as the energy reserve, and energy supply, for the braking system.</a:t>
            </a:r>
          </a:p>
          <a:p>
            <a:r>
              <a:rPr lang="en-GB" sz="2000" dirty="0"/>
              <a:t>The dedicated braking system energy reserve, required by R13/R13H, would be ensured by protection devices that isolate other electrical consumers, including the traction motors, at critical energy levels.</a:t>
            </a:r>
          </a:p>
        </p:txBody>
      </p:sp>
      <p:sp>
        <p:nvSpPr>
          <p:cNvPr id="5" name="Rechteck: abgerundete Ecken 143">
            <a:extLst>
              <a:ext uri="{FF2B5EF4-FFF2-40B4-BE49-F238E27FC236}">
                <a16:creationId xmlns:a16="http://schemas.microsoft.com/office/drawing/2014/main" id="{4238B217-AAF0-1CD3-4D36-ADBD6334B02F}"/>
              </a:ext>
            </a:extLst>
          </p:cNvPr>
          <p:cNvSpPr/>
          <p:nvPr/>
        </p:nvSpPr>
        <p:spPr>
          <a:xfrm>
            <a:off x="1912556" y="2132855"/>
            <a:ext cx="1572830" cy="3342752"/>
          </a:xfrm>
          <a:prstGeom prst="roundRect">
            <a:avLst/>
          </a:prstGeom>
          <a:pattFill prst="pct5">
            <a:fgClr>
              <a:schemeClr val="accent1"/>
            </a:fgClr>
            <a:bgClr>
              <a:schemeClr val="bg1">
                <a:lumMod val="95000"/>
              </a:schemeClr>
            </a:bgClr>
          </a:patt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rPr>
              <a:t>Reserves </a:t>
            </a:r>
          </a:p>
          <a:p>
            <a:r>
              <a:rPr lang="en-US" sz="1600" b="1" dirty="0">
                <a:solidFill>
                  <a:schemeClr val="tx1"/>
                </a:solidFill>
              </a:rPr>
              <a:t>of Energy </a:t>
            </a:r>
          </a:p>
          <a:p>
            <a:r>
              <a:rPr lang="en-US" sz="1600" b="1" dirty="0">
                <a:solidFill>
                  <a:schemeClr val="tx1"/>
                </a:solidFill>
              </a:rPr>
              <a:t>for Propulsion and safety systems</a:t>
            </a:r>
          </a:p>
        </p:txBody>
      </p:sp>
      <p:sp>
        <p:nvSpPr>
          <p:cNvPr id="6" name="Line 14">
            <a:extLst>
              <a:ext uri="{FF2B5EF4-FFF2-40B4-BE49-F238E27FC236}">
                <a16:creationId xmlns:a16="http://schemas.microsoft.com/office/drawing/2014/main" id="{EBD41A63-7AE2-0FB1-FB17-5F7BF4295B10}"/>
              </a:ext>
            </a:extLst>
          </p:cNvPr>
          <p:cNvSpPr>
            <a:spLocks noChangeAspect="1" noChangeShapeType="1"/>
          </p:cNvSpPr>
          <p:nvPr>
            <p:custDataLst>
              <p:tags r:id="rId1"/>
            </p:custDataLst>
          </p:nvPr>
        </p:nvSpPr>
        <p:spPr bwMode="auto">
          <a:xfrm flipV="1">
            <a:off x="3287792" y="2797009"/>
            <a:ext cx="606229" cy="0"/>
          </a:xfrm>
          <a:prstGeom prst="line">
            <a:avLst/>
          </a:prstGeom>
          <a:noFill/>
          <a:ln w="25400">
            <a:solidFill>
              <a:srgbClr val="000000"/>
            </a:solidFill>
            <a:round/>
            <a:headEnd/>
            <a:tailEnd type="arrow" w="med" len="med"/>
          </a:ln>
        </p:spPr>
        <p:txBody>
          <a:bodyPr wrap="none" anchor="ctr"/>
          <a:lstStyle/>
          <a:p>
            <a:pPr defTabSz="1129476"/>
            <a:endParaRPr sz="1976" kern="0">
              <a:solidFill>
                <a:srgbClr val="000000"/>
              </a:solidFill>
              <a:latin typeface="Bosch Office Sans" pitchFamily="34" charset="0"/>
            </a:endParaRPr>
          </a:p>
        </p:txBody>
      </p:sp>
      <p:sp>
        <p:nvSpPr>
          <p:cNvPr id="7" name="Text Box 15">
            <a:extLst>
              <a:ext uri="{FF2B5EF4-FFF2-40B4-BE49-F238E27FC236}">
                <a16:creationId xmlns:a16="http://schemas.microsoft.com/office/drawing/2014/main" id="{959B3A49-6087-73A9-B7D6-D1DF58E90287}"/>
              </a:ext>
            </a:extLst>
          </p:cNvPr>
          <p:cNvSpPr txBox="1">
            <a:spLocks noChangeAspect="1" noChangeArrowheads="1"/>
          </p:cNvSpPr>
          <p:nvPr>
            <p:custDataLst>
              <p:tags r:id="rId2"/>
            </p:custDataLst>
          </p:nvPr>
        </p:nvSpPr>
        <p:spPr bwMode="auto">
          <a:xfrm>
            <a:off x="3252420" y="2533181"/>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I</a:t>
            </a:r>
            <a:endParaRPr sz="1483" dirty="0">
              <a:solidFill>
                <a:srgbClr val="000000"/>
              </a:solidFill>
              <a:latin typeface="Arial" pitchFamily="34" charset="0"/>
              <a:sym typeface="Symbol" pitchFamily="18" charset="2"/>
            </a:endParaRPr>
          </a:p>
        </p:txBody>
      </p:sp>
      <p:sp>
        <p:nvSpPr>
          <p:cNvPr id="8" name="Line 16">
            <a:extLst>
              <a:ext uri="{FF2B5EF4-FFF2-40B4-BE49-F238E27FC236}">
                <a16:creationId xmlns:a16="http://schemas.microsoft.com/office/drawing/2014/main" id="{6B91CCE4-65B6-1A16-D711-0C2CC6F5A073}"/>
              </a:ext>
            </a:extLst>
          </p:cNvPr>
          <p:cNvSpPr>
            <a:spLocks noChangeAspect="1" noChangeShapeType="1"/>
          </p:cNvSpPr>
          <p:nvPr>
            <p:custDataLst>
              <p:tags r:id="rId3"/>
            </p:custDataLst>
          </p:nvPr>
        </p:nvSpPr>
        <p:spPr bwMode="auto">
          <a:xfrm>
            <a:off x="3287792" y="3068960"/>
            <a:ext cx="382254" cy="0"/>
          </a:xfrm>
          <a:prstGeom prst="line">
            <a:avLst/>
          </a:prstGeom>
          <a:noFill/>
          <a:ln w="25400">
            <a:solidFill>
              <a:srgbClr val="000000"/>
            </a:solidFill>
            <a:round/>
            <a:headEnd/>
            <a:tailEnd type="arrow" w="med" len="med"/>
          </a:ln>
        </p:spPr>
        <p:txBody>
          <a:bodyPr wrap="none" anchor="ctr"/>
          <a:lstStyle/>
          <a:p>
            <a:pPr defTabSz="1129476"/>
            <a:endParaRPr sz="1976" kern="0">
              <a:solidFill>
                <a:srgbClr val="000000"/>
              </a:solidFill>
              <a:latin typeface="Bosch Office Sans" pitchFamily="34" charset="0"/>
            </a:endParaRPr>
          </a:p>
        </p:txBody>
      </p:sp>
      <p:sp>
        <p:nvSpPr>
          <p:cNvPr id="9" name="Text Box 17">
            <a:extLst>
              <a:ext uri="{FF2B5EF4-FFF2-40B4-BE49-F238E27FC236}">
                <a16:creationId xmlns:a16="http://schemas.microsoft.com/office/drawing/2014/main" id="{A7238B39-AE93-A3D9-EEDF-E7131282382E}"/>
              </a:ext>
            </a:extLst>
          </p:cNvPr>
          <p:cNvSpPr txBox="1">
            <a:spLocks noChangeAspect="1" noChangeArrowheads="1"/>
          </p:cNvSpPr>
          <p:nvPr>
            <p:custDataLst>
              <p:tags r:id="rId4"/>
            </p:custDataLst>
          </p:nvPr>
        </p:nvSpPr>
        <p:spPr bwMode="auto">
          <a:xfrm>
            <a:off x="3220196" y="2805255"/>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T</a:t>
            </a:r>
            <a:endParaRPr sz="1483" dirty="0">
              <a:solidFill>
                <a:srgbClr val="000000"/>
              </a:solidFill>
              <a:latin typeface="Arial" pitchFamily="34" charset="0"/>
              <a:sym typeface="Symbol" pitchFamily="18" charset="2"/>
            </a:endParaRPr>
          </a:p>
        </p:txBody>
      </p:sp>
      <p:sp>
        <p:nvSpPr>
          <p:cNvPr id="10" name="Text Box 18">
            <a:extLst>
              <a:ext uri="{FF2B5EF4-FFF2-40B4-BE49-F238E27FC236}">
                <a16:creationId xmlns:a16="http://schemas.microsoft.com/office/drawing/2014/main" id="{1451AD90-B54F-0AF8-A0C8-D17EEE1E46FE}"/>
              </a:ext>
            </a:extLst>
          </p:cNvPr>
          <p:cNvSpPr txBox="1">
            <a:spLocks noChangeAspect="1" noChangeArrowheads="1"/>
          </p:cNvSpPr>
          <p:nvPr>
            <p:custDataLst>
              <p:tags r:id="rId5"/>
            </p:custDataLst>
          </p:nvPr>
        </p:nvSpPr>
        <p:spPr bwMode="auto">
          <a:xfrm>
            <a:off x="3226564" y="2274187"/>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U</a:t>
            </a:r>
          </a:p>
        </p:txBody>
      </p:sp>
      <p:sp>
        <p:nvSpPr>
          <p:cNvPr id="11" name="Line 40">
            <a:extLst>
              <a:ext uri="{FF2B5EF4-FFF2-40B4-BE49-F238E27FC236}">
                <a16:creationId xmlns:a16="http://schemas.microsoft.com/office/drawing/2014/main" id="{AB0F3847-CCF7-DD57-88FB-5F918B721EC7}"/>
              </a:ext>
            </a:extLst>
          </p:cNvPr>
          <p:cNvSpPr>
            <a:spLocks noChangeAspect="1" noChangeShapeType="1"/>
          </p:cNvSpPr>
          <p:nvPr>
            <p:custDataLst>
              <p:tags r:id="rId6"/>
            </p:custDataLst>
          </p:nvPr>
        </p:nvSpPr>
        <p:spPr bwMode="auto">
          <a:xfrm>
            <a:off x="3287792" y="2572681"/>
            <a:ext cx="936000" cy="0"/>
          </a:xfrm>
          <a:prstGeom prst="line">
            <a:avLst/>
          </a:prstGeom>
          <a:noFill/>
          <a:ln w="25400">
            <a:solidFill>
              <a:srgbClr val="000000"/>
            </a:solidFill>
            <a:round/>
            <a:headEnd/>
            <a:tailEnd type="arrow" w="med" len="med"/>
          </a:ln>
        </p:spPr>
        <p:txBody>
          <a:bodyPr wrap="none" anchor="ctr"/>
          <a:lstStyle/>
          <a:p>
            <a:pPr defTabSz="1129476">
              <a:defRPr/>
            </a:pPr>
            <a:endParaRPr sz="1976" kern="0">
              <a:solidFill>
                <a:srgbClr val="000000"/>
              </a:solidFill>
              <a:latin typeface="Bosch Office Sans" pitchFamily="34" charset="0"/>
            </a:endParaRPr>
          </a:p>
        </p:txBody>
      </p:sp>
      <p:sp>
        <p:nvSpPr>
          <p:cNvPr id="12" name="Rectangle: Rounded Corners 19">
            <a:extLst>
              <a:ext uri="{FF2B5EF4-FFF2-40B4-BE49-F238E27FC236}">
                <a16:creationId xmlns:a16="http://schemas.microsoft.com/office/drawing/2014/main" id="{2E86C914-C4EB-6274-D388-49F76F53635A}"/>
              </a:ext>
            </a:extLst>
          </p:cNvPr>
          <p:cNvSpPr/>
          <p:nvPr/>
        </p:nvSpPr>
        <p:spPr>
          <a:xfrm>
            <a:off x="2128580" y="4044004"/>
            <a:ext cx="1064666" cy="1113188"/>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Reserve of Energy dedicated to the Braking System</a:t>
            </a:r>
          </a:p>
        </p:txBody>
      </p:sp>
      <p:sp>
        <p:nvSpPr>
          <p:cNvPr id="18" name="Line 40">
            <a:extLst>
              <a:ext uri="{FF2B5EF4-FFF2-40B4-BE49-F238E27FC236}">
                <a16:creationId xmlns:a16="http://schemas.microsoft.com/office/drawing/2014/main" id="{CEFEB145-C70A-C145-67EC-79048FFC3735}"/>
              </a:ext>
            </a:extLst>
          </p:cNvPr>
          <p:cNvSpPr>
            <a:spLocks noChangeAspect="1" noChangeShapeType="1"/>
          </p:cNvSpPr>
          <p:nvPr>
            <p:custDataLst>
              <p:tags r:id="rId7"/>
            </p:custDataLst>
          </p:nvPr>
        </p:nvSpPr>
        <p:spPr bwMode="auto">
          <a:xfrm>
            <a:off x="3210708" y="4600598"/>
            <a:ext cx="936000" cy="0"/>
          </a:xfrm>
          <a:prstGeom prst="line">
            <a:avLst/>
          </a:prstGeom>
          <a:noFill/>
          <a:ln w="25400">
            <a:solidFill>
              <a:schemeClr val="accent1"/>
            </a:solidFill>
            <a:round/>
            <a:headEnd/>
            <a:tailEnd type="arrow" w="med" len="med"/>
          </a:ln>
        </p:spPr>
        <p:txBody>
          <a:bodyPr wrap="none" anchor="ctr"/>
          <a:lstStyle/>
          <a:p>
            <a:pPr defTabSz="1129476">
              <a:defRPr/>
            </a:pPr>
            <a:endParaRPr sz="1976" kern="0">
              <a:solidFill>
                <a:srgbClr val="000000"/>
              </a:solidFill>
              <a:latin typeface="Bosch Office Sans" pitchFamily="34" charset="0"/>
            </a:endParaRPr>
          </a:p>
        </p:txBody>
      </p:sp>
      <p:sp>
        <p:nvSpPr>
          <p:cNvPr id="19" name="TextBox 18">
            <a:extLst>
              <a:ext uri="{FF2B5EF4-FFF2-40B4-BE49-F238E27FC236}">
                <a16:creationId xmlns:a16="http://schemas.microsoft.com/office/drawing/2014/main" id="{14CE8137-2C1E-AA2E-CA7D-B7D2E60167DD}"/>
              </a:ext>
            </a:extLst>
          </p:cNvPr>
          <p:cNvSpPr txBox="1"/>
          <p:nvPr/>
        </p:nvSpPr>
        <p:spPr>
          <a:xfrm>
            <a:off x="1415480" y="5620598"/>
            <a:ext cx="1712841" cy="369332"/>
          </a:xfrm>
          <a:prstGeom prst="rect">
            <a:avLst/>
          </a:prstGeom>
          <a:noFill/>
        </p:spPr>
        <p:txBody>
          <a:bodyPr wrap="none" rtlCol="0">
            <a:spAutoFit/>
          </a:bodyPr>
          <a:lstStyle/>
          <a:p>
            <a:r>
              <a:rPr lang="en-GB" b="1" dirty="0"/>
              <a:t>Traction Battery</a:t>
            </a:r>
          </a:p>
        </p:txBody>
      </p:sp>
    </p:spTree>
    <p:extLst>
      <p:ext uri="{BB962C8B-B14F-4D97-AF65-F5344CB8AC3E}">
        <p14:creationId xmlns:p14="http://schemas.microsoft.com/office/powerpoint/2010/main" val="603467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832ACC3-5BA2-16A5-8BBE-D46E91129D84}"/>
              </a:ext>
            </a:extLst>
          </p:cNvPr>
          <p:cNvSpPr>
            <a:spLocks noGrp="1"/>
          </p:cNvSpPr>
          <p:nvPr>
            <p:ph type="dt" sz="half" idx="10"/>
          </p:nvPr>
        </p:nvSpPr>
        <p:spPr/>
        <p:txBody>
          <a:bodyPr/>
          <a:lstStyle/>
          <a:p>
            <a:fld id="{AEE7B625-A320-4691-917D-ECE7CF90913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8DB2D379-CFF0-6677-02F6-082DEB8573A5}"/>
              </a:ext>
            </a:extLst>
          </p:cNvPr>
          <p:cNvSpPr>
            <a:spLocks noGrp="1"/>
          </p:cNvSpPr>
          <p:nvPr>
            <p:ph type="ftr" sz="quarter" idx="11"/>
          </p:nvPr>
        </p:nvSpPr>
        <p:spPr/>
        <p:txBody>
          <a:bodyPr/>
          <a:lstStyle/>
          <a:p>
            <a:pPr algn="ctr"/>
            <a:r>
              <a:rPr lang="en-US"/>
              <a:t>Heiner Hunold © Continental AG</a:t>
            </a:r>
            <a:endParaRPr lang="en-US" dirty="0"/>
          </a:p>
        </p:txBody>
      </p:sp>
      <p:sp>
        <p:nvSpPr>
          <p:cNvPr id="6" name="Foliennummernplatzhalter 5">
            <a:extLst>
              <a:ext uri="{FF2B5EF4-FFF2-40B4-BE49-F238E27FC236}">
                <a16:creationId xmlns:a16="http://schemas.microsoft.com/office/drawing/2014/main" id="{EB775D70-2D4C-3596-EB07-566A69EEA8EA}"/>
              </a:ext>
            </a:extLst>
          </p:cNvPr>
          <p:cNvSpPr>
            <a:spLocks noGrp="1"/>
          </p:cNvSpPr>
          <p:nvPr>
            <p:ph type="sldNum" sz="quarter" idx="12"/>
          </p:nvPr>
        </p:nvSpPr>
        <p:spPr/>
        <p:txBody>
          <a:bodyPr/>
          <a:lstStyle/>
          <a:p>
            <a:fld id="{ADA48181-2C78-49CB-8C52-912A07842C2E}" type="slidenum">
              <a:rPr lang="en-US" smtClean="0"/>
              <a:pPr/>
              <a:t>12</a:t>
            </a:fld>
            <a:endParaRPr lang="en-US" dirty="0"/>
          </a:p>
        </p:txBody>
      </p:sp>
      <p:sp>
        <p:nvSpPr>
          <p:cNvPr id="15" name="Titel 1">
            <a:extLst>
              <a:ext uri="{FF2B5EF4-FFF2-40B4-BE49-F238E27FC236}">
                <a16:creationId xmlns:a16="http://schemas.microsoft.com/office/drawing/2014/main" id="{0CAC9052-BBC6-EDB4-6F9C-976B79888E07}"/>
              </a:ext>
            </a:extLst>
          </p:cNvPr>
          <p:cNvSpPr>
            <a:spLocks noGrp="1"/>
          </p:cNvSpPr>
          <p:nvPr>
            <p:ph type="title"/>
          </p:nvPr>
        </p:nvSpPr>
        <p:spPr>
          <a:xfrm>
            <a:off x="623392" y="260744"/>
            <a:ext cx="11279850" cy="864000"/>
          </a:xfrm>
        </p:spPr>
        <p:txBody>
          <a:bodyPr>
            <a:normAutofit fontScale="90000"/>
          </a:bodyPr>
          <a:lstStyle/>
          <a:p>
            <a:r>
              <a:rPr lang="en-US" sz="2900" dirty="0">
                <a:solidFill>
                  <a:schemeClr val="tx1"/>
                </a:solidFill>
                <a:latin typeface="Times New Roman" panose="02020603050405020304" pitchFamily="18" charset="0"/>
                <a:cs typeface="Times New Roman" panose="02020603050405020304" pitchFamily="18" charset="0"/>
              </a:rPr>
              <a:t>Scenarios to prove the concept of the EMS based on an example of a  </a:t>
            </a:r>
            <a:br>
              <a:rPr lang="en-US" sz="2900" dirty="0">
                <a:solidFill>
                  <a:schemeClr val="tx1"/>
                </a:solidFill>
                <a:latin typeface="Times New Roman" panose="02020603050405020304" pitchFamily="18" charset="0"/>
                <a:cs typeface="Times New Roman" panose="02020603050405020304" pitchFamily="18" charset="0"/>
              </a:rPr>
            </a:br>
            <a:r>
              <a:rPr lang="en-US" sz="2900" dirty="0">
                <a:solidFill>
                  <a:schemeClr val="tx1"/>
                </a:solidFill>
                <a:latin typeface="Times New Roman" panose="02020603050405020304" pitchFamily="18" charset="0"/>
                <a:cs typeface="Times New Roman" panose="02020603050405020304" pitchFamily="18" charset="0"/>
              </a:rPr>
              <a:t>lead-acid battery</a:t>
            </a:r>
            <a:br>
              <a:rPr kumimoji="0" lang="en-US" sz="3600" b="1" i="0" u="none" strike="noStrike" kern="1200" cap="none" spc="0" normalizeH="0" baseline="0" noProof="0" dirty="0">
                <a:ln>
                  <a:noFill/>
                </a:ln>
                <a:solidFill>
                  <a:prstClr val="black"/>
                </a:solidFill>
                <a:effectLst/>
                <a:uLnTx/>
                <a:uFillTx/>
                <a:latin typeface="Calibri Light" panose="020F0302020204030204"/>
                <a:ea typeface="+mj-ea"/>
                <a:cs typeface="+mj-cs"/>
              </a:rPr>
            </a:br>
            <a:endParaRPr lang="de-DE" sz="2600" dirty="0">
              <a:solidFill>
                <a:schemeClr val="tx1"/>
              </a:solidFill>
              <a:latin typeface="Times New Roman" panose="02020603050405020304" pitchFamily="18" charset="0"/>
              <a:cs typeface="Times New Roman" panose="02020603050405020304" pitchFamily="18" charset="0"/>
            </a:endParaRPr>
          </a:p>
        </p:txBody>
      </p:sp>
      <p:sp>
        <p:nvSpPr>
          <p:cNvPr id="17" name="Inhaltsplatzhalter 2">
            <a:extLst>
              <a:ext uri="{FF2B5EF4-FFF2-40B4-BE49-F238E27FC236}">
                <a16:creationId xmlns:a16="http://schemas.microsoft.com/office/drawing/2014/main" id="{AFCA0CDC-F5A5-9ED6-787C-6ACE3BEC3113}"/>
              </a:ext>
            </a:extLst>
          </p:cNvPr>
          <p:cNvSpPr txBox="1">
            <a:spLocks/>
          </p:cNvSpPr>
          <p:nvPr/>
        </p:nvSpPr>
        <p:spPr>
          <a:xfrm>
            <a:off x="623391" y="1825625"/>
            <a:ext cx="1099109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800" b="0" i="0" u="none" strike="noStrike" kern="1200" cap="none" spc="0" normalizeH="0" baseline="0" dirty="0">
              <a:ln>
                <a:noFill/>
              </a:ln>
              <a:solidFill>
                <a:sysClr val="windowText" lastClr="000000"/>
              </a:solidFill>
              <a:effectLst/>
              <a:uLnTx/>
              <a:uFillTx/>
              <a:latin typeface="Calibri" panose="020F0502020204030204"/>
              <a:ea typeface="+mn-ea"/>
              <a:cs typeface="+mn-cs"/>
            </a:endParaRPr>
          </a:p>
        </p:txBody>
      </p:sp>
      <p:graphicFrame>
        <p:nvGraphicFramePr>
          <p:cNvPr id="2" name="Tabelle 2">
            <a:extLst>
              <a:ext uri="{FF2B5EF4-FFF2-40B4-BE49-F238E27FC236}">
                <a16:creationId xmlns:a16="http://schemas.microsoft.com/office/drawing/2014/main" id="{F79B0329-4966-AEAF-4D36-564A09DEE0AD}"/>
              </a:ext>
            </a:extLst>
          </p:cNvPr>
          <p:cNvGraphicFramePr>
            <a:graphicFrameLocks noGrp="1"/>
          </p:cNvGraphicFramePr>
          <p:nvPr>
            <p:extLst>
              <p:ext uri="{D42A27DB-BD31-4B8C-83A1-F6EECF244321}">
                <p14:modId xmlns:p14="http://schemas.microsoft.com/office/powerpoint/2010/main" val="4218278667"/>
              </p:ext>
            </p:extLst>
          </p:nvPr>
        </p:nvGraphicFramePr>
        <p:xfrm>
          <a:off x="600453" y="2060848"/>
          <a:ext cx="10991093" cy="3886501"/>
        </p:xfrm>
        <a:graphic>
          <a:graphicData uri="http://schemas.openxmlformats.org/drawingml/2006/table">
            <a:tbl>
              <a:tblPr firstRow="1" bandRow="1">
                <a:tableStyleId>{7DF18680-E054-41AD-8BC1-D1AEF772440D}</a:tableStyleId>
              </a:tblPr>
              <a:tblGrid>
                <a:gridCol w="1944216">
                  <a:extLst>
                    <a:ext uri="{9D8B030D-6E8A-4147-A177-3AD203B41FA5}">
                      <a16:colId xmlns:a16="http://schemas.microsoft.com/office/drawing/2014/main" val="13795914"/>
                    </a:ext>
                  </a:extLst>
                </a:gridCol>
                <a:gridCol w="3312368">
                  <a:extLst>
                    <a:ext uri="{9D8B030D-6E8A-4147-A177-3AD203B41FA5}">
                      <a16:colId xmlns:a16="http://schemas.microsoft.com/office/drawing/2014/main" val="1619057583"/>
                    </a:ext>
                  </a:extLst>
                </a:gridCol>
                <a:gridCol w="3528392">
                  <a:extLst>
                    <a:ext uri="{9D8B030D-6E8A-4147-A177-3AD203B41FA5}">
                      <a16:colId xmlns:a16="http://schemas.microsoft.com/office/drawing/2014/main" val="594511875"/>
                    </a:ext>
                  </a:extLst>
                </a:gridCol>
                <a:gridCol w="2206117">
                  <a:extLst>
                    <a:ext uri="{9D8B030D-6E8A-4147-A177-3AD203B41FA5}">
                      <a16:colId xmlns:a16="http://schemas.microsoft.com/office/drawing/2014/main" val="1708302807"/>
                    </a:ext>
                  </a:extLst>
                </a:gridCol>
              </a:tblGrid>
              <a:tr h="381301">
                <a:tc>
                  <a:txBody>
                    <a:bodyPr/>
                    <a:lstStyle/>
                    <a:p>
                      <a:r>
                        <a:rPr lang="en-US" sz="1600" dirty="0"/>
                        <a:t>Scenario</a:t>
                      </a:r>
                    </a:p>
                  </a:txBody>
                  <a:tcPr/>
                </a:tc>
                <a:tc>
                  <a:txBody>
                    <a:bodyPr/>
                    <a:lstStyle/>
                    <a:p>
                      <a:r>
                        <a:rPr lang="en-US" sz="1600" dirty="0"/>
                        <a:t>Physical effect on the battery</a:t>
                      </a:r>
                    </a:p>
                  </a:txBody>
                  <a:tcPr/>
                </a:tc>
                <a:tc>
                  <a:txBody>
                    <a:bodyPr/>
                    <a:lstStyle/>
                    <a:p>
                      <a:r>
                        <a:rPr lang="en-US" sz="1600" dirty="0">
                          <a:latin typeface="Calibri" panose="020F0502020204030204"/>
                        </a:rPr>
                        <a:t>EMS</a:t>
                      </a:r>
                      <a:r>
                        <a:rPr lang="en-US" sz="1600" dirty="0"/>
                        <a:t>-Control Action</a:t>
                      </a:r>
                      <a:endParaRPr lang="en-US" sz="1600" dirty="0">
                        <a:solidFill>
                          <a:srgbClr val="FF0000"/>
                        </a:solidFill>
                      </a:endParaRPr>
                    </a:p>
                  </a:txBody>
                  <a:tcPr/>
                </a:tc>
                <a:tc>
                  <a:txBody>
                    <a:bodyPr/>
                    <a:lstStyle/>
                    <a:p>
                      <a:r>
                        <a:rPr lang="en-US" sz="1600" dirty="0"/>
                        <a:t>Warning</a:t>
                      </a:r>
                    </a:p>
                  </a:txBody>
                  <a:tcPr/>
                </a:tc>
                <a:extLst>
                  <a:ext uri="{0D108BD9-81ED-4DB2-BD59-A6C34878D82A}">
                    <a16:rowId xmlns:a16="http://schemas.microsoft.com/office/drawing/2014/main" val="921372348"/>
                  </a:ext>
                </a:extLst>
              </a:tr>
              <a:tr h="1558231">
                <a:tc>
                  <a:txBody>
                    <a:bodyPr/>
                    <a:lstStyle/>
                    <a:p>
                      <a:r>
                        <a:rPr lang="en-US" sz="1400" b="1" dirty="0"/>
                        <a:t>Low temperature</a:t>
                      </a:r>
                    </a:p>
                    <a:p>
                      <a:r>
                        <a:rPr lang="en-US" sz="1400" dirty="0"/>
                        <a:t>e.g., the vehicle is  parked outside during a cold night</a:t>
                      </a:r>
                    </a:p>
                  </a:txBody>
                  <a:tcPr/>
                </a:tc>
                <a:tc>
                  <a:txBody>
                    <a:bodyPr/>
                    <a:lstStyle/>
                    <a:p>
                      <a:r>
                        <a:rPr lang="en-US" sz="1400" b="1" dirty="0"/>
                        <a:t>Increased internal resistance (Ri) </a:t>
                      </a:r>
                      <a:endParaRPr lang="en-US" sz="1400" dirty="0"/>
                    </a:p>
                    <a:p>
                      <a:pPr marL="285750" indent="-285750">
                        <a:buFont typeface="Symbol" panose="05050102010706020507" pitchFamily="18" charset="2"/>
                        <a:buChar char="-"/>
                      </a:pPr>
                      <a:r>
                        <a:rPr lang="en-US" sz="1400" strike="noStrike" dirty="0"/>
                        <a:t>In combination with internal resistance increase due to battery aging, low temperature is problematic for battery’s power delivery capability</a:t>
                      </a:r>
                      <a:endParaRPr lang="en-US" sz="1400" i="1" strike="noStrike" dirty="0"/>
                    </a:p>
                  </a:txBody>
                  <a:tcPr/>
                </a:tc>
                <a:tc>
                  <a:txBody>
                    <a:bodyPr/>
                    <a:lstStyle/>
                    <a:p>
                      <a:pPr marL="0" indent="0">
                        <a:buFont typeface="+mj-lt"/>
                        <a:buNone/>
                      </a:pPr>
                      <a:r>
                        <a:rPr lang="en-US" sz="1400" baseline="0" dirty="0"/>
                        <a:t>EMS</a:t>
                      </a:r>
                      <a:r>
                        <a:rPr lang="en-US" sz="1400" dirty="0"/>
                        <a:t>-Control continuously measures voltage (U), current (I) and temperature (T).</a:t>
                      </a:r>
                    </a:p>
                    <a:p>
                      <a:pPr marL="0" indent="0">
                        <a:buFont typeface="+mj-lt"/>
                        <a:buNone/>
                      </a:pPr>
                      <a:r>
                        <a:rPr lang="en-US" sz="1400" dirty="0"/>
                        <a:t>Because of low temperature the “predictor of Ri” will exceed the threshold. </a:t>
                      </a:r>
                    </a:p>
                    <a:p>
                      <a:pPr marL="285750" lvl="0" indent="-285750">
                        <a:buFont typeface="Symbol" panose="05050102010706020507" pitchFamily="18" charset="2"/>
                        <a:buChar char="-"/>
                      </a:pPr>
                      <a:r>
                        <a:rPr lang="en-US" sz="1400" baseline="0" dirty="0"/>
                        <a:t>EMS</a:t>
                      </a:r>
                      <a:r>
                        <a:rPr lang="en-US" sz="1400" dirty="0"/>
                        <a:t>-Control reports </a:t>
                      </a:r>
                      <a:r>
                        <a:rPr lang="en-US" sz="1400" i="1" dirty="0"/>
                        <a:t>“State of function critical, due to insufficient Power Delivery Capability”. </a:t>
                      </a:r>
                    </a:p>
                    <a:p>
                      <a:pPr marL="285750" lvl="0" indent="-285750">
                        <a:buFont typeface="Symbol" panose="05050102010706020507" pitchFamily="18" charset="2"/>
                        <a:buChar char="-"/>
                      </a:pPr>
                      <a:r>
                        <a:rPr lang="en-US" sz="1400" b="1" dirty="0"/>
                        <a:t>SOF Warning issued </a:t>
                      </a:r>
                      <a:r>
                        <a:rPr lang="en-US" sz="1400" b="0" dirty="0"/>
                        <a:t>during vehicle startup</a:t>
                      </a:r>
                      <a:endParaRPr lang="en-US" sz="1400" b="1" dirty="0"/>
                    </a:p>
                    <a:p>
                      <a:pPr marL="285750" marR="0" lvl="0" indent="-285750" algn="l" defTabSz="121917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US" sz="1400" strike="noStrike" dirty="0"/>
                        <a:t>Previous warnings to the driver due to battery aging are technically possible and recommended.</a:t>
                      </a:r>
                    </a:p>
                    <a:p>
                      <a:pPr marL="0" marR="0" lvl="0" indent="0" algn="l" defTabSz="1219170" rtl="0" eaLnBrk="1" fontAlgn="auto" latinLnBrk="0" hangingPunct="1">
                        <a:lnSpc>
                          <a:spcPct val="100000"/>
                        </a:lnSpc>
                        <a:spcBef>
                          <a:spcPts val="0"/>
                        </a:spcBef>
                        <a:spcAft>
                          <a:spcPts val="0"/>
                        </a:spcAft>
                        <a:buClrTx/>
                        <a:buSzTx/>
                        <a:buFont typeface="Symbol" panose="05050102010706020507" pitchFamily="18" charset="2"/>
                        <a:buNone/>
                        <a:tabLst/>
                        <a:defRPr/>
                      </a:pPr>
                      <a:endParaRPr lang="en-US" sz="1400" strike="noStrike" dirty="0"/>
                    </a:p>
                    <a:p>
                      <a:pPr marL="0" marR="0" lvl="0" indent="0" algn="ctr" defTabSz="121917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1400" b="0" i="0" u="none" baseline="0" dirty="0">
                          <a:solidFill>
                            <a:schemeClr val="tx1"/>
                          </a:solidFill>
                          <a:latin typeface="+mn-lt"/>
                        </a:rPr>
                        <a:t>Other control strategies are possible</a:t>
                      </a:r>
                      <a:endParaRPr lang="en-US" sz="1400" i="0" strike="sngStrike" dirty="0">
                        <a:solidFill>
                          <a:schemeClr val="tx1"/>
                        </a:solidFill>
                        <a:latin typeface="+mn-lt"/>
                      </a:endParaRPr>
                    </a:p>
                    <a:p>
                      <a:pPr marL="0" indent="0">
                        <a:buFont typeface="Wingdings" panose="05000000000000000000" pitchFamily="2" charset="2"/>
                        <a:buNone/>
                      </a:pPr>
                      <a:endParaRPr lang="en-US" sz="1400" dirty="0"/>
                    </a:p>
                  </a:txBody>
                  <a:tcPr/>
                </a:tc>
                <a:tc>
                  <a:txBody>
                    <a:bodyPr/>
                    <a:lstStyle/>
                    <a:p>
                      <a:pPr marL="0" indent="0">
                        <a:buFont typeface="Wingdings" panose="05000000000000000000" pitchFamily="2" charset="2"/>
                        <a:buNone/>
                      </a:pPr>
                      <a:r>
                        <a:rPr lang="en-US" sz="1400" b="1" i="0" strike="noStrike" dirty="0"/>
                        <a:t>Yes</a:t>
                      </a:r>
                    </a:p>
                    <a:p>
                      <a:pPr marL="285750" indent="-285750">
                        <a:buFont typeface="Symbol" panose="05050102010706020507" pitchFamily="18" charset="2"/>
                        <a:buChar char="-"/>
                      </a:pPr>
                      <a:r>
                        <a:rPr lang="en-US" sz="1400" b="0" dirty="0"/>
                        <a:t>The power supply for the 8+1 brake applications cannot be is ensured</a:t>
                      </a:r>
                      <a:r>
                        <a:rPr lang="en-US" sz="1400" b="1" dirty="0"/>
                        <a:t>.</a:t>
                      </a:r>
                      <a:endParaRPr lang="en-US" sz="1400" b="1" dirty="0">
                        <a:highlight>
                          <a:srgbClr val="00FFFF"/>
                        </a:highlight>
                      </a:endParaRPr>
                    </a:p>
                  </a:txBody>
                  <a:tcPr/>
                </a:tc>
                <a:extLst>
                  <a:ext uri="{0D108BD9-81ED-4DB2-BD59-A6C34878D82A}">
                    <a16:rowId xmlns:a16="http://schemas.microsoft.com/office/drawing/2014/main" val="4072455702"/>
                  </a:ext>
                </a:extLst>
              </a:tr>
            </a:tbl>
          </a:graphicData>
        </a:graphic>
      </p:graphicFrame>
      <p:sp>
        <p:nvSpPr>
          <p:cNvPr id="3" name="TextBox 2">
            <a:extLst>
              <a:ext uri="{FF2B5EF4-FFF2-40B4-BE49-F238E27FC236}">
                <a16:creationId xmlns:a16="http://schemas.microsoft.com/office/drawing/2014/main" id="{7C602281-B497-23BB-CF8D-EE677685CAFD}"/>
              </a:ext>
            </a:extLst>
          </p:cNvPr>
          <p:cNvSpPr txBox="1"/>
          <p:nvPr/>
        </p:nvSpPr>
        <p:spPr>
          <a:xfrm>
            <a:off x="1271464" y="1556792"/>
            <a:ext cx="1253869" cy="400110"/>
          </a:xfrm>
          <a:prstGeom prst="rect">
            <a:avLst/>
          </a:prstGeom>
          <a:noFill/>
        </p:spPr>
        <p:txBody>
          <a:bodyPr vert="horz" wrap="none" rtlCol="0">
            <a:spAutoFit/>
          </a:bodyPr>
          <a:lstStyle/>
          <a:p>
            <a:pPr algn="l" rtl="0" eaLnBrk="1" fontAlgn="auto" hangingPunct="1">
              <a:lnSpc>
                <a:spcPct val="100000"/>
              </a:lnSpc>
              <a:spcBef>
                <a:spcPts val="0"/>
              </a:spcBef>
              <a:spcAft>
                <a:spcPts val="0"/>
              </a:spcAft>
            </a:pPr>
            <a:r>
              <a:rPr lang="en-GB" sz="2000" b="0" i="0" u="none" baseline="0" dirty="0">
                <a:solidFill>
                  <a:srgbClr val="000000"/>
                </a:solidFill>
                <a:latin typeface="Arial" panose="020B0604020202020204" pitchFamily="34" charset="0"/>
              </a:rPr>
              <a:t>Example:</a:t>
            </a:r>
          </a:p>
        </p:txBody>
      </p:sp>
    </p:spTree>
    <p:extLst>
      <p:ext uri="{BB962C8B-B14F-4D97-AF65-F5344CB8AC3E}">
        <p14:creationId xmlns:p14="http://schemas.microsoft.com/office/powerpoint/2010/main" val="3567224139"/>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832ACC3-5BA2-16A5-8BBE-D46E91129D84}"/>
              </a:ext>
            </a:extLst>
          </p:cNvPr>
          <p:cNvSpPr>
            <a:spLocks noGrp="1"/>
          </p:cNvSpPr>
          <p:nvPr>
            <p:ph type="dt" sz="half" idx="10"/>
          </p:nvPr>
        </p:nvSpPr>
        <p:spPr/>
        <p:txBody>
          <a:bodyPr/>
          <a:lstStyle/>
          <a:p>
            <a:fld id="{AEE7B625-A320-4691-917D-ECE7CF90913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8DB2D379-CFF0-6677-02F6-082DEB8573A5}"/>
              </a:ext>
            </a:extLst>
          </p:cNvPr>
          <p:cNvSpPr>
            <a:spLocks noGrp="1"/>
          </p:cNvSpPr>
          <p:nvPr>
            <p:ph type="ftr" sz="quarter" idx="11"/>
          </p:nvPr>
        </p:nvSpPr>
        <p:spPr/>
        <p:txBody>
          <a:bodyPr/>
          <a:lstStyle/>
          <a:p>
            <a:pPr algn="ctr"/>
            <a:r>
              <a:rPr lang="en-US"/>
              <a:t>Heiner Hunold © Continental AG</a:t>
            </a:r>
            <a:endParaRPr lang="en-US" dirty="0"/>
          </a:p>
        </p:txBody>
      </p:sp>
      <p:sp>
        <p:nvSpPr>
          <p:cNvPr id="6" name="Foliennummernplatzhalter 5">
            <a:extLst>
              <a:ext uri="{FF2B5EF4-FFF2-40B4-BE49-F238E27FC236}">
                <a16:creationId xmlns:a16="http://schemas.microsoft.com/office/drawing/2014/main" id="{EB775D70-2D4C-3596-EB07-566A69EEA8EA}"/>
              </a:ext>
            </a:extLst>
          </p:cNvPr>
          <p:cNvSpPr>
            <a:spLocks noGrp="1"/>
          </p:cNvSpPr>
          <p:nvPr>
            <p:ph type="sldNum" sz="quarter" idx="12"/>
          </p:nvPr>
        </p:nvSpPr>
        <p:spPr/>
        <p:txBody>
          <a:bodyPr/>
          <a:lstStyle/>
          <a:p>
            <a:fld id="{ADA48181-2C78-49CB-8C52-912A07842C2E}" type="slidenum">
              <a:rPr lang="en-US" smtClean="0"/>
              <a:pPr/>
              <a:t>13</a:t>
            </a:fld>
            <a:endParaRPr lang="en-US" dirty="0"/>
          </a:p>
        </p:txBody>
      </p:sp>
      <p:sp>
        <p:nvSpPr>
          <p:cNvPr id="15" name="Titel 1">
            <a:extLst>
              <a:ext uri="{FF2B5EF4-FFF2-40B4-BE49-F238E27FC236}">
                <a16:creationId xmlns:a16="http://schemas.microsoft.com/office/drawing/2014/main" id="{0CAC9052-BBC6-EDB4-6F9C-976B79888E07}"/>
              </a:ext>
            </a:extLst>
          </p:cNvPr>
          <p:cNvSpPr>
            <a:spLocks noGrp="1"/>
          </p:cNvSpPr>
          <p:nvPr>
            <p:ph type="title"/>
          </p:nvPr>
        </p:nvSpPr>
        <p:spPr>
          <a:xfrm>
            <a:off x="623392" y="296712"/>
            <a:ext cx="11279850" cy="540000"/>
          </a:xfrm>
        </p:spPr>
        <p:txBody>
          <a:bodyPr>
            <a:normAutofit fontScale="90000"/>
          </a:bodyPr>
          <a:lstStyle/>
          <a:p>
            <a:r>
              <a:rPr lang="en-US" sz="2900" dirty="0">
                <a:solidFill>
                  <a:schemeClr val="tx1"/>
                </a:solidFill>
                <a:latin typeface="Times New Roman" panose="02020603050405020304" pitchFamily="18" charset="0"/>
                <a:cs typeface="Times New Roman" panose="02020603050405020304" pitchFamily="18" charset="0"/>
              </a:rPr>
              <a:t>Summary</a:t>
            </a:r>
            <a:br>
              <a:rPr kumimoji="0" lang="en-US" sz="36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lang="en-US" sz="2900" dirty="0">
                <a:solidFill>
                  <a:schemeClr val="tx1"/>
                </a:solidFill>
                <a:latin typeface="Times New Roman" panose="02020603050405020304" pitchFamily="18" charset="0"/>
                <a:cs typeface="Times New Roman" panose="02020603050405020304" pitchFamily="18" charset="0"/>
              </a:rPr>
              <a:t> </a:t>
            </a:r>
            <a:endParaRPr lang="de-DE" sz="2900" dirty="0">
              <a:solidFill>
                <a:schemeClr val="tx1"/>
              </a:solidFill>
              <a:latin typeface="Times New Roman" panose="02020603050405020304" pitchFamily="18" charset="0"/>
              <a:cs typeface="Times New Roman" panose="02020603050405020304" pitchFamily="18" charset="0"/>
            </a:endParaRPr>
          </a:p>
        </p:txBody>
      </p:sp>
      <p:sp>
        <p:nvSpPr>
          <p:cNvPr id="17" name="Inhaltsplatzhalter 2">
            <a:extLst>
              <a:ext uri="{FF2B5EF4-FFF2-40B4-BE49-F238E27FC236}">
                <a16:creationId xmlns:a16="http://schemas.microsoft.com/office/drawing/2014/main" id="{AFCA0CDC-F5A5-9ED6-787C-6ACE3BEC3113}"/>
              </a:ext>
            </a:extLst>
          </p:cNvPr>
          <p:cNvSpPr txBox="1">
            <a:spLocks/>
          </p:cNvSpPr>
          <p:nvPr/>
        </p:nvSpPr>
        <p:spPr>
          <a:xfrm>
            <a:off x="623391" y="1825625"/>
            <a:ext cx="1099109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en-US" sz="2800" b="0" i="0" u="none" strike="noStrike" kern="1200" cap="none" spc="0" normalizeH="0" baseline="0" dirty="0">
              <a:ln>
                <a:noFill/>
              </a:ln>
              <a:solidFill>
                <a:sysClr val="windowText" lastClr="000000"/>
              </a:solidFill>
              <a:effectLst/>
              <a:uLnTx/>
              <a:uFillTx/>
              <a:latin typeface="Calibri" panose="020F0502020204030204"/>
              <a:ea typeface="+mn-ea"/>
              <a:cs typeface="+mn-cs"/>
            </a:endParaRPr>
          </a:p>
        </p:txBody>
      </p:sp>
      <p:sp>
        <p:nvSpPr>
          <p:cNvPr id="8" name="Inhaltsplatzhalter 2">
            <a:extLst>
              <a:ext uri="{FF2B5EF4-FFF2-40B4-BE49-F238E27FC236}">
                <a16:creationId xmlns:a16="http://schemas.microsoft.com/office/drawing/2014/main" id="{6063E3EA-8A2D-FE56-0BF7-E9B333A3A7BF}"/>
              </a:ext>
            </a:extLst>
          </p:cNvPr>
          <p:cNvSpPr txBox="1">
            <a:spLocks/>
          </p:cNvSpPr>
          <p:nvPr/>
        </p:nvSpPr>
        <p:spPr>
          <a:xfrm>
            <a:off x="576300" y="1484784"/>
            <a:ext cx="10776284" cy="44644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spcAft>
                <a:spcPts val="1200"/>
              </a:spcAft>
              <a:defRPr/>
            </a:pPr>
            <a:r>
              <a:rPr lang="en-US" sz="2000" dirty="0">
                <a:solidFill>
                  <a:sysClr val="windowText" lastClr="000000"/>
                </a:solidFill>
                <a:latin typeface="Calibri" panose="020F0502020204030204"/>
              </a:rPr>
              <a:t>Monitoring and Measuring the energy of an electrical braking system is possible by using an </a:t>
            </a:r>
            <a:r>
              <a:rPr lang="en-US" sz="2000" i="1" dirty="0">
                <a:solidFill>
                  <a:sysClr val="windowText" lastClr="000000"/>
                </a:solidFill>
                <a:latin typeface="Calibri" panose="020F0502020204030204"/>
              </a:rPr>
              <a:t>“Energy Management System (EMS)” </a:t>
            </a:r>
            <a:endParaRPr lang="en-US" sz="2000" dirty="0">
              <a:solidFill>
                <a:sysClr val="windowText" lastClr="000000"/>
              </a:solidFill>
              <a:latin typeface="Calibri" panose="020F0502020204030204"/>
            </a:endParaRPr>
          </a:p>
          <a:p>
            <a:pPr marR="0" fontAlgn="auto">
              <a:spcAft>
                <a:spcPts val="1200"/>
              </a:spcAft>
              <a:buClrTx/>
              <a:buSzTx/>
              <a:tabLst/>
              <a:defRPr/>
            </a:pPr>
            <a:r>
              <a:rPr lang="en-US" sz="2000" dirty="0">
                <a:solidFill>
                  <a:sysClr val="windowText" lastClr="000000"/>
                </a:solidFill>
                <a:latin typeface="Calibri" panose="020F0502020204030204"/>
              </a:rPr>
              <a:t>EMS can deduce, via the State of Function (SOF), that an Electrical Storage Device´s performance can meet the braking demands during application by an assessment of the available reserve of energy and available output power. </a:t>
            </a:r>
          </a:p>
          <a:p>
            <a:pPr marR="0" fontAlgn="auto">
              <a:spcAft>
                <a:spcPts val="1200"/>
              </a:spcAft>
              <a:buClrTx/>
              <a:buSzTx/>
              <a:tabLst/>
              <a:defRPr/>
            </a:pPr>
            <a:r>
              <a:rPr lang="en-US" sz="2000" dirty="0">
                <a:solidFill>
                  <a:sysClr val="windowText" lastClr="000000"/>
                </a:solidFill>
                <a:latin typeface="Calibri" panose="020F0502020204030204"/>
              </a:rPr>
              <a:t>EMB compares the measured value of SOF with the known threshold value of SOF required to meet the specific performance of the braking system. The known threshold of SOF is defined by the vehicle manufacturer and confirmed as part of the approval process.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000" dirty="0">
                <a:latin typeface="Calibri" panose="020F0502020204030204"/>
              </a:rPr>
              <a:t>A traction battery may also serve as an energy storage device for the braking system.  Protection devices will be used to ensure that energy is available to the braking system.</a:t>
            </a:r>
            <a:endParaRPr kumimoji="0" lang="en-US" sz="2000" b="0" i="0" u="none" strike="noStrike" kern="1200" cap="none" spc="0" normalizeH="0" baseline="0" dirty="0">
              <a:ln>
                <a:noFill/>
              </a:ln>
              <a:effectLst/>
              <a:uLnTx/>
              <a:uFillTx/>
              <a:latin typeface="Calibri" panose="020F0502020204030204"/>
              <a:ea typeface="+mn-ea"/>
              <a:cs typeface="+mn-cs"/>
            </a:endParaRPr>
          </a:p>
          <a:p>
            <a:pPr lvl="1">
              <a:spcBef>
                <a:spcPts val="1000"/>
              </a:spcBef>
              <a:defRPr/>
            </a:pPr>
            <a:endParaRPr kumimoji="0" lang="en-US" b="0" i="0" u="none" strike="noStrike" kern="1200" cap="none" spc="0" normalizeH="0" baseline="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670162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9CEAC4F-3F25-9294-74E2-CF5A51F40639}"/>
              </a:ext>
            </a:extLst>
          </p:cNvPr>
          <p:cNvSpPr>
            <a:spLocks noGrp="1"/>
          </p:cNvSpPr>
          <p:nvPr>
            <p:ph type="dt" sz="half" idx="10"/>
          </p:nvPr>
        </p:nvSpPr>
        <p:spPr/>
        <p:txBody>
          <a:bodyPr/>
          <a:lstStyle/>
          <a:p>
            <a:fld id="{D5A187FE-9F8E-489A-BAC3-39CB67AD41B6}" type="datetime4">
              <a:rPr lang="en-US" smtClean="0"/>
              <a:pPr/>
              <a:t>September 22, 2023</a:t>
            </a:fld>
            <a:endParaRPr lang="en-US" dirty="0"/>
          </a:p>
        </p:txBody>
      </p:sp>
      <p:sp>
        <p:nvSpPr>
          <p:cNvPr id="4" name="Footer Placeholder 3">
            <a:extLst>
              <a:ext uri="{FF2B5EF4-FFF2-40B4-BE49-F238E27FC236}">
                <a16:creationId xmlns:a16="http://schemas.microsoft.com/office/drawing/2014/main" id="{44E5DB67-B10E-D36C-D996-050DF6836FE0}"/>
              </a:ext>
            </a:extLst>
          </p:cNvPr>
          <p:cNvSpPr>
            <a:spLocks noGrp="1"/>
          </p:cNvSpPr>
          <p:nvPr>
            <p:ph type="ftr" sz="quarter" idx="11"/>
          </p:nvPr>
        </p:nvSpPr>
        <p:spPr/>
        <p:txBody>
          <a:bodyPr/>
          <a:lstStyle/>
          <a:p>
            <a:r>
              <a:rPr lang="en-US"/>
              <a:t>Heiner Hunold © Continental AG</a:t>
            </a:r>
            <a:endParaRPr lang="en-US" dirty="0"/>
          </a:p>
        </p:txBody>
      </p:sp>
      <p:sp>
        <p:nvSpPr>
          <p:cNvPr id="5" name="Slide Number Placeholder 4">
            <a:extLst>
              <a:ext uri="{FF2B5EF4-FFF2-40B4-BE49-F238E27FC236}">
                <a16:creationId xmlns:a16="http://schemas.microsoft.com/office/drawing/2014/main" id="{E632149D-1321-36F6-BEB8-F79A4F827B3C}"/>
              </a:ext>
            </a:extLst>
          </p:cNvPr>
          <p:cNvSpPr>
            <a:spLocks noGrp="1"/>
          </p:cNvSpPr>
          <p:nvPr>
            <p:ph type="sldNum" sz="quarter" idx="12"/>
          </p:nvPr>
        </p:nvSpPr>
        <p:spPr/>
        <p:txBody>
          <a:bodyPr/>
          <a:lstStyle/>
          <a:p>
            <a:fld id="{ADA48181-2C78-49CB-8C52-912A07842C2E}" type="slidenum">
              <a:rPr lang="en-US" smtClean="0"/>
              <a:pPr/>
              <a:t>14</a:t>
            </a:fld>
            <a:endParaRPr lang="en-US" dirty="0"/>
          </a:p>
        </p:txBody>
      </p:sp>
      <p:sp>
        <p:nvSpPr>
          <p:cNvPr id="6" name="Title 1">
            <a:extLst>
              <a:ext uri="{FF2B5EF4-FFF2-40B4-BE49-F238E27FC236}">
                <a16:creationId xmlns:a16="http://schemas.microsoft.com/office/drawing/2014/main" id="{8AC06B88-3F29-3EA3-A93F-9A2FB48BB68B}"/>
              </a:ext>
            </a:extLst>
          </p:cNvPr>
          <p:cNvSpPr txBox="1">
            <a:spLocks/>
          </p:cNvSpPr>
          <p:nvPr/>
        </p:nvSpPr>
        <p:spPr>
          <a:xfrm>
            <a:off x="838200" y="296712"/>
            <a:ext cx="10515600" cy="5400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b="1" dirty="0">
                <a:solidFill>
                  <a:prstClr val="black"/>
                </a:solidFill>
                <a:latin typeface="Times New Roman" panose="02020603050405020304" pitchFamily="18" charset="0"/>
                <a:cs typeface="Times New Roman" panose="02020603050405020304" pitchFamily="18" charset="0"/>
              </a:rPr>
              <a:t>Three questions to GRVA</a:t>
            </a:r>
          </a:p>
        </p:txBody>
      </p:sp>
      <p:sp>
        <p:nvSpPr>
          <p:cNvPr id="7" name="TextBox 6">
            <a:extLst>
              <a:ext uri="{FF2B5EF4-FFF2-40B4-BE49-F238E27FC236}">
                <a16:creationId xmlns:a16="http://schemas.microsoft.com/office/drawing/2014/main" id="{8EDE6B8B-665A-6365-2406-8058C9FC5D52}"/>
              </a:ext>
            </a:extLst>
          </p:cNvPr>
          <p:cNvSpPr txBox="1"/>
          <p:nvPr/>
        </p:nvSpPr>
        <p:spPr>
          <a:xfrm>
            <a:off x="1415480" y="1252492"/>
            <a:ext cx="9360000" cy="4062651"/>
          </a:xfrm>
          <a:prstGeom prst="rect">
            <a:avLst/>
          </a:prstGeom>
          <a:noFill/>
        </p:spPr>
        <p:txBody>
          <a:bodyPr wrap="square" rtlCol="0">
            <a:spAutoFit/>
          </a:bodyPr>
          <a:lstStyle/>
          <a:p>
            <a:r>
              <a:rPr lang="en-GB" sz="2000" dirty="0">
                <a:latin typeface="Calibri" panose="020F0502020204030204"/>
              </a:rPr>
              <a:t>Is GRVA content that :</a:t>
            </a:r>
          </a:p>
          <a:p>
            <a:endParaRPr lang="en-GB" sz="2000" dirty="0">
              <a:latin typeface="Calibri" panose="020F0502020204030204"/>
            </a:endParaRPr>
          </a:p>
          <a:p>
            <a:pPr marL="342900" indent="-342900">
              <a:spcAft>
                <a:spcPts val="1800"/>
              </a:spcAft>
              <a:buFont typeface="+mj-lt"/>
              <a:buAutoNum type="arabicPeriod"/>
            </a:pPr>
            <a:r>
              <a:rPr lang="en-GB" sz="2000" dirty="0">
                <a:latin typeface="Calibri" panose="020F0502020204030204"/>
              </a:rPr>
              <a:t>The level of energy available in the energy reserves of an electrical braking system cannot be monitored and measured as is the case with pneumatic braking systems?</a:t>
            </a:r>
          </a:p>
          <a:p>
            <a:pPr marL="342900" indent="-342900">
              <a:spcAft>
                <a:spcPts val="1800"/>
              </a:spcAft>
              <a:buFont typeface="+mj-lt"/>
              <a:buAutoNum type="arabicPeriod"/>
            </a:pPr>
            <a:r>
              <a:rPr lang="en-GB" sz="2000" dirty="0">
                <a:latin typeface="Calibri" panose="020F0502020204030204"/>
              </a:rPr>
              <a:t>Will an energy management system that deduces the energy in the reserves based on, for example, charging rates, temperature, usage history, current, and voltage, be acceptable?</a:t>
            </a:r>
          </a:p>
          <a:p>
            <a:pPr marL="342900" indent="-342900">
              <a:buFont typeface="+mj-lt"/>
              <a:buAutoNum type="arabicPeriod"/>
            </a:pPr>
            <a:r>
              <a:rPr lang="en-GB" sz="2000" dirty="0">
                <a:latin typeface="Calibri" panose="020F0502020204030204"/>
              </a:rPr>
              <a:t>Will it be acceptable to use an energy reserve that is available to several vehicle systems as an energy storage device for the braking system – the dedicated portion of energy for the braking system being ensured by, for example, electrical switches?</a:t>
            </a:r>
          </a:p>
          <a:p>
            <a:endParaRPr lang="en-GB" sz="1200" b="1" dirty="0">
              <a:solidFill>
                <a:prstClr val="black"/>
              </a:solidFill>
              <a:latin typeface="Times New Roman" panose="02020603050405020304" pitchFamily="18" charset="0"/>
              <a:ea typeface="DengXian" panose="020B0503020204020204" pitchFamily="2" charset="-122"/>
            </a:endParaRPr>
          </a:p>
          <a:p>
            <a:pPr lvl="1"/>
            <a:endParaRPr lang="en-GB" sz="1600" dirty="0">
              <a:solidFill>
                <a:prstClr val="black"/>
              </a:solidFill>
              <a:latin typeface="Times New Roman" panose="02020603050405020304" pitchFamily="18" charset="0"/>
              <a:ea typeface="DengXian" panose="020B0503020204020204" pitchFamily="2" charset="-122"/>
            </a:endParaRPr>
          </a:p>
        </p:txBody>
      </p:sp>
    </p:spTree>
    <p:extLst>
      <p:ext uri="{BB962C8B-B14F-4D97-AF65-F5344CB8AC3E}">
        <p14:creationId xmlns:p14="http://schemas.microsoft.com/office/powerpoint/2010/main" val="214533209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B7037-4001-4ADB-C6D9-D34AE3E2100B}"/>
              </a:ext>
            </a:extLst>
          </p:cNvPr>
          <p:cNvSpPr txBox="1">
            <a:spLocks/>
          </p:cNvSpPr>
          <p:nvPr/>
        </p:nvSpPr>
        <p:spPr>
          <a:xfrm>
            <a:off x="838200" y="296712"/>
            <a:ext cx="10515600" cy="5400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b="1" dirty="0">
                <a:latin typeface="Times New Roman" panose="02020603050405020304" pitchFamily="18" charset="0"/>
                <a:cs typeface="Times New Roman" panose="02020603050405020304" pitchFamily="18" charset="0"/>
              </a:rPr>
              <a:t>Terms of Reference</a:t>
            </a:r>
          </a:p>
        </p:txBody>
      </p:sp>
      <p:sp>
        <p:nvSpPr>
          <p:cNvPr id="3" name="TextBox 2">
            <a:extLst>
              <a:ext uri="{FF2B5EF4-FFF2-40B4-BE49-F238E27FC236}">
                <a16:creationId xmlns:a16="http://schemas.microsoft.com/office/drawing/2014/main" id="{0DFBEC3B-1D55-F28E-6275-B242E06749EF}"/>
              </a:ext>
            </a:extLst>
          </p:cNvPr>
          <p:cNvSpPr txBox="1"/>
          <p:nvPr/>
        </p:nvSpPr>
        <p:spPr>
          <a:xfrm>
            <a:off x="1964655" y="908720"/>
            <a:ext cx="8280000" cy="3108543"/>
          </a:xfrm>
          <a:prstGeom prst="rect">
            <a:avLst/>
          </a:prstGeom>
          <a:noFill/>
        </p:spPr>
        <p:txBody>
          <a:bodyPr wrap="square" rtlCol="0">
            <a:spAutoFit/>
          </a:bodyPr>
          <a:lstStyle/>
          <a:p>
            <a:pPr marL="342900" indent="-342900">
              <a:buAutoNum type="alphaUcPeriod"/>
            </a:pPr>
            <a:r>
              <a:rPr lang="en-GB" b="1" dirty="0">
                <a:latin typeface="Times New Roman" panose="02020603050405020304" pitchFamily="18" charset="0"/>
                <a:ea typeface="DengXian" panose="020B0503020204020204" pitchFamily="2" charset="-122"/>
              </a:rPr>
              <a:t>Energy supply and brake transmission architectures.</a:t>
            </a:r>
          </a:p>
          <a:p>
            <a:endParaRPr lang="en-GB" b="1" dirty="0">
              <a:ea typeface="DengXian" panose="020B0503020204020204" pitchFamily="2" charset="-122"/>
            </a:endParaRPr>
          </a:p>
          <a:p>
            <a:pPr marL="342900" indent="-342900">
              <a:buFont typeface="+mj-lt"/>
              <a:buAutoNum type="arabicPeriod"/>
            </a:pPr>
            <a:r>
              <a:rPr lang="en-GB" dirty="0">
                <a:ea typeface="DengXian" panose="020B0503020204020204" pitchFamily="2" charset="-122"/>
              </a:rPr>
              <a:t>Identify design principles for the energy supply.</a:t>
            </a:r>
          </a:p>
          <a:p>
            <a:pPr marL="342900" indent="-342900">
              <a:buFont typeface="+mj-lt"/>
              <a:buAutoNum type="arabicPeriod"/>
            </a:pPr>
            <a:r>
              <a:rPr lang="en-GB" dirty="0">
                <a:ea typeface="DengXian" panose="020B0503020204020204" pitchFamily="2" charset="-122"/>
              </a:rPr>
              <a:t>Identify the brake transmission arrangements that may be recognised by UN Regulations Nos. 13 and 13-H.</a:t>
            </a:r>
            <a:endParaRPr lang="en-GB" b="1" dirty="0">
              <a:ea typeface="DengXian" panose="020B0503020204020204" pitchFamily="2" charset="-122"/>
            </a:endParaRPr>
          </a:p>
          <a:p>
            <a:pPr marL="342900" indent="-342900">
              <a:buFont typeface="+mj-lt"/>
              <a:buAutoNum type="arabicPeriod"/>
            </a:pPr>
            <a:r>
              <a:rPr lang="en-GB" dirty="0">
                <a:ea typeface="DengXian" panose="020B0503020204020204" pitchFamily="2" charset="-122"/>
              </a:rPr>
              <a:t>Develop recommendations for the methodology of measuring/monitoring the value of energy available in a reserve of energy suitable for use in identifying critical energy thresholds.  </a:t>
            </a:r>
          </a:p>
          <a:p>
            <a:pPr marL="342900" indent="-342900">
              <a:buFont typeface="+mj-lt"/>
              <a:buAutoNum type="arabicPeriod"/>
            </a:pPr>
            <a:r>
              <a:rPr lang="en-GB" dirty="0">
                <a:ea typeface="DengXian" panose="020B0503020204020204" pitchFamily="2" charset="-122"/>
              </a:rPr>
              <a:t>Identify the safety critical elements of electromechanical braking systems that </a:t>
            </a:r>
          </a:p>
          <a:p>
            <a:r>
              <a:rPr lang="en-GB" dirty="0">
                <a:ea typeface="DengXian" panose="020B0503020204020204" pitchFamily="2" charset="-122"/>
              </a:rPr>
              <a:t>       will require monitoring for fault/failure and the generation of warning signals.</a:t>
            </a:r>
          </a:p>
          <a:p>
            <a:pPr lvl="1"/>
            <a:endParaRPr lang="en-GB" sz="1600" dirty="0">
              <a:latin typeface="Times New Roman" panose="02020603050405020304" pitchFamily="18" charset="0"/>
              <a:ea typeface="DengXian" panose="020B0503020204020204" pitchFamily="2" charset="-122"/>
            </a:endParaRPr>
          </a:p>
        </p:txBody>
      </p:sp>
      <p:sp>
        <p:nvSpPr>
          <p:cNvPr id="4" name="TextBox 3">
            <a:extLst>
              <a:ext uri="{FF2B5EF4-FFF2-40B4-BE49-F238E27FC236}">
                <a16:creationId xmlns:a16="http://schemas.microsoft.com/office/drawing/2014/main" id="{839B2DB4-CDA4-9DFD-0E67-1EE231F173B3}"/>
              </a:ext>
            </a:extLst>
          </p:cNvPr>
          <p:cNvSpPr txBox="1"/>
          <p:nvPr/>
        </p:nvSpPr>
        <p:spPr>
          <a:xfrm>
            <a:off x="1964656" y="4149080"/>
            <a:ext cx="8280000" cy="2031325"/>
          </a:xfrm>
          <a:prstGeom prst="rect">
            <a:avLst/>
          </a:prstGeom>
          <a:noFill/>
        </p:spPr>
        <p:txBody>
          <a:bodyPr wrap="square" rtlCol="0">
            <a:spAutoFit/>
          </a:bodyPr>
          <a:lstStyle/>
          <a:p>
            <a:pPr marL="342900" indent="-342900">
              <a:buAutoNum type="alphaUcPeriod" startAt="2"/>
            </a:pPr>
            <a:r>
              <a:rPr lang="en-GB" b="1" dirty="0">
                <a:ea typeface="DengXian" panose="020B0503020204020204" pitchFamily="2" charset="-122"/>
              </a:rPr>
              <a:t>Based upon understanding from the above, and building upon GRVA Informal Document GRVA-15-17;</a:t>
            </a:r>
          </a:p>
          <a:p>
            <a:endParaRPr lang="en-GB" b="1" dirty="0">
              <a:ea typeface="DengXian" panose="020B0503020204020204" pitchFamily="2" charset="-122"/>
            </a:endParaRPr>
          </a:p>
          <a:p>
            <a:pPr marL="342900" indent="-342900">
              <a:buFont typeface="+mj-lt"/>
              <a:buAutoNum type="arabicPeriod"/>
            </a:pPr>
            <a:r>
              <a:rPr lang="en-GB" dirty="0">
                <a:ea typeface="DengXian" panose="020B0503020204020204" pitchFamily="2" charset="-122"/>
              </a:rPr>
              <a:t>Develop proposals to amend UN Regulation No.13,</a:t>
            </a:r>
          </a:p>
          <a:p>
            <a:pPr marL="342900" indent="-342900">
              <a:buFont typeface="+mj-lt"/>
              <a:buAutoNum type="arabicPeriod"/>
            </a:pPr>
            <a:r>
              <a:rPr lang="en-GB" dirty="0">
                <a:ea typeface="DengXian" panose="020B0503020204020204" pitchFamily="2" charset="-122"/>
              </a:rPr>
              <a:t>Develop proposals to amend UN Regulation 13H, and</a:t>
            </a:r>
          </a:p>
          <a:p>
            <a:pPr marL="342900" indent="-342900">
              <a:buFont typeface="+mj-lt"/>
              <a:buAutoNum type="arabicPeriod"/>
            </a:pPr>
            <a:r>
              <a:rPr lang="en-GB" dirty="0">
                <a:ea typeface="DengXian" panose="020B0503020204020204" pitchFamily="2" charset="-122"/>
              </a:rPr>
              <a:t>Make recommendations regarding the application of the electrical system safety principles with respect to other UN Regulations, esp. UN Regulation No. 79.</a:t>
            </a:r>
            <a:r>
              <a:rPr lang="en-GB" dirty="0">
                <a:effectLst/>
                <a:ea typeface="Calibri" panose="020F0502020204030204" pitchFamily="34" charset="0"/>
                <a:cs typeface="Arial" panose="020B0604020202020204" pitchFamily="34" charset="0"/>
              </a:rPr>
              <a:t> </a:t>
            </a:r>
            <a:endParaRPr lang="en-GB" dirty="0">
              <a:ea typeface="DengXian" panose="020B0503020204020204" pitchFamily="2" charset="-122"/>
            </a:endParaRPr>
          </a:p>
        </p:txBody>
      </p:sp>
    </p:spTree>
    <p:extLst>
      <p:ext uri="{BB962C8B-B14F-4D97-AF65-F5344CB8AC3E}">
        <p14:creationId xmlns:p14="http://schemas.microsoft.com/office/powerpoint/2010/main" val="196892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139DD-BDF1-2AF8-D7A7-F8407AF41AC0}"/>
              </a:ext>
            </a:extLst>
          </p:cNvPr>
          <p:cNvSpPr txBox="1">
            <a:spLocks/>
          </p:cNvSpPr>
          <p:nvPr/>
        </p:nvSpPr>
        <p:spPr>
          <a:xfrm>
            <a:off x="838200" y="296712"/>
            <a:ext cx="10515600" cy="5400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b="1" dirty="0">
                <a:latin typeface="Times New Roman" panose="02020603050405020304" pitchFamily="18" charset="0"/>
                <a:cs typeface="Times New Roman" panose="02020603050405020304" pitchFamily="18" charset="0"/>
              </a:rPr>
              <a:t>Meeting Schedule</a:t>
            </a:r>
          </a:p>
        </p:txBody>
      </p:sp>
      <p:sp>
        <p:nvSpPr>
          <p:cNvPr id="3" name="TextBox 2">
            <a:extLst>
              <a:ext uri="{FF2B5EF4-FFF2-40B4-BE49-F238E27FC236}">
                <a16:creationId xmlns:a16="http://schemas.microsoft.com/office/drawing/2014/main" id="{62AFBDC9-A456-8E2C-98DC-3753A98EAD38}"/>
              </a:ext>
            </a:extLst>
          </p:cNvPr>
          <p:cNvSpPr txBox="1"/>
          <p:nvPr/>
        </p:nvSpPr>
        <p:spPr>
          <a:xfrm>
            <a:off x="2821905" y="1084850"/>
            <a:ext cx="6552000" cy="3570208"/>
          </a:xfrm>
          <a:prstGeom prst="rect">
            <a:avLst/>
          </a:prstGeom>
          <a:noFill/>
        </p:spPr>
        <p:txBody>
          <a:bodyPr wrap="square" rtlCol="0">
            <a:spAutoFit/>
          </a:bodyPr>
          <a:lstStyle/>
          <a:p>
            <a:r>
              <a:rPr lang="en-GB" b="1" dirty="0">
                <a:ea typeface="DengXian" panose="020B0503020204020204" pitchFamily="2" charset="-122"/>
              </a:rPr>
              <a:t>Special Interest Group Meetings.</a:t>
            </a:r>
            <a:endParaRPr lang="en-GB" sz="1200" b="1" dirty="0">
              <a:ea typeface="DengXian" panose="020B0503020204020204" pitchFamily="2" charset="-122"/>
            </a:endParaRPr>
          </a:p>
          <a:p>
            <a:endParaRPr lang="en-GB" b="1" dirty="0">
              <a:ea typeface="DengXian" panose="020B0503020204020204" pitchFamily="2" charset="-122"/>
            </a:endParaRPr>
          </a:p>
          <a:p>
            <a:pPr marL="800100" lvl="1" indent="-342900">
              <a:buFont typeface="+mj-lt"/>
              <a:buAutoNum type="arabicPeriod"/>
            </a:pPr>
            <a:r>
              <a:rPr lang="en-GB" dirty="0">
                <a:ea typeface="DengXian" panose="020B0503020204020204" pitchFamily="2" charset="-122"/>
              </a:rPr>
              <a:t>12-13 July 2023 - Brussels</a:t>
            </a:r>
          </a:p>
          <a:p>
            <a:pPr marL="800100" lvl="1" indent="-342900">
              <a:buFont typeface="+mj-lt"/>
              <a:buAutoNum type="arabicPeriod"/>
            </a:pPr>
            <a:r>
              <a:rPr lang="en-GB" dirty="0">
                <a:ea typeface="DengXian" panose="020B0503020204020204" pitchFamily="2" charset="-122"/>
              </a:rPr>
              <a:t>22-24 August  2023 - Paris</a:t>
            </a:r>
          </a:p>
          <a:p>
            <a:pPr marL="800100" lvl="1" indent="-342900">
              <a:buFont typeface="+mj-lt"/>
              <a:buAutoNum type="arabicPeriod"/>
            </a:pPr>
            <a:r>
              <a:rPr lang="en-GB" dirty="0">
                <a:ea typeface="DengXian" panose="020B0503020204020204" pitchFamily="2" charset="-122"/>
              </a:rPr>
              <a:t>10-12 October 2023 - Brussels</a:t>
            </a:r>
          </a:p>
          <a:p>
            <a:pPr marL="800100" lvl="1" indent="-342900">
              <a:buFont typeface="+mj-lt"/>
              <a:buAutoNum type="arabicPeriod"/>
            </a:pPr>
            <a:r>
              <a:rPr lang="en-GB" dirty="0">
                <a:ea typeface="DengXian" panose="020B0503020204020204" pitchFamily="2" charset="-122"/>
              </a:rPr>
              <a:t>7-9 November 2023 - Paris</a:t>
            </a:r>
          </a:p>
          <a:p>
            <a:pPr marL="800100" lvl="1" indent="-342900">
              <a:buFont typeface="+mj-lt"/>
              <a:buAutoNum type="arabicPeriod"/>
            </a:pPr>
            <a:r>
              <a:rPr lang="en-GB" dirty="0">
                <a:ea typeface="DengXian" panose="020B0503020204020204" pitchFamily="2" charset="-122"/>
              </a:rPr>
              <a:t>12-14 December 2023 - Paris</a:t>
            </a:r>
          </a:p>
          <a:p>
            <a:pPr marL="800100" lvl="1" indent="-342900">
              <a:buFont typeface="+mj-lt"/>
              <a:buAutoNum type="arabicPeriod"/>
            </a:pPr>
            <a:r>
              <a:rPr lang="en-GB" dirty="0">
                <a:ea typeface="DengXian" panose="020B0503020204020204" pitchFamily="2" charset="-122"/>
              </a:rPr>
              <a:t>9-11 January 2024 – Berlin</a:t>
            </a:r>
          </a:p>
          <a:p>
            <a:pPr lvl="1"/>
            <a:endParaRPr lang="en-GB" dirty="0">
              <a:ea typeface="DengXian" panose="020B0503020204020204" pitchFamily="2" charset="-122"/>
            </a:endParaRPr>
          </a:p>
          <a:p>
            <a:pPr lvl="1"/>
            <a:r>
              <a:rPr lang="en-GB" dirty="0">
                <a:ea typeface="DengXian" panose="020B0503020204020204" pitchFamily="2" charset="-122"/>
              </a:rPr>
              <a:t>All meetings are held “in-person” with virtual attendance also possible.</a:t>
            </a:r>
          </a:p>
          <a:p>
            <a:endParaRPr lang="en-GB" sz="1200" b="1" dirty="0">
              <a:ea typeface="DengXian" panose="020B0503020204020204" pitchFamily="2" charset="-122"/>
            </a:endParaRPr>
          </a:p>
          <a:p>
            <a:pPr lvl="1"/>
            <a:endParaRPr lang="en-GB" sz="1600" dirty="0">
              <a:latin typeface="Times New Roman" panose="02020603050405020304" pitchFamily="18" charset="0"/>
              <a:ea typeface="DengXian" panose="020B0503020204020204" pitchFamily="2" charset="-122"/>
            </a:endParaRPr>
          </a:p>
        </p:txBody>
      </p:sp>
      <p:sp>
        <p:nvSpPr>
          <p:cNvPr id="4" name="TextBox 3">
            <a:extLst>
              <a:ext uri="{FF2B5EF4-FFF2-40B4-BE49-F238E27FC236}">
                <a16:creationId xmlns:a16="http://schemas.microsoft.com/office/drawing/2014/main" id="{173B1ED4-86BB-C61F-93B9-AC9C0652EC04}"/>
              </a:ext>
            </a:extLst>
          </p:cNvPr>
          <p:cNvSpPr txBox="1"/>
          <p:nvPr/>
        </p:nvSpPr>
        <p:spPr>
          <a:xfrm>
            <a:off x="2136105" y="4829671"/>
            <a:ext cx="7920000" cy="615553"/>
          </a:xfrm>
          <a:prstGeom prst="rect">
            <a:avLst/>
          </a:prstGeom>
          <a:noFill/>
        </p:spPr>
        <p:txBody>
          <a:bodyPr wrap="square" rtlCol="0">
            <a:spAutoFit/>
          </a:bodyPr>
          <a:lstStyle/>
          <a:p>
            <a:pPr algn="ctr"/>
            <a:r>
              <a:rPr lang="en-GB" b="1" dirty="0">
                <a:ea typeface="DengXian" panose="020B0503020204020204" pitchFamily="2" charset="-122"/>
              </a:rPr>
              <a:t>Sub-group Meetings: Arranged on an ad-hoc basis.</a:t>
            </a:r>
          </a:p>
          <a:p>
            <a:pPr algn="ctr"/>
            <a:endParaRPr lang="en-GB" sz="1600" b="1" dirty="0">
              <a:latin typeface="Times New Roman" panose="02020603050405020304" pitchFamily="18" charset="0"/>
              <a:ea typeface="DengXian" panose="020B0503020204020204" pitchFamily="2" charset="-122"/>
            </a:endParaRPr>
          </a:p>
        </p:txBody>
      </p:sp>
    </p:spTree>
    <p:extLst>
      <p:ext uri="{BB962C8B-B14F-4D97-AF65-F5344CB8AC3E}">
        <p14:creationId xmlns:p14="http://schemas.microsoft.com/office/powerpoint/2010/main" val="2163889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EBA8D-2B73-11E8-6C24-9FF448FFCCC1}"/>
              </a:ext>
            </a:extLst>
          </p:cNvPr>
          <p:cNvSpPr txBox="1">
            <a:spLocks/>
          </p:cNvSpPr>
          <p:nvPr/>
        </p:nvSpPr>
        <p:spPr>
          <a:xfrm>
            <a:off x="838200" y="296712"/>
            <a:ext cx="10515600" cy="5400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b="1" dirty="0">
                <a:latin typeface="Times New Roman" panose="02020603050405020304" pitchFamily="18" charset="0"/>
                <a:cs typeface="Times New Roman" panose="02020603050405020304" pitchFamily="18" charset="0"/>
              </a:rPr>
              <a:t>Delivery Schedule</a:t>
            </a:r>
          </a:p>
        </p:txBody>
      </p:sp>
      <p:sp>
        <p:nvSpPr>
          <p:cNvPr id="3" name="TextBox 2">
            <a:extLst>
              <a:ext uri="{FF2B5EF4-FFF2-40B4-BE49-F238E27FC236}">
                <a16:creationId xmlns:a16="http://schemas.microsoft.com/office/drawing/2014/main" id="{A61729B3-B218-A1F7-3EE1-3DB66E0B51F6}"/>
              </a:ext>
            </a:extLst>
          </p:cNvPr>
          <p:cNvSpPr txBox="1"/>
          <p:nvPr/>
        </p:nvSpPr>
        <p:spPr>
          <a:xfrm>
            <a:off x="1991544" y="1361075"/>
            <a:ext cx="8228626" cy="3662541"/>
          </a:xfrm>
          <a:prstGeom prst="rect">
            <a:avLst/>
          </a:prstGeom>
          <a:noFill/>
        </p:spPr>
        <p:txBody>
          <a:bodyPr wrap="square" rtlCol="0">
            <a:spAutoFit/>
          </a:bodyPr>
          <a:lstStyle/>
          <a:p>
            <a:r>
              <a:rPr lang="en-GB" b="1" dirty="0">
                <a:ea typeface="DengXian" panose="020B0503020204020204" pitchFamily="2" charset="-122"/>
              </a:rPr>
              <a:t>January 2024:  </a:t>
            </a:r>
          </a:p>
          <a:p>
            <a:r>
              <a:rPr lang="en-GB" dirty="0">
                <a:ea typeface="DengXian" panose="020B0503020204020204" pitchFamily="2" charset="-122"/>
              </a:rPr>
              <a:t>Informal papers to GRVA setting out proposals to amend UN Regulation 13 and 13H.</a:t>
            </a:r>
          </a:p>
          <a:p>
            <a:endParaRPr lang="en-GB" b="1" dirty="0">
              <a:ea typeface="DengXian" panose="020B0503020204020204" pitchFamily="2" charset="-122"/>
            </a:endParaRPr>
          </a:p>
          <a:p>
            <a:r>
              <a:rPr lang="en-GB" b="1" dirty="0">
                <a:ea typeface="DengXian" panose="020B0503020204020204" pitchFamily="2" charset="-122"/>
              </a:rPr>
              <a:t>May 2024</a:t>
            </a:r>
          </a:p>
          <a:p>
            <a:r>
              <a:rPr lang="en-GB" dirty="0">
                <a:ea typeface="DengXian" panose="020B0503020204020204" pitchFamily="2" charset="-122"/>
              </a:rPr>
              <a:t>Formal proposals to GRVA to amend UN Regulations 13 and 13H.</a:t>
            </a:r>
          </a:p>
          <a:p>
            <a:endParaRPr lang="en-GB" b="1" dirty="0">
              <a:ea typeface="DengXian" panose="020B0503020204020204" pitchFamily="2" charset="-122"/>
            </a:endParaRPr>
          </a:p>
          <a:p>
            <a:r>
              <a:rPr lang="en-GB" b="1" dirty="0">
                <a:ea typeface="DengXian" panose="020B0503020204020204" pitchFamily="2" charset="-122"/>
              </a:rPr>
              <a:t>November 2024; </a:t>
            </a:r>
          </a:p>
          <a:p>
            <a:r>
              <a:rPr lang="en-GB" dirty="0">
                <a:ea typeface="DengXian" panose="020B0503020204020204" pitchFamily="2" charset="-122"/>
              </a:rPr>
              <a:t>Subject to agreement by GRVA, Working Party 29 to consider the proposals for adoption.</a:t>
            </a:r>
          </a:p>
          <a:p>
            <a:endParaRPr lang="en-GB" b="1" dirty="0">
              <a:ea typeface="DengXian" panose="020B0503020204020204" pitchFamily="2" charset="-122"/>
            </a:endParaRPr>
          </a:p>
          <a:p>
            <a:r>
              <a:rPr lang="en-GB" b="1" dirty="0">
                <a:ea typeface="DengXian" panose="020B0503020204020204" pitchFamily="2" charset="-122"/>
              </a:rPr>
              <a:t>September 2025: </a:t>
            </a:r>
          </a:p>
          <a:p>
            <a:r>
              <a:rPr lang="en-GB" dirty="0">
                <a:ea typeface="DengXian" panose="020B0503020204020204" pitchFamily="2" charset="-122"/>
              </a:rPr>
              <a:t>Entry into force on the common commencement date.</a:t>
            </a:r>
          </a:p>
          <a:p>
            <a:pPr lvl="1"/>
            <a:endParaRPr lang="en-GB" sz="1600" dirty="0">
              <a:latin typeface="Times New Roman" panose="02020603050405020304" pitchFamily="18" charset="0"/>
              <a:ea typeface="DengXian" panose="020B0503020204020204" pitchFamily="2" charset="-122"/>
            </a:endParaRPr>
          </a:p>
        </p:txBody>
      </p:sp>
    </p:spTree>
    <p:extLst>
      <p:ext uri="{BB962C8B-B14F-4D97-AF65-F5344CB8AC3E}">
        <p14:creationId xmlns:p14="http://schemas.microsoft.com/office/powerpoint/2010/main" val="3680906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7EB3D-D950-0474-7518-8F1ACB244486}"/>
              </a:ext>
            </a:extLst>
          </p:cNvPr>
          <p:cNvSpPr txBox="1">
            <a:spLocks/>
          </p:cNvSpPr>
          <p:nvPr/>
        </p:nvSpPr>
        <p:spPr>
          <a:xfrm>
            <a:off x="838200" y="296712"/>
            <a:ext cx="10515600" cy="54000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600" b="1" dirty="0">
                <a:latin typeface="Times New Roman" panose="02020603050405020304" pitchFamily="18" charset="0"/>
                <a:cs typeface="Times New Roman" panose="02020603050405020304" pitchFamily="18" charset="0"/>
              </a:rPr>
              <a:t>Principles for GRVA Opinion / Agreement</a:t>
            </a:r>
          </a:p>
        </p:txBody>
      </p:sp>
      <p:sp>
        <p:nvSpPr>
          <p:cNvPr id="3" name="TextBox 2">
            <a:extLst>
              <a:ext uri="{FF2B5EF4-FFF2-40B4-BE49-F238E27FC236}">
                <a16:creationId xmlns:a16="http://schemas.microsoft.com/office/drawing/2014/main" id="{CEECF1F2-4E45-A667-4C07-6A865EE79D41}"/>
              </a:ext>
            </a:extLst>
          </p:cNvPr>
          <p:cNvSpPr txBox="1"/>
          <p:nvPr/>
        </p:nvSpPr>
        <p:spPr>
          <a:xfrm>
            <a:off x="2136105" y="1052736"/>
            <a:ext cx="7920000" cy="5139869"/>
          </a:xfrm>
          <a:prstGeom prst="rect">
            <a:avLst/>
          </a:prstGeom>
          <a:noFill/>
        </p:spPr>
        <p:txBody>
          <a:bodyPr wrap="square" rtlCol="0">
            <a:spAutoFit/>
          </a:bodyPr>
          <a:lstStyle/>
          <a:p>
            <a:r>
              <a:rPr lang="en-GB" b="1" dirty="0">
                <a:ea typeface="DengXian" panose="020B0503020204020204" pitchFamily="2" charset="-122"/>
              </a:rPr>
              <a:t>How the reserves of electrical energy will be monitored.</a:t>
            </a:r>
          </a:p>
          <a:p>
            <a:endParaRPr lang="en-GB" b="1" dirty="0">
              <a:ea typeface="DengXian" panose="020B0503020204020204" pitchFamily="2" charset="-122"/>
            </a:endParaRPr>
          </a:p>
          <a:p>
            <a:pPr marL="285750" indent="-285750">
              <a:spcAft>
                <a:spcPts val="1200"/>
              </a:spcAft>
              <a:buFont typeface="Wingdings" panose="05000000000000000000" pitchFamily="2" charset="2"/>
              <a:buChar char="§"/>
            </a:pPr>
            <a:r>
              <a:rPr lang="en-GB" dirty="0">
                <a:ea typeface="DengXian" panose="020B0503020204020204" pitchFamily="2" charset="-122"/>
              </a:rPr>
              <a:t>These new brake systems will rely on the availability of electrical energy to deliver the required braking effort.</a:t>
            </a:r>
          </a:p>
          <a:p>
            <a:pPr marL="285750" marR="0" lvl="0" indent="-285750" algn="l" defTabSz="914400" rtl="0" eaLnBrk="1" fontAlgn="auto" latinLnBrk="0" hangingPunct="1">
              <a:lnSpc>
                <a:spcPct val="100000"/>
              </a:lnSpc>
              <a:spcBef>
                <a:spcPts val="0"/>
              </a:spcBef>
              <a:spcAft>
                <a:spcPts val="1200"/>
              </a:spcAft>
              <a:buClrTx/>
              <a:buSzTx/>
              <a:buFont typeface="Wingdings" panose="05000000000000000000" pitchFamily="2" charset="2"/>
              <a:buChar char="§"/>
              <a:tabLst/>
              <a:defRPr/>
            </a:pPr>
            <a:r>
              <a:rPr kumimoji="0" lang="en-GB" b="0" i="0" u="none" strike="noStrike" kern="1200" cap="none" spc="0" normalizeH="0" baseline="0" noProof="0" dirty="0">
                <a:ln>
                  <a:noFill/>
                </a:ln>
                <a:solidFill>
                  <a:prstClr val="black"/>
                </a:solidFill>
                <a:effectLst/>
                <a:uLnTx/>
                <a:uFillTx/>
                <a:ea typeface="DengXian" panose="020B0503020204020204" pitchFamily="2" charset="-122"/>
                <a:cs typeface="+mn-cs"/>
              </a:rPr>
              <a:t>It is necessary to know, at all times, that there is sufficient energy available for the braking task.</a:t>
            </a:r>
          </a:p>
          <a:p>
            <a:pPr marL="285750" indent="-285750">
              <a:spcAft>
                <a:spcPts val="1200"/>
              </a:spcAft>
              <a:buFont typeface="Wingdings" panose="05000000000000000000" pitchFamily="2" charset="2"/>
              <a:buChar char="§"/>
            </a:pPr>
            <a:r>
              <a:rPr lang="en-GB" dirty="0">
                <a:ea typeface="DengXian" panose="020B0503020204020204" pitchFamily="2" charset="-122"/>
              </a:rPr>
              <a:t>Electrical energy cannot be measured in the same way that hydraulic/pneumatic pressure can.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b="1" i="0" u="none" strike="noStrike" kern="1200" cap="none" spc="0" normalizeH="0" baseline="0" noProof="0" dirty="0">
              <a:ln>
                <a:noFill/>
              </a:ln>
              <a:solidFill>
                <a:prstClr val="black"/>
              </a:solidFill>
              <a:effectLst/>
              <a:uLnTx/>
              <a:uFillTx/>
              <a:ea typeface="DengXian" panose="020B0503020204020204" pitchFamily="2"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b="1" i="0" u="none" strike="noStrike" kern="1200" cap="none" spc="0" normalizeH="0" baseline="0" noProof="0" dirty="0">
                <a:ln>
                  <a:noFill/>
                </a:ln>
                <a:solidFill>
                  <a:prstClr val="black"/>
                </a:solidFill>
                <a:effectLst/>
                <a:uLnTx/>
                <a:uFillTx/>
                <a:ea typeface="DengXian" panose="020B0503020204020204" pitchFamily="2" charset="-122"/>
                <a:cs typeface="+mn-cs"/>
              </a:rPr>
              <a:t>Dedicated energy reserves.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solidFill>
                <a:prstClr val="black"/>
              </a:solidFill>
              <a:ea typeface="DengXian" panose="020B0503020204020204" pitchFamily="2" charset="-122"/>
            </a:endParaRPr>
          </a:p>
          <a:p>
            <a:pPr marL="285750" marR="0" lvl="0" indent="-285750" fontAlgn="auto">
              <a:lnSpc>
                <a:spcPct val="100000"/>
              </a:lnSpc>
              <a:spcBef>
                <a:spcPts val="0"/>
              </a:spcBef>
              <a:spcAft>
                <a:spcPts val="1200"/>
              </a:spcAft>
              <a:buClrTx/>
              <a:buSzTx/>
              <a:buFont typeface="Wingdings" panose="05000000000000000000" pitchFamily="2" charset="2"/>
              <a:buChar char="§"/>
              <a:tabLst/>
              <a:defRPr/>
            </a:pPr>
            <a:r>
              <a:rPr lang="en-GB" dirty="0">
                <a:ea typeface="DengXian" panose="020B0503020204020204" pitchFamily="2" charset="-122"/>
              </a:rPr>
              <a:t>Currently, the reserves of energy required for braking have to be “dedicated reserves”, i.e., the reserve of energy is for use by the brakes only.</a:t>
            </a:r>
          </a:p>
          <a:p>
            <a:pPr marL="285750" marR="0" lvl="0" indent="-285750" fontAlgn="auto">
              <a:lnSpc>
                <a:spcPct val="100000"/>
              </a:lnSpc>
              <a:spcBef>
                <a:spcPts val="0"/>
              </a:spcBef>
              <a:spcAft>
                <a:spcPts val="1200"/>
              </a:spcAft>
              <a:buClrTx/>
              <a:buSzTx/>
              <a:buFont typeface="Wingdings" panose="05000000000000000000" pitchFamily="2" charset="2"/>
              <a:buChar char="§"/>
              <a:tabLst/>
              <a:defRPr/>
            </a:pPr>
            <a:r>
              <a:rPr lang="en-GB" dirty="0">
                <a:ea typeface="DengXian" panose="020B0503020204020204" pitchFamily="2" charset="-122"/>
              </a:rPr>
              <a:t>It is envisaged that future electrical braking systems will use the traction battery as an energy reserve for the braking system, i.e., the energy reserve would not be dedicated to the braking system.</a:t>
            </a:r>
          </a:p>
        </p:txBody>
      </p:sp>
    </p:spTree>
    <p:extLst>
      <p:ext uri="{BB962C8B-B14F-4D97-AF65-F5344CB8AC3E}">
        <p14:creationId xmlns:p14="http://schemas.microsoft.com/office/powerpoint/2010/main" val="2453405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E4E547-4030-11F6-DBD0-423D09F30D12}"/>
              </a:ext>
            </a:extLst>
          </p:cNvPr>
          <p:cNvSpPr>
            <a:spLocks noGrp="1"/>
          </p:cNvSpPr>
          <p:nvPr>
            <p:ph type="title"/>
          </p:nvPr>
        </p:nvSpPr>
        <p:spPr>
          <a:xfrm>
            <a:off x="563479" y="296712"/>
            <a:ext cx="11065042" cy="540000"/>
          </a:xfrm>
        </p:spPr>
        <p:txBody>
          <a:bodyPr>
            <a:normAutofit fontScale="90000"/>
          </a:bodyPr>
          <a:lstStyle/>
          <a:p>
            <a:br>
              <a:rPr lang="en-US" sz="2600" b="1" dirty="0">
                <a:latin typeface="Times New Roman" panose="02020603050405020304" pitchFamily="18" charset="0"/>
                <a:cs typeface="Times New Roman" panose="02020603050405020304" pitchFamily="18" charset="0"/>
              </a:rPr>
            </a:br>
            <a:r>
              <a:rPr lang="en-US" sz="2900" b="1" dirty="0">
                <a:latin typeface="Times New Roman" panose="02020603050405020304" pitchFamily="18" charset="0"/>
                <a:cs typeface="Times New Roman" panose="02020603050405020304" pitchFamily="18" charset="0"/>
              </a:rPr>
              <a:t>Tasks given by EBSIG to the specialist sub-group</a:t>
            </a:r>
            <a:endParaRPr lang="de-DE" sz="2900" b="1" dirty="0">
              <a:latin typeface="Times New Roman" panose="02020603050405020304" pitchFamily="18" charset="0"/>
              <a:cs typeface="Times New Roman" panose="02020603050405020304" pitchFamily="18" charset="0"/>
            </a:endParaRPr>
          </a:p>
        </p:txBody>
      </p:sp>
      <p:sp>
        <p:nvSpPr>
          <p:cNvPr id="3" name="Inhaltsplatzhalter 2">
            <a:extLst>
              <a:ext uri="{FF2B5EF4-FFF2-40B4-BE49-F238E27FC236}">
                <a16:creationId xmlns:a16="http://schemas.microsoft.com/office/drawing/2014/main" id="{09443FFD-A14E-57FD-6B49-4098165E6F35}"/>
              </a:ext>
            </a:extLst>
          </p:cNvPr>
          <p:cNvSpPr>
            <a:spLocks noGrp="1"/>
          </p:cNvSpPr>
          <p:nvPr>
            <p:ph idx="1"/>
          </p:nvPr>
        </p:nvSpPr>
        <p:spPr>
          <a:xfrm>
            <a:off x="982216" y="1825625"/>
            <a:ext cx="10874424" cy="4351338"/>
          </a:xfrm>
        </p:spPr>
        <p:txBody>
          <a:bodyPr/>
          <a:lstStyle/>
          <a:p>
            <a:pPr marL="0" indent="0">
              <a:buNone/>
            </a:pPr>
            <a:r>
              <a:rPr lang="en-US" sz="2000" dirty="0"/>
              <a:t>Provide confidence that technology is able to do the following:</a:t>
            </a:r>
          </a:p>
          <a:p>
            <a:pPr marL="514350" indent="-514350">
              <a:spcAft>
                <a:spcPts val="1200"/>
              </a:spcAft>
              <a:buFont typeface="+mj-lt"/>
              <a:buAutoNum type="arabicPeriod"/>
            </a:pPr>
            <a:r>
              <a:rPr lang="en-US" sz="2000" dirty="0"/>
              <a:t>Measure and/or monitor in real time the energy available in the reserve in all operating conditions and over the lifetime (high temperatures, ageing, …).</a:t>
            </a:r>
          </a:p>
          <a:p>
            <a:pPr marL="514350" indent="-514350">
              <a:spcAft>
                <a:spcPts val="1200"/>
              </a:spcAft>
              <a:buFont typeface="+mj-lt"/>
              <a:buAutoNum type="arabicPeriod"/>
            </a:pPr>
            <a:r>
              <a:rPr lang="en-US" sz="2000" dirty="0"/>
              <a:t>Compare that measured value with the known threshold value required to meet the specific performances required by the regulations.  Note: The known value means the value identified by the manufacturer to fulfil the specific requirements of the regulation. </a:t>
            </a:r>
          </a:p>
          <a:p>
            <a:pPr marL="514350" indent="-514350">
              <a:buFont typeface="+mj-lt"/>
              <a:buAutoNum type="arabicPeriod"/>
            </a:pPr>
            <a:r>
              <a:rPr lang="en-US" sz="2000" dirty="0"/>
              <a:t>To be able to generate the warning to the driver in real time in accordance with the known threshold value.</a:t>
            </a:r>
          </a:p>
          <a:p>
            <a:endParaRPr lang="de-DE" dirty="0"/>
          </a:p>
        </p:txBody>
      </p:sp>
    </p:spTree>
    <p:extLst>
      <p:ext uri="{BB962C8B-B14F-4D97-AF65-F5344CB8AC3E}">
        <p14:creationId xmlns:p14="http://schemas.microsoft.com/office/powerpoint/2010/main" val="95433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églalap 45">
            <a:extLst>
              <a:ext uri="{FF2B5EF4-FFF2-40B4-BE49-F238E27FC236}">
                <a16:creationId xmlns:a16="http://schemas.microsoft.com/office/drawing/2014/main" id="{17069045-3AE9-FB56-AE32-FC7C5A99958A}"/>
              </a:ext>
            </a:extLst>
          </p:cNvPr>
          <p:cNvSpPr/>
          <p:nvPr/>
        </p:nvSpPr>
        <p:spPr>
          <a:xfrm>
            <a:off x="9731575" y="2908679"/>
            <a:ext cx="212742" cy="493226"/>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47" name="Téglalap 46">
            <a:extLst>
              <a:ext uri="{FF2B5EF4-FFF2-40B4-BE49-F238E27FC236}">
                <a16:creationId xmlns:a16="http://schemas.microsoft.com/office/drawing/2014/main" id="{D19D8E1F-6EDF-BD19-2264-EDA7890B8332}"/>
              </a:ext>
            </a:extLst>
          </p:cNvPr>
          <p:cNvSpPr/>
          <p:nvPr/>
        </p:nvSpPr>
        <p:spPr>
          <a:xfrm>
            <a:off x="5267079" y="2996925"/>
            <a:ext cx="212742" cy="401185"/>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highlight>
                <a:srgbClr val="FFFF00"/>
              </a:highlight>
            </a:endParaRPr>
          </a:p>
        </p:txBody>
      </p:sp>
      <p:cxnSp>
        <p:nvCxnSpPr>
          <p:cNvPr id="48" name="Egyenes összekötő nyíllal 47">
            <a:extLst>
              <a:ext uri="{FF2B5EF4-FFF2-40B4-BE49-F238E27FC236}">
                <a16:creationId xmlns:a16="http://schemas.microsoft.com/office/drawing/2014/main" id="{4BBD1F08-5F1A-C06A-F877-3958842E5429}"/>
              </a:ext>
            </a:extLst>
          </p:cNvPr>
          <p:cNvCxnSpPr>
            <a:cxnSpLocks/>
          </p:cNvCxnSpPr>
          <p:nvPr/>
        </p:nvCxnSpPr>
        <p:spPr>
          <a:xfrm flipH="1" flipV="1">
            <a:off x="2193944" y="2031800"/>
            <a:ext cx="2350" cy="13681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Egyenes összekötő nyíllal 48">
            <a:extLst>
              <a:ext uri="{FF2B5EF4-FFF2-40B4-BE49-F238E27FC236}">
                <a16:creationId xmlns:a16="http://schemas.microsoft.com/office/drawing/2014/main" id="{059B7F00-F818-56A8-F797-ED328C3F8867}"/>
              </a:ext>
            </a:extLst>
          </p:cNvPr>
          <p:cNvCxnSpPr>
            <a:cxnSpLocks/>
          </p:cNvCxnSpPr>
          <p:nvPr/>
        </p:nvCxnSpPr>
        <p:spPr>
          <a:xfrm>
            <a:off x="2190198" y="3397267"/>
            <a:ext cx="3503297" cy="8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Szövegdoboz 49">
            <a:extLst>
              <a:ext uri="{FF2B5EF4-FFF2-40B4-BE49-F238E27FC236}">
                <a16:creationId xmlns:a16="http://schemas.microsoft.com/office/drawing/2014/main" id="{E309A58A-B248-27E7-B172-8F6A9170AB41}"/>
              </a:ext>
            </a:extLst>
          </p:cNvPr>
          <p:cNvSpPr txBox="1"/>
          <p:nvPr/>
        </p:nvSpPr>
        <p:spPr>
          <a:xfrm>
            <a:off x="5742009" y="3394583"/>
            <a:ext cx="169860" cy="288147"/>
          </a:xfrm>
          <a:prstGeom prst="rect">
            <a:avLst/>
          </a:prstGeom>
          <a:noFill/>
        </p:spPr>
        <p:txBody>
          <a:bodyPr wrap="square" lIns="72000" tIns="36000" rIns="72000" bIns="36000" rtlCol="0">
            <a:spAutoFit/>
          </a:bodyPr>
          <a:lstStyle/>
          <a:p>
            <a:pPr algn="l">
              <a:buClr>
                <a:schemeClr val="tx2"/>
              </a:buClr>
            </a:pPr>
            <a:r>
              <a:rPr lang="en-US" sz="1400" dirty="0"/>
              <a:t>t</a:t>
            </a:r>
            <a:endParaRPr lang="hu-HU" sz="1400" dirty="0" err="1"/>
          </a:p>
        </p:txBody>
      </p:sp>
      <p:sp>
        <p:nvSpPr>
          <p:cNvPr id="51" name="Szövegdoboz 50">
            <a:extLst>
              <a:ext uri="{FF2B5EF4-FFF2-40B4-BE49-F238E27FC236}">
                <a16:creationId xmlns:a16="http://schemas.microsoft.com/office/drawing/2014/main" id="{3FCD5350-E093-A2D5-3748-C9F0454D1AD0}"/>
              </a:ext>
            </a:extLst>
          </p:cNvPr>
          <p:cNvSpPr txBox="1"/>
          <p:nvPr/>
        </p:nvSpPr>
        <p:spPr>
          <a:xfrm>
            <a:off x="1849872" y="1753236"/>
            <a:ext cx="726674" cy="288147"/>
          </a:xfrm>
          <a:prstGeom prst="rect">
            <a:avLst/>
          </a:prstGeom>
          <a:noFill/>
        </p:spPr>
        <p:txBody>
          <a:bodyPr wrap="square" lIns="72000" tIns="36000" rIns="72000" bIns="36000" rtlCol="0">
            <a:spAutoFit/>
          </a:bodyPr>
          <a:lstStyle/>
          <a:p>
            <a:pPr>
              <a:buClr>
                <a:schemeClr val="tx2"/>
              </a:buClr>
            </a:pPr>
            <a:r>
              <a:rPr lang="en-US" sz="1400" dirty="0"/>
              <a:t>F</a:t>
            </a:r>
            <a:r>
              <a:rPr lang="hu-HU" sz="1400" baseline="-25000" dirty="0" err="1"/>
              <a:t>clamp_p</a:t>
            </a:r>
            <a:endParaRPr lang="hu-HU" sz="1400" baseline="-25000" dirty="0"/>
          </a:p>
        </p:txBody>
      </p:sp>
      <p:sp>
        <p:nvSpPr>
          <p:cNvPr id="52" name="Szövegdoboz 51">
            <a:extLst>
              <a:ext uri="{FF2B5EF4-FFF2-40B4-BE49-F238E27FC236}">
                <a16:creationId xmlns:a16="http://schemas.microsoft.com/office/drawing/2014/main" id="{AD26C954-D5EE-B514-DB4B-BB56058BCBC5}"/>
              </a:ext>
            </a:extLst>
          </p:cNvPr>
          <p:cNvSpPr txBox="1"/>
          <p:nvPr/>
        </p:nvSpPr>
        <p:spPr>
          <a:xfrm>
            <a:off x="3697192" y="1820234"/>
            <a:ext cx="1257961" cy="257369"/>
          </a:xfrm>
          <a:prstGeom prst="rect">
            <a:avLst/>
          </a:prstGeom>
          <a:noFill/>
          <a:ln>
            <a:solidFill>
              <a:schemeClr val="tx1"/>
            </a:solidFill>
          </a:ln>
        </p:spPr>
        <p:txBody>
          <a:bodyPr wrap="square" lIns="72000" tIns="36000" rIns="72000" bIns="36000" rtlCol="0">
            <a:spAutoFit/>
          </a:bodyPr>
          <a:lstStyle/>
          <a:p>
            <a:pPr algn="ctr">
              <a:buClr>
                <a:schemeClr val="tx2"/>
              </a:buClr>
            </a:pPr>
            <a:r>
              <a:rPr lang="de-DE" sz="1200" dirty="0"/>
              <a:t>Pneumatic </a:t>
            </a:r>
            <a:r>
              <a:rPr lang="hu-HU" sz="1200" dirty="0"/>
              <a:t>EBS</a:t>
            </a:r>
          </a:p>
        </p:txBody>
      </p:sp>
      <p:cxnSp>
        <p:nvCxnSpPr>
          <p:cNvPr id="53" name="Egyenes összekötő nyíllal 52">
            <a:extLst>
              <a:ext uri="{FF2B5EF4-FFF2-40B4-BE49-F238E27FC236}">
                <a16:creationId xmlns:a16="http://schemas.microsoft.com/office/drawing/2014/main" id="{9865F73C-6764-B620-8982-71C3D94283DA}"/>
              </a:ext>
            </a:extLst>
          </p:cNvPr>
          <p:cNvCxnSpPr>
            <a:cxnSpLocks/>
          </p:cNvCxnSpPr>
          <p:nvPr/>
        </p:nvCxnSpPr>
        <p:spPr>
          <a:xfrm flipH="1" flipV="1">
            <a:off x="6678113" y="2033631"/>
            <a:ext cx="2350" cy="13681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Egyenes összekötő nyíllal 53">
            <a:extLst>
              <a:ext uri="{FF2B5EF4-FFF2-40B4-BE49-F238E27FC236}">
                <a16:creationId xmlns:a16="http://schemas.microsoft.com/office/drawing/2014/main" id="{664450AF-5C24-A79E-60CE-3F24DF063430}"/>
              </a:ext>
            </a:extLst>
          </p:cNvPr>
          <p:cNvCxnSpPr>
            <a:cxnSpLocks/>
          </p:cNvCxnSpPr>
          <p:nvPr/>
        </p:nvCxnSpPr>
        <p:spPr>
          <a:xfrm flipV="1">
            <a:off x="6674367" y="3402942"/>
            <a:ext cx="3886129" cy="110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Szövegdoboz 54">
            <a:extLst>
              <a:ext uri="{FF2B5EF4-FFF2-40B4-BE49-F238E27FC236}">
                <a16:creationId xmlns:a16="http://schemas.microsoft.com/office/drawing/2014/main" id="{B6530A6D-6367-03BA-2089-8CFA64E915D9}"/>
              </a:ext>
            </a:extLst>
          </p:cNvPr>
          <p:cNvSpPr txBox="1"/>
          <p:nvPr/>
        </p:nvSpPr>
        <p:spPr>
          <a:xfrm>
            <a:off x="10206505" y="3395281"/>
            <a:ext cx="169860" cy="288147"/>
          </a:xfrm>
          <a:prstGeom prst="rect">
            <a:avLst/>
          </a:prstGeom>
          <a:noFill/>
        </p:spPr>
        <p:txBody>
          <a:bodyPr wrap="square" lIns="72000" tIns="36000" rIns="72000" bIns="36000" rtlCol="0">
            <a:spAutoFit/>
          </a:bodyPr>
          <a:lstStyle/>
          <a:p>
            <a:pPr algn="l">
              <a:buClr>
                <a:schemeClr val="tx2"/>
              </a:buClr>
            </a:pPr>
            <a:r>
              <a:rPr lang="en-US" sz="1400" dirty="0"/>
              <a:t>t</a:t>
            </a:r>
            <a:endParaRPr lang="hu-HU" sz="1400" dirty="0" err="1"/>
          </a:p>
        </p:txBody>
      </p:sp>
      <p:sp>
        <p:nvSpPr>
          <p:cNvPr id="56" name="Szövegdoboz 55">
            <a:extLst>
              <a:ext uri="{FF2B5EF4-FFF2-40B4-BE49-F238E27FC236}">
                <a16:creationId xmlns:a16="http://schemas.microsoft.com/office/drawing/2014/main" id="{0BD07729-9437-CB95-F21B-D364A8A4D9DB}"/>
              </a:ext>
            </a:extLst>
          </p:cNvPr>
          <p:cNvSpPr txBox="1"/>
          <p:nvPr/>
        </p:nvSpPr>
        <p:spPr>
          <a:xfrm>
            <a:off x="7975174" y="1731906"/>
            <a:ext cx="583380" cy="257369"/>
          </a:xfrm>
          <a:prstGeom prst="rect">
            <a:avLst/>
          </a:prstGeom>
          <a:noFill/>
          <a:ln>
            <a:solidFill>
              <a:schemeClr val="tx1"/>
            </a:solidFill>
          </a:ln>
        </p:spPr>
        <p:txBody>
          <a:bodyPr wrap="square" lIns="72000" tIns="36000" rIns="72000" bIns="36000" rtlCol="0">
            <a:spAutoFit/>
          </a:bodyPr>
          <a:lstStyle/>
          <a:p>
            <a:pPr algn="ctr">
              <a:buClr>
                <a:schemeClr val="tx2"/>
              </a:buClr>
            </a:pPr>
            <a:r>
              <a:rPr lang="hu-HU" sz="1200" dirty="0"/>
              <a:t>EMB</a:t>
            </a:r>
            <a:r>
              <a:rPr lang="de-DE" sz="1200" dirty="0"/>
              <a:t>  </a:t>
            </a:r>
            <a:endParaRPr lang="hu-HU" sz="1200" dirty="0"/>
          </a:p>
        </p:txBody>
      </p:sp>
      <p:sp>
        <p:nvSpPr>
          <p:cNvPr id="57" name="Szövegdoboz 56">
            <a:extLst>
              <a:ext uri="{FF2B5EF4-FFF2-40B4-BE49-F238E27FC236}">
                <a16:creationId xmlns:a16="http://schemas.microsoft.com/office/drawing/2014/main" id="{689C31D1-13DC-DD15-9591-01A47A9DA821}"/>
              </a:ext>
            </a:extLst>
          </p:cNvPr>
          <p:cNvSpPr txBox="1"/>
          <p:nvPr/>
        </p:nvSpPr>
        <p:spPr>
          <a:xfrm>
            <a:off x="6211724" y="1735514"/>
            <a:ext cx="773217" cy="288147"/>
          </a:xfrm>
          <a:prstGeom prst="rect">
            <a:avLst/>
          </a:prstGeom>
          <a:noFill/>
        </p:spPr>
        <p:txBody>
          <a:bodyPr wrap="square" lIns="72000" tIns="36000" rIns="72000" bIns="36000" rtlCol="0">
            <a:spAutoFit/>
          </a:bodyPr>
          <a:lstStyle/>
          <a:p>
            <a:pPr>
              <a:buClr>
                <a:schemeClr val="tx2"/>
              </a:buClr>
            </a:pPr>
            <a:r>
              <a:rPr lang="en-US" sz="1400" dirty="0"/>
              <a:t>F</a:t>
            </a:r>
            <a:r>
              <a:rPr lang="hu-HU" sz="1400" baseline="-25000" dirty="0" err="1"/>
              <a:t>clamp_e</a:t>
            </a:r>
            <a:endParaRPr lang="hu-HU" sz="1400" baseline="-25000" dirty="0"/>
          </a:p>
        </p:txBody>
      </p:sp>
      <p:sp>
        <p:nvSpPr>
          <p:cNvPr id="58" name="Téglalap 57">
            <a:extLst>
              <a:ext uri="{FF2B5EF4-FFF2-40B4-BE49-F238E27FC236}">
                <a16:creationId xmlns:a16="http://schemas.microsoft.com/office/drawing/2014/main" id="{2A6D3F30-FB8C-5980-1D96-74B70D190BD9}"/>
              </a:ext>
            </a:extLst>
          </p:cNvPr>
          <p:cNvSpPr/>
          <p:nvPr/>
        </p:nvSpPr>
        <p:spPr>
          <a:xfrm>
            <a:off x="2363804" y="2307381"/>
            <a:ext cx="212742" cy="1090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59" name="Téglalap 58">
            <a:extLst>
              <a:ext uri="{FF2B5EF4-FFF2-40B4-BE49-F238E27FC236}">
                <a16:creationId xmlns:a16="http://schemas.microsoft.com/office/drawing/2014/main" id="{DFEAAA65-87BD-D9FC-2AA0-69966DB37FDA}"/>
              </a:ext>
            </a:extLst>
          </p:cNvPr>
          <p:cNvSpPr/>
          <p:nvPr/>
        </p:nvSpPr>
        <p:spPr>
          <a:xfrm>
            <a:off x="2727125" y="2485179"/>
            <a:ext cx="212742" cy="9129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0" name="Téglalap 59">
            <a:extLst>
              <a:ext uri="{FF2B5EF4-FFF2-40B4-BE49-F238E27FC236}">
                <a16:creationId xmlns:a16="http://schemas.microsoft.com/office/drawing/2014/main" id="{4F9153F6-F05A-B07E-52F9-5993A3071AE6}"/>
              </a:ext>
            </a:extLst>
          </p:cNvPr>
          <p:cNvSpPr/>
          <p:nvPr/>
        </p:nvSpPr>
        <p:spPr>
          <a:xfrm>
            <a:off x="3083883" y="2567561"/>
            <a:ext cx="212742" cy="83055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1" name="Téglalap 60">
            <a:extLst>
              <a:ext uri="{FF2B5EF4-FFF2-40B4-BE49-F238E27FC236}">
                <a16:creationId xmlns:a16="http://schemas.microsoft.com/office/drawing/2014/main" id="{60CD54BC-DA67-22E5-E46C-F9862E6BA834}"/>
              </a:ext>
            </a:extLst>
          </p:cNvPr>
          <p:cNvSpPr/>
          <p:nvPr/>
        </p:nvSpPr>
        <p:spPr>
          <a:xfrm>
            <a:off x="3447205" y="2636885"/>
            <a:ext cx="212742" cy="76122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2" name="Téglalap 61">
            <a:extLst>
              <a:ext uri="{FF2B5EF4-FFF2-40B4-BE49-F238E27FC236}">
                <a16:creationId xmlns:a16="http://schemas.microsoft.com/office/drawing/2014/main" id="{4A65A40D-EE0F-4D4E-A9F0-EE8210626E1F}"/>
              </a:ext>
            </a:extLst>
          </p:cNvPr>
          <p:cNvSpPr/>
          <p:nvPr/>
        </p:nvSpPr>
        <p:spPr>
          <a:xfrm>
            <a:off x="3807245" y="2708893"/>
            <a:ext cx="212742" cy="68921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3" name="Téglalap 62">
            <a:extLst>
              <a:ext uri="{FF2B5EF4-FFF2-40B4-BE49-F238E27FC236}">
                <a16:creationId xmlns:a16="http://schemas.microsoft.com/office/drawing/2014/main" id="{2D03A36F-960C-CEE5-4D4B-320CD878F524}"/>
              </a:ext>
            </a:extLst>
          </p:cNvPr>
          <p:cNvSpPr/>
          <p:nvPr/>
        </p:nvSpPr>
        <p:spPr>
          <a:xfrm>
            <a:off x="4164003" y="2780901"/>
            <a:ext cx="212742" cy="61721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4" name="Téglalap 63">
            <a:extLst>
              <a:ext uri="{FF2B5EF4-FFF2-40B4-BE49-F238E27FC236}">
                <a16:creationId xmlns:a16="http://schemas.microsoft.com/office/drawing/2014/main" id="{279744AF-1B79-0DD1-668D-5EA709BBD591}"/>
              </a:ext>
            </a:extLst>
          </p:cNvPr>
          <p:cNvSpPr/>
          <p:nvPr/>
        </p:nvSpPr>
        <p:spPr>
          <a:xfrm>
            <a:off x="4527325" y="2852909"/>
            <a:ext cx="212742" cy="54520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5" name="Téglalap 64">
            <a:extLst>
              <a:ext uri="{FF2B5EF4-FFF2-40B4-BE49-F238E27FC236}">
                <a16:creationId xmlns:a16="http://schemas.microsoft.com/office/drawing/2014/main" id="{B90A81BF-6030-A1B1-6918-3E1394F7FDD0}"/>
              </a:ext>
            </a:extLst>
          </p:cNvPr>
          <p:cNvSpPr/>
          <p:nvPr/>
        </p:nvSpPr>
        <p:spPr>
          <a:xfrm>
            <a:off x="4887365" y="2924917"/>
            <a:ext cx="212742" cy="47319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6" name="Téglalap 65">
            <a:extLst>
              <a:ext uri="{FF2B5EF4-FFF2-40B4-BE49-F238E27FC236}">
                <a16:creationId xmlns:a16="http://schemas.microsoft.com/office/drawing/2014/main" id="{9BC633DC-EACD-9651-098B-64CE53539EC2}"/>
              </a:ext>
            </a:extLst>
          </p:cNvPr>
          <p:cNvSpPr/>
          <p:nvPr/>
        </p:nvSpPr>
        <p:spPr>
          <a:xfrm>
            <a:off x="6847974"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7" name="Téglalap 66">
            <a:extLst>
              <a:ext uri="{FF2B5EF4-FFF2-40B4-BE49-F238E27FC236}">
                <a16:creationId xmlns:a16="http://schemas.microsoft.com/office/drawing/2014/main" id="{366E7DDF-6EAF-E57C-BE82-A34A8E722CB0}"/>
              </a:ext>
            </a:extLst>
          </p:cNvPr>
          <p:cNvSpPr/>
          <p:nvPr/>
        </p:nvSpPr>
        <p:spPr>
          <a:xfrm>
            <a:off x="7211295"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8" name="Téglalap 67">
            <a:extLst>
              <a:ext uri="{FF2B5EF4-FFF2-40B4-BE49-F238E27FC236}">
                <a16:creationId xmlns:a16="http://schemas.microsoft.com/office/drawing/2014/main" id="{C451324D-2708-2EE5-33E0-0B116C0CD9A7}"/>
              </a:ext>
            </a:extLst>
          </p:cNvPr>
          <p:cNvSpPr/>
          <p:nvPr/>
        </p:nvSpPr>
        <p:spPr>
          <a:xfrm>
            <a:off x="7568053"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69" name="Téglalap 68">
            <a:extLst>
              <a:ext uri="{FF2B5EF4-FFF2-40B4-BE49-F238E27FC236}">
                <a16:creationId xmlns:a16="http://schemas.microsoft.com/office/drawing/2014/main" id="{F539F213-C367-0420-548B-B95BFA2F0450}"/>
              </a:ext>
            </a:extLst>
          </p:cNvPr>
          <p:cNvSpPr/>
          <p:nvPr/>
        </p:nvSpPr>
        <p:spPr>
          <a:xfrm>
            <a:off x="7931375"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70" name="Téglalap 69">
            <a:extLst>
              <a:ext uri="{FF2B5EF4-FFF2-40B4-BE49-F238E27FC236}">
                <a16:creationId xmlns:a16="http://schemas.microsoft.com/office/drawing/2014/main" id="{D750979B-51EF-0B61-3A88-165A22F5F7D5}"/>
              </a:ext>
            </a:extLst>
          </p:cNvPr>
          <p:cNvSpPr/>
          <p:nvPr/>
        </p:nvSpPr>
        <p:spPr>
          <a:xfrm>
            <a:off x="8291415"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71" name="Téglalap 70">
            <a:extLst>
              <a:ext uri="{FF2B5EF4-FFF2-40B4-BE49-F238E27FC236}">
                <a16:creationId xmlns:a16="http://schemas.microsoft.com/office/drawing/2014/main" id="{595532CC-CDDA-54F6-A006-21544FC4EF42}"/>
              </a:ext>
            </a:extLst>
          </p:cNvPr>
          <p:cNvSpPr/>
          <p:nvPr/>
        </p:nvSpPr>
        <p:spPr>
          <a:xfrm>
            <a:off x="8648173" y="2515069"/>
            <a:ext cx="212742" cy="88952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72" name="Téglalap 71">
            <a:extLst>
              <a:ext uri="{FF2B5EF4-FFF2-40B4-BE49-F238E27FC236}">
                <a16:creationId xmlns:a16="http://schemas.microsoft.com/office/drawing/2014/main" id="{B9EFBE62-CD95-564F-48F6-A6987C10A6BD}"/>
              </a:ext>
            </a:extLst>
          </p:cNvPr>
          <p:cNvSpPr/>
          <p:nvPr/>
        </p:nvSpPr>
        <p:spPr>
          <a:xfrm>
            <a:off x="9011495" y="2600987"/>
            <a:ext cx="212742" cy="80541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sp>
        <p:nvSpPr>
          <p:cNvPr id="73" name="Téglalap 72">
            <a:extLst>
              <a:ext uri="{FF2B5EF4-FFF2-40B4-BE49-F238E27FC236}">
                <a16:creationId xmlns:a16="http://schemas.microsoft.com/office/drawing/2014/main" id="{5279CC9D-23A2-460C-8B61-DF3AC48A7F75}"/>
              </a:ext>
            </a:extLst>
          </p:cNvPr>
          <p:cNvSpPr/>
          <p:nvPr/>
        </p:nvSpPr>
        <p:spPr>
          <a:xfrm>
            <a:off x="9371535" y="2684483"/>
            <a:ext cx="212742" cy="72054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l"/>
            <a:endParaRPr lang="hu-HU" sz="1400" dirty="0" err="1">
              <a:solidFill>
                <a:schemeClr val="tx1"/>
              </a:solidFill>
            </a:endParaRPr>
          </a:p>
        </p:txBody>
      </p:sp>
      <p:cxnSp>
        <p:nvCxnSpPr>
          <p:cNvPr id="75" name="Egyenes összekötő 74">
            <a:extLst>
              <a:ext uri="{FF2B5EF4-FFF2-40B4-BE49-F238E27FC236}">
                <a16:creationId xmlns:a16="http://schemas.microsoft.com/office/drawing/2014/main" id="{A4020B51-973C-49F9-9674-E52EC711B9D2}"/>
              </a:ext>
            </a:extLst>
          </p:cNvPr>
          <p:cNvCxnSpPr>
            <a:cxnSpLocks/>
          </p:cNvCxnSpPr>
          <p:nvPr/>
        </p:nvCxnSpPr>
        <p:spPr>
          <a:xfrm>
            <a:off x="6568570" y="2996925"/>
            <a:ext cx="3375747" cy="0"/>
          </a:xfrm>
          <a:prstGeom prst="line">
            <a:avLst/>
          </a:prstGeom>
          <a:ln w="3175"/>
        </p:spPr>
        <p:style>
          <a:lnRef idx="1">
            <a:schemeClr val="dk1"/>
          </a:lnRef>
          <a:fillRef idx="0">
            <a:schemeClr val="dk1"/>
          </a:fillRef>
          <a:effectRef idx="0">
            <a:schemeClr val="dk1"/>
          </a:effectRef>
          <a:fontRef idx="minor">
            <a:schemeClr val="tx1"/>
          </a:fontRef>
        </p:style>
      </p:cxnSp>
      <p:sp>
        <p:nvSpPr>
          <p:cNvPr id="76" name="Szövegdoboz 75">
            <a:extLst>
              <a:ext uri="{FF2B5EF4-FFF2-40B4-BE49-F238E27FC236}">
                <a16:creationId xmlns:a16="http://schemas.microsoft.com/office/drawing/2014/main" id="{E184714F-8575-1199-7375-CAB619F72CF2}"/>
              </a:ext>
            </a:extLst>
          </p:cNvPr>
          <p:cNvSpPr txBox="1"/>
          <p:nvPr/>
        </p:nvSpPr>
        <p:spPr>
          <a:xfrm>
            <a:off x="5655929" y="2862479"/>
            <a:ext cx="872119" cy="318924"/>
          </a:xfrm>
          <a:prstGeom prst="rect">
            <a:avLst/>
          </a:prstGeom>
          <a:noFill/>
        </p:spPr>
        <p:txBody>
          <a:bodyPr wrap="square" lIns="72000" tIns="36000" rIns="72000" bIns="36000" rtlCol="0">
            <a:spAutoFit/>
          </a:bodyPr>
          <a:lstStyle/>
          <a:p>
            <a:pPr algn="ctr">
              <a:buClr>
                <a:schemeClr val="tx2"/>
              </a:buClr>
            </a:pPr>
            <a:r>
              <a:rPr lang="en-US" sz="800" dirty="0"/>
              <a:t>Secondary Brake F</a:t>
            </a:r>
            <a:r>
              <a:rPr lang="hu-HU" sz="800" dirty="0"/>
              <a:t>orce </a:t>
            </a:r>
            <a:r>
              <a:rPr lang="en-US" sz="800" dirty="0"/>
              <a:t>limit</a:t>
            </a:r>
            <a:endParaRPr lang="hu-HU" sz="800" dirty="0" err="1"/>
          </a:p>
        </p:txBody>
      </p:sp>
      <p:sp>
        <p:nvSpPr>
          <p:cNvPr id="77" name="Jobb oldali kapcsos zárójel 76">
            <a:extLst>
              <a:ext uri="{FF2B5EF4-FFF2-40B4-BE49-F238E27FC236}">
                <a16:creationId xmlns:a16="http://schemas.microsoft.com/office/drawing/2014/main" id="{2DCD4425-1988-F44B-E215-D7E875610A72}"/>
              </a:ext>
            </a:extLst>
          </p:cNvPr>
          <p:cNvSpPr/>
          <p:nvPr/>
        </p:nvSpPr>
        <p:spPr>
          <a:xfrm rot="5400000">
            <a:off x="3672845" y="2098497"/>
            <a:ext cx="157568" cy="2880320"/>
          </a:xfrm>
          <a:prstGeom prst="rightBrace">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lang="hu-HU"/>
          </a:p>
        </p:txBody>
      </p:sp>
      <p:sp>
        <p:nvSpPr>
          <p:cNvPr id="78" name="Jobb oldali kapcsos zárójel 77">
            <a:extLst>
              <a:ext uri="{FF2B5EF4-FFF2-40B4-BE49-F238E27FC236}">
                <a16:creationId xmlns:a16="http://schemas.microsoft.com/office/drawing/2014/main" id="{DF6A3E97-130B-91E2-95AA-F44B04AD19FA}"/>
              </a:ext>
            </a:extLst>
          </p:cNvPr>
          <p:cNvSpPr/>
          <p:nvPr/>
        </p:nvSpPr>
        <p:spPr>
          <a:xfrm rot="5400000">
            <a:off x="8137341" y="2098077"/>
            <a:ext cx="157568" cy="2880320"/>
          </a:xfrm>
          <a:prstGeom prst="rightBrace">
            <a:avLst/>
          </a:prstGeom>
          <a:ln/>
        </p:spPr>
        <p:style>
          <a:lnRef idx="1">
            <a:schemeClr val="dk1"/>
          </a:lnRef>
          <a:fillRef idx="0">
            <a:schemeClr val="dk1"/>
          </a:fillRef>
          <a:effectRef idx="0">
            <a:schemeClr val="dk1"/>
          </a:effectRef>
          <a:fontRef idx="minor">
            <a:schemeClr val="tx1"/>
          </a:fontRef>
        </p:style>
        <p:txBody>
          <a:bodyPr rtlCol="0" anchor="ctr"/>
          <a:lstStyle/>
          <a:p>
            <a:pPr algn="ctr"/>
            <a:endParaRPr lang="hu-HU"/>
          </a:p>
        </p:txBody>
      </p:sp>
      <p:sp>
        <p:nvSpPr>
          <p:cNvPr id="79" name="Szövegdoboz 78">
            <a:extLst>
              <a:ext uri="{FF2B5EF4-FFF2-40B4-BE49-F238E27FC236}">
                <a16:creationId xmlns:a16="http://schemas.microsoft.com/office/drawing/2014/main" id="{659E7947-090E-3799-364B-6EAFC0FFA7B6}"/>
              </a:ext>
            </a:extLst>
          </p:cNvPr>
          <p:cNvSpPr txBox="1"/>
          <p:nvPr/>
        </p:nvSpPr>
        <p:spPr>
          <a:xfrm>
            <a:off x="2232163" y="3603652"/>
            <a:ext cx="3031634" cy="257369"/>
          </a:xfrm>
          <a:prstGeom prst="rect">
            <a:avLst/>
          </a:prstGeom>
          <a:noFill/>
        </p:spPr>
        <p:txBody>
          <a:bodyPr wrap="square" lIns="72000" tIns="36000" rIns="72000" bIns="36000" rtlCol="0">
            <a:spAutoFit/>
          </a:bodyPr>
          <a:lstStyle/>
          <a:p>
            <a:pPr algn="ctr">
              <a:buClr>
                <a:schemeClr val="tx2"/>
              </a:buClr>
            </a:pPr>
            <a:r>
              <a:rPr lang="en-US" sz="1200" dirty="0"/>
              <a:t>8 full stroke braking applications</a:t>
            </a:r>
            <a:r>
              <a:rPr lang="hu-HU" sz="1200" dirty="0"/>
              <a:t> </a:t>
            </a:r>
            <a:r>
              <a:rPr lang="en-US" sz="1200" dirty="0">
                <a:sym typeface="Wingdings" panose="05000000000000000000" pitchFamily="2" charset="2"/>
              </a:rPr>
              <a:t></a:t>
            </a:r>
            <a:r>
              <a:rPr lang="hu-HU" sz="1200" dirty="0">
                <a:sym typeface="Wingdings" panose="05000000000000000000" pitchFamily="2" charset="2"/>
              </a:rPr>
              <a:t> </a:t>
            </a:r>
            <a:r>
              <a:rPr lang="hu-HU" sz="1200" dirty="0" err="1">
                <a:sym typeface="Wingdings" panose="05000000000000000000" pitchFamily="2" charset="2"/>
              </a:rPr>
              <a:t>E</a:t>
            </a:r>
            <a:r>
              <a:rPr lang="hu-HU" sz="1200" baseline="-25000" dirty="0" err="1">
                <a:sym typeface="Wingdings" panose="05000000000000000000" pitchFamily="2" charset="2"/>
              </a:rPr>
              <a:t>res_p</a:t>
            </a:r>
            <a:endParaRPr lang="hu-HU" sz="1200" baseline="-25000" dirty="0"/>
          </a:p>
        </p:txBody>
      </p:sp>
      <p:sp>
        <p:nvSpPr>
          <p:cNvPr id="80" name="Szövegdoboz 79">
            <a:extLst>
              <a:ext uri="{FF2B5EF4-FFF2-40B4-BE49-F238E27FC236}">
                <a16:creationId xmlns:a16="http://schemas.microsoft.com/office/drawing/2014/main" id="{B5AD2AD4-57C4-84F9-AA9D-C809BF68084F}"/>
              </a:ext>
            </a:extLst>
          </p:cNvPr>
          <p:cNvSpPr txBox="1"/>
          <p:nvPr/>
        </p:nvSpPr>
        <p:spPr>
          <a:xfrm>
            <a:off x="6696659" y="3603652"/>
            <a:ext cx="3031634" cy="257369"/>
          </a:xfrm>
          <a:prstGeom prst="rect">
            <a:avLst/>
          </a:prstGeom>
          <a:noFill/>
        </p:spPr>
        <p:txBody>
          <a:bodyPr wrap="square" lIns="72000" tIns="36000" rIns="72000" bIns="36000" rtlCol="0">
            <a:spAutoFit/>
          </a:bodyPr>
          <a:lstStyle/>
          <a:p>
            <a:pPr algn="ctr">
              <a:buClr>
                <a:schemeClr val="tx2"/>
              </a:buClr>
            </a:pPr>
            <a:r>
              <a:rPr lang="en-US" sz="1200" dirty="0"/>
              <a:t>8 full stroke braking applications</a:t>
            </a:r>
            <a:r>
              <a:rPr lang="hu-HU" sz="1200" dirty="0"/>
              <a:t>  </a:t>
            </a:r>
            <a:r>
              <a:rPr lang="en-US" sz="1200" dirty="0">
                <a:sym typeface="Wingdings" panose="05000000000000000000" pitchFamily="2" charset="2"/>
              </a:rPr>
              <a:t></a:t>
            </a:r>
            <a:r>
              <a:rPr lang="hu-HU" sz="1200" dirty="0">
                <a:sym typeface="Wingdings" panose="05000000000000000000" pitchFamily="2" charset="2"/>
              </a:rPr>
              <a:t> </a:t>
            </a:r>
            <a:r>
              <a:rPr lang="hu-HU" sz="1200" dirty="0" err="1">
                <a:sym typeface="Wingdings" panose="05000000000000000000" pitchFamily="2" charset="2"/>
              </a:rPr>
              <a:t>E</a:t>
            </a:r>
            <a:r>
              <a:rPr lang="hu-HU" sz="1200" baseline="-25000" dirty="0" err="1">
                <a:sym typeface="Wingdings" panose="05000000000000000000" pitchFamily="2" charset="2"/>
              </a:rPr>
              <a:t>res_e</a:t>
            </a:r>
            <a:endParaRPr lang="hu-HU" sz="1200" dirty="0"/>
          </a:p>
        </p:txBody>
      </p:sp>
      <p:sp>
        <p:nvSpPr>
          <p:cNvPr id="81" name="Szabadkézi sokszög: alakzat 80">
            <a:extLst>
              <a:ext uri="{FF2B5EF4-FFF2-40B4-BE49-F238E27FC236}">
                <a16:creationId xmlns:a16="http://schemas.microsoft.com/office/drawing/2014/main" id="{698C9198-7CB5-2F93-FB46-C04833A4081B}"/>
              </a:ext>
            </a:extLst>
          </p:cNvPr>
          <p:cNvSpPr/>
          <p:nvPr/>
        </p:nvSpPr>
        <p:spPr>
          <a:xfrm>
            <a:off x="6769117" y="2376731"/>
            <a:ext cx="3419856" cy="804672"/>
          </a:xfrm>
          <a:custGeom>
            <a:avLst/>
            <a:gdLst>
              <a:gd name="connsiteX0" fmla="*/ 0 w 3419856"/>
              <a:gd name="connsiteY0" fmla="*/ 0 h 804672"/>
              <a:gd name="connsiteX1" fmla="*/ 896112 w 3419856"/>
              <a:gd name="connsiteY1" fmla="*/ 0 h 804672"/>
              <a:gd name="connsiteX2" fmla="*/ 1767840 w 3419856"/>
              <a:gd name="connsiteY2" fmla="*/ 18288 h 804672"/>
              <a:gd name="connsiteX3" fmla="*/ 2444496 w 3419856"/>
              <a:gd name="connsiteY3" fmla="*/ 24384 h 804672"/>
              <a:gd name="connsiteX4" fmla="*/ 2767584 w 3419856"/>
              <a:gd name="connsiteY4" fmla="*/ 48768 h 804672"/>
              <a:gd name="connsiteX5" fmla="*/ 3188208 w 3419856"/>
              <a:gd name="connsiteY5" fmla="*/ 109728 h 804672"/>
              <a:gd name="connsiteX6" fmla="*/ 3328416 w 3419856"/>
              <a:gd name="connsiteY6" fmla="*/ 347472 h 804672"/>
              <a:gd name="connsiteX7" fmla="*/ 3419856 w 3419856"/>
              <a:gd name="connsiteY7" fmla="*/ 804672 h 8046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19856" h="804672">
                <a:moveTo>
                  <a:pt x="0" y="0"/>
                </a:moveTo>
                <a:lnTo>
                  <a:pt x="896112" y="0"/>
                </a:lnTo>
                <a:cubicBezTo>
                  <a:pt x="1190752" y="3048"/>
                  <a:pt x="1767840" y="18288"/>
                  <a:pt x="1767840" y="18288"/>
                </a:cubicBezTo>
                <a:lnTo>
                  <a:pt x="2444496" y="24384"/>
                </a:lnTo>
                <a:cubicBezTo>
                  <a:pt x="2611120" y="29464"/>
                  <a:pt x="2643632" y="34544"/>
                  <a:pt x="2767584" y="48768"/>
                </a:cubicBezTo>
                <a:cubicBezTo>
                  <a:pt x="2891536" y="62992"/>
                  <a:pt x="3094736" y="59944"/>
                  <a:pt x="3188208" y="109728"/>
                </a:cubicBezTo>
                <a:cubicBezTo>
                  <a:pt x="3281680" y="159512"/>
                  <a:pt x="3289808" y="231648"/>
                  <a:pt x="3328416" y="347472"/>
                </a:cubicBezTo>
                <a:cubicBezTo>
                  <a:pt x="3367024" y="463296"/>
                  <a:pt x="3400552" y="711200"/>
                  <a:pt x="3419856" y="804672"/>
                </a:cubicBezTo>
              </a:path>
            </a:pathLst>
          </a:custGeom>
          <a:ln w="3175">
            <a:tail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lang="hu-HU"/>
          </a:p>
        </p:txBody>
      </p:sp>
      <p:sp>
        <p:nvSpPr>
          <p:cNvPr id="82" name="Szövegdoboz 81">
            <a:extLst>
              <a:ext uri="{FF2B5EF4-FFF2-40B4-BE49-F238E27FC236}">
                <a16:creationId xmlns:a16="http://schemas.microsoft.com/office/drawing/2014/main" id="{1756DB02-5A34-8E1E-A40E-EF95EB638F4B}"/>
              </a:ext>
            </a:extLst>
          </p:cNvPr>
          <p:cNvSpPr txBox="1"/>
          <p:nvPr/>
        </p:nvSpPr>
        <p:spPr>
          <a:xfrm rot="819988">
            <a:off x="2514981" y="2327154"/>
            <a:ext cx="3031634" cy="226591"/>
          </a:xfrm>
          <a:prstGeom prst="rect">
            <a:avLst/>
          </a:prstGeom>
          <a:noFill/>
        </p:spPr>
        <p:txBody>
          <a:bodyPr wrap="square" lIns="72000" tIns="36000" rIns="72000" bIns="36000" rtlCol="0">
            <a:spAutoFit/>
          </a:bodyPr>
          <a:lstStyle/>
          <a:p>
            <a:pPr algn="ctr">
              <a:buClr>
                <a:schemeClr val="tx2"/>
              </a:buClr>
            </a:pPr>
            <a:r>
              <a:rPr lang="en-US" sz="1000" dirty="0"/>
              <a:t>Degressive clamping force tendency</a:t>
            </a:r>
          </a:p>
        </p:txBody>
      </p:sp>
      <p:sp>
        <p:nvSpPr>
          <p:cNvPr id="83" name="Szövegdoboz 82">
            <a:extLst>
              <a:ext uri="{FF2B5EF4-FFF2-40B4-BE49-F238E27FC236}">
                <a16:creationId xmlns:a16="http://schemas.microsoft.com/office/drawing/2014/main" id="{769DAC09-F862-42D2-6CA3-E02A0367AFA5}"/>
              </a:ext>
            </a:extLst>
          </p:cNvPr>
          <p:cNvSpPr txBox="1"/>
          <p:nvPr/>
        </p:nvSpPr>
        <p:spPr>
          <a:xfrm rot="60000">
            <a:off x="6759586" y="2095190"/>
            <a:ext cx="3373086" cy="226591"/>
          </a:xfrm>
          <a:prstGeom prst="rect">
            <a:avLst/>
          </a:prstGeom>
          <a:noFill/>
        </p:spPr>
        <p:txBody>
          <a:bodyPr wrap="square" lIns="72000" tIns="36000" rIns="72000" bIns="36000" rtlCol="0">
            <a:spAutoFit/>
          </a:bodyPr>
          <a:lstStyle/>
          <a:p>
            <a:pPr>
              <a:buClr>
                <a:schemeClr val="tx2"/>
              </a:buClr>
            </a:pPr>
            <a:r>
              <a:rPr lang="en-US" sz="1000" dirty="0"/>
              <a:t>Widely constant - then progressive</a:t>
            </a:r>
            <a:r>
              <a:rPr lang="hu-HU" sz="1000" dirty="0"/>
              <a:t> </a:t>
            </a:r>
            <a:r>
              <a:rPr lang="en-US" sz="1000" dirty="0"/>
              <a:t>clamping force </a:t>
            </a:r>
            <a:r>
              <a:rPr lang="en-US" sz="1000" b="1" dirty="0"/>
              <a:t>decreases</a:t>
            </a:r>
          </a:p>
        </p:txBody>
      </p:sp>
      <p:sp>
        <p:nvSpPr>
          <p:cNvPr id="84" name="Ív 83">
            <a:extLst>
              <a:ext uri="{FF2B5EF4-FFF2-40B4-BE49-F238E27FC236}">
                <a16:creationId xmlns:a16="http://schemas.microsoft.com/office/drawing/2014/main" id="{E6BE6C55-D14F-D579-3D31-AA292F9E83C5}"/>
              </a:ext>
            </a:extLst>
          </p:cNvPr>
          <p:cNvSpPr/>
          <p:nvPr/>
        </p:nvSpPr>
        <p:spPr>
          <a:xfrm rot="6210854">
            <a:off x="3891835" y="916304"/>
            <a:ext cx="246598" cy="3113236"/>
          </a:xfrm>
          <a:prstGeom prst="arc">
            <a:avLst>
              <a:gd name="adj1" fmla="val 16264468"/>
              <a:gd name="adj2" fmla="val 5366387"/>
            </a:avLst>
          </a:prstGeom>
          <a:ln w="3175">
            <a:headEnd type="triangle"/>
            <a:tailEnd type="none"/>
          </a:ln>
        </p:spPr>
        <p:style>
          <a:lnRef idx="1">
            <a:schemeClr val="dk1"/>
          </a:lnRef>
          <a:fillRef idx="0">
            <a:schemeClr val="dk1"/>
          </a:fillRef>
          <a:effectRef idx="0">
            <a:schemeClr val="dk1"/>
          </a:effectRef>
          <a:fontRef idx="minor">
            <a:schemeClr val="tx1"/>
          </a:fontRef>
        </p:style>
        <p:txBody>
          <a:bodyPr rtlCol="0" anchor="ctr"/>
          <a:lstStyle/>
          <a:p>
            <a:pPr algn="ctr"/>
            <a:endParaRPr lang="hu-HU"/>
          </a:p>
        </p:txBody>
      </p:sp>
      <p:sp>
        <p:nvSpPr>
          <p:cNvPr id="85" name="Szabadkézi sokszög: alakzat 84">
            <a:extLst>
              <a:ext uri="{FF2B5EF4-FFF2-40B4-BE49-F238E27FC236}">
                <a16:creationId xmlns:a16="http://schemas.microsoft.com/office/drawing/2014/main" id="{874DF35C-B1A9-B8DE-4B24-C848F49797A7}"/>
              </a:ext>
            </a:extLst>
          </p:cNvPr>
          <p:cNvSpPr/>
          <p:nvPr/>
        </p:nvSpPr>
        <p:spPr>
          <a:xfrm>
            <a:off x="2446421" y="2589947"/>
            <a:ext cx="2994638" cy="601579"/>
          </a:xfrm>
          <a:custGeom>
            <a:avLst/>
            <a:gdLst>
              <a:gd name="connsiteX0" fmla="*/ 0 w 2911642"/>
              <a:gd name="connsiteY0" fmla="*/ 0 h 601579"/>
              <a:gd name="connsiteX1" fmla="*/ 393032 w 2911642"/>
              <a:gd name="connsiteY1" fmla="*/ 240632 h 601579"/>
              <a:gd name="connsiteX2" fmla="*/ 762000 w 2911642"/>
              <a:gd name="connsiteY2" fmla="*/ 368969 h 601579"/>
              <a:gd name="connsiteX3" fmla="*/ 1435768 w 2911642"/>
              <a:gd name="connsiteY3" fmla="*/ 481263 h 601579"/>
              <a:gd name="connsiteX4" fmla="*/ 2221832 w 2911642"/>
              <a:gd name="connsiteY4" fmla="*/ 569495 h 601579"/>
              <a:gd name="connsiteX5" fmla="*/ 2911642 w 2911642"/>
              <a:gd name="connsiteY5" fmla="*/ 601579 h 601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601579">
                <a:moveTo>
                  <a:pt x="0" y="0"/>
                </a:moveTo>
                <a:cubicBezTo>
                  <a:pt x="133016" y="89568"/>
                  <a:pt x="266032" y="179137"/>
                  <a:pt x="393032" y="240632"/>
                </a:cubicBezTo>
                <a:cubicBezTo>
                  <a:pt x="520032" y="302127"/>
                  <a:pt x="588211" y="328864"/>
                  <a:pt x="762000" y="368969"/>
                </a:cubicBezTo>
                <a:cubicBezTo>
                  <a:pt x="935789" y="409074"/>
                  <a:pt x="1192463" y="447842"/>
                  <a:pt x="1435768" y="481263"/>
                </a:cubicBezTo>
                <a:cubicBezTo>
                  <a:pt x="1679073" y="514684"/>
                  <a:pt x="1975853" y="549442"/>
                  <a:pt x="2221832" y="569495"/>
                </a:cubicBezTo>
                <a:cubicBezTo>
                  <a:pt x="2467811" y="589548"/>
                  <a:pt x="2752558" y="600242"/>
                  <a:pt x="2911642" y="601579"/>
                </a:cubicBezTo>
              </a:path>
            </a:pathLst>
          </a:custGeom>
          <a:ln w="28575"/>
        </p:spPr>
        <p:style>
          <a:lnRef idx="1">
            <a:schemeClr val="accent2"/>
          </a:lnRef>
          <a:fillRef idx="0">
            <a:schemeClr val="accent2"/>
          </a:fillRef>
          <a:effectRef idx="0">
            <a:schemeClr val="accent2"/>
          </a:effectRef>
          <a:fontRef idx="minor">
            <a:schemeClr val="tx1"/>
          </a:fontRef>
        </p:style>
        <p:txBody>
          <a:bodyPr rtlCol="0" anchor="ctr"/>
          <a:lstStyle/>
          <a:p>
            <a:pPr algn="ctr"/>
            <a:endParaRPr lang="hu-HU"/>
          </a:p>
        </p:txBody>
      </p:sp>
      <p:cxnSp>
        <p:nvCxnSpPr>
          <p:cNvPr id="89" name="Egyenes összekötő 88">
            <a:extLst>
              <a:ext uri="{FF2B5EF4-FFF2-40B4-BE49-F238E27FC236}">
                <a16:creationId xmlns:a16="http://schemas.microsoft.com/office/drawing/2014/main" id="{1B25DDE5-9717-2EF8-43DE-A70949641B91}"/>
              </a:ext>
            </a:extLst>
          </p:cNvPr>
          <p:cNvCxnSpPr/>
          <p:nvPr/>
        </p:nvCxnSpPr>
        <p:spPr>
          <a:xfrm>
            <a:off x="4820653" y="3181403"/>
            <a:ext cx="66712" cy="501327"/>
          </a:xfrm>
          <a:prstGeom prst="line">
            <a:avLst/>
          </a:prstGeom>
        </p:spPr>
        <p:style>
          <a:lnRef idx="1">
            <a:schemeClr val="dk1"/>
          </a:lnRef>
          <a:fillRef idx="0">
            <a:schemeClr val="dk1"/>
          </a:fillRef>
          <a:effectRef idx="0">
            <a:schemeClr val="dk1"/>
          </a:effectRef>
          <a:fontRef idx="minor">
            <a:schemeClr val="tx1"/>
          </a:fontRef>
        </p:style>
      </p:cxnSp>
      <p:cxnSp>
        <p:nvCxnSpPr>
          <p:cNvPr id="90" name="Egyenes összekötő 89">
            <a:extLst>
              <a:ext uri="{FF2B5EF4-FFF2-40B4-BE49-F238E27FC236}">
                <a16:creationId xmlns:a16="http://schemas.microsoft.com/office/drawing/2014/main" id="{745D67A2-CBFB-786A-0D3C-A3EB6140B612}"/>
              </a:ext>
            </a:extLst>
          </p:cNvPr>
          <p:cNvCxnSpPr>
            <a:cxnSpLocks/>
          </p:cNvCxnSpPr>
          <p:nvPr/>
        </p:nvCxnSpPr>
        <p:spPr>
          <a:xfrm>
            <a:off x="9285733" y="3220124"/>
            <a:ext cx="79505" cy="462606"/>
          </a:xfrm>
          <a:prstGeom prst="line">
            <a:avLst/>
          </a:prstGeom>
        </p:spPr>
        <p:style>
          <a:lnRef idx="1">
            <a:schemeClr val="dk1"/>
          </a:lnRef>
          <a:fillRef idx="0">
            <a:schemeClr val="dk1"/>
          </a:fillRef>
          <a:effectRef idx="0">
            <a:schemeClr val="dk1"/>
          </a:effectRef>
          <a:fontRef idx="minor">
            <a:schemeClr val="tx1"/>
          </a:fontRef>
        </p:style>
      </p:cxnSp>
      <p:sp>
        <p:nvSpPr>
          <p:cNvPr id="91" name="Szövegdoboz 90">
            <a:extLst>
              <a:ext uri="{FF2B5EF4-FFF2-40B4-BE49-F238E27FC236}">
                <a16:creationId xmlns:a16="http://schemas.microsoft.com/office/drawing/2014/main" id="{455F6F03-3E1E-6C3C-FC2E-9F0488B67993}"/>
              </a:ext>
            </a:extLst>
          </p:cNvPr>
          <p:cNvSpPr txBox="1"/>
          <p:nvPr/>
        </p:nvSpPr>
        <p:spPr>
          <a:xfrm>
            <a:off x="584955" y="4073004"/>
            <a:ext cx="11253537"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The </a:t>
            </a:r>
            <a:r>
              <a:rPr lang="en-US" sz="2000" u="sng" dirty="0"/>
              <a:t>actuating force of pneumatic brakes gradually degrades with each application,</a:t>
            </a:r>
            <a:r>
              <a:rPr lang="en-US" sz="2000" dirty="0"/>
              <a:t> since the actuating force is directly proportional to the reserve’s pressure level, i.e., with the energy level of the reserve. </a:t>
            </a:r>
            <a:br>
              <a:rPr lang="en-US" sz="2000" dirty="0"/>
            </a:br>
            <a:r>
              <a:rPr lang="en-US" sz="2000" dirty="0">
                <a:sym typeface="Wingdings" panose="05000000000000000000" pitchFamily="2" charset="2"/>
              </a:rPr>
              <a:t> </a:t>
            </a:r>
            <a:r>
              <a:rPr lang="en-US" sz="2000" b="1" dirty="0">
                <a:sym typeface="Wingdings" panose="05000000000000000000" pitchFamily="2" charset="2"/>
              </a:rPr>
              <a:t>Pressure level of the reserve well represents the energy state of the brake system.</a:t>
            </a:r>
            <a:endParaRPr lang="en-US" sz="2000" b="1" dirty="0"/>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The </a:t>
            </a:r>
            <a:r>
              <a:rPr lang="en-US" sz="2000" u="sng" dirty="0"/>
              <a:t>actuating force of EMBs is approximately constant till a critical discharge level</a:t>
            </a:r>
            <a:r>
              <a:rPr lang="en-US" sz="2000" dirty="0"/>
              <a:t>, where the rated power output of the energy reserve cannot be anymore provided. After this a reduction of brake performance occurs, since the power output capability of the reserve depends</a:t>
            </a:r>
            <a:r>
              <a:rPr lang="hu-HU" sz="2000" dirty="0"/>
              <a:t> </a:t>
            </a:r>
            <a:r>
              <a:rPr lang="en-US" sz="2000" dirty="0"/>
              <a:t>on its energy level. </a:t>
            </a:r>
            <a:br>
              <a:rPr lang="en-US" sz="2000" dirty="0"/>
            </a:br>
            <a:r>
              <a:rPr lang="en-US" sz="2000" dirty="0">
                <a:sym typeface="Wingdings" panose="05000000000000000000" pitchFamily="2" charset="2"/>
              </a:rPr>
              <a:t></a:t>
            </a:r>
            <a:r>
              <a:rPr lang="en-US" sz="2000" b="1" dirty="0">
                <a:sym typeface="Wingdings" panose="05000000000000000000" pitchFamily="2" charset="2"/>
              </a:rPr>
              <a:t> Both, the energy level and power output capability, shall be monitored.</a:t>
            </a:r>
            <a:endParaRPr lang="en-US" sz="2000" b="1" dirty="0"/>
          </a:p>
        </p:txBody>
      </p:sp>
      <p:cxnSp>
        <p:nvCxnSpPr>
          <p:cNvPr id="4" name="Egyenes összekötő 3">
            <a:extLst>
              <a:ext uri="{FF2B5EF4-FFF2-40B4-BE49-F238E27FC236}">
                <a16:creationId xmlns:a16="http://schemas.microsoft.com/office/drawing/2014/main" id="{8D81F656-C912-54D0-A32F-E542747FEFA0}"/>
              </a:ext>
            </a:extLst>
          </p:cNvPr>
          <p:cNvCxnSpPr>
            <a:cxnSpLocks/>
          </p:cNvCxnSpPr>
          <p:nvPr/>
        </p:nvCxnSpPr>
        <p:spPr>
          <a:xfrm>
            <a:off x="6888088" y="2735291"/>
            <a:ext cx="3034847" cy="512179"/>
          </a:xfrm>
          <a:prstGeom prst="line">
            <a:avLst/>
          </a:prstGeom>
          <a:ln w="28575"/>
        </p:spPr>
        <p:style>
          <a:lnRef idx="1">
            <a:schemeClr val="accent2"/>
          </a:lnRef>
          <a:fillRef idx="0">
            <a:schemeClr val="accent2"/>
          </a:fillRef>
          <a:effectRef idx="0">
            <a:schemeClr val="accent2"/>
          </a:effectRef>
          <a:fontRef idx="minor">
            <a:schemeClr val="tx1"/>
          </a:fontRef>
        </p:style>
      </p:cxnSp>
      <p:cxnSp>
        <p:nvCxnSpPr>
          <p:cNvPr id="5" name="Egyenes összekötő nyíllal 4">
            <a:extLst>
              <a:ext uri="{FF2B5EF4-FFF2-40B4-BE49-F238E27FC236}">
                <a16:creationId xmlns:a16="http://schemas.microsoft.com/office/drawing/2014/main" id="{E8DAD634-B35C-9595-37E8-759E2C05231A}"/>
              </a:ext>
            </a:extLst>
          </p:cNvPr>
          <p:cNvCxnSpPr>
            <a:cxnSpLocks/>
          </p:cNvCxnSpPr>
          <p:nvPr/>
        </p:nvCxnSpPr>
        <p:spPr>
          <a:xfrm flipV="1">
            <a:off x="5559850" y="2031800"/>
            <a:ext cx="0" cy="1353941"/>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 name="Egyenes összekötő nyíllal 6">
            <a:extLst>
              <a:ext uri="{FF2B5EF4-FFF2-40B4-BE49-F238E27FC236}">
                <a16:creationId xmlns:a16="http://schemas.microsoft.com/office/drawing/2014/main" id="{647EB310-D228-E662-435A-7385A206D08A}"/>
              </a:ext>
            </a:extLst>
          </p:cNvPr>
          <p:cNvCxnSpPr>
            <a:cxnSpLocks/>
          </p:cNvCxnSpPr>
          <p:nvPr/>
        </p:nvCxnSpPr>
        <p:spPr>
          <a:xfrm flipV="1">
            <a:off x="10316335" y="2058320"/>
            <a:ext cx="0" cy="1353941"/>
          </a:xfrm>
          <a:prstGeom prst="straightConnector1">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8" name="Szövegdoboz 7">
            <a:extLst>
              <a:ext uri="{FF2B5EF4-FFF2-40B4-BE49-F238E27FC236}">
                <a16:creationId xmlns:a16="http://schemas.microsoft.com/office/drawing/2014/main" id="{BB63DA89-52BC-4465-296E-3AFAF3CA0417}"/>
              </a:ext>
            </a:extLst>
          </p:cNvPr>
          <p:cNvSpPr txBox="1"/>
          <p:nvPr/>
        </p:nvSpPr>
        <p:spPr>
          <a:xfrm>
            <a:off x="5263797" y="1700861"/>
            <a:ext cx="726674" cy="288147"/>
          </a:xfrm>
          <a:prstGeom prst="rect">
            <a:avLst/>
          </a:prstGeom>
          <a:noFill/>
        </p:spPr>
        <p:txBody>
          <a:bodyPr wrap="square" lIns="72000" tIns="36000" rIns="72000" bIns="36000" rtlCol="0">
            <a:spAutoFit/>
          </a:bodyPr>
          <a:lstStyle/>
          <a:p>
            <a:pPr>
              <a:buClr>
                <a:schemeClr val="tx2"/>
              </a:buClr>
            </a:pPr>
            <a:r>
              <a:rPr lang="hu-HU" sz="1400" dirty="0" err="1">
                <a:solidFill>
                  <a:schemeClr val="accent2"/>
                </a:solidFill>
              </a:rPr>
              <a:t>E</a:t>
            </a:r>
            <a:r>
              <a:rPr lang="hu-HU" sz="1400" baseline="-25000" dirty="0" err="1">
                <a:solidFill>
                  <a:schemeClr val="accent2"/>
                </a:solidFill>
              </a:rPr>
              <a:t>res_p</a:t>
            </a:r>
            <a:endParaRPr lang="hu-HU" sz="1400" baseline="-25000" dirty="0">
              <a:solidFill>
                <a:schemeClr val="accent2"/>
              </a:solidFill>
            </a:endParaRPr>
          </a:p>
        </p:txBody>
      </p:sp>
      <p:sp>
        <p:nvSpPr>
          <p:cNvPr id="9" name="Szövegdoboz 8">
            <a:extLst>
              <a:ext uri="{FF2B5EF4-FFF2-40B4-BE49-F238E27FC236}">
                <a16:creationId xmlns:a16="http://schemas.microsoft.com/office/drawing/2014/main" id="{12F5FAF5-EBDD-E5A8-2BA1-7F620FB88D01}"/>
              </a:ext>
            </a:extLst>
          </p:cNvPr>
          <p:cNvSpPr txBox="1"/>
          <p:nvPr/>
        </p:nvSpPr>
        <p:spPr>
          <a:xfrm>
            <a:off x="10013028" y="1753236"/>
            <a:ext cx="726674" cy="288147"/>
          </a:xfrm>
          <a:prstGeom prst="rect">
            <a:avLst/>
          </a:prstGeom>
          <a:noFill/>
        </p:spPr>
        <p:txBody>
          <a:bodyPr wrap="square" lIns="72000" tIns="36000" rIns="72000" bIns="36000" rtlCol="0">
            <a:spAutoFit/>
          </a:bodyPr>
          <a:lstStyle/>
          <a:p>
            <a:pPr>
              <a:buClr>
                <a:schemeClr val="tx2"/>
              </a:buClr>
            </a:pPr>
            <a:r>
              <a:rPr lang="hu-HU" sz="1400" dirty="0" err="1">
                <a:solidFill>
                  <a:schemeClr val="accent2"/>
                </a:solidFill>
              </a:rPr>
              <a:t>E</a:t>
            </a:r>
            <a:r>
              <a:rPr lang="hu-HU" sz="1400" baseline="-25000" dirty="0" err="1">
                <a:solidFill>
                  <a:schemeClr val="accent2"/>
                </a:solidFill>
              </a:rPr>
              <a:t>res_e</a:t>
            </a:r>
            <a:endParaRPr lang="hu-HU" sz="1400" baseline="-25000" dirty="0">
              <a:solidFill>
                <a:schemeClr val="accent2"/>
              </a:solidFill>
            </a:endParaRPr>
          </a:p>
        </p:txBody>
      </p:sp>
      <p:sp>
        <p:nvSpPr>
          <p:cNvPr id="2" name="Titel 1">
            <a:extLst>
              <a:ext uri="{FF2B5EF4-FFF2-40B4-BE49-F238E27FC236}">
                <a16:creationId xmlns:a16="http://schemas.microsoft.com/office/drawing/2014/main" id="{477E342F-E990-25B9-3E79-636563F0B520}"/>
              </a:ext>
            </a:extLst>
          </p:cNvPr>
          <p:cNvSpPr>
            <a:spLocks noGrp="1"/>
          </p:cNvSpPr>
          <p:nvPr>
            <p:ph type="title"/>
          </p:nvPr>
        </p:nvSpPr>
        <p:spPr>
          <a:xfrm>
            <a:off x="408001" y="260768"/>
            <a:ext cx="11375997" cy="1080000"/>
          </a:xfrm>
        </p:spPr>
        <p:txBody>
          <a:bodyPr>
            <a:normAutofit fontScale="90000"/>
          </a:bodyPr>
          <a:lstStyle/>
          <a:p>
            <a:r>
              <a:rPr lang="en-US" sz="2900" b="1" dirty="0">
                <a:latin typeface="Times New Roman" panose="02020603050405020304" pitchFamily="18" charset="0"/>
                <a:cs typeface="Times New Roman" panose="02020603050405020304" pitchFamily="18" charset="0"/>
              </a:rPr>
              <a:t>Actuating force and energy level degradations of the reserve in a capacity test of EBS vs. EMB</a:t>
            </a:r>
            <a:br>
              <a:rPr kumimoji="0" lang="en-US" sz="3200" b="1" i="0" u="none" strike="noStrike" kern="1200" cap="none" spc="0" normalizeH="0" baseline="0" noProof="0" dirty="0">
                <a:ln>
                  <a:noFill/>
                </a:ln>
                <a:solidFill>
                  <a:prstClr val="black"/>
                </a:solidFill>
                <a:effectLst/>
                <a:uLnTx/>
                <a:uFillTx/>
                <a:latin typeface="Calibri Light" panose="020F0302020204030204"/>
                <a:ea typeface="+mj-ea"/>
                <a:cs typeface="+mj-cs"/>
              </a:rPr>
            </a:br>
            <a:endParaRPr lang="de-DE" sz="2900" b="1" dirty="0">
              <a:latin typeface="Times New Roman" panose="02020603050405020304" pitchFamily="18" charset="0"/>
              <a:cs typeface="Times New Roman" panose="02020603050405020304" pitchFamily="18" charset="0"/>
            </a:endParaRPr>
          </a:p>
        </p:txBody>
      </p:sp>
      <p:cxnSp>
        <p:nvCxnSpPr>
          <p:cNvPr id="12" name="Egyenes összekötő 73">
            <a:extLst>
              <a:ext uri="{FF2B5EF4-FFF2-40B4-BE49-F238E27FC236}">
                <a16:creationId xmlns:a16="http://schemas.microsoft.com/office/drawing/2014/main" id="{E152DBD1-3A24-B738-B6BA-5A6C67CE13E1}"/>
              </a:ext>
            </a:extLst>
          </p:cNvPr>
          <p:cNvCxnSpPr>
            <a:cxnSpLocks/>
          </p:cNvCxnSpPr>
          <p:nvPr/>
        </p:nvCxnSpPr>
        <p:spPr>
          <a:xfrm>
            <a:off x="2015626" y="2995179"/>
            <a:ext cx="3447755" cy="0"/>
          </a:xfrm>
          <a:prstGeom prst="line">
            <a:avLst/>
          </a:prstGeom>
          <a:ln w="3175"/>
        </p:spPr>
        <p:style>
          <a:lnRef idx="1">
            <a:schemeClr val="dk1"/>
          </a:lnRef>
          <a:fillRef idx="0">
            <a:schemeClr val="dk1"/>
          </a:fillRef>
          <a:effectRef idx="0">
            <a:schemeClr val="dk1"/>
          </a:effectRef>
          <a:fontRef idx="minor">
            <a:schemeClr val="tx1"/>
          </a:fontRef>
        </p:style>
      </p:cxnSp>
      <p:sp>
        <p:nvSpPr>
          <p:cNvPr id="13" name="Szövegdoboz 75">
            <a:extLst>
              <a:ext uri="{FF2B5EF4-FFF2-40B4-BE49-F238E27FC236}">
                <a16:creationId xmlns:a16="http://schemas.microsoft.com/office/drawing/2014/main" id="{8BA416F2-7F25-2A9F-B790-3982D7D3809E}"/>
              </a:ext>
            </a:extLst>
          </p:cNvPr>
          <p:cNvSpPr txBox="1"/>
          <p:nvPr/>
        </p:nvSpPr>
        <p:spPr>
          <a:xfrm>
            <a:off x="1218206" y="2820683"/>
            <a:ext cx="938456" cy="318924"/>
          </a:xfrm>
          <a:prstGeom prst="rect">
            <a:avLst/>
          </a:prstGeom>
          <a:noFill/>
        </p:spPr>
        <p:txBody>
          <a:bodyPr wrap="square" lIns="72000" tIns="36000" rIns="72000" bIns="36000" rtlCol="0">
            <a:spAutoFit/>
          </a:bodyPr>
          <a:lstStyle/>
          <a:p>
            <a:pPr algn="ctr">
              <a:buClr>
                <a:schemeClr val="tx2"/>
              </a:buClr>
            </a:pPr>
            <a:r>
              <a:rPr lang="en-US" sz="800" dirty="0"/>
              <a:t>Secondary Brake Force Limit</a:t>
            </a:r>
            <a:endParaRPr lang="hu-HU" sz="800" dirty="0" err="1"/>
          </a:p>
        </p:txBody>
      </p:sp>
    </p:spTree>
    <p:extLst>
      <p:ext uri="{BB962C8B-B14F-4D97-AF65-F5344CB8AC3E}">
        <p14:creationId xmlns:p14="http://schemas.microsoft.com/office/powerpoint/2010/main" val="1638992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5832ACC3-5BA2-16A5-8BBE-D46E91129D84}"/>
              </a:ext>
            </a:extLst>
          </p:cNvPr>
          <p:cNvSpPr>
            <a:spLocks noGrp="1"/>
          </p:cNvSpPr>
          <p:nvPr>
            <p:ph type="dt" sz="half" idx="10"/>
          </p:nvPr>
        </p:nvSpPr>
        <p:spPr/>
        <p:txBody>
          <a:bodyPr/>
          <a:lstStyle/>
          <a:p>
            <a:fld id="{AEE7B625-A320-4691-917D-ECE7CF90913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8DB2D379-CFF0-6677-02F6-082DEB8573A5}"/>
              </a:ext>
            </a:extLst>
          </p:cNvPr>
          <p:cNvSpPr>
            <a:spLocks noGrp="1"/>
          </p:cNvSpPr>
          <p:nvPr>
            <p:ph type="ftr" sz="quarter" idx="11"/>
          </p:nvPr>
        </p:nvSpPr>
        <p:spPr/>
        <p:txBody>
          <a:bodyPr/>
          <a:lstStyle/>
          <a:p>
            <a:pPr algn="ctr"/>
            <a:r>
              <a:rPr lang="en-US"/>
              <a:t>Heiner Hunold © Continental AG</a:t>
            </a:r>
            <a:endParaRPr lang="en-US" dirty="0"/>
          </a:p>
        </p:txBody>
      </p:sp>
      <p:sp>
        <p:nvSpPr>
          <p:cNvPr id="6" name="Foliennummernplatzhalter 5">
            <a:extLst>
              <a:ext uri="{FF2B5EF4-FFF2-40B4-BE49-F238E27FC236}">
                <a16:creationId xmlns:a16="http://schemas.microsoft.com/office/drawing/2014/main" id="{EB775D70-2D4C-3596-EB07-566A69EEA8EA}"/>
              </a:ext>
            </a:extLst>
          </p:cNvPr>
          <p:cNvSpPr>
            <a:spLocks noGrp="1"/>
          </p:cNvSpPr>
          <p:nvPr>
            <p:ph type="sldNum" sz="quarter" idx="12"/>
          </p:nvPr>
        </p:nvSpPr>
        <p:spPr/>
        <p:txBody>
          <a:bodyPr/>
          <a:lstStyle/>
          <a:p>
            <a:fld id="{ADA48181-2C78-49CB-8C52-912A07842C2E}" type="slidenum">
              <a:rPr lang="en-US" smtClean="0"/>
              <a:pPr/>
              <a:t>8</a:t>
            </a:fld>
            <a:endParaRPr lang="en-US" dirty="0"/>
          </a:p>
        </p:txBody>
      </p:sp>
      <p:sp>
        <p:nvSpPr>
          <p:cNvPr id="15" name="Titel 1">
            <a:extLst>
              <a:ext uri="{FF2B5EF4-FFF2-40B4-BE49-F238E27FC236}">
                <a16:creationId xmlns:a16="http://schemas.microsoft.com/office/drawing/2014/main" id="{0CAC9052-BBC6-EDB4-6F9C-976B79888E07}"/>
              </a:ext>
            </a:extLst>
          </p:cNvPr>
          <p:cNvSpPr>
            <a:spLocks noGrp="1"/>
          </p:cNvSpPr>
          <p:nvPr>
            <p:ph type="title"/>
          </p:nvPr>
        </p:nvSpPr>
        <p:spPr>
          <a:xfrm>
            <a:off x="563479" y="296712"/>
            <a:ext cx="11065042" cy="540000"/>
          </a:xfrm>
        </p:spPr>
        <p:txBody>
          <a:bodyPr>
            <a:normAutofit/>
          </a:bodyPr>
          <a:lstStyle/>
          <a:p>
            <a:pPr defTabSz="914400">
              <a:lnSpc>
                <a:spcPct val="90000"/>
              </a:lnSpc>
            </a:pPr>
            <a:r>
              <a:rPr lang="en-US" sz="2600" dirty="0">
                <a:solidFill>
                  <a:schemeClr val="tx1"/>
                </a:solidFill>
                <a:latin typeface="Times New Roman" panose="02020603050405020304" pitchFamily="18" charset="0"/>
                <a:cs typeface="Times New Roman" panose="02020603050405020304" pitchFamily="18" charset="0"/>
              </a:rPr>
              <a:t>Comparison of pneumatic braking system and an electrical braking system </a:t>
            </a:r>
            <a:endParaRPr lang="de-DE" sz="2600" dirty="0">
              <a:solidFill>
                <a:schemeClr val="tx1"/>
              </a:solidFill>
              <a:latin typeface="Times New Roman" panose="02020603050405020304" pitchFamily="18" charset="0"/>
              <a:cs typeface="Times New Roman" panose="02020603050405020304" pitchFamily="18" charset="0"/>
            </a:endParaRPr>
          </a:p>
        </p:txBody>
      </p:sp>
      <p:sp>
        <p:nvSpPr>
          <p:cNvPr id="17" name="Inhaltsplatzhalter 2">
            <a:extLst>
              <a:ext uri="{FF2B5EF4-FFF2-40B4-BE49-F238E27FC236}">
                <a16:creationId xmlns:a16="http://schemas.microsoft.com/office/drawing/2014/main" id="{AFCA0CDC-F5A5-9ED6-787C-6ACE3BEC3113}"/>
              </a:ext>
            </a:extLst>
          </p:cNvPr>
          <p:cNvSpPr txBox="1">
            <a:spLocks/>
          </p:cNvSpPr>
          <p:nvPr/>
        </p:nvSpPr>
        <p:spPr>
          <a:xfrm>
            <a:off x="479376" y="1124744"/>
            <a:ext cx="11280340" cy="54209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en-US" sz="2000" b="1" i="0" u="none" strike="noStrike" kern="1200" cap="none" spc="0" normalizeH="0" baseline="0" noProof="0" dirty="0">
                <a:ln>
                  <a:noFill/>
                </a:ln>
                <a:solidFill>
                  <a:sysClr val="windowText" lastClr="000000"/>
                </a:solidFill>
                <a:effectLst/>
                <a:uLnTx/>
                <a:uFillTx/>
                <a:latin typeface="Calibri" panose="020F0502020204030204"/>
                <a:ea typeface="+mn-ea"/>
                <a:cs typeface="+mn-cs"/>
              </a:rPr>
              <a:t>Pneumatic Braking Systems (PBS)</a:t>
            </a:r>
          </a:p>
          <a:p>
            <a:pPr lvl="1">
              <a:spcBef>
                <a:spcPts val="1000"/>
              </a:spcBef>
            </a:pPr>
            <a:r>
              <a:rPr lang="en-US" sz="2000" dirty="0">
                <a:solidFill>
                  <a:sysClr val="windowText" lastClr="000000"/>
                </a:solidFill>
                <a:latin typeface="Calibri" panose="020F0502020204030204"/>
              </a:rPr>
              <a:t>The reserve of energy </a:t>
            </a:r>
            <a:r>
              <a:rPr lang="en-US" sz="2000" b="1" u="sng" dirty="0">
                <a:solidFill>
                  <a:sysClr val="windowText" lastClr="000000"/>
                </a:solidFill>
                <a:latin typeface="Calibri" panose="020F0502020204030204"/>
              </a:rPr>
              <a:t>can be </a:t>
            </a:r>
            <a:r>
              <a:rPr lang="en-US" sz="2000" u="sng" dirty="0">
                <a:solidFill>
                  <a:sysClr val="windowText" lastClr="000000"/>
                </a:solidFill>
                <a:latin typeface="Calibri" panose="020F0502020204030204"/>
              </a:rPr>
              <a:t>monitored</a:t>
            </a:r>
            <a:r>
              <a:rPr lang="en-US" sz="2000" dirty="0">
                <a:solidFill>
                  <a:sysClr val="windowText" lastClr="000000"/>
                </a:solidFill>
                <a:latin typeface="Calibri" panose="020F0502020204030204"/>
              </a:rPr>
              <a:t> and </a:t>
            </a:r>
            <a:r>
              <a:rPr lang="en-US" sz="2000" u="sng" dirty="0">
                <a:solidFill>
                  <a:sysClr val="windowText" lastClr="000000"/>
                </a:solidFill>
                <a:latin typeface="Calibri" panose="020F0502020204030204"/>
              </a:rPr>
              <a:t>measured </a:t>
            </a:r>
            <a:r>
              <a:rPr lang="en-US" sz="2000" dirty="0">
                <a:solidFill>
                  <a:sysClr val="windowText" lastClr="000000"/>
                </a:solidFill>
                <a:latin typeface="Calibri" panose="020F0502020204030204"/>
              </a:rPr>
              <a:t>at any time (</a:t>
            </a:r>
            <a:r>
              <a:rPr lang="en-US" sz="2000" u="sng" dirty="0">
                <a:solidFill>
                  <a:sysClr val="windowText" lastClr="000000"/>
                </a:solidFill>
                <a:latin typeface="Calibri" panose="020F0502020204030204"/>
              </a:rPr>
              <a:t>by direct means </a:t>
            </a:r>
            <a:r>
              <a:rPr lang="en-US" sz="2000" dirty="0">
                <a:solidFill>
                  <a:sysClr val="windowText" lastClr="000000"/>
                </a:solidFill>
                <a:latin typeface="Calibri" panose="020F0502020204030204"/>
              </a:rPr>
              <a:t>e.g., a pressure gauge). </a:t>
            </a:r>
          </a:p>
          <a:p>
            <a:pPr lvl="1">
              <a:spcBef>
                <a:spcPts val="1000"/>
              </a:spcBef>
            </a:pPr>
            <a:r>
              <a:rPr lang="en-US" sz="2000" dirty="0">
                <a:solidFill>
                  <a:sysClr val="windowText" lastClr="000000"/>
                </a:solidFill>
                <a:latin typeface="Calibri" panose="020F0502020204030204"/>
              </a:rPr>
              <a:t>T</a:t>
            </a:r>
            <a:r>
              <a:rPr kumimoji="0" lang="en-US" sz="2000" i="0" strike="noStrike" kern="1200" cap="none" spc="0" normalizeH="0" baseline="0" noProof="0" dirty="0">
                <a:ln>
                  <a:noFill/>
                </a:ln>
                <a:solidFill>
                  <a:sysClr val="windowText" lastClr="000000"/>
                </a:solidFill>
                <a:effectLst/>
                <a:uLnTx/>
                <a:uFillTx/>
                <a:latin typeface="Calibri" panose="020F0502020204030204"/>
                <a:ea typeface="+mn-ea"/>
                <a:cs typeface="+mn-cs"/>
              </a:rPr>
              <a:t>he reserve of energy is direct proportional to the </a:t>
            </a:r>
            <a:r>
              <a:rPr kumimoji="0" lang="en-US" sz="2000" i="0" strike="noStrike" kern="120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actuating force</a:t>
            </a:r>
            <a:r>
              <a:rPr kumimoji="0" lang="en-US" sz="2000" i="0" strike="noStrike" kern="1200" cap="none" spc="0" normalizeH="0" baseline="0" noProof="0" dirty="0">
                <a:ln>
                  <a:noFill/>
                </a:ln>
                <a:solidFill>
                  <a:sysClr val="windowText" lastClr="000000"/>
                </a:solidFill>
                <a:effectLst/>
                <a:uLnTx/>
                <a:uFillTx/>
                <a:latin typeface="Calibri" panose="020F0502020204030204"/>
                <a:ea typeface="+mn-ea"/>
                <a:cs typeface="+mn-cs"/>
              </a:rPr>
              <a:t> of the actuators.</a:t>
            </a:r>
          </a:p>
          <a:p>
            <a:pPr lvl="1">
              <a:spcBef>
                <a:spcPts val="1000"/>
              </a:spcBef>
            </a:pPr>
            <a:r>
              <a:rPr lang="en-US" sz="2000" dirty="0">
                <a:solidFill>
                  <a:sysClr val="windowText" lastClr="000000"/>
                </a:solidFill>
                <a:latin typeface="Calibri" panose="020F0502020204030204"/>
              </a:rPr>
              <a:t>The </a:t>
            </a:r>
            <a:r>
              <a:rPr kumimoji="0" lang="en-US" sz="2000" i="0" strike="noStrike" kern="120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actuating force may change </a:t>
            </a:r>
            <a:r>
              <a:rPr lang="en-US" sz="2000" dirty="0">
                <a:solidFill>
                  <a:sysClr val="windowText" lastClr="000000"/>
                </a:solidFill>
                <a:latin typeface="Calibri" panose="020F0502020204030204"/>
                <a:sym typeface="Wingdings" panose="05000000000000000000" pitchFamily="2" charset="2"/>
              </a:rPr>
              <a:t>in response to multiple </a:t>
            </a:r>
            <a:r>
              <a:rPr kumimoji="0" lang="en-US" sz="2000" i="0" strike="noStrike" kern="1200" cap="none" spc="0" normalizeH="0" baseline="0" noProof="0" dirty="0">
                <a:ln>
                  <a:noFill/>
                </a:ln>
                <a:solidFill>
                  <a:sysClr val="windowText" lastClr="000000"/>
                </a:solidFill>
                <a:effectLst/>
                <a:uLnTx/>
                <a:uFillTx/>
                <a:latin typeface="Calibri" panose="020F0502020204030204"/>
                <a:ea typeface="+mn-ea"/>
                <a:cs typeface="+mn-cs"/>
                <a:sym typeface="Wingdings" panose="05000000000000000000" pitchFamily="2" charset="2"/>
              </a:rPr>
              <a:t>full-stroke brake applications.</a:t>
            </a:r>
          </a:p>
          <a:p>
            <a:pPr marL="0" indent="0">
              <a:buNone/>
              <a:defRPr/>
            </a:pPr>
            <a:endParaRPr lang="en-US" sz="2000" b="1" dirty="0">
              <a:solidFill>
                <a:sysClr val="windowText" lastClr="000000"/>
              </a:solidFill>
              <a:latin typeface="Calibri" panose="020F0502020204030204"/>
              <a:sym typeface="Wingdings" panose="05000000000000000000" pitchFamily="2" charset="2"/>
            </a:endParaRPr>
          </a:p>
          <a:p>
            <a:pPr marL="0" indent="0">
              <a:buNone/>
              <a:defRPr/>
            </a:pPr>
            <a:r>
              <a:rPr lang="en-US" sz="2000" b="1" dirty="0">
                <a:solidFill>
                  <a:sysClr val="windowText" lastClr="000000"/>
                </a:solidFill>
                <a:latin typeface="Calibri" panose="020F0502020204030204"/>
                <a:sym typeface="Wingdings" panose="05000000000000000000" pitchFamily="2" charset="2"/>
              </a:rPr>
              <a:t>Electrical braking system (EMB)</a:t>
            </a:r>
          </a:p>
          <a:p>
            <a:pPr lvl="1"/>
            <a:r>
              <a:rPr lang="en-US" sz="2000" dirty="0">
                <a:solidFill>
                  <a:sysClr val="windowText" lastClr="000000"/>
                </a:solidFill>
                <a:latin typeface="Calibri" panose="020F0502020204030204"/>
                <a:sym typeface="Wingdings" panose="05000000000000000000" pitchFamily="2" charset="2"/>
              </a:rPr>
              <a:t>The reserve of energy </a:t>
            </a:r>
            <a:r>
              <a:rPr lang="en-US" sz="2000" b="1" u="sng" dirty="0">
                <a:solidFill>
                  <a:sysClr val="windowText" lastClr="000000"/>
                </a:solidFill>
                <a:latin typeface="Calibri" panose="020F0502020204030204"/>
                <a:sym typeface="Wingdings" panose="05000000000000000000" pitchFamily="2" charset="2"/>
              </a:rPr>
              <a:t>cannot</a:t>
            </a:r>
            <a:r>
              <a:rPr lang="en-US" sz="2000" u="sng" dirty="0">
                <a:solidFill>
                  <a:sysClr val="windowText" lastClr="000000"/>
                </a:solidFill>
                <a:latin typeface="Calibri" panose="020F0502020204030204"/>
                <a:sym typeface="Wingdings" panose="05000000000000000000" pitchFamily="2" charset="2"/>
              </a:rPr>
              <a:t> be monitored</a:t>
            </a:r>
            <a:r>
              <a:rPr lang="en-US" sz="2000" dirty="0">
                <a:solidFill>
                  <a:sysClr val="windowText" lastClr="000000"/>
                </a:solidFill>
                <a:latin typeface="Calibri" panose="020F0502020204030204"/>
                <a:sym typeface="Wingdings" panose="05000000000000000000" pitchFamily="2" charset="2"/>
              </a:rPr>
              <a:t> and </a:t>
            </a:r>
            <a:r>
              <a:rPr lang="en-US" sz="2000" u="sng" dirty="0">
                <a:solidFill>
                  <a:sysClr val="windowText" lastClr="000000"/>
                </a:solidFill>
                <a:latin typeface="Calibri" panose="020F0502020204030204"/>
                <a:sym typeface="Wingdings" panose="05000000000000000000" pitchFamily="2" charset="2"/>
              </a:rPr>
              <a:t>measured a</a:t>
            </a:r>
            <a:r>
              <a:rPr lang="en-US" sz="2000" dirty="0">
                <a:solidFill>
                  <a:sysClr val="windowText" lastClr="000000"/>
                </a:solidFill>
                <a:latin typeface="Calibri" panose="020F0502020204030204"/>
                <a:sym typeface="Wingdings" panose="05000000000000000000" pitchFamily="2" charset="2"/>
              </a:rPr>
              <a:t>t any time </a:t>
            </a:r>
            <a:r>
              <a:rPr lang="en-US" sz="2000" u="sng" dirty="0">
                <a:solidFill>
                  <a:sysClr val="windowText" lastClr="000000"/>
                </a:solidFill>
                <a:latin typeface="Calibri" panose="020F0502020204030204"/>
                <a:sym typeface="Wingdings" panose="05000000000000000000" pitchFamily="2" charset="2"/>
              </a:rPr>
              <a:t>directly</a:t>
            </a:r>
            <a:r>
              <a:rPr lang="en-US" sz="2000" dirty="0">
                <a:solidFill>
                  <a:sysClr val="windowText" lastClr="000000"/>
                </a:solidFill>
                <a:latin typeface="Calibri" panose="020F0502020204030204"/>
                <a:sym typeface="Wingdings" panose="05000000000000000000" pitchFamily="2" charset="2"/>
              </a:rPr>
              <a:t>.</a:t>
            </a:r>
          </a:p>
          <a:p>
            <a:pPr lvl="1"/>
            <a:r>
              <a:rPr lang="en-US" sz="2000" dirty="0">
                <a:solidFill>
                  <a:sysClr val="windowText" lastClr="000000"/>
                </a:solidFill>
                <a:latin typeface="Calibri" panose="020F0502020204030204"/>
                <a:sym typeface="Wingdings" panose="05000000000000000000" pitchFamily="2" charset="2"/>
              </a:rPr>
              <a:t>The actuating force depends directly on the output power  [KW] of the reserve of energy, but not on the content of the reserve of energy  [kWh] itself. </a:t>
            </a:r>
          </a:p>
          <a:p>
            <a:pPr lvl="1"/>
            <a:r>
              <a:rPr lang="en-US" sz="2000" dirty="0">
                <a:solidFill>
                  <a:sysClr val="windowText" lastClr="000000"/>
                </a:solidFill>
                <a:latin typeface="Calibri" panose="020F0502020204030204"/>
                <a:sym typeface="Wingdings" panose="05000000000000000000" pitchFamily="2" charset="2"/>
              </a:rPr>
              <a:t>It is necessary to observe multiple signals (e.g., voltage, current, temperature) to assess the available output power of the reserve of energy.</a:t>
            </a:r>
          </a:p>
          <a:p>
            <a:pPr lvl="1"/>
            <a:r>
              <a:rPr lang="en-US" sz="2000" dirty="0">
                <a:solidFill>
                  <a:sysClr val="windowText" lastClr="000000"/>
                </a:solidFill>
                <a:latin typeface="Calibri" panose="020F0502020204030204"/>
                <a:sym typeface="Wingdings" panose="05000000000000000000" pitchFamily="2" charset="2"/>
              </a:rPr>
              <a:t>The actuating force does not depend directly on the number of full stroke applications but will be almost constant until as critical discharge level of the reserve of energy is reached.</a:t>
            </a:r>
            <a:endParaRPr kumimoji="0" lang="de-DE"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3080113"/>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Rechteck: abgerundete Ecken 143">
            <a:extLst>
              <a:ext uri="{FF2B5EF4-FFF2-40B4-BE49-F238E27FC236}">
                <a16:creationId xmlns:a16="http://schemas.microsoft.com/office/drawing/2014/main" id="{D13EB7E8-4A7A-0CF1-8D61-CD04D1B4F4CA}"/>
              </a:ext>
            </a:extLst>
          </p:cNvPr>
          <p:cNvSpPr/>
          <p:nvPr/>
        </p:nvSpPr>
        <p:spPr>
          <a:xfrm>
            <a:off x="119336" y="1196752"/>
            <a:ext cx="1572830" cy="3342751"/>
          </a:xfrm>
          <a:prstGeom prst="roundRect">
            <a:avLst/>
          </a:prstGeom>
          <a:pattFill prst="pct5">
            <a:fgClr>
              <a:schemeClr val="accent1"/>
            </a:fgClr>
            <a:bgClr>
              <a:schemeClr val="bg1">
                <a:lumMod val="95000"/>
              </a:schemeClr>
            </a:bgClr>
          </a:pattFill>
          <a:ln w="381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br>
              <a:rPr lang="en-US" sz="1800" b="1" dirty="0">
                <a:solidFill>
                  <a:schemeClr val="tx1"/>
                </a:solidFill>
              </a:rPr>
            </a:br>
            <a:r>
              <a:rPr lang="en-US" sz="1600" b="1" dirty="0">
                <a:solidFill>
                  <a:schemeClr val="tx1"/>
                </a:solidFill>
              </a:rPr>
              <a:t>Reserves </a:t>
            </a:r>
          </a:p>
          <a:p>
            <a:r>
              <a:rPr lang="en-US" sz="1600" b="1" dirty="0">
                <a:solidFill>
                  <a:schemeClr val="tx1"/>
                </a:solidFill>
              </a:rPr>
              <a:t>of Energy</a:t>
            </a:r>
          </a:p>
        </p:txBody>
      </p:sp>
      <p:graphicFrame>
        <p:nvGraphicFramePr>
          <p:cNvPr id="8" name="Objekt 7"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66" imgW="408" imgH="408" progId="TCLayout.ActiveDocument.1">
                  <p:embed/>
                </p:oleObj>
              </mc:Choice>
              <mc:Fallback>
                <p:oleObj name="think-cell Folie" r:id="rId66" imgW="408" imgH="408" progId="TCLayout.ActiveDocument.1">
                  <p:embed/>
                  <p:pic>
                    <p:nvPicPr>
                      <p:cNvPr id="8" name="Objekt 7" hidden="1"/>
                      <p:cNvPicPr/>
                      <p:nvPr/>
                    </p:nvPicPr>
                    <p:blipFill>
                      <a:blip r:embed="rId67"/>
                      <a:stretch>
                        <a:fillRect/>
                      </a:stretch>
                    </p:blipFill>
                    <p:spPr>
                      <a:xfrm>
                        <a:off x="1588" y="1588"/>
                        <a:ext cx="1588" cy="1588"/>
                      </a:xfrm>
                      <a:prstGeom prst="rect">
                        <a:avLst/>
                      </a:prstGeom>
                    </p:spPr>
                  </p:pic>
                </p:oleObj>
              </mc:Fallback>
            </mc:AlternateContent>
          </a:graphicData>
        </a:graphic>
      </p:graphicFrame>
      <p:sp>
        <p:nvSpPr>
          <p:cNvPr id="4" name="Datumsplatzhalter 3">
            <a:extLst>
              <a:ext uri="{FF2B5EF4-FFF2-40B4-BE49-F238E27FC236}">
                <a16:creationId xmlns:a16="http://schemas.microsoft.com/office/drawing/2014/main" id="{5832ACC3-5BA2-16A5-8BBE-D46E91129D84}"/>
              </a:ext>
            </a:extLst>
          </p:cNvPr>
          <p:cNvSpPr>
            <a:spLocks noGrp="1"/>
          </p:cNvSpPr>
          <p:nvPr>
            <p:ph type="dt" sz="half" idx="10"/>
          </p:nvPr>
        </p:nvSpPr>
        <p:spPr>
          <a:xfrm>
            <a:off x="12192000" y="6425952"/>
            <a:ext cx="0" cy="0"/>
          </a:xfrm>
        </p:spPr>
        <p:txBody>
          <a:bodyPr/>
          <a:lstStyle/>
          <a:p>
            <a:fld id="{AEE7B625-A320-4691-917D-ECE7CF909137}" type="datetime4">
              <a:rPr lang="en-US" smtClean="0"/>
              <a:pPr/>
              <a:t>September 22, 2023</a:t>
            </a:fld>
            <a:endParaRPr lang="en-US" dirty="0"/>
          </a:p>
        </p:txBody>
      </p:sp>
      <p:sp>
        <p:nvSpPr>
          <p:cNvPr id="5" name="Fußzeilenplatzhalter 4">
            <a:extLst>
              <a:ext uri="{FF2B5EF4-FFF2-40B4-BE49-F238E27FC236}">
                <a16:creationId xmlns:a16="http://schemas.microsoft.com/office/drawing/2014/main" id="{8DB2D379-CFF0-6677-02F6-082DEB8573A5}"/>
              </a:ext>
            </a:extLst>
          </p:cNvPr>
          <p:cNvSpPr>
            <a:spLocks noGrp="1"/>
          </p:cNvSpPr>
          <p:nvPr>
            <p:ph type="ftr" sz="quarter" idx="11"/>
          </p:nvPr>
        </p:nvSpPr>
        <p:spPr>
          <a:xfrm>
            <a:off x="12192000" y="6425952"/>
            <a:ext cx="0" cy="0"/>
          </a:xfrm>
        </p:spPr>
        <p:txBody>
          <a:bodyPr/>
          <a:lstStyle/>
          <a:p>
            <a:pPr algn="ctr"/>
            <a:r>
              <a:rPr lang="en-US"/>
              <a:t>Heiner Hunold © Continental AG</a:t>
            </a:r>
            <a:endParaRPr lang="en-US" dirty="0"/>
          </a:p>
        </p:txBody>
      </p:sp>
      <p:sp>
        <p:nvSpPr>
          <p:cNvPr id="6" name="Foliennummernplatzhalter 5">
            <a:extLst>
              <a:ext uri="{FF2B5EF4-FFF2-40B4-BE49-F238E27FC236}">
                <a16:creationId xmlns:a16="http://schemas.microsoft.com/office/drawing/2014/main" id="{EB775D70-2D4C-3596-EB07-566A69EEA8EA}"/>
              </a:ext>
            </a:extLst>
          </p:cNvPr>
          <p:cNvSpPr>
            <a:spLocks noGrp="1"/>
          </p:cNvSpPr>
          <p:nvPr>
            <p:ph type="sldNum" sz="quarter" idx="12"/>
          </p:nvPr>
        </p:nvSpPr>
        <p:spPr>
          <a:xfrm>
            <a:off x="12192000" y="6425952"/>
            <a:ext cx="0" cy="0"/>
          </a:xfrm>
        </p:spPr>
        <p:txBody>
          <a:bodyPr/>
          <a:lstStyle/>
          <a:p>
            <a:fld id="{ADA48181-2C78-49CB-8C52-912A07842C2E}" type="slidenum">
              <a:rPr lang="en-US" smtClean="0"/>
              <a:pPr/>
              <a:t>9</a:t>
            </a:fld>
            <a:endParaRPr lang="en-US" dirty="0"/>
          </a:p>
        </p:txBody>
      </p:sp>
      <p:sp>
        <p:nvSpPr>
          <p:cNvPr id="83" name="Foliennummernplatzhalter 3">
            <a:extLst>
              <a:ext uri="{FF2B5EF4-FFF2-40B4-BE49-F238E27FC236}">
                <a16:creationId xmlns:a16="http://schemas.microsoft.com/office/drawing/2014/main" id="{E0DCA1B8-C36A-7D6E-C027-88FE470822C1}"/>
              </a:ext>
            </a:extLst>
          </p:cNvPr>
          <p:cNvSpPr txBox="1">
            <a:spLocks/>
          </p:cNvSpPr>
          <p:nvPr/>
        </p:nvSpPr>
        <p:spPr>
          <a:xfrm>
            <a:off x="8610600" y="6088211"/>
            <a:ext cx="2743200" cy="365125"/>
          </a:xfrm>
          <a:prstGeom prst="rect">
            <a:avLst/>
          </a:prstGeom>
        </p:spPr>
        <p:txBody>
          <a:bodyPr vert="horz" wrap="none" lIns="0" tIns="0" rIns="0" bIns="0" rtlCol="0" anchor="b" anchorCtr="0"/>
          <a:lstStyle>
            <a:defPPr>
              <a:defRPr lang="de-DE"/>
            </a:defPPr>
            <a:lvl1pPr marL="0" algn="r" defTabSz="914400" rtl="0" eaLnBrk="1" latinLnBrk="0" hangingPunct="1">
              <a:defRPr sz="800" b="1" kern="1200">
                <a:no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898AEC0-503E-4FA4-859C-D0F72D6E3F79}" type="slidenum">
              <a:rPr lang="en-US" noProof="1" smtClean="0"/>
              <a:pPr/>
              <a:t>9</a:t>
            </a:fld>
            <a:endParaRPr lang="en-US" noProof="1"/>
          </a:p>
        </p:txBody>
      </p:sp>
      <p:sp>
        <p:nvSpPr>
          <p:cNvPr id="82" name="Rectangle 11_">
            <a:extLst>
              <a:ext uri="{FF2B5EF4-FFF2-40B4-BE49-F238E27FC236}">
                <a16:creationId xmlns:a16="http://schemas.microsoft.com/office/drawing/2014/main" id="{C8D121C0-C79A-E707-21AF-EEB2DD71C56D}"/>
              </a:ext>
            </a:extLst>
          </p:cNvPr>
          <p:cNvSpPr>
            <a:spLocks noChangeArrowheads="1"/>
          </p:cNvSpPr>
          <p:nvPr>
            <p:custDataLst>
              <p:tags r:id="rId2"/>
            </p:custDataLst>
          </p:nvPr>
        </p:nvSpPr>
        <p:spPr bwMode="auto">
          <a:xfrm>
            <a:off x="2370575" y="2306272"/>
            <a:ext cx="3096000" cy="2197717"/>
          </a:xfrm>
          <a:prstGeom prst="rect">
            <a:avLst/>
          </a:prstGeom>
          <a:solidFill>
            <a:srgbClr val="FFFFFF">
              <a:lumMod val="75000"/>
            </a:srgb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1"/>
          <a:lstStyle/>
          <a:p>
            <a:pPr algn="ctr" defTabSz="1129476" eaLnBrk="0" hangingPunct="0">
              <a:defRPr/>
            </a:pPr>
            <a:r>
              <a:rPr lang="en-US" sz="1200" b="1" kern="0" dirty="0">
                <a:latin typeface="Arial" charset="0"/>
              </a:rPr>
              <a:t>      Estimator of states &amp; parameters</a:t>
            </a:r>
          </a:p>
        </p:txBody>
      </p:sp>
      <p:sp>
        <p:nvSpPr>
          <p:cNvPr id="96" name="Rectangle 12">
            <a:extLst>
              <a:ext uri="{FF2B5EF4-FFF2-40B4-BE49-F238E27FC236}">
                <a16:creationId xmlns:a16="http://schemas.microsoft.com/office/drawing/2014/main" id="{C11A9D13-C14E-675E-63CC-D24F04F644D5}"/>
              </a:ext>
            </a:extLst>
          </p:cNvPr>
          <p:cNvSpPr>
            <a:spLocks noChangeAspect="1" noChangeArrowheads="1"/>
          </p:cNvSpPr>
          <p:nvPr>
            <p:custDataLst>
              <p:tags r:id="rId3"/>
            </p:custDataLst>
          </p:nvPr>
        </p:nvSpPr>
        <p:spPr bwMode="auto">
          <a:xfrm>
            <a:off x="2807600" y="3194915"/>
            <a:ext cx="1911270" cy="596690"/>
          </a:xfrm>
          <a:prstGeom prst="rect">
            <a:avLst/>
          </a:prstGeom>
          <a:solidFill>
            <a:srgbClr val="FFC000"/>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129476" eaLnBrk="0" hangingPunct="0">
              <a:defRPr/>
            </a:pPr>
            <a:r>
              <a:rPr sz="1359" kern="0" dirty="0">
                <a:solidFill>
                  <a:srgbClr val="000000"/>
                </a:solidFill>
                <a:latin typeface="Arial" charset="0"/>
              </a:rPr>
              <a:t>Model of the </a:t>
            </a:r>
            <a:r>
              <a:rPr lang="sv-SE" sz="1359" kern="0" dirty="0">
                <a:solidFill>
                  <a:srgbClr val="000000"/>
                </a:solidFill>
                <a:latin typeface="Arial" charset="0"/>
              </a:rPr>
              <a:t>ESD</a:t>
            </a:r>
            <a:r>
              <a:rPr sz="1359" kern="0" dirty="0">
                <a:solidFill>
                  <a:srgbClr val="000000"/>
                </a:solidFill>
                <a:latin typeface="Arial" charset="0"/>
              </a:rPr>
              <a:t> </a:t>
            </a:r>
          </a:p>
        </p:txBody>
      </p:sp>
      <p:sp>
        <p:nvSpPr>
          <p:cNvPr id="97" name="Freeform 13">
            <a:extLst>
              <a:ext uri="{FF2B5EF4-FFF2-40B4-BE49-F238E27FC236}">
                <a16:creationId xmlns:a16="http://schemas.microsoft.com/office/drawing/2014/main" id="{B0931750-F6BB-D8B4-E9AF-BA8E44CD085C}"/>
              </a:ext>
            </a:extLst>
          </p:cNvPr>
          <p:cNvSpPr>
            <a:spLocks noChangeAspect="1"/>
          </p:cNvSpPr>
          <p:nvPr>
            <p:custDataLst>
              <p:tags r:id="rId4"/>
            </p:custDataLst>
          </p:nvPr>
        </p:nvSpPr>
        <p:spPr bwMode="auto">
          <a:xfrm>
            <a:off x="2091260" y="1860904"/>
            <a:ext cx="689934" cy="1522389"/>
          </a:xfrm>
          <a:custGeom>
            <a:avLst/>
            <a:gdLst>
              <a:gd name="T0" fmla="*/ 0 w 432"/>
              <a:gd name="T1" fmla="*/ 0 h 576"/>
              <a:gd name="T2" fmla="*/ 0 w 432"/>
              <a:gd name="T3" fmla="*/ 2147483647 h 576"/>
              <a:gd name="T4" fmla="*/ 2147483647 w 432"/>
              <a:gd name="T5" fmla="*/ 2147483647 h 576"/>
              <a:gd name="T6" fmla="*/ 0 60000 65536"/>
              <a:gd name="T7" fmla="*/ 0 60000 65536"/>
              <a:gd name="T8" fmla="*/ 0 60000 65536"/>
              <a:gd name="T9" fmla="*/ 0 w 432"/>
              <a:gd name="T10" fmla="*/ 0 h 576"/>
              <a:gd name="T11" fmla="*/ 432 w 432"/>
              <a:gd name="T12" fmla="*/ 576 h 576"/>
            </a:gdLst>
            <a:ahLst/>
            <a:cxnLst>
              <a:cxn ang="T6">
                <a:pos x="T0" y="T1"/>
              </a:cxn>
              <a:cxn ang="T7">
                <a:pos x="T2" y="T3"/>
              </a:cxn>
              <a:cxn ang="T8">
                <a:pos x="T4" y="T5"/>
              </a:cxn>
            </a:cxnLst>
            <a:rect l="T9" t="T10" r="T11" b="T12"/>
            <a:pathLst>
              <a:path w="432" h="576">
                <a:moveTo>
                  <a:pt x="0" y="0"/>
                </a:moveTo>
                <a:lnTo>
                  <a:pt x="0" y="576"/>
                </a:lnTo>
                <a:lnTo>
                  <a:pt x="432" y="576"/>
                </a:lnTo>
              </a:path>
            </a:pathLst>
          </a:custGeom>
          <a:noFill/>
          <a:ln w="25400" cap="flat" cmpd="sng">
            <a:solidFill>
              <a:srgbClr val="000000"/>
            </a:solidFill>
            <a:prstDash val="solid"/>
            <a:round/>
            <a:headEnd type="none" w="med" len="me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98" name="Line 14">
            <a:extLst>
              <a:ext uri="{FF2B5EF4-FFF2-40B4-BE49-F238E27FC236}">
                <a16:creationId xmlns:a16="http://schemas.microsoft.com/office/drawing/2014/main" id="{CA0D5BAB-7ACF-58A2-CA6A-99C04006BCE9}"/>
              </a:ext>
            </a:extLst>
          </p:cNvPr>
          <p:cNvSpPr>
            <a:spLocks noChangeAspect="1" noChangeShapeType="1"/>
          </p:cNvSpPr>
          <p:nvPr>
            <p:custDataLst>
              <p:tags r:id="rId5"/>
            </p:custDataLst>
          </p:nvPr>
        </p:nvSpPr>
        <p:spPr bwMode="auto">
          <a:xfrm flipV="1">
            <a:off x="1494572" y="1860905"/>
            <a:ext cx="606229" cy="0"/>
          </a:xfrm>
          <a:prstGeom prst="line">
            <a:avLst/>
          </a:prstGeom>
          <a:noFill/>
          <a:ln w="25400">
            <a:solidFill>
              <a:srgbClr val="000000"/>
            </a:solidFill>
            <a:round/>
            <a:headEnd/>
            <a:tailEnd type="none" w="med" len="med"/>
          </a:ln>
        </p:spPr>
        <p:txBody>
          <a:bodyPr wrap="none" anchor="ctr"/>
          <a:lstStyle/>
          <a:p>
            <a:pPr defTabSz="1129476">
              <a:defRPr/>
            </a:pPr>
            <a:endParaRPr sz="1976" kern="0">
              <a:solidFill>
                <a:srgbClr val="000000"/>
              </a:solidFill>
              <a:latin typeface="Bosch Office Sans" pitchFamily="34" charset="0"/>
            </a:endParaRPr>
          </a:p>
        </p:txBody>
      </p:sp>
      <p:sp>
        <p:nvSpPr>
          <p:cNvPr id="99" name="Text Box 15">
            <a:extLst>
              <a:ext uri="{FF2B5EF4-FFF2-40B4-BE49-F238E27FC236}">
                <a16:creationId xmlns:a16="http://schemas.microsoft.com/office/drawing/2014/main" id="{BB6C10C6-1D3A-63FB-7DC3-A68E98E63752}"/>
              </a:ext>
            </a:extLst>
          </p:cNvPr>
          <p:cNvSpPr txBox="1">
            <a:spLocks noChangeAspect="1" noChangeArrowheads="1"/>
          </p:cNvSpPr>
          <p:nvPr>
            <p:custDataLst>
              <p:tags r:id="rId6"/>
            </p:custDataLst>
          </p:nvPr>
        </p:nvSpPr>
        <p:spPr bwMode="auto">
          <a:xfrm>
            <a:off x="1459200" y="1597077"/>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I</a:t>
            </a:r>
            <a:endParaRPr sz="1483" dirty="0">
              <a:solidFill>
                <a:srgbClr val="000000"/>
              </a:solidFill>
              <a:latin typeface="Arial" pitchFamily="34" charset="0"/>
              <a:sym typeface="Symbol" pitchFamily="18" charset="2"/>
            </a:endParaRPr>
          </a:p>
        </p:txBody>
      </p:sp>
      <p:sp>
        <p:nvSpPr>
          <p:cNvPr id="100" name="Line 16">
            <a:extLst>
              <a:ext uri="{FF2B5EF4-FFF2-40B4-BE49-F238E27FC236}">
                <a16:creationId xmlns:a16="http://schemas.microsoft.com/office/drawing/2014/main" id="{A4F211CC-84B1-CFE3-0297-2472FAE67EDE}"/>
              </a:ext>
            </a:extLst>
          </p:cNvPr>
          <p:cNvSpPr>
            <a:spLocks noChangeAspect="1" noChangeShapeType="1"/>
          </p:cNvSpPr>
          <p:nvPr>
            <p:custDataLst>
              <p:tags r:id="rId7"/>
            </p:custDataLst>
          </p:nvPr>
        </p:nvSpPr>
        <p:spPr bwMode="auto">
          <a:xfrm>
            <a:off x="1494572" y="2132856"/>
            <a:ext cx="382254" cy="0"/>
          </a:xfrm>
          <a:prstGeom prst="line">
            <a:avLst/>
          </a:prstGeom>
          <a:noFill/>
          <a:ln w="25400">
            <a:solidFill>
              <a:srgbClr val="000000"/>
            </a:solidFill>
            <a:round/>
            <a:headEnd/>
            <a:tailEnd type="none" w="med" len="med"/>
          </a:ln>
        </p:spPr>
        <p:txBody>
          <a:bodyPr wrap="none" anchor="ctr"/>
          <a:lstStyle/>
          <a:p>
            <a:pPr defTabSz="1129476">
              <a:defRPr/>
            </a:pPr>
            <a:endParaRPr sz="1976" kern="0">
              <a:solidFill>
                <a:srgbClr val="000000"/>
              </a:solidFill>
              <a:latin typeface="Bosch Office Sans" pitchFamily="34" charset="0"/>
            </a:endParaRPr>
          </a:p>
        </p:txBody>
      </p:sp>
      <p:sp>
        <p:nvSpPr>
          <p:cNvPr id="101" name="Text Box 17">
            <a:extLst>
              <a:ext uri="{FF2B5EF4-FFF2-40B4-BE49-F238E27FC236}">
                <a16:creationId xmlns:a16="http://schemas.microsoft.com/office/drawing/2014/main" id="{E6F66798-8668-F47F-21BA-C33C869EEC19}"/>
              </a:ext>
            </a:extLst>
          </p:cNvPr>
          <p:cNvSpPr txBox="1">
            <a:spLocks noChangeAspect="1" noChangeArrowheads="1"/>
          </p:cNvSpPr>
          <p:nvPr>
            <p:custDataLst>
              <p:tags r:id="rId8"/>
            </p:custDataLst>
          </p:nvPr>
        </p:nvSpPr>
        <p:spPr bwMode="auto">
          <a:xfrm>
            <a:off x="1426976" y="1869151"/>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T</a:t>
            </a:r>
            <a:endParaRPr sz="1483" dirty="0">
              <a:solidFill>
                <a:srgbClr val="000000"/>
              </a:solidFill>
              <a:latin typeface="Arial" pitchFamily="34" charset="0"/>
              <a:sym typeface="Symbol" pitchFamily="18" charset="2"/>
            </a:endParaRPr>
          </a:p>
        </p:txBody>
      </p:sp>
      <p:sp>
        <p:nvSpPr>
          <p:cNvPr id="102" name="Text Box 18">
            <a:extLst>
              <a:ext uri="{FF2B5EF4-FFF2-40B4-BE49-F238E27FC236}">
                <a16:creationId xmlns:a16="http://schemas.microsoft.com/office/drawing/2014/main" id="{85735732-C761-437B-0850-CD3643F73AE3}"/>
              </a:ext>
            </a:extLst>
          </p:cNvPr>
          <p:cNvSpPr txBox="1">
            <a:spLocks noChangeAspect="1" noChangeArrowheads="1"/>
          </p:cNvSpPr>
          <p:nvPr>
            <p:custDataLst>
              <p:tags r:id="rId9"/>
            </p:custDataLst>
          </p:nvPr>
        </p:nvSpPr>
        <p:spPr bwMode="auto">
          <a:xfrm>
            <a:off x="1433344" y="1338083"/>
            <a:ext cx="368270"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dirty="0">
                <a:solidFill>
                  <a:srgbClr val="000000"/>
                </a:solidFill>
                <a:latin typeface="Arial" pitchFamily="34" charset="0"/>
                <a:sym typeface="Symbol" pitchFamily="18" charset="2"/>
              </a:rPr>
              <a:t>U</a:t>
            </a:r>
          </a:p>
        </p:txBody>
      </p:sp>
      <p:sp>
        <p:nvSpPr>
          <p:cNvPr id="103" name="Text Box 19">
            <a:extLst>
              <a:ext uri="{FF2B5EF4-FFF2-40B4-BE49-F238E27FC236}">
                <a16:creationId xmlns:a16="http://schemas.microsoft.com/office/drawing/2014/main" id="{C38DE666-686B-896B-AA63-33CC266C152B}"/>
              </a:ext>
            </a:extLst>
          </p:cNvPr>
          <p:cNvSpPr txBox="1">
            <a:spLocks noChangeAspect="1" noChangeArrowheads="1"/>
          </p:cNvSpPr>
          <p:nvPr>
            <p:custDataLst>
              <p:tags r:id="rId10"/>
            </p:custDataLst>
          </p:nvPr>
        </p:nvSpPr>
        <p:spPr bwMode="auto">
          <a:xfrm>
            <a:off x="5108573" y="3337585"/>
            <a:ext cx="1911270" cy="615233"/>
          </a:xfrm>
          <a:prstGeom prst="rect">
            <a:avLst/>
          </a:prstGeom>
          <a:noFill/>
          <a:ln w="9525">
            <a:noFill/>
            <a:miter lim="800000"/>
            <a:headEnd/>
            <a:tailEnd/>
          </a:ln>
        </p:spPr>
        <p:txBody>
          <a:bodyPr>
            <a:spAutoFit/>
          </a:bodyPr>
          <a:lstStyle/>
          <a:p>
            <a:pPr defTabSz="1129476" eaLnBrk="0" fontAlgn="base" hangingPunct="0">
              <a:spcBef>
                <a:spcPct val="70000"/>
              </a:spcBef>
              <a:spcAft>
                <a:spcPct val="0"/>
              </a:spcAft>
            </a:pPr>
            <a:r>
              <a:rPr sz="1359" b="1" dirty="0">
                <a:solidFill>
                  <a:srgbClr val="000000"/>
                </a:solidFill>
                <a:latin typeface="Arial" pitchFamily="34" charset="0"/>
                <a:sym typeface="Symbol" pitchFamily="18" charset="2"/>
              </a:rPr>
              <a:t>               </a:t>
            </a:r>
            <a:endParaRPr sz="1483" dirty="0">
              <a:solidFill>
                <a:srgbClr val="000000"/>
              </a:solidFill>
              <a:latin typeface="Arial" pitchFamily="34" charset="0"/>
              <a:sym typeface="Symbol" pitchFamily="18" charset="2"/>
            </a:endParaRPr>
          </a:p>
          <a:p>
            <a:pPr algn="ctr" defTabSz="1129476" eaLnBrk="0" fontAlgn="base" hangingPunct="0">
              <a:spcBef>
                <a:spcPct val="50000"/>
              </a:spcBef>
              <a:spcAft>
                <a:spcPct val="0"/>
              </a:spcAft>
            </a:pPr>
            <a:r>
              <a:rPr sz="1359" dirty="0">
                <a:solidFill>
                  <a:srgbClr val="000000"/>
                </a:solidFill>
                <a:latin typeface="Arial" pitchFamily="34" charset="0"/>
                <a:sym typeface="Symbol" pitchFamily="18" charset="2"/>
              </a:rPr>
              <a:t>state variables</a:t>
            </a:r>
          </a:p>
        </p:txBody>
      </p:sp>
      <p:cxnSp>
        <p:nvCxnSpPr>
          <p:cNvPr id="104" name="AutoShape 20">
            <a:extLst>
              <a:ext uri="{FF2B5EF4-FFF2-40B4-BE49-F238E27FC236}">
                <a16:creationId xmlns:a16="http://schemas.microsoft.com/office/drawing/2014/main" id="{042B88E1-9333-23A3-C76F-59E71FA913FF}"/>
              </a:ext>
            </a:extLst>
          </p:cNvPr>
          <p:cNvCxnSpPr>
            <a:cxnSpLocks noChangeShapeType="1"/>
          </p:cNvCxnSpPr>
          <p:nvPr>
            <p:custDataLst>
              <p:tags r:id="rId11"/>
            </p:custDataLst>
          </p:nvPr>
        </p:nvCxnSpPr>
        <p:spPr bwMode="auto">
          <a:xfrm>
            <a:off x="4718869" y="3633856"/>
            <a:ext cx="2169219" cy="0"/>
          </a:xfrm>
          <a:prstGeom prst="straightConnector1">
            <a:avLst/>
          </a:prstGeom>
          <a:noFill/>
          <a:ln w="25400">
            <a:solidFill>
              <a:srgbClr val="000000"/>
            </a:solidFill>
            <a:round/>
            <a:headEnd/>
            <a:tailEnd type="triangle" w="med" len="med"/>
          </a:ln>
        </p:spPr>
      </p:cxnSp>
      <p:sp>
        <p:nvSpPr>
          <p:cNvPr id="105" name="Rectangle 21">
            <a:extLst>
              <a:ext uri="{FF2B5EF4-FFF2-40B4-BE49-F238E27FC236}">
                <a16:creationId xmlns:a16="http://schemas.microsoft.com/office/drawing/2014/main" id="{B4A4E08B-7A6A-9E1B-8846-6E5FC3F7C5EA}"/>
              </a:ext>
            </a:extLst>
          </p:cNvPr>
          <p:cNvSpPr>
            <a:spLocks noChangeAspect="1" noChangeArrowheads="1"/>
          </p:cNvSpPr>
          <p:nvPr>
            <p:custDataLst>
              <p:tags r:id="rId12"/>
            </p:custDataLst>
          </p:nvPr>
        </p:nvSpPr>
        <p:spPr bwMode="auto">
          <a:xfrm>
            <a:off x="2807600" y="3970301"/>
            <a:ext cx="1911270" cy="366715"/>
          </a:xfrm>
          <a:prstGeom prst="rect">
            <a:avLst/>
          </a:prstGeom>
          <a:solidFill>
            <a:srgbClr val="92A5C4"/>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129476" eaLnBrk="0" hangingPunct="0">
              <a:defRPr/>
            </a:pPr>
            <a:r>
              <a:rPr sz="1359" kern="0">
                <a:solidFill>
                  <a:srgbClr val="000000"/>
                </a:solidFill>
                <a:latin typeface="Arial" charset="0"/>
              </a:rPr>
              <a:t>Adaption of parameters</a:t>
            </a:r>
          </a:p>
        </p:txBody>
      </p:sp>
      <p:sp>
        <p:nvSpPr>
          <p:cNvPr id="106" name="Text Box 24">
            <a:extLst>
              <a:ext uri="{FF2B5EF4-FFF2-40B4-BE49-F238E27FC236}">
                <a16:creationId xmlns:a16="http://schemas.microsoft.com/office/drawing/2014/main" id="{9F7AB711-CB1B-495C-0DBE-F0F2F3D04FA6}"/>
              </a:ext>
            </a:extLst>
          </p:cNvPr>
          <p:cNvSpPr txBox="1">
            <a:spLocks noChangeAspect="1" noChangeArrowheads="1"/>
          </p:cNvSpPr>
          <p:nvPr>
            <p:custDataLst>
              <p:tags r:id="rId13"/>
            </p:custDataLst>
          </p:nvPr>
        </p:nvSpPr>
        <p:spPr bwMode="auto">
          <a:xfrm>
            <a:off x="5658965" y="2972710"/>
            <a:ext cx="433533" cy="320537"/>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483" b="1">
                <a:solidFill>
                  <a:srgbClr val="000000"/>
                </a:solidFill>
                <a:latin typeface="Arial" pitchFamily="34" charset="0"/>
                <a:sym typeface="Symbol" pitchFamily="18" charset="2"/>
              </a:rPr>
              <a:t>U</a:t>
            </a:r>
            <a:endParaRPr sz="1483">
              <a:solidFill>
                <a:srgbClr val="000000"/>
              </a:solidFill>
              <a:latin typeface="Arial" pitchFamily="34" charset="0"/>
              <a:sym typeface="Symbol" pitchFamily="18" charset="2"/>
            </a:endParaRPr>
          </a:p>
        </p:txBody>
      </p:sp>
      <p:cxnSp>
        <p:nvCxnSpPr>
          <p:cNvPr id="107" name="AutoShape 25">
            <a:extLst>
              <a:ext uri="{FF2B5EF4-FFF2-40B4-BE49-F238E27FC236}">
                <a16:creationId xmlns:a16="http://schemas.microsoft.com/office/drawing/2014/main" id="{86E799E1-6382-AA5A-2F52-7750D55327E4}"/>
              </a:ext>
            </a:extLst>
          </p:cNvPr>
          <p:cNvCxnSpPr>
            <a:cxnSpLocks noChangeAspect="1" noChangeShapeType="1"/>
            <a:endCxn id="109" idx="4"/>
          </p:cNvCxnSpPr>
          <p:nvPr>
            <p:custDataLst>
              <p:tags r:id="rId14"/>
            </p:custDataLst>
          </p:nvPr>
        </p:nvCxnSpPr>
        <p:spPr bwMode="auto">
          <a:xfrm flipV="1">
            <a:off x="4717315" y="2909001"/>
            <a:ext cx="957190" cy="467718"/>
          </a:xfrm>
          <a:prstGeom prst="bentConnector2">
            <a:avLst/>
          </a:prstGeom>
          <a:noFill/>
          <a:ln w="25400">
            <a:solidFill>
              <a:srgbClr val="000000"/>
            </a:solidFill>
            <a:miter lim="800000"/>
            <a:headEnd/>
            <a:tailEnd type="triangle" w="med" len="med"/>
          </a:ln>
        </p:spPr>
      </p:cxnSp>
      <p:sp>
        <p:nvSpPr>
          <p:cNvPr id="108" name="Rectangle 26">
            <a:extLst>
              <a:ext uri="{FF2B5EF4-FFF2-40B4-BE49-F238E27FC236}">
                <a16:creationId xmlns:a16="http://schemas.microsoft.com/office/drawing/2014/main" id="{FEDD81A9-3AB4-7A3C-D193-71AB101A420F}"/>
              </a:ext>
            </a:extLst>
          </p:cNvPr>
          <p:cNvSpPr>
            <a:spLocks noChangeAspect="1" noChangeArrowheads="1"/>
          </p:cNvSpPr>
          <p:nvPr>
            <p:custDataLst>
              <p:tags r:id="rId15"/>
            </p:custDataLst>
          </p:nvPr>
        </p:nvSpPr>
        <p:spPr bwMode="auto">
          <a:xfrm>
            <a:off x="2807600" y="2652612"/>
            <a:ext cx="1911270" cy="366715"/>
          </a:xfrm>
          <a:prstGeom prst="rect">
            <a:avLst/>
          </a:prstGeom>
          <a:solidFill>
            <a:srgbClr val="92A5C4"/>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129476" eaLnBrk="0" hangingPunct="0">
              <a:defRPr/>
            </a:pPr>
            <a:r>
              <a:rPr sz="1359" kern="0">
                <a:solidFill>
                  <a:srgbClr val="000000"/>
                </a:solidFill>
                <a:latin typeface="Arial" charset="0"/>
              </a:rPr>
              <a:t>Unit of feedback</a:t>
            </a:r>
          </a:p>
        </p:txBody>
      </p:sp>
      <p:sp>
        <p:nvSpPr>
          <p:cNvPr id="109" name="Oval 28">
            <a:extLst>
              <a:ext uri="{FF2B5EF4-FFF2-40B4-BE49-F238E27FC236}">
                <a16:creationId xmlns:a16="http://schemas.microsoft.com/office/drawing/2014/main" id="{739A012A-8991-30AD-1DE5-0F683F08280F}"/>
              </a:ext>
            </a:extLst>
          </p:cNvPr>
          <p:cNvSpPr>
            <a:spLocks noChangeAspect="1" noChangeArrowheads="1"/>
          </p:cNvSpPr>
          <p:nvPr>
            <p:custDataLst>
              <p:tags r:id="rId16"/>
            </p:custDataLst>
          </p:nvPr>
        </p:nvSpPr>
        <p:spPr bwMode="auto">
          <a:xfrm>
            <a:off x="5613902" y="2775368"/>
            <a:ext cx="121202" cy="121202"/>
          </a:xfrm>
          <a:prstGeom prst="ellipse">
            <a:avLst/>
          </a:prstGeom>
          <a:noFill/>
          <a:ln w="25400">
            <a:solidFill>
              <a:srgbClr val="000000"/>
            </a:solidFill>
            <a:round/>
            <a:headEnd/>
            <a:tailEnd/>
          </a:ln>
        </p:spPr>
        <p:txBody>
          <a:bodyPr wrap="none" anchor="ctr"/>
          <a:lstStyle/>
          <a:p>
            <a:pPr algn="ctr" defTabSz="1129476" eaLnBrk="0" hangingPunct="0">
              <a:defRPr/>
            </a:pPr>
            <a:endParaRPr lang="en-US" sz="1976" kern="0">
              <a:solidFill>
                <a:srgbClr val="000000"/>
              </a:solidFill>
              <a:latin typeface="Arial" pitchFamily="34" charset="0"/>
            </a:endParaRPr>
          </a:p>
        </p:txBody>
      </p:sp>
      <p:cxnSp>
        <p:nvCxnSpPr>
          <p:cNvPr id="110" name="AutoShape 29">
            <a:extLst>
              <a:ext uri="{FF2B5EF4-FFF2-40B4-BE49-F238E27FC236}">
                <a16:creationId xmlns:a16="http://schemas.microsoft.com/office/drawing/2014/main" id="{3EAA4FA5-BA8C-D537-72EF-C4AE8DC16185}"/>
              </a:ext>
            </a:extLst>
          </p:cNvPr>
          <p:cNvCxnSpPr>
            <a:cxnSpLocks noChangeAspect="1" noChangeShapeType="1"/>
          </p:cNvCxnSpPr>
          <p:nvPr>
            <p:custDataLst>
              <p:tags r:id="rId17"/>
            </p:custDataLst>
          </p:nvPr>
        </p:nvCxnSpPr>
        <p:spPr bwMode="auto">
          <a:xfrm>
            <a:off x="5690896" y="1641037"/>
            <a:ext cx="1554" cy="1121901"/>
          </a:xfrm>
          <a:prstGeom prst="straightConnector1">
            <a:avLst/>
          </a:prstGeom>
          <a:noFill/>
          <a:ln w="25400">
            <a:solidFill>
              <a:srgbClr val="000000"/>
            </a:solidFill>
            <a:round/>
            <a:headEnd type="none" w="med" len="med"/>
            <a:tailEnd type="triangle" w="med" len="med"/>
          </a:ln>
        </p:spPr>
      </p:cxnSp>
      <p:cxnSp>
        <p:nvCxnSpPr>
          <p:cNvPr id="111" name="AutoShape 30">
            <a:extLst>
              <a:ext uri="{FF2B5EF4-FFF2-40B4-BE49-F238E27FC236}">
                <a16:creationId xmlns:a16="http://schemas.microsoft.com/office/drawing/2014/main" id="{0D6FBA27-FCE3-B82E-0E69-9388193C211E}"/>
              </a:ext>
            </a:extLst>
          </p:cNvPr>
          <p:cNvCxnSpPr>
            <a:cxnSpLocks noChangeAspect="1" noChangeShapeType="1"/>
            <a:stCxn id="109" idx="2"/>
            <a:endCxn id="108" idx="3"/>
          </p:cNvCxnSpPr>
          <p:nvPr>
            <p:custDataLst>
              <p:tags r:id="rId18"/>
            </p:custDataLst>
          </p:nvPr>
        </p:nvCxnSpPr>
        <p:spPr bwMode="auto">
          <a:xfrm flipH="1">
            <a:off x="4718868" y="2835969"/>
            <a:ext cx="885711" cy="0"/>
          </a:xfrm>
          <a:prstGeom prst="straightConnector1">
            <a:avLst/>
          </a:prstGeom>
          <a:noFill/>
          <a:ln w="25400">
            <a:solidFill>
              <a:srgbClr val="000000"/>
            </a:solidFill>
            <a:round/>
            <a:headEnd/>
            <a:tailEnd type="triangle" w="med" len="med"/>
          </a:ln>
        </p:spPr>
      </p:cxnSp>
      <p:sp>
        <p:nvSpPr>
          <p:cNvPr id="112" name="Text Box 31">
            <a:extLst>
              <a:ext uri="{FF2B5EF4-FFF2-40B4-BE49-F238E27FC236}">
                <a16:creationId xmlns:a16="http://schemas.microsoft.com/office/drawing/2014/main" id="{0EAF59DC-F586-09DC-F0BF-B83F2B00CB1C}"/>
              </a:ext>
            </a:extLst>
          </p:cNvPr>
          <p:cNvSpPr txBox="1">
            <a:spLocks noChangeAspect="1" noChangeArrowheads="1"/>
          </p:cNvSpPr>
          <p:nvPr>
            <p:custDataLst>
              <p:tags r:id="rId19"/>
            </p:custDataLst>
          </p:nvPr>
        </p:nvSpPr>
        <p:spPr bwMode="auto">
          <a:xfrm>
            <a:off x="5440628" y="2593346"/>
            <a:ext cx="295273" cy="320537"/>
          </a:xfrm>
          <a:prstGeom prst="rect">
            <a:avLst/>
          </a:prstGeom>
          <a:noFill/>
          <a:ln w="12700">
            <a:noFill/>
            <a:miter lim="800000"/>
            <a:headEnd/>
            <a:tailEnd/>
          </a:ln>
        </p:spPr>
        <p:txBody>
          <a:bodyPr wrap="none" anchor="ctr">
            <a:spAutoFit/>
          </a:bodyPr>
          <a:lstStyle/>
          <a:p>
            <a:pPr algn="ctr" defTabSz="1129476" eaLnBrk="0" fontAlgn="base" hangingPunct="0">
              <a:spcBef>
                <a:spcPct val="0"/>
              </a:spcBef>
              <a:spcAft>
                <a:spcPct val="0"/>
              </a:spcAft>
            </a:pPr>
            <a:r>
              <a:rPr sz="1483">
                <a:solidFill>
                  <a:srgbClr val="000000"/>
                </a:solidFill>
                <a:latin typeface="Arial" pitchFamily="34" charset="0"/>
              </a:rPr>
              <a:t>+</a:t>
            </a:r>
          </a:p>
        </p:txBody>
      </p:sp>
      <p:sp>
        <p:nvSpPr>
          <p:cNvPr id="113" name="Text Box 32">
            <a:extLst>
              <a:ext uri="{FF2B5EF4-FFF2-40B4-BE49-F238E27FC236}">
                <a16:creationId xmlns:a16="http://schemas.microsoft.com/office/drawing/2014/main" id="{A4C0CDD9-1F46-AD25-5F1F-C13247343897}"/>
              </a:ext>
            </a:extLst>
          </p:cNvPr>
          <p:cNvSpPr txBox="1">
            <a:spLocks noChangeAspect="1" noChangeArrowheads="1"/>
          </p:cNvSpPr>
          <p:nvPr>
            <p:custDataLst>
              <p:tags r:id="rId20"/>
            </p:custDataLst>
          </p:nvPr>
        </p:nvSpPr>
        <p:spPr bwMode="auto">
          <a:xfrm>
            <a:off x="5466575" y="2750288"/>
            <a:ext cx="248786" cy="320537"/>
          </a:xfrm>
          <a:prstGeom prst="rect">
            <a:avLst/>
          </a:prstGeom>
          <a:noFill/>
          <a:ln w="12700">
            <a:noFill/>
            <a:miter lim="800000"/>
            <a:headEnd/>
            <a:tailEnd/>
          </a:ln>
        </p:spPr>
        <p:txBody>
          <a:bodyPr wrap="none" anchor="ctr">
            <a:spAutoFit/>
          </a:bodyPr>
          <a:lstStyle/>
          <a:p>
            <a:pPr algn="ctr" defTabSz="1129476" eaLnBrk="0" fontAlgn="base" hangingPunct="0">
              <a:spcBef>
                <a:spcPct val="0"/>
              </a:spcBef>
              <a:spcAft>
                <a:spcPct val="0"/>
              </a:spcAft>
            </a:pPr>
            <a:r>
              <a:rPr sz="1483">
                <a:solidFill>
                  <a:srgbClr val="000000"/>
                </a:solidFill>
                <a:latin typeface="Arial" pitchFamily="34" charset="0"/>
              </a:rPr>
              <a:t>-</a:t>
            </a:r>
          </a:p>
        </p:txBody>
      </p:sp>
      <p:sp>
        <p:nvSpPr>
          <p:cNvPr id="114" name="Text Box 33">
            <a:extLst>
              <a:ext uri="{FF2B5EF4-FFF2-40B4-BE49-F238E27FC236}">
                <a16:creationId xmlns:a16="http://schemas.microsoft.com/office/drawing/2014/main" id="{73B4237A-E4B7-CA81-0D27-71841DE72951}"/>
              </a:ext>
            </a:extLst>
          </p:cNvPr>
          <p:cNvSpPr txBox="1">
            <a:spLocks noChangeAspect="1" noChangeArrowheads="1"/>
          </p:cNvSpPr>
          <p:nvPr>
            <p:custDataLst>
              <p:tags r:id="rId21"/>
            </p:custDataLst>
          </p:nvPr>
        </p:nvSpPr>
        <p:spPr bwMode="auto">
          <a:xfrm>
            <a:off x="5135331" y="3877703"/>
            <a:ext cx="1911270" cy="824393"/>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sz="1359" b="1" dirty="0">
                <a:solidFill>
                  <a:srgbClr val="000000"/>
                </a:solidFill>
                <a:latin typeface="Arial" pitchFamily="34" charset="0"/>
                <a:sym typeface="Symbol" pitchFamily="18" charset="2"/>
              </a:rPr>
              <a:t>               </a:t>
            </a:r>
            <a:endParaRPr sz="1483" dirty="0">
              <a:solidFill>
                <a:srgbClr val="000000"/>
              </a:solidFill>
              <a:latin typeface="Arial" pitchFamily="34" charset="0"/>
              <a:sym typeface="Symbol" pitchFamily="18" charset="2"/>
            </a:endParaRPr>
          </a:p>
          <a:p>
            <a:pPr algn="ctr" defTabSz="1129476" eaLnBrk="0" fontAlgn="base" hangingPunct="0">
              <a:spcBef>
                <a:spcPct val="50000"/>
              </a:spcBef>
              <a:spcAft>
                <a:spcPct val="0"/>
              </a:spcAft>
            </a:pPr>
            <a:r>
              <a:rPr sz="1359" dirty="0">
                <a:solidFill>
                  <a:srgbClr val="000000"/>
                </a:solidFill>
                <a:latin typeface="Arial" pitchFamily="34" charset="0"/>
                <a:sym typeface="Symbol" pitchFamily="18" charset="2"/>
              </a:rPr>
              <a:t>model </a:t>
            </a:r>
            <a:br>
              <a:rPr lang="de-DE" sz="1359" dirty="0">
                <a:solidFill>
                  <a:srgbClr val="000000"/>
                </a:solidFill>
                <a:latin typeface="Arial" pitchFamily="34" charset="0"/>
                <a:sym typeface="Symbol" pitchFamily="18" charset="2"/>
              </a:rPr>
            </a:br>
            <a:r>
              <a:rPr sz="1359" dirty="0">
                <a:solidFill>
                  <a:srgbClr val="000000"/>
                </a:solidFill>
                <a:latin typeface="Arial" pitchFamily="34" charset="0"/>
                <a:sym typeface="Symbol" pitchFamily="18" charset="2"/>
              </a:rPr>
              <a:t>parameters</a:t>
            </a:r>
          </a:p>
        </p:txBody>
      </p:sp>
      <p:cxnSp>
        <p:nvCxnSpPr>
          <p:cNvPr id="115" name="AutoShape 34">
            <a:extLst>
              <a:ext uri="{FF2B5EF4-FFF2-40B4-BE49-F238E27FC236}">
                <a16:creationId xmlns:a16="http://schemas.microsoft.com/office/drawing/2014/main" id="{C66E9782-A483-795D-8400-66A48A35CF41}"/>
              </a:ext>
            </a:extLst>
          </p:cNvPr>
          <p:cNvCxnSpPr>
            <a:cxnSpLocks noChangeShapeType="1"/>
          </p:cNvCxnSpPr>
          <p:nvPr>
            <p:custDataLst>
              <p:tags r:id="rId22"/>
            </p:custDataLst>
          </p:nvPr>
        </p:nvCxnSpPr>
        <p:spPr bwMode="auto">
          <a:xfrm>
            <a:off x="4724498" y="4177576"/>
            <a:ext cx="2163590" cy="0"/>
          </a:xfrm>
          <a:prstGeom prst="straightConnector1">
            <a:avLst/>
          </a:prstGeom>
          <a:noFill/>
          <a:ln w="25400">
            <a:solidFill>
              <a:srgbClr val="000000"/>
            </a:solidFill>
            <a:round/>
            <a:headEnd/>
            <a:tailEnd type="triangle" w="med" len="med"/>
          </a:ln>
        </p:spPr>
      </p:cxnSp>
      <p:sp>
        <p:nvSpPr>
          <p:cNvPr id="116" name="Rectangle 35">
            <a:extLst>
              <a:ext uri="{FF2B5EF4-FFF2-40B4-BE49-F238E27FC236}">
                <a16:creationId xmlns:a16="http://schemas.microsoft.com/office/drawing/2014/main" id="{584FBF01-F9D2-42DE-2F70-8E7FB00D7BFA}"/>
              </a:ext>
            </a:extLst>
          </p:cNvPr>
          <p:cNvSpPr>
            <a:spLocks noChangeArrowheads="1"/>
          </p:cNvSpPr>
          <p:nvPr>
            <p:custDataLst>
              <p:tags r:id="rId23"/>
            </p:custDataLst>
          </p:nvPr>
        </p:nvSpPr>
        <p:spPr bwMode="auto">
          <a:xfrm>
            <a:off x="6888088" y="1897053"/>
            <a:ext cx="3993789" cy="3160070"/>
          </a:xfrm>
          <a:prstGeom prst="rect">
            <a:avLst/>
          </a:prstGeom>
          <a:solidFill>
            <a:srgbClr val="FFFFFF">
              <a:lumMod val="75000"/>
            </a:srgb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1"/>
          <a:lstStyle/>
          <a:p>
            <a:pPr algn="ctr" defTabSz="1129476" eaLnBrk="0" hangingPunct="0">
              <a:defRPr/>
            </a:pPr>
            <a:endParaRPr lang="en-US" sz="1483" b="1" kern="0">
              <a:solidFill>
                <a:srgbClr val="000000"/>
              </a:solidFill>
              <a:latin typeface="Arial" charset="0"/>
            </a:endParaRPr>
          </a:p>
        </p:txBody>
      </p:sp>
      <p:sp>
        <p:nvSpPr>
          <p:cNvPr id="117" name="Line 40">
            <a:extLst>
              <a:ext uri="{FF2B5EF4-FFF2-40B4-BE49-F238E27FC236}">
                <a16:creationId xmlns:a16="http://schemas.microsoft.com/office/drawing/2014/main" id="{5E1CD305-765B-D3C3-CA56-716EB717B94A}"/>
              </a:ext>
            </a:extLst>
          </p:cNvPr>
          <p:cNvSpPr>
            <a:spLocks noChangeAspect="1" noChangeShapeType="1"/>
          </p:cNvSpPr>
          <p:nvPr>
            <p:custDataLst>
              <p:tags r:id="rId24"/>
            </p:custDataLst>
          </p:nvPr>
        </p:nvSpPr>
        <p:spPr bwMode="auto">
          <a:xfrm>
            <a:off x="1494572" y="1636577"/>
            <a:ext cx="4189253" cy="0"/>
          </a:xfrm>
          <a:prstGeom prst="line">
            <a:avLst/>
          </a:prstGeom>
          <a:noFill/>
          <a:ln w="25400">
            <a:solidFill>
              <a:srgbClr val="000000"/>
            </a:solidFill>
            <a:round/>
            <a:headEnd/>
            <a:tailEnd type="none" w="med" len="med"/>
          </a:ln>
        </p:spPr>
        <p:txBody>
          <a:bodyPr wrap="none" anchor="ctr"/>
          <a:lstStyle/>
          <a:p>
            <a:pPr defTabSz="1129476">
              <a:defRPr/>
            </a:pPr>
            <a:endParaRPr sz="1976" kern="0">
              <a:solidFill>
                <a:srgbClr val="000000"/>
              </a:solidFill>
              <a:latin typeface="Bosch Office Sans" pitchFamily="34" charset="0"/>
            </a:endParaRPr>
          </a:p>
        </p:txBody>
      </p:sp>
      <p:sp>
        <p:nvSpPr>
          <p:cNvPr id="123" name="Line 56">
            <a:extLst>
              <a:ext uri="{FF2B5EF4-FFF2-40B4-BE49-F238E27FC236}">
                <a16:creationId xmlns:a16="http://schemas.microsoft.com/office/drawing/2014/main" id="{0BAE67B7-8BBB-03C0-A774-0F0F36F45BF0}"/>
              </a:ext>
            </a:extLst>
          </p:cNvPr>
          <p:cNvSpPr>
            <a:spLocks noChangeShapeType="1"/>
          </p:cNvSpPr>
          <p:nvPr>
            <p:custDataLst>
              <p:tags r:id="rId25"/>
            </p:custDataLst>
          </p:nvPr>
        </p:nvSpPr>
        <p:spPr bwMode="auto">
          <a:xfrm flipV="1">
            <a:off x="10032749" y="2590304"/>
            <a:ext cx="197473" cy="3042"/>
          </a:xfrm>
          <a:prstGeom prst="line">
            <a:avLst/>
          </a:prstGeom>
          <a:noFill/>
          <a:ln w="19050">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24" name="Text Box 57">
            <a:extLst>
              <a:ext uri="{FF2B5EF4-FFF2-40B4-BE49-F238E27FC236}">
                <a16:creationId xmlns:a16="http://schemas.microsoft.com/office/drawing/2014/main" id="{DBCA7E32-9D0B-B2D8-919F-6C7829BBE684}"/>
              </a:ext>
            </a:extLst>
          </p:cNvPr>
          <p:cNvSpPr txBox="1">
            <a:spLocks noChangeArrowheads="1"/>
          </p:cNvSpPr>
          <p:nvPr>
            <p:custDataLst>
              <p:tags r:id="rId26"/>
            </p:custDataLst>
          </p:nvPr>
        </p:nvSpPr>
        <p:spPr bwMode="auto">
          <a:xfrm>
            <a:off x="8212334" y="1978172"/>
            <a:ext cx="1124026" cy="320537"/>
          </a:xfrm>
          <a:prstGeom prst="rect">
            <a:avLst/>
          </a:prstGeom>
          <a:noFill/>
          <a:ln w="9525">
            <a:noFill/>
            <a:miter lim="800000"/>
            <a:headEnd/>
            <a:tailEnd/>
          </a:ln>
        </p:spPr>
        <p:txBody>
          <a:bodyPr wrap="none">
            <a:spAutoFit/>
          </a:bodyPr>
          <a:lstStyle/>
          <a:p>
            <a:pPr algn="ctr" defTabSz="1129476" eaLnBrk="0" fontAlgn="base" hangingPunct="0">
              <a:spcBef>
                <a:spcPct val="0"/>
              </a:spcBef>
              <a:spcAft>
                <a:spcPct val="0"/>
              </a:spcAft>
            </a:pPr>
            <a:r>
              <a:rPr lang="en-US" sz="1483" b="1" dirty="0">
                <a:solidFill>
                  <a:srgbClr val="000000"/>
                </a:solidFill>
                <a:latin typeface="Arial" pitchFamily="34" charset="0"/>
              </a:rPr>
              <a:t>Predictors</a:t>
            </a:r>
            <a:endParaRPr lang="en-US" sz="1976" dirty="0">
              <a:solidFill>
                <a:srgbClr val="000000"/>
              </a:solidFill>
              <a:latin typeface="Arial" pitchFamily="34" charset="0"/>
            </a:endParaRPr>
          </a:p>
        </p:txBody>
      </p:sp>
      <p:sp>
        <p:nvSpPr>
          <p:cNvPr id="125" name="Line 60">
            <a:extLst>
              <a:ext uri="{FF2B5EF4-FFF2-40B4-BE49-F238E27FC236}">
                <a16:creationId xmlns:a16="http://schemas.microsoft.com/office/drawing/2014/main" id="{683CA48C-F432-8654-B761-B51591AD5288}"/>
              </a:ext>
            </a:extLst>
          </p:cNvPr>
          <p:cNvSpPr>
            <a:spLocks noChangeShapeType="1"/>
          </p:cNvSpPr>
          <p:nvPr>
            <p:custDataLst>
              <p:tags r:id="rId27"/>
            </p:custDataLst>
          </p:nvPr>
        </p:nvSpPr>
        <p:spPr bwMode="auto">
          <a:xfrm flipH="1" flipV="1">
            <a:off x="3736376" y="4337015"/>
            <a:ext cx="0" cy="467717"/>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26" name="Text Box 70">
            <a:extLst>
              <a:ext uri="{FF2B5EF4-FFF2-40B4-BE49-F238E27FC236}">
                <a16:creationId xmlns:a16="http://schemas.microsoft.com/office/drawing/2014/main" id="{2B55AB44-712A-B3AC-BA61-F0E746D4EC6D}"/>
              </a:ext>
            </a:extLst>
          </p:cNvPr>
          <p:cNvSpPr txBox="1">
            <a:spLocks noChangeArrowheads="1"/>
          </p:cNvSpPr>
          <p:nvPr>
            <p:custDataLst>
              <p:tags r:id="rId28"/>
            </p:custDataLst>
          </p:nvPr>
        </p:nvSpPr>
        <p:spPr bwMode="auto">
          <a:xfrm>
            <a:off x="5683826" y="2884141"/>
            <a:ext cx="351177" cy="301493"/>
          </a:xfrm>
          <a:prstGeom prst="rect">
            <a:avLst/>
          </a:prstGeom>
          <a:noFill/>
          <a:ln w="9525">
            <a:noFill/>
            <a:miter lim="800000"/>
            <a:headEnd/>
            <a:tailEnd/>
          </a:ln>
        </p:spPr>
        <p:txBody>
          <a:bodyPr>
            <a:spAutoFit/>
          </a:bodyPr>
          <a:lstStyle/>
          <a:p>
            <a:pPr defTabSz="1129476" eaLnBrk="0" fontAlgn="base" hangingPunct="0">
              <a:spcBef>
                <a:spcPct val="50000"/>
              </a:spcBef>
              <a:spcAft>
                <a:spcPct val="0"/>
              </a:spcAft>
            </a:pPr>
            <a:r>
              <a:rPr lang="de-DE" sz="1359">
                <a:solidFill>
                  <a:srgbClr val="000000"/>
                </a:solidFill>
                <a:latin typeface="Arial" pitchFamily="34" charset="0"/>
              </a:rPr>
              <a:t>^</a:t>
            </a:r>
          </a:p>
        </p:txBody>
      </p:sp>
      <p:sp>
        <p:nvSpPr>
          <p:cNvPr id="127" name="Rectangle 41_">
            <a:extLst>
              <a:ext uri="{FF2B5EF4-FFF2-40B4-BE49-F238E27FC236}">
                <a16:creationId xmlns:a16="http://schemas.microsoft.com/office/drawing/2014/main" id="{D95712FC-C11F-C0B6-C111-2A9AF109FE9E}"/>
              </a:ext>
            </a:extLst>
          </p:cNvPr>
          <p:cNvSpPr>
            <a:spLocks noChangeArrowheads="1"/>
          </p:cNvSpPr>
          <p:nvPr>
            <p:custDataLst>
              <p:tags r:id="rId29"/>
            </p:custDataLst>
          </p:nvPr>
        </p:nvSpPr>
        <p:spPr bwMode="auto">
          <a:xfrm>
            <a:off x="7636692" y="2388208"/>
            <a:ext cx="2405122" cy="421513"/>
          </a:xfrm>
          <a:prstGeom prst="rect">
            <a:avLst/>
          </a:prstGeom>
          <a:solidFill>
            <a:schemeClr val="accent6">
              <a:lumMod val="20000"/>
              <a:lumOff val="80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229482" eaLnBrk="0" hangingPunct="0">
              <a:defRPr/>
            </a:pPr>
            <a:r>
              <a:rPr lang="de-DE" sz="1223" kern="0" dirty="0">
                <a:solidFill>
                  <a:srgbClr val="000000"/>
                </a:solidFill>
                <a:latin typeface="Arial" pitchFamily="34" charset="0"/>
              </a:rPr>
              <a:t>Quantity of Electric Charge [kWh]</a:t>
            </a:r>
            <a:endParaRPr sz="1223" kern="0" dirty="0">
              <a:solidFill>
                <a:srgbClr val="000000"/>
              </a:solidFill>
              <a:latin typeface="Arial" pitchFamily="34" charset="0"/>
            </a:endParaRPr>
          </a:p>
        </p:txBody>
      </p:sp>
      <p:sp>
        <p:nvSpPr>
          <p:cNvPr id="129" name="Rectangle 43">
            <a:extLst>
              <a:ext uri="{FF2B5EF4-FFF2-40B4-BE49-F238E27FC236}">
                <a16:creationId xmlns:a16="http://schemas.microsoft.com/office/drawing/2014/main" id="{3A5AA3A5-2D93-6E04-5FC6-E67B02446E1E}"/>
              </a:ext>
            </a:extLst>
          </p:cNvPr>
          <p:cNvSpPr>
            <a:spLocks noChangeArrowheads="1"/>
          </p:cNvSpPr>
          <p:nvPr>
            <p:custDataLst>
              <p:tags r:id="rId30"/>
            </p:custDataLst>
          </p:nvPr>
        </p:nvSpPr>
        <p:spPr bwMode="auto">
          <a:xfrm>
            <a:off x="7627627" y="3363136"/>
            <a:ext cx="2405122" cy="421513"/>
          </a:xfrm>
          <a:prstGeom prst="rect">
            <a:avLst/>
          </a:prstGeom>
          <a:solidFill>
            <a:schemeClr val="accent6">
              <a:lumMod val="20000"/>
              <a:lumOff val="80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229482" eaLnBrk="0" hangingPunct="0">
              <a:defRPr/>
            </a:pPr>
            <a:r>
              <a:rPr lang="de-DE" sz="1223" kern="0" dirty="0">
                <a:solidFill>
                  <a:srgbClr val="000000"/>
                </a:solidFill>
                <a:latin typeface="Arial" pitchFamily="34" charset="0"/>
              </a:rPr>
              <a:t>State of Electric Charge over </a:t>
            </a:r>
            <a:br>
              <a:rPr lang="de-DE" sz="1223" kern="0" dirty="0">
                <a:solidFill>
                  <a:srgbClr val="000000"/>
                </a:solidFill>
                <a:latin typeface="Arial" pitchFamily="34" charset="0"/>
              </a:rPr>
            </a:br>
            <a:r>
              <a:rPr lang="de-DE" sz="1223" kern="0" dirty="0">
                <a:solidFill>
                  <a:srgbClr val="000000"/>
                </a:solidFill>
                <a:latin typeface="Arial" pitchFamily="34" charset="0"/>
              </a:rPr>
              <a:t>Lifetime [%]</a:t>
            </a:r>
            <a:endParaRPr sz="1223" kern="0" dirty="0">
              <a:solidFill>
                <a:srgbClr val="000000"/>
              </a:solidFill>
              <a:latin typeface="Arial" pitchFamily="34" charset="0"/>
            </a:endParaRPr>
          </a:p>
        </p:txBody>
      </p:sp>
      <p:sp>
        <p:nvSpPr>
          <p:cNvPr id="130" name="Line 49">
            <a:extLst>
              <a:ext uri="{FF2B5EF4-FFF2-40B4-BE49-F238E27FC236}">
                <a16:creationId xmlns:a16="http://schemas.microsoft.com/office/drawing/2014/main" id="{03B8145E-A382-F9DA-403B-A53F4E484CE4}"/>
              </a:ext>
            </a:extLst>
          </p:cNvPr>
          <p:cNvSpPr>
            <a:spLocks noChangeShapeType="1"/>
          </p:cNvSpPr>
          <p:nvPr>
            <p:custDataLst>
              <p:tags r:id="rId31"/>
            </p:custDataLst>
          </p:nvPr>
        </p:nvSpPr>
        <p:spPr bwMode="auto">
          <a:xfrm>
            <a:off x="10062049" y="3106739"/>
            <a:ext cx="380967" cy="0"/>
          </a:xfrm>
          <a:prstGeom prst="line">
            <a:avLst/>
          </a:prstGeom>
          <a:noFill/>
          <a:ln w="19050">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39" name="Line 60">
            <a:extLst>
              <a:ext uri="{FF2B5EF4-FFF2-40B4-BE49-F238E27FC236}">
                <a16:creationId xmlns:a16="http://schemas.microsoft.com/office/drawing/2014/main" id="{5F0514A0-DF2C-31E6-02DD-F85BA1EF904D}"/>
              </a:ext>
            </a:extLst>
          </p:cNvPr>
          <p:cNvSpPr>
            <a:spLocks noChangeShapeType="1"/>
          </p:cNvSpPr>
          <p:nvPr>
            <p:custDataLst>
              <p:tags r:id="rId32"/>
            </p:custDataLst>
          </p:nvPr>
        </p:nvSpPr>
        <p:spPr bwMode="auto">
          <a:xfrm flipH="1" flipV="1">
            <a:off x="3745571" y="3781390"/>
            <a:ext cx="0" cy="180000"/>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40" name="Line 60">
            <a:extLst>
              <a:ext uri="{FF2B5EF4-FFF2-40B4-BE49-F238E27FC236}">
                <a16:creationId xmlns:a16="http://schemas.microsoft.com/office/drawing/2014/main" id="{1F383853-7A44-8DD1-B288-62898CE1E0B3}"/>
              </a:ext>
            </a:extLst>
          </p:cNvPr>
          <p:cNvSpPr>
            <a:spLocks noChangeShapeType="1"/>
          </p:cNvSpPr>
          <p:nvPr>
            <p:custDataLst>
              <p:tags r:id="rId33"/>
            </p:custDataLst>
          </p:nvPr>
        </p:nvSpPr>
        <p:spPr bwMode="auto">
          <a:xfrm flipH="1">
            <a:off x="3745571" y="3009865"/>
            <a:ext cx="0" cy="180000"/>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41" name="Freeform 13">
            <a:extLst>
              <a:ext uri="{FF2B5EF4-FFF2-40B4-BE49-F238E27FC236}">
                <a16:creationId xmlns:a16="http://schemas.microsoft.com/office/drawing/2014/main" id="{5CCA5E01-5A89-C608-9018-C683542541E6}"/>
              </a:ext>
            </a:extLst>
          </p:cNvPr>
          <p:cNvSpPr>
            <a:spLocks noChangeAspect="1"/>
          </p:cNvSpPr>
          <p:nvPr>
            <p:custDataLst>
              <p:tags r:id="rId34"/>
            </p:custDataLst>
          </p:nvPr>
        </p:nvSpPr>
        <p:spPr bwMode="auto">
          <a:xfrm flipV="1">
            <a:off x="2083445" y="3642173"/>
            <a:ext cx="689934" cy="1980000"/>
          </a:xfrm>
          <a:custGeom>
            <a:avLst/>
            <a:gdLst>
              <a:gd name="T0" fmla="*/ 0 w 432"/>
              <a:gd name="T1" fmla="*/ 0 h 576"/>
              <a:gd name="T2" fmla="*/ 0 w 432"/>
              <a:gd name="T3" fmla="*/ 2147483647 h 576"/>
              <a:gd name="T4" fmla="*/ 2147483647 w 432"/>
              <a:gd name="T5" fmla="*/ 2147483647 h 576"/>
              <a:gd name="T6" fmla="*/ 0 60000 65536"/>
              <a:gd name="T7" fmla="*/ 0 60000 65536"/>
              <a:gd name="T8" fmla="*/ 0 60000 65536"/>
              <a:gd name="T9" fmla="*/ 0 w 432"/>
              <a:gd name="T10" fmla="*/ 0 h 576"/>
              <a:gd name="T11" fmla="*/ 432 w 432"/>
              <a:gd name="T12" fmla="*/ 576 h 576"/>
            </a:gdLst>
            <a:ahLst/>
            <a:cxnLst>
              <a:cxn ang="T6">
                <a:pos x="T0" y="T1"/>
              </a:cxn>
              <a:cxn ang="T7">
                <a:pos x="T2" y="T3"/>
              </a:cxn>
              <a:cxn ang="T8">
                <a:pos x="T4" y="T5"/>
              </a:cxn>
            </a:cxnLst>
            <a:rect l="T9" t="T10" r="T11" b="T12"/>
            <a:pathLst>
              <a:path w="432" h="576">
                <a:moveTo>
                  <a:pt x="0" y="0"/>
                </a:moveTo>
                <a:lnTo>
                  <a:pt x="0" y="576"/>
                </a:lnTo>
                <a:lnTo>
                  <a:pt x="432" y="576"/>
                </a:lnTo>
              </a:path>
            </a:pathLst>
          </a:custGeom>
          <a:noFill/>
          <a:ln w="25400" cap="flat" cmpd="sng">
            <a:solidFill>
              <a:srgbClr val="000000"/>
            </a:solidFill>
            <a:prstDash val="solid"/>
            <a:round/>
            <a:headEnd type="oval" w="med" len="me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142" name="Rectangle 10__">
            <a:extLst>
              <a:ext uri="{FF2B5EF4-FFF2-40B4-BE49-F238E27FC236}">
                <a16:creationId xmlns:a16="http://schemas.microsoft.com/office/drawing/2014/main" id="{A4852019-A771-7BB7-7832-B9C19A80F1E4}"/>
              </a:ext>
            </a:extLst>
          </p:cNvPr>
          <p:cNvSpPr>
            <a:spLocks noChangeArrowheads="1"/>
          </p:cNvSpPr>
          <p:nvPr>
            <p:custDataLst>
              <p:tags r:id="rId35"/>
            </p:custDataLst>
          </p:nvPr>
        </p:nvSpPr>
        <p:spPr bwMode="auto">
          <a:xfrm>
            <a:off x="1569008" y="4797152"/>
            <a:ext cx="5210055" cy="1296998"/>
          </a:xfrm>
          <a:prstGeom prst="rect">
            <a:avLst/>
          </a:prstGeom>
          <a:solidFill>
            <a:srgbClr val="FFFFFF">
              <a:lumMod val="75000"/>
            </a:srgb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1"/>
          <a:lstStyle/>
          <a:p>
            <a:pPr algn="ctr" defTabSz="1129476" eaLnBrk="0" hangingPunct="0">
              <a:defRPr/>
            </a:pPr>
            <a:endParaRPr lang="en-US" sz="1223" b="1" kern="0">
              <a:solidFill>
                <a:srgbClr val="000000"/>
              </a:solidFill>
              <a:latin typeface="Arial" charset="0"/>
            </a:endParaRPr>
          </a:p>
        </p:txBody>
      </p:sp>
      <p:sp>
        <p:nvSpPr>
          <p:cNvPr id="143" name="Text Box 59">
            <a:extLst>
              <a:ext uri="{FF2B5EF4-FFF2-40B4-BE49-F238E27FC236}">
                <a16:creationId xmlns:a16="http://schemas.microsoft.com/office/drawing/2014/main" id="{CFE121A3-7A0D-2C66-4837-F47B309049AA}"/>
              </a:ext>
            </a:extLst>
          </p:cNvPr>
          <p:cNvSpPr txBox="1">
            <a:spLocks noChangeArrowheads="1"/>
          </p:cNvSpPr>
          <p:nvPr>
            <p:custDataLst>
              <p:tags r:id="rId36"/>
            </p:custDataLst>
          </p:nvPr>
        </p:nvSpPr>
        <p:spPr bwMode="auto">
          <a:xfrm>
            <a:off x="1569008" y="5302949"/>
            <a:ext cx="5278810" cy="646331"/>
          </a:xfrm>
          <a:prstGeom prst="rect">
            <a:avLst/>
          </a:prstGeom>
          <a:noFill/>
          <a:ln w="9525">
            <a:noFill/>
            <a:miter lim="800000"/>
            <a:headEnd/>
            <a:tailEnd/>
          </a:ln>
        </p:spPr>
        <p:txBody>
          <a:bodyPr wrap="square" anchor="ctr">
            <a:spAutoFit/>
          </a:bodyPr>
          <a:lstStyle/>
          <a:p>
            <a:pPr defTabSz="1129476" eaLnBrk="0" fontAlgn="base" hangingPunct="0">
              <a:spcBef>
                <a:spcPct val="0"/>
              </a:spcBef>
              <a:spcAft>
                <a:spcPct val="0"/>
              </a:spcAft>
            </a:pPr>
            <a:r>
              <a:rPr lang="en-US" sz="1200" i="1" dirty="0">
                <a:solidFill>
                  <a:srgbClr val="000000"/>
                </a:solidFill>
                <a:latin typeface="Arial" pitchFamily="34" charset="0"/>
              </a:rPr>
              <a:t>e.g., Discharge Capacity Algorithm, Aging Sub-Algorithms, Capacitance </a:t>
            </a:r>
            <a:br>
              <a:rPr lang="en-US" sz="1200" i="1" dirty="0">
                <a:solidFill>
                  <a:srgbClr val="000000"/>
                </a:solidFill>
                <a:latin typeface="Arial" pitchFamily="34" charset="0"/>
              </a:rPr>
            </a:br>
            <a:r>
              <a:rPr lang="en-US" sz="1200" i="1" dirty="0">
                <a:solidFill>
                  <a:srgbClr val="000000"/>
                </a:solidFill>
                <a:latin typeface="Arial" pitchFamily="34" charset="0"/>
              </a:rPr>
              <a:t>Algorithm, Quiescent Voltage Measurement, Device Off Detection, Internal Resistance  Determination, Device Temperature Model, …</a:t>
            </a:r>
          </a:p>
        </p:txBody>
      </p:sp>
      <p:sp>
        <p:nvSpPr>
          <p:cNvPr id="148" name="Freeform 13">
            <a:extLst>
              <a:ext uri="{FF2B5EF4-FFF2-40B4-BE49-F238E27FC236}">
                <a16:creationId xmlns:a16="http://schemas.microsoft.com/office/drawing/2014/main" id="{AAD0A706-8B77-308A-42C9-A3109CF8806E}"/>
              </a:ext>
            </a:extLst>
          </p:cNvPr>
          <p:cNvSpPr>
            <a:spLocks noChangeAspect="1"/>
          </p:cNvSpPr>
          <p:nvPr>
            <p:custDataLst>
              <p:tags r:id="rId37"/>
            </p:custDataLst>
          </p:nvPr>
        </p:nvSpPr>
        <p:spPr bwMode="auto">
          <a:xfrm>
            <a:off x="1862573" y="2145290"/>
            <a:ext cx="929330" cy="1358192"/>
          </a:xfrm>
          <a:custGeom>
            <a:avLst/>
            <a:gdLst>
              <a:gd name="T0" fmla="*/ 0 w 432"/>
              <a:gd name="T1" fmla="*/ 0 h 576"/>
              <a:gd name="T2" fmla="*/ 0 w 432"/>
              <a:gd name="T3" fmla="*/ 2147483647 h 576"/>
              <a:gd name="T4" fmla="*/ 2147483647 w 432"/>
              <a:gd name="T5" fmla="*/ 2147483647 h 576"/>
              <a:gd name="T6" fmla="*/ 0 60000 65536"/>
              <a:gd name="T7" fmla="*/ 0 60000 65536"/>
              <a:gd name="T8" fmla="*/ 0 60000 65536"/>
              <a:gd name="T9" fmla="*/ 0 w 432"/>
              <a:gd name="T10" fmla="*/ 0 h 576"/>
              <a:gd name="T11" fmla="*/ 432 w 432"/>
              <a:gd name="T12" fmla="*/ 576 h 576"/>
            </a:gdLst>
            <a:ahLst/>
            <a:cxnLst>
              <a:cxn ang="T6">
                <a:pos x="T0" y="T1"/>
              </a:cxn>
              <a:cxn ang="T7">
                <a:pos x="T2" y="T3"/>
              </a:cxn>
              <a:cxn ang="T8">
                <a:pos x="T4" y="T5"/>
              </a:cxn>
            </a:cxnLst>
            <a:rect l="T9" t="T10" r="T11" b="T12"/>
            <a:pathLst>
              <a:path w="432" h="576">
                <a:moveTo>
                  <a:pt x="0" y="0"/>
                </a:moveTo>
                <a:lnTo>
                  <a:pt x="0" y="576"/>
                </a:lnTo>
                <a:lnTo>
                  <a:pt x="432" y="576"/>
                </a:lnTo>
              </a:path>
            </a:pathLst>
          </a:custGeom>
          <a:noFill/>
          <a:ln w="25400" cap="flat" cmpd="sng">
            <a:solidFill>
              <a:srgbClr val="000000"/>
            </a:solidFill>
            <a:prstDash val="solid"/>
            <a:round/>
            <a:headEnd type="none" w="med" len="med"/>
            <a:tailEnd type="triangle" w="med" len="med"/>
          </a:ln>
        </p:spPr>
        <p:txBody>
          <a:bodyPr wrap="none" anchor="ctr"/>
          <a:lstStyle/>
          <a:p>
            <a:pPr defTabSz="1129476">
              <a:defRPr/>
            </a:pPr>
            <a:endParaRPr sz="1976" kern="0">
              <a:solidFill>
                <a:srgbClr val="000000"/>
              </a:solidFill>
              <a:latin typeface="Bosch Office Sans" pitchFamily="34" charset="0"/>
            </a:endParaRPr>
          </a:p>
        </p:txBody>
      </p:sp>
      <p:cxnSp>
        <p:nvCxnSpPr>
          <p:cNvPr id="150" name="AutoShape 29">
            <a:extLst>
              <a:ext uri="{FF2B5EF4-FFF2-40B4-BE49-F238E27FC236}">
                <a16:creationId xmlns:a16="http://schemas.microsoft.com/office/drawing/2014/main" id="{364439F6-8253-F1CB-089A-22685B7F9140}"/>
              </a:ext>
            </a:extLst>
          </p:cNvPr>
          <p:cNvCxnSpPr>
            <a:cxnSpLocks noChangeAspect="1" noChangeShapeType="1"/>
          </p:cNvCxnSpPr>
          <p:nvPr>
            <p:custDataLst>
              <p:tags r:id="rId38"/>
            </p:custDataLst>
          </p:nvPr>
        </p:nvCxnSpPr>
        <p:spPr bwMode="auto">
          <a:xfrm>
            <a:off x="3746301" y="1641037"/>
            <a:ext cx="0" cy="1004572"/>
          </a:xfrm>
          <a:prstGeom prst="straightConnector1">
            <a:avLst/>
          </a:prstGeom>
          <a:noFill/>
          <a:ln w="25400">
            <a:solidFill>
              <a:srgbClr val="000000"/>
            </a:solidFill>
            <a:round/>
            <a:headEnd type="oval" w="med" len="med"/>
            <a:tailEnd type="triangle" w="med" len="med"/>
          </a:ln>
        </p:spPr>
      </p:cxnSp>
      <p:cxnSp>
        <p:nvCxnSpPr>
          <p:cNvPr id="151" name="AutoShape 29">
            <a:extLst>
              <a:ext uri="{FF2B5EF4-FFF2-40B4-BE49-F238E27FC236}">
                <a16:creationId xmlns:a16="http://schemas.microsoft.com/office/drawing/2014/main" id="{6706A93E-9638-BAFB-46E8-BC994DE40E20}"/>
              </a:ext>
            </a:extLst>
          </p:cNvPr>
          <p:cNvCxnSpPr>
            <a:cxnSpLocks noChangeAspect="1" noChangeShapeType="1"/>
          </p:cNvCxnSpPr>
          <p:nvPr>
            <p:custDataLst>
              <p:tags r:id="rId39"/>
            </p:custDataLst>
          </p:nvPr>
        </p:nvCxnSpPr>
        <p:spPr bwMode="auto">
          <a:xfrm>
            <a:off x="10256808" y="2590304"/>
            <a:ext cx="0" cy="1287399"/>
          </a:xfrm>
          <a:prstGeom prst="straightConnector1">
            <a:avLst/>
          </a:prstGeom>
          <a:noFill/>
          <a:ln w="25400">
            <a:solidFill>
              <a:srgbClr val="000000"/>
            </a:solidFill>
            <a:round/>
            <a:headEnd type="oval" w="med" len="med"/>
            <a:tailEnd type="triangle" w="med" len="med"/>
          </a:ln>
        </p:spPr>
      </p:cxnSp>
      <p:cxnSp>
        <p:nvCxnSpPr>
          <p:cNvPr id="152" name="AutoShape 29">
            <a:extLst>
              <a:ext uri="{FF2B5EF4-FFF2-40B4-BE49-F238E27FC236}">
                <a16:creationId xmlns:a16="http://schemas.microsoft.com/office/drawing/2014/main" id="{E9C9F242-3923-8FF1-D26A-17139C39E071}"/>
              </a:ext>
            </a:extLst>
          </p:cNvPr>
          <p:cNvCxnSpPr>
            <a:cxnSpLocks noChangeAspect="1" noChangeShapeType="1"/>
          </p:cNvCxnSpPr>
          <p:nvPr>
            <p:custDataLst>
              <p:tags r:id="rId40"/>
            </p:custDataLst>
          </p:nvPr>
        </p:nvCxnSpPr>
        <p:spPr bwMode="auto">
          <a:xfrm>
            <a:off x="10474394" y="3098905"/>
            <a:ext cx="0" cy="778798"/>
          </a:xfrm>
          <a:prstGeom prst="straightConnector1">
            <a:avLst/>
          </a:prstGeom>
          <a:noFill/>
          <a:ln w="25400">
            <a:solidFill>
              <a:srgbClr val="000000"/>
            </a:solidFill>
            <a:round/>
            <a:headEnd type="oval" w="med" len="med"/>
            <a:tailEnd type="triangle" w="med" len="med"/>
          </a:ln>
        </p:spPr>
      </p:cxnSp>
      <p:sp>
        <p:nvSpPr>
          <p:cNvPr id="155" name="Rectangle 43">
            <a:extLst>
              <a:ext uri="{FF2B5EF4-FFF2-40B4-BE49-F238E27FC236}">
                <a16:creationId xmlns:a16="http://schemas.microsoft.com/office/drawing/2014/main" id="{F82322DA-830C-6CDD-D519-ED2EF0AE102C}"/>
              </a:ext>
            </a:extLst>
          </p:cNvPr>
          <p:cNvSpPr>
            <a:spLocks noChangeArrowheads="1"/>
          </p:cNvSpPr>
          <p:nvPr>
            <p:custDataLst>
              <p:tags r:id="rId41"/>
            </p:custDataLst>
          </p:nvPr>
        </p:nvSpPr>
        <p:spPr bwMode="auto">
          <a:xfrm>
            <a:off x="7656928" y="2888914"/>
            <a:ext cx="2405122" cy="421513"/>
          </a:xfrm>
          <a:prstGeom prst="rect">
            <a:avLst/>
          </a:prstGeom>
          <a:solidFill>
            <a:schemeClr val="accent6">
              <a:lumMod val="20000"/>
              <a:lumOff val="80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229482" eaLnBrk="0" hangingPunct="0">
              <a:defRPr/>
            </a:pPr>
            <a:r>
              <a:rPr lang="de-DE" sz="1223" kern="0" dirty="0">
                <a:solidFill>
                  <a:srgbClr val="000000"/>
                </a:solidFill>
                <a:latin typeface="Arial" pitchFamily="34" charset="0"/>
              </a:rPr>
              <a:t>Inner Resistance [k</a:t>
            </a:r>
            <a:r>
              <a:rPr lang="de-DE" sz="1223" kern="0" dirty="0">
                <a:solidFill>
                  <a:srgbClr val="000000"/>
                </a:solidFill>
                <a:latin typeface="Arial" pitchFamily="34" charset="0"/>
                <a:sym typeface="Symbol" panose="05050102010706020507" pitchFamily="18" charset="2"/>
              </a:rPr>
              <a:t>]</a:t>
            </a:r>
            <a:endParaRPr sz="1223" kern="0" dirty="0">
              <a:solidFill>
                <a:srgbClr val="000000"/>
              </a:solidFill>
              <a:latin typeface="Arial" pitchFamily="34" charset="0"/>
            </a:endParaRPr>
          </a:p>
        </p:txBody>
      </p:sp>
      <p:sp>
        <p:nvSpPr>
          <p:cNvPr id="156" name="Line 49">
            <a:extLst>
              <a:ext uri="{FF2B5EF4-FFF2-40B4-BE49-F238E27FC236}">
                <a16:creationId xmlns:a16="http://schemas.microsoft.com/office/drawing/2014/main" id="{2E368A70-185C-1AF8-6EF5-839AEC86A196}"/>
              </a:ext>
            </a:extLst>
          </p:cNvPr>
          <p:cNvSpPr>
            <a:spLocks noChangeShapeType="1"/>
          </p:cNvSpPr>
          <p:nvPr>
            <p:custDataLst>
              <p:tags r:id="rId42"/>
            </p:custDataLst>
          </p:nvPr>
        </p:nvSpPr>
        <p:spPr bwMode="auto">
          <a:xfrm flipV="1">
            <a:off x="10058153" y="3569720"/>
            <a:ext cx="596018" cy="1377"/>
          </a:xfrm>
          <a:prstGeom prst="line">
            <a:avLst/>
          </a:prstGeom>
          <a:noFill/>
          <a:ln w="19050">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cxnSp>
        <p:nvCxnSpPr>
          <p:cNvPr id="157" name="AutoShape 29">
            <a:extLst>
              <a:ext uri="{FF2B5EF4-FFF2-40B4-BE49-F238E27FC236}">
                <a16:creationId xmlns:a16="http://schemas.microsoft.com/office/drawing/2014/main" id="{88B614EC-40CF-C6F0-AF8E-4B8C65E53FBF}"/>
              </a:ext>
            </a:extLst>
          </p:cNvPr>
          <p:cNvCxnSpPr>
            <a:cxnSpLocks noChangeAspect="1" noChangeShapeType="1"/>
          </p:cNvCxnSpPr>
          <p:nvPr>
            <p:custDataLst>
              <p:tags r:id="rId43"/>
            </p:custDataLst>
          </p:nvPr>
        </p:nvCxnSpPr>
        <p:spPr bwMode="auto">
          <a:xfrm>
            <a:off x="10669448" y="3580838"/>
            <a:ext cx="0" cy="296865"/>
          </a:xfrm>
          <a:prstGeom prst="straightConnector1">
            <a:avLst/>
          </a:prstGeom>
          <a:noFill/>
          <a:ln w="25400">
            <a:solidFill>
              <a:srgbClr val="000000"/>
            </a:solidFill>
            <a:round/>
            <a:headEnd type="oval" w="med" len="med"/>
            <a:tailEnd type="triangle" w="med" len="med"/>
          </a:ln>
        </p:spPr>
      </p:cxnSp>
      <p:sp>
        <p:nvSpPr>
          <p:cNvPr id="159" name="Rectangle: Rounded Corners 19">
            <a:extLst>
              <a:ext uri="{FF2B5EF4-FFF2-40B4-BE49-F238E27FC236}">
                <a16:creationId xmlns:a16="http://schemas.microsoft.com/office/drawing/2014/main" id="{108330CA-EB5F-82CB-3D14-0B2809E4E737}"/>
              </a:ext>
            </a:extLst>
          </p:cNvPr>
          <p:cNvSpPr/>
          <p:nvPr/>
        </p:nvSpPr>
        <p:spPr>
          <a:xfrm>
            <a:off x="335360" y="3107900"/>
            <a:ext cx="1064666" cy="1113188"/>
          </a:xfrm>
          <a:prstGeom prst="roundRect">
            <a:avLst/>
          </a:prstGeom>
          <a:solidFill>
            <a:srgbClr val="0070C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Reserve of Energy dedicated to the Braking System</a:t>
            </a:r>
          </a:p>
        </p:txBody>
      </p:sp>
      <p:sp>
        <p:nvSpPr>
          <p:cNvPr id="2" name="Text Box 59">
            <a:extLst>
              <a:ext uri="{FF2B5EF4-FFF2-40B4-BE49-F238E27FC236}">
                <a16:creationId xmlns:a16="http://schemas.microsoft.com/office/drawing/2014/main" id="{E007B372-8418-09A2-C188-A974192CF787}"/>
              </a:ext>
            </a:extLst>
          </p:cNvPr>
          <p:cNvSpPr txBox="1">
            <a:spLocks noChangeArrowheads="1"/>
          </p:cNvSpPr>
          <p:nvPr>
            <p:custDataLst>
              <p:tags r:id="rId44"/>
            </p:custDataLst>
          </p:nvPr>
        </p:nvSpPr>
        <p:spPr bwMode="auto">
          <a:xfrm>
            <a:off x="1608845" y="4830986"/>
            <a:ext cx="5100586" cy="495970"/>
          </a:xfrm>
          <a:prstGeom prst="rect">
            <a:avLst/>
          </a:prstGeom>
          <a:noFill/>
          <a:ln w="9525">
            <a:noFill/>
            <a:miter lim="800000"/>
            <a:headEnd/>
            <a:tailEnd/>
          </a:ln>
        </p:spPr>
        <p:txBody>
          <a:bodyPr wrap="square" anchor="ctr">
            <a:spAutoFit/>
          </a:bodyPr>
          <a:lstStyle/>
          <a:p>
            <a:pPr algn="ctr" defTabSz="1129476" eaLnBrk="0" fontAlgn="base" hangingPunct="0">
              <a:spcBef>
                <a:spcPct val="0"/>
              </a:spcBef>
              <a:spcAft>
                <a:spcPct val="0"/>
              </a:spcAft>
            </a:pPr>
            <a:r>
              <a:rPr lang="en-US" sz="1400" b="1" dirty="0">
                <a:solidFill>
                  <a:prstClr val="black"/>
                </a:solidFill>
                <a:latin typeface="Calibri Light" panose="020F0302020204030204"/>
                <a:cs typeface="+mj-cs"/>
              </a:rPr>
              <a:t>EMS</a:t>
            </a:r>
            <a:r>
              <a:rPr lang="en-US" sz="1400" b="1" baseline="-25000" dirty="0">
                <a:solidFill>
                  <a:prstClr val="black"/>
                </a:solidFill>
                <a:latin typeface="Calibri Light" panose="020F0302020204030204"/>
                <a:cs typeface="+mj-cs"/>
              </a:rPr>
              <a:t>BS</a:t>
            </a:r>
            <a:r>
              <a:rPr lang="de-DE" sz="1223" b="1" dirty="0">
                <a:solidFill>
                  <a:srgbClr val="000000"/>
                </a:solidFill>
                <a:latin typeface="Arial" pitchFamily="34" charset="0"/>
              </a:rPr>
              <a:t> State Parameter</a:t>
            </a:r>
          </a:p>
          <a:p>
            <a:pPr algn="ctr" defTabSz="1129476" eaLnBrk="0" fontAlgn="base" hangingPunct="0">
              <a:spcBef>
                <a:spcPct val="0"/>
              </a:spcBef>
              <a:spcAft>
                <a:spcPct val="0"/>
              </a:spcAft>
            </a:pPr>
            <a:r>
              <a:rPr lang="de-DE" sz="1223" dirty="0">
                <a:solidFill>
                  <a:srgbClr val="000000"/>
                </a:solidFill>
                <a:latin typeface="Arial" pitchFamily="34" charset="0"/>
              </a:rPr>
              <a:t>[ depending on Technology of Storage Device under Type Approval ]</a:t>
            </a:r>
          </a:p>
        </p:txBody>
      </p:sp>
      <p:sp>
        <p:nvSpPr>
          <p:cNvPr id="20" name="Rectangle 41___">
            <a:extLst>
              <a:ext uri="{FF2B5EF4-FFF2-40B4-BE49-F238E27FC236}">
                <a16:creationId xmlns:a16="http://schemas.microsoft.com/office/drawing/2014/main" id="{645DC8B2-0395-4B26-2D27-2E4DFEA4B002}"/>
              </a:ext>
            </a:extLst>
          </p:cNvPr>
          <p:cNvSpPr>
            <a:spLocks noChangeArrowheads="1"/>
          </p:cNvSpPr>
          <p:nvPr>
            <p:custDataLst>
              <p:tags r:id="rId45"/>
            </p:custDataLst>
          </p:nvPr>
        </p:nvSpPr>
        <p:spPr bwMode="auto">
          <a:xfrm>
            <a:off x="6990542" y="3907938"/>
            <a:ext cx="3801282" cy="615552"/>
          </a:xfrm>
          <a:prstGeom prst="rect">
            <a:avLst/>
          </a:prstGeom>
          <a:solidFill>
            <a:srgbClr val="92D050"/>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defTabSz="1229482" eaLnBrk="0" hangingPunct="0">
              <a:defRPr/>
            </a:pPr>
            <a:r>
              <a:rPr lang="en-US" b="1" kern="0" dirty="0">
                <a:latin typeface="Arial" pitchFamily="34" charset="0"/>
              </a:rPr>
              <a:t>State of Function  (SOF)</a:t>
            </a:r>
            <a:br>
              <a:rPr lang="en-US" b="1" kern="0" dirty="0">
                <a:solidFill>
                  <a:srgbClr val="0070C0"/>
                </a:solidFill>
                <a:latin typeface="Arial" pitchFamily="34" charset="0"/>
              </a:rPr>
            </a:br>
            <a:r>
              <a:rPr lang="en-US" sz="1000" b="1" kern="0" dirty="0">
                <a:latin typeface="Arial" pitchFamily="34" charset="0"/>
              </a:rPr>
              <a:t>(prediction of Reserve of Energy and Output Power)  </a:t>
            </a:r>
          </a:p>
        </p:txBody>
      </p:sp>
      <p:cxnSp>
        <p:nvCxnSpPr>
          <p:cNvPr id="19" name="Gerader Verbinder 18">
            <a:extLst>
              <a:ext uri="{FF2B5EF4-FFF2-40B4-BE49-F238E27FC236}">
                <a16:creationId xmlns:a16="http://schemas.microsoft.com/office/drawing/2014/main" id="{AC01BAE1-3E42-6F6D-65CD-22E3961E8DC6}"/>
              </a:ext>
            </a:extLst>
          </p:cNvPr>
          <p:cNvCxnSpPr>
            <a:cxnSpLocks/>
          </p:cNvCxnSpPr>
          <p:nvPr/>
        </p:nvCxnSpPr>
        <p:spPr>
          <a:xfrm>
            <a:off x="1245813" y="1052736"/>
            <a:ext cx="9674723" cy="0"/>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Gerader Verbinder 22">
            <a:extLst>
              <a:ext uri="{FF2B5EF4-FFF2-40B4-BE49-F238E27FC236}">
                <a16:creationId xmlns:a16="http://schemas.microsoft.com/office/drawing/2014/main" id="{9DAE9CEF-3726-E0F9-E802-571FFAF6CC05}"/>
              </a:ext>
            </a:extLst>
          </p:cNvPr>
          <p:cNvCxnSpPr>
            <a:cxnSpLocks/>
          </p:cNvCxnSpPr>
          <p:nvPr/>
        </p:nvCxnSpPr>
        <p:spPr>
          <a:xfrm flipH="1">
            <a:off x="10954050" y="1052736"/>
            <a:ext cx="3890" cy="4176464"/>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EFC8226A-8BB9-B3D0-F7A0-B2587CED60E4}"/>
              </a:ext>
            </a:extLst>
          </p:cNvPr>
          <p:cNvCxnSpPr>
            <a:cxnSpLocks/>
          </p:cNvCxnSpPr>
          <p:nvPr/>
        </p:nvCxnSpPr>
        <p:spPr>
          <a:xfrm flipH="1">
            <a:off x="1245813" y="6244505"/>
            <a:ext cx="5774030" cy="0"/>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1" name="Gerader Verbinder 30">
            <a:extLst>
              <a:ext uri="{FF2B5EF4-FFF2-40B4-BE49-F238E27FC236}">
                <a16:creationId xmlns:a16="http://schemas.microsoft.com/office/drawing/2014/main" id="{C1C9B936-EC8E-776A-CE23-5ED330904082}"/>
              </a:ext>
            </a:extLst>
          </p:cNvPr>
          <p:cNvCxnSpPr>
            <a:cxnSpLocks/>
          </p:cNvCxnSpPr>
          <p:nvPr/>
        </p:nvCxnSpPr>
        <p:spPr>
          <a:xfrm flipH="1" flipV="1">
            <a:off x="1228031" y="4337016"/>
            <a:ext cx="9919" cy="1911386"/>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5" name="Gerader Verbinder 224">
            <a:extLst>
              <a:ext uri="{FF2B5EF4-FFF2-40B4-BE49-F238E27FC236}">
                <a16:creationId xmlns:a16="http://schemas.microsoft.com/office/drawing/2014/main" id="{9F8F7BE6-A7D9-7B35-998A-A5DD1AAB4EAC}"/>
              </a:ext>
            </a:extLst>
          </p:cNvPr>
          <p:cNvCxnSpPr>
            <a:cxnSpLocks/>
          </p:cNvCxnSpPr>
          <p:nvPr/>
        </p:nvCxnSpPr>
        <p:spPr>
          <a:xfrm flipH="1" flipV="1">
            <a:off x="270333" y="4321526"/>
            <a:ext cx="975480" cy="13489"/>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7" name="Gerader Verbinder 226">
            <a:extLst>
              <a:ext uri="{FF2B5EF4-FFF2-40B4-BE49-F238E27FC236}">
                <a16:creationId xmlns:a16="http://schemas.microsoft.com/office/drawing/2014/main" id="{7F8353D1-4D3D-A12C-5B5C-2803CDAEA228}"/>
              </a:ext>
            </a:extLst>
          </p:cNvPr>
          <p:cNvCxnSpPr>
            <a:cxnSpLocks/>
          </p:cNvCxnSpPr>
          <p:nvPr/>
        </p:nvCxnSpPr>
        <p:spPr>
          <a:xfrm flipH="1" flipV="1">
            <a:off x="261720" y="2996952"/>
            <a:ext cx="1473" cy="1292947"/>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9" name="Gerader Verbinder 228">
            <a:extLst>
              <a:ext uri="{FF2B5EF4-FFF2-40B4-BE49-F238E27FC236}">
                <a16:creationId xmlns:a16="http://schemas.microsoft.com/office/drawing/2014/main" id="{7F9DEF0B-15D9-F28C-E998-31F61C7B20CD}"/>
              </a:ext>
            </a:extLst>
          </p:cNvPr>
          <p:cNvCxnSpPr>
            <a:cxnSpLocks/>
          </p:cNvCxnSpPr>
          <p:nvPr/>
        </p:nvCxnSpPr>
        <p:spPr>
          <a:xfrm flipV="1">
            <a:off x="270333" y="2996952"/>
            <a:ext cx="978430" cy="2877"/>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1" name="Gerader Verbinder 230">
            <a:extLst>
              <a:ext uri="{FF2B5EF4-FFF2-40B4-BE49-F238E27FC236}">
                <a16:creationId xmlns:a16="http://schemas.microsoft.com/office/drawing/2014/main" id="{7E5D0058-DBE2-D5B6-D8AC-1A53807BBA57}"/>
              </a:ext>
            </a:extLst>
          </p:cNvPr>
          <p:cNvCxnSpPr>
            <a:cxnSpLocks/>
          </p:cNvCxnSpPr>
          <p:nvPr/>
        </p:nvCxnSpPr>
        <p:spPr>
          <a:xfrm flipH="1" flipV="1">
            <a:off x="1248763" y="1052736"/>
            <a:ext cx="18406" cy="1944216"/>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0" name="Legende: Linie 89">
            <a:extLst>
              <a:ext uri="{FF2B5EF4-FFF2-40B4-BE49-F238E27FC236}">
                <a16:creationId xmlns:a16="http://schemas.microsoft.com/office/drawing/2014/main" id="{268D6D79-4F8F-E1E3-6AFD-088736C580C0}"/>
              </a:ext>
            </a:extLst>
          </p:cNvPr>
          <p:cNvSpPr/>
          <p:nvPr/>
        </p:nvSpPr>
        <p:spPr>
          <a:xfrm>
            <a:off x="11076829" y="1381204"/>
            <a:ext cx="995835" cy="319604"/>
          </a:xfrm>
          <a:prstGeom prst="borderCallout1">
            <a:avLst>
              <a:gd name="adj1" fmla="val -10511"/>
              <a:gd name="adj2" fmla="val 49548"/>
              <a:gd name="adj3" fmla="val -103742"/>
              <a:gd name="adj4" fmla="val -13366"/>
            </a:avLst>
          </a:prstGeom>
          <a:ln w="3175">
            <a:solidFill>
              <a:srgbClr val="0070C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de-DE" b="1" dirty="0">
                <a:solidFill>
                  <a:srgbClr val="0070C0"/>
                </a:solidFill>
              </a:rPr>
              <a:t>EMS</a:t>
            </a:r>
            <a:endParaRPr lang="de-DE" b="1" baseline="-25000" dirty="0">
              <a:solidFill>
                <a:srgbClr val="0070C0"/>
              </a:solidFill>
            </a:endParaRPr>
          </a:p>
        </p:txBody>
      </p:sp>
      <p:cxnSp>
        <p:nvCxnSpPr>
          <p:cNvPr id="22" name="Gerader Verbinder 21">
            <a:extLst>
              <a:ext uri="{FF2B5EF4-FFF2-40B4-BE49-F238E27FC236}">
                <a16:creationId xmlns:a16="http://schemas.microsoft.com/office/drawing/2014/main" id="{138B00F7-72AF-C3D4-E111-F12407AE5017}"/>
              </a:ext>
            </a:extLst>
          </p:cNvPr>
          <p:cNvCxnSpPr>
            <a:cxnSpLocks/>
          </p:cNvCxnSpPr>
          <p:nvPr/>
        </p:nvCxnSpPr>
        <p:spPr>
          <a:xfrm>
            <a:off x="7032104" y="5190273"/>
            <a:ext cx="14497" cy="1058129"/>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6" name="Gerader Verbinder 25">
            <a:extLst>
              <a:ext uri="{FF2B5EF4-FFF2-40B4-BE49-F238E27FC236}">
                <a16:creationId xmlns:a16="http://schemas.microsoft.com/office/drawing/2014/main" id="{1E31076D-743C-2EE2-DECF-7159D067D717}"/>
              </a:ext>
            </a:extLst>
          </p:cNvPr>
          <p:cNvCxnSpPr>
            <a:cxnSpLocks/>
          </p:cNvCxnSpPr>
          <p:nvPr/>
        </p:nvCxnSpPr>
        <p:spPr>
          <a:xfrm flipH="1">
            <a:off x="7019843" y="5094420"/>
            <a:ext cx="3888432" cy="0"/>
          </a:xfrm>
          <a:prstGeom prst="line">
            <a:avLst/>
          </a:prstGeom>
          <a:ln w="38100">
            <a:solidFill>
              <a:srgbClr val="0070C0"/>
            </a:solidFill>
            <a:prstDash val="lgDash"/>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35" name="Oval 28">
            <a:extLst>
              <a:ext uri="{FF2B5EF4-FFF2-40B4-BE49-F238E27FC236}">
                <a16:creationId xmlns:a16="http://schemas.microsoft.com/office/drawing/2014/main" id="{847C42DB-5586-A203-C9D5-2F52C2BA1B2F}"/>
              </a:ext>
            </a:extLst>
          </p:cNvPr>
          <p:cNvSpPr>
            <a:spLocks noChangeAspect="1" noChangeArrowheads="1"/>
          </p:cNvSpPr>
          <p:nvPr>
            <p:custDataLst>
              <p:tags r:id="rId46"/>
            </p:custDataLst>
          </p:nvPr>
        </p:nvSpPr>
        <p:spPr bwMode="auto">
          <a:xfrm>
            <a:off x="9649254" y="4797152"/>
            <a:ext cx="110184" cy="110184"/>
          </a:xfrm>
          <a:prstGeom prst="ellipse">
            <a:avLst/>
          </a:prstGeom>
          <a:noFill/>
          <a:ln w="25400">
            <a:solidFill>
              <a:srgbClr val="000000"/>
            </a:solidFill>
            <a:round/>
            <a:headEnd/>
            <a:tailEnd/>
          </a:ln>
        </p:spPr>
        <p:txBody>
          <a:bodyPr wrap="none" anchor="ctr"/>
          <a:lstStyle/>
          <a:p>
            <a:pPr algn="ctr" defTabSz="1129476" eaLnBrk="0" hangingPunct="0">
              <a:defRPr/>
            </a:pPr>
            <a:endParaRPr lang="en-US" sz="1976" kern="0">
              <a:solidFill>
                <a:srgbClr val="000000"/>
              </a:solidFill>
              <a:latin typeface="Arial" pitchFamily="34" charset="0"/>
            </a:endParaRPr>
          </a:p>
        </p:txBody>
      </p:sp>
      <p:sp>
        <p:nvSpPr>
          <p:cNvPr id="236" name="Text Box 31">
            <a:extLst>
              <a:ext uri="{FF2B5EF4-FFF2-40B4-BE49-F238E27FC236}">
                <a16:creationId xmlns:a16="http://schemas.microsoft.com/office/drawing/2014/main" id="{82DB7C25-9AD5-78A3-2DD4-37144F5D5861}"/>
              </a:ext>
            </a:extLst>
          </p:cNvPr>
          <p:cNvSpPr txBox="1">
            <a:spLocks noChangeAspect="1" noChangeArrowheads="1"/>
          </p:cNvSpPr>
          <p:nvPr>
            <p:custDataLst>
              <p:tags r:id="rId47"/>
            </p:custDataLst>
          </p:nvPr>
        </p:nvSpPr>
        <p:spPr bwMode="auto">
          <a:xfrm>
            <a:off x="9458963" y="4660618"/>
            <a:ext cx="254206" cy="291397"/>
          </a:xfrm>
          <a:prstGeom prst="rect">
            <a:avLst/>
          </a:prstGeom>
          <a:noFill/>
          <a:ln w="12700">
            <a:noFill/>
            <a:miter lim="800000"/>
            <a:headEnd/>
            <a:tailEnd/>
          </a:ln>
        </p:spPr>
        <p:txBody>
          <a:bodyPr wrap="square" anchor="ctr">
            <a:spAutoFit/>
          </a:bodyPr>
          <a:lstStyle/>
          <a:p>
            <a:pPr algn="ctr" defTabSz="1129476" eaLnBrk="0" fontAlgn="base" hangingPunct="0">
              <a:spcBef>
                <a:spcPct val="0"/>
              </a:spcBef>
              <a:spcAft>
                <a:spcPct val="0"/>
              </a:spcAft>
            </a:pPr>
            <a:r>
              <a:rPr sz="1483" dirty="0">
                <a:solidFill>
                  <a:srgbClr val="000000"/>
                </a:solidFill>
                <a:latin typeface="Arial" pitchFamily="34" charset="0"/>
              </a:rPr>
              <a:t>+</a:t>
            </a:r>
          </a:p>
        </p:txBody>
      </p:sp>
      <p:grpSp>
        <p:nvGrpSpPr>
          <p:cNvPr id="228" name="Gruppieren 227">
            <a:extLst>
              <a:ext uri="{FF2B5EF4-FFF2-40B4-BE49-F238E27FC236}">
                <a16:creationId xmlns:a16="http://schemas.microsoft.com/office/drawing/2014/main" id="{3A35A75A-DB8C-AA1C-E262-383042A18A7B}"/>
              </a:ext>
            </a:extLst>
          </p:cNvPr>
          <p:cNvGrpSpPr/>
          <p:nvPr/>
        </p:nvGrpSpPr>
        <p:grpSpPr>
          <a:xfrm>
            <a:off x="10251709" y="3955665"/>
            <a:ext cx="493071" cy="481447"/>
            <a:chOff x="9734328" y="3933176"/>
            <a:chExt cx="1151037" cy="982655"/>
          </a:xfrm>
        </p:grpSpPr>
        <p:graphicFrame>
          <p:nvGraphicFramePr>
            <p:cNvPr id="18" name="Object 2">
              <a:extLst>
                <a:ext uri="{FF2B5EF4-FFF2-40B4-BE49-F238E27FC236}">
                  <a16:creationId xmlns:a16="http://schemas.microsoft.com/office/drawing/2014/main" id="{07FC0A0A-F1CB-4B43-6EF1-236811E247D5}"/>
                </a:ext>
              </a:extLst>
            </p:cNvPr>
            <p:cNvGraphicFramePr>
              <a:graphicFrameLocks noChangeAspect="1"/>
            </p:cNvGraphicFramePr>
            <p:nvPr>
              <p:custDataLst>
                <p:tags r:id="rId64"/>
              </p:custDataLst>
            </p:nvPr>
          </p:nvGraphicFramePr>
          <p:xfrm>
            <a:off x="9734328" y="3933176"/>
            <a:ext cx="1121368" cy="982655"/>
          </p:xfrm>
          <a:graphic>
            <a:graphicData uri="http://schemas.openxmlformats.org/presentationml/2006/ole">
              <mc:AlternateContent xmlns:mc="http://schemas.openxmlformats.org/markup-compatibility/2006">
                <mc:Choice xmlns:v="urn:schemas-microsoft-com:vml" Requires="v">
                  <p:oleObj name="Visio" r:id="rId68" imgW="799186" imgH="852465" progId="Visio.Drawing.11">
                    <p:embed/>
                  </p:oleObj>
                </mc:Choice>
                <mc:Fallback>
                  <p:oleObj name="Visio" r:id="rId68" imgW="799186" imgH="852465" progId="Visio.Drawing.11">
                    <p:embed/>
                    <p:pic>
                      <p:nvPicPr>
                        <p:cNvPr id="18" name="Object 2">
                          <a:extLst>
                            <a:ext uri="{FF2B5EF4-FFF2-40B4-BE49-F238E27FC236}">
                              <a16:creationId xmlns:a16="http://schemas.microsoft.com/office/drawing/2014/main" id="{07FC0A0A-F1CB-4B43-6EF1-236811E247D5}"/>
                            </a:ext>
                          </a:extLst>
                        </p:cNvPr>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9734328" y="3933176"/>
                          <a:ext cx="1121368" cy="982655"/>
                        </a:xfrm>
                        <a:prstGeom prst="rect">
                          <a:avLst/>
                        </a:prstGeom>
                        <a:noFill/>
                        <a:ln>
                          <a:noFill/>
                        </a:ln>
                        <a:effectLst/>
                      </p:spPr>
                    </p:pic>
                  </p:oleObj>
                </mc:Fallback>
              </mc:AlternateContent>
            </a:graphicData>
          </a:graphic>
        </p:graphicFrame>
        <p:cxnSp>
          <p:nvCxnSpPr>
            <p:cNvPr id="11" name="Gerader Verbinder 10">
              <a:extLst>
                <a:ext uri="{FF2B5EF4-FFF2-40B4-BE49-F238E27FC236}">
                  <a16:creationId xmlns:a16="http://schemas.microsoft.com/office/drawing/2014/main" id="{9CA62294-DC08-5ADD-C8BE-F200E08B7CBF}"/>
                </a:ext>
              </a:extLst>
            </p:cNvPr>
            <p:cNvCxnSpPr>
              <a:cxnSpLocks/>
            </p:cNvCxnSpPr>
            <p:nvPr/>
          </p:nvCxnSpPr>
          <p:spPr>
            <a:xfrm>
              <a:off x="9764059" y="4379787"/>
              <a:ext cx="1121306" cy="0"/>
            </a:xfrm>
            <a:prstGeom prst="line">
              <a:avLst/>
            </a:prstGeom>
            <a:ln w="19050">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
        <p:nvSpPr>
          <p:cNvPr id="10" name="Rectangle 41___">
            <a:extLst>
              <a:ext uri="{FF2B5EF4-FFF2-40B4-BE49-F238E27FC236}">
                <a16:creationId xmlns:a16="http://schemas.microsoft.com/office/drawing/2014/main" id="{3EEF461D-389B-2CBB-1E83-6F57BCBA03D7}"/>
              </a:ext>
            </a:extLst>
          </p:cNvPr>
          <p:cNvSpPr>
            <a:spLocks noChangeArrowheads="1"/>
          </p:cNvSpPr>
          <p:nvPr>
            <p:custDataLst>
              <p:tags r:id="rId48"/>
            </p:custDataLst>
          </p:nvPr>
        </p:nvSpPr>
        <p:spPr bwMode="auto">
          <a:xfrm>
            <a:off x="7135094" y="5426571"/>
            <a:ext cx="1189741" cy="863299"/>
          </a:xfrm>
          <a:prstGeom prst="rect">
            <a:avLst/>
          </a:prstGeom>
          <a:solidFill>
            <a:schemeClr val="bg1">
              <a:lumMod val="75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229482" eaLnBrk="0" hangingPunct="0">
              <a:defRPr/>
            </a:pPr>
            <a:r>
              <a:rPr lang="en-US" sz="1400" b="1" kern="0" dirty="0">
                <a:latin typeface="Arial" pitchFamily="34" charset="0"/>
              </a:rPr>
              <a:t>Load </a:t>
            </a:r>
          </a:p>
          <a:p>
            <a:pPr algn="ctr" defTabSz="1229482" eaLnBrk="0" hangingPunct="0">
              <a:defRPr/>
            </a:pPr>
            <a:r>
              <a:rPr lang="en-US" sz="1400" b="1" kern="0" dirty="0">
                <a:latin typeface="Arial" pitchFamily="34" charset="0"/>
              </a:rPr>
              <a:t>Profile 1 </a:t>
            </a:r>
          </a:p>
          <a:p>
            <a:pPr algn="ctr" defTabSz="1229482" eaLnBrk="0" hangingPunct="0">
              <a:defRPr/>
            </a:pPr>
            <a:r>
              <a:rPr lang="en-US" sz="1000" b="1" kern="0" dirty="0">
                <a:latin typeface="Arial" pitchFamily="34" charset="0"/>
              </a:rPr>
              <a:t>(e.g., 4+1 brake </a:t>
            </a:r>
          </a:p>
          <a:p>
            <a:pPr algn="ctr" defTabSz="1229482" eaLnBrk="0" hangingPunct="0">
              <a:defRPr/>
            </a:pPr>
            <a:r>
              <a:rPr lang="en-US" sz="1000" b="1" kern="0" dirty="0">
                <a:latin typeface="Arial" pitchFamily="34" charset="0"/>
              </a:rPr>
              <a:t>applications)  </a:t>
            </a:r>
          </a:p>
        </p:txBody>
      </p:sp>
      <p:graphicFrame>
        <p:nvGraphicFramePr>
          <p:cNvPr id="24" name="Object 2">
            <a:extLst>
              <a:ext uri="{FF2B5EF4-FFF2-40B4-BE49-F238E27FC236}">
                <a16:creationId xmlns:a16="http://schemas.microsoft.com/office/drawing/2014/main" id="{E90FF4C8-F10C-23A5-27C7-58AAFA2D97E6}"/>
              </a:ext>
            </a:extLst>
          </p:cNvPr>
          <p:cNvGraphicFramePr>
            <a:graphicFrameLocks noChangeAspect="1"/>
          </p:cNvGraphicFramePr>
          <p:nvPr>
            <p:custDataLst>
              <p:tags r:id="rId49"/>
            </p:custDataLst>
            <p:extLst>
              <p:ext uri="{D42A27DB-BD31-4B8C-83A1-F6EECF244321}">
                <p14:modId xmlns:p14="http://schemas.microsoft.com/office/powerpoint/2010/main" val="2233421924"/>
              </p:ext>
            </p:extLst>
          </p:nvPr>
        </p:nvGraphicFramePr>
        <p:xfrm>
          <a:off x="8640850" y="5707023"/>
          <a:ext cx="695510" cy="602944"/>
        </p:xfrm>
        <a:graphic>
          <a:graphicData uri="http://schemas.openxmlformats.org/presentationml/2006/ole">
            <mc:AlternateContent xmlns:mc="http://schemas.openxmlformats.org/markup-compatibility/2006">
              <mc:Choice xmlns:v="urn:schemas-microsoft-com:vml" Requires="v">
                <p:oleObj name="Visio" r:id="rId68" imgW="799186" imgH="852465" progId="Visio.Drawing.11">
                  <p:embed/>
                </p:oleObj>
              </mc:Choice>
              <mc:Fallback>
                <p:oleObj name="Visio" r:id="rId68" imgW="799186" imgH="852465" progId="Visio.Drawing.11">
                  <p:embed/>
                  <p:pic>
                    <p:nvPicPr>
                      <p:cNvPr id="24" name="Object 2">
                        <a:extLst>
                          <a:ext uri="{FF2B5EF4-FFF2-40B4-BE49-F238E27FC236}">
                            <a16:creationId xmlns:a16="http://schemas.microsoft.com/office/drawing/2014/main" id="{E90FF4C8-F10C-23A5-27C7-58AAFA2D97E6}"/>
                          </a:ext>
                        </a:extLst>
                      </p:cNvPr>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8640850" y="5707023"/>
                        <a:ext cx="695510" cy="602944"/>
                      </a:xfrm>
                      <a:prstGeom prst="rect">
                        <a:avLst/>
                      </a:prstGeom>
                      <a:noFill/>
                      <a:ln>
                        <a:noFill/>
                      </a:ln>
                      <a:effectLst/>
                    </p:spPr>
                  </p:pic>
                </p:oleObj>
              </mc:Fallback>
            </mc:AlternateContent>
          </a:graphicData>
        </a:graphic>
      </p:graphicFrame>
      <p:sp>
        <p:nvSpPr>
          <p:cNvPr id="27" name="Oval 28">
            <a:extLst>
              <a:ext uri="{FF2B5EF4-FFF2-40B4-BE49-F238E27FC236}">
                <a16:creationId xmlns:a16="http://schemas.microsoft.com/office/drawing/2014/main" id="{6AB1B04A-A1F7-5B88-E9F8-595A04AFAB1C}"/>
              </a:ext>
            </a:extLst>
          </p:cNvPr>
          <p:cNvSpPr>
            <a:spLocks noChangeAspect="1" noChangeArrowheads="1"/>
          </p:cNvSpPr>
          <p:nvPr>
            <p:custDataLst>
              <p:tags r:id="rId50"/>
            </p:custDataLst>
          </p:nvPr>
        </p:nvSpPr>
        <p:spPr bwMode="auto">
          <a:xfrm>
            <a:off x="7451443" y="4817331"/>
            <a:ext cx="110184" cy="110184"/>
          </a:xfrm>
          <a:prstGeom prst="ellipse">
            <a:avLst/>
          </a:prstGeom>
          <a:noFill/>
          <a:ln w="25400">
            <a:solidFill>
              <a:srgbClr val="000000"/>
            </a:solidFill>
            <a:round/>
            <a:headEnd/>
            <a:tailEnd/>
          </a:ln>
        </p:spPr>
        <p:txBody>
          <a:bodyPr wrap="none" anchor="ctr"/>
          <a:lstStyle/>
          <a:p>
            <a:pPr algn="ctr" defTabSz="1129476" eaLnBrk="0" hangingPunct="0">
              <a:defRPr/>
            </a:pPr>
            <a:endParaRPr lang="en-US" sz="1976" kern="0">
              <a:solidFill>
                <a:srgbClr val="000000"/>
              </a:solidFill>
              <a:latin typeface="Arial" pitchFamily="34" charset="0"/>
            </a:endParaRPr>
          </a:p>
        </p:txBody>
      </p:sp>
      <p:sp>
        <p:nvSpPr>
          <p:cNvPr id="28" name="Text Box 31">
            <a:extLst>
              <a:ext uri="{FF2B5EF4-FFF2-40B4-BE49-F238E27FC236}">
                <a16:creationId xmlns:a16="http://schemas.microsoft.com/office/drawing/2014/main" id="{1B789FF9-FFF6-4F94-6D93-4F0906BC8D91}"/>
              </a:ext>
            </a:extLst>
          </p:cNvPr>
          <p:cNvSpPr txBox="1">
            <a:spLocks noChangeAspect="1" noChangeArrowheads="1"/>
          </p:cNvSpPr>
          <p:nvPr>
            <p:custDataLst>
              <p:tags r:id="rId51"/>
            </p:custDataLst>
          </p:nvPr>
        </p:nvSpPr>
        <p:spPr bwMode="auto">
          <a:xfrm>
            <a:off x="7248128" y="4653136"/>
            <a:ext cx="295273" cy="320537"/>
          </a:xfrm>
          <a:prstGeom prst="rect">
            <a:avLst/>
          </a:prstGeom>
          <a:noFill/>
          <a:ln w="12700">
            <a:noFill/>
            <a:miter lim="800000"/>
            <a:headEnd/>
            <a:tailEnd/>
          </a:ln>
        </p:spPr>
        <p:txBody>
          <a:bodyPr wrap="none" anchor="ctr">
            <a:spAutoFit/>
          </a:bodyPr>
          <a:lstStyle/>
          <a:p>
            <a:pPr algn="ctr" defTabSz="1129476" eaLnBrk="0" fontAlgn="base" hangingPunct="0">
              <a:spcBef>
                <a:spcPct val="0"/>
              </a:spcBef>
              <a:spcAft>
                <a:spcPct val="0"/>
              </a:spcAft>
            </a:pPr>
            <a:r>
              <a:rPr sz="1483" dirty="0">
                <a:solidFill>
                  <a:srgbClr val="000000"/>
                </a:solidFill>
                <a:latin typeface="Arial" pitchFamily="34" charset="0"/>
              </a:rPr>
              <a:t>+</a:t>
            </a:r>
          </a:p>
        </p:txBody>
      </p:sp>
      <p:sp>
        <p:nvSpPr>
          <p:cNvPr id="29" name="Text Box 32">
            <a:extLst>
              <a:ext uri="{FF2B5EF4-FFF2-40B4-BE49-F238E27FC236}">
                <a16:creationId xmlns:a16="http://schemas.microsoft.com/office/drawing/2014/main" id="{0EB69FD5-6A72-D257-FFB7-98372A4E86DB}"/>
              </a:ext>
            </a:extLst>
          </p:cNvPr>
          <p:cNvSpPr txBox="1">
            <a:spLocks noChangeAspect="1" noChangeArrowheads="1"/>
          </p:cNvSpPr>
          <p:nvPr>
            <p:custDataLst>
              <p:tags r:id="rId52"/>
            </p:custDataLst>
          </p:nvPr>
        </p:nvSpPr>
        <p:spPr bwMode="auto">
          <a:xfrm>
            <a:off x="7266024" y="4763398"/>
            <a:ext cx="261611" cy="369332"/>
          </a:xfrm>
          <a:prstGeom prst="rect">
            <a:avLst/>
          </a:prstGeom>
          <a:noFill/>
          <a:ln w="12700">
            <a:noFill/>
            <a:miter lim="800000"/>
            <a:headEnd/>
            <a:tailEnd/>
          </a:ln>
        </p:spPr>
        <p:txBody>
          <a:bodyPr wrap="none" anchor="ctr">
            <a:spAutoFit/>
          </a:bodyPr>
          <a:lstStyle/>
          <a:p>
            <a:pPr algn="ctr" defTabSz="1129476" eaLnBrk="0" fontAlgn="base" hangingPunct="0">
              <a:spcBef>
                <a:spcPct val="0"/>
              </a:spcBef>
              <a:spcAft>
                <a:spcPct val="0"/>
              </a:spcAft>
            </a:pPr>
            <a:r>
              <a:rPr dirty="0">
                <a:solidFill>
                  <a:srgbClr val="000000"/>
                </a:solidFill>
                <a:latin typeface="Arial" pitchFamily="34" charset="0"/>
              </a:rPr>
              <a:t>-</a:t>
            </a:r>
          </a:p>
        </p:txBody>
      </p:sp>
      <p:sp>
        <p:nvSpPr>
          <p:cNvPr id="30" name="Line 49">
            <a:extLst>
              <a:ext uri="{FF2B5EF4-FFF2-40B4-BE49-F238E27FC236}">
                <a16:creationId xmlns:a16="http://schemas.microsoft.com/office/drawing/2014/main" id="{E7112806-342A-EECF-67C3-60696BFD982E}"/>
              </a:ext>
            </a:extLst>
          </p:cNvPr>
          <p:cNvSpPr>
            <a:spLocks noChangeShapeType="1"/>
          </p:cNvSpPr>
          <p:nvPr>
            <p:custDataLst>
              <p:tags r:id="rId53"/>
            </p:custDataLst>
          </p:nvPr>
        </p:nvSpPr>
        <p:spPr bwMode="auto">
          <a:xfrm flipH="1">
            <a:off x="7511043" y="4539504"/>
            <a:ext cx="0" cy="277828"/>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224" name="Line 49">
            <a:extLst>
              <a:ext uri="{FF2B5EF4-FFF2-40B4-BE49-F238E27FC236}">
                <a16:creationId xmlns:a16="http://schemas.microsoft.com/office/drawing/2014/main" id="{E7A55519-26E4-09C5-6B5D-5440361F4E59}"/>
              </a:ext>
            </a:extLst>
          </p:cNvPr>
          <p:cNvSpPr>
            <a:spLocks noChangeShapeType="1"/>
          </p:cNvSpPr>
          <p:nvPr>
            <p:custDataLst>
              <p:tags r:id="rId54"/>
            </p:custDataLst>
          </p:nvPr>
        </p:nvSpPr>
        <p:spPr bwMode="auto">
          <a:xfrm flipH="1" flipV="1">
            <a:off x="7511042" y="4939048"/>
            <a:ext cx="6905" cy="483084"/>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grpSp>
        <p:nvGrpSpPr>
          <p:cNvPr id="226" name="Gruppieren 260">
            <a:extLst>
              <a:ext uri="{FF2B5EF4-FFF2-40B4-BE49-F238E27FC236}">
                <a16:creationId xmlns:a16="http://schemas.microsoft.com/office/drawing/2014/main" id="{19CFB979-2197-5807-2591-D1B222219615}"/>
              </a:ext>
            </a:extLst>
          </p:cNvPr>
          <p:cNvGrpSpPr/>
          <p:nvPr/>
        </p:nvGrpSpPr>
        <p:grpSpPr>
          <a:xfrm>
            <a:off x="7573636" y="4861706"/>
            <a:ext cx="1359483" cy="845317"/>
            <a:chOff x="1646972" y="2221025"/>
            <a:chExt cx="4189253" cy="1627691"/>
          </a:xfrm>
        </p:grpSpPr>
        <p:cxnSp>
          <p:nvCxnSpPr>
            <p:cNvPr id="230" name="AutoShape 29">
              <a:extLst>
                <a:ext uri="{FF2B5EF4-FFF2-40B4-BE49-F238E27FC236}">
                  <a16:creationId xmlns:a16="http://schemas.microsoft.com/office/drawing/2014/main" id="{AD494812-A5EF-F6C7-3B64-A7EB43D6FFF1}"/>
                </a:ext>
              </a:extLst>
            </p:cNvPr>
            <p:cNvCxnSpPr>
              <a:cxnSpLocks noChangeAspect="1" noChangeShapeType="1"/>
            </p:cNvCxnSpPr>
            <p:nvPr>
              <p:custDataLst>
                <p:tags r:id="rId62"/>
              </p:custDataLst>
            </p:nvPr>
          </p:nvCxnSpPr>
          <p:spPr bwMode="auto">
            <a:xfrm>
              <a:off x="5804378" y="2225485"/>
              <a:ext cx="0" cy="1623231"/>
            </a:xfrm>
            <a:prstGeom prst="straightConnector1">
              <a:avLst/>
            </a:prstGeom>
            <a:noFill/>
            <a:ln w="25400">
              <a:solidFill>
                <a:srgbClr val="000000"/>
              </a:solidFill>
              <a:round/>
              <a:headEnd type="none" w="med" len="med"/>
              <a:tailEnd type="triangle" w="med" len="med"/>
            </a:ln>
          </p:spPr>
        </p:cxnSp>
        <p:sp>
          <p:nvSpPr>
            <p:cNvPr id="232" name="Line 40">
              <a:extLst>
                <a:ext uri="{FF2B5EF4-FFF2-40B4-BE49-F238E27FC236}">
                  <a16:creationId xmlns:a16="http://schemas.microsoft.com/office/drawing/2014/main" id="{C03FDB51-0E22-AF68-B1C5-561D1948A37C}"/>
                </a:ext>
              </a:extLst>
            </p:cNvPr>
            <p:cNvSpPr>
              <a:spLocks noChangeAspect="1" noChangeShapeType="1"/>
            </p:cNvSpPr>
            <p:nvPr>
              <p:custDataLst>
                <p:tags r:id="rId63"/>
              </p:custDataLst>
            </p:nvPr>
          </p:nvSpPr>
          <p:spPr bwMode="auto">
            <a:xfrm>
              <a:off x="1646972" y="2221025"/>
              <a:ext cx="4189253" cy="0"/>
            </a:xfrm>
            <a:prstGeom prst="line">
              <a:avLst/>
            </a:prstGeom>
            <a:noFill/>
            <a:ln w="25400">
              <a:solidFill>
                <a:srgbClr val="000000"/>
              </a:solidFill>
              <a:round/>
              <a:headEnd/>
              <a:tailEnd type="none" w="med" len="med"/>
            </a:ln>
          </p:spPr>
          <p:txBody>
            <a:bodyPr wrap="none" anchor="ctr"/>
            <a:lstStyle/>
            <a:p>
              <a:pPr defTabSz="1129476">
                <a:defRPr/>
              </a:pPr>
              <a:endParaRPr sz="1976" kern="0">
                <a:solidFill>
                  <a:srgbClr val="000000"/>
                </a:solidFill>
                <a:latin typeface="Bosch Office Sans" pitchFamily="34" charset="0"/>
              </a:endParaRPr>
            </a:p>
          </p:txBody>
        </p:sp>
      </p:grpSp>
      <p:sp>
        <p:nvSpPr>
          <p:cNvPr id="242" name="Text Box 32">
            <a:extLst>
              <a:ext uri="{FF2B5EF4-FFF2-40B4-BE49-F238E27FC236}">
                <a16:creationId xmlns:a16="http://schemas.microsoft.com/office/drawing/2014/main" id="{56F3643D-C053-0F14-F7DC-A16A0E9A01F2}"/>
              </a:ext>
            </a:extLst>
          </p:cNvPr>
          <p:cNvSpPr txBox="1">
            <a:spLocks noChangeAspect="1" noChangeArrowheads="1"/>
          </p:cNvSpPr>
          <p:nvPr>
            <p:custDataLst>
              <p:tags r:id="rId55"/>
            </p:custDataLst>
          </p:nvPr>
        </p:nvSpPr>
        <p:spPr bwMode="auto">
          <a:xfrm>
            <a:off x="9450944" y="4738388"/>
            <a:ext cx="261611" cy="369332"/>
          </a:xfrm>
          <a:prstGeom prst="rect">
            <a:avLst/>
          </a:prstGeom>
          <a:noFill/>
          <a:ln w="12700">
            <a:noFill/>
            <a:miter lim="800000"/>
            <a:headEnd/>
            <a:tailEnd/>
          </a:ln>
        </p:spPr>
        <p:txBody>
          <a:bodyPr wrap="none" anchor="ctr">
            <a:spAutoFit/>
          </a:bodyPr>
          <a:lstStyle/>
          <a:p>
            <a:pPr algn="ctr" defTabSz="1129476" eaLnBrk="0" fontAlgn="base" hangingPunct="0">
              <a:spcBef>
                <a:spcPct val="0"/>
              </a:spcBef>
              <a:spcAft>
                <a:spcPct val="0"/>
              </a:spcAft>
            </a:pPr>
            <a:r>
              <a:rPr dirty="0">
                <a:solidFill>
                  <a:srgbClr val="000000"/>
                </a:solidFill>
                <a:latin typeface="Arial" pitchFamily="34" charset="0"/>
              </a:rPr>
              <a:t>-</a:t>
            </a:r>
          </a:p>
        </p:txBody>
      </p:sp>
      <p:grpSp>
        <p:nvGrpSpPr>
          <p:cNvPr id="247" name="Gruppieren 260">
            <a:extLst>
              <a:ext uri="{FF2B5EF4-FFF2-40B4-BE49-F238E27FC236}">
                <a16:creationId xmlns:a16="http://schemas.microsoft.com/office/drawing/2014/main" id="{7C0755A4-44D4-72A7-0793-31033014135C}"/>
              </a:ext>
            </a:extLst>
          </p:cNvPr>
          <p:cNvGrpSpPr/>
          <p:nvPr/>
        </p:nvGrpSpPr>
        <p:grpSpPr>
          <a:xfrm>
            <a:off x="9772732" y="4839680"/>
            <a:ext cx="1724857" cy="867343"/>
            <a:chOff x="1646972" y="2209023"/>
            <a:chExt cx="4189253" cy="1725547"/>
          </a:xfrm>
        </p:grpSpPr>
        <p:cxnSp>
          <p:nvCxnSpPr>
            <p:cNvPr id="248" name="AutoShape 29">
              <a:extLst>
                <a:ext uri="{FF2B5EF4-FFF2-40B4-BE49-F238E27FC236}">
                  <a16:creationId xmlns:a16="http://schemas.microsoft.com/office/drawing/2014/main" id="{9A56430A-BDE3-D128-348A-FB42711F47CA}"/>
                </a:ext>
              </a:extLst>
            </p:cNvPr>
            <p:cNvCxnSpPr>
              <a:cxnSpLocks noChangeAspect="1" noChangeShapeType="1"/>
            </p:cNvCxnSpPr>
            <p:nvPr>
              <p:custDataLst>
                <p:tags r:id="rId60"/>
              </p:custDataLst>
            </p:nvPr>
          </p:nvCxnSpPr>
          <p:spPr bwMode="auto">
            <a:xfrm>
              <a:off x="5818393" y="2209023"/>
              <a:ext cx="0" cy="1725547"/>
            </a:xfrm>
            <a:prstGeom prst="straightConnector1">
              <a:avLst/>
            </a:prstGeom>
            <a:noFill/>
            <a:ln w="25400">
              <a:solidFill>
                <a:srgbClr val="000000"/>
              </a:solidFill>
              <a:round/>
              <a:headEnd type="none" w="med" len="med"/>
              <a:tailEnd type="triangle" w="med" len="med"/>
            </a:ln>
          </p:spPr>
        </p:cxnSp>
        <p:sp>
          <p:nvSpPr>
            <p:cNvPr id="249" name="Line 40">
              <a:extLst>
                <a:ext uri="{FF2B5EF4-FFF2-40B4-BE49-F238E27FC236}">
                  <a16:creationId xmlns:a16="http://schemas.microsoft.com/office/drawing/2014/main" id="{082BF0F9-7C75-AD37-79AD-826223BACB78}"/>
                </a:ext>
              </a:extLst>
            </p:cNvPr>
            <p:cNvSpPr>
              <a:spLocks noChangeAspect="1" noChangeShapeType="1"/>
            </p:cNvSpPr>
            <p:nvPr>
              <p:custDataLst>
                <p:tags r:id="rId61"/>
              </p:custDataLst>
            </p:nvPr>
          </p:nvSpPr>
          <p:spPr bwMode="auto">
            <a:xfrm>
              <a:off x="1646972" y="2221025"/>
              <a:ext cx="4189253" cy="0"/>
            </a:xfrm>
            <a:prstGeom prst="line">
              <a:avLst/>
            </a:prstGeom>
            <a:noFill/>
            <a:ln w="25400">
              <a:solidFill>
                <a:srgbClr val="000000"/>
              </a:solidFill>
              <a:round/>
              <a:headEnd/>
              <a:tailEnd type="none" w="med" len="med"/>
            </a:ln>
          </p:spPr>
          <p:txBody>
            <a:bodyPr wrap="none" anchor="ctr"/>
            <a:lstStyle/>
            <a:p>
              <a:pPr defTabSz="1129476">
                <a:defRPr/>
              </a:pPr>
              <a:endParaRPr sz="1976" kern="0">
                <a:solidFill>
                  <a:srgbClr val="000000"/>
                </a:solidFill>
                <a:latin typeface="Bosch Office Sans" pitchFamily="34" charset="0"/>
              </a:endParaRPr>
            </a:p>
          </p:txBody>
        </p:sp>
      </p:grpSp>
      <p:sp>
        <p:nvSpPr>
          <p:cNvPr id="250" name="Line 49">
            <a:extLst>
              <a:ext uri="{FF2B5EF4-FFF2-40B4-BE49-F238E27FC236}">
                <a16:creationId xmlns:a16="http://schemas.microsoft.com/office/drawing/2014/main" id="{D5AACA0F-64A6-A5B4-7E79-5460A58D1BED}"/>
              </a:ext>
            </a:extLst>
          </p:cNvPr>
          <p:cNvSpPr>
            <a:spLocks noChangeShapeType="1"/>
          </p:cNvSpPr>
          <p:nvPr>
            <p:custDataLst>
              <p:tags r:id="rId56"/>
            </p:custDataLst>
          </p:nvPr>
        </p:nvSpPr>
        <p:spPr bwMode="auto">
          <a:xfrm flipH="1">
            <a:off x="9696400" y="4509120"/>
            <a:ext cx="0" cy="277828"/>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252" name="Line 49">
            <a:extLst>
              <a:ext uri="{FF2B5EF4-FFF2-40B4-BE49-F238E27FC236}">
                <a16:creationId xmlns:a16="http://schemas.microsoft.com/office/drawing/2014/main" id="{1B479990-263C-CA12-70F9-C90A4863C73C}"/>
              </a:ext>
            </a:extLst>
          </p:cNvPr>
          <p:cNvSpPr>
            <a:spLocks noChangeShapeType="1"/>
          </p:cNvSpPr>
          <p:nvPr>
            <p:custDataLst>
              <p:tags r:id="rId57"/>
            </p:custDataLst>
          </p:nvPr>
        </p:nvSpPr>
        <p:spPr bwMode="auto">
          <a:xfrm flipH="1" flipV="1">
            <a:off x="9704720" y="4925020"/>
            <a:ext cx="6905" cy="483084"/>
          </a:xfrm>
          <a:prstGeom prst="line">
            <a:avLst/>
          </a:prstGeom>
          <a:noFill/>
          <a:ln w="28575">
            <a:solidFill>
              <a:srgbClr val="000000"/>
            </a:solidFill>
            <a:round/>
            <a:headEnd/>
            <a:tailEnd type="triangle" w="med" len="med"/>
          </a:ln>
        </p:spPr>
        <p:txBody>
          <a:bodyPr wrap="none" anchor="ctr"/>
          <a:lstStyle/>
          <a:p>
            <a:pPr defTabSz="1129476">
              <a:defRPr/>
            </a:pPr>
            <a:endParaRPr sz="1976" kern="0">
              <a:solidFill>
                <a:srgbClr val="000000"/>
              </a:solidFill>
              <a:latin typeface="Bosch Office Sans" pitchFamily="34" charset="0"/>
            </a:endParaRPr>
          </a:p>
        </p:txBody>
      </p:sp>
      <p:sp>
        <p:nvSpPr>
          <p:cNvPr id="254" name="Rectangle 41___">
            <a:extLst>
              <a:ext uri="{FF2B5EF4-FFF2-40B4-BE49-F238E27FC236}">
                <a16:creationId xmlns:a16="http://schemas.microsoft.com/office/drawing/2014/main" id="{D3D33A21-FEB2-1555-6C90-D3D5121CC2DB}"/>
              </a:ext>
            </a:extLst>
          </p:cNvPr>
          <p:cNvSpPr>
            <a:spLocks noChangeArrowheads="1"/>
          </p:cNvSpPr>
          <p:nvPr>
            <p:custDataLst>
              <p:tags r:id="rId58"/>
            </p:custDataLst>
          </p:nvPr>
        </p:nvSpPr>
        <p:spPr bwMode="auto">
          <a:xfrm>
            <a:off x="9658787" y="5445224"/>
            <a:ext cx="1189741" cy="863299"/>
          </a:xfrm>
          <a:prstGeom prst="rect">
            <a:avLst/>
          </a:prstGeom>
          <a:solidFill>
            <a:schemeClr val="bg1">
              <a:lumMod val="75000"/>
            </a:schemeClr>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lstStyle/>
          <a:p>
            <a:pPr algn="ctr" defTabSz="1229482" eaLnBrk="0" hangingPunct="0">
              <a:defRPr/>
            </a:pPr>
            <a:r>
              <a:rPr lang="en-US" sz="1400" b="1" kern="0" dirty="0">
                <a:latin typeface="Arial" pitchFamily="34" charset="0"/>
              </a:rPr>
              <a:t>Load </a:t>
            </a:r>
          </a:p>
          <a:p>
            <a:pPr algn="ctr" defTabSz="1229482" eaLnBrk="0" hangingPunct="0">
              <a:defRPr/>
            </a:pPr>
            <a:r>
              <a:rPr lang="en-US" sz="1400" b="1" kern="0" dirty="0">
                <a:latin typeface="Arial" pitchFamily="34" charset="0"/>
              </a:rPr>
              <a:t>Profile 2 </a:t>
            </a:r>
          </a:p>
          <a:p>
            <a:pPr algn="ctr" defTabSz="1229482" eaLnBrk="0" hangingPunct="0">
              <a:defRPr/>
            </a:pPr>
            <a:r>
              <a:rPr lang="en-US" sz="1000" b="1" kern="0" dirty="0">
                <a:latin typeface="Arial" pitchFamily="34" charset="0"/>
              </a:rPr>
              <a:t>(e.g., 8+1 brake </a:t>
            </a:r>
          </a:p>
          <a:p>
            <a:pPr algn="ctr" defTabSz="1229482" eaLnBrk="0" hangingPunct="0">
              <a:defRPr/>
            </a:pPr>
            <a:r>
              <a:rPr lang="en-US" sz="1000" b="1" kern="0" dirty="0">
                <a:latin typeface="Arial" pitchFamily="34" charset="0"/>
              </a:rPr>
              <a:t>applications)  </a:t>
            </a:r>
          </a:p>
        </p:txBody>
      </p:sp>
      <p:grpSp>
        <p:nvGrpSpPr>
          <p:cNvPr id="14" name="Gruppieren 13">
            <a:extLst>
              <a:ext uri="{FF2B5EF4-FFF2-40B4-BE49-F238E27FC236}">
                <a16:creationId xmlns:a16="http://schemas.microsoft.com/office/drawing/2014/main" id="{C97671DA-999B-BBA6-B426-B666B869F7C0}"/>
              </a:ext>
            </a:extLst>
          </p:cNvPr>
          <p:cNvGrpSpPr/>
          <p:nvPr/>
        </p:nvGrpSpPr>
        <p:grpSpPr>
          <a:xfrm>
            <a:off x="8701699" y="5148040"/>
            <a:ext cx="431059" cy="386449"/>
            <a:chOff x="11438717" y="3563128"/>
            <a:chExt cx="634908" cy="541728"/>
          </a:xfrm>
          <a:solidFill>
            <a:srgbClr val="70AD47">
              <a:lumMod val="40000"/>
              <a:lumOff val="60000"/>
            </a:srgbClr>
          </a:solidFill>
          <a:effectLst>
            <a:outerShdw blurRad="50800" dist="38100" dir="2700000" algn="tl" rotWithShape="0">
              <a:prstClr val="black">
                <a:alpha val="40000"/>
              </a:prstClr>
            </a:outerShdw>
          </a:effectLst>
        </p:grpSpPr>
        <p:sp>
          <p:nvSpPr>
            <p:cNvPr id="15" name="Rechteck: abgerundete Ecken 14">
              <a:extLst>
                <a:ext uri="{FF2B5EF4-FFF2-40B4-BE49-F238E27FC236}">
                  <a16:creationId xmlns:a16="http://schemas.microsoft.com/office/drawing/2014/main" id="{506ABC53-F1B6-D1F5-49F3-F836CC5DCF31}"/>
                </a:ext>
              </a:extLst>
            </p:cNvPr>
            <p:cNvSpPr/>
            <p:nvPr/>
          </p:nvSpPr>
          <p:spPr>
            <a:xfrm>
              <a:off x="11438717" y="3563128"/>
              <a:ext cx="634908" cy="541728"/>
            </a:xfrm>
            <a:prstGeom prst="round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16" name="Grafik 15" descr="Ein Bild, das Screenshot, Grafiken enthält.&#10;&#10;Automatisch generierte Beschreibung">
              <a:extLst>
                <a:ext uri="{FF2B5EF4-FFF2-40B4-BE49-F238E27FC236}">
                  <a16:creationId xmlns:a16="http://schemas.microsoft.com/office/drawing/2014/main" id="{A9CA719F-3C4C-C697-0C18-D2AC638246B3}"/>
                </a:ext>
              </a:extLst>
            </p:cNvPr>
            <p:cNvPicPr>
              <a:picLocks noChangeAspect="1"/>
            </p:cNvPicPr>
            <p:nvPr/>
          </p:nvPicPr>
          <p:blipFill>
            <a:blip r:embed="rId70"/>
            <a:stretch>
              <a:fillRect/>
            </a:stretch>
          </p:blipFill>
          <p:spPr>
            <a:xfrm>
              <a:off x="11460470" y="3591299"/>
              <a:ext cx="605267" cy="477893"/>
            </a:xfrm>
            <a:prstGeom prst="rect">
              <a:avLst/>
            </a:prstGeom>
            <a:grpFill/>
            <a:ln>
              <a:noFill/>
            </a:ln>
          </p:spPr>
        </p:pic>
      </p:grpSp>
      <p:grpSp>
        <p:nvGrpSpPr>
          <p:cNvPr id="17" name="Gruppieren 16">
            <a:extLst>
              <a:ext uri="{FF2B5EF4-FFF2-40B4-BE49-F238E27FC236}">
                <a16:creationId xmlns:a16="http://schemas.microsoft.com/office/drawing/2014/main" id="{F79F5117-DAD8-DC55-71DE-C865110633AA}"/>
              </a:ext>
            </a:extLst>
          </p:cNvPr>
          <p:cNvGrpSpPr/>
          <p:nvPr/>
        </p:nvGrpSpPr>
        <p:grpSpPr>
          <a:xfrm>
            <a:off x="11277016" y="5148040"/>
            <a:ext cx="431059" cy="386449"/>
            <a:chOff x="11438717" y="3563128"/>
            <a:chExt cx="634908" cy="541728"/>
          </a:xfrm>
          <a:solidFill>
            <a:srgbClr val="70AD47">
              <a:lumMod val="40000"/>
              <a:lumOff val="60000"/>
            </a:srgbClr>
          </a:solidFill>
          <a:effectLst>
            <a:outerShdw blurRad="50800" dist="38100" dir="2700000" algn="tl" rotWithShape="0">
              <a:prstClr val="black">
                <a:alpha val="40000"/>
              </a:prstClr>
            </a:outerShdw>
          </a:effectLst>
        </p:grpSpPr>
        <p:sp>
          <p:nvSpPr>
            <p:cNvPr id="21" name="Rechteck: abgerundete Ecken 20">
              <a:extLst>
                <a:ext uri="{FF2B5EF4-FFF2-40B4-BE49-F238E27FC236}">
                  <a16:creationId xmlns:a16="http://schemas.microsoft.com/office/drawing/2014/main" id="{E1C672D7-AD31-18E5-F17B-AFCF5D925058}"/>
                </a:ext>
              </a:extLst>
            </p:cNvPr>
            <p:cNvSpPr/>
            <p:nvPr/>
          </p:nvSpPr>
          <p:spPr>
            <a:xfrm>
              <a:off x="11438717" y="3563128"/>
              <a:ext cx="634908" cy="541728"/>
            </a:xfrm>
            <a:prstGeom prst="roundRect">
              <a:avLst/>
            </a:prstGeom>
            <a:gr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233" name="Grafik 232" descr="Ein Bild, das Screenshot, Grafiken enthält.&#10;&#10;Automatisch generierte Beschreibung">
              <a:extLst>
                <a:ext uri="{FF2B5EF4-FFF2-40B4-BE49-F238E27FC236}">
                  <a16:creationId xmlns:a16="http://schemas.microsoft.com/office/drawing/2014/main" id="{9BD6F17B-1FFD-9116-3CEB-404D926EA10B}"/>
                </a:ext>
              </a:extLst>
            </p:cNvPr>
            <p:cNvPicPr>
              <a:picLocks noChangeAspect="1"/>
            </p:cNvPicPr>
            <p:nvPr/>
          </p:nvPicPr>
          <p:blipFill>
            <a:blip r:embed="rId70"/>
            <a:stretch>
              <a:fillRect/>
            </a:stretch>
          </p:blipFill>
          <p:spPr>
            <a:xfrm>
              <a:off x="11460470" y="3591299"/>
              <a:ext cx="605267" cy="477893"/>
            </a:xfrm>
            <a:prstGeom prst="rect">
              <a:avLst/>
            </a:prstGeom>
            <a:grpFill/>
            <a:ln>
              <a:noFill/>
            </a:ln>
          </p:spPr>
        </p:pic>
      </p:grpSp>
      <p:sp>
        <p:nvSpPr>
          <p:cNvPr id="240" name="Titel 1">
            <a:extLst>
              <a:ext uri="{FF2B5EF4-FFF2-40B4-BE49-F238E27FC236}">
                <a16:creationId xmlns:a16="http://schemas.microsoft.com/office/drawing/2014/main" id="{FC851344-F9F4-E4EE-FB6F-08CBDFCD3208}"/>
              </a:ext>
            </a:extLst>
          </p:cNvPr>
          <p:cNvSpPr>
            <a:spLocks noGrp="1"/>
          </p:cNvSpPr>
          <p:nvPr>
            <p:ph type="title"/>
          </p:nvPr>
        </p:nvSpPr>
        <p:spPr>
          <a:xfrm>
            <a:off x="145048" y="224704"/>
            <a:ext cx="11891836" cy="540000"/>
          </a:xfrm>
        </p:spPr>
        <p:txBody>
          <a:bodyPr>
            <a:noAutofit/>
          </a:bodyPr>
          <a:lstStyle/>
          <a:p>
            <a:pPr defTabSz="914400">
              <a:lnSpc>
                <a:spcPct val="90000"/>
              </a:lnSpc>
            </a:pPr>
            <a:r>
              <a:rPr lang="en-US" sz="2600" dirty="0">
                <a:solidFill>
                  <a:schemeClr val="tx1"/>
                </a:solidFill>
                <a:latin typeface="Times New Roman" panose="02020603050405020304" pitchFamily="18" charset="0"/>
                <a:cs typeface="Times New Roman" panose="02020603050405020304" pitchFamily="18" charset="0"/>
              </a:rPr>
              <a:t>“Energy Management System (EMS) used by the Braking System - 1”</a:t>
            </a:r>
            <a:br>
              <a:rPr lang="en-US" sz="2600" dirty="0">
                <a:solidFill>
                  <a:schemeClr val="tx1"/>
                </a:solidFill>
                <a:latin typeface="Times New Roman" panose="02020603050405020304" pitchFamily="18" charset="0"/>
                <a:cs typeface="Times New Roman" panose="02020603050405020304" pitchFamily="18" charset="0"/>
              </a:rPr>
            </a:br>
            <a:endParaRPr lang="de-DE" sz="2600" dirty="0">
              <a:solidFill>
                <a:schemeClr val="tx1"/>
              </a:solidFill>
              <a:latin typeface="Times New Roman" panose="02020603050405020304" pitchFamily="18" charset="0"/>
              <a:cs typeface="Times New Roman" panose="02020603050405020304" pitchFamily="18" charset="0"/>
            </a:endParaRPr>
          </a:p>
        </p:txBody>
      </p:sp>
      <p:graphicFrame>
        <p:nvGraphicFramePr>
          <p:cNvPr id="12" name="Object 2">
            <a:extLst>
              <a:ext uri="{FF2B5EF4-FFF2-40B4-BE49-F238E27FC236}">
                <a16:creationId xmlns:a16="http://schemas.microsoft.com/office/drawing/2014/main" id="{154F071B-07E4-3B05-B9EF-715FFF8D8AF2}"/>
              </a:ext>
            </a:extLst>
          </p:cNvPr>
          <p:cNvGraphicFramePr>
            <a:graphicFrameLocks noChangeAspect="1"/>
          </p:cNvGraphicFramePr>
          <p:nvPr>
            <p:custDataLst>
              <p:tags r:id="rId59"/>
            </p:custDataLst>
            <p:extLst>
              <p:ext uri="{D42A27DB-BD31-4B8C-83A1-F6EECF244321}">
                <p14:modId xmlns:p14="http://schemas.microsoft.com/office/powerpoint/2010/main" val="1639971096"/>
              </p:ext>
            </p:extLst>
          </p:nvPr>
        </p:nvGraphicFramePr>
        <p:xfrm>
          <a:off x="11208568" y="5706376"/>
          <a:ext cx="695510" cy="602944"/>
        </p:xfrm>
        <a:graphic>
          <a:graphicData uri="http://schemas.openxmlformats.org/presentationml/2006/ole">
            <mc:AlternateContent xmlns:mc="http://schemas.openxmlformats.org/markup-compatibility/2006">
              <mc:Choice xmlns:v="urn:schemas-microsoft-com:vml" Requires="v">
                <p:oleObj name="Visio" r:id="rId68" imgW="799186" imgH="852465" progId="Visio.Drawing.11">
                  <p:embed/>
                </p:oleObj>
              </mc:Choice>
              <mc:Fallback>
                <p:oleObj name="Visio" r:id="rId68" imgW="799186" imgH="852465" progId="Visio.Drawing.11">
                  <p:embed/>
                  <p:pic>
                    <p:nvPicPr>
                      <p:cNvPr id="12" name="Object 2">
                        <a:extLst>
                          <a:ext uri="{FF2B5EF4-FFF2-40B4-BE49-F238E27FC236}">
                            <a16:creationId xmlns:a16="http://schemas.microsoft.com/office/drawing/2014/main" id="{154F071B-07E4-3B05-B9EF-715FFF8D8AF2}"/>
                          </a:ext>
                        </a:extLst>
                      </p:cNvPr>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11208568" y="5706376"/>
                        <a:ext cx="695510" cy="602944"/>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540913835"/>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MIO_CHANGETRACKING" val="true"/>
  <p:tag name="UNDO_REDO_REVISION" val="0"/>
  <p:tag name="EMPOWERCHARTSPROPERTIES_B_0" val="AAAAAAH//////////wEAAAAAAAAAAAAAACoqIFRoaXMgaXMgYSBMaXRlREIgZmlsZSAqKgcE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gAAAAAAAAAFAAAACQAAAF9pZD0kLl9pZAEDAAAAAAADAAAAAQADAAAAIwAAAENvbWJpSW5kZXg9JC5OYW1lICsgJ18nICsgJC5WZXJzaW9uAQQAAAAAAAQAAAABAAQ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wMBAQEBAQEBAQEBAQEBAQIAAAAAAAAAAwAAAAMAAAAA/////wQA0wsAAAAAAAAAAAAAIAD///////////////8AAAD///////////////8DAAAAAgD///////8DAAAAAgD///////8DAAAAAgD///////8DAAAAAgD///////8DAAAAAgD///////8DAAAAAgD///////8DAAAAAgD///////8DAAAAAgD///////8DAAAAAgD///////8DAAAAAgD///////8DAAAAAgD///////////////////////////////////////////////////////////////////////////////////////////////////////////////////////////////////////////////////////////////////////////////////////////////////////////////////////////////////////////////////////////////////////////////////////////////////////////////////////////////////////////////8BACAA////////////////AAAO////////AwAAAAMA////////////////////////////////////////////////////////////////////////////////////////////////////////////////////////////////////////////////////////////////////////////////////////////////////////////////////////////////////////////////////////////////////////////////////////////////////////////////////////////////////////////////////////////////////////////////////////////////////////////////////////////////////////////////////////////////////////////////////////////////////////////////////////AgALAP///////wQAAAACABAAC+OZMivCpvdPiM/sKBaFslUFAAAAAAADAAAAAAADAAAAAwADAAAAAAD///////8DAAAAAAD///////8DAAAAAAD///////8DAAAAAAD///////8DAAAAAAD///////8DAAAAAAD///////8DAAAAAAD///////8DAAAAAAD///////8DAAAAAAD///////8DAAAAAAD///////8DAAEA////////BAAAAAMAEAALJ791aQfSmEmWsI2G/t5Z8AUAAAABAAMAAAACAAMAAA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8EABQMAAAAAAAAAAAAACAB////////////////AAAA////////////////BAAAAAMA////////BAAAAAIA////////BAAAAAIA////////////////////////////////////////////////////////////////////////////////////////////////////////////////////////////////////////////////////////////////////////////////////////////////////////////////////////////////////////////////////////////////////////////////////////////////////////////////////////////////////////////////////////////////////////////////////////////////////////////////////////////////////////////////////////////////////////////////AQAgAf///////////////wAADv///////wQAAAACAP///////////////////////////////////////////////////////////////////////////////////////////////////////////////////////////////////////////////////////////////////////////////////////////////////////////////////////////////////////////////////////////////////////////////////////////////////////////////////////////////////////////////////////////////////////////////////////////////////////////////////////////////////////////////////////////////////////////////////////////////////////////////////////wIAAwEDAAAAAgD///////8aAAZMaW5rZWRTaGFwZXNEYXRhUHJvcGVydHlfMAUAAAAAAAQAAAADAAQAAAABAAQAAAAAAP///////wQAAAAAAP///////wMAAQEDAAAAAwD///////8lAAZMaW5rZWRTaGFwZVByZXNlbnRhdGlvblNldHRpbmdzRGF0YV8wBQAAAAEABAAAAAAABAAAAAI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AgC3DgAAAAAAAAAAAAD/////gwCDAAAABV9pZAAQAAAABOOZMivCpvdPiM/sKBaFslUDRGF0YQAbAAAABExpbmtlZFNoYXBlRGF0YQAFAAAAAAACTmFtZQAZAAAATGlua2VkU2hhcGVzRGF0YVByb3BlcnR5ABBWZXJzaW9uAAAAAAAJTGFzdFdyaXRlANFb6Ph3AQAAAAEA/////50AnQAAAAVfaWQAEAAAAAQnv3VpB9KYSZawjYb+3lnwA0RhdGEAKgAAAAhQcmVzZW50YXRpb25TY2FubmVkRm9yTGlua2VkU2hhcGVzAAEAAk5hbWUAJAAAAExpbmtlZFNoYXBlUHJlc2VudGF0aW9uU2V0dGluZ3NEYXRhABBWZXJzaW9uAAAAAAAJTGFzdFdyaXRlAPxb6Ph3AQ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EMPOWERCHARTSPROPERTIES_B_LENGTH" val="24576"/>
  <p:tag name="MIO_PRESENTATION_LANGUAGE" val="1033"/>
</p:tagLst>
</file>

<file path=ppt/tags/tag10.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100.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01.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02.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103.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04.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05.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06.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07.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08.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09.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1.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110.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2.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113.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14.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5.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6.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7.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18.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19.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2.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20.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2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22.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23.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124.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25.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13.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4.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5.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6.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7.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8.xml><?xml version="1.0" encoding="utf-8"?>
<p:tagLst xmlns:a="http://schemas.openxmlformats.org/drawingml/2006/main" xmlns:r="http://schemas.openxmlformats.org/officeDocument/2006/relationships" xmlns:p="http://schemas.openxmlformats.org/presentationml/2006/main">
  <p:tag name="MIO_SKIP_CDCHECK" val="True"/>
</p:tagLst>
</file>

<file path=ppt/tags/tag19.xml><?xml version="1.0" encoding="utf-8"?>
<p:tagLst xmlns:a="http://schemas.openxmlformats.org/drawingml/2006/main" xmlns:r="http://schemas.openxmlformats.org/officeDocument/2006/relationships" xmlns:p="http://schemas.openxmlformats.org/presentationml/2006/main">
  <p:tag name="MIO_SKIP_CDCHECK" val="True"/>
</p:tagLst>
</file>

<file path=ppt/tags/tag2.xml><?xml version="1.0" encoding="utf-8"?>
<p:tagLst xmlns:a="http://schemas.openxmlformats.org/drawingml/2006/main" xmlns:r="http://schemas.openxmlformats.org/officeDocument/2006/relationships" xmlns:p="http://schemas.openxmlformats.org/presentationml/2006/main">
  <p:tag name="MIO_BULLET_IMAGE_BINARY_DATA" val="R0lGODlh4AHgAeZ/AP+WAf/Mk/2YAP+vOP3guf+rMf716vz///6cAP725f/VqP6aBP2rMP/fvP/Upfz++//nxf7q0P6YBf/69f+yQv+uMP+1TP/8/f+wOP3s0fyYAv6wOv768v/Tqfv//fvVpv6yRfyZAP+YBv388vyqMP6aBv/UqfyaA/+WBeGaAP/fwP/q0/+ZCP+0Rf/6+OKYAv7KkfyuMP/s1P6cBP/29f+4U/6ZAP6ZAf+YAf+aAP/+/////f+aAv+ZAv2aAP7///+YAP+sMP6bAP7+/v6sMP6sMf6aAP6ZA/+YA/2aAf/9/v7+/P+tMP+bAP6bAv/9///+/P7//f7+//7/+v//+/2tMP+bAfybAP/++v//+v+aBP2wOv3++fyaAf+bBP7/+/39/f/+/f2ZBf/n1v79///8///9+P2bBvnXp/v/+v3Xqv/37P39//78//2vOP/Xpv79+//Vqv2bBP+XA/+xOv+aAf/++/+3T/+ZBP2bAPqbAf/Ur//QmP////+ZAP///yH5BAEAAH8ALAAAAADgAeABAAf/gH+Cg4SFhoeIiYqLjI2Oj5CRkpOUlZaXmJmam5ydnp+goaKjpKWmp6ipqqusra6vsLGys7S1tre4ubq7vL2+v8DBwsPExcbHyMnKy8zNzs/Q0dLT1NXW19jZ2tvc3d7f4OHi4+Tl5ufopRQFBUEFRCDs8vP09fb0TAxERen9/v+CiggcOJCJDT85gPDwc6Ohw4cQI0p8iKTHgg1MCugjwoRCkA0AQ4qUxg5DlSJBBhCxwbKljRs9fPDoouWGy5s4c+p06SdJDh9GfPgI8TNHAQpEBrBLOrKpU14MKtTYV6AIjhA4gCDAoRPJkRw4klxZuLOsWZZ+DiK84afHERta//wIwPGThxEeQTDkdfe0r99U74hUJWLET1g/iG8cORJCLeLHfowI6GFDAEMeODJr3sy5s+fNTnLcuPvSDxDGPkRoeMlVy1sgSG5UGRCEY4G/uHNfUhqESRDHkIMLH068uPHjyJMHD8K8wAAGuqNLL4RhaYUbTSrjUM69u/fv3ZsAUbpuwPTzTgVGLfDyRogbQngkAU+/vn3uThD6EZKDSJUgVViA3oDmUBBDAb4Z0cMNom2HWUNc3SfhhBLiYIQQfhzRgxE51MREBUWYR+CI2xTBxBZFvOVDQvxZdgMPNiCBAIMU1mhjdw9mx6ENOPQgxA1AbEBESiQWKU0FBVSBQf8IfmAWF0NAKOaDDRy2FQJlN2appXBNOLGdFUAs0IMfXtwgghYCiBZiBRUIaOSbxgyAwZA4CLAQW6YhZpcNOWQHxHZHOEHUloRuCUQSDTkRY2k2CAFEDgeZycMATGDAD5yY8tJOkjjwACkPQODhxA1OvMWWlzROGRMQJTxZ6KsT3uDDo3HhIJ4IfPqwXQk2ZIfQQUUQQQRImRYrywbMBQHrsswym4MfGBFr7LSAMdfstdhuCR+flppI7behUMoEE/Fla+659y3UA11NGBFEEc6BKy8mHymLGRJdoKvvvspRBukROMzQQ6j+UTDvwY9UkE8QCeVHI78QRxwcEGck4UP/bAjFdGFS0CHssSFEUFBEmqBihsMVeLgq8cr6+oCHH1YAWVMXlAGhhQ3ddvzxwW4wUICXmDHkoh8zsGy0vndpAeqYC4UgxJg2LMBVbUzs/O07RWzgL48H5dcEdgIccfTY2MKIg0x2JoaDCC0ixAMSGRFhdaZMEFGBD2TnrTd3yc5dZIgperr34IQT546Ifk+3DhNATKnFs4VHHrkQQaCYuG6+MeGHFlfOOqbkoO/Npw1FVGDw5U9tMEARQtjAw7ZACIFE6LSTvYAYVuSQw7uIo/4PBky0kINdo2bWpA141648yxYSzRYTRejsOzrsANHrHCw9m/YCkC/v/b6x56Do/3aQUj29ORsUcJ2CNsx3AxJAMI3n9/SfKxNCdDU6PNzvnB8OipqrnwBr1zf/bcMC7WjSABdIu3cZMBsYYMBCpsTACkruXUF4IDWCsA62wKd7Fgxh3sSXvtNpsBntqMKLDpIEGwBBhDAkGw4qwgMQnZAZITrIW7YjhLPF8IcsuwEC/jSeFkjrhsRAShB8cASbjElXVQKiFPl1kJvJYVYYMCESg2ESwySkBz/hkQDQMsUynis+c8hBmsQWIultcRfJMqMcCZedKmjxjbhAyRz3uDcRPKo2dMDjLfIxAD4akmw5mAOTbsAUQc6CAUyA0SEnybImJA9GGHTkK1KCAZuIjf+SoOQXEuCSlSO0rgq30eQqKhCEmPhhAS8MpSzPxSMM9QABfkDCHDKnSlSEqAfvocssh5kt17HkCp9qiB+S1EtSvKMCrkuIH3RFzGouywZXekkO8DAaP4hAABZwYzM5YZLCWPOcLCvgODdRBAoADJ3wXFle1pkJSg1ACF+Lpz4hVgW50bMSeVGQGvdJUH31ACVH/KcjUAIXT/WwoBDNlhqZ0DuFKmIAGNEd/oQY0Y4uKyxiq4pFF6E+I8gKfziYgzk9ylItwciJDLjUSA2xgRiwZZQ2aGKT5tfSnlLIhS1pQhWqNlNC/IeMPk1qs9wBgqL+AV4o8IFllEpVZmVtpkX/IAGknrWAqnqVUHzioEKTVIAchMCh2/mqWm2EAy8VoQr0HJcfUGDMJuZnrXiV0E9i185xWmpKK8rBEazgqLwatj5cSQgOPtJL6CGAMpb5kexAeNjKJqdXyAtNEZrqSAT5wC2IkZoTHsVTy5q2OHjgEVgOUoCE3hBBnSrBaWdLIXZkEIl3qAIPfNAEYNL2t/W5QRJQ8toqDGxd1gOucr3DA0f1RoMIKpkPboCDTy73usfh0LogacBxnc2VusMQdsdLHBH0RFfMOd9fedAEHDCIScAhr3zTEqokDIy4qHNsD0owMGGuaL4AZsgQESKEJMQrcZ4FbWNMOboAz7chNhDB/12oW4GKegy2PJDttbQAhD+9CFIO7mh/iPqx3O62t0xq1op6mIMr+CTEEbUvOz6WpONmJb6vel9OgSAHGIsYAQLw58Giq5DpVvdas0OADXrQNB8XlLpeUMnBvPtZvIX3WnhjcpR06uR9xih2tZHXetv73rSU7Vc2wXGXrWkEsflACwXAwLf0y98/Peu/zfrRAkTAgzHVYc36VJARXGiFKnC2WAkW24JbB+JmiUABUCCArUoDaHiOMj+KOgITXGukKqRFzdlCwgd28AMqEIC6PBCAFqzgIpuYeSGiqbQs+YIpqEoVYj6Iww6U8AQp9GEFPsCe63SFhBxQ5gZzAEJoZP8dyoOm0khZ3eorIWaCKeygD32IwhP6EIGwQKrYPcDDimTiQmaDcj4Z6XRZz5qDh+4rBwqYwg/KUOowDGEI3K6IEWKDsrTM4HXmpmQTwHLbEdGGrjCyK79y4AAdRKEPO9gBvn8QhR/82gmMPsi/lRbwSfIgNBaAK4FqAM3ADraw+7rBHg4QcR3oYAdTGIIOLtAHi4/hCEm4WYe9AOqOT3GUh6pCIAeEgbREFj7F5lcPHHDtH7jc4lHYARR0IAWKT0EGbY3MT3xuyBfmQAM9CBl6aKMW0ZKWX0bQtQ4OAIWIS2HbfVACxK+thB9EgAU8Ki3Xy6iFLuABUjcQyHRM9L7/sd3ABNhOvOIXr4Ql6CALfciACF6kalYzxNUHgbXe987AeeqGOWE0POIXT/rE/8DXT/jBDjIQbJbsdobGfkmyl815GMr0L3Lik5mPdvjSl14HU+jDAbTNBR1w29sxMra461Lu2otQTrlhghHiIljR+570S7C40yEOhXvne0P8fpkN/r155wsQCFWowF9+6Sn3Wv/6it+BDpbwcChQ4QA1r/jFM040HnDc/BbkE0xwaE2RRfwBFmnFe6MHf9gmc0sgdcD3BDE3czXXBzeXcy4EBDwHgBYUEzlweyKRJEfQBALwI3OwEArIgIrnAUpwAKrXB1CQbRBYdVFwdVnHIcnD/4ELhCg4gCROQRjuhwMIYFLvp4JYYHwy1wdDoARvh21yF3FxZ3d45346uEAWggRCMCQjUTqR03sq+IWK13iPF3mTl2qr1moHkXlrUYWEcxArcgTBEhIV1nMpCIZ2WHOop3qsJ2yvB26yp2yUxYZj4xNGUCc8IGT9wBxM1oULeIcMCHzCR3zG120+kXzhNm4wEkuCmDe68joJsQ7/MADAFIh544WOyIDZV3PGJ3XeFwH6Fn7+BnCbmDfG80KKIVLpwAAYMF2aODimeIrXJ3/0B4P3l38WtwIY12Abh4KzODZU0gM1USUWNg7jwhYJSDi/CIyl54AQOAUSKHM0Z3M4p/9zGkiHzbhwWLEdn1UFLYAOEhQ1W1c42aiNpMeCLnhtMRh1U0eDNpgfOHiOY3MVs9MeLyF25ZBDR/BC17g380iPiXeESoiETAh3T0h3Uph3AHk0BxEC1mM91OUH0+gN1lI7DemQjiiGkCd5lHeGl5eGChRrGYku2wGK46AsylOSJnmHp9cHqbd6rTdssHdss0eKMcksjwIErCQOvrE8OJmTXwiJw/cExXd8lQhuy0duvViU11I8AgCC3OAGFOA9TemUqKh9q9h9+OaK4HcD/TZ+sqiV2HIVaqQR4MA4YtmIZHmHwlh/xUhxx5iMILaMcJktN8YSQUCA2uAz3zOWeen/e9w4dd44geFogeOYgRs4mNeCFlxhBF6JDQZhjr6Il40Jhvb4gvk4g1aHdf4Yj5jJLDHyOnThQNtQABaAAObFlKI5mgwIkUm4hE0Yd3MXhXeHka2ZmbrnA+JUDSLTVuXHiLr5nHHneCk5eZP3NTGRPz8hYTBZnDYSZtlQAAoyVbgJnc+5kz2ZAe41JrLiBQJgjXwSO/PBnTaiF9iAAaJ4BUewUiSZm+TpkFApiUsQAXhSfV+CFdbDjPI5ITggZ9cQBIciAgl5l/3ZmKm4fVInd09gADDgBGM0GtUHTKCZoNyRAwxQcNMQLEnwUNa1nxOal3tJjPjXB3DgdAYQAMbj/0TtFqIimhxjhCDU8A4M4gNdFZ83yZ8teoqPGYFSsAMHkAU6AAU/kAAw4BWjtSIIuqOIFRQkFg0VsC6q9h4rSjuMeaSk2YKm6XI68AAwuARKAAdS6gdNsBifg6X2cSFws6XOgBFiwwNMojIsSqYmyZsSSQVDIHUuCAX69wM1yhZESafckRWOInLQYJMLNKaASpZUIIM7oKESlgQAMxpckSva2ZxYyhgNUQQM6gyzUUGWeqk5aXFU8HRLIKXbMSN+gAdEmFjw6ajE0RhG8GzNQAR3ValG6qqNKX/XFpw7kAABwBJzwCAFemNXyquacRBJ2Qxkx6rFaqxkuQMPt4ouh/9vHqChXSBYHio2IMqrwmEZfIoDd5QMILAApFqk3DqhZPCA2dYHaxd31zYEGgoWDLFkOaquwbEQ22EDwsIMvTGv9Fqv5PmAO7AEHhAFOmBx8qcDShBxGkqljTM8BPsY2JQDscEjiIgMRAAqFtSqDnuKFfutShCDP+B4D9cHbCAFbgoDcCqnH5sYVAIWMJJuyVAV2BGm9aOyK6uNbdcHU+B4pAZxxqd9i6ofO5sYiFGIPlCyxUABYOQ62nq0R5upUbepMNCpn1qI2ZMaHMKwWil4xyAkeCAEXEasXruysCqrtOoHtoqr7skiRJqgRoEMRbBaG9K1c1uvyIptULiszWr/A88KsFZgoFy7oz0Ykr4gGNPETWobOkZbuC76rU6rA+JKrubKIejaGFjaEHgaDBSgWi7JQJvLuU55r9f2rfiXsUr4r9uBo62DpS60acSwD2lhSn9CuLB7qRArsRRrsS6XsWLLsVaKpaBiBVjrC3ZZiE1gF8RbvGTasvr6sjUns9hWszebsxqCpfEjAAOgfsEgJE6APZDTtwL0utrrlEm7tC+nvBWoqAHAqLxbiDeQurxAqTEkv/M7oWCrsWNrBJ7qXmYrqmkLkNWlEMgCDKgkRQRcwORZtxU7qzBQq2yht4bxngV2jtYzRB8IDBgwO0B0wRj8nIerrMzqrNAKM5A7/61VSF1A0AQGpr68oBIp9kMs3MKj6a36+rmhCwPl2kSkayU6uncUhEtC4Aa+MACTYcHbKsSXKrv5uq+2668wALC628Rc9xLrsh08vAtFMKdAfMVYTKbHO7EV+7nMu7GB0rE2rIMLIhTCBSCaUgBwa8VtPLfci7EwC740a7NvGqfl24w9ywMvIwbAigtMYF5iLKGBzLn1y7T4C7X7K7Wz+EnZAwTDogsAwhV3nL2XLMQHLLZky8BcgQM/QipCMCocCMCzELjTNUVBnMpkqsExe7d5awROIBN/QhlqXHszhgsroVqAzMtY/MKJG8OMSyOu0xDKtpCclwRnTAvx4DbYHP9Cu+zME0rE4Aq6fTCuSFx9PoAo3oQEOWh+Q2cLBWBKntTM4ozBWky7/Hq7X6whRbYgldxlOZB+tnASPtQj9nzP8/vGySvHGssHaNIDoxI2OogHkjoLAyACOZAEdTAUCa3QxTvI3huzDhe+UqADE/AG7JK5siYrtuwKRJAd1BUjHw3S85vJ9+u0iNsHHPAGIkCF5pcDC0BrsjCSchTONu2w8pcFSzoBDjA7dCEUYJGQTuATkEKEXZYVu0MLAmxGSJ3U9foE1/YEURAFIxAHx4YEsCwTYPETUL1mZ3UDBxYLXV1GXw3WrupwMcuTShAFSkADcSAACoIVSLBGY5Kia/b/IDZw0a7wH3x013h9qTtABUvga31wAUy6BC7w1LPTOjjwtiyBS1ltUjYQya3AAIYE2ZF9pDvwBPSHsfhW0kyY0hgiWM11nYDGOU7wXLBQAanNxqtdvFmgf8b3gE7n1xC3BBNgAhyGPM+iYU7GI2JzBKnaChSA2o8N3MGNyYi7BBAXBVTwADsQBix3bTvAAQpwA6wmAu8MY2yhZFv9CkVwSKq93RmsA3AQrtpHBXQXd7H9AxygBoUtXl3WQku2BaadCgbx2/Zt30vd1E/tRVIdwVWtO1Tiak2SPwHtUSxBXXLtCkjB0imr3Q2eymLNk2V91mm91u3n1oaBGCyy4R41/yt3wRDTewpFYARzwOAlvtp67d1P0Nd/HdiDPUOG3ROtcxAvhFSGxbp8WmGt4GnfrMsk3uNtPNmVjW2YfQCazdn7wSOgbQNA9izSJuMQ9Tlq3RAJXgpCIknZbeWR3dqvrQSx/XCz/Qa1fQS3rSvWsyIpZuYFxUS3BB9NYKKoUFbxw+NwntTDbXHFTWoO94TKzdx9/txy4UKhCugEpWzvsUIvPQoVkHWKvuggHYPJ/d3hPd7lDXHord4CwN54414hoCiavk8lcCVgkQQCQNSnAD0xMuU1TerO7HT5Dbr73d90rq8ALuAl6EJzkQJJkFyH9TguyRU3LgpMMNMijsrC3v/j8kcFEI4ESPACKcAa26FsVn3hlXXtoVAAQNYWo97tPf4DTxDHUfAFI4AGL/AC7CUAw9ziF/Pih5U+gIEQVnAC8S7vDS4FDwcHjqcDHvAEgD0aPZAmhS1Yh03geWUD2zwKICB9KXXMXl3lCi/OPzAES4BvvtZ4fr3Z75OiYJ7kom1YTkC5n1AFaaJkp7zCJF/yvJzfFOdyShhx9MbTCoBLtv001FRZ1U0KRMAgqkbfPe/zlzwF+sd9yBqrZL0Dy93c/wXdhkUBiCkKA2ATXjBJ9U31c7sDZPByyBp1GfvwFHve6b3e7b1WZtWZnzAAVdBe4lbrlqz2221xcKAETyv/BUNAcXG3pPhXsQE+4JWl5qagOWD0IlIv+IL/4Fwf4VG9IhSe7ljtUQLQ9KGQ40UTFzu/xpgv+CdO1maN1i+h1kLA1lH91h7FIK1VCkVAZueb8Ksv7D/O134N2IINTEaO8UjOUht9wqOwARggWLGhEL7/+6SO5Za95V0u7l/+2TLfUgux5pzABKvlA1awW9NP/VYu5xSb7LItBbSNEHqu9MAeTzOCBx3vCRsgsPOhBfMPCH6Cg4SFhoeIiYqLjIg3Jn2RkpOUlZaXmJmam5ydnp+goaJZUT99On1LOz86UUp9O0sTJlpANj45fiWNvL2+v8DBiTc3A3/HyMnKy8zN/0FCfjZneDw2wtfY2YqPot3e3+Dh4uOZUJGxsFFUDzthBzs7sBwKN1YCIj7a+vv8wFY4TogUaUawYDMmN3j0AOLDCI9+ECMOg0SuosWLGDNuYgVHh44hpn5QifdKyZBTPzioQSIAmsSXMLNdQWKNicGbBoMEickzJjeNQIMKHXox3pQ+WKI0EGGjhw8etnAAuSGEWDQbOHpqlZijRw4kFXCKZUZkq1l+P4mqXcu2LSUwfX4MQTWFQI8btprcOCJIQI8mPaydHZyNRw4BSIiMXYyMAuHHwdK6nUy5sjgdB3QoQfUFVpsGPZzYEHLLSQ8cQqbyhcyal48bOWzYZLy4QP/r24skW97Nu3emKKfMwTm5REoDvn9t5LjRY0E03NAP2QAg5AgRCrTH2o7OXZBu3+DDU0Yld9IPLDpU9SGQFUk0IThwNOnevUmOEDySzM5uEMR2+tB9J96ABAYFhRnxwLJKJFHsgIoOO6hwQxM8GOFHbAByZwMefnhhDH8GFZFPhrgJWOCJKIoz1wFzLfHgAUrEAw88P6igHA9HaEEidHqchsB+IDrz0I6tmZjikUh6EgUUqCzByjt9KAFcXJpRAVIDOChHZGs4GOFUMUEWhIFgWz5mZJJopumNUUgpxZRTUGE1VVU3XJVVmfzYYINoPhDxYZjLMDAfnoSdqeahiG7/ApdcdNmFlw16reYXYGQSqg0QeNziFQaAMoOBe5aeZWiipJZ6Smab9dHZDp+FNlppp6W2V6jaOAEECz7wVUWnylAwABC0mjWqqcQeCpwOwhFnHHJNKMecc5UGCwxUAsR2g2K8IlMBftJqNWyx4KZI3kmSnJdePOz54d5o8Q3abTA5HPEUEAVkiwwIOSTxLk/fhuvvgAcmSCODDp4S4YQVXhjtvo1MCBAOAlhg7zE73cmwRP3+q3FvK7b4YowK0mhjDjjqeHEveDThZQ54MDDxH0EYdjLGFG1sM4pLNvkkSVOyooSVP2Cp5cyN5FJdNFX8yesArxENUcY3R10gm0kt/9XUvHJSZZWeFjsdxMREYOg0WjVLbfahi87VR1135TWrH5MGNvYgX9tLAQ4azL0P1Gf3vRtmmnHmGWiikeaDaaippnfdvG5QwD1668O335RTdmyyqSzrR3LLNffc3Ix3GkQuI0aOzeSVp07UuOahp16668In3+J2+6BFCKZng7rqvGsU8DkL9tHggwdTaKHYY4cOKBOxrZa7MLv3Ln1FHaf3sYwz1nhjjrRnS0QIRwD7PPRlT28+WzmnsnOUPVd5ZZa5gG5vEDjw0PX4vkR//v5BUe3m1XGSitbqxDVLBQFbnaoAD0KwMPw1rHz8iyBv0taotkHqbXFrIJEQCCgQyP9Hgw7cBgQlSEK3AC5Vq2pV4WCVuLcRioNhGgAexBfC/I2whDhcy+X6MJzMHWdzzeoctEIFwyBVwAYnKF0NH5jDJrKFdeVyHbra8552ETFbBUjIEm3oxC4O5XcKMoXwCgYhCRlPYVfsVAGYkIQbmGyLjNCfF+eYieq56FQgm9EqRlayNC4PCTkgGRyZSMdCViR9TsIMzyLhM6AJLX4v5FUWCzjI3NzQkJjUiP+WIggt7MUGN2hKEo6QJUHo6zZF5M8ksVJJS2bylUSh4NoIgAcjAMEIFgICDgLpBxzg4Sm4SWV2Vnm/VhZCjrBMJiZOKLgn6AAC8amFFeyXBCQsgJT/kGSNMGlDTGNORJngxMgO4QCHWPwgArFxQhLwwEscKREy22RMN715CGSG855QjIQOpNAHKvQBChngUIWcEBsatiaetQklK+lpCHveE5xgpNEU2CSSIaxgcznIQ1dAaBaEakehxWSoQx+aTDuiop9PcEV6lhCJCIjgPp4MpiRBytCGXpKkOP0Nk9SHGSno4AdR+MgP4NGgJURACxzt6EwpWdNBjDSnUJXER55AhVZkQAJGwMENLFQn2PjhBg2xgS5fUi810rSpTr1pVNcKClVEYQoQGgIVZDAhEeirB3DDBRL4AsqXeFQs80TrV9XK1sJuwkEXWFsfniBGGWTpCL+0/0E1mFONU0YEAwMBVGDR+lTDPlQHHogLLOKyBA9ISQamiUYSvJKlTMEESCDabFM769l7guEJE+1DGMToTCzsIAJz6JAPhOADJHALYy7T7FkFS9vaKvMoQ3DQAYCDBVigYgjvWIEInCAAIByhCSGVHGxVuVzOEta56D1FFE7CjlLMiElTsIMBAuAwPBzBJRLpwV9vItuaNje9mYzRDpQgBShshgpPgEJQDQADJMAGNkbQU50kkoSwKJep5gUwgNHTB7UNgcBPiMQr4HGA6s43B0LIZk+KAAKzYni259UwTk17gKH+c4xMkgJQh5AA+uIAAaU0i/JiW14Yyxi9LdoBfP9xO5fEmmIMTQBAPgRA0PC+RGlB6q9IY3zkcDpoCcCBAhUOEJdS9GEFToAPD1LcEgFYWSLYcfFCmcvlLivTSVSCBRSGcJIIIKEHRnBwYGw5hyBvZcjkfbF/62xnWOrgKNN9AhdQEQEcJCE2gATCV3yQBKYkFSJYJrKit9xoz/6An4zdQQZ8MAc98cAHOEDCQ2wgASGobDDjTfScM1xqtirBRVnoQwZEkBABaMEeX60TZKMi2bOEmj9FSMhWBesdRvf6fBz2MIhFrKAonZMFWJkwgPZ7Eybgwc14pfZ/r30zGtvYHA3KMVCn4Fgn+MEIOXgnd8htkALsyQYCoPZg2V3/yCQveQpNFu0YjpAEpAIBCF74NDx5RQSAu5DXBPfil8M85jKbAs2kwdAMeKCFIY17aSKohYoXnfE54pkVeuZzH/wMaAdfgUM2GLm46cPvghSgCIEJuLqt3XLVPboPkZ70zC2N6a78Mt/VMGh3ei4m97gL40Vv4qkXO9RVt1qysAZkYG4wByAQlERUJ0gQqCFxOK4768X6tQ6CPexiHzvgxLCGNR6yHLRnqwh6EvjA4V65bF9321HqthK+He6LlbVTgG+724lOeFO5Ox7wVvI+513ve+fb8X8PvMDfXnnxGPzRTNaBk/uw8IaLFeKS31HamxF5wZO+9ODZ+D87DtSP/6dZOdYYeckZFoTHA6r2o6c87g/1clQoWeY0D/QNbh4NnRPfXsgf+vLPdvSkU5rpNhD7058i1uuHPvZLvP32ebP1VHvd1WHfKNnNvnJaIRpE2afz+qUmd7oTmwfGhmx59xx8t3PScn/8AQJVkFXJt3+HYngdhngjRhKMp1WRUyE+AAQ9wAM3kGtG1ANCp38OqCaXd2Pxtnlv1Xn4pm8zI1l4cAbWIAQIyB9H5DxYN4JHcnpTkHqr13oOB3uRgwM6cmmBsQETMzroF0Lqh4PjoHtiRma9d2a/J3IkZ3Jj8xRW4ANYkQMeCCJMEIIiyIRH0nwx12d/Jn3Ul3MceIFTsf9XOYABRmgvDPB52ieGR9J9USBp33dp4ed0uEB+Ukc0fjEV8pFZ9jIAyHODdlgg7dd1rAZ/sSZ/ZXd2evMQOjIDRmCI2cIEBWCFRraIKNJ/wvZ/AYh3oUSAF2KATsOBXeEHXWhElqWIoEgU8KBPi8dSAqYqFBgB4GaBxpQDzrFafrArL0ME6RaGs6gWO+BMjAVXDtJx/sRP9AYQnseCSxQYDCECODCDXqiKpJaMa0FgNQYHkfAE/LRYWDASEcBwPxhx3lQtCeEDFRBnE8MA3khPSwiOHbYDVOBbJ6EO5LIDK6BQVDh8xqQneoIHrxgkTGB7yqePobAZ5Ehg0cUKQ6D/Am7mB22UhtZnTEBGE0DwbJCHAQ0IkUNRYD4jBfCgAwQwXLngBHjQA+MXdd5kBMRADJzyMsdQFnVokkHhIh6QUnPRAH6ggQJQJ0glifTnTUiQKQmxkFlWkj4JFD8lCSpgafkBBA9BExiyd6noTfmSA7FGjDr5H7I4lZxQi6eweNflEdEVD6xAADRhP4J3CPaDbxsAlbEllWjpCcuoA80IIaaQBXDJT1BgF1rQI8dVl4SAAz5wGhKjkzvJl33JCeL4A+S4WKhwAFIQVEHTS0U5Q3DDmIVQQJr4MgWwE8hYmZsQXf24A/8oF+RCALERcGKZVQhwjKTZS3chBGQpmap5/5asaQkSGSVSEF2SIJfxMRqhdASBFAKgspsK80vGp5PB+YnDuQkoqRkqCQ/skWI3AD+75AS4YHbSKQjACARFoJdBcp0sl52bAJRCqQOg4QekJFmxUXahlC+kcZ69dGmztxg6sZrwaQlVGQlXeWmh5AQPFg1HoHen6J+BkQPcuDS2IFn140352GVqqRkwNxcfUYtxOZdv5p+GIATwYWGSiQwFsABZEica+pDL95eBuSCEGReGiZiK6Ykmqgi6xAQksKLJ0AKchhU8wCHGtKEydpmZ6UxI15k/RZRZgSnAAoY9qghaWJ0rygRbqCkxWpmu6Y/CI5uRQJsAdyFd8mO6ef+liZAVp7mibkABWDEH/ZmkMop7xUmRCbIeSLCcVWEDznkf0cmmiXBfOSmkyFAEOHAFN7CYlaSkGradBDYj37kc4pkD5JkD5kmoipAETVChmwhrWqAFJYo/kApg8rle9IlX92kYNqCfypEEdcqpiIADMdBiiIoMRFAF1mCTX9qXB9oHCboce9KggAqhSXieOCCSW0oTfmBvdsqEHcqWHeaWIsqSJEqr4pWrysAAeDU0rXSqXsaMP+CMg1mY/6SjPeCo2ioMBaCliEoEC6Av91hD4gpOTFqOmwmlnzmlomml7QoM8IqoRbABuWAh0TqCYQqbYypz61GbaIqbaxqwvwD/qi/DBLjAo1t0r8qUp8e5p8qZJX8aqNBJsdcwsIhaADaZrGPDsckkqd25A5UansoxnuUJrSZbsYfKrcjAAPlQr0p4p0eWqkPJqi+an1MRq7Oas71gscVYBRM7eTgYrMO6oMb6oNEQoUzrC057sV/1q9dmkQJzCtUaonCJrRi6tfogFSVgk05QBG/Ks39QADMAsBsrtDgFBbgVCUxyrjiarj2QmOuqsWr7C5I1iLIht8wwAAWAs4+Ktw9VVaGlBFOQh/vqmVIamlVauNngHuHpBwqpuMxgAaU6Pi4rQUOwBE9AHD8ABWT6sGd6m2rKudggL5tjA1XQtTpZBFc3SKcb/0GYgV0OUgYg26ci25zPOai0+wtZQay6q5MUwABg22tjVos/pQoze6mZuqnLCwxNIAQCUAI2oKKiqwzuKbXsNmAQwkj12apIu5+yyrLLiwfE4AMDEIflqwxFML2lJldOMg+2QqwM2nfHmrXyu7x6IQg7m7/IsAFVEEg9gAS4kH6Q60TI4gGmQC6Z0WGpsAMTNQEKYLsI270wYW84cAQxwMDMoEC1QBoLALRz87tS8wSZgR5hcBIxogp76gIdAEhfBYAk7BN+wANFQI8qrKsPmoEPQbiRI8Nmw1Kp4E9K8AQ7ACNLwMN4JQRaEHBHwMRBXCt1sgVHvAxMICJy48V64//EN6MDaYAsQyUjx9kHsyAAnKYybVQN9ffF+sAhIcCecvsrIQAffmGvFZxD1rO+F+BPOzABHZAEMsMD7iGWyuEcehwRWolZY7wM6+lJU0rInqUZQ3As+8QBHeBmCKAXYIUDIjAVz2q3lVwYAvCbmcyiQwwbyvs8ahw18QBaE/AGExoCp0EVONIh0ZChr9wPWIGyR0wBESYaMNyyhYxDQ7BnTzACbzAHsXHCpbQctjADfkCqSVC6x9wLFEq+s3wMFNCJNuhAuZwmF5zBkbDBxOHBixzC+TDC4/wSQOBJXrUhfhC35zwA0JAD3hy0sETDOmDDOBwLatkHPOzDxZbPMaH/BY8ZntVgAwxgxOeMDMUHZHncxNFcOVC8BFJMxVaMxX6gxVyMxhJ9Oj1wBVBhqea80cjAPCcgzjPTzknCxm5cizsQx3Ncx0Zwx+Da0k+TEF2QBBeaXDStDAMgAAhwwMGi00hyyPGQyLDAyI6cC5CMppNs1FwhFUnAQEQsy039B1vAqyztNFR9hyYhylJAyqaMyrC2ynXCXWAtEYZhCzThx0cMAqLhycm0yx7Qy78czEIwzF5QzGud174gYZJlA4x71syQl8/M1iHdN9M8BNV8zdl8n6nYzd9saTjt2I2QKVkCG8rc1PvrWsvhRoGY05ldKu/MwUh3XR38wfZ8b6b9/xhsliVE4NdjHL2uplVO8UbQLEEIrdBRwtA73MO5ENG9PRhIoBdAIAIzTdnJUAFapak8cAV3AdIlNNIlXcW/htIqbZ+NPd1ooQFIQBpmrd09qydAkARdwIGXLS1tPRk87bo+DdQmQMeeOtQJUdTs3ROBpJVMwKzaXQVFUA0hoNS7JN7A6yKIrMha/ciRDD+UfOBaIQYCMANAEKBHzKUgKUgUzj+gDNdy/WN0rcqsjNcerhX20QQDkN3yzaIDENkKleIRRNiGrRzArFWJzReLbaQzrhU+QL8LnOPLUADE2lo+fj6b3dnYjBWgzc05N9rhnOQ9UQsUgONOfgwDQARmN/+AaTzb4lHbGozbqqDbIuzl3BEbAD3muspKeDHlNrPcOnDDza3DkvDQ0Q3Ecg4dPBAETG3nzFB8NpBVYqDnN0PeUWLS590BWbzF6l3o0JEYit5vuZCImM19bezfcHwSQT3gRP3Rmm4WTCDc2q0TCwrpGmPVfYDVi9zIGu7VwLjqt7HanQ4zCACaac59b30Ko1zKLl6/MH7XrszrWnFAv24QjtO2sr4xQO7LQo7Yis3Yzg4Zz+vkA8CAw242VW7NV67N1qDl3gzOpd3t+6AT0X4TAxAEBaR3OYDc3bLfnBBiP5AqwaqSpnABHPAGmdIEsejut2Gpr3YD3z7mJAk34dz/FSGwCwyj75lwdKvAUhZ5EsTRBwbgABogyV+L8AFiwjxQBbga7wZRAxUQYfgdArZyMRaPCXPxBUH1VkMAF2WwWFywBjDQA0yBIXRI8gkPgtXg6p0+7997A7lpuxWv5kLBKB1xDnIBDwzWJSHwnLEhjER/GwH3cFVA4mOeReEJKlFLKzN/CamyA1EQWj6lAz5/Jy4KBNWiacbc9azBEE2wBb6u8slw4/hRs1IdIFDfPy7iIBCiA/OV9QhQHTagBxfiB2KQEL2L99R9C/Ht9wVBBHVSIQwh84UPFAewgw+AGQkAA1+VKcrRA0bepZFv+ZCRA0YwAE2u+T6nqD0O+qUi/wWl32MakCUUbUH+/KCvWgJnD/s9kRW1b/s+p1VHkN9botP87u9i1AcAnxk9BkpCgKTIDx3A5/i4YwNBwODMvwxl7gespuqEkssY/wMa/xEcnwoeHwDV1Evt3v0x8XliqYG7AAgYf4OEhYaHiImKi4yNjEUMQj1+lJWWl5iZmpucnZk3Jn2io6SlpqeoqalDOl9ROlFTQ2B9ZX1PXGswSDd+NjZCTb2exMXGx8jJysvMzc7ENn4hOTc4TTwVNY7b3N3e3ExJfk7P5c6gqunq66g/rHA6ojvuOzsGMDhGPjk+NkBAOKKZG0iwoMGDCJcJyZHDj48ePgoM+EaxokVHFf8G5BCXsKMldOxCikSlJN6OKB76SNGhQxcOSguMNOkhwUeTIzw86tzJs2fPIzhu+OABhAeTi0iTJmXSzydCkCOjjtyxRMcOllcNBJiGQMgRGzdsaMlBFM8Rp2jTql27yR+OHkB6VCmgtK5dbhYK5GRbDqrUv+oOTHnyQMeBBDD83MDzK0ePr15wCAnBw4cVvpgzazYYokeToVXu3B1NOlGVIJuZ+QXMGpWUwgkCaAio5eENIL/8COiBY46Pt6mDCx/eqQQPHDnoll7OnAhZGzmA7BNIHNPq1uqe9PlRso+OH6OkzDugIzZYIXiqq1/P/pOfJEWKMJ9PukARh0Js5KP/3v46dlQ6TNHHPEtsp8MQQ/SRYIFaJYGEHzi81N6EFAq3AFBAVEDfhndtgdoNSQiBgwAV+vefKay4AosstNiCiy68+AKMMBXWaONaAgjhwwBBcOijUnpV8luJoZyYjjs6wCMPPfbgow8//gDE341UVokQAkAQQcGPXF5kAQNhvTTleiYaOUp3J6W0Ukv4wCQTTTbhZOWcdBKUgyBd5kkRBnrZABGRZqpClVVY6aAVV16BJRZZQJhV56OQJgMEBvLpaWk3FNzwVUMUlhmoYIQZhphijEH3mA2RTVbZZZG26qomFRBx6azbBFGFYpN0WmSgrsEmG2224RbNbr39luur/8i6GsRRtDbLCAa3JsGYH9TcoAUQxHnKjnbcxfNdeOOVF8B56SVr7rmUTAMEP37g6ey7iRTQRBK/HHcDRFpku6tUAQ74Q4E/HJjggn00+GCE6CaM7BHUOJFPFczCK3EhdxTA2w3R8XBFD8MIp206Kb4Syyy13JLLLr38EkzHCrdc5w08HAHEAG5MbHMhGMTwCxBJdMHDDSyn9rEqSCrp7xD13JPPPv38E5DLUM8J3RFO+BDxzTdTUAQPNoSQBECcerxvVGiipBJLLrk5U0037RX12zVGZ4UTW0yE9d1M2ICEP2RVN3Qqg15F6KE5dPVVWGOVdRbcjE/ow4NMtHD35P8S2cB1WGNq9jcqoBZ2WGKLNXZqqpRZ1vjp6+VgAwVVTO56AUyEaUO5Yrf2mriziRVsbsT6BhzqwHucnOvEV0BBEk4Ao68pVID3w1VY9BHFEAEXiDR55t2AXvDcr/eL3k3kIEITfhhPPPFBENEDOcuXkmA8fVzQxxJksCSKHQgaDKGE3fcvHGUB8cEccGO+8xGPAUZwwhzaV4qrxGIHoqACBBU0BK3ESGU08p8GNdMDYORrGlXYkgGJNwAMIIeBZ+LODsIQsHpE4QdR0EW+mBalp23whmzJjYSCIMIREq8IQQhbcK7zAy4ETAoDY0UGEkMUK7yJbXLCoRTRcoONFeX/BrLyoQExwAQUiuIJ9XAeeVbAgnFoSnWIY5SjpshGnjAEAV8hAh20OEIPDYeIA9KBEn4QgR4kgWuKcUhASLeqNhrSI9MSQhDsRkcDoqZ2DTRQBCLkA4f4AQk+EBElemesQ3ryIDBDAhEq1UhHYgAYORDGgzAThx0oYQdTOMAesbCCCO3mk7jUCXSA8ZUQUOIG6SulFplAgegIAQhBS0sT3iAKKARMBysAQD78gAABuC2X2LRTJXOAg7iUAAdEYKQwR5g+ogQDMz7owBME1Icx9AIHIdAk/7JJz3JEYxrVuIYTlDNOLRKhCkQRolqAoAYo9GEFNnDCDYwQs8vlYHH1/4woMxbSkIf8Boj9bCQRnCMEzNjABDKwwREQQC+ivOQ2OeioRFeaDKAIhShGcVdGtcjDzDkFBzmhBg4UCIQZUIIoSBAoS4fKCbfARS78nCkdmYABzDDEBzcgRyZ9gKWXrA9bRM0qJzrzGR6ERqnjfGQO3wIQ7eEhqL/5Cli0ylZNGAcHTEgqWOm4gQL4AjkBoV1b9+pR1SXKl0eASFzn2k8QFCEHVbNBE2zK18b2hF3c9GYPEFCEqxG2lBsIQjdVN0/HerYn99TpNXxQBJleVphaO+Y+PsvanlDUIRCBq2VPK8wqFGGnnW2tbg3i0qEUZbC0VSoFgsjY3Rq3GUaNy/9cgjvXDdznuNAdCFdBIxrmzhUEdo2udp3xVuBat7kVsCYlcqCF4m53t7v8qx8CazW5flepQWiqBPjBzfPal1rb7GYPSjDZyr6XthADixasYN77fja0+axMaf8b3CDYlTcFNrBjX2tR2TKYuVWoQBGSIFQJ67a3MPXuhYNLqQh7eK/JReqI31uBLp74uNP1anVX/N3Mvvi43XUvjYNbABNa8sZZ7VoHMYaHXoQAdlvY8YWJUIFqKMbEQG6j5X5xBdVxrYBKvrBEgOCwSkZZovrp6GQvGYMNZJnGG6ADA77M0r1poZtHEAIRenTmHWOACGyW6Gd+aoMgkLLONB5lnuv/mYM5+BKL4gQ0jQsg1kHjUgTrSt8cFX3mIDTa0YdcbAgprWgiMGFrfjACMAKCBBHlYJWYfltOnEAvuIiDh5zmdHx9IAI/aOGPuDLCsVINNXEI4DaWK8AoYx3rTwtABAH0QjV4YARev+0lOIjJDYqQaGIregNMwHNYwjKHezk7anvLgQBsMIAZW5vYTAhvD0SAWB6Q6NsuC11c/3xuYnPRCL3QdW7hba4mCIECPax3vSlAhAIAB8r8plNEdCxwaw+ACAKYVsLRZWkGNPzihJAIEYLyldoYQa8TV096ewmhbfMgBwygN8YvHtcQ0CgoHAs5eyCr3xJUQw42KMKcV85z/0JgIH2UKAEQroBwmacFwdbgQU6aMIAk9/zpg2AAE7hJDlQbfTgUjq1sLQ71rrsBiL++unpAXJQcfL3raCcED8knduKkeC50TnvaCwCxtg8nxl+Vu94HkdlL2x0zxoEdw/fedQpsoZLItNxCw2QEjvxdGUDQAtAaMjt/iCGh+YhQOAdPeLQzIQgb8MG4RRrzojyeGbXhGE5/ATTkRKMERoBd52dvCAwMoArIyQ9jznl6ZdzrCgGtRr4VgwCJmJb2tLd0D/CAg30ApcO97wTQeNCFr/3CYdCxtJmRz/1CaMk5ELKBqKOPjMgmIQSKx00BGN399hvCuQUQyALJf4yT4/8m3BuNu/v3PwgtFYHL9GcMrDdlAyAR/HeAhuBpeBaAxMAYAXEDIoaAEvgHmTUAyTMMX5EEPUAZvoRVzqYFQvcQNlBJlod5RnBSTVAFwzaBLEgIKhgEC3Ab4fMSTrAuPANvORACTnAW3QQW1aA6fgB7pbV+LViEhTAAIMAEP1NfxzEDtAZvftIZ1CJqw3cDxVdCRpiFhpA+RZBAQREUXoaDVrg3P4N9OaB9WpiGhlAABCcAJeAHk8B2zqYfrZcTPbh++qeGevgHNZBtqNED+QJvfyQENxACQJN/e5iIh1AEEON4vDYiinUDsWKAiliJhlAFPOJ3eRYNRuBg1WaJoDj/CMMVBD0gbsPQfLAFVXoDU+8WZGIiAg+SBFalH92Wc8TEdaGYi4cwF/+EAxy2LtjXUVAiIriWVUjAbEhAdA2BBDWYE0bgaceni9JYCEzwaX5QLgmEBE7DEOOwbxG1Sx3UAwIQEMjxT0UQcNOYjofABJgYBFOmGNwUFtxUdIbEEFVmBPhUBBVQANunjv64CMPFVCBCIjgwA18BUUMVEDkAAFpwB542W/8YkaYxZ0wgAGJAUdBXTz9DbTEgORL5kdzAAHRQAAwQj1kVBPsYjSC5ks9SBRvwcytlaZbGkjRpEQUHMV+BJUBzST4gDtwUFECDBF+IMb5ACdHgbpURENek/xb3Ui8L8GvDEg355gTUwFBrpVjRAITAZB/UVpNeiRQWYGkl9GQcczEYox8+MB1hsS4gEiE5ARc8oAXMlhn7gBxxATQ3oI3UcBxFSS29MAk3IAI8MABMFR9feZh2MQBFUAD7SAcnBFVD4Qf/8GYSwAMcgzFHYC3IdBl4EIZrgQOSdwR/NA3l9T2L9RXvwQ/6QFoDUAEVYAGIGZvLsQEbBUQMhUwaszdUWUk+2RB52ZNn4IFrgRvIEVSSwU1vCCEdhAQ9sADYRpLhJJvSuSEa12IM4ESqpR84FRczgAOb4ieYEW3SoTp6E4VLaFtMwAArOJ3sySV5MZKwwzra01EywYpNk7CUaTEiXiAjXMYArWkfsNaeAuoshOlgn1ZafpVMVAQJTFBC1ZiHAxqhNoNtmfV5MimTB3GhGupgKiehHtpIwrZRIjqiJFqiIzpcsLOYnPehLNqiLvqiMBqjMjqjNFqjNnqjOJqjOrqjPNqjPvqjQBqkQjqkRFqkRnqkSJqkSrqkTNqkTpqjgQAAOw=="/>
  <p:tag name="MIO_PRESI_FIRST_SLIDENUMBER" val="1"/>
  <p:tag name="MIO_FALLBACK_LAYOUT" val="15"/>
  <p:tag name="MIO_SHOW_DATE" val="True"/>
  <p:tag name="MIO_SHOW_FOOTER" val="True"/>
  <p:tag name="MIO_SHOW_PAGENUMBER" val="True"/>
  <p:tag name="MIO_AVOID_BLANK_LAYOUT" val="False"/>
  <p:tag name="MIO_NUMBER_OF_VALID_LAYOUTS" val="20"/>
  <p:tag name="MIO_MST_COLOR_1" val="0,0,0,Dunkel 1"/>
  <p:tag name="MIO_MST_COLOR_2" val="255,255,255,Hell 1"/>
  <p:tag name="MIO_MST_COLOR_3" val="255,255,255,Dunkel 2"/>
  <p:tag name="MIO_MST_COLOR_4" val="235,235,235,Hell 2"/>
  <p:tag name="MIO_MST_COLOR_5" val="255,165,0,Akzent 1"/>
  <p:tag name="MIO_MST_COLOR_6" val="191,115,0,Akzent 2"/>
  <p:tag name="MIO_MST_COLOR_7" val="226,135,0,Akzent 3"/>
  <p:tag name="MIO_MST_COLOR_8" val="255,194,102,Akzent 4"/>
  <p:tag name="MIO_MST_COLOR_9" val="95,95,95,Akzent 5"/>
  <p:tag name="MIO_MST_COLOR_10" val="38,38,38,Akzent 6"/>
  <p:tag name="MIO_MST_COLOR_11" val="255,165,0,"/>
  <p:tag name="MIO_MST_COLOR_12" val="119,119,119,"/>
  <p:tag name="MIO_HDS" val="True"/>
  <p:tag name="MIO_EK" val="10308"/>
  <p:tag name="MIO_UPDATE" val="True"/>
  <p:tag name="MIO_VERSION" val="30.06.2017 15:02:37"/>
  <p:tag name="MIO_DBID" val="ED9FF2F2-6643-46BA-B685-7D49126FFAFF"/>
  <p:tag name="MIO_LASTDOWNLOADED" val="10.07.2017 14:27:11"/>
  <p:tag name="MIO_OBJECTNAME" val="Corporate, 16x9"/>
  <p:tag name="MIO_LASTEDITORNAME" val="Leon Kirchner_ext"/>
</p:tagLst>
</file>

<file path=ppt/tags/tag20.xml><?xml version="1.0" encoding="utf-8"?>
<p:tagLst xmlns:a="http://schemas.openxmlformats.org/drawingml/2006/main" xmlns:r="http://schemas.openxmlformats.org/officeDocument/2006/relationships" xmlns:p="http://schemas.openxmlformats.org/presentationml/2006/main">
  <p:tag name="MIO_SKIP_CDCHECK" val="True"/>
</p:tagLst>
</file>

<file path=ppt/tags/tag21.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22.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23.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24.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25.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26.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27.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28.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29.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3.xml><?xml version="1.0" encoding="utf-8"?>
<p:tagLst xmlns:a="http://schemas.openxmlformats.org/drawingml/2006/main" xmlns:r="http://schemas.openxmlformats.org/officeDocument/2006/relationships" xmlns:p="http://schemas.openxmlformats.org/presentationml/2006/main">
  <p:tag name="MIO_MST_COLOR_1" val="0,0,0,Dunkel 1"/>
  <p:tag name="MIO_MST_COLOR_2" val="255,255,255,Hell 1"/>
  <p:tag name="MIO_MST_COLOR_3" val="255,255,255,Dunkel 2"/>
  <p:tag name="MIO_MST_COLOR_4" val="235,235,235,Hell 2"/>
  <p:tag name="MIO_MST_COLOR_5" val="255,165,0,Akzent 1"/>
  <p:tag name="MIO_MST_COLOR_6" val="191,115,0,Akzent 2"/>
  <p:tag name="MIO_MST_COLOR_7" val="226,135,0,Akzent 3"/>
  <p:tag name="MIO_MST_COLOR_8" val="255,194,102,Akzent 4"/>
  <p:tag name="MIO_MST_COLOR_9" val="95,95,95,Akzent 5"/>
  <p:tag name="MIO_MST_COLOR_10" val="38,38,38,Akzent 6"/>
  <p:tag name="MIO_MST_COLOR_11" val="255,165,0,"/>
  <p:tag name="MIO_MST_COLOR_12" val="119,119,119,"/>
  <p:tag name="MIO_EK" val="19201"/>
  <p:tag name="MIO_FALLBACK_LAYOUT" val="16"/>
  <p:tag name="MIO_SHOW_DATE" val="True"/>
  <p:tag name="MIO_SHOW_FOOTER" val="True"/>
  <p:tag name="MIO_SHOW_PAGENUMBER" val="True"/>
  <p:tag name="MIO_AVOID_BLANK_LAYOUT" val="False"/>
  <p:tag name="MIO_CD_LAYOUT_VALID_AREA" val="False"/>
  <p:tag name="MIO_NUMBER_OF_VALID_LAYOUTS" val="25"/>
  <p:tag name="MIO_HDS" val="True"/>
  <p:tag name="MIO_SKIPVERSION" val="01.01.0001 00:00:00"/>
  <p:tag name="MIO_EKGUID" val="e3e9ceb7-7c78-4334-8bc0-c31cd70564f0"/>
  <p:tag name="MIO_UPDATE" val="True"/>
  <p:tag name="MIO_VERSION" val="30.03.2023 07:25:23"/>
  <p:tag name="MIO_DBID" val="28AD0E67-88F4-4826-B6CB-8EA6DE4EF11B"/>
  <p:tag name="MIO_LASTDOWNLOADED" val="30.03.2023 14:32:05.565"/>
  <p:tag name="MIO_OBJECTNAME" val="Automotive 16x9"/>
  <p:tag name="MIO_CDID" val="d446ddb0-4ccd-4ae3-96db-87dda6130c44"/>
</p:tagLst>
</file>

<file path=ppt/tags/tag30.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31.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32.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33.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34.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35.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36.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37.xml><?xml version="1.0" encoding="utf-8"?>
<p:tagLst xmlns:a="http://schemas.openxmlformats.org/drawingml/2006/main" xmlns:r="http://schemas.openxmlformats.org/officeDocument/2006/relationships" xmlns:p="http://schemas.openxmlformats.org/presentationml/2006/main">
  <p:tag name="MIO_SKIP_CDCHECK" val="True"/>
</p:tagLst>
</file>

<file path=ppt/tags/tag38.xml><?xml version="1.0" encoding="utf-8"?>
<p:tagLst xmlns:a="http://schemas.openxmlformats.org/drawingml/2006/main" xmlns:r="http://schemas.openxmlformats.org/officeDocument/2006/relationships" xmlns:p="http://schemas.openxmlformats.org/presentationml/2006/main">
  <p:tag name="MIO_SKIP_CDCHECK" val="True"/>
</p:tagLst>
</file>

<file path=ppt/tags/tag39.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40.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1.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2.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3.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4.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5.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6.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7.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8.xml><?xml version="1.0" encoding="utf-8"?>
<p:tagLst xmlns:a="http://schemas.openxmlformats.org/drawingml/2006/main" xmlns:r="http://schemas.openxmlformats.org/officeDocument/2006/relationships" xmlns:p="http://schemas.openxmlformats.org/presentationml/2006/main">
  <p:tag name="MIO_SKIP_CDCHECK" val="True"/>
</p:tagLst>
</file>

<file path=ppt/tags/tag49.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5.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50.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51.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52.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53.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54.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57.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58.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59.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6.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60.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6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62.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63.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64.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65.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66.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67.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68.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69.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7.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70.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7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72.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73.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74.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75.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76.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77.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78.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79.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xml><?xml version="1.0" encoding="utf-8"?>
<p:tagLst xmlns:a="http://schemas.openxmlformats.org/drawingml/2006/main" xmlns:r="http://schemas.openxmlformats.org/officeDocument/2006/relationships" xmlns:p="http://schemas.openxmlformats.org/presentationml/2006/main">
  <p:tag name="MIO_USER_INPUT_REQUIRED" val="Individual information;Please enter your individual information:"/>
  <p:tag name="MIO_USER_INPUT_LANGUAGE" val="en-US"/>
  <p:tag name="MIO_USER_INPUT_TEXT" val=" "/>
</p:tagLst>
</file>

<file path=ppt/tags/tag80.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8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2.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83.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84.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85.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6.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7.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8.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89.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9.xml><?xml version="1.0" encoding="utf-8"?>
<p:tagLst xmlns:a="http://schemas.openxmlformats.org/drawingml/2006/main" xmlns:r="http://schemas.openxmlformats.org/officeDocument/2006/relationships" xmlns:p="http://schemas.openxmlformats.org/presentationml/2006/main">
  <p:tag name="MIO_USER_INPUT_REQUIRED" val="Individueller Informationsbereich;Bitte fügen Sie Ihre individuelle Information hinzu:"/>
  <p:tag name="MIO_USER_INPUT_LANGUAGE" val="de-DE"/>
  <p:tag name="MIO_USER_INPUT_TEXT" val=" "/>
</p:tagLst>
</file>

<file path=ppt/tags/tag90.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91.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2.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3.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4.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5.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ags/tag96.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7.xml><?xml version="1.0" encoding="utf-8"?>
<p:tagLst xmlns:a="http://schemas.openxmlformats.org/drawingml/2006/main" xmlns:r="http://schemas.openxmlformats.org/officeDocument/2006/relationships" xmlns:p="http://schemas.openxmlformats.org/presentationml/2006/main">
  <p:tag name="COLORSETCLASSNAME" val="ColorSet2"/>
  <p:tag name="COLORS" val="-2;-2;Black;-1;-1;-2"/>
</p:tagLst>
</file>

<file path=ppt/tags/tag98.xml><?xml version="1.0" encoding="utf-8"?>
<p:tagLst xmlns:a="http://schemas.openxmlformats.org/drawingml/2006/main" xmlns:r="http://schemas.openxmlformats.org/officeDocument/2006/relationships" xmlns:p="http://schemas.openxmlformats.org/presentationml/2006/main">
  <p:tag name="COLORS" val="-2;-2;-2;-2;-1;-2"/>
  <p:tag name="COLORSETCLASSNAME" val="ColorSet2"/>
</p:tagLst>
</file>

<file path=ppt/tags/tag99.xml><?xml version="1.0" encoding="utf-8"?>
<p:tagLst xmlns:a="http://schemas.openxmlformats.org/drawingml/2006/main" xmlns:r="http://schemas.openxmlformats.org/officeDocument/2006/relationships" xmlns:p="http://schemas.openxmlformats.org/presentationml/2006/main">
  <p:tag name="COLORSETCLASSNAME" val="ColorSet2"/>
  <p:tag name="COLORS" val="-1;-1;-2;-2;-1;Black"/>
</p:tagLst>
</file>

<file path=ppt/theme/theme1.xml><?xml version="1.0" encoding="utf-8"?>
<a:theme xmlns:a="http://schemas.openxmlformats.org/drawingml/2006/main" name="Continental AG 2023, 16x9">
  <a:themeElements>
    <a:clrScheme name="Continental 2013-06-21">
      <a:dk1>
        <a:srgbClr val="000000"/>
      </a:dk1>
      <a:lt1>
        <a:srgbClr val="FFFFFF"/>
      </a:lt1>
      <a:dk2>
        <a:srgbClr val="FFFFFF"/>
      </a:dk2>
      <a:lt2>
        <a:srgbClr val="EBEBEB"/>
      </a:lt2>
      <a:accent1>
        <a:srgbClr val="FFA500"/>
      </a:accent1>
      <a:accent2>
        <a:srgbClr val="BF7300"/>
      </a:accent2>
      <a:accent3>
        <a:srgbClr val="E28700"/>
      </a:accent3>
      <a:accent4>
        <a:srgbClr val="FFC266"/>
      </a:accent4>
      <a:accent5>
        <a:srgbClr val="5F5F5F"/>
      </a:accent5>
      <a:accent6>
        <a:srgbClr val="262626"/>
      </a:accent6>
      <a:hlink>
        <a:srgbClr val="FFA500"/>
      </a:hlink>
      <a:folHlink>
        <a:srgbClr val="777777"/>
      </a:folHlink>
    </a:clrScheme>
    <a:fontScheme name="Continental A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9525">
          <a:solidFill>
            <a:schemeClr val="tx1"/>
          </a:solidFill>
        </a:ln>
      </a:spPr>
      <a:bodyPr rtlCol="0" anchor="ctr"/>
      <a:lstStyle>
        <a:defPPr algn="ctr" rtl="0" eaLnBrk="1" fontAlgn="auto" hangingPunct="1">
          <a:lnSpc>
            <a:spcPct val="100000"/>
          </a:lnSpc>
          <a:spcBef>
            <a:spcPts val="0"/>
          </a:spcBef>
          <a:spcAft>
            <a:spcPts val="0"/>
          </a:spcAft>
          <a:defRPr sz="1600" b="0" i="0" u="none" baseline="0" dirty="0">
            <a:solidFill>
              <a:srgbClr val="181818"/>
            </a:solidFill>
            <a:latin typeface="Arial" panose="020B0604020202020204" pitchFamily="34" charset="0"/>
          </a:defRPr>
        </a:defPPr>
      </a:lstStyle>
      <a:style>
        <a:lnRef idx="1">
          <a:schemeClr val="accent1"/>
        </a:lnRef>
        <a:fillRef idx="0">
          <a:schemeClr val="accent1"/>
        </a:fillRef>
        <a:effectRef idx="0">
          <a:schemeClr val="accent1"/>
        </a:effectRef>
        <a:fontRef idx="minor">
          <a:schemeClr val="tx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vert="horz" rtlCol="0">
        <a:spAutoFit/>
      </a:bodyPr>
      <a:lstStyle>
        <a:defPPr algn="l" rtl="0" eaLnBrk="1" fontAlgn="auto" hangingPunct="1">
          <a:lnSpc>
            <a:spcPct val="100000"/>
          </a:lnSpc>
          <a:spcBef>
            <a:spcPts val="0"/>
          </a:spcBef>
          <a:spcAft>
            <a:spcPts val="0"/>
          </a:spcAft>
          <a:defRPr sz="2400" b="0" i="0" u="none" baseline="0" dirty="0">
            <a:solidFill>
              <a:srgbClr val="000000"/>
            </a:solidFill>
            <a:latin typeface="Arial" panose="020B0604020202020204" pitchFamily="34" charset="0"/>
          </a:defRPr>
        </a:defPPr>
      </a:lstStyle>
    </a:txDef>
  </a:objectDefaults>
  <a:extraClrSchemeLst/>
  <a:extLst>
    <a:ext uri="{05A4C25C-085E-4340-85A3-A5531E510DB2}">
      <thm15:themeFamily xmlns:thm15="http://schemas.microsoft.com/office/thememl/2012/main" name="Default Theme.pptx" id="{EEA7E982-46E7-42C9-B4F6-3DCAD0C5A75A}" vid="{7D1FCD33-8F5F-40D7-81F3-6F8DEA5EE26C}"/>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57C4F34-F441-4867-9A08-9E432A4EBFB5}">
  <ds:schemaRefs>
    <ds:schemaRef ds:uri="http://schemas.microsoft.com/sharepoint/v3/contenttype/forms"/>
  </ds:schemaRefs>
</ds:datastoreItem>
</file>

<file path=customXml/itemProps2.xml><?xml version="1.0" encoding="utf-8"?>
<ds:datastoreItem xmlns:ds="http://schemas.openxmlformats.org/officeDocument/2006/customXml" ds:itemID="{89130392-6D9D-4B44-BE4A-ADB6D15EE3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4a1c0d-4a69-4996-a84a-fc699b9f49de"/>
    <ds:schemaRef ds:uri="acccb6d4-dbe5-46d2-b4d3-5733603d8cc6"/>
    <ds:schemaRef ds:uri="985ec44e-1bab-4c0b-9df0-6ba128686f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48ba6b24-17fa-432b-86cc-f98858b9f786}" enabled="1" method="Privileged" siteId="{8d4b558f-7b2e-40ba-ad1f-e04d79e6265a}" contentBits="2" removed="0"/>
</clbl:labelList>
</file>

<file path=docProps/app.xml><?xml version="1.0" encoding="utf-8"?>
<Properties xmlns="http://schemas.openxmlformats.org/officeDocument/2006/extended-properties" xmlns:vt="http://schemas.openxmlformats.org/officeDocument/2006/docPropsVTypes">
  <Template>Default Theme</Template>
  <TotalTime>187</TotalTime>
  <Words>1832</Words>
  <Application>Microsoft Office PowerPoint</Application>
  <PresentationFormat>Widescreen</PresentationFormat>
  <Paragraphs>204</Paragraphs>
  <Slides>14</Slides>
  <Notes>1</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2</vt:i4>
      </vt:variant>
      <vt:variant>
        <vt:lpstr>Slide Titles</vt:lpstr>
      </vt:variant>
      <vt:variant>
        <vt:i4>14</vt:i4>
      </vt:variant>
    </vt:vector>
  </HeadingPairs>
  <TitlesOfParts>
    <vt:vector size="26" baseType="lpstr">
      <vt:lpstr>Bosch Office Sans</vt:lpstr>
      <vt:lpstr>Arial</vt:lpstr>
      <vt:lpstr>Calibri</vt:lpstr>
      <vt:lpstr>Calibri Light</vt:lpstr>
      <vt:lpstr>Symbol</vt:lpstr>
      <vt:lpstr>Times New Roman</vt:lpstr>
      <vt:lpstr>Wingdings</vt:lpstr>
      <vt:lpstr>Continental AG 2023, 16x9</vt:lpstr>
      <vt:lpstr>Office-téma</vt:lpstr>
      <vt:lpstr>Office Theme</vt:lpstr>
      <vt:lpstr>think-cell Folie</vt:lpstr>
      <vt:lpstr>Visio</vt:lpstr>
      <vt:lpstr>Status Report: Special Interest Group on Electrical Braking   </vt:lpstr>
      <vt:lpstr>PowerPoint Presentation</vt:lpstr>
      <vt:lpstr>PowerPoint Presentation</vt:lpstr>
      <vt:lpstr>PowerPoint Presentation</vt:lpstr>
      <vt:lpstr>PowerPoint Presentation</vt:lpstr>
      <vt:lpstr> Tasks given by EBSIG to the specialist sub-group</vt:lpstr>
      <vt:lpstr>Actuating force and energy level degradations of the reserve in a capacity test of EBS vs. EMB </vt:lpstr>
      <vt:lpstr>Comparison of pneumatic braking system and an electrical braking system </vt:lpstr>
      <vt:lpstr>“Energy Management System (EMS) used by the Braking System - 1” </vt:lpstr>
      <vt:lpstr>“Energy Management System (EMS) used by the Braking System - 2”</vt:lpstr>
      <vt:lpstr>Energy reserve as part of, e.g., the traction battery.</vt:lpstr>
      <vt:lpstr>Scenarios to prove the concept of the EMS based on an example of a   lead-acid battery </vt:lpstr>
      <vt:lpstr>Summary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Report: Special Interest Group on Electrical Braking   </dc:title>
  <dc:creator>Hunold, Heiner</dc:creator>
  <cp:lastModifiedBy>Laura Dotzauer</cp:lastModifiedBy>
  <cp:revision>96</cp:revision>
  <dcterms:created xsi:type="dcterms:W3CDTF">2023-07-14T13:35:18Z</dcterms:created>
  <dcterms:modified xsi:type="dcterms:W3CDTF">2023-09-22T11:12:32Z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2023-09-19T12:42:04Z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8142fc62-9534-4b75-a41b-81fbf7e6cf9d</vt:lpwstr>
  </property>
  <property fmtid="{D5CDD505-2E9C-101B-9397-08002B2CF9AE}" pid="8" name="MSIP_Label_19540963-e559-4020-8a90-fe8a502c2801_ContentBits">
    <vt:lpwstr>0</vt:lpwstr>
  </property>
</Properties>
</file>