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3"/>
  </p:sldMasterIdLst>
  <p:sldIdLst>
    <p:sldId id="256" r:id="rId4"/>
    <p:sldId id="258" r:id="rId5"/>
    <p:sldId id="263" r:id="rId6"/>
    <p:sldId id="259" r:id="rId7"/>
    <p:sldId id="260" r:id="rId8"/>
    <p:sldId id="264" r:id="rId9"/>
    <p:sldId id="261" r:id="rId10"/>
    <p:sldId id="262" r:id="rId11"/>
    <p:sldId id="265" r:id="rId12"/>
    <p:sldId id="266" r:id="rId13"/>
    <p:sldId id="267" r:id="rId14"/>
    <p:sldId id="268" r:id="rId15"/>
    <p:sldId id="271" r:id="rId16"/>
    <p:sldId id="269" r:id="rId17"/>
    <p:sldId id="270" r:id="rId18"/>
  </p:sldIdLst>
  <p:sldSz cx="12192000" cy="6858000"/>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4EC1E014-9241-41EC-BDD5-B467B9453A99}" v="1" dt="2023-09-22T07:11:05.726"/>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33" autoAdjust="0"/>
    <p:restoredTop sz="94660"/>
  </p:normalViewPr>
  <p:slideViewPr>
    <p:cSldViewPr snapToGrid="0">
      <p:cViewPr varScale="1">
        <p:scale>
          <a:sx n="82" d="100"/>
          <a:sy n="82" d="100"/>
        </p:scale>
        <p:origin x="643"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3" Type="http://schemas.openxmlformats.org/officeDocument/2006/relationships/slideMaster" Target="slideMasters/slideMaster1.xml"/><Relationship Id="rId21" Type="http://schemas.openxmlformats.org/officeDocument/2006/relationships/theme" Target="theme/theme1.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 Type="http://schemas.openxmlformats.org/officeDocument/2006/relationships/customXml" Target="../customXml/item2.xml"/><Relationship Id="rId16" Type="http://schemas.openxmlformats.org/officeDocument/2006/relationships/slide" Target="slides/slide13.xml"/><Relationship Id="rId20"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3.xml"/><Relationship Id="rId11" Type="http://schemas.openxmlformats.org/officeDocument/2006/relationships/slide" Target="slides/slide8.xml"/><Relationship Id="rId24" Type="http://schemas.microsoft.com/office/2015/10/relationships/revisionInfo" Target="revisionInfo.xml"/><Relationship Id="rId5" Type="http://schemas.openxmlformats.org/officeDocument/2006/relationships/slide" Target="slides/slide2.xml"/><Relationship Id="rId15" Type="http://schemas.openxmlformats.org/officeDocument/2006/relationships/slide" Target="slides/slide12.xml"/><Relationship Id="rId23" Type="http://schemas.microsoft.com/office/2016/11/relationships/changesInfo" Target="changesInfos/changesInfo1.xml"/><Relationship Id="rId10" Type="http://schemas.openxmlformats.org/officeDocument/2006/relationships/slide" Target="slides/slide7.xml"/><Relationship Id="rId19" Type="http://schemas.openxmlformats.org/officeDocument/2006/relationships/presProps" Target="presProp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Laura Dotzauer" userId="b8b87b2b-eda4-44e0-9f77-97a24730064b" providerId="ADAL" clId="{4EC1E014-9241-41EC-BDD5-B467B9453A99}"/>
    <pc:docChg chg="undo custSel modSld">
      <pc:chgData name="Laura Dotzauer" userId="b8b87b2b-eda4-44e0-9f77-97a24730064b" providerId="ADAL" clId="{4EC1E014-9241-41EC-BDD5-B467B9453A99}" dt="2023-09-22T07:22:16.521" v="24" actId="20577"/>
      <pc:docMkLst>
        <pc:docMk/>
      </pc:docMkLst>
      <pc:sldChg chg="modSp mod">
        <pc:chgData name="Laura Dotzauer" userId="b8b87b2b-eda4-44e0-9f77-97a24730064b" providerId="ADAL" clId="{4EC1E014-9241-41EC-BDD5-B467B9453A99}" dt="2023-09-22T07:22:16.521" v="24" actId="20577"/>
        <pc:sldMkLst>
          <pc:docMk/>
          <pc:sldMk cId="4260713882" sldId="256"/>
        </pc:sldMkLst>
        <pc:spChg chg="mod">
          <ac:chgData name="Laura Dotzauer" userId="b8b87b2b-eda4-44e0-9f77-97a24730064b" providerId="ADAL" clId="{4EC1E014-9241-41EC-BDD5-B467B9453A99}" dt="2023-09-22T07:22:16.521" v="24" actId="20577"/>
          <ac:spMkLst>
            <pc:docMk/>
            <pc:sldMk cId="4260713882" sldId="256"/>
            <ac:spMk id="2" creationId="{9FB3EABA-92FB-4D69-9267-AFF5A6E6555C}"/>
          </ac:spMkLst>
        </pc:spChg>
        <pc:spChg chg="mod">
          <ac:chgData name="Laura Dotzauer" userId="b8b87b2b-eda4-44e0-9f77-97a24730064b" providerId="ADAL" clId="{4EC1E014-9241-41EC-BDD5-B467B9453A99}" dt="2023-09-22T07:16:04.937" v="23" actId="20577"/>
          <ac:spMkLst>
            <pc:docMk/>
            <pc:sldMk cId="4260713882" sldId="256"/>
            <ac:spMk id="6" creationId="{A04F4458-E4AE-44BA-97D0-96217E88544C}"/>
          </ac:spMkLst>
        </pc:spChg>
      </pc:sldChg>
      <pc:sldChg chg="modSp mod">
        <pc:chgData name="Laura Dotzauer" userId="b8b87b2b-eda4-44e0-9f77-97a24730064b" providerId="ADAL" clId="{4EC1E014-9241-41EC-BDD5-B467B9453A99}" dt="2023-09-22T07:12:27.839" v="7" actId="20577"/>
        <pc:sldMkLst>
          <pc:docMk/>
          <pc:sldMk cId="3289153433" sldId="259"/>
        </pc:sldMkLst>
        <pc:spChg chg="mod">
          <ac:chgData name="Laura Dotzauer" userId="b8b87b2b-eda4-44e0-9f77-97a24730064b" providerId="ADAL" clId="{4EC1E014-9241-41EC-BDD5-B467B9453A99}" dt="2023-09-22T07:12:27.839" v="7" actId="20577"/>
          <ac:spMkLst>
            <pc:docMk/>
            <pc:sldMk cId="3289153433" sldId="259"/>
            <ac:spMk id="2" creationId="{E657BD33-E26F-4C41-A193-74DD87A7830D}"/>
          </ac:spMkLst>
        </pc:spChg>
      </pc:sldChg>
      <pc:sldChg chg="modSp mod">
        <pc:chgData name="Laura Dotzauer" userId="b8b87b2b-eda4-44e0-9f77-97a24730064b" providerId="ADAL" clId="{4EC1E014-9241-41EC-BDD5-B467B9453A99}" dt="2023-09-22T07:12:37.056" v="10" actId="20577"/>
        <pc:sldMkLst>
          <pc:docMk/>
          <pc:sldMk cId="1538691841" sldId="260"/>
        </pc:sldMkLst>
        <pc:spChg chg="mod">
          <ac:chgData name="Laura Dotzauer" userId="b8b87b2b-eda4-44e0-9f77-97a24730064b" providerId="ADAL" clId="{4EC1E014-9241-41EC-BDD5-B467B9453A99}" dt="2023-09-22T07:12:37.056" v="10" actId="20577"/>
          <ac:spMkLst>
            <pc:docMk/>
            <pc:sldMk cId="1538691841" sldId="260"/>
            <ac:spMk id="2" creationId="{E657BD33-E26F-4C41-A193-74DD87A7830D}"/>
          </ac:spMkLst>
        </pc:spChg>
      </pc:sldChg>
      <pc:sldChg chg="modSp mod">
        <pc:chgData name="Laura Dotzauer" userId="b8b87b2b-eda4-44e0-9f77-97a24730064b" providerId="ADAL" clId="{4EC1E014-9241-41EC-BDD5-B467B9453A99}" dt="2023-09-22T07:13:23.810" v="14" actId="20577"/>
        <pc:sldMkLst>
          <pc:docMk/>
          <pc:sldMk cId="3216853634" sldId="266"/>
        </pc:sldMkLst>
        <pc:spChg chg="mod">
          <ac:chgData name="Laura Dotzauer" userId="b8b87b2b-eda4-44e0-9f77-97a24730064b" providerId="ADAL" clId="{4EC1E014-9241-41EC-BDD5-B467B9453A99}" dt="2023-09-22T07:13:23.810" v="14" actId="20577"/>
          <ac:spMkLst>
            <pc:docMk/>
            <pc:sldMk cId="3216853634" sldId="266"/>
            <ac:spMk id="2" creationId="{E657BD33-E26F-4C41-A193-74DD87A7830D}"/>
          </ac:spMkLst>
        </pc:spChg>
      </pc:sldChg>
      <pc:sldChg chg="modSp mod">
        <pc:chgData name="Laura Dotzauer" userId="b8b87b2b-eda4-44e0-9f77-97a24730064b" providerId="ADAL" clId="{4EC1E014-9241-41EC-BDD5-B467B9453A99}" dt="2023-09-22T07:13:35.058" v="17" actId="20577"/>
        <pc:sldMkLst>
          <pc:docMk/>
          <pc:sldMk cId="2506574058" sldId="269"/>
        </pc:sldMkLst>
        <pc:spChg chg="mod">
          <ac:chgData name="Laura Dotzauer" userId="b8b87b2b-eda4-44e0-9f77-97a24730064b" providerId="ADAL" clId="{4EC1E014-9241-41EC-BDD5-B467B9453A99}" dt="2023-09-22T07:13:35.058" v="17" actId="20577"/>
          <ac:spMkLst>
            <pc:docMk/>
            <pc:sldMk cId="2506574058" sldId="269"/>
            <ac:spMk id="2" creationId="{E657BD33-E26F-4C41-A193-74DD87A7830D}"/>
          </ac:spMkLst>
        </pc:spChg>
      </pc:sldChg>
      <pc:sldChg chg="modSp mod">
        <pc:chgData name="Laura Dotzauer" userId="b8b87b2b-eda4-44e0-9f77-97a24730064b" providerId="ADAL" clId="{4EC1E014-9241-41EC-BDD5-B467B9453A99}" dt="2023-09-22T07:13:40.207" v="20" actId="20577"/>
        <pc:sldMkLst>
          <pc:docMk/>
          <pc:sldMk cId="2373215796" sldId="270"/>
        </pc:sldMkLst>
        <pc:spChg chg="mod">
          <ac:chgData name="Laura Dotzauer" userId="b8b87b2b-eda4-44e0-9f77-97a24730064b" providerId="ADAL" clId="{4EC1E014-9241-41EC-BDD5-B467B9453A99}" dt="2023-09-22T07:13:40.207" v="20" actId="20577"/>
          <ac:spMkLst>
            <pc:docMk/>
            <pc:sldMk cId="2373215796" sldId="270"/>
            <ac:spMk id="2" creationId="{E657BD33-E26F-4C41-A193-74DD87A7830D}"/>
          </ac:spMkLst>
        </pc:sp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CF853CF-2934-440C-8CB5-AE9909F76A24}"/>
              </a:ext>
            </a:extLst>
          </p:cNvPr>
          <p:cNvSpPr>
            <a:spLocks noGrp="1"/>
          </p:cNvSpPr>
          <p:nvPr>
            <p:ph type="ctrTitle"/>
          </p:nvPr>
        </p:nvSpPr>
        <p:spPr>
          <a:xfrm>
            <a:off x="1524000" y="1122363"/>
            <a:ext cx="9144000" cy="2387600"/>
          </a:xfrm>
        </p:spPr>
        <p:txBody>
          <a:bodyPr anchor="b"/>
          <a:lstStyle>
            <a:lvl1pPr algn="ctr">
              <a:defRPr sz="6000"/>
            </a:lvl1pPr>
          </a:lstStyle>
          <a:p>
            <a:r>
              <a:rPr lang="de-DE"/>
              <a:t>Mastertitelformat bearbeiten</a:t>
            </a:r>
          </a:p>
        </p:txBody>
      </p:sp>
      <p:sp>
        <p:nvSpPr>
          <p:cNvPr id="3" name="Untertitel 2">
            <a:extLst>
              <a:ext uri="{FF2B5EF4-FFF2-40B4-BE49-F238E27FC236}">
                <a16:creationId xmlns:a16="http://schemas.microsoft.com/office/drawing/2014/main" id="{3749551A-48EB-4F2F-8219-B4101FDAB7F6}"/>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Master-Untertitelformat bearbeiten</a:t>
            </a:r>
          </a:p>
        </p:txBody>
      </p:sp>
      <p:sp>
        <p:nvSpPr>
          <p:cNvPr id="4" name="Datumsplatzhalter 3">
            <a:extLst>
              <a:ext uri="{FF2B5EF4-FFF2-40B4-BE49-F238E27FC236}">
                <a16:creationId xmlns:a16="http://schemas.microsoft.com/office/drawing/2014/main" id="{AFE79192-416B-417E-8A18-F0C8911C70AB}"/>
              </a:ext>
            </a:extLst>
          </p:cNvPr>
          <p:cNvSpPr>
            <a:spLocks noGrp="1"/>
          </p:cNvSpPr>
          <p:nvPr>
            <p:ph type="dt" sz="half" idx="10"/>
          </p:nvPr>
        </p:nvSpPr>
        <p:spPr/>
        <p:txBody>
          <a:bodyPr/>
          <a:lstStyle/>
          <a:p>
            <a:fld id="{50A9D010-3F43-437E-838A-B36980CA3197}" type="datetimeFigureOut">
              <a:rPr lang="de-DE" smtClean="0"/>
              <a:t>22.09.2023</a:t>
            </a:fld>
            <a:endParaRPr lang="de-DE"/>
          </a:p>
        </p:txBody>
      </p:sp>
      <p:sp>
        <p:nvSpPr>
          <p:cNvPr id="5" name="Fußzeilenplatzhalter 4">
            <a:extLst>
              <a:ext uri="{FF2B5EF4-FFF2-40B4-BE49-F238E27FC236}">
                <a16:creationId xmlns:a16="http://schemas.microsoft.com/office/drawing/2014/main" id="{9D2C0929-8ACB-408B-9D89-C88F4E272DAD}"/>
              </a:ext>
            </a:extLst>
          </p:cNvPr>
          <p:cNvSpPr>
            <a:spLocks noGrp="1"/>
          </p:cNvSpPr>
          <p:nvPr>
            <p:ph type="ftr" sz="quarter" idx="11"/>
          </p:nvPr>
        </p:nvSpPr>
        <p:spPr/>
        <p:txBody>
          <a:bodyPr/>
          <a:lstStyle/>
          <a:p>
            <a:endParaRPr lang="de-DE"/>
          </a:p>
        </p:txBody>
      </p:sp>
      <p:sp>
        <p:nvSpPr>
          <p:cNvPr id="6" name="Foliennummernplatzhalter 5">
            <a:extLst>
              <a:ext uri="{FF2B5EF4-FFF2-40B4-BE49-F238E27FC236}">
                <a16:creationId xmlns:a16="http://schemas.microsoft.com/office/drawing/2014/main" id="{5949EAF5-16D4-46FB-AB3F-C3F163043D2A}"/>
              </a:ext>
            </a:extLst>
          </p:cNvPr>
          <p:cNvSpPr>
            <a:spLocks noGrp="1"/>
          </p:cNvSpPr>
          <p:nvPr>
            <p:ph type="sldNum" sz="quarter" idx="12"/>
          </p:nvPr>
        </p:nvSpPr>
        <p:spPr/>
        <p:txBody>
          <a:bodyPr/>
          <a:lstStyle/>
          <a:p>
            <a:fld id="{805FB78C-596E-4776-830B-82A605F9BEA1}" type="slidenum">
              <a:rPr lang="de-DE" smtClean="0"/>
              <a:t>‹#›</a:t>
            </a:fld>
            <a:endParaRPr lang="de-DE"/>
          </a:p>
        </p:txBody>
      </p:sp>
    </p:spTree>
    <p:extLst>
      <p:ext uri="{BB962C8B-B14F-4D97-AF65-F5344CB8AC3E}">
        <p14:creationId xmlns:p14="http://schemas.microsoft.com/office/powerpoint/2010/main" val="359586026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D3CC137-E2F5-48AA-8BE0-F9C5BB891EA4}"/>
              </a:ext>
            </a:extLst>
          </p:cNvPr>
          <p:cNvSpPr>
            <a:spLocks noGrp="1"/>
          </p:cNvSpPr>
          <p:nvPr>
            <p:ph type="title"/>
          </p:nvPr>
        </p:nvSpPr>
        <p:spPr/>
        <p:txBody>
          <a:bodyPr/>
          <a:lstStyle/>
          <a:p>
            <a:r>
              <a:rPr lang="de-DE"/>
              <a:t>Mastertitelformat bearbeiten</a:t>
            </a:r>
          </a:p>
        </p:txBody>
      </p:sp>
      <p:sp>
        <p:nvSpPr>
          <p:cNvPr id="3" name="Vertikaler Textplatzhalter 2">
            <a:extLst>
              <a:ext uri="{FF2B5EF4-FFF2-40B4-BE49-F238E27FC236}">
                <a16:creationId xmlns:a16="http://schemas.microsoft.com/office/drawing/2014/main" id="{C565C989-7B18-448E-B2D0-F868850B9603}"/>
              </a:ext>
            </a:extLst>
          </p:cNvPr>
          <p:cNvSpPr>
            <a:spLocks noGrp="1"/>
          </p:cNvSpPr>
          <p:nvPr>
            <p:ph type="body" orient="vert" idx="1"/>
          </p:nvPr>
        </p:nvSpPr>
        <p:spPr/>
        <p:txBody>
          <a:bodyPr vert="eaVert"/>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a:extLst>
              <a:ext uri="{FF2B5EF4-FFF2-40B4-BE49-F238E27FC236}">
                <a16:creationId xmlns:a16="http://schemas.microsoft.com/office/drawing/2014/main" id="{FD10C732-BE7A-41D8-A5CE-C8D237773323}"/>
              </a:ext>
            </a:extLst>
          </p:cNvPr>
          <p:cNvSpPr>
            <a:spLocks noGrp="1"/>
          </p:cNvSpPr>
          <p:nvPr>
            <p:ph type="dt" sz="half" idx="10"/>
          </p:nvPr>
        </p:nvSpPr>
        <p:spPr/>
        <p:txBody>
          <a:bodyPr/>
          <a:lstStyle/>
          <a:p>
            <a:fld id="{50A9D010-3F43-437E-838A-B36980CA3197}" type="datetimeFigureOut">
              <a:rPr lang="de-DE" smtClean="0"/>
              <a:t>22.09.2023</a:t>
            </a:fld>
            <a:endParaRPr lang="de-DE"/>
          </a:p>
        </p:txBody>
      </p:sp>
      <p:sp>
        <p:nvSpPr>
          <p:cNvPr id="5" name="Fußzeilenplatzhalter 4">
            <a:extLst>
              <a:ext uri="{FF2B5EF4-FFF2-40B4-BE49-F238E27FC236}">
                <a16:creationId xmlns:a16="http://schemas.microsoft.com/office/drawing/2014/main" id="{A1FB582B-A17F-4B90-BD7B-22E5444EA2CA}"/>
              </a:ext>
            </a:extLst>
          </p:cNvPr>
          <p:cNvSpPr>
            <a:spLocks noGrp="1"/>
          </p:cNvSpPr>
          <p:nvPr>
            <p:ph type="ftr" sz="quarter" idx="11"/>
          </p:nvPr>
        </p:nvSpPr>
        <p:spPr/>
        <p:txBody>
          <a:bodyPr/>
          <a:lstStyle/>
          <a:p>
            <a:endParaRPr lang="de-DE"/>
          </a:p>
        </p:txBody>
      </p:sp>
      <p:sp>
        <p:nvSpPr>
          <p:cNvPr id="6" name="Foliennummernplatzhalter 5">
            <a:extLst>
              <a:ext uri="{FF2B5EF4-FFF2-40B4-BE49-F238E27FC236}">
                <a16:creationId xmlns:a16="http://schemas.microsoft.com/office/drawing/2014/main" id="{A967CFA4-DA74-460C-9067-FE6798C1C135}"/>
              </a:ext>
            </a:extLst>
          </p:cNvPr>
          <p:cNvSpPr>
            <a:spLocks noGrp="1"/>
          </p:cNvSpPr>
          <p:nvPr>
            <p:ph type="sldNum" sz="quarter" idx="12"/>
          </p:nvPr>
        </p:nvSpPr>
        <p:spPr/>
        <p:txBody>
          <a:bodyPr/>
          <a:lstStyle/>
          <a:p>
            <a:fld id="{805FB78C-596E-4776-830B-82A605F9BEA1}" type="slidenum">
              <a:rPr lang="de-DE" smtClean="0"/>
              <a:t>‹#›</a:t>
            </a:fld>
            <a:endParaRPr lang="de-DE"/>
          </a:p>
        </p:txBody>
      </p:sp>
    </p:spTree>
    <p:extLst>
      <p:ext uri="{BB962C8B-B14F-4D97-AF65-F5344CB8AC3E}">
        <p14:creationId xmlns:p14="http://schemas.microsoft.com/office/powerpoint/2010/main" val="111913687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a:extLst>
              <a:ext uri="{FF2B5EF4-FFF2-40B4-BE49-F238E27FC236}">
                <a16:creationId xmlns:a16="http://schemas.microsoft.com/office/drawing/2014/main" id="{E9348F7F-8A4E-412C-90CD-DCB67235E969}"/>
              </a:ext>
            </a:extLst>
          </p:cNvPr>
          <p:cNvSpPr>
            <a:spLocks noGrp="1"/>
          </p:cNvSpPr>
          <p:nvPr>
            <p:ph type="title" orient="vert"/>
          </p:nvPr>
        </p:nvSpPr>
        <p:spPr>
          <a:xfrm>
            <a:off x="8724900" y="365125"/>
            <a:ext cx="2628900" cy="5811838"/>
          </a:xfrm>
        </p:spPr>
        <p:txBody>
          <a:bodyPr vert="eaVert"/>
          <a:lstStyle/>
          <a:p>
            <a:r>
              <a:rPr lang="de-DE"/>
              <a:t>Mastertitelformat bearbeiten</a:t>
            </a:r>
          </a:p>
        </p:txBody>
      </p:sp>
      <p:sp>
        <p:nvSpPr>
          <p:cNvPr id="3" name="Vertikaler Textplatzhalter 2">
            <a:extLst>
              <a:ext uri="{FF2B5EF4-FFF2-40B4-BE49-F238E27FC236}">
                <a16:creationId xmlns:a16="http://schemas.microsoft.com/office/drawing/2014/main" id="{D9B16610-03D7-4250-A6A7-BA23642A9572}"/>
              </a:ext>
            </a:extLst>
          </p:cNvPr>
          <p:cNvSpPr>
            <a:spLocks noGrp="1"/>
          </p:cNvSpPr>
          <p:nvPr>
            <p:ph type="body" orient="vert" idx="1"/>
          </p:nvPr>
        </p:nvSpPr>
        <p:spPr>
          <a:xfrm>
            <a:off x="838200" y="365125"/>
            <a:ext cx="7734300" cy="5811838"/>
          </a:xfrm>
        </p:spPr>
        <p:txBody>
          <a:bodyPr vert="eaVert"/>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a:extLst>
              <a:ext uri="{FF2B5EF4-FFF2-40B4-BE49-F238E27FC236}">
                <a16:creationId xmlns:a16="http://schemas.microsoft.com/office/drawing/2014/main" id="{7737A2E2-B49B-42E3-8F89-AE272419679B}"/>
              </a:ext>
            </a:extLst>
          </p:cNvPr>
          <p:cNvSpPr>
            <a:spLocks noGrp="1"/>
          </p:cNvSpPr>
          <p:nvPr>
            <p:ph type="dt" sz="half" idx="10"/>
          </p:nvPr>
        </p:nvSpPr>
        <p:spPr/>
        <p:txBody>
          <a:bodyPr/>
          <a:lstStyle/>
          <a:p>
            <a:fld id="{50A9D010-3F43-437E-838A-B36980CA3197}" type="datetimeFigureOut">
              <a:rPr lang="de-DE" smtClean="0"/>
              <a:t>22.09.2023</a:t>
            </a:fld>
            <a:endParaRPr lang="de-DE"/>
          </a:p>
        </p:txBody>
      </p:sp>
      <p:sp>
        <p:nvSpPr>
          <p:cNvPr id="5" name="Fußzeilenplatzhalter 4">
            <a:extLst>
              <a:ext uri="{FF2B5EF4-FFF2-40B4-BE49-F238E27FC236}">
                <a16:creationId xmlns:a16="http://schemas.microsoft.com/office/drawing/2014/main" id="{43C12E65-9836-4D25-87B7-EA8AABFBB8A9}"/>
              </a:ext>
            </a:extLst>
          </p:cNvPr>
          <p:cNvSpPr>
            <a:spLocks noGrp="1"/>
          </p:cNvSpPr>
          <p:nvPr>
            <p:ph type="ftr" sz="quarter" idx="11"/>
          </p:nvPr>
        </p:nvSpPr>
        <p:spPr/>
        <p:txBody>
          <a:bodyPr/>
          <a:lstStyle/>
          <a:p>
            <a:endParaRPr lang="de-DE"/>
          </a:p>
        </p:txBody>
      </p:sp>
      <p:sp>
        <p:nvSpPr>
          <p:cNvPr id="6" name="Foliennummernplatzhalter 5">
            <a:extLst>
              <a:ext uri="{FF2B5EF4-FFF2-40B4-BE49-F238E27FC236}">
                <a16:creationId xmlns:a16="http://schemas.microsoft.com/office/drawing/2014/main" id="{BC452843-1060-49BB-8243-271B8FA4E596}"/>
              </a:ext>
            </a:extLst>
          </p:cNvPr>
          <p:cNvSpPr>
            <a:spLocks noGrp="1"/>
          </p:cNvSpPr>
          <p:nvPr>
            <p:ph type="sldNum" sz="quarter" idx="12"/>
          </p:nvPr>
        </p:nvSpPr>
        <p:spPr/>
        <p:txBody>
          <a:bodyPr/>
          <a:lstStyle/>
          <a:p>
            <a:fld id="{805FB78C-596E-4776-830B-82A605F9BEA1}" type="slidenum">
              <a:rPr lang="de-DE" smtClean="0"/>
              <a:t>‹#›</a:t>
            </a:fld>
            <a:endParaRPr lang="de-DE"/>
          </a:p>
        </p:txBody>
      </p:sp>
    </p:spTree>
    <p:extLst>
      <p:ext uri="{BB962C8B-B14F-4D97-AF65-F5344CB8AC3E}">
        <p14:creationId xmlns:p14="http://schemas.microsoft.com/office/powerpoint/2010/main" val="175469291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6B4D4C8-D45F-4053-AF02-8F9FED162B55}"/>
              </a:ext>
            </a:extLst>
          </p:cNvPr>
          <p:cNvSpPr>
            <a:spLocks noGrp="1"/>
          </p:cNvSpPr>
          <p:nvPr>
            <p:ph type="title"/>
          </p:nvPr>
        </p:nvSpPr>
        <p:spPr/>
        <p:txBody>
          <a:bodyPr/>
          <a:lstStyle/>
          <a:p>
            <a:r>
              <a:rPr lang="de-DE"/>
              <a:t>Mastertitelformat bearbeiten</a:t>
            </a:r>
          </a:p>
        </p:txBody>
      </p:sp>
      <p:sp>
        <p:nvSpPr>
          <p:cNvPr id="3" name="Inhaltsplatzhalter 2">
            <a:extLst>
              <a:ext uri="{FF2B5EF4-FFF2-40B4-BE49-F238E27FC236}">
                <a16:creationId xmlns:a16="http://schemas.microsoft.com/office/drawing/2014/main" id="{9298D3D3-7575-4510-A72B-99C25AC6D3CC}"/>
              </a:ext>
            </a:extLst>
          </p:cNvPr>
          <p:cNvSpPr>
            <a:spLocks noGrp="1"/>
          </p:cNvSpPr>
          <p:nvPr>
            <p:ph idx="1"/>
          </p:nvPr>
        </p:nvSpPr>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a:extLst>
              <a:ext uri="{FF2B5EF4-FFF2-40B4-BE49-F238E27FC236}">
                <a16:creationId xmlns:a16="http://schemas.microsoft.com/office/drawing/2014/main" id="{3CA843C1-83A0-4D1C-BC39-F7F1E818EBCC}"/>
              </a:ext>
            </a:extLst>
          </p:cNvPr>
          <p:cNvSpPr>
            <a:spLocks noGrp="1"/>
          </p:cNvSpPr>
          <p:nvPr>
            <p:ph type="dt" sz="half" idx="10"/>
          </p:nvPr>
        </p:nvSpPr>
        <p:spPr/>
        <p:txBody>
          <a:bodyPr/>
          <a:lstStyle/>
          <a:p>
            <a:fld id="{50A9D010-3F43-437E-838A-B36980CA3197}" type="datetimeFigureOut">
              <a:rPr lang="de-DE" smtClean="0"/>
              <a:t>22.09.2023</a:t>
            </a:fld>
            <a:endParaRPr lang="de-DE"/>
          </a:p>
        </p:txBody>
      </p:sp>
      <p:sp>
        <p:nvSpPr>
          <p:cNvPr id="5" name="Fußzeilenplatzhalter 4">
            <a:extLst>
              <a:ext uri="{FF2B5EF4-FFF2-40B4-BE49-F238E27FC236}">
                <a16:creationId xmlns:a16="http://schemas.microsoft.com/office/drawing/2014/main" id="{58B13314-222F-4AC0-97BD-E5733CF44FBD}"/>
              </a:ext>
            </a:extLst>
          </p:cNvPr>
          <p:cNvSpPr>
            <a:spLocks noGrp="1"/>
          </p:cNvSpPr>
          <p:nvPr>
            <p:ph type="ftr" sz="quarter" idx="11"/>
          </p:nvPr>
        </p:nvSpPr>
        <p:spPr/>
        <p:txBody>
          <a:bodyPr/>
          <a:lstStyle/>
          <a:p>
            <a:endParaRPr lang="de-DE"/>
          </a:p>
        </p:txBody>
      </p:sp>
      <p:sp>
        <p:nvSpPr>
          <p:cNvPr id="6" name="Foliennummernplatzhalter 5">
            <a:extLst>
              <a:ext uri="{FF2B5EF4-FFF2-40B4-BE49-F238E27FC236}">
                <a16:creationId xmlns:a16="http://schemas.microsoft.com/office/drawing/2014/main" id="{D5A4BADD-F173-45EB-82A5-FD9BAB61A74C}"/>
              </a:ext>
            </a:extLst>
          </p:cNvPr>
          <p:cNvSpPr>
            <a:spLocks noGrp="1"/>
          </p:cNvSpPr>
          <p:nvPr>
            <p:ph type="sldNum" sz="quarter" idx="12"/>
          </p:nvPr>
        </p:nvSpPr>
        <p:spPr/>
        <p:txBody>
          <a:bodyPr/>
          <a:lstStyle/>
          <a:p>
            <a:fld id="{805FB78C-596E-4776-830B-82A605F9BEA1}" type="slidenum">
              <a:rPr lang="de-DE" smtClean="0"/>
              <a:t>‹#›</a:t>
            </a:fld>
            <a:endParaRPr lang="de-DE"/>
          </a:p>
        </p:txBody>
      </p:sp>
    </p:spTree>
    <p:extLst>
      <p:ext uri="{BB962C8B-B14F-4D97-AF65-F5344CB8AC3E}">
        <p14:creationId xmlns:p14="http://schemas.microsoft.com/office/powerpoint/2010/main" val="414785889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D5427DF-16A8-4341-AECF-C74F17C3C32E}"/>
              </a:ext>
            </a:extLst>
          </p:cNvPr>
          <p:cNvSpPr>
            <a:spLocks noGrp="1"/>
          </p:cNvSpPr>
          <p:nvPr>
            <p:ph type="title"/>
          </p:nvPr>
        </p:nvSpPr>
        <p:spPr>
          <a:xfrm>
            <a:off x="831850" y="1709738"/>
            <a:ext cx="10515600" cy="2852737"/>
          </a:xfrm>
        </p:spPr>
        <p:txBody>
          <a:bodyPr anchor="b"/>
          <a:lstStyle>
            <a:lvl1pPr>
              <a:defRPr sz="6000"/>
            </a:lvl1pPr>
          </a:lstStyle>
          <a:p>
            <a:r>
              <a:rPr lang="de-DE"/>
              <a:t>Mastertitelformat bearbeiten</a:t>
            </a:r>
          </a:p>
        </p:txBody>
      </p:sp>
      <p:sp>
        <p:nvSpPr>
          <p:cNvPr id="3" name="Textplatzhalter 2">
            <a:extLst>
              <a:ext uri="{FF2B5EF4-FFF2-40B4-BE49-F238E27FC236}">
                <a16:creationId xmlns:a16="http://schemas.microsoft.com/office/drawing/2014/main" id="{75C7E6A4-B1DA-4790-BBC0-F421C40D835F}"/>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de-DE"/>
              <a:t>Mastertextformat bearbeiten</a:t>
            </a:r>
          </a:p>
        </p:txBody>
      </p:sp>
      <p:sp>
        <p:nvSpPr>
          <p:cNvPr id="4" name="Datumsplatzhalter 3">
            <a:extLst>
              <a:ext uri="{FF2B5EF4-FFF2-40B4-BE49-F238E27FC236}">
                <a16:creationId xmlns:a16="http://schemas.microsoft.com/office/drawing/2014/main" id="{6A9AD02E-4331-4128-B1D4-988BFCAA52F2}"/>
              </a:ext>
            </a:extLst>
          </p:cNvPr>
          <p:cNvSpPr>
            <a:spLocks noGrp="1"/>
          </p:cNvSpPr>
          <p:nvPr>
            <p:ph type="dt" sz="half" idx="10"/>
          </p:nvPr>
        </p:nvSpPr>
        <p:spPr/>
        <p:txBody>
          <a:bodyPr/>
          <a:lstStyle/>
          <a:p>
            <a:fld id="{50A9D010-3F43-437E-838A-B36980CA3197}" type="datetimeFigureOut">
              <a:rPr lang="de-DE" smtClean="0"/>
              <a:t>22.09.2023</a:t>
            </a:fld>
            <a:endParaRPr lang="de-DE"/>
          </a:p>
        </p:txBody>
      </p:sp>
      <p:sp>
        <p:nvSpPr>
          <p:cNvPr id="5" name="Fußzeilenplatzhalter 4">
            <a:extLst>
              <a:ext uri="{FF2B5EF4-FFF2-40B4-BE49-F238E27FC236}">
                <a16:creationId xmlns:a16="http://schemas.microsoft.com/office/drawing/2014/main" id="{C1F97B76-5EB7-4717-8B75-3317DDD57D23}"/>
              </a:ext>
            </a:extLst>
          </p:cNvPr>
          <p:cNvSpPr>
            <a:spLocks noGrp="1"/>
          </p:cNvSpPr>
          <p:nvPr>
            <p:ph type="ftr" sz="quarter" idx="11"/>
          </p:nvPr>
        </p:nvSpPr>
        <p:spPr/>
        <p:txBody>
          <a:bodyPr/>
          <a:lstStyle/>
          <a:p>
            <a:endParaRPr lang="de-DE"/>
          </a:p>
        </p:txBody>
      </p:sp>
      <p:sp>
        <p:nvSpPr>
          <p:cNvPr id="6" name="Foliennummernplatzhalter 5">
            <a:extLst>
              <a:ext uri="{FF2B5EF4-FFF2-40B4-BE49-F238E27FC236}">
                <a16:creationId xmlns:a16="http://schemas.microsoft.com/office/drawing/2014/main" id="{B8D3BB0F-B548-4213-BBBB-4F547F724FCA}"/>
              </a:ext>
            </a:extLst>
          </p:cNvPr>
          <p:cNvSpPr>
            <a:spLocks noGrp="1"/>
          </p:cNvSpPr>
          <p:nvPr>
            <p:ph type="sldNum" sz="quarter" idx="12"/>
          </p:nvPr>
        </p:nvSpPr>
        <p:spPr/>
        <p:txBody>
          <a:bodyPr/>
          <a:lstStyle/>
          <a:p>
            <a:fld id="{805FB78C-596E-4776-830B-82A605F9BEA1}" type="slidenum">
              <a:rPr lang="de-DE" smtClean="0"/>
              <a:t>‹#›</a:t>
            </a:fld>
            <a:endParaRPr lang="de-DE"/>
          </a:p>
        </p:txBody>
      </p:sp>
    </p:spTree>
    <p:extLst>
      <p:ext uri="{BB962C8B-B14F-4D97-AF65-F5344CB8AC3E}">
        <p14:creationId xmlns:p14="http://schemas.microsoft.com/office/powerpoint/2010/main" val="176717038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50738E8-81EF-4711-BE96-02684E16A51C}"/>
              </a:ext>
            </a:extLst>
          </p:cNvPr>
          <p:cNvSpPr>
            <a:spLocks noGrp="1"/>
          </p:cNvSpPr>
          <p:nvPr>
            <p:ph type="title"/>
          </p:nvPr>
        </p:nvSpPr>
        <p:spPr/>
        <p:txBody>
          <a:bodyPr/>
          <a:lstStyle/>
          <a:p>
            <a:r>
              <a:rPr lang="de-DE"/>
              <a:t>Mastertitelformat bearbeiten</a:t>
            </a:r>
          </a:p>
        </p:txBody>
      </p:sp>
      <p:sp>
        <p:nvSpPr>
          <p:cNvPr id="3" name="Inhaltsplatzhalter 2">
            <a:extLst>
              <a:ext uri="{FF2B5EF4-FFF2-40B4-BE49-F238E27FC236}">
                <a16:creationId xmlns:a16="http://schemas.microsoft.com/office/drawing/2014/main" id="{453DD5F8-FD65-4FA2-BD76-0A92A3703751}"/>
              </a:ext>
            </a:extLst>
          </p:cNvPr>
          <p:cNvSpPr>
            <a:spLocks noGrp="1"/>
          </p:cNvSpPr>
          <p:nvPr>
            <p:ph sz="half" idx="1"/>
          </p:nvPr>
        </p:nvSpPr>
        <p:spPr>
          <a:xfrm>
            <a:off x="838200" y="1825625"/>
            <a:ext cx="5181600" cy="435133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Inhaltsplatzhalter 3">
            <a:extLst>
              <a:ext uri="{FF2B5EF4-FFF2-40B4-BE49-F238E27FC236}">
                <a16:creationId xmlns:a16="http://schemas.microsoft.com/office/drawing/2014/main" id="{C0A6DFF9-4FD1-48DF-865A-BBAC69BFA388}"/>
              </a:ext>
            </a:extLst>
          </p:cNvPr>
          <p:cNvSpPr>
            <a:spLocks noGrp="1"/>
          </p:cNvSpPr>
          <p:nvPr>
            <p:ph sz="half" idx="2"/>
          </p:nvPr>
        </p:nvSpPr>
        <p:spPr>
          <a:xfrm>
            <a:off x="6172200" y="1825625"/>
            <a:ext cx="5181600" cy="435133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5" name="Datumsplatzhalter 4">
            <a:extLst>
              <a:ext uri="{FF2B5EF4-FFF2-40B4-BE49-F238E27FC236}">
                <a16:creationId xmlns:a16="http://schemas.microsoft.com/office/drawing/2014/main" id="{89939BDF-9C80-4548-87CB-3EC4BC4F0045}"/>
              </a:ext>
            </a:extLst>
          </p:cNvPr>
          <p:cNvSpPr>
            <a:spLocks noGrp="1"/>
          </p:cNvSpPr>
          <p:nvPr>
            <p:ph type="dt" sz="half" idx="10"/>
          </p:nvPr>
        </p:nvSpPr>
        <p:spPr/>
        <p:txBody>
          <a:bodyPr/>
          <a:lstStyle/>
          <a:p>
            <a:fld id="{50A9D010-3F43-437E-838A-B36980CA3197}" type="datetimeFigureOut">
              <a:rPr lang="de-DE" smtClean="0"/>
              <a:t>22.09.2023</a:t>
            </a:fld>
            <a:endParaRPr lang="de-DE"/>
          </a:p>
        </p:txBody>
      </p:sp>
      <p:sp>
        <p:nvSpPr>
          <p:cNvPr id="6" name="Fußzeilenplatzhalter 5">
            <a:extLst>
              <a:ext uri="{FF2B5EF4-FFF2-40B4-BE49-F238E27FC236}">
                <a16:creationId xmlns:a16="http://schemas.microsoft.com/office/drawing/2014/main" id="{EE40A112-02AD-4BD8-AD67-5F64764D779D}"/>
              </a:ext>
            </a:extLst>
          </p:cNvPr>
          <p:cNvSpPr>
            <a:spLocks noGrp="1"/>
          </p:cNvSpPr>
          <p:nvPr>
            <p:ph type="ftr" sz="quarter" idx="11"/>
          </p:nvPr>
        </p:nvSpPr>
        <p:spPr/>
        <p:txBody>
          <a:bodyPr/>
          <a:lstStyle/>
          <a:p>
            <a:endParaRPr lang="de-DE"/>
          </a:p>
        </p:txBody>
      </p:sp>
      <p:sp>
        <p:nvSpPr>
          <p:cNvPr id="7" name="Foliennummernplatzhalter 6">
            <a:extLst>
              <a:ext uri="{FF2B5EF4-FFF2-40B4-BE49-F238E27FC236}">
                <a16:creationId xmlns:a16="http://schemas.microsoft.com/office/drawing/2014/main" id="{76F0FDB2-D34D-4A35-9E1A-3A867409C67C}"/>
              </a:ext>
            </a:extLst>
          </p:cNvPr>
          <p:cNvSpPr>
            <a:spLocks noGrp="1"/>
          </p:cNvSpPr>
          <p:nvPr>
            <p:ph type="sldNum" sz="quarter" idx="12"/>
          </p:nvPr>
        </p:nvSpPr>
        <p:spPr/>
        <p:txBody>
          <a:bodyPr/>
          <a:lstStyle/>
          <a:p>
            <a:fld id="{805FB78C-596E-4776-830B-82A605F9BEA1}" type="slidenum">
              <a:rPr lang="de-DE" smtClean="0"/>
              <a:t>‹#›</a:t>
            </a:fld>
            <a:endParaRPr lang="de-DE"/>
          </a:p>
        </p:txBody>
      </p:sp>
    </p:spTree>
    <p:extLst>
      <p:ext uri="{BB962C8B-B14F-4D97-AF65-F5344CB8AC3E}">
        <p14:creationId xmlns:p14="http://schemas.microsoft.com/office/powerpoint/2010/main" val="39941563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1830C6E-B859-4FF2-A51D-D768EBB2CF95}"/>
              </a:ext>
            </a:extLst>
          </p:cNvPr>
          <p:cNvSpPr>
            <a:spLocks noGrp="1"/>
          </p:cNvSpPr>
          <p:nvPr>
            <p:ph type="title"/>
          </p:nvPr>
        </p:nvSpPr>
        <p:spPr>
          <a:xfrm>
            <a:off x="839788" y="365125"/>
            <a:ext cx="10515600" cy="1325563"/>
          </a:xfrm>
        </p:spPr>
        <p:txBody>
          <a:bodyPr/>
          <a:lstStyle/>
          <a:p>
            <a:r>
              <a:rPr lang="de-DE"/>
              <a:t>Mastertitelformat bearbeiten</a:t>
            </a:r>
          </a:p>
        </p:txBody>
      </p:sp>
      <p:sp>
        <p:nvSpPr>
          <p:cNvPr id="3" name="Textplatzhalter 2">
            <a:extLst>
              <a:ext uri="{FF2B5EF4-FFF2-40B4-BE49-F238E27FC236}">
                <a16:creationId xmlns:a16="http://schemas.microsoft.com/office/drawing/2014/main" id="{734824F9-CDB1-4B6A-A696-40F233FB494D}"/>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
        <p:nvSpPr>
          <p:cNvPr id="4" name="Inhaltsplatzhalter 3">
            <a:extLst>
              <a:ext uri="{FF2B5EF4-FFF2-40B4-BE49-F238E27FC236}">
                <a16:creationId xmlns:a16="http://schemas.microsoft.com/office/drawing/2014/main" id="{50A46115-8F3A-4CDC-B468-AA315BA55224}"/>
              </a:ext>
            </a:extLst>
          </p:cNvPr>
          <p:cNvSpPr>
            <a:spLocks noGrp="1"/>
          </p:cNvSpPr>
          <p:nvPr>
            <p:ph sz="half" idx="2"/>
          </p:nvPr>
        </p:nvSpPr>
        <p:spPr>
          <a:xfrm>
            <a:off x="839788" y="2505075"/>
            <a:ext cx="5157787" cy="368458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5" name="Textplatzhalter 4">
            <a:extLst>
              <a:ext uri="{FF2B5EF4-FFF2-40B4-BE49-F238E27FC236}">
                <a16:creationId xmlns:a16="http://schemas.microsoft.com/office/drawing/2014/main" id="{251F777E-1A40-43F4-8489-8F40470CFDDF}"/>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
        <p:nvSpPr>
          <p:cNvPr id="6" name="Inhaltsplatzhalter 5">
            <a:extLst>
              <a:ext uri="{FF2B5EF4-FFF2-40B4-BE49-F238E27FC236}">
                <a16:creationId xmlns:a16="http://schemas.microsoft.com/office/drawing/2014/main" id="{74494D2C-C588-44A0-8A9A-BAEF8D29C606}"/>
              </a:ext>
            </a:extLst>
          </p:cNvPr>
          <p:cNvSpPr>
            <a:spLocks noGrp="1"/>
          </p:cNvSpPr>
          <p:nvPr>
            <p:ph sz="quarter" idx="4"/>
          </p:nvPr>
        </p:nvSpPr>
        <p:spPr>
          <a:xfrm>
            <a:off x="6172200" y="2505075"/>
            <a:ext cx="5183188" cy="368458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a:extLst>
              <a:ext uri="{FF2B5EF4-FFF2-40B4-BE49-F238E27FC236}">
                <a16:creationId xmlns:a16="http://schemas.microsoft.com/office/drawing/2014/main" id="{FEDA2A95-4BFF-4D3C-BAD2-7C3B208427F9}"/>
              </a:ext>
            </a:extLst>
          </p:cNvPr>
          <p:cNvSpPr>
            <a:spLocks noGrp="1"/>
          </p:cNvSpPr>
          <p:nvPr>
            <p:ph type="dt" sz="half" idx="10"/>
          </p:nvPr>
        </p:nvSpPr>
        <p:spPr/>
        <p:txBody>
          <a:bodyPr/>
          <a:lstStyle/>
          <a:p>
            <a:fld id="{50A9D010-3F43-437E-838A-B36980CA3197}" type="datetimeFigureOut">
              <a:rPr lang="de-DE" smtClean="0"/>
              <a:t>22.09.2023</a:t>
            </a:fld>
            <a:endParaRPr lang="de-DE"/>
          </a:p>
        </p:txBody>
      </p:sp>
      <p:sp>
        <p:nvSpPr>
          <p:cNvPr id="8" name="Fußzeilenplatzhalter 7">
            <a:extLst>
              <a:ext uri="{FF2B5EF4-FFF2-40B4-BE49-F238E27FC236}">
                <a16:creationId xmlns:a16="http://schemas.microsoft.com/office/drawing/2014/main" id="{95D210CE-3239-40EE-84EE-48BA1F892D22}"/>
              </a:ext>
            </a:extLst>
          </p:cNvPr>
          <p:cNvSpPr>
            <a:spLocks noGrp="1"/>
          </p:cNvSpPr>
          <p:nvPr>
            <p:ph type="ftr" sz="quarter" idx="11"/>
          </p:nvPr>
        </p:nvSpPr>
        <p:spPr/>
        <p:txBody>
          <a:bodyPr/>
          <a:lstStyle/>
          <a:p>
            <a:endParaRPr lang="de-DE"/>
          </a:p>
        </p:txBody>
      </p:sp>
      <p:sp>
        <p:nvSpPr>
          <p:cNvPr id="9" name="Foliennummernplatzhalter 8">
            <a:extLst>
              <a:ext uri="{FF2B5EF4-FFF2-40B4-BE49-F238E27FC236}">
                <a16:creationId xmlns:a16="http://schemas.microsoft.com/office/drawing/2014/main" id="{162E8979-0058-420D-B03C-D5216CAE549C}"/>
              </a:ext>
            </a:extLst>
          </p:cNvPr>
          <p:cNvSpPr>
            <a:spLocks noGrp="1"/>
          </p:cNvSpPr>
          <p:nvPr>
            <p:ph type="sldNum" sz="quarter" idx="12"/>
          </p:nvPr>
        </p:nvSpPr>
        <p:spPr/>
        <p:txBody>
          <a:bodyPr/>
          <a:lstStyle/>
          <a:p>
            <a:fld id="{805FB78C-596E-4776-830B-82A605F9BEA1}" type="slidenum">
              <a:rPr lang="de-DE" smtClean="0"/>
              <a:t>‹#›</a:t>
            </a:fld>
            <a:endParaRPr lang="de-DE"/>
          </a:p>
        </p:txBody>
      </p:sp>
    </p:spTree>
    <p:extLst>
      <p:ext uri="{BB962C8B-B14F-4D97-AF65-F5344CB8AC3E}">
        <p14:creationId xmlns:p14="http://schemas.microsoft.com/office/powerpoint/2010/main" val="145423869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CE1AD68-8293-4C10-9F7C-6EF49F66F2AE}"/>
              </a:ext>
            </a:extLst>
          </p:cNvPr>
          <p:cNvSpPr>
            <a:spLocks noGrp="1"/>
          </p:cNvSpPr>
          <p:nvPr>
            <p:ph type="title"/>
          </p:nvPr>
        </p:nvSpPr>
        <p:spPr/>
        <p:txBody>
          <a:bodyPr/>
          <a:lstStyle/>
          <a:p>
            <a:r>
              <a:rPr lang="de-DE"/>
              <a:t>Mastertitelformat bearbeiten</a:t>
            </a:r>
          </a:p>
        </p:txBody>
      </p:sp>
      <p:sp>
        <p:nvSpPr>
          <p:cNvPr id="3" name="Datumsplatzhalter 2">
            <a:extLst>
              <a:ext uri="{FF2B5EF4-FFF2-40B4-BE49-F238E27FC236}">
                <a16:creationId xmlns:a16="http://schemas.microsoft.com/office/drawing/2014/main" id="{759400C1-35AA-41A4-AAFD-15F9E28428F4}"/>
              </a:ext>
            </a:extLst>
          </p:cNvPr>
          <p:cNvSpPr>
            <a:spLocks noGrp="1"/>
          </p:cNvSpPr>
          <p:nvPr>
            <p:ph type="dt" sz="half" idx="10"/>
          </p:nvPr>
        </p:nvSpPr>
        <p:spPr/>
        <p:txBody>
          <a:bodyPr/>
          <a:lstStyle/>
          <a:p>
            <a:fld id="{50A9D010-3F43-437E-838A-B36980CA3197}" type="datetimeFigureOut">
              <a:rPr lang="de-DE" smtClean="0"/>
              <a:t>22.09.2023</a:t>
            </a:fld>
            <a:endParaRPr lang="de-DE"/>
          </a:p>
        </p:txBody>
      </p:sp>
      <p:sp>
        <p:nvSpPr>
          <p:cNvPr id="4" name="Fußzeilenplatzhalter 3">
            <a:extLst>
              <a:ext uri="{FF2B5EF4-FFF2-40B4-BE49-F238E27FC236}">
                <a16:creationId xmlns:a16="http://schemas.microsoft.com/office/drawing/2014/main" id="{B9E87644-60B5-4C01-85BC-AAB5D63C1B39}"/>
              </a:ext>
            </a:extLst>
          </p:cNvPr>
          <p:cNvSpPr>
            <a:spLocks noGrp="1"/>
          </p:cNvSpPr>
          <p:nvPr>
            <p:ph type="ftr" sz="quarter" idx="11"/>
          </p:nvPr>
        </p:nvSpPr>
        <p:spPr/>
        <p:txBody>
          <a:bodyPr/>
          <a:lstStyle/>
          <a:p>
            <a:endParaRPr lang="de-DE"/>
          </a:p>
        </p:txBody>
      </p:sp>
      <p:sp>
        <p:nvSpPr>
          <p:cNvPr id="5" name="Foliennummernplatzhalter 4">
            <a:extLst>
              <a:ext uri="{FF2B5EF4-FFF2-40B4-BE49-F238E27FC236}">
                <a16:creationId xmlns:a16="http://schemas.microsoft.com/office/drawing/2014/main" id="{2C77BC3E-6353-41B0-A12D-CFE1530C6F29}"/>
              </a:ext>
            </a:extLst>
          </p:cNvPr>
          <p:cNvSpPr>
            <a:spLocks noGrp="1"/>
          </p:cNvSpPr>
          <p:nvPr>
            <p:ph type="sldNum" sz="quarter" idx="12"/>
          </p:nvPr>
        </p:nvSpPr>
        <p:spPr/>
        <p:txBody>
          <a:bodyPr/>
          <a:lstStyle/>
          <a:p>
            <a:fld id="{805FB78C-596E-4776-830B-82A605F9BEA1}" type="slidenum">
              <a:rPr lang="de-DE" smtClean="0"/>
              <a:t>‹#›</a:t>
            </a:fld>
            <a:endParaRPr lang="de-DE"/>
          </a:p>
        </p:txBody>
      </p:sp>
    </p:spTree>
    <p:extLst>
      <p:ext uri="{BB962C8B-B14F-4D97-AF65-F5344CB8AC3E}">
        <p14:creationId xmlns:p14="http://schemas.microsoft.com/office/powerpoint/2010/main" val="176504457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a:extLst>
              <a:ext uri="{FF2B5EF4-FFF2-40B4-BE49-F238E27FC236}">
                <a16:creationId xmlns:a16="http://schemas.microsoft.com/office/drawing/2014/main" id="{36FC3C11-CB18-47D0-B2AE-79FA822AA543}"/>
              </a:ext>
            </a:extLst>
          </p:cNvPr>
          <p:cNvSpPr>
            <a:spLocks noGrp="1"/>
          </p:cNvSpPr>
          <p:nvPr>
            <p:ph type="dt" sz="half" idx="10"/>
          </p:nvPr>
        </p:nvSpPr>
        <p:spPr/>
        <p:txBody>
          <a:bodyPr/>
          <a:lstStyle/>
          <a:p>
            <a:fld id="{50A9D010-3F43-437E-838A-B36980CA3197}" type="datetimeFigureOut">
              <a:rPr lang="de-DE" smtClean="0"/>
              <a:t>22.09.2023</a:t>
            </a:fld>
            <a:endParaRPr lang="de-DE"/>
          </a:p>
        </p:txBody>
      </p:sp>
      <p:sp>
        <p:nvSpPr>
          <p:cNvPr id="3" name="Fußzeilenplatzhalter 2">
            <a:extLst>
              <a:ext uri="{FF2B5EF4-FFF2-40B4-BE49-F238E27FC236}">
                <a16:creationId xmlns:a16="http://schemas.microsoft.com/office/drawing/2014/main" id="{28850704-B6B3-48AF-9B9A-3F3995CB2AD9}"/>
              </a:ext>
            </a:extLst>
          </p:cNvPr>
          <p:cNvSpPr>
            <a:spLocks noGrp="1"/>
          </p:cNvSpPr>
          <p:nvPr>
            <p:ph type="ftr" sz="quarter" idx="11"/>
          </p:nvPr>
        </p:nvSpPr>
        <p:spPr/>
        <p:txBody>
          <a:bodyPr/>
          <a:lstStyle/>
          <a:p>
            <a:endParaRPr lang="de-DE"/>
          </a:p>
        </p:txBody>
      </p:sp>
      <p:sp>
        <p:nvSpPr>
          <p:cNvPr id="4" name="Foliennummernplatzhalter 3">
            <a:extLst>
              <a:ext uri="{FF2B5EF4-FFF2-40B4-BE49-F238E27FC236}">
                <a16:creationId xmlns:a16="http://schemas.microsoft.com/office/drawing/2014/main" id="{B9918850-A8FD-4F69-A6D4-C048590A03D7}"/>
              </a:ext>
            </a:extLst>
          </p:cNvPr>
          <p:cNvSpPr>
            <a:spLocks noGrp="1"/>
          </p:cNvSpPr>
          <p:nvPr>
            <p:ph type="sldNum" sz="quarter" idx="12"/>
          </p:nvPr>
        </p:nvSpPr>
        <p:spPr/>
        <p:txBody>
          <a:bodyPr/>
          <a:lstStyle/>
          <a:p>
            <a:fld id="{805FB78C-596E-4776-830B-82A605F9BEA1}" type="slidenum">
              <a:rPr lang="de-DE" smtClean="0"/>
              <a:t>‹#›</a:t>
            </a:fld>
            <a:endParaRPr lang="de-DE"/>
          </a:p>
        </p:txBody>
      </p:sp>
    </p:spTree>
    <p:extLst>
      <p:ext uri="{BB962C8B-B14F-4D97-AF65-F5344CB8AC3E}">
        <p14:creationId xmlns:p14="http://schemas.microsoft.com/office/powerpoint/2010/main" val="181391141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8118786-E827-43FB-83A8-72E604A21681}"/>
              </a:ext>
            </a:extLst>
          </p:cNvPr>
          <p:cNvSpPr>
            <a:spLocks noGrp="1"/>
          </p:cNvSpPr>
          <p:nvPr>
            <p:ph type="title"/>
          </p:nvPr>
        </p:nvSpPr>
        <p:spPr>
          <a:xfrm>
            <a:off x="839788" y="457200"/>
            <a:ext cx="3932237" cy="1600200"/>
          </a:xfrm>
        </p:spPr>
        <p:txBody>
          <a:bodyPr anchor="b"/>
          <a:lstStyle>
            <a:lvl1pPr>
              <a:defRPr sz="3200"/>
            </a:lvl1pPr>
          </a:lstStyle>
          <a:p>
            <a:r>
              <a:rPr lang="de-DE"/>
              <a:t>Mastertitelformat bearbeiten</a:t>
            </a:r>
          </a:p>
        </p:txBody>
      </p:sp>
      <p:sp>
        <p:nvSpPr>
          <p:cNvPr id="3" name="Inhaltsplatzhalter 2">
            <a:extLst>
              <a:ext uri="{FF2B5EF4-FFF2-40B4-BE49-F238E27FC236}">
                <a16:creationId xmlns:a16="http://schemas.microsoft.com/office/drawing/2014/main" id="{471EC1F4-214E-459D-A4B1-0933A3A00745}"/>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Textplatzhalter 3">
            <a:extLst>
              <a:ext uri="{FF2B5EF4-FFF2-40B4-BE49-F238E27FC236}">
                <a16:creationId xmlns:a16="http://schemas.microsoft.com/office/drawing/2014/main" id="{7617B5A8-1D23-4DD4-96F0-A62F53C9F40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Mastertextformat bearbeiten</a:t>
            </a:r>
          </a:p>
        </p:txBody>
      </p:sp>
      <p:sp>
        <p:nvSpPr>
          <p:cNvPr id="5" name="Datumsplatzhalter 4">
            <a:extLst>
              <a:ext uri="{FF2B5EF4-FFF2-40B4-BE49-F238E27FC236}">
                <a16:creationId xmlns:a16="http://schemas.microsoft.com/office/drawing/2014/main" id="{731C81A2-CB83-4B8D-BEAF-13FF59744C87}"/>
              </a:ext>
            </a:extLst>
          </p:cNvPr>
          <p:cNvSpPr>
            <a:spLocks noGrp="1"/>
          </p:cNvSpPr>
          <p:nvPr>
            <p:ph type="dt" sz="half" idx="10"/>
          </p:nvPr>
        </p:nvSpPr>
        <p:spPr/>
        <p:txBody>
          <a:bodyPr/>
          <a:lstStyle/>
          <a:p>
            <a:fld id="{50A9D010-3F43-437E-838A-B36980CA3197}" type="datetimeFigureOut">
              <a:rPr lang="de-DE" smtClean="0"/>
              <a:t>22.09.2023</a:t>
            </a:fld>
            <a:endParaRPr lang="de-DE"/>
          </a:p>
        </p:txBody>
      </p:sp>
      <p:sp>
        <p:nvSpPr>
          <p:cNvPr id="6" name="Fußzeilenplatzhalter 5">
            <a:extLst>
              <a:ext uri="{FF2B5EF4-FFF2-40B4-BE49-F238E27FC236}">
                <a16:creationId xmlns:a16="http://schemas.microsoft.com/office/drawing/2014/main" id="{90BF4BE5-B703-4822-97C5-C41F074C3F4A}"/>
              </a:ext>
            </a:extLst>
          </p:cNvPr>
          <p:cNvSpPr>
            <a:spLocks noGrp="1"/>
          </p:cNvSpPr>
          <p:nvPr>
            <p:ph type="ftr" sz="quarter" idx="11"/>
          </p:nvPr>
        </p:nvSpPr>
        <p:spPr/>
        <p:txBody>
          <a:bodyPr/>
          <a:lstStyle/>
          <a:p>
            <a:endParaRPr lang="de-DE"/>
          </a:p>
        </p:txBody>
      </p:sp>
      <p:sp>
        <p:nvSpPr>
          <p:cNvPr id="7" name="Foliennummernplatzhalter 6">
            <a:extLst>
              <a:ext uri="{FF2B5EF4-FFF2-40B4-BE49-F238E27FC236}">
                <a16:creationId xmlns:a16="http://schemas.microsoft.com/office/drawing/2014/main" id="{E6E80E13-8CD6-45D2-A0BA-010A2C1CC500}"/>
              </a:ext>
            </a:extLst>
          </p:cNvPr>
          <p:cNvSpPr>
            <a:spLocks noGrp="1"/>
          </p:cNvSpPr>
          <p:nvPr>
            <p:ph type="sldNum" sz="quarter" idx="12"/>
          </p:nvPr>
        </p:nvSpPr>
        <p:spPr/>
        <p:txBody>
          <a:bodyPr/>
          <a:lstStyle/>
          <a:p>
            <a:fld id="{805FB78C-596E-4776-830B-82A605F9BEA1}" type="slidenum">
              <a:rPr lang="de-DE" smtClean="0"/>
              <a:t>‹#›</a:t>
            </a:fld>
            <a:endParaRPr lang="de-DE"/>
          </a:p>
        </p:txBody>
      </p:sp>
    </p:spTree>
    <p:extLst>
      <p:ext uri="{BB962C8B-B14F-4D97-AF65-F5344CB8AC3E}">
        <p14:creationId xmlns:p14="http://schemas.microsoft.com/office/powerpoint/2010/main" val="126145908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4A87934-750F-40F0-BC6F-DFDE0C4E1EFE}"/>
              </a:ext>
            </a:extLst>
          </p:cNvPr>
          <p:cNvSpPr>
            <a:spLocks noGrp="1"/>
          </p:cNvSpPr>
          <p:nvPr>
            <p:ph type="title"/>
          </p:nvPr>
        </p:nvSpPr>
        <p:spPr>
          <a:xfrm>
            <a:off x="839788" y="457200"/>
            <a:ext cx="3932237" cy="1600200"/>
          </a:xfrm>
        </p:spPr>
        <p:txBody>
          <a:bodyPr anchor="b"/>
          <a:lstStyle>
            <a:lvl1pPr>
              <a:defRPr sz="3200"/>
            </a:lvl1pPr>
          </a:lstStyle>
          <a:p>
            <a:r>
              <a:rPr lang="de-DE"/>
              <a:t>Mastertitelformat bearbeiten</a:t>
            </a:r>
          </a:p>
        </p:txBody>
      </p:sp>
      <p:sp>
        <p:nvSpPr>
          <p:cNvPr id="3" name="Bildplatzhalter 2">
            <a:extLst>
              <a:ext uri="{FF2B5EF4-FFF2-40B4-BE49-F238E27FC236}">
                <a16:creationId xmlns:a16="http://schemas.microsoft.com/office/drawing/2014/main" id="{F74138A8-08A6-4A3D-9064-3C0A1A41EE54}"/>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e-DE"/>
          </a:p>
        </p:txBody>
      </p:sp>
      <p:sp>
        <p:nvSpPr>
          <p:cNvPr id="4" name="Textplatzhalter 3">
            <a:extLst>
              <a:ext uri="{FF2B5EF4-FFF2-40B4-BE49-F238E27FC236}">
                <a16:creationId xmlns:a16="http://schemas.microsoft.com/office/drawing/2014/main" id="{9E2F323C-5C07-459C-AF07-79C61B64E4C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Mastertextformat bearbeiten</a:t>
            </a:r>
          </a:p>
        </p:txBody>
      </p:sp>
      <p:sp>
        <p:nvSpPr>
          <p:cNvPr id="5" name="Datumsplatzhalter 4">
            <a:extLst>
              <a:ext uri="{FF2B5EF4-FFF2-40B4-BE49-F238E27FC236}">
                <a16:creationId xmlns:a16="http://schemas.microsoft.com/office/drawing/2014/main" id="{32A87A66-6629-42ED-85B6-F4BE801CDEDE}"/>
              </a:ext>
            </a:extLst>
          </p:cNvPr>
          <p:cNvSpPr>
            <a:spLocks noGrp="1"/>
          </p:cNvSpPr>
          <p:nvPr>
            <p:ph type="dt" sz="half" idx="10"/>
          </p:nvPr>
        </p:nvSpPr>
        <p:spPr/>
        <p:txBody>
          <a:bodyPr/>
          <a:lstStyle/>
          <a:p>
            <a:fld id="{50A9D010-3F43-437E-838A-B36980CA3197}" type="datetimeFigureOut">
              <a:rPr lang="de-DE" smtClean="0"/>
              <a:t>22.09.2023</a:t>
            </a:fld>
            <a:endParaRPr lang="de-DE"/>
          </a:p>
        </p:txBody>
      </p:sp>
      <p:sp>
        <p:nvSpPr>
          <p:cNvPr id="6" name="Fußzeilenplatzhalter 5">
            <a:extLst>
              <a:ext uri="{FF2B5EF4-FFF2-40B4-BE49-F238E27FC236}">
                <a16:creationId xmlns:a16="http://schemas.microsoft.com/office/drawing/2014/main" id="{D8984C5D-3A62-4002-BC66-A36AF0D932FB}"/>
              </a:ext>
            </a:extLst>
          </p:cNvPr>
          <p:cNvSpPr>
            <a:spLocks noGrp="1"/>
          </p:cNvSpPr>
          <p:nvPr>
            <p:ph type="ftr" sz="quarter" idx="11"/>
          </p:nvPr>
        </p:nvSpPr>
        <p:spPr/>
        <p:txBody>
          <a:bodyPr/>
          <a:lstStyle/>
          <a:p>
            <a:endParaRPr lang="de-DE"/>
          </a:p>
        </p:txBody>
      </p:sp>
      <p:sp>
        <p:nvSpPr>
          <p:cNvPr id="7" name="Foliennummernplatzhalter 6">
            <a:extLst>
              <a:ext uri="{FF2B5EF4-FFF2-40B4-BE49-F238E27FC236}">
                <a16:creationId xmlns:a16="http://schemas.microsoft.com/office/drawing/2014/main" id="{1582BF20-A255-4EDB-88E0-70C246A869D6}"/>
              </a:ext>
            </a:extLst>
          </p:cNvPr>
          <p:cNvSpPr>
            <a:spLocks noGrp="1"/>
          </p:cNvSpPr>
          <p:nvPr>
            <p:ph type="sldNum" sz="quarter" idx="12"/>
          </p:nvPr>
        </p:nvSpPr>
        <p:spPr/>
        <p:txBody>
          <a:bodyPr/>
          <a:lstStyle/>
          <a:p>
            <a:fld id="{805FB78C-596E-4776-830B-82A605F9BEA1}" type="slidenum">
              <a:rPr lang="de-DE" smtClean="0"/>
              <a:t>‹#›</a:t>
            </a:fld>
            <a:endParaRPr lang="de-DE"/>
          </a:p>
        </p:txBody>
      </p:sp>
    </p:spTree>
    <p:extLst>
      <p:ext uri="{BB962C8B-B14F-4D97-AF65-F5344CB8AC3E}">
        <p14:creationId xmlns:p14="http://schemas.microsoft.com/office/powerpoint/2010/main" val="263811948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06619B8D-3593-47BA-BFA9-E03D97A61051}"/>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de-DE"/>
              <a:t>Mastertitelformat bearbeiten</a:t>
            </a:r>
          </a:p>
        </p:txBody>
      </p:sp>
      <p:sp>
        <p:nvSpPr>
          <p:cNvPr id="3" name="Textplatzhalter 2">
            <a:extLst>
              <a:ext uri="{FF2B5EF4-FFF2-40B4-BE49-F238E27FC236}">
                <a16:creationId xmlns:a16="http://schemas.microsoft.com/office/drawing/2014/main" id="{8BC4435D-CD0B-484A-8F20-80667E72BCFC}"/>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a:extLst>
              <a:ext uri="{FF2B5EF4-FFF2-40B4-BE49-F238E27FC236}">
                <a16:creationId xmlns:a16="http://schemas.microsoft.com/office/drawing/2014/main" id="{FAE95EB1-A2FB-4794-90D6-0E545B9AA537}"/>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0A9D010-3F43-437E-838A-B36980CA3197}" type="datetimeFigureOut">
              <a:rPr lang="de-DE" smtClean="0"/>
              <a:t>22.09.2023</a:t>
            </a:fld>
            <a:endParaRPr lang="de-DE"/>
          </a:p>
        </p:txBody>
      </p:sp>
      <p:sp>
        <p:nvSpPr>
          <p:cNvPr id="5" name="Fußzeilenplatzhalter 4">
            <a:extLst>
              <a:ext uri="{FF2B5EF4-FFF2-40B4-BE49-F238E27FC236}">
                <a16:creationId xmlns:a16="http://schemas.microsoft.com/office/drawing/2014/main" id="{C613F5F8-48BB-40CC-BBBA-240393182930}"/>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de-DE"/>
          </a:p>
        </p:txBody>
      </p:sp>
      <p:sp>
        <p:nvSpPr>
          <p:cNvPr id="6" name="Foliennummernplatzhalter 5">
            <a:extLst>
              <a:ext uri="{FF2B5EF4-FFF2-40B4-BE49-F238E27FC236}">
                <a16:creationId xmlns:a16="http://schemas.microsoft.com/office/drawing/2014/main" id="{7B3484A4-DCBC-4A75-8574-2678AFBD4949}"/>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05FB78C-596E-4776-830B-82A605F9BEA1}" type="slidenum">
              <a:rPr lang="de-DE" smtClean="0"/>
              <a:t>‹#›</a:t>
            </a:fld>
            <a:endParaRPr lang="de-DE"/>
          </a:p>
        </p:txBody>
      </p:sp>
    </p:spTree>
    <p:extLst>
      <p:ext uri="{BB962C8B-B14F-4D97-AF65-F5344CB8AC3E}">
        <p14:creationId xmlns:p14="http://schemas.microsoft.com/office/powerpoint/2010/main" val="229709533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FB3EABA-92FB-4D69-9267-AFF5A6E6555C}"/>
              </a:ext>
            </a:extLst>
          </p:cNvPr>
          <p:cNvSpPr>
            <a:spLocks noGrp="1"/>
          </p:cNvSpPr>
          <p:nvPr>
            <p:ph type="ctrTitle"/>
          </p:nvPr>
        </p:nvSpPr>
        <p:spPr>
          <a:xfrm>
            <a:off x="480646" y="1696794"/>
            <a:ext cx="11182717" cy="2387600"/>
          </a:xfrm>
        </p:spPr>
        <p:txBody>
          <a:bodyPr>
            <a:normAutofit fontScale="90000"/>
          </a:bodyPr>
          <a:lstStyle/>
          <a:p>
            <a:r>
              <a:rPr lang="en-US" altLang="ja-JP" dirty="0">
                <a:latin typeface="Arial" panose="020B0604020202020204" pitchFamily="34" charset="0"/>
                <a:cs typeface="Arial" panose="020B0604020202020204" pitchFamily="34" charset="0"/>
              </a:rPr>
              <a:t>Amendments to UN R13 </a:t>
            </a:r>
            <a:br>
              <a:rPr lang="en-US" altLang="ja-JP" dirty="0">
                <a:latin typeface="Arial" panose="020B0604020202020204" pitchFamily="34" charset="0"/>
                <a:cs typeface="Arial" panose="020B0604020202020204" pitchFamily="34" charset="0"/>
              </a:rPr>
            </a:br>
            <a:r>
              <a:rPr lang="en-US" altLang="ja-JP" dirty="0">
                <a:latin typeface="Arial" panose="020B0604020202020204" pitchFamily="34" charset="0"/>
                <a:cs typeface="Arial" panose="020B0604020202020204" pitchFamily="34" charset="0"/>
              </a:rPr>
              <a:t>Type II-A test (endurance brake) provisions with regard to test mass </a:t>
            </a:r>
            <a:endParaRPr lang="de-DE" dirty="0"/>
          </a:p>
        </p:txBody>
      </p:sp>
      <p:sp>
        <p:nvSpPr>
          <p:cNvPr id="3" name="Untertitel 2">
            <a:extLst>
              <a:ext uri="{FF2B5EF4-FFF2-40B4-BE49-F238E27FC236}">
                <a16:creationId xmlns:a16="http://schemas.microsoft.com/office/drawing/2014/main" id="{1D03C05C-CABA-4D19-BA5C-A54DB576B31F}"/>
              </a:ext>
            </a:extLst>
          </p:cNvPr>
          <p:cNvSpPr>
            <a:spLocks noGrp="1"/>
          </p:cNvSpPr>
          <p:nvPr>
            <p:ph type="subTitle" idx="1"/>
          </p:nvPr>
        </p:nvSpPr>
        <p:spPr>
          <a:xfrm>
            <a:off x="1406769" y="4176469"/>
            <a:ext cx="9144000" cy="1655762"/>
          </a:xfrm>
        </p:spPr>
        <p:txBody>
          <a:bodyPr/>
          <a:lstStyle/>
          <a:p>
            <a:r>
              <a:rPr kumimoji="1" lang="en-US" altLang="ja-JP" dirty="0">
                <a:latin typeface="Arial" panose="020B0604020202020204" pitchFamily="34" charset="0"/>
                <a:cs typeface="Arial" panose="020B0604020202020204" pitchFamily="34" charset="0"/>
              </a:rPr>
              <a:t>for 17th session of GRVA</a:t>
            </a:r>
          </a:p>
          <a:p>
            <a:r>
              <a:rPr lang="en-US" altLang="ja-JP" dirty="0">
                <a:latin typeface="Arial" panose="020B0604020202020204" pitchFamily="34" charset="0"/>
                <a:cs typeface="Arial" panose="020B0604020202020204" pitchFamily="34" charset="0"/>
              </a:rPr>
              <a:t>September </a:t>
            </a:r>
            <a:r>
              <a:rPr kumimoji="1" lang="en-US" altLang="ja-JP" dirty="0">
                <a:latin typeface="Arial" panose="020B0604020202020204" pitchFamily="34" charset="0"/>
                <a:cs typeface="Arial" panose="020B0604020202020204" pitchFamily="34" charset="0"/>
              </a:rPr>
              <a:t>2023</a:t>
            </a:r>
            <a:endParaRPr kumimoji="1" lang="ja-JP" altLang="en-US" dirty="0">
              <a:latin typeface="Arial" panose="020B0604020202020204" pitchFamily="34" charset="0"/>
              <a:cs typeface="Arial" panose="020B0604020202020204" pitchFamily="34" charset="0"/>
            </a:endParaRPr>
          </a:p>
          <a:p>
            <a:endParaRPr lang="de-DE" dirty="0"/>
          </a:p>
        </p:txBody>
      </p:sp>
      <p:sp>
        <p:nvSpPr>
          <p:cNvPr id="6" name="TextBox 7">
            <a:extLst>
              <a:ext uri="{FF2B5EF4-FFF2-40B4-BE49-F238E27FC236}">
                <a16:creationId xmlns:a16="http://schemas.microsoft.com/office/drawing/2014/main" id="{A04F4458-E4AE-44BA-97D0-96217E88544C}"/>
              </a:ext>
            </a:extLst>
          </p:cNvPr>
          <p:cNvSpPr txBox="1"/>
          <p:nvPr/>
        </p:nvSpPr>
        <p:spPr>
          <a:xfrm>
            <a:off x="8590844" y="257981"/>
            <a:ext cx="3072519" cy="738664"/>
          </a:xfrm>
          <a:prstGeom prst="rect">
            <a:avLst/>
          </a:prstGeom>
          <a:noFill/>
        </p:spPr>
        <p:txBody>
          <a:bodyPr wrap="square" rtlCol="0">
            <a:spAutoFit/>
          </a:bodyPr>
          <a:lstStyle/>
          <a:p>
            <a:r>
              <a:rPr lang="en-US" sz="1400" u="sng" dirty="0">
                <a:latin typeface="Arial" panose="020B0604020202020204" pitchFamily="34" charset="0"/>
                <a:cs typeface="Arial" panose="020B0604020202020204" pitchFamily="34" charset="0"/>
              </a:rPr>
              <a:t>Informal document</a:t>
            </a:r>
            <a:r>
              <a:rPr lang="en-US" sz="1400" dirty="0">
                <a:latin typeface="Arial" panose="020B0604020202020204" pitchFamily="34" charset="0"/>
                <a:cs typeface="Arial" panose="020B0604020202020204" pitchFamily="34" charset="0"/>
              </a:rPr>
              <a:t> </a:t>
            </a:r>
            <a:r>
              <a:rPr lang="en-US" sz="1400" b="1" dirty="0">
                <a:latin typeface="Arial" panose="020B0604020202020204" pitchFamily="34" charset="0"/>
                <a:cs typeface="Arial" panose="020B0604020202020204" pitchFamily="34" charset="0"/>
              </a:rPr>
              <a:t>GRVA-17-18</a:t>
            </a:r>
          </a:p>
          <a:p>
            <a:r>
              <a:rPr lang="en-US" sz="1400" dirty="0">
                <a:latin typeface="Arial" panose="020B0604020202020204" pitchFamily="34" charset="0"/>
                <a:cs typeface="Arial" panose="020B0604020202020204" pitchFamily="34" charset="0"/>
              </a:rPr>
              <a:t>17</a:t>
            </a:r>
            <a:r>
              <a:rPr lang="en-US" sz="1400" baseline="30000" dirty="0">
                <a:latin typeface="Arial" panose="020B0604020202020204" pitchFamily="34" charset="0"/>
                <a:cs typeface="Arial" panose="020B0604020202020204" pitchFamily="34" charset="0"/>
              </a:rPr>
              <a:t>th</a:t>
            </a:r>
            <a:r>
              <a:rPr lang="en-US" sz="1400" dirty="0">
                <a:latin typeface="Arial" panose="020B0604020202020204" pitchFamily="34" charset="0"/>
                <a:cs typeface="Arial" panose="020B0604020202020204" pitchFamily="34" charset="0"/>
              </a:rPr>
              <a:t> GRVA, 25 - 29 September 2023</a:t>
            </a:r>
            <a:br>
              <a:rPr lang="en-US" sz="1400" dirty="0">
                <a:latin typeface="Arial" panose="020B0604020202020204" pitchFamily="34" charset="0"/>
                <a:cs typeface="Arial" panose="020B0604020202020204" pitchFamily="34" charset="0"/>
              </a:rPr>
            </a:br>
            <a:r>
              <a:rPr lang="en-US" sz="1400" dirty="0">
                <a:latin typeface="Arial" panose="020B0604020202020204" pitchFamily="34" charset="0"/>
                <a:cs typeface="Arial" panose="020B0604020202020204" pitchFamily="34" charset="0"/>
              </a:rPr>
              <a:t>Provisional agenda item 8(c)</a:t>
            </a:r>
          </a:p>
        </p:txBody>
      </p:sp>
      <p:sp>
        <p:nvSpPr>
          <p:cNvPr id="7" name="TextBox 5">
            <a:extLst>
              <a:ext uri="{FF2B5EF4-FFF2-40B4-BE49-F238E27FC236}">
                <a16:creationId xmlns:a16="http://schemas.microsoft.com/office/drawing/2014/main" id="{719CD0E9-EF33-43BE-B398-D169E509DC0D}"/>
              </a:ext>
            </a:extLst>
          </p:cNvPr>
          <p:cNvSpPr txBox="1"/>
          <p:nvPr/>
        </p:nvSpPr>
        <p:spPr>
          <a:xfrm>
            <a:off x="621280" y="319536"/>
            <a:ext cx="3420142" cy="307777"/>
          </a:xfrm>
          <a:prstGeom prst="rect">
            <a:avLst/>
          </a:prstGeom>
          <a:noFill/>
        </p:spPr>
        <p:txBody>
          <a:bodyPr wrap="square" rtlCol="0">
            <a:spAutoFit/>
          </a:bodyPr>
          <a:lstStyle/>
          <a:p>
            <a:pPr algn="l"/>
            <a:r>
              <a:rPr lang="en-US" sz="1400" dirty="0">
                <a:latin typeface="Arial" panose="020B0604020202020204" pitchFamily="34" charset="0"/>
                <a:cs typeface="Arial" panose="020B0604020202020204" pitchFamily="34" charset="0"/>
              </a:rPr>
              <a:t>Submitted by the expert from Germany</a:t>
            </a:r>
          </a:p>
        </p:txBody>
      </p:sp>
    </p:spTree>
    <p:extLst>
      <p:ext uri="{BB962C8B-B14F-4D97-AF65-F5344CB8AC3E}">
        <p14:creationId xmlns:p14="http://schemas.microsoft.com/office/powerpoint/2010/main" val="426071388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657BD33-E26F-4C41-A193-74DD87A7830D}"/>
              </a:ext>
            </a:extLst>
          </p:cNvPr>
          <p:cNvSpPr>
            <a:spLocks noGrp="1"/>
          </p:cNvSpPr>
          <p:nvPr>
            <p:ph type="title"/>
          </p:nvPr>
        </p:nvSpPr>
        <p:spPr/>
        <p:txBody>
          <a:bodyPr/>
          <a:lstStyle/>
          <a:p>
            <a:r>
              <a:rPr lang="de-DE" dirty="0"/>
              <a:t>R13 „Type II-A“ (</a:t>
            </a:r>
            <a:r>
              <a:rPr lang="en-GB" dirty="0"/>
              <a:t>Annex 5/ADR, Paragraph 2.3.)</a:t>
            </a:r>
            <a:endParaRPr lang="de-DE" dirty="0"/>
          </a:p>
        </p:txBody>
      </p:sp>
      <p:sp>
        <p:nvSpPr>
          <p:cNvPr id="4" name="Rechteck 3">
            <a:extLst>
              <a:ext uri="{FF2B5EF4-FFF2-40B4-BE49-F238E27FC236}">
                <a16:creationId xmlns:a16="http://schemas.microsoft.com/office/drawing/2014/main" id="{47629D68-A006-48C9-926E-AA6423691A76}"/>
              </a:ext>
            </a:extLst>
          </p:cNvPr>
          <p:cNvSpPr/>
          <p:nvPr/>
        </p:nvSpPr>
        <p:spPr>
          <a:xfrm>
            <a:off x="681037" y="1630302"/>
            <a:ext cx="11253055" cy="3602718"/>
          </a:xfrm>
          <a:prstGeom prst="rect">
            <a:avLst/>
          </a:prstGeom>
        </p:spPr>
        <p:txBody>
          <a:bodyPr wrap="square">
            <a:spAutoFit/>
          </a:bodyPr>
          <a:lstStyle/>
          <a:p>
            <a:pPr marL="903288" indent="-903288" algn="just">
              <a:lnSpc>
                <a:spcPct val="150000"/>
              </a:lnSpc>
              <a:spcAft>
                <a:spcPts val="600"/>
              </a:spcAft>
            </a:pPr>
            <a:r>
              <a:rPr lang="en-US" b="1" dirty="0">
                <a:latin typeface="Times New Roman" panose="02020603050405020304" pitchFamily="18" charset="0"/>
              </a:rPr>
              <a:t>2.3.	 Endurance braking system  (for ADR)</a:t>
            </a:r>
          </a:p>
          <a:p>
            <a:pPr marL="984250" indent="-984250" algn="just">
              <a:lnSpc>
                <a:spcPct val="150000"/>
              </a:lnSpc>
              <a:spcAft>
                <a:spcPts val="600"/>
              </a:spcAft>
            </a:pPr>
            <a:r>
              <a:rPr lang="en-US" dirty="0"/>
              <a:t>2.3.1.	</a:t>
            </a:r>
            <a:r>
              <a:rPr lang="en-US" dirty="0">
                <a:latin typeface="Times New Roman" panose="02020603050405020304" pitchFamily="18" charset="0"/>
              </a:rPr>
              <a:t>Power-driven vehicles having a maximum mass exceeding 16 </a:t>
            </a:r>
            <a:r>
              <a:rPr lang="en-US" dirty="0" err="1">
                <a:latin typeface="Times New Roman" panose="02020603050405020304" pitchFamily="18" charset="0"/>
              </a:rPr>
              <a:t>tonnes</a:t>
            </a:r>
            <a:r>
              <a:rPr lang="en-US" dirty="0">
                <a:latin typeface="Times New Roman" panose="02020603050405020304" pitchFamily="18" charset="0"/>
              </a:rPr>
              <a:t>, or </a:t>
            </a:r>
            <a:r>
              <a:rPr lang="en-US" dirty="0" err="1">
                <a:latin typeface="Times New Roman" panose="02020603050405020304" pitchFamily="18" charset="0"/>
              </a:rPr>
              <a:t>authorised</a:t>
            </a:r>
            <a:r>
              <a:rPr lang="en-US" dirty="0">
                <a:latin typeface="Times New Roman" panose="02020603050405020304" pitchFamily="18" charset="0"/>
              </a:rPr>
              <a:t> to tow a trailer of category O4 shall be fitted with an endurance braking system according to paragraph 2.15 of this Regulation which complies with the following requirements: </a:t>
            </a:r>
          </a:p>
          <a:p>
            <a:pPr marL="984250" indent="-984250" algn="just">
              <a:lnSpc>
                <a:spcPct val="150000"/>
              </a:lnSpc>
              <a:spcAft>
                <a:spcPts val="600"/>
              </a:spcAft>
            </a:pPr>
            <a:r>
              <a:rPr lang="en-US" dirty="0"/>
              <a:t>2.3.1….	</a:t>
            </a:r>
          </a:p>
          <a:p>
            <a:pPr marL="984250" indent="-984250" algn="just">
              <a:lnSpc>
                <a:spcPct val="150000"/>
              </a:lnSpc>
              <a:spcAft>
                <a:spcPts val="600"/>
              </a:spcAft>
            </a:pPr>
            <a:r>
              <a:rPr lang="en-US" dirty="0">
                <a:latin typeface="Times New Roman" panose="02020603050405020304" pitchFamily="18" charset="0"/>
              </a:rPr>
              <a:t>2.3.1.5.	</a:t>
            </a:r>
            <a:r>
              <a:rPr lang="en-US" dirty="0"/>
              <a:t>The performance of the endurance braking system shall be such that it fulfils the requirements of paragraph 1.8 of Annex 4 to this Regulation </a:t>
            </a:r>
            <a:r>
              <a:rPr lang="en-US" dirty="0">
                <a:solidFill>
                  <a:srgbClr val="FF0000"/>
                </a:solidFill>
              </a:rPr>
              <a:t>(Type-IIA test), with a laden vehicle mass comprising the laden mass of the motor vehicle </a:t>
            </a:r>
            <a:r>
              <a:rPr lang="en-US" b="1" u="sng" dirty="0">
                <a:solidFill>
                  <a:srgbClr val="FF0000"/>
                </a:solidFill>
              </a:rPr>
              <a:t>and</a:t>
            </a:r>
            <a:r>
              <a:rPr lang="en-US" dirty="0">
                <a:solidFill>
                  <a:srgbClr val="FF0000"/>
                </a:solidFill>
              </a:rPr>
              <a:t> its </a:t>
            </a:r>
            <a:r>
              <a:rPr lang="en-US" dirty="0" err="1">
                <a:solidFill>
                  <a:srgbClr val="FF0000"/>
                </a:solidFill>
              </a:rPr>
              <a:t>authorised</a:t>
            </a:r>
            <a:r>
              <a:rPr lang="en-US" dirty="0">
                <a:solidFill>
                  <a:srgbClr val="FF0000"/>
                </a:solidFill>
              </a:rPr>
              <a:t> maximum towed mass but not exceeding a total of 44 </a:t>
            </a:r>
            <a:r>
              <a:rPr lang="en-US" dirty="0" err="1">
                <a:solidFill>
                  <a:srgbClr val="FF0000"/>
                </a:solidFill>
              </a:rPr>
              <a:t>tonnes</a:t>
            </a:r>
            <a:r>
              <a:rPr lang="en-US" dirty="0">
                <a:solidFill>
                  <a:srgbClr val="FF0000"/>
                </a:solidFill>
              </a:rPr>
              <a:t>.</a:t>
            </a:r>
            <a:endParaRPr lang="en-US" dirty="0">
              <a:latin typeface="Times New Roman" panose="02020603050405020304" pitchFamily="18" charset="0"/>
            </a:endParaRPr>
          </a:p>
        </p:txBody>
      </p:sp>
      <p:sp>
        <p:nvSpPr>
          <p:cNvPr id="5" name="Textfeld 4">
            <a:extLst>
              <a:ext uri="{FF2B5EF4-FFF2-40B4-BE49-F238E27FC236}">
                <a16:creationId xmlns:a16="http://schemas.microsoft.com/office/drawing/2014/main" id="{DB030055-8A79-4075-B84F-2D26F91D0259}"/>
              </a:ext>
            </a:extLst>
          </p:cNvPr>
          <p:cNvSpPr txBox="1"/>
          <p:nvPr/>
        </p:nvSpPr>
        <p:spPr>
          <a:xfrm>
            <a:off x="643003" y="5613217"/>
            <a:ext cx="10710797" cy="646331"/>
          </a:xfrm>
          <a:prstGeom prst="rect">
            <a:avLst/>
          </a:prstGeom>
          <a:noFill/>
          <a:ln w="25400">
            <a:solidFill>
              <a:srgbClr val="FF0000"/>
            </a:solidFill>
          </a:ln>
        </p:spPr>
        <p:txBody>
          <a:bodyPr wrap="square" rtlCol="0">
            <a:spAutoFit/>
          </a:bodyPr>
          <a:lstStyle/>
          <a:p>
            <a:pPr marL="801688" indent="-801688"/>
            <a:r>
              <a:rPr lang="de-DE" dirty="0"/>
              <a:t>2.3.1.5.  </a:t>
            </a:r>
            <a:r>
              <a:rPr lang="de-DE" b="1" dirty="0" err="1"/>
              <a:t>For</a:t>
            </a:r>
            <a:r>
              <a:rPr lang="de-DE" b="1" dirty="0"/>
              <a:t> ADR </a:t>
            </a:r>
            <a:r>
              <a:rPr lang="de-DE" b="1" dirty="0" err="1"/>
              <a:t>vehicles</a:t>
            </a:r>
            <a:r>
              <a:rPr lang="de-DE" b="1" dirty="0"/>
              <a:t> </a:t>
            </a:r>
            <a:r>
              <a:rPr lang="de-DE" dirty="0" err="1"/>
              <a:t>it</a:t>
            </a:r>
            <a:r>
              <a:rPr lang="de-DE" dirty="0"/>
              <a:t> </a:t>
            </a:r>
            <a:r>
              <a:rPr lang="de-DE" dirty="0" err="1"/>
              <a:t>is</a:t>
            </a:r>
            <a:r>
              <a:rPr lang="de-DE" dirty="0"/>
              <a:t> </a:t>
            </a:r>
            <a:r>
              <a:rPr lang="de-DE" dirty="0" err="1"/>
              <a:t>always</a:t>
            </a:r>
            <a:r>
              <a:rPr lang="de-DE" dirty="0"/>
              <a:t> </a:t>
            </a:r>
            <a:r>
              <a:rPr lang="de-DE" dirty="0" err="1"/>
              <a:t>the</a:t>
            </a:r>
            <a:r>
              <a:rPr lang="de-DE" dirty="0"/>
              <a:t> total </a:t>
            </a:r>
            <a:r>
              <a:rPr lang="de-DE" dirty="0" err="1"/>
              <a:t>mass</a:t>
            </a:r>
            <a:r>
              <a:rPr lang="de-DE" dirty="0"/>
              <a:t> </a:t>
            </a:r>
            <a:r>
              <a:rPr lang="de-DE" dirty="0" err="1"/>
              <a:t>of</a:t>
            </a:r>
            <a:r>
              <a:rPr lang="de-DE" dirty="0"/>
              <a:t>  </a:t>
            </a:r>
            <a:r>
              <a:rPr lang="de-DE" dirty="0" err="1"/>
              <a:t>the</a:t>
            </a:r>
            <a:r>
              <a:rPr lang="de-DE" dirty="0"/>
              <a:t> </a:t>
            </a:r>
            <a:r>
              <a:rPr lang="de-DE" dirty="0" err="1"/>
              <a:t>combination</a:t>
            </a:r>
            <a:r>
              <a:rPr lang="de-DE" dirty="0"/>
              <a:t> (</a:t>
            </a:r>
            <a:r>
              <a:rPr lang="de-DE" dirty="0" err="1"/>
              <a:t>up</a:t>
            </a:r>
            <a:r>
              <a:rPr lang="de-DE" dirty="0"/>
              <a:t> </a:t>
            </a:r>
            <a:r>
              <a:rPr lang="de-DE" dirty="0" err="1"/>
              <a:t>to</a:t>
            </a:r>
            <a:r>
              <a:rPr lang="de-DE" dirty="0"/>
              <a:t> 44 t), </a:t>
            </a:r>
            <a:r>
              <a:rPr lang="de-DE" dirty="0" err="1"/>
              <a:t>which</a:t>
            </a:r>
            <a:r>
              <a:rPr lang="de-DE" dirty="0"/>
              <a:t> </a:t>
            </a:r>
            <a:r>
              <a:rPr lang="de-DE" dirty="0" err="1"/>
              <a:t>is</a:t>
            </a:r>
            <a:r>
              <a:rPr lang="de-DE" dirty="0"/>
              <a:t> relevant </a:t>
            </a:r>
            <a:r>
              <a:rPr lang="de-DE" dirty="0" err="1"/>
              <a:t>for</a:t>
            </a:r>
            <a:r>
              <a:rPr lang="de-DE" dirty="0"/>
              <a:t> </a:t>
            </a:r>
            <a:r>
              <a:rPr lang="de-DE" dirty="0" err="1"/>
              <a:t>calculating</a:t>
            </a:r>
            <a:r>
              <a:rPr lang="de-DE" dirty="0"/>
              <a:t> </a:t>
            </a:r>
            <a:r>
              <a:rPr lang="de-DE" dirty="0" err="1"/>
              <a:t>the</a:t>
            </a:r>
            <a:r>
              <a:rPr lang="de-DE" dirty="0"/>
              <a:t> </a:t>
            </a:r>
            <a:r>
              <a:rPr lang="de-DE" dirty="0" err="1"/>
              <a:t>test</a:t>
            </a:r>
            <a:r>
              <a:rPr lang="de-DE" dirty="0"/>
              <a:t> </a:t>
            </a:r>
            <a:r>
              <a:rPr lang="de-DE" dirty="0" err="1"/>
              <a:t>mass</a:t>
            </a:r>
            <a:r>
              <a:rPr lang="de-DE" dirty="0"/>
              <a:t>.</a:t>
            </a:r>
          </a:p>
        </p:txBody>
      </p:sp>
    </p:spTree>
    <p:extLst>
      <p:ext uri="{BB962C8B-B14F-4D97-AF65-F5344CB8AC3E}">
        <p14:creationId xmlns:p14="http://schemas.microsoft.com/office/powerpoint/2010/main" val="321685363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657BD33-E26F-4C41-A193-74DD87A7830D}"/>
              </a:ext>
            </a:extLst>
          </p:cNvPr>
          <p:cNvSpPr>
            <a:spLocks noGrp="1"/>
          </p:cNvSpPr>
          <p:nvPr>
            <p:ph type="title"/>
          </p:nvPr>
        </p:nvSpPr>
        <p:spPr>
          <a:xfrm>
            <a:off x="838200" y="365125"/>
            <a:ext cx="10515600" cy="1325563"/>
          </a:xfrm>
        </p:spPr>
        <p:txBody>
          <a:bodyPr/>
          <a:lstStyle/>
          <a:p>
            <a:r>
              <a:rPr lang="de-DE" dirty="0" err="1"/>
              <a:t>Reasoning</a:t>
            </a:r>
            <a:endParaRPr lang="de-DE" dirty="0"/>
          </a:p>
        </p:txBody>
      </p:sp>
      <p:sp>
        <p:nvSpPr>
          <p:cNvPr id="3" name="Textfeld 2">
            <a:extLst>
              <a:ext uri="{FF2B5EF4-FFF2-40B4-BE49-F238E27FC236}">
                <a16:creationId xmlns:a16="http://schemas.microsoft.com/office/drawing/2014/main" id="{F70B63C1-5EA5-4144-A031-8FB7DB868CC7}"/>
              </a:ext>
            </a:extLst>
          </p:cNvPr>
          <p:cNvSpPr txBox="1"/>
          <p:nvPr/>
        </p:nvSpPr>
        <p:spPr>
          <a:xfrm>
            <a:off x="838199" y="1690688"/>
            <a:ext cx="10515599" cy="5262979"/>
          </a:xfrm>
          <a:prstGeom prst="rect">
            <a:avLst/>
          </a:prstGeom>
          <a:noFill/>
        </p:spPr>
        <p:txBody>
          <a:bodyPr wrap="square" rtlCol="0">
            <a:spAutoFit/>
          </a:bodyPr>
          <a:lstStyle/>
          <a:p>
            <a:r>
              <a:rPr lang="en-GB" sz="2400" dirty="0"/>
              <a:t>In the past every N3, authorized to tow O4, could have </a:t>
            </a:r>
            <a:r>
              <a:rPr lang="en-GB" sz="2400"/>
              <a:t>been configured </a:t>
            </a:r>
            <a:r>
              <a:rPr lang="en-GB" sz="2400" dirty="0"/>
              <a:t>to be used for ADR. The OEM could not know in advance. Therefore brake systems have been installed, which are compatible with ADR requirements.</a:t>
            </a:r>
          </a:p>
          <a:p>
            <a:endParaRPr lang="en-GB" sz="2400" dirty="0"/>
          </a:p>
          <a:p>
            <a:r>
              <a:rPr lang="en-GB" sz="2400" dirty="0"/>
              <a:t>Therefore the question on test mass (only towing vehicle vs. total mass of the combination) did not show up.</a:t>
            </a:r>
          </a:p>
          <a:p>
            <a:endParaRPr lang="en-GB" sz="2400" dirty="0"/>
          </a:p>
          <a:p>
            <a:r>
              <a:rPr lang="en-GB" sz="2400" dirty="0"/>
              <a:t>Today, it can be known in advance, that BEV N3 vehicles will not be used for ADR. Thus the ambiguity in wording of Annex 4, 1.8.2.1 needs to be resolved.</a:t>
            </a:r>
          </a:p>
          <a:p>
            <a:endParaRPr lang="en-GB" sz="2400" dirty="0"/>
          </a:p>
          <a:p>
            <a:r>
              <a:rPr lang="en-GB" sz="2400" dirty="0"/>
              <a:t>For traffic and vehicle safety reasons, DE suggests to clarify that for the calculation of the test mass of N3 authorized to tow O4, the mass of the combination shall be taken into consideration. </a:t>
            </a:r>
            <a:endParaRPr lang="de-DE" sz="2400" dirty="0"/>
          </a:p>
          <a:p>
            <a:endParaRPr lang="de-DE" sz="2400" dirty="0"/>
          </a:p>
        </p:txBody>
      </p:sp>
    </p:spTree>
    <p:extLst>
      <p:ext uri="{BB962C8B-B14F-4D97-AF65-F5344CB8AC3E}">
        <p14:creationId xmlns:p14="http://schemas.microsoft.com/office/powerpoint/2010/main" val="67181164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657BD33-E26F-4C41-A193-74DD87A7830D}"/>
              </a:ext>
            </a:extLst>
          </p:cNvPr>
          <p:cNvSpPr>
            <a:spLocks noGrp="1"/>
          </p:cNvSpPr>
          <p:nvPr>
            <p:ph type="title"/>
          </p:nvPr>
        </p:nvSpPr>
        <p:spPr>
          <a:xfrm>
            <a:off x="838200" y="365125"/>
            <a:ext cx="10515600" cy="1325563"/>
          </a:xfrm>
        </p:spPr>
        <p:txBody>
          <a:bodyPr/>
          <a:lstStyle/>
          <a:p>
            <a:r>
              <a:rPr lang="de-DE" dirty="0" err="1"/>
              <a:t>Reasoning</a:t>
            </a:r>
            <a:endParaRPr lang="de-DE" dirty="0"/>
          </a:p>
        </p:txBody>
      </p:sp>
      <p:sp>
        <p:nvSpPr>
          <p:cNvPr id="3" name="Textfeld 2">
            <a:extLst>
              <a:ext uri="{FF2B5EF4-FFF2-40B4-BE49-F238E27FC236}">
                <a16:creationId xmlns:a16="http://schemas.microsoft.com/office/drawing/2014/main" id="{F70B63C1-5EA5-4144-A031-8FB7DB868CC7}"/>
              </a:ext>
            </a:extLst>
          </p:cNvPr>
          <p:cNvSpPr txBox="1"/>
          <p:nvPr/>
        </p:nvSpPr>
        <p:spPr>
          <a:xfrm>
            <a:off x="838199" y="1690688"/>
            <a:ext cx="10515599" cy="1200329"/>
          </a:xfrm>
          <a:prstGeom prst="rect">
            <a:avLst/>
          </a:prstGeom>
          <a:noFill/>
        </p:spPr>
        <p:txBody>
          <a:bodyPr wrap="square" rtlCol="0">
            <a:spAutoFit/>
          </a:bodyPr>
          <a:lstStyle/>
          <a:p>
            <a:r>
              <a:rPr lang="de-DE" sz="2400" dirty="0" err="1"/>
              <a:t>If</a:t>
            </a:r>
            <a:r>
              <a:rPr lang="de-DE" sz="2400" dirty="0"/>
              <a:t> </a:t>
            </a:r>
            <a:r>
              <a:rPr lang="de-DE" sz="2400" dirty="0" err="1"/>
              <a:t>the</a:t>
            </a:r>
            <a:r>
              <a:rPr lang="de-DE" sz="2400" dirty="0"/>
              <a:t> </a:t>
            </a:r>
            <a:r>
              <a:rPr lang="de-DE" sz="2400" dirty="0" err="1"/>
              <a:t>weight</a:t>
            </a:r>
            <a:r>
              <a:rPr lang="de-DE" sz="2400" dirty="0"/>
              <a:t> </a:t>
            </a:r>
            <a:r>
              <a:rPr lang="de-DE" sz="2400" dirty="0" err="1"/>
              <a:t>of</a:t>
            </a:r>
            <a:r>
              <a:rPr lang="de-DE" sz="2400" dirty="0"/>
              <a:t> </a:t>
            </a:r>
            <a:r>
              <a:rPr lang="de-DE" sz="2400" dirty="0" err="1"/>
              <a:t>the</a:t>
            </a:r>
            <a:r>
              <a:rPr lang="de-DE" sz="2400" dirty="0"/>
              <a:t> </a:t>
            </a:r>
            <a:r>
              <a:rPr lang="de-DE" sz="2400" dirty="0" err="1"/>
              <a:t>towing</a:t>
            </a:r>
            <a:r>
              <a:rPr lang="de-DE" sz="2400" dirty="0"/>
              <a:t> </a:t>
            </a:r>
            <a:r>
              <a:rPr lang="de-DE" sz="2400" dirty="0" err="1"/>
              <a:t>vehicle</a:t>
            </a:r>
            <a:r>
              <a:rPr lang="de-DE" sz="2400" dirty="0"/>
              <a:t> </a:t>
            </a:r>
            <a:r>
              <a:rPr lang="de-DE" sz="2400" dirty="0" err="1"/>
              <a:t>extends</a:t>
            </a:r>
            <a:r>
              <a:rPr lang="de-DE" sz="2400" dirty="0"/>
              <a:t> </a:t>
            </a:r>
            <a:r>
              <a:rPr lang="de-DE" sz="2400" dirty="0" err="1"/>
              <a:t>certain</a:t>
            </a:r>
            <a:r>
              <a:rPr lang="de-DE" sz="2400" dirty="0"/>
              <a:t> </a:t>
            </a:r>
            <a:r>
              <a:rPr lang="de-DE" sz="2400" dirty="0" err="1"/>
              <a:t>limits</a:t>
            </a:r>
            <a:r>
              <a:rPr lang="de-DE" sz="2400" dirty="0"/>
              <a:t> (26t), </a:t>
            </a:r>
            <a:r>
              <a:rPr lang="de-DE" sz="2400" dirty="0" err="1"/>
              <a:t>reductions</a:t>
            </a:r>
            <a:r>
              <a:rPr lang="de-DE" sz="2400" dirty="0"/>
              <a:t> </a:t>
            </a:r>
            <a:r>
              <a:rPr lang="de-DE" sz="2400" dirty="0" err="1"/>
              <a:t>to</a:t>
            </a:r>
            <a:r>
              <a:rPr lang="de-DE" sz="2400" dirty="0"/>
              <a:t> </a:t>
            </a:r>
            <a:r>
              <a:rPr lang="de-DE" sz="2400" dirty="0" err="1"/>
              <a:t>the</a:t>
            </a:r>
            <a:r>
              <a:rPr lang="de-DE" sz="2400" dirty="0"/>
              <a:t> total </a:t>
            </a:r>
            <a:r>
              <a:rPr lang="de-DE" sz="2400" dirty="0" err="1"/>
              <a:t>mass</a:t>
            </a:r>
            <a:r>
              <a:rPr lang="de-DE" sz="2400" dirty="0"/>
              <a:t> </a:t>
            </a:r>
            <a:r>
              <a:rPr lang="de-DE" sz="2400" dirty="0" err="1"/>
              <a:t>of</a:t>
            </a:r>
            <a:r>
              <a:rPr lang="de-DE" sz="2400" dirty="0"/>
              <a:t> </a:t>
            </a:r>
            <a:r>
              <a:rPr lang="de-DE" sz="2400" dirty="0" err="1"/>
              <a:t>the</a:t>
            </a:r>
            <a:r>
              <a:rPr lang="de-DE" sz="2400" dirty="0"/>
              <a:t> </a:t>
            </a:r>
            <a:r>
              <a:rPr lang="de-DE" sz="2400" dirty="0" err="1"/>
              <a:t>combinations</a:t>
            </a:r>
            <a:r>
              <a:rPr lang="de-DE" sz="2400" dirty="0"/>
              <a:t> </a:t>
            </a:r>
            <a:r>
              <a:rPr lang="de-DE" sz="2400" dirty="0" err="1"/>
              <a:t>might</a:t>
            </a:r>
            <a:r>
              <a:rPr lang="de-DE" sz="2400" dirty="0"/>
              <a:t> </a:t>
            </a:r>
            <a:r>
              <a:rPr lang="de-DE" sz="2400" dirty="0" err="1"/>
              <a:t>be</a:t>
            </a:r>
            <a:r>
              <a:rPr lang="de-DE" sz="2400" dirty="0"/>
              <a:t> </a:t>
            </a:r>
            <a:r>
              <a:rPr lang="de-DE" sz="2400" dirty="0" err="1"/>
              <a:t>applicable</a:t>
            </a:r>
            <a:r>
              <a:rPr lang="de-DE" sz="2400" dirty="0"/>
              <a:t>.</a:t>
            </a:r>
          </a:p>
          <a:p>
            <a:endParaRPr lang="de-DE" sz="2400" dirty="0"/>
          </a:p>
        </p:txBody>
      </p:sp>
    </p:spTree>
    <p:extLst>
      <p:ext uri="{BB962C8B-B14F-4D97-AF65-F5344CB8AC3E}">
        <p14:creationId xmlns:p14="http://schemas.microsoft.com/office/powerpoint/2010/main" val="145391658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77F51F9-3AB5-4B56-8287-263C05E493A0}"/>
              </a:ext>
            </a:extLst>
          </p:cNvPr>
          <p:cNvSpPr>
            <a:spLocks noGrp="1"/>
          </p:cNvSpPr>
          <p:nvPr>
            <p:ph type="title"/>
          </p:nvPr>
        </p:nvSpPr>
        <p:spPr>
          <a:xfrm>
            <a:off x="3182815" y="2557340"/>
            <a:ext cx="5644662" cy="1325563"/>
          </a:xfrm>
        </p:spPr>
        <p:txBody>
          <a:bodyPr/>
          <a:lstStyle/>
          <a:p>
            <a:r>
              <a:rPr lang="de-DE" dirty="0" err="1"/>
              <a:t>Proposed</a:t>
            </a:r>
            <a:r>
              <a:rPr lang="de-DE" dirty="0"/>
              <a:t> Amendment</a:t>
            </a:r>
          </a:p>
        </p:txBody>
      </p:sp>
    </p:spTree>
    <p:extLst>
      <p:ext uri="{BB962C8B-B14F-4D97-AF65-F5344CB8AC3E}">
        <p14:creationId xmlns:p14="http://schemas.microsoft.com/office/powerpoint/2010/main" val="135442142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657BD33-E26F-4C41-A193-74DD87A7830D}"/>
              </a:ext>
            </a:extLst>
          </p:cNvPr>
          <p:cNvSpPr>
            <a:spLocks noGrp="1"/>
          </p:cNvSpPr>
          <p:nvPr>
            <p:ph type="title"/>
          </p:nvPr>
        </p:nvSpPr>
        <p:spPr/>
        <p:txBody>
          <a:bodyPr/>
          <a:lstStyle/>
          <a:p>
            <a:r>
              <a:rPr lang="de-DE" dirty="0"/>
              <a:t>UN R13 „Type II-A“ (</a:t>
            </a:r>
            <a:r>
              <a:rPr lang="en-GB" dirty="0"/>
              <a:t>Annex 4, Paragraph 1.8.)</a:t>
            </a:r>
            <a:endParaRPr lang="de-DE" dirty="0"/>
          </a:p>
        </p:txBody>
      </p:sp>
      <p:sp>
        <p:nvSpPr>
          <p:cNvPr id="4" name="Rechteck 3">
            <a:extLst>
              <a:ext uri="{FF2B5EF4-FFF2-40B4-BE49-F238E27FC236}">
                <a16:creationId xmlns:a16="http://schemas.microsoft.com/office/drawing/2014/main" id="{47629D68-A006-48C9-926E-AA6423691A76}"/>
              </a:ext>
            </a:extLst>
          </p:cNvPr>
          <p:cNvSpPr/>
          <p:nvPr/>
        </p:nvSpPr>
        <p:spPr>
          <a:xfrm>
            <a:off x="634145" y="1594301"/>
            <a:ext cx="11194440" cy="3181897"/>
          </a:xfrm>
          <a:prstGeom prst="rect">
            <a:avLst/>
          </a:prstGeom>
        </p:spPr>
        <p:txBody>
          <a:bodyPr wrap="square">
            <a:spAutoFit/>
          </a:bodyPr>
          <a:lstStyle/>
          <a:p>
            <a:pPr algn="just">
              <a:lnSpc>
                <a:spcPct val="150000"/>
              </a:lnSpc>
              <a:spcAft>
                <a:spcPts val="600"/>
              </a:spcAft>
            </a:pPr>
            <a:r>
              <a:rPr lang="en-GB" b="1" dirty="0">
                <a:latin typeface="Times New Roman" panose="02020603050405020304" pitchFamily="18" charset="0"/>
                <a:ea typeface="Times New Roman" panose="02020603050405020304" pitchFamily="18" charset="0"/>
              </a:rPr>
              <a:t>1.8.1.	Vehicles of the following categories shall be subject to the Type-IIA test: </a:t>
            </a:r>
            <a:endParaRPr lang="de-DE" b="1" dirty="0">
              <a:latin typeface="Times New Roman" panose="02020603050405020304" pitchFamily="18" charset="0"/>
              <a:ea typeface="Times New Roman" panose="02020603050405020304" pitchFamily="18" charset="0"/>
            </a:endParaRPr>
          </a:p>
          <a:p>
            <a:pPr marL="903288" indent="-903288" algn="just">
              <a:lnSpc>
                <a:spcPct val="150000"/>
              </a:lnSpc>
              <a:spcAft>
                <a:spcPts val="600"/>
              </a:spcAft>
            </a:pPr>
            <a:r>
              <a:rPr lang="en-GB" dirty="0">
                <a:latin typeface="Times New Roman" panose="02020603050405020304" pitchFamily="18" charset="0"/>
                <a:ea typeface="Times New Roman" panose="02020603050405020304" pitchFamily="18" charset="0"/>
              </a:rPr>
              <a:t>1.8.1.1.	Vehicles of category M3, belonging to Classes II, III or B as defined in the Consolidated Resolution on the Construction of Vehicles (R.E.3).</a:t>
            </a:r>
            <a:endParaRPr lang="de-DE" dirty="0">
              <a:latin typeface="Times New Roman" panose="02020603050405020304" pitchFamily="18" charset="0"/>
              <a:ea typeface="Times New Roman" panose="02020603050405020304" pitchFamily="18" charset="0"/>
            </a:endParaRPr>
          </a:p>
          <a:p>
            <a:pPr marL="903288" indent="-903288" algn="just">
              <a:lnSpc>
                <a:spcPct val="150000"/>
              </a:lnSpc>
              <a:spcAft>
                <a:spcPts val="600"/>
              </a:spcAft>
            </a:pPr>
            <a:r>
              <a:rPr lang="en-GB" dirty="0">
                <a:latin typeface="Times New Roman" panose="02020603050405020304" pitchFamily="18" charset="0"/>
                <a:ea typeface="Times New Roman" panose="02020603050405020304" pitchFamily="18" charset="0"/>
              </a:rPr>
              <a:t>1.8.1.2.	Vehicles of category N3 which are authorized to tow a trailer of category O4. </a:t>
            </a:r>
            <a:r>
              <a:rPr lang="en-GB" strike="sngStrike" dirty="0">
                <a:solidFill>
                  <a:srgbClr val="FF0000"/>
                </a:solidFill>
                <a:latin typeface="Times New Roman" panose="02020603050405020304" pitchFamily="18" charset="0"/>
                <a:ea typeface="Times New Roman" panose="02020603050405020304" pitchFamily="18" charset="0"/>
              </a:rPr>
              <a:t>If the maximum mass exceeds 26 tonnes, the test mass is limited to 26 tonnes or, in the case where the unladen mass exceeds 26 tonnes, this mass is to be taken into account by calculation.</a:t>
            </a:r>
            <a:endParaRPr lang="de-DE" strike="sngStrike" dirty="0">
              <a:solidFill>
                <a:srgbClr val="FF0000"/>
              </a:solidFill>
              <a:latin typeface="Times New Roman" panose="02020603050405020304" pitchFamily="18" charset="0"/>
              <a:ea typeface="Times New Roman" panose="02020603050405020304" pitchFamily="18" charset="0"/>
            </a:endParaRPr>
          </a:p>
          <a:p>
            <a:pPr algn="just">
              <a:lnSpc>
                <a:spcPct val="150000"/>
              </a:lnSpc>
              <a:spcAft>
                <a:spcPts val="600"/>
              </a:spcAft>
            </a:pPr>
            <a:r>
              <a:rPr lang="en-GB" dirty="0">
                <a:latin typeface="Times New Roman" panose="02020603050405020304" pitchFamily="18" charset="0"/>
                <a:ea typeface="Times New Roman" panose="02020603050405020304" pitchFamily="18" charset="0"/>
              </a:rPr>
              <a:t>1.8.1.3.	Certain vehicles subject to ADR (see Annex 5).</a:t>
            </a:r>
            <a:endParaRPr lang="de-DE" dirty="0">
              <a:latin typeface="Times New Roman" panose="02020603050405020304" pitchFamily="18" charset="0"/>
              <a:ea typeface="Times New Roman" panose="02020603050405020304" pitchFamily="18" charset="0"/>
            </a:endParaRPr>
          </a:p>
        </p:txBody>
      </p:sp>
      <p:sp>
        <p:nvSpPr>
          <p:cNvPr id="5" name="Textfeld 4">
            <a:extLst>
              <a:ext uri="{FF2B5EF4-FFF2-40B4-BE49-F238E27FC236}">
                <a16:creationId xmlns:a16="http://schemas.microsoft.com/office/drawing/2014/main" id="{D3AF0C71-1AE9-4745-9A43-1FB98AAF42F2}"/>
              </a:ext>
            </a:extLst>
          </p:cNvPr>
          <p:cNvSpPr txBox="1"/>
          <p:nvPr/>
        </p:nvSpPr>
        <p:spPr>
          <a:xfrm>
            <a:off x="7992574" y="4195001"/>
            <a:ext cx="2744299" cy="923330"/>
          </a:xfrm>
          <a:prstGeom prst="rect">
            <a:avLst/>
          </a:prstGeom>
          <a:noFill/>
          <a:ln w="50800">
            <a:solidFill>
              <a:srgbClr val="FF0000"/>
            </a:solidFill>
          </a:ln>
        </p:spPr>
        <p:txBody>
          <a:bodyPr wrap="square" rtlCol="0">
            <a:spAutoFit/>
          </a:bodyPr>
          <a:lstStyle/>
          <a:p>
            <a:r>
              <a:rPr lang="de-DE" i="1" dirty="0" err="1"/>
              <a:t>Propose</a:t>
            </a:r>
            <a:r>
              <a:rPr lang="de-DE" i="1" dirty="0"/>
              <a:t> </a:t>
            </a:r>
            <a:r>
              <a:rPr lang="de-DE" i="1" dirty="0" err="1"/>
              <a:t>to</a:t>
            </a:r>
            <a:r>
              <a:rPr lang="de-DE" i="1" dirty="0"/>
              <a:t> </a:t>
            </a:r>
            <a:r>
              <a:rPr lang="de-DE" i="1" dirty="0" err="1"/>
              <a:t>delete</a:t>
            </a:r>
            <a:r>
              <a:rPr lang="de-DE" i="1" dirty="0"/>
              <a:t> and </a:t>
            </a:r>
            <a:r>
              <a:rPr lang="de-DE" i="1" dirty="0" err="1"/>
              <a:t>transfer</a:t>
            </a:r>
            <a:r>
              <a:rPr lang="de-DE" i="1" dirty="0"/>
              <a:t> </a:t>
            </a:r>
            <a:r>
              <a:rPr lang="de-DE" i="1" dirty="0" err="1"/>
              <a:t>to</a:t>
            </a:r>
            <a:r>
              <a:rPr lang="de-DE" i="1" dirty="0"/>
              <a:t> </a:t>
            </a:r>
            <a:r>
              <a:rPr lang="de-DE" i="1" dirty="0" err="1"/>
              <a:t>test</a:t>
            </a:r>
            <a:r>
              <a:rPr lang="de-DE" i="1" dirty="0"/>
              <a:t> </a:t>
            </a:r>
            <a:r>
              <a:rPr lang="de-DE" i="1" dirty="0" err="1"/>
              <a:t>provision</a:t>
            </a:r>
            <a:r>
              <a:rPr lang="de-DE" i="1" dirty="0"/>
              <a:t> </a:t>
            </a:r>
            <a:r>
              <a:rPr lang="de-DE" i="1" dirty="0" err="1"/>
              <a:t>section</a:t>
            </a:r>
            <a:endParaRPr lang="de-DE" i="1" dirty="0"/>
          </a:p>
        </p:txBody>
      </p:sp>
    </p:spTree>
    <p:extLst>
      <p:ext uri="{BB962C8B-B14F-4D97-AF65-F5344CB8AC3E}">
        <p14:creationId xmlns:p14="http://schemas.microsoft.com/office/powerpoint/2010/main" val="250657405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657BD33-E26F-4C41-A193-74DD87A7830D}"/>
              </a:ext>
            </a:extLst>
          </p:cNvPr>
          <p:cNvSpPr>
            <a:spLocks noGrp="1"/>
          </p:cNvSpPr>
          <p:nvPr>
            <p:ph type="title"/>
          </p:nvPr>
        </p:nvSpPr>
        <p:spPr/>
        <p:txBody>
          <a:bodyPr/>
          <a:lstStyle/>
          <a:p>
            <a:r>
              <a:rPr lang="de-DE" dirty="0"/>
              <a:t>UN R13 „Type II-A“ (</a:t>
            </a:r>
            <a:r>
              <a:rPr lang="en-GB" dirty="0"/>
              <a:t>Annex 4, Paragraph 1.8.)</a:t>
            </a:r>
            <a:endParaRPr lang="de-DE" dirty="0"/>
          </a:p>
        </p:txBody>
      </p:sp>
      <p:sp>
        <p:nvSpPr>
          <p:cNvPr id="4" name="Rechteck 3">
            <a:extLst>
              <a:ext uri="{FF2B5EF4-FFF2-40B4-BE49-F238E27FC236}">
                <a16:creationId xmlns:a16="http://schemas.microsoft.com/office/drawing/2014/main" id="{47629D68-A006-48C9-926E-AA6423691A76}"/>
              </a:ext>
            </a:extLst>
          </p:cNvPr>
          <p:cNvSpPr/>
          <p:nvPr/>
        </p:nvSpPr>
        <p:spPr>
          <a:xfrm>
            <a:off x="681037" y="1630302"/>
            <a:ext cx="11253055" cy="4012893"/>
          </a:xfrm>
          <a:prstGeom prst="rect">
            <a:avLst/>
          </a:prstGeom>
        </p:spPr>
        <p:txBody>
          <a:bodyPr wrap="square">
            <a:spAutoFit/>
          </a:bodyPr>
          <a:lstStyle/>
          <a:p>
            <a:pPr marL="903288" indent="-903288" algn="just">
              <a:lnSpc>
                <a:spcPct val="150000"/>
              </a:lnSpc>
              <a:spcAft>
                <a:spcPts val="600"/>
              </a:spcAft>
            </a:pPr>
            <a:r>
              <a:rPr lang="en-US" b="1" dirty="0">
                <a:latin typeface="Times New Roman" panose="02020603050405020304" pitchFamily="18" charset="0"/>
                <a:ea typeface="Times New Roman" panose="02020603050405020304" pitchFamily="18" charset="0"/>
              </a:rPr>
              <a:t>1.8.2.	 Test conditions and performance requirements </a:t>
            </a:r>
          </a:p>
          <a:p>
            <a:pPr marL="984250" indent="-984250" algn="just">
              <a:lnSpc>
                <a:spcPct val="150000"/>
              </a:lnSpc>
              <a:spcAft>
                <a:spcPts val="600"/>
              </a:spcAft>
            </a:pPr>
            <a:r>
              <a:rPr lang="en-US" dirty="0">
                <a:latin typeface="Times New Roman" panose="02020603050405020304" pitchFamily="18" charset="0"/>
                <a:ea typeface="Times New Roman" panose="02020603050405020304" pitchFamily="18" charset="0"/>
              </a:rPr>
              <a:t>1.8.2.1.	The performance of the endurance braking system shall be tested at the maximum mass of the vehicle or</a:t>
            </a:r>
            <a:r>
              <a:rPr lang="en-GB" b="1" dirty="0">
                <a:solidFill>
                  <a:srgbClr val="FF0000"/>
                </a:solidFill>
              </a:rPr>
              <a:t>,</a:t>
            </a:r>
            <a:r>
              <a:rPr lang="en-GB" dirty="0">
                <a:solidFill>
                  <a:srgbClr val="FF0000"/>
                </a:solidFill>
              </a:rPr>
              <a:t> </a:t>
            </a:r>
            <a:r>
              <a:rPr lang="en-GB" b="1" dirty="0">
                <a:solidFill>
                  <a:srgbClr val="FF0000"/>
                </a:solidFill>
              </a:rPr>
              <a:t>in the case of a motor vehicle authorized to tow a trailer</a:t>
            </a:r>
            <a:r>
              <a:rPr lang="en-GB" dirty="0">
                <a:solidFill>
                  <a:srgbClr val="FF0000"/>
                </a:solidFill>
              </a:rPr>
              <a:t>,</a:t>
            </a:r>
            <a:r>
              <a:rPr lang="en-GB" b="1" dirty="0">
                <a:solidFill>
                  <a:srgbClr val="FF0000"/>
                </a:solidFill>
              </a:rPr>
              <a:t> at the maximum mass</a:t>
            </a:r>
            <a:r>
              <a:rPr lang="en-GB" b="1" dirty="0"/>
              <a:t> </a:t>
            </a:r>
            <a:r>
              <a:rPr lang="en-US" dirty="0">
                <a:latin typeface="Times New Roman" panose="02020603050405020304" pitchFamily="18" charset="0"/>
                <a:ea typeface="Times New Roman" panose="02020603050405020304" pitchFamily="18" charset="0"/>
              </a:rPr>
              <a:t>of the vehicle combination </a:t>
            </a:r>
            <a:r>
              <a:rPr lang="en-GB" b="1" dirty="0">
                <a:solidFill>
                  <a:srgbClr val="FF0000"/>
                </a:solidFill>
              </a:rPr>
              <a:t>but not exceeding 44 tonnes</a:t>
            </a:r>
            <a:r>
              <a:rPr lang="en-US" dirty="0">
                <a:latin typeface="Times New Roman" panose="02020603050405020304" pitchFamily="18" charset="0"/>
                <a:ea typeface="Times New Roman" panose="02020603050405020304" pitchFamily="18" charset="0"/>
              </a:rPr>
              <a:t>. </a:t>
            </a:r>
          </a:p>
          <a:p>
            <a:pPr marL="984250" indent="-984250" algn="just">
              <a:lnSpc>
                <a:spcPct val="150000"/>
              </a:lnSpc>
              <a:spcAft>
                <a:spcPts val="600"/>
              </a:spcAft>
            </a:pPr>
            <a:r>
              <a:rPr lang="en-GB" dirty="0"/>
              <a:t>	</a:t>
            </a:r>
            <a:r>
              <a:rPr lang="en-GB" b="1" dirty="0">
                <a:solidFill>
                  <a:srgbClr val="FF0000"/>
                </a:solidFill>
                <a:latin typeface="Times New Roman" panose="02020603050405020304" pitchFamily="18" charset="0"/>
              </a:rPr>
              <a:t>If the maximum mass of a motor vehicle of category N3 which is authorized to tow a trailer and which is not subject to ADR (see Annex 5) exceeds 26 tonnes, the test mass of this motor vehicle of category N3 shall be 26 tonnes. In the case where the unladen mass of this motor vehicle of category N3 exceeds 26 tonnes, this mass is to be taken into account by calculation.</a:t>
            </a:r>
            <a:endParaRPr lang="de-DE" b="1" dirty="0">
              <a:solidFill>
                <a:srgbClr val="FF0000"/>
              </a:solidFill>
              <a:latin typeface="Times New Roman" panose="02020603050405020304" pitchFamily="18" charset="0"/>
            </a:endParaRPr>
          </a:p>
          <a:p>
            <a:pPr marL="984250" indent="-984250" algn="just">
              <a:lnSpc>
                <a:spcPct val="150000"/>
              </a:lnSpc>
              <a:spcAft>
                <a:spcPts val="600"/>
              </a:spcAft>
            </a:pPr>
            <a:endParaRPr lang="en-US" dirty="0">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237321579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657BD33-E26F-4C41-A193-74DD87A7830D}"/>
              </a:ext>
            </a:extLst>
          </p:cNvPr>
          <p:cNvSpPr>
            <a:spLocks noGrp="1"/>
          </p:cNvSpPr>
          <p:nvPr>
            <p:ph type="title"/>
          </p:nvPr>
        </p:nvSpPr>
        <p:spPr/>
        <p:txBody>
          <a:bodyPr/>
          <a:lstStyle/>
          <a:p>
            <a:r>
              <a:rPr lang="de-DE" dirty="0"/>
              <a:t>Background</a:t>
            </a:r>
          </a:p>
        </p:txBody>
      </p:sp>
      <p:sp>
        <p:nvSpPr>
          <p:cNvPr id="3" name="Textfeld 2">
            <a:extLst>
              <a:ext uri="{FF2B5EF4-FFF2-40B4-BE49-F238E27FC236}">
                <a16:creationId xmlns:a16="http://schemas.microsoft.com/office/drawing/2014/main" id="{F70B63C1-5EA5-4144-A031-8FB7DB868CC7}"/>
              </a:ext>
            </a:extLst>
          </p:cNvPr>
          <p:cNvSpPr txBox="1"/>
          <p:nvPr/>
        </p:nvSpPr>
        <p:spPr>
          <a:xfrm>
            <a:off x="838200" y="1690688"/>
            <a:ext cx="9669194" cy="3785652"/>
          </a:xfrm>
          <a:prstGeom prst="rect">
            <a:avLst/>
          </a:prstGeom>
          <a:noFill/>
        </p:spPr>
        <p:txBody>
          <a:bodyPr wrap="square" rtlCol="0">
            <a:spAutoFit/>
          </a:bodyPr>
          <a:lstStyle/>
          <a:p>
            <a:r>
              <a:rPr lang="en-GB" sz="2400" dirty="0"/>
              <a:t>The regulatory text of paragraph 1.8.1.2 in relation to paragraphs 1.8.2.1 and 1.8.2.2 is unclear and subject to interpretation. </a:t>
            </a:r>
          </a:p>
          <a:p>
            <a:endParaRPr lang="en-GB" sz="2400" dirty="0"/>
          </a:p>
          <a:p>
            <a:r>
              <a:rPr lang="en-GB" sz="2400" dirty="0"/>
              <a:t>At a European Level clarification has been searched at the 12</a:t>
            </a:r>
            <a:r>
              <a:rPr lang="en-GB" sz="2400" baseline="30000" dirty="0"/>
              <a:t>th</a:t>
            </a:r>
            <a:r>
              <a:rPr lang="en-GB" sz="2400" dirty="0"/>
              <a:t> Meeting of the Forum for the Exchange on Information on Enforcement, 17</a:t>
            </a:r>
            <a:r>
              <a:rPr lang="en-GB" sz="2400" baseline="30000" dirty="0"/>
              <a:t>th</a:t>
            </a:r>
            <a:r>
              <a:rPr lang="en-GB" sz="2400" dirty="0"/>
              <a:t> of February 2022. </a:t>
            </a:r>
          </a:p>
          <a:p>
            <a:endParaRPr lang="en-GB" sz="2400" dirty="0"/>
          </a:p>
          <a:p>
            <a:r>
              <a:rPr lang="en-GB" sz="2400" dirty="0"/>
              <a:t>MS agreed to continue discussion and seek for clear wording at the GRVA level of UNECE.</a:t>
            </a:r>
            <a:endParaRPr lang="de-DE" sz="2400" dirty="0"/>
          </a:p>
          <a:p>
            <a:endParaRPr lang="de-DE" sz="2400" dirty="0"/>
          </a:p>
        </p:txBody>
      </p:sp>
    </p:spTree>
    <p:extLst>
      <p:ext uri="{BB962C8B-B14F-4D97-AF65-F5344CB8AC3E}">
        <p14:creationId xmlns:p14="http://schemas.microsoft.com/office/powerpoint/2010/main" val="135703934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77F51F9-3AB5-4B56-8287-263C05E493A0}"/>
              </a:ext>
            </a:extLst>
          </p:cNvPr>
          <p:cNvSpPr>
            <a:spLocks noGrp="1"/>
          </p:cNvSpPr>
          <p:nvPr>
            <p:ph type="title"/>
          </p:nvPr>
        </p:nvSpPr>
        <p:spPr>
          <a:xfrm>
            <a:off x="3815862" y="2510448"/>
            <a:ext cx="3979985" cy="1325563"/>
          </a:xfrm>
        </p:spPr>
        <p:txBody>
          <a:bodyPr/>
          <a:lstStyle/>
          <a:p>
            <a:r>
              <a:rPr lang="de-DE" dirty="0" err="1"/>
              <a:t>Current</a:t>
            </a:r>
            <a:r>
              <a:rPr lang="de-DE" dirty="0"/>
              <a:t> </a:t>
            </a:r>
            <a:r>
              <a:rPr lang="de-DE" dirty="0" err="1"/>
              <a:t>text</a:t>
            </a:r>
            <a:endParaRPr lang="de-DE" dirty="0"/>
          </a:p>
        </p:txBody>
      </p:sp>
    </p:spTree>
    <p:extLst>
      <p:ext uri="{BB962C8B-B14F-4D97-AF65-F5344CB8AC3E}">
        <p14:creationId xmlns:p14="http://schemas.microsoft.com/office/powerpoint/2010/main" val="267644702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657BD33-E26F-4C41-A193-74DD87A7830D}"/>
              </a:ext>
            </a:extLst>
          </p:cNvPr>
          <p:cNvSpPr>
            <a:spLocks noGrp="1"/>
          </p:cNvSpPr>
          <p:nvPr>
            <p:ph type="title"/>
          </p:nvPr>
        </p:nvSpPr>
        <p:spPr/>
        <p:txBody>
          <a:bodyPr/>
          <a:lstStyle/>
          <a:p>
            <a:r>
              <a:rPr lang="de-DE" dirty="0"/>
              <a:t>UN R13 „Type II-A“ (</a:t>
            </a:r>
            <a:r>
              <a:rPr lang="en-GB" dirty="0"/>
              <a:t>Annex 4, Paragraph 1.8.)</a:t>
            </a:r>
            <a:endParaRPr lang="de-DE" dirty="0"/>
          </a:p>
        </p:txBody>
      </p:sp>
      <p:sp>
        <p:nvSpPr>
          <p:cNvPr id="4" name="Rechteck 3">
            <a:extLst>
              <a:ext uri="{FF2B5EF4-FFF2-40B4-BE49-F238E27FC236}">
                <a16:creationId xmlns:a16="http://schemas.microsoft.com/office/drawing/2014/main" id="{47629D68-A006-48C9-926E-AA6423691A76}"/>
              </a:ext>
            </a:extLst>
          </p:cNvPr>
          <p:cNvSpPr/>
          <p:nvPr/>
        </p:nvSpPr>
        <p:spPr>
          <a:xfrm>
            <a:off x="634145" y="1594301"/>
            <a:ext cx="11194440" cy="3181897"/>
          </a:xfrm>
          <a:prstGeom prst="rect">
            <a:avLst/>
          </a:prstGeom>
        </p:spPr>
        <p:txBody>
          <a:bodyPr wrap="square">
            <a:spAutoFit/>
          </a:bodyPr>
          <a:lstStyle/>
          <a:p>
            <a:pPr algn="just">
              <a:lnSpc>
                <a:spcPct val="150000"/>
              </a:lnSpc>
              <a:spcAft>
                <a:spcPts val="600"/>
              </a:spcAft>
            </a:pPr>
            <a:r>
              <a:rPr lang="en-GB" b="1" dirty="0">
                <a:latin typeface="Times New Roman" panose="02020603050405020304" pitchFamily="18" charset="0"/>
                <a:ea typeface="Times New Roman" panose="02020603050405020304" pitchFamily="18" charset="0"/>
              </a:rPr>
              <a:t>1.8.1.	Vehicles of the following categories shall be subject to the Type-IIA test: </a:t>
            </a:r>
            <a:endParaRPr lang="de-DE" b="1" dirty="0">
              <a:latin typeface="Times New Roman" panose="02020603050405020304" pitchFamily="18" charset="0"/>
              <a:ea typeface="Times New Roman" panose="02020603050405020304" pitchFamily="18" charset="0"/>
            </a:endParaRPr>
          </a:p>
          <a:p>
            <a:pPr marL="903288" indent="-903288" algn="just">
              <a:lnSpc>
                <a:spcPct val="150000"/>
              </a:lnSpc>
              <a:spcAft>
                <a:spcPts val="600"/>
              </a:spcAft>
            </a:pPr>
            <a:r>
              <a:rPr lang="en-GB" dirty="0">
                <a:latin typeface="Times New Roman" panose="02020603050405020304" pitchFamily="18" charset="0"/>
                <a:ea typeface="Times New Roman" panose="02020603050405020304" pitchFamily="18" charset="0"/>
              </a:rPr>
              <a:t>1.8.1.1.	Vehicles of category M3, belonging to Classes II, III or B as defined in the Consolidated Resolution on the Construction of Vehicles (R.E.3).</a:t>
            </a:r>
            <a:endParaRPr lang="de-DE" dirty="0">
              <a:latin typeface="Times New Roman" panose="02020603050405020304" pitchFamily="18" charset="0"/>
              <a:ea typeface="Times New Roman" panose="02020603050405020304" pitchFamily="18" charset="0"/>
            </a:endParaRPr>
          </a:p>
          <a:p>
            <a:pPr marL="903288" indent="-903288" algn="just">
              <a:lnSpc>
                <a:spcPct val="150000"/>
              </a:lnSpc>
              <a:spcAft>
                <a:spcPts val="600"/>
              </a:spcAft>
            </a:pPr>
            <a:r>
              <a:rPr lang="en-GB" dirty="0">
                <a:latin typeface="Times New Roman" panose="02020603050405020304" pitchFamily="18" charset="0"/>
                <a:ea typeface="Times New Roman" panose="02020603050405020304" pitchFamily="18" charset="0"/>
              </a:rPr>
              <a:t>1.8.1.2.	Vehicles of category N3 which are authorized to tow a trailer of category O4. If the maximum mass exceeds 26 tonnes, the test mass is limited to 26 tonnes or, in the case where the unladen mass exceeds 26 tonnes, this mass is to be taken into account by calculation.</a:t>
            </a:r>
            <a:endParaRPr lang="de-DE" dirty="0">
              <a:latin typeface="Times New Roman" panose="02020603050405020304" pitchFamily="18" charset="0"/>
              <a:ea typeface="Times New Roman" panose="02020603050405020304" pitchFamily="18" charset="0"/>
            </a:endParaRPr>
          </a:p>
          <a:p>
            <a:pPr algn="just">
              <a:lnSpc>
                <a:spcPct val="150000"/>
              </a:lnSpc>
              <a:spcAft>
                <a:spcPts val="600"/>
              </a:spcAft>
            </a:pPr>
            <a:r>
              <a:rPr lang="en-GB" dirty="0">
                <a:latin typeface="Times New Roman" panose="02020603050405020304" pitchFamily="18" charset="0"/>
                <a:ea typeface="Times New Roman" panose="02020603050405020304" pitchFamily="18" charset="0"/>
              </a:rPr>
              <a:t>1.8.1.3.	Certain vehicles subject to ADR (see Annex 5).</a:t>
            </a:r>
            <a:endParaRPr lang="de-DE" dirty="0">
              <a:latin typeface="Times New Roman" panose="02020603050405020304" pitchFamily="18" charset="0"/>
              <a:ea typeface="Times New Roman" panose="02020603050405020304" pitchFamily="18" charset="0"/>
            </a:endParaRPr>
          </a:p>
        </p:txBody>
      </p:sp>
      <p:sp>
        <p:nvSpPr>
          <p:cNvPr id="3" name="Textfeld 2">
            <a:extLst>
              <a:ext uri="{FF2B5EF4-FFF2-40B4-BE49-F238E27FC236}">
                <a16:creationId xmlns:a16="http://schemas.microsoft.com/office/drawing/2014/main" id="{A5A5FE4F-9B6E-48A0-AB80-FF239C5EE7C3}"/>
              </a:ext>
            </a:extLst>
          </p:cNvPr>
          <p:cNvSpPr txBox="1"/>
          <p:nvPr/>
        </p:nvSpPr>
        <p:spPr>
          <a:xfrm>
            <a:off x="1090245" y="5620653"/>
            <a:ext cx="1553759" cy="769441"/>
          </a:xfrm>
          <a:prstGeom prst="rect">
            <a:avLst/>
          </a:prstGeom>
          <a:noFill/>
        </p:spPr>
        <p:txBody>
          <a:bodyPr wrap="none" rtlCol="0">
            <a:spAutoFit/>
          </a:bodyPr>
          <a:lstStyle/>
          <a:p>
            <a:r>
              <a:rPr lang="de-DE" sz="4400" dirty="0" err="1">
                <a:solidFill>
                  <a:srgbClr val="FF0000"/>
                </a:solidFill>
              </a:rPr>
              <a:t>Scope</a:t>
            </a:r>
            <a:endParaRPr lang="de-DE" sz="4400" dirty="0">
              <a:solidFill>
                <a:srgbClr val="FF0000"/>
              </a:solidFill>
            </a:endParaRPr>
          </a:p>
        </p:txBody>
      </p:sp>
    </p:spTree>
    <p:extLst>
      <p:ext uri="{BB962C8B-B14F-4D97-AF65-F5344CB8AC3E}">
        <p14:creationId xmlns:p14="http://schemas.microsoft.com/office/powerpoint/2010/main" val="328915343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657BD33-E26F-4C41-A193-74DD87A7830D}"/>
              </a:ext>
            </a:extLst>
          </p:cNvPr>
          <p:cNvSpPr>
            <a:spLocks noGrp="1"/>
          </p:cNvSpPr>
          <p:nvPr>
            <p:ph type="title"/>
          </p:nvPr>
        </p:nvSpPr>
        <p:spPr/>
        <p:txBody>
          <a:bodyPr/>
          <a:lstStyle/>
          <a:p>
            <a:r>
              <a:rPr lang="de-DE" dirty="0"/>
              <a:t>UN R13 „Type II-A“ (</a:t>
            </a:r>
            <a:r>
              <a:rPr lang="en-GB" dirty="0"/>
              <a:t>Annex 4, Paragraph 1.8.)</a:t>
            </a:r>
            <a:endParaRPr lang="de-DE" dirty="0"/>
          </a:p>
        </p:txBody>
      </p:sp>
      <p:sp>
        <p:nvSpPr>
          <p:cNvPr id="4" name="Rechteck 3">
            <a:extLst>
              <a:ext uri="{FF2B5EF4-FFF2-40B4-BE49-F238E27FC236}">
                <a16:creationId xmlns:a16="http://schemas.microsoft.com/office/drawing/2014/main" id="{47629D68-A006-48C9-926E-AA6423691A76}"/>
              </a:ext>
            </a:extLst>
          </p:cNvPr>
          <p:cNvSpPr/>
          <p:nvPr/>
        </p:nvSpPr>
        <p:spPr>
          <a:xfrm>
            <a:off x="681037" y="1630302"/>
            <a:ext cx="11253055" cy="3597395"/>
          </a:xfrm>
          <a:prstGeom prst="rect">
            <a:avLst/>
          </a:prstGeom>
        </p:spPr>
        <p:txBody>
          <a:bodyPr wrap="square">
            <a:spAutoFit/>
          </a:bodyPr>
          <a:lstStyle/>
          <a:p>
            <a:pPr marL="903288" indent="-903288" algn="just">
              <a:lnSpc>
                <a:spcPct val="150000"/>
              </a:lnSpc>
              <a:spcAft>
                <a:spcPts val="600"/>
              </a:spcAft>
            </a:pPr>
            <a:r>
              <a:rPr lang="en-US" b="1" dirty="0">
                <a:latin typeface="Times New Roman" panose="02020603050405020304" pitchFamily="18" charset="0"/>
                <a:ea typeface="Times New Roman" panose="02020603050405020304" pitchFamily="18" charset="0"/>
              </a:rPr>
              <a:t>1.8.2.	 Test conditions and performance requirements </a:t>
            </a:r>
          </a:p>
          <a:p>
            <a:pPr marL="984250" indent="-984250" algn="just">
              <a:lnSpc>
                <a:spcPct val="150000"/>
              </a:lnSpc>
              <a:spcAft>
                <a:spcPts val="600"/>
              </a:spcAft>
            </a:pPr>
            <a:r>
              <a:rPr lang="en-US" dirty="0">
                <a:latin typeface="Times New Roman" panose="02020603050405020304" pitchFamily="18" charset="0"/>
                <a:ea typeface="Times New Roman" panose="02020603050405020304" pitchFamily="18" charset="0"/>
              </a:rPr>
              <a:t>1.8.2.1.	The performance of the endurance braking system shall be tested at the maximum mass of the vehicle or of the vehicle combination. </a:t>
            </a:r>
          </a:p>
          <a:p>
            <a:pPr marL="984250" indent="-984250" algn="just">
              <a:lnSpc>
                <a:spcPct val="150000"/>
              </a:lnSpc>
              <a:spcAft>
                <a:spcPts val="600"/>
              </a:spcAft>
            </a:pPr>
            <a:r>
              <a:rPr lang="en-US" dirty="0">
                <a:latin typeface="Times New Roman" panose="02020603050405020304" pitchFamily="18" charset="0"/>
              </a:rPr>
              <a:t>1.8.2.2.	Laden vehicles shall be tested in such a manner that the energy input is equivalent to that recorded in the same period of time with a laden vehicle driven at an average speed of 30 km/h on a 7 per cent downgradient for a distance of 6 km…</a:t>
            </a:r>
          </a:p>
          <a:p>
            <a:pPr marL="984250" indent="-984250" algn="just">
              <a:lnSpc>
                <a:spcPct val="150000"/>
              </a:lnSpc>
              <a:spcAft>
                <a:spcPts val="600"/>
              </a:spcAft>
            </a:pPr>
            <a:r>
              <a:rPr lang="en-US" dirty="0">
                <a:latin typeface="Times New Roman" panose="02020603050405020304" pitchFamily="18" charset="0"/>
              </a:rPr>
              <a:t>1.8.2.3.	For vehicles in which the energy is absorbed by the braking action of the engine alone, a tolerance of ± 5 km/h on the average speed shall be permitted, …</a:t>
            </a:r>
          </a:p>
        </p:txBody>
      </p:sp>
      <p:sp>
        <p:nvSpPr>
          <p:cNvPr id="5" name="Textfeld 4">
            <a:extLst>
              <a:ext uri="{FF2B5EF4-FFF2-40B4-BE49-F238E27FC236}">
                <a16:creationId xmlns:a16="http://schemas.microsoft.com/office/drawing/2014/main" id="{9D17FA31-D89C-44DF-A214-60CCBC11DF0F}"/>
              </a:ext>
            </a:extLst>
          </p:cNvPr>
          <p:cNvSpPr txBox="1"/>
          <p:nvPr/>
        </p:nvSpPr>
        <p:spPr>
          <a:xfrm>
            <a:off x="838200" y="5513696"/>
            <a:ext cx="4247509" cy="769441"/>
          </a:xfrm>
          <a:prstGeom prst="rect">
            <a:avLst/>
          </a:prstGeom>
          <a:noFill/>
        </p:spPr>
        <p:txBody>
          <a:bodyPr wrap="none" rtlCol="0">
            <a:spAutoFit/>
          </a:bodyPr>
          <a:lstStyle/>
          <a:p>
            <a:r>
              <a:rPr lang="de-DE" sz="4400" dirty="0" err="1">
                <a:solidFill>
                  <a:srgbClr val="FF0000"/>
                </a:solidFill>
              </a:rPr>
              <a:t>Testing</a:t>
            </a:r>
            <a:r>
              <a:rPr lang="de-DE" sz="4400" dirty="0">
                <a:solidFill>
                  <a:srgbClr val="FF0000"/>
                </a:solidFill>
              </a:rPr>
              <a:t> </a:t>
            </a:r>
            <a:r>
              <a:rPr lang="de-DE" sz="4400" dirty="0" err="1">
                <a:solidFill>
                  <a:srgbClr val="FF0000"/>
                </a:solidFill>
              </a:rPr>
              <a:t>provisions</a:t>
            </a:r>
            <a:endParaRPr lang="de-DE" sz="4400" dirty="0">
              <a:solidFill>
                <a:srgbClr val="FF0000"/>
              </a:solidFill>
            </a:endParaRPr>
          </a:p>
        </p:txBody>
      </p:sp>
    </p:spTree>
    <p:extLst>
      <p:ext uri="{BB962C8B-B14F-4D97-AF65-F5344CB8AC3E}">
        <p14:creationId xmlns:p14="http://schemas.microsoft.com/office/powerpoint/2010/main" val="153869184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77F51F9-3AB5-4B56-8287-263C05E493A0}"/>
              </a:ext>
            </a:extLst>
          </p:cNvPr>
          <p:cNvSpPr>
            <a:spLocks noGrp="1"/>
          </p:cNvSpPr>
          <p:nvPr>
            <p:ph type="title"/>
          </p:nvPr>
        </p:nvSpPr>
        <p:spPr>
          <a:xfrm>
            <a:off x="4868007" y="2766218"/>
            <a:ext cx="2455985" cy="1325563"/>
          </a:xfrm>
        </p:spPr>
        <p:txBody>
          <a:bodyPr/>
          <a:lstStyle/>
          <a:p>
            <a:r>
              <a:rPr lang="de-DE" dirty="0" err="1"/>
              <a:t>Issues</a:t>
            </a:r>
            <a:endParaRPr lang="de-DE" dirty="0"/>
          </a:p>
        </p:txBody>
      </p:sp>
    </p:spTree>
    <p:extLst>
      <p:ext uri="{BB962C8B-B14F-4D97-AF65-F5344CB8AC3E}">
        <p14:creationId xmlns:p14="http://schemas.microsoft.com/office/powerpoint/2010/main" val="197744771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657BD33-E26F-4C41-A193-74DD87A7830D}"/>
              </a:ext>
            </a:extLst>
          </p:cNvPr>
          <p:cNvSpPr>
            <a:spLocks noGrp="1"/>
          </p:cNvSpPr>
          <p:nvPr>
            <p:ph type="title"/>
          </p:nvPr>
        </p:nvSpPr>
        <p:spPr/>
        <p:txBody>
          <a:bodyPr/>
          <a:lstStyle/>
          <a:p>
            <a:r>
              <a:rPr lang="de-DE" dirty="0"/>
              <a:t>R13 „Type II-A“ (</a:t>
            </a:r>
            <a:r>
              <a:rPr lang="en-GB" dirty="0"/>
              <a:t>Annex 4, Paragraph 1.8.)</a:t>
            </a:r>
            <a:endParaRPr lang="de-DE" dirty="0"/>
          </a:p>
        </p:txBody>
      </p:sp>
      <p:sp>
        <p:nvSpPr>
          <p:cNvPr id="4" name="Rechteck 3">
            <a:extLst>
              <a:ext uri="{FF2B5EF4-FFF2-40B4-BE49-F238E27FC236}">
                <a16:creationId xmlns:a16="http://schemas.microsoft.com/office/drawing/2014/main" id="{47629D68-A006-48C9-926E-AA6423691A76}"/>
              </a:ext>
            </a:extLst>
          </p:cNvPr>
          <p:cNvSpPr/>
          <p:nvPr/>
        </p:nvSpPr>
        <p:spPr>
          <a:xfrm>
            <a:off x="634145" y="1594301"/>
            <a:ext cx="11194440" cy="3181897"/>
          </a:xfrm>
          <a:prstGeom prst="rect">
            <a:avLst/>
          </a:prstGeom>
        </p:spPr>
        <p:txBody>
          <a:bodyPr wrap="square">
            <a:spAutoFit/>
          </a:bodyPr>
          <a:lstStyle/>
          <a:p>
            <a:pPr algn="just">
              <a:lnSpc>
                <a:spcPct val="150000"/>
              </a:lnSpc>
              <a:spcAft>
                <a:spcPts val="600"/>
              </a:spcAft>
            </a:pPr>
            <a:r>
              <a:rPr lang="en-GB" b="1" dirty="0">
                <a:latin typeface="Times New Roman" panose="02020603050405020304" pitchFamily="18" charset="0"/>
                <a:ea typeface="Times New Roman" panose="02020603050405020304" pitchFamily="18" charset="0"/>
              </a:rPr>
              <a:t>1.8.1.	Vehicles of the following categories shall be subject to the Type-IIA test: </a:t>
            </a:r>
            <a:endParaRPr lang="de-DE" b="1" dirty="0">
              <a:latin typeface="Times New Roman" panose="02020603050405020304" pitchFamily="18" charset="0"/>
              <a:ea typeface="Times New Roman" panose="02020603050405020304" pitchFamily="18" charset="0"/>
            </a:endParaRPr>
          </a:p>
          <a:p>
            <a:pPr marL="903288" indent="-903288" algn="just">
              <a:lnSpc>
                <a:spcPct val="150000"/>
              </a:lnSpc>
              <a:spcAft>
                <a:spcPts val="600"/>
              </a:spcAft>
            </a:pPr>
            <a:r>
              <a:rPr lang="en-GB" dirty="0">
                <a:latin typeface="Times New Roman" panose="02020603050405020304" pitchFamily="18" charset="0"/>
                <a:ea typeface="Times New Roman" panose="02020603050405020304" pitchFamily="18" charset="0"/>
              </a:rPr>
              <a:t>1.8.1.1.	Vehicles of category M3, belonging to Classes II, III or B as defined in the Consolidated Resolution on the Construction of Vehicles (R.E.3).</a:t>
            </a:r>
            <a:endParaRPr lang="de-DE" dirty="0">
              <a:latin typeface="Times New Roman" panose="02020603050405020304" pitchFamily="18" charset="0"/>
              <a:ea typeface="Times New Roman" panose="02020603050405020304" pitchFamily="18" charset="0"/>
            </a:endParaRPr>
          </a:p>
          <a:p>
            <a:pPr marL="903288" indent="-903288" algn="just">
              <a:lnSpc>
                <a:spcPct val="150000"/>
              </a:lnSpc>
              <a:spcAft>
                <a:spcPts val="600"/>
              </a:spcAft>
            </a:pPr>
            <a:r>
              <a:rPr lang="en-GB" dirty="0">
                <a:latin typeface="Times New Roman" panose="02020603050405020304" pitchFamily="18" charset="0"/>
                <a:ea typeface="Times New Roman" panose="02020603050405020304" pitchFamily="18" charset="0"/>
              </a:rPr>
              <a:t>1.8.1.2.	Vehicles of category N3 which are authorized to tow a trailer of category O4. </a:t>
            </a:r>
            <a:r>
              <a:rPr lang="en-GB" dirty="0">
                <a:solidFill>
                  <a:srgbClr val="FF0000"/>
                </a:solidFill>
                <a:latin typeface="Times New Roman" panose="02020603050405020304" pitchFamily="18" charset="0"/>
                <a:ea typeface="Times New Roman" panose="02020603050405020304" pitchFamily="18" charset="0"/>
              </a:rPr>
              <a:t>If the maximum mass exceeds 26 tonnes, the test mass is limited to 26 tonnes or, in the case where the unladen mass exceeds 26 tonnes, this mass is to be taken into account by calculation.</a:t>
            </a:r>
            <a:endParaRPr lang="de-DE" dirty="0">
              <a:solidFill>
                <a:srgbClr val="FF0000"/>
              </a:solidFill>
              <a:latin typeface="Times New Roman" panose="02020603050405020304" pitchFamily="18" charset="0"/>
              <a:ea typeface="Times New Roman" panose="02020603050405020304" pitchFamily="18" charset="0"/>
            </a:endParaRPr>
          </a:p>
          <a:p>
            <a:pPr algn="just">
              <a:lnSpc>
                <a:spcPct val="150000"/>
              </a:lnSpc>
              <a:spcAft>
                <a:spcPts val="600"/>
              </a:spcAft>
            </a:pPr>
            <a:r>
              <a:rPr lang="en-GB" dirty="0">
                <a:latin typeface="Times New Roman" panose="02020603050405020304" pitchFamily="18" charset="0"/>
                <a:ea typeface="Times New Roman" panose="02020603050405020304" pitchFamily="18" charset="0"/>
              </a:rPr>
              <a:t>1.8.1.3.	Certain vehicles subject to ADR (see Annex 5).</a:t>
            </a:r>
            <a:endParaRPr lang="de-DE" dirty="0">
              <a:latin typeface="Times New Roman" panose="02020603050405020304" pitchFamily="18" charset="0"/>
              <a:ea typeface="Times New Roman" panose="02020603050405020304" pitchFamily="18" charset="0"/>
            </a:endParaRPr>
          </a:p>
        </p:txBody>
      </p:sp>
      <p:sp>
        <p:nvSpPr>
          <p:cNvPr id="3" name="Textfeld 2">
            <a:extLst>
              <a:ext uri="{FF2B5EF4-FFF2-40B4-BE49-F238E27FC236}">
                <a16:creationId xmlns:a16="http://schemas.microsoft.com/office/drawing/2014/main" id="{E43EDF48-B3D9-4169-A5A3-F1C5CEE93513}"/>
              </a:ext>
            </a:extLst>
          </p:cNvPr>
          <p:cNvSpPr txBox="1"/>
          <p:nvPr/>
        </p:nvSpPr>
        <p:spPr>
          <a:xfrm>
            <a:off x="838199" y="5263699"/>
            <a:ext cx="10710797" cy="646331"/>
          </a:xfrm>
          <a:prstGeom prst="rect">
            <a:avLst/>
          </a:prstGeom>
          <a:noFill/>
          <a:ln w="25400">
            <a:solidFill>
              <a:srgbClr val="FF0000"/>
            </a:solidFill>
          </a:ln>
        </p:spPr>
        <p:txBody>
          <a:bodyPr wrap="square" rtlCol="0">
            <a:spAutoFit/>
          </a:bodyPr>
          <a:lstStyle/>
          <a:p>
            <a:r>
              <a:rPr lang="de-DE" dirty="0"/>
              <a:t>1.8.1.2.  </a:t>
            </a:r>
            <a:r>
              <a:rPr lang="de-DE" u="sng" dirty="0"/>
              <a:t>All N3 </a:t>
            </a:r>
            <a:r>
              <a:rPr lang="de-DE" u="sng" dirty="0" err="1"/>
              <a:t>authorized</a:t>
            </a:r>
            <a:r>
              <a:rPr lang="de-DE" u="sng" dirty="0"/>
              <a:t> </a:t>
            </a:r>
            <a:r>
              <a:rPr lang="de-DE" u="sng" dirty="0" err="1"/>
              <a:t>to</a:t>
            </a:r>
            <a:r>
              <a:rPr lang="de-DE" u="sng" dirty="0"/>
              <a:t> </a:t>
            </a:r>
            <a:r>
              <a:rPr lang="de-DE" u="sng" dirty="0" err="1"/>
              <a:t>tow</a:t>
            </a:r>
            <a:r>
              <a:rPr lang="de-DE" u="sng" dirty="0"/>
              <a:t> O4 </a:t>
            </a:r>
            <a:r>
              <a:rPr lang="de-DE" u="sng" dirty="0" err="1"/>
              <a:t>are</a:t>
            </a:r>
            <a:r>
              <a:rPr lang="de-DE" u="sng" dirty="0"/>
              <a:t> </a:t>
            </a:r>
            <a:r>
              <a:rPr lang="de-DE" u="sng" dirty="0" err="1"/>
              <a:t>subject</a:t>
            </a:r>
            <a:r>
              <a:rPr lang="de-DE" u="sng" dirty="0"/>
              <a:t> </a:t>
            </a:r>
            <a:r>
              <a:rPr lang="de-DE" u="sng" dirty="0" err="1"/>
              <a:t>to</a:t>
            </a:r>
            <a:r>
              <a:rPr lang="de-DE" u="sng" dirty="0"/>
              <a:t> 1.8</a:t>
            </a:r>
            <a:r>
              <a:rPr lang="de-DE" dirty="0"/>
              <a:t>. </a:t>
            </a:r>
          </a:p>
          <a:p>
            <a:pPr marL="801688"/>
            <a:r>
              <a:rPr lang="de-DE" dirty="0"/>
              <a:t>The </a:t>
            </a:r>
            <a:r>
              <a:rPr lang="de-DE" dirty="0" err="1"/>
              <a:t>mass</a:t>
            </a:r>
            <a:r>
              <a:rPr lang="de-DE" dirty="0"/>
              <a:t> </a:t>
            </a:r>
            <a:r>
              <a:rPr lang="de-DE" dirty="0" err="1"/>
              <a:t>considerations</a:t>
            </a:r>
            <a:r>
              <a:rPr lang="de-DE" dirty="0"/>
              <a:t> </a:t>
            </a:r>
            <a:r>
              <a:rPr lang="de-DE" dirty="0" err="1"/>
              <a:t>refer</a:t>
            </a:r>
            <a:r>
              <a:rPr lang="de-DE" dirty="0"/>
              <a:t> </a:t>
            </a:r>
            <a:r>
              <a:rPr lang="de-DE" dirty="0" err="1"/>
              <a:t>to</a:t>
            </a:r>
            <a:r>
              <a:rPr lang="de-DE" dirty="0"/>
              <a:t> </a:t>
            </a:r>
            <a:r>
              <a:rPr lang="de-DE" dirty="0" err="1"/>
              <a:t>test</a:t>
            </a:r>
            <a:r>
              <a:rPr lang="de-DE" dirty="0"/>
              <a:t> </a:t>
            </a:r>
            <a:r>
              <a:rPr lang="de-DE" dirty="0" err="1"/>
              <a:t>provisions</a:t>
            </a:r>
            <a:r>
              <a:rPr lang="de-DE" dirty="0"/>
              <a:t> (</a:t>
            </a:r>
            <a:r>
              <a:rPr lang="de-DE" dirty="0" err="1"/>
              <a:t>calculation</a:t>
            </a:r>
            <a:r>
              <a:rPr lang="de-DE" dirty="0"/>
              <a:t> </a:t>
            </a:r>
            <a:r>
              <a:rPr lang="de-DE" dirty="0" err="1"/>
              <a:t>of</a:t>
            </a:r>
            <a:r>
              <a:rPr lang="de-DE" dirty="0"/>
              <a:t> </a:t>
            </a:r>
            <a:r>
              <a:rPr lang="de-DE" dirty="0" err="1"/>
              <a:t>test</a:t>
            </a:r>
            <a:r>
              <a:rPr lang="de-DE" dirty="0"/>
              <a:t> </a:t>
            </a:r>
            <a:r>
              <a:rPr lang="de-DE" dirty="0" err="1"/>
              <a:t>mass</a:t>
            </a:r>
            <a:r>
              <a:rPr lang="de-DE" dirty="0"/>
              <a:t>) not </a:t>
            </a:r>
            <a:r>
              <a:rPr lang="de-DE" dirty="0" err="1"/>
              <a:t>to</a:t>
            </a:r>
            <a:r>
              <a:rPr lang="de-DE" dirty="0"/>
              <a:t> </a:t>
            </a:r>
            <a:r>
              <a:rPr lang="de-DE" dirty="0" err="1"/>
              <a:t>scope</a:t>
            </a:r>
            <a:r>
              <a:rPr lang="de-DE" dirty="0"/>
              <a:t> in- </a:t>
            </a:r>
            <a:r>
              <a:rPr lang="de-DE" dirty="0" err="1"/>
              <a:t>or</a:t>
            </a:r>
            <a:r>
              <a:rPr lang="de-DE" dirty="0"/>
              <a:t> </a:t>
            </a:r>
            <a:r>
              <a:rPr lang="de-DE" dirty="0" err="1"/>
              <a:t>exclusions</a:t>
            </a:r>
            <a:endParaRPr lang="de-DE" dirty="0"/>
          </a:p>
        </p:txBody>
      </p:sp>
    </p:spTree>
    <p:extLst>
      <p:ext uri="{BB962C8B-B14F-4D97-AF65-F5344CB8AC3E}">
        <p14:creationId xmlns:p14="http://schemas.microsoft.com/office/powerpoint/2010/main" val="235954406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657BD33-E26F-4C41-A193-74DD87A7830D}"/>
              </a:ext>
            </a:extLst>
          </p:cNvPr>
          <p:cNvSpPr>
            <a:spLocks noGrp="1"/>
          </p:cNvSpPr>
          <p:nvPr>
            <p:ph type="title"/>
          </p:nvPr>
        </p:nvSpPr>
        <p:spPr/>
        <p:txBody>
          <a:bodyPr/>
          <a:lstStyle/>
          <a:p>
            <a:r>
              <a:rPr lang="de-DE" dirty="0"/>
              <a:t>R13 „Type II-A“ (</a:t>
            </a:r>
            <a:r>
              <a:rPr lang="en-GB" dirty="0"/>
              <a:t>Annex 4, Paragraph 1.8.)</a:t>
            </a:r>
            <a:endParaRPr lang="de-DE" dirty="0"/>
          </a:p>
        </p:txBody>
      </p:sp>
      <p:sp>
        <p:nvSpPr>
          <p:cNvPr id="4" name="Rechteck 3">
            <a:extLst>
              <a:ext uri="{FF2B5EF4-FFF2-40B4-BE49-F238E27FC236}">
                <a16:creationId xmlns:a16="http://schemas.microsoft.com/office/drawing/2014/main" id="{47629D68-A006-48C9-926E-AA6423691A76}"/>
              </a:ext>
            </a:extLst>
          </p:cNvPr>
          <p:cNvSpPr/>
          <p:nvPr/>
        </p:nvSpPr>
        <p:spPr>
          <a:xfrm>
            <a:off x="681037" y="1630302"/>
            <a:ext cx="11253055" cy="3597395"/>
          </a:xfrm>
          <a:prstGeom prst="rect">
            <a:avLst/>
          </a:prstGeom>
        </p:spPr>
        <p:txBody>
          <a:bodyPr wrap="square">
            <a:spAutoFit/>
          </a:bodyPr>
          <a:lstStyle/>
          <a:p>
            <a:pPr marL="903288" indent="-903288" algn="just">
              <a:lnSpc>
                <a:spcPct val="150000"/>
              </a:lnSpc>
              <a:spcAft>
                <a:spcPts val="600"/>
              </a:spcAft>
            </a:pPr>
            <a:r>
              <a:rPr lang="en-US" b="1" dirty="0">
                <a:latin typeface="Times New Roman" panose="02020603050405020304" pitchFamily="18" charset="0"/>
                <a:ea typeface="Times New Roman" panose="02020603050405020304" pitchFamily="18" charset="0"/>
              </a:rPr>
              <a:t>1.8.2.	 Test conditions and performance requirements </a:t>
            </a:r>
          </a:p>
          <a:p>
            <a:pPr marL="984250" indent="-984250" algn="just">
              <a:lnSpc>
                <a:spcPct val="150000"/>
              </a:lnSpc>
              <a:spcAft>
                <a:spcPts val="600"/>
              </a:spcAft>
            </a:pPr>
            <a:r>
              <a:rPr lang="en-US" dirty="0">
                <a:latin typeface="Times New Roman" panose="02020603050405020304" pitchFamily="18" charset="0"/>
                <a:ea typeface="Times New Roman" panose="02020603050405020304" pitchFamily="18" charset="0"/>
              </a:rPr>
              <a:t>1.8.2.1.	</a:t>
            </a:r>
            <a:r>
              <a:rPr lang="en-US" dirty="0">
                <a:solidFill>
                  <a:srgbClr val="FF0000"/>
                </a:solidFill>
                <a:latin typeface="Times New Roman" panose="02020603050405020304" pitchFamily="18" charset="0"/>
                <a:ea typeface="Times New Roman" panose="02020603050405020304" pitchFamily="18" charset="0"/>
              </a:rPr>
              <a:t>The performance of the endurance braking system shall be tested at the maximum mass of the vehicle </a:t>
            </a:r>
            <a:r>
              <a:rPr lang="en-US" b="1" u="sng" dirty="0">
                <a:solidFill>
                  <a:srgbClr val="FF0000"/>
                </a:solidFill>
                <a:latin typeface="Times New Roman" panose="02020603050405020304" pitchFamily="18" charset="0"/>
                <a:ea typeface="Times New Roman" panose="02020603050405020304" pitchFamily="18" charset="0"/>
              </a:rPr>
              <a:t>or</a:t>
            </a:r>
            <a:r>
              <a:rPr lang="en-US" dirty="0">
                <a:solidFill>
                  <a:srgbClr val="FF0000"/>
                </a:solidFill>
                <a:latin typeface="Times New Roman" panose="02020603050405020304" pitchFamily="18" charset="0"/>
                <a:ea typeface="Times New Roman" panose="02020603050405020304" pitchFamily="18" charset="0"/>
              </a:rPr>
              <a:t> of the vehicle combination. </a:t>
            </a:r>
          </a:p>
          <a:p>
            <a:pPr marL="984250" indent="-984250" algn="just">
              <a:lnSpc>
                <a:spcPct val="150000"/>
              </a:lnSpc>
              <a:spcAft>
                <a:spcPts val="600"/>
              </a:spcAft>
            </a:pPr>
            <a:r>
              <a:rPr lang="en-US" dirty="0">
                <a:latin typeface="Times New Roman" panose="02020603050405020304" pitchFamily="18" charset="0"/>
              </a:rPr>
              <a:t>1.8.2.2.	Laden vehicles shall be tested in such a manner that the energy input is equivalent to that recorded in the same period of time with a laden vehicle driven at an average speed of 30 km/h on a 7 per cent downgradient for a distance of 6 km…</a:t>
            </a:r>
          </a:p>
          <a:p>
            <a:pPr marL="984250" indent="-984250" algn="just">
              <a:lnSpc>
                <a:spcPct val="150000"/>
              </a:lnSpc>
              <a:spcAft>
                <a:spcPts val="600"/>
              </a:spcAft>
            </a:pPr>
            <a:r>
              <a:rPr lang="en-US" dirty="0">
                <a:latin typeface="Times New Roman" panose="02020603050405020304" pitchFamily="18" charset="0"/>
              </a:rPr>
              <a:t>1.8.2.3.	For vehicles in which the energy is absorbed by the braking action of the engine alone, a tolerance of ± 5 km/h on the average speed shall be permitted, …</a:t>
            </a:r>
          </a:p>
        </p:txBody>
      </p:sp>
      <p:sp>
        <p:nvSpPr>
          <p:cNvPr id="6" name="Textfeld 5">
            <a:extLst>
              <a:ext uri="{FF2B5EF4-FFF2-40B4-BE49-F238E27FC236}">
                <a16:creationId xmlns:a16="http://schemas.microsoft.com/office/drawing/2014/main" id="{061D7DD3-BE5F-4741-B4A5-A7BDAF982910}"/>
              </a:ext>
            </a:extLst>
          </p:cNvPr>
          <p:cNvSpPr txBox="1"/>
          <p:nvPr/>
        </p:nvSpPr>
        <p:spPr>
          <a:xfrm>
            <a:off x="643003" y="5564323"/>
            <a:ext cx="10710797" cy="646331"/>
          </a:xfrm>
          <a:prstGeom prst="rect">
            <a:avLst/>
          </a:prstGeom>
          <a:noFill/>
          <a:ln w="25400">
            <a:solidFill>
              <a:srgbClr val="FF0000"/>
            </a:solidFill>
          </a:ln>
        </p:spPr>
        <p:txBody>
          <a:bodyPr wrap="square" rtlCol="0">
            <a:spAutoFit/>
          </a:bodyPr>
          <a:lstStyle/>
          <a:p>
            <a:pPr marL="801688" indent="-801688"/>
            <a:r>
              <a:rPr lang="de-DE" dirty="0"/>
              <a:t>1.8.2.1.  </a:t>
            </a:r>
            <a:r>
              <a:rPr lang="de-DE" dirty="0" err="1"/>
              <a:t>It</a:t>
            </a:r>
            <a:r>
              <a:rPr lang="de-DE" dirty="0"/>
              <a:t> </a:t>
            </a:r>
            <a:r>
              <a:rPr lang="de-DE" dirty="0" err="1"/>
              <a:t>remains</a:t>
            </a:r>
            <a:r>
              <a:rPr lang="de-DE" dirty="0"/>
              <a:t> </a:t>
            </a:r>
            <a:r>
              <a:rPr lang="de-DE" dirty="0" err="1"/>
              <a:t>somehow</a:t>
            </a:r>
            <a:r>
              <a:rPr lang="de-DE" dirty="0"/>
              <a:t> </a:t>
            </a:r>
            <a:r>
              <a:rPr lang="de-DE" dirty="0" err="1"/>
              <a:t>unclear</a:t>
            </a:r>
            <a:r>
              <a:rPr lang="de-DE" dirty="0"/>
              <a:t>, </a:t>
            </a:r>
            <a:r>
              <a:rPr lang="de-DE" dirty="0" err="1"/>
              <a:t>whether</a:t>
            </a:r>
            <a:r>
              <a:rPr lang="de-DE" dirty="0"/>
              <a:t> N3+O4 </a:t>
            </a:r>
            <a:r>
              <a:rPr lang="de-DE" dirty="0" err="1"/>
              <a:t>shall</a:t>
            </a:r>
            <a:r>
              <a:rPr lang="de-DE" dirty="0"/>
              <a:t> </a:t>
            </a:r>
            <a:r>
              <a:rPr lang="de-DE" dirty="0" err="1"/>
              <a:t>be</a:t>
            </a:r>
            <a:r>
              <a:rPr lang="de-DE" dirty="0"/>
              <a:t> </a:t>
            </a:r>
            <a:r>
              <a:rPr lang="de-DE" dirty="0" err="1"/>
              <a:t>tested</a:t>
            </a:r>
            <a:r>
              <a:rPr lang="de-DE" dirty="0"/>
              <a:t> </a:t>
            </a:r>
            <a:r>
              <a:rPr lang="de-DE" dirty="0" err="1"/>
              <a:t>according</a:t>
            </a:r>
            <a:r>
              <a:rPr lang="de-DE" dirty="0"/>
              <a:t> </a:t>
            </a:r>
            <a:r>
              <a:rPr lang="de-DE" dirty="0" err="1"/>
              <a:t>to</a:t>
            </a:r>
            <a:r>
              <a:rPr lang="de-DE" dirty="0"/>
              <a:t> </a:t>
            </a:r>
            <a:r>
              <a:rPr lang="de-DE" dirty="0" err="1"/>
              <a:t>the</a:t>
            </a:r>
            <a:r>
              <a:rPr lang="de-DE" dirty="0"/>
              <a:t> </a:t>
            </a:r>
            <a:r>
              <a:rPr lang="de-DE" dirty="0" err="1"/>
              <a:t>mass</a:t>
            </a:r>
            <a:r>
              <a:rPr lang="de-DE" dirty="0"/>
              <a:t> </a:t>
            </a:r>
            <a:r>
              <a:rPr lang="de-DE" dirty="0" err="1"/>
              <a:t>of</a:t>
            </a:r>
            <a:r>
              <a:rPr lang="de-DE" dirty="0"/>
              <a:t> </a:t>
            </a:r>
            <a:r>
              <a:rPr lang="de-DE" dirty="0" err="1"/>
              <a:t>the</a:t>
            </a:r>
            <a:r>
              <a:rPr lang="de-DE" dirty="0"/>
              <a:t> </a:t>
            </a:r>
            <a:r>
              <a:rPr lang="de-DE" dirty="0" err="1"/>
              <a:t>towing</a:t>
            </a:r>
            <a:r>
              <a:rPr lang="de-DE" dirty="0"/>
              <a:t> </a:t>
            </a:r>
            <a:r>
              <a:rPr lang="de-DE" dirty="0" err="1"/>
              <a:t>vehicle</a:t>
            </a:r>
            <a:r>
              <a:rPr lang="de-DE" dirty="0"/>
              <a:t> </a:t>
            </a:r>
            <a:r>
              <a:rPr lang="de-DE" dirty="0" err="1"/>
              <a:t>or</a:t>
            </a:r>
            <a:r>
              <a:rPr lang="de-DE" dirty="0"/>
              <a:t> </a:t>
            </a:r>
            <a:r>
              <a:rPr lang="de-DE" dirty="0" err="1"/>
              <a:t>the</a:t>
            </a:r>
            <a:r>
              <a:rPr lang="de-DE" dirty="0"/>
              <a:t> total </a:t>
            </a:r>
            <a:r>
              <a:rPr lang="de-DE" dirty="0" err="1"/>
              <a:t>mass</a:t>
            </a:r>
            <a:r>
              <a:rPr lang="de-DE" dirty="0"/>
              <a:t> </a:t>
            </a:r>
            <a:r>
              <a:rPr lang="de-DE" dirty="0" err="1"/>
              <a:t>of</a:t>
            </a:r>
            <a:r>
              <a:rPr lang="de-DE" dirty="0"/>
              <a:t> </a:t>
            </a:r>
            <a:r>
              <a:rPr lang="de-DE" dirty="0" err="1"/>
              <a:t>the</a:t>
            </a:r>
            <a:r>
              <a:rPr lang="de-DE" dirty="0"/>
              <a:t> </a:t>
            </a:r>
            <a:r>
              <a:rPr lang="de-DE" dirty="0" err="1"/>
              <a:t>vehicle</a:t>
            </a:r>
            <a:r>
              <a:rPr lang="de-DE" dirty="0"/>
              <a:t> </a:t>
            </a:r>
            <a:r>
              <a:rPr lang="de-DE" dirty="0" err="1"/>
              <a:t>combination</a:t>
            </a:r>
            <a:endParaRPr lang="de-DE" dirty="0"/>
          </a:p>
        </p:txBody>
      </p:sp>
    </p:spTree>
    <p:extLst>
      <p:ext uri="{BB962C8B-B14F-4D97-AF65-F5344CB8AC3E}">
        <p14:creationId xmlns:p14="http://schemas.microsoft.com/office/powerpoint/2010/main" val="257128144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77F51F9-3AB5-4B56-8287-263C05E493A0}"/>
              </a:ext>
            </a:extLst>
          </p:cNvPr>
          <p:cNvSpPr>
            <a:spLocks noGrp="1"/>
          </p:cNvSpPr>
          <p:nvPr>
            <p:ph type="title"/>
          </p:nvPr>
        </p:nvSpPr>
        <p:spPr>
          <a:xfrm>
            <a:off x="3182815" y="2557340"/>
            <a:ext cx="5644662" cy="1325563"/>
          </a:xfrm>
        </p:spPr>
        <p:txBody>
          <a:bodyPr/>
          <a:lstStyle/>
          <a:p>
            <a:r>
              <a:rPr lang="de-DE" dirty="0"/>
              <a:t>Additional </a:t>
            </a:r>
            <a:r>
              <a:rPr lang="de-DE" dirty="0" err="1"/>
              <a:t>background</a:t>
            </a:r>
            <a:endParaRPr lang="de-DE" dirty="0"/>
          </a:p>
        </p:txBody>
      </p:sp>
    </p:spTree>
    <p:extLst>
      <p:ext uri="{BB962C8B-B14F-4D97-AF65-F5344CB8AC3E}">
        <p14:creationId xmlns:p14="http://schemas.microsoft.com/office/powerpoint/2010/main" val="3040174642"/>
      </p:ext>
    </p:extLst>
  </p:cSld>
  <p:clrMapOvr>
    <a:masterClrMapping/>
  </p:clrMapOvr>
</p:sld>
</file>

<file path=ppt/theme/theme1.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3B8422D08C252547BB1CFA7F78E2CB83" ma:contentTypeVersion="18" ma:contentTypeDescription="Create a new document." ma:contentTypeScope="" ma:versionID="e62f3c52afbfb087cbf0486b24bccade">
  <xsd:schema xmlns:xsd="http://www.w3.org/2001/XMLSchema" xmlns:xs="http://www.w3.org/2001/XMLSchema" xmlns:p="http://schemas.microsoft.com/office/2006/metadata/properties" xmlns:ns2="4b4a1c0d-4a69-4996-a84a-fc699b9f49de" xmlns:ns3="acccb6d4-dbe5-46d2-b4d3-5733603d8cc6" xmlns:ns4="985ec44e-1bab-4c0b-9df0-6ba128686fc9" targetNamespace="http://schemas.microsoft.com/office/2006/metadata/properties" ma:root="true" ma:fieldsID="0897c4342d1b21160e8184e77b1557a4" ns2:_="" ns3:_="" ns4:_="">
    <xsd:import namespace="4b4a1c0d-4a69-4996-a84a-fc699b9f49de"/>
    <xsd:import namespace="acccb6d4-dbe5-46d2-b4d3-5733603d8cc6"/>
    <xsd:import namespace="985ec44e-1bab-4c0b-9df0-6ba128686fc9"/>
    <xsd:element name="properties">
      <xsd:complexType>
        <xsd:sequence>
          <xsd:element name="documentManagement">
            <xsd:complexType>
              <xsd:all>
                <xsd:element ref="ns2:SharedWithUsers" minOccurs="0"/>
                <xsd:element ref="ns2:SharedWithDetails" minOccurs="0"/>
                <xsd:element ref="ns3:MediaServiceMetadata" minOccurs="0"/>
                <xsd:element ref="ns3:MediaServiceFastMetadata" minOccurs="0"/>
                <xsd:element ref="ns3:MediaServiceAutoKeyPoints" minOccurs="0"/>
                <xsd:element ref="ns3:MediaServiceKeyPoints" minOccurs="0"/>
                <xsd:element ref="ns3:MediaServiceAutoTags" minOccurs="0"/>
                <xsd:element ref="ns3:MediaServiceOCR" minOccurs="0"/>
                <xsd:element ref="ns3:MediaServiceGenerationTime" minOccurs="0"/>
                <xsd:element ref="ns3:MediaServiceEventHashCode" minOccurs="0"/>
                <xsd:element ref="ns3:MediaServiceDateTaken" minOccurs="0"/>
                <xsd:element ref="ns3:MediaServiceLocation" minOccurs="0"/>
                <xsd:element ref="ns3:MediaLengthInSeconds" minOccurs="0"/>
                <xsd:element ref="ns3:lcf76f155ced4ddcb4097134ff3c332f" minOccurs="0"/>
                <xsd:element ref="ns4:TaxCatchAll" minOccurs="0"/>
                <xsd:element ref="ns3: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4b4a1c0d-4a69-4996-a84a-fc699b9f49de" elementFormDefault="qualified">
    <xsd:import namespace="http://schemas.microsoft.com/office/2006/documentManagement/types"/>
    <xsd:import namespace="http://schemas.microsoft.com/office/infopath/2007/PartnerControls"/>
    <xsd:element name="SharedWithUsers" ma:index="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acccb6d4-dbe5-46d2-b4d3-5733603d8cc6" elementFormDefault="qualified">
    <xsd:import namespace="http://schemas.microsoft.com/office/2006/documentManagement/types"/>
    <xsd:import namespace="http://schemas.microsoft.com/office/infopath/2007/PartnerControls"/>
    <xsd:element name="MediaServiceMetadata" ma:index="10" nillable="true" ma:displayName="MediaServiceMetadata" ma:hidden="true" ma:internalName="MediaServiceMetadata" ma:readOnly="true">
      <xsd:simpleType>
        <xsd:restriction base="dms:Note"/>
      </xsd:simpleType>
    </xsd:element>
    <xsd:element name="MediaServiceFastMetadata" ma:index="11" nillable="true" ma:displayName="MediaServiceFastMetadata" ma:hidden="true" ma:internalName="MediaServiceFastMetadata" ma:readOnly="true">
      <xsd:simpleType>
        <xsd:restriction base="dms:Note"/>
      </xsd:simpleType>
    </xsd:element>
    <xsd:element name="MediaServiceAutoKeyPoints" ma:index="12" nillable="true" ma:displayName="MediaServiceAutoKeyPoints" ma:hidden="true" ma:internalName="MediaServiceAutoKeyPoints" ma:readOnly="true">
      <xsd:simpleType>
        <xsd:restriction base="dms:Note"/>
      </xsd:simpleType>
    </xsd:element>
    <xsd:element name="MediaServiceKeyPoints" ma:index="13" nillable="true" ma:displayName="KeyPoints" ma:internalName="MediaServiceKeyPoints" ma:readOnly="true">
      <xsd:simpleType>
        <xsd:restriction base="dms:Note">
          <xsd:maxLength value="255"/>
        </xsd:restriction>
      </xsd:simpleType>
    </xsd:element>
    <xsd:element name="MediaServiceAutoTags" ma:index="14" nillable="true" ma:displayName="Tags" ma:internalName="MediaServiceAutoTags" ma:readOnly="true">
      <xsd:simpleType>
        <xsd:restriction base="dms:Text"/>
      </xsd:simpleType>
    </xsd:element>
    <xsd:element name="MediaServiceOCR" ma:index="15" nillable="true" ma:displayName="Extracted Text" ma:internalName="MediaServiceOCR" ma:readOnly="true">
      <xsd:simpleType>
        <xsd:restriction base="dms:Note">
          <xsd:maxLength value="255"/>
        </xsd:restriction>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DateTaken" ma:index="18" nillable="true" ma:displayName="MediaServiceDateTaken" ma:hidden="true" ma:internalName="MediaServiceDateTaken" ma:readOnly="true">
      <xsd:simpleType>
        <xsd:restriction base="dms:Text"/>
      </xsd:simpleType>
    </xsd:element>
    <xsd:element name="MediaServiceLocation" ma:index="19" nillable="true" ma:displayName="Location" ma:internalName="MediaServiceLocation" ma:readOnly="true">
      <xsd:simpleType>
        <xsd:restriction base="dms:Text"/>
      </xsd:simpleType>
    </xsd:element>
    <xsd:element name="MediaLengthInSeconds" ma:index="20" nillable="true" ma:displayName="Length (seconds)" ma:internalName="MediaLengthInSeconds" ma:readOnly="true">
      <xsd:simpleType>
        <xsd:restriction base="dms:Unknown"/>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78175662-8596-484a-92c7-351d01561e22"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4" nillable="true" ma:displayName="MediaServiceObjectDetectorVersions" ma:description=""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985ec44e-1bab-4c0b-9df0-6ba128686fc9" elementFormDefault="qualified">
    <xsd:import namespace="http://schemas.microsoft.com/office/2006/documentManagement/types"/>
    <xsd:import namespace="http://schemas.microsoft.com/office/infopath/2007/PartnerControls"/>
    <xsd:element name="TaxCatchAll" ma:index="23" nillable="true" ma:displayName="Taxonomy Catch All Column" ma:hidden="true" ma:list="{02cb41a6-c265-4598-b948-df01c7e084ec}" ma:internalName="TaxCatchAll" ma:showField="CatchAllData" ma:web="4b4a1c0d-4a69-4996-a84a-fc699b9f49de">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E1152F77-3B98-43B9-8589-CE209D8A31B5}">
  <ds:schemaRefs>
    <ds:schemaRef ds:uri="http://schemas.microsoft.com/sharepoint/v3/contenttype/forms"/>
  </ds:schemaRefs>
</ds:datastoreItem>
</file>

<file path=customXml/itemProps2.xml><?xml version="1.0" encoding="utf-8"?>
<ds:datastoreItem xmlns:ds="http://schemas.openxmlformats.org/officeDocument/2006/customXml" ds:itemID="{3C34C0A3-BA54-4D05-9BB0-A8127FB9629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4b4a1c0d-4a69-4996-a84a-fc699b9f49de"/>
    <ds:schemaRef ds:uri="acccb6d4-dbe5-46d2-b4d3-5733603d8cc6"/>
    <ds:schemaRef ds:uri="985ec44e-1bab-4c0b-9df0-6ba128686fc9"/>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5</TotalTime>
  <Words>1350</Words>
  <Application>Microsoft Office PowerPoint</Application>
  <PresentationFormat>Widescreen</PresentationFormat>
  <Paragraphs>67</Paragraphs>
  <Slides>15</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15</vt:i4>
      </vt:variant>
    </vt:vector>
  </HeadingPairs>
  <TitlesOfParts>
    <vt:vector size="20" baseType="lpstr">
      <vt:lpstr>Arial</vt:lpstr>
      <vt:lpstr>Calibri</vt:lpstr>
      <vt:lpstr>Calibri Light</vt:lpstr>
      <vt:lpstr>Times New Roman</vt:lpstr>
      <vt:lpstr>Office</vt:lpstr>
      <vt:lpstr>Amendments to UN R13  Type II-A test (endurance brake) provisions with regard to test mass </vt:lpstr>
      <vt:lpstr>Background</vt:lpstr>
      <vt:lpstr>Current text</vt:lpstr>
      <vt:lpstr>UN R13 „Type II-A“ (Annex 4, Paragraph 1.8.)</vt:lpstr>
      <vt:lpstr>UN R13 „Type II-A“ (Annex 4, Paragraph 1.8.)</vt:lpstr>
      <vt:lpstr>Issues</vt:lpstr>
      <vt:lpstr>R13 „Type II-A“ (Annex 4, Paragraph 1.8.)</vt:lpstr>
      <vt:lpstr>R13 „Type II-A“ (Annex 4, Paragraph 1.8.)</vt:lpstr>
      <vt:lpstr>Additional background</vt:lpstr>
      <vt:lpstr>R13 „Type II-A“ (Annex 5/ADR, Paragraph 2.3.)</vt:lpstr>
      <vt:lpstr>Reasoning</vt:lpstr>
      <vt:lpstr>Reasoning</vt:lpstr>
      <vt:lpstr>Proposed Amendment</vt:lpstr>
      <vt:lpstr>UN R13 „Type II-A“ (Annex 4, Paragraph 1.8.)</vt:lpstr>
      <vt:lpstr>UN R13 „Type II-A“ (Annex 4, Paragraph 1.8.)</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Amendments to UN R13  Type II-A test (endurance brake) provisons with regard to test mass </dc:title>
  <dc:creator>Pastor, Claus-Henry</dc:creator>
  <cp:lastModifiedBy>Laura Dotzauer</cp:lastModifiedBy>
  <cp:revision>22</cp:revision>
  <dcterms:created xsi:type="dcterms:W3CDTF">2023-09-12T10:41:21Z</dcterms:created>
  <dcterms:modified xsi:type="dcterms:W3CDTF">2023-09-22T07:22:23Z</dcterms:modified>
</cp:coreProperties>
</file>