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67"/>
  </p:notesMasterIdLst>
  <p:sldIdLst>
    <p:sldId id="553" r:id="rId4"/>
    <p:sldId id="562" r:id="rId5"/>
    <p:sldId id="544" r:id="rId6"/>
    <p:sldId id="307" r:id="rId7"/>
    <p:sldId id="257" r:id="rId8"/>
    <p:sldId id="284" r:id="rId9"/>
    <p:sldId id="286" r:id="rId10"/>
    <p:sldId id="306" r:id="rId11"/>
    <p:sldId id="525" r:id="rId12"/>
    <p:sldId id="563" r:id="rId13"/>
    <p:sldId id="564" r:id="rId14"/>
    <p:sldId id="559" r:id="rId15"/>
    <p:sldId id="560" r:id="rId16"/>
    <p:sldId id="565" r:id="rId17"/>
    <p:sldId id="566" r:id="rId18"/>
    <p:sldId id="567" r:id="rId19"/>
    <p:sldId id="301" r:id="rId20"/>
    <p:sldId id="570" r:id="rId21"/>
    <p:sldId id="569" r:id="rId22"/>
    <p:sldId id="554" r:id="rId23"/>
    <p:sldId id="538" r:id="rId24"/>
    <p:sldId id="545" r:id="rId25"/>
    <p:sldId id="539" r:id="rId26"/>
    <p:sldId id="571" r:id="rId27"/>
    <p:sldId id="273" r:id="rId28"/>
    <p:sldId id="274" r:id="rId29"/>
    <p:sldId id="577" r:id="rId30"/>
    <p:sldId id="576" r:id="rId31"/>
    <p:sldId id="578" r:id="rId32"/>
    <p:sldId id="579" r:id="rId33"/>
    <p:sldId id="275" r:id="rId34"/>
    <p:sldId id="277" r:id="rId35"/>
    <p:sldId id="291" r:id="rId36"/>
    <p:sldId id="276" r:id="rId37"/>
    <p:sldId id="279" r:id="rId38"/>
    <p:sldId id="580" r:id="rId39"/>
    <p:sldId id="581" r:id="rId40"/>
    <p:sldId id="278" r:id="rId41"/>
    <p:sldId id="582" r:id="rId42"/>
    <p:sldId id="280" r:id="rId43"/>
    <p:sldId id="583" r:id="rId44"/>
    <p:sldId id="281" r:id="rId45"/>
    <p:sldId id="584" r:id="rId46"/>
    <p:sldId id="587" r:id="rId47"/>
    <p:sldId id="556" r:id="rId48"/>
    <p:sldId id="586" r:id="rId49"/>
    <p:sldId id="585" r:id="rId50"/>
    <p:sldId id="283" r:id="rId51"/>
    <p:sldId id="557" r:id="rId52"/>
    <p:sldId id="268" r:id="rId53"/>
    <p:sldId id="285" r:id="rId54"/>
    <p:sldId id="572" r:id="rId55"/>
    <p:sldId id="294" r:id="rId56"/>
    <p:sldId id="574" r:id="rId57"/>
    <p:sldId id="575" r:id="rId58"/>
    <p:sldId id="340" r:id="rId59"/>
    <p:sldId id="549" r:id="rId60"/>
    <p:sldId id="550" r:id="rId61"/>
    <p:sldId id="551" r:id="rId62"/>
    <p:sldId id="547" r:id="rId63"/>
    <p:sldId id="573" r:id="rId64"/>
    <p:sldId id="561" r:id="rId65"/>
    <p:sldId id="300" r:id="rId6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GRANGE Antony (GROW)" initials="LA(" lastIdx="1" clrIdx="0">
    <p:extLst>
      <p:ext uri="{19B8F6BF-5375-455C-9EA6-DF929625EA0E}">
        <p15:presenceInfo xmlns:p15="http://schemas.microsoft.com/office/powerpoint/2012/main" userId="S-1-5-21-1606980848-2025429265-839522115-174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E7512-5DA6-4813-AFEB-FFEB929FDE84}" v="1" dt="2023-09-25T08:35:18.776"/>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5" autoAdjust="0"/>
    <p:restoredTop sz="94660"/>
  </p:normalViewPr>
  <p:slideViewPr>
    <p:cSldViewPr snapToGrid="0">
      <p:cViewPr varScale="1">
        <p:scale>
          <a:sx n="110" d="100"/>
          <a:sy n="110" d="100"/>
        </p:scale>
        <p:origin x="888" y="108"/>
      </p:cViewPr>
      <p:guideLst/>
    </p:cSldViewPr>
  </p:slideViewPr>
  <p:notesTextViewPr>
    <p:cViewPr>
      <p:scale>
        <a:sx n="1" d="1"/>
        <a:sy n="1" d="1"/>
      </p:scale>
      <p:origin x="0" y="0"/>
    </p:cViewPr>
  </p:notesTextViewPr>
  <p:sorterViewPr>
    <p:cViewPr>
      <p:scale>
        <a:sx n="80" d="100"/>
        <a:sy n="80" d="100"/>
      </p:scale>
      <p:origin x="0" y="-92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ндрей Бочаров" userId="6f95847624ae7258" providerId="LiveId" clId="{0D26F7F7-0DDA-40CB-9DB4-1EF0C9EEC7E0}"/>
    <pc:docChg chg="custSel delSld modSld">
      <pc:chgData name="Андрей Бочаров" userId="6f95847624ae7258" providerId="LiveId" clId="{0D26F7F7-0DDA-40CB-9DB4-1EF0C9EEC7E0}" dt="2023-09-23T22:16:37.827" v="51" actId="478"/>
      <pc:docMkLst>
        <pc:docMk/>
      </pc:docMkLst>
      <pc:sldChg chg="delSp modSp mod">
        <pc:chgData name="Андрей Бочаров" userId="6f95847624ae7258" providerId="LiveId" clId="{0D26F7F7-0DDA-40CB-9DB4-1EF0C9EEC7E0}" dt="2023-09-23T22:16:37.827" v="51" actId="478"/>
        <pc:sldMkLst>
          <pc:docMk/>
          <pc:sldMk cId="120450324" sldId="276"/>
        </pc:sldMkLst>
        <pc:spChg chg="mod">
          <ac:chgData name="Андрей Бочаров" userId="6f95847624ae7258" providerId="LiveId" clId="{0D26F7F7-0DDA-40CB-9DB4-1EF0C9EEC7E0}" dt="2023-09-23T22:16:31.609" v="50" actId="20577"/>
          <ac:spMkLst>
            <pc:docMk/>
            <pc:sldMk cId="120450324" sldId="276"/>
            <ac:spMk id="5" creationId="{9B5121A8-9286-7CB8-615F-F56B03F2B332}"/>
          </ac:spMkLst>
        </pc:spChg>
        <pc:spChg chg="del">
          <ac:chgData name="Андрей Бочаров" userId="6f95847624ae7258" providerId="LiveId" clId="{0D26F7F7-0DDA-40CB-9DB4-1EF0C9EEC7E0}" dt="2023-09-23T22:16:37.827" v="51" actId="478"/>
          <ac:spMkLst>
            <pc:docMk/>
            <pc:sldMk cId="120450324" sldId="276"/>
            <ac:spMk id="6" creationId="{6058E44F-C90B-BD1A-A30B-733A672A8308}"/>
          </ac:spMkLst>
        </pc:spChg>
      </pc:sldChg>
      <pc:sldChg chg="delSp modSp mod">
        <pc:chgData name="Андрей Бочаров" userId="6f95847624ae7258" providerId="LiveId" clId="{0D26F7F7-0DDA-40CB-9DB4-1EF0C9EEC7E0}" dt="2023-09-23T22:14:07.912" v="49" actId="478"/>
        <pc:sldMkLst>
          <pc:docMk/>
          <pc:sldMk cId="3354804037" sldId="277"/>
        </pc:sldMkLst>
        <pc:spChg chg="mod">
          <ac:chgData name="Андрей Бочаров" userId="6f95847624ae7258" providerId="LiveId" clId="{0D26F7F7-0DDA-40CB-9DB4-1EF0C9EEC7E0}" dt="2023-09-23T22:14:04.047" v="48" actId="207"/>
          <ac:spMkLst>
            <pc:docMk/>
            <pc:sldMk cId="3354804037" sldId="277"/>
            <ac:spMk id="5" creationId="{9B5121A8-9286-7CB8-615F-F56B03F2B332}"/>
          </ac:spMkLst>
        </pc:spChg>
        <pc:spChg chg="del">
          <ac:chgData name="Андрей Бочаров" userId="6f95847624ae7258" providerId="LiveId" clId="{0D26F7F7-0DDA-40CB-9DB4-1EF0C9EEC7E0}" dt="2023-09-23T22:14:07.912" v="49" actId="478"/>
          <ac:spMkLst>
            <pc:docMk/>
            <pc:sldMk cId="3354804037" sldId="277"/>
            <ac:spMk id="6" creationId="{C577DE14-6AE1-6CA9-C915-35C91295129C}"/>
          </ac:spMkLst>
        </pc:spChg>
      </pc:sldChg>
      <pc:sldChg chg="del">
        <pc:chgData name="Андрей Бочаров" userId="6f95847624ae7258" providerId="LiveId" clId="{0D26F7F7-0DDA-40CB-9DB4-1EF0C9EEC7E0}" dt="2023-09-23T22:05:47.716" v="3" actId="47"/>
        <pc:sldMkLst>
          <pc:docMk/>
          <pc:sldMk cId="1277810356" sldId="290"/>
        </pc:sldMkLst>
      </pc:sldChg>
      <pc:sldChg chg="delSp modSp mod">
        <pc:chgData name="Андрей Бочаров" userId="6f95847624ae7258" providerId="LiveId" clId="{0D26F7F7-0DDA-40CB-9DB4-1EF0C9EEC7E0}" dt="2023-09-23T22:03:46.312" v="2" actId="207"/>
        <pc:sldMkLst>
          <pc:docMk/>
          <pc:sldMk cId="2964924511" sldId="307"/>
        </pc:sldMkLst>
        <pc:spChg chg="mod">
          <ac:chgData name="Андрей Бочаров" userId="6f95847624ae7258" providerId="LiveId" clId="{0D26F7F7-0DDA-40CB-9DB4-1EF0C9EEC7E0}" dt="2023-09-23T22:03:46.312" v="2" actId="207"/>
          <ac:spMkLst>
            <pc:docMk/>
            <pc:sldMk cId="2964924511" sldId="307"/>
            <ac:spMk id="3" creationId="{0970B9C8-13E5-49D3-9B16-0676E274F82C}"/>
          </ac:spMkLst>
        </pc:spChg>
        <pc:spChg chg="del">
          <ac:chgData name="Андрей Бочаров" userId="6f95847624ae7258" providerId="LiveId" clId="{0D26F7F7-0DDA-40CB-9DB4-1EF0C9EEC7E0}" dt="2023-09-23T22:03:38.331" v="1" actId="478"/>
          <ac:spMkLst>
            <pc:docMk/>
            <pc:sldMk cId="2964924511" sldId="307"/>
            <ac:spMk id="5" creationId="{7E9F2CCD-7C05-57FD-ED22-266733BB0DD6}"/>
          </ac:spMkLst>
        </pc:spChg>
      </pc:sldChg>
      <pc:sldChg chg="delSp modSp mod">
        <pc:chgData name="Андрей Бочаров" userId="6f95847624ae7258" providerId="LiveId" clId="{0D26F7F7-0DDA-40CB-9DB4-1EF0C9EEC7E0}" dt="2023-09-23T22:06:47.182" v="8" actId="478"/>
        <pc:sldMkLst>
          <pc:docMk/>
          <pc:sldMk cId="4136558658" sldId="559"/>
        </pc:sldMkLst>
        <pc:spChg chg="del">
          <ac:chgData name="Андрей Бочаров" userId="6f95847624ae7258" providerId="LiveId" clId="{0D26F7F7-0DDA-40CB-9DB4-1EF0C9EEC7E0}" dt="2023-09-23T22:06:47.182" v="8" actId="478"/>
          <ac:spMkLst>
            <pc:docMk/>
            <pc:sldMk cId="4136558658" sldId="559"/>
            <ac:spMk id="4" creationId="{BCAA20FA-05F0-5181-4639-F5776A78B49F}"/>
          </ac:spMkLst>
        </pc:spChg>
        <pc:spChg chg="mod">
          <ac:chgData name="Андрей Бочаров" userId="6f95847624ae7258" providerId="LiveId" clId="{0D26F7F7-0DDA-40CB-9DB4-1EF0C9EEC7E0}" dt="2023-09-23T22:06:39.501" v="7" actId="20578"/>
          <ac:spMkLst>
            <pc:docMk/>
            <pc:sldMk cId="4136558658" sldId="559"/>
            <ac:spMk id="7" creationId="{79DCB2E6-80DE-4089-A270-EFC69AA331F7}"/>
          </ac:spMkLst>
        </pc:spChg>
        <pc:cxnChg chg="mod">
          <ac:chgData name="Андрей Бочаров" userId="6f95847624ae7258" providerId="LiveId" clId="{0D26F7F7-0DDA-40CB-9DB4-1EF0C9EEC7E0}" dt="2023-09-23T22:06:32.335" v="5" actId="20577"/>
          <ac:cxnSpMkLst>
            <pc:docMk/>
            <pc:sldMk cId="4136558658" sldId="559"/>
            <ac:cxnSpMk id="6" creationId="{77C24A8D-F0FD-4CA3-956F-4D2FC5B3D6B5}"/>
          </ac:cxnSpMkLst>
        </pc:cxnChg>
      </pc:sldChg>
      <pc:sldChg chg="delSp modSp mod">
        <pc:chgData name="Андрей Бочаров" userId="6f95847624ae7258" providerId="LiveId" clId="{0D26F7F7-0DDA-40CB-9DB4-1EF0C9EEC7E0}" dt="2023-09-23T22:07:39.488" v="11" actId="478"/>
        <pc:sldMkLst>
          <pc:docMk/>
          <pc:sldMk cId="1096473666" sldId="560"/>
        </pc:sldMkLst>
        <pc:spChg chg="del">
          <ac:chgData name="Андрей Бочаров" userId="6f95847624ae7258" providerId="LiveId" clId="{0D26F7F7-0DDA-40CB-9DB4-1EF0C9EEC7E0}" dt="2023-09-23T22:07:39.488" v="11" actId="478"/>
          <ac:spMkLst>
            <pc:docMk/>
            <pc:sldMk cId="1096473666" sldId="560"/>
            <ac:spMk id="2" creationId="{757DE72E-F211-BC30-05C8-E7E9E12909C9}"/>
          </ac:spMkLst>
        </pc:spChg>
        <pc:spChg chg="mod">
          <ac:chgData name="Андрей Бочаров" userId="6f95847624ae7258" providerId="LiveId" clId="{0D26F7F7-0DDA-40CB-9DB4-1EF0C9EEC7E0}" dt="2023-09-23T22:07:20.970" v="10" actId="207"/>
          <ac:spMkLst>
            <pc:docMk/>
            <pc:sldMk cId="1096473666" sldId="560"/>
            <ac:spMk id="5" creationId="{3E2C69D0-4B88-91AE-3AEA-DC3587997293}"/>
          </ac:spMkLst>
        </pc:spChg>
      </pc:sldChg>
      <pc:sldChg chg="delSp modSp mod">
        <pc:chgData name="Андрей Бочаров" userId="6f95847624ae7258" providerId="LiveId" clId="{0D26F7F7-0DDA-40CB-9DB4-1EF0C9EEC7E0}" dt="2023-09-23T22:11:14.429" v="43" actId="207"/>
        <pc:sldMkLst>
          <pc:docMk/>
          <pc:sldMk cId="148960052" sldId="565"/>
        </pc:sldMkLst>
        <pc:spChg chg="del">
          <ac:chgData name="Андрей Бочаров" userId="6f95847624ae7258" providerId="LiveId" clId="{0D26F7F7-0DDA-40CB-9DB4-1EF0C9EEC7E0}" dt="2023-09-23T22:11:01.263" v="42" actId="478"/>
          <ac:spMkLst>
            <pc:docMk/>
            <pc:sldMk cId="148960052" sldId="565"/>
            <ac:spMk id="2" creationId="{AC29B114-1822-8735-AE22-F4379A747E7C}"/>
          </ac:spMkLst>
        </pc:spChg>
        <pc:spChg chg="mod">
          <ac:chgData name="Андрей Бочаров" userId="6f95847624ae7258" providerId="LiveId" clId="{0D26F7F7-0DDA-40CB-9DB4-1EF0C9EEC7E0}" dt="2023-09-23T22:11:14.429" v="43" actId="207"/>
          <ac:spMkLst>
            <pc:docMk/>
            <pc:sldMk cId="148960052" sldId="565"/>
            <ac:spMk id="5" creationId="{3E2C69D0-4B88-91AE-3AEA-DC3587997293}"/>
          </ac:spMkLst>
        </pc:spChg>
      </pc:sldChg>
      <pc:sldChg chg="modSp mod">
        <pc:chgData name="Андрей Бочаров" userId="6f95847624ae7258" providerId="LiveId" clId="{0D26F7F7-0DDA-40CB-9DB4-1EF0C9EEC7E0}" dt="2023-09-23T22:11:33.532" v="47" actId="20577"/>
        <pc:sldMkLst>
          <pc:docMk/>
          <pc:sldMk cId="1397327168" sldId="566"/>
        </pc:sldMkLst>
        <pc:spChg chg="mod">
          <ac:chgData name="Андрей Бочаров" userId="6f95847624ae7258" providerId="LiveId" clId="{0D26F7F7-0DDA-40CB-9DB4-1EF0C9EEC7E0}" dt="2023-09-23T22:11:33.532" v="47" actId="20577"/>
          <ac:spMkLst>
            <pc:docMk/>
            <pc:sldMk cId="1397327168" sldId="566"/>
            <ac:spMk id="5" creationId="{3E2C69D0-4B88-91AE-3AEA-DC3587997293}"/>
          </ac:spMkLst>
        </pc:spChg>
      </pc:sldChg>
    </pc:docChg>
  </pc:docChgLst>
  <pc:docChgLst>
    <pc:chgData name="Laura Dotzauer" userId="b8b87b2b-eda4-44e0-9f77-97a24730064b" providerId="ADAL" clId="{FD3E7512-5DA6-4813-AFEB-FFEB929FDE84}"/>
    <pc:docChg chg="modSld">
      <pc:chgData name="Laura Dotzauer" userId="b8b87b2b-eda4-44e0-9f77-97a24730064b" providerId="ADAL" clId="{FD3E7512-5DA6-4813-AFEB-FFEB929FDE84}" dt="2023-09-25T08:35:09.867" v="17" actId="20577"/>
      <pc:docMkLst>
        <pc:docMk/>
      </pc:docMkLst>
      <pc:sldChg chg="modSp mod">
        <pc:chgData name="Laura Dotzauer" userId="b8b87b2b-eda4-44e0-9f77-97a24730064b" providerId="ADAL" clId="{FD3E7512-5DA6-4813-AFEB-FFEB929FDE84}" dt="2023-09-25T08:35:09.867" v="17" actId="20577"/>
        <pc:sldMkLst>
          <pc:docMk/>
          <pc:sldMk cId="1587566103" sldId="553"/>
        </pc:sldMkLst>
        <pc:spChg chg="mod">
          <ac:chgData name="Laura Dotzauer" userId="b8b87b2b-eda4-44e0-9f77-97a24730064b" providerId="ADAL" clId="{FD3E7512-5DA6-4813-AFEB-FFEB929FDE84}" dt="2023-09-25T08:35:09.867" v="17" actId="20577"/>
          <ac:spMkLst>
            <pc:docMk/>
            <pc:sldMk cId="1587566103" sldId="553"/>
            <ac:spMk id="4" creationId="{2A025245-87ED-4C61-A1BD-DF50859EAF7A}"/>
          </ac:spMkLst>
        </pc:spChg>
      </pc:sldChg>
    </pc:docChg>
  </pc:docChgLst>
  <pc:docChgLst>
    <pc:chgData name="Francois Guichard" userId="b25862a6-b641-4ece-b9f9-9230f3cdb908" providerId="ADAL" clId="{05B6D15F-331D-4DB9-AFB5-B34A9E69BD11}"/>
    <pc:docChg chg="undo custSel modSld">
      <pc:chgData name="Francois Guichard" userId="b25862a6-b641-4ece-b9f9-9230f3cdb908" providerId="ADAL" clId="{05B6D15F-331D-4DB9-AFB5-B34A9E69BD11}" dt="2023-09-24T21:29:05.576" v="11" actId="20577"/>
      <pc:docMkLst>
        <pc:docMk/>
      </pc:docMkLst>
      <pc:sldChg chg="modSp mod">
        <pc:chgData name="Francois Guichard" userId="b25862a6-b641-4ece-b9f9-9230f3cdb908" providerId="ADAL" clId="{05B6D15F-331D-4DB9-AFB5-B34A9E69BD11}" dt="2023-09-24T21:29:05.576" v="11" actId="20577"/>
        <pc:sldMkLst>
          <pc:docMk/>
          <pc:sldMk cId="1587566103" sldId="553"/>
        </pc:sldMkLst>
        <pc:spChg chg="mod">
          <ac:chgData name="Francois Guichard" userId="b25862a6-b641-4ece-b9f9-9230f3cdb908" providerId="ADAL" clId="{05B6D15F-331D-4DB9-AFB5-B34A9E69BD11}" dt="2023-09-24T21:28:58.814" v="9" actId="27636"/>
          <ac:spMkLst>
            <pc:docMk/>
            <pc:sldMk cId="1587566103" sldId="553"/>
            <ac:spMk id="2" creationId="{18A9825E-8719-4E24-8AAD-E999BE1B6BB5}"/>
          </ac:spMkLst>
        </pc:spChg>
        <pc:spChg chg="mod">
          <ac:chgData name="Francois Guichard" userId="b25862a6-b641-4ece-b9f9-9230f3cdb908" providerId="ADAL" clId="{05B6D15F-331D-4DB9-AFB5-B34A9E69BD11}" dt="2023-09-24T21:29:05.576" v="11" actId="20577"/>
          <ac:spMkLst>
            <pc:docMk/>
            <pc:sldMk cId="1587566103" sldId="553"/>
            <ac:spMk id="4" creationId="{2A025245-87ED-4C61-A1BD-DF50859EAF7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FD5D7-1E9A-40E7-80F9-544BDF611A8E}"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endParaRPr lang="ru-RU"/>
        </a:p>
      </dgm:t>
    </dgm:pt>
    <dgm:pt modelId="{FC2AE885-8901-4216-9D6C-94479D3F8229}">
      <dgm:prSet phldrT="[Текст]" custT="1"/>
      <dgm:spPr/>
      <dgm:t>
        <a:bodyPr/>
        <a:lstStyle/>
        <a:p>
          <a:r>
            <a:rPr lang="en-US" sz="2400" dirty="0"/>
            <a:t>DCAS compliance assessment</a:t>
          </a:r>
          <a:endParaRPr lang="ru-RU" sz="2400" dirty="0"/>
        </a:p>
      </dgm:t>
    </dgm:pt>
    <dgm:pt modelId="{D45C0171-B763-4B2F-B550-68048A0B367D}" type="parTrans" cxnId="{DB1B1587-3313-4B48-947B-257CC3BF5308}">
      <dgm:prSet/>
      <dgm:spPr/>
      <dgm:t>
        <a:bodyPr/>
        <a:lstStyle/>
        <a:p>
          <a:endParaRPr lang="ru-RU"/>
        </a:p>
      </dgm:t>
    </dgm:pt>
    <dgm:pt modelId="{16BFCA15-76C9-45DF-8D49-71FC79174345}" type="sibTrans" cxnId="{DB1B1587-3313-4B48-947B-257CC3BF5308}">
      <dgm:prSet/>
      <dgm:spPr/>
      <dgm:t>
        <a:bodyPr/>
        <a:lstStyle/>
        <a:p>
          <a:endParaRPr lang="ru-RU"/>
        </a:p>
      </dgm:t>
    </dgm:pt>
    <dgm:pt modelId="{CA5E71FF-D15A-420A-A167-FCB428685504}">
      <dgm:prSet phldrT="[Текст]"/>
      <dgm:spPr/>
      <dgm:t>
        <a:bodyPr/>
        <a:lstStyle/>
        <a:p>
          <a:r>
            <a:rPr lang="en-US" dirty="0"/>
            <a:t>Type Approval</a:t>
          </a:r>
          <a:endParaRPr lang="ru-RU" dirty="0"/>
        </a:p>
      </dgm:t>
    </dgm:pt>
    <dgm:pt modelId="{484743CC-F411-49C0-AACD-5C023904625D}" type="parTrans" cxnId="{3DE33ED7-9F55-49ED-A78B-F4762C4ACEE7}">
      <dgm:prSet/>
      <dgm:spPr/>
      <dgm:t>
        <a:bodyPr/>
        <a:lstStyle/>
        <a:p>
          <a:endParaRPr lang="ru-RU"/>
        </a:p>
      </dgm:t>
    </dgm:pt>
    <dgm:pt modelId="{952A0AD2-C3C5-41CF-8870-21C082803BF0}" type="sibTrans" cxnId="{3DE33ED7-9F55-49ED-A78B-F4762C4ACEE7}">
      <dgm:prSet/>
      <dgm:spPr/>
      <dgm:t>
        <a:bodyPr/>
        <a:lstStyle/>
        <a:p>
          <a:endParaRPr lang="ru-RU"/>
        </a:p>
      </dgm:t>
    </dgm:pt>
    <dgm:pt modelId="{84C07148-A6A6-4139-8748-77B9B26CC0E1}">
      <dgm:prSet phldrT="[Текст]"/>
      <dgm:spPr/>
      <dgm:t>
        <a:bodyPr/>
        <a:lstStyle/>
        <a:p>
          <a:r>
            <a:rPr lang="en-US" dirty="0"/>
            <a:t>Post Type Approval</a:t>
          </a:r>
          <a:endParaRPr lang="ru-RU" dirty="0"/>
        </a:p>
      </dgm:t>
    </dgm:pt>
    <dgm:pt modelId="{75DC145F-45A4-45E4-935D-6D16648F944C}" type="parTrans" cxnId="{D26F31CA-7B06-4126-BA1C-2093B51D2272}">
      <dgm:prSet/>
      <dgm:spPr/>
      <dgm:t>
        <a:bodyPr/>
        <a:lstStyle/>
        <a:p>
          <a:endParaRPr lang="ru-RU"/>
        </a:p>
      </dgm:t>
    </dgm:pt>
    <dgm:pt modelId="{10BD3A23-38A5-468B-82F8-A4674D558DF5}" type="sibTrans" cxnId="{D26F31CA-7B06-4126-BA1C-2093B51D2272}">
      <dgm:prSet/>
      <dgm:spPr/>
      <dgm:t>
        <a:bodyPr/>
        <a:lstStyle/>
        <a:p>
          <a:endParaRPr lang="ru-RU"/>
        </a:p>
      </dgm:t>
    </dgm:pt>
    <dgm:pt modelId="{914C3DAE-59DC-43C3-A257-DABFBED9A0E1}">
      <dgm:prSet/>
      <dgm:spPr/>
      <dgm:t>
        <a:bodyPr/>
        <a:lstStyle/>
        <a:p>
          <a:pPr algn="l"/>
          <a:r>
            <a:rPr lang="en-US" dirty="0"/>
            <a:t>Audit </a:t>
          </a:r>
          <a:br>
            <a:rPr lang="en-US" dirty="0"/>
          </a:br>
          <a:r>
            <a:rPr lang="en-US" dirty="0"/>
            <a:t>of the manufacturer’s documentation</a:t>
          </a:r>
          <a:endParaRPr lang="ru-RU" dirty="0"/>
        </a:p>
      </dgm:t>
    </dgm:pt>
    <dgm:pt modelId="{FADA3B3B-8B40-48F9-A49C-A565B6460416}" type="parTrans" cxnId="{1ED28AFF-999E-47FB-85C1-7D464D51C2E1}">
      <dgm:prSet/>
      <dgm:spPr/>
      <dgm:t>
        <a:bodyPr/>
        <a:lstStyle/>
        <a:p>
          <a:endParaRPr lang="ru-RU"/>
        </a:p>
      </dgm:t>
    </dgm:pt>
    <dgm:pt modelId="{3D64A2BB-6A05-4BAC-BEC6-89120B7793E9}" type="sibTrans" cxnId="{1ED28AFF-999E-47FB-85C1-7D464D51C2E1}">
      <dgm:prSet/>
      <dgm:spPr/>
      <dgm:t>
        <a:bodyPr/>
        <a:lstStyle/>
        <a:p>
          <a:endParaRPr lang="ru-RU"/>
        </a:p>
      </dgm:t>
    </dgm:pt>
    <dgm:pt modelId="{5D095916-4E25-478E-BCBF-105E5356D850}">
      <dgm:prSet/>
      <dgm:spPr/>
      <dgm:t>
        <a:bodyPr/>
        <a:lstStyle/>
        <a:p>
          <a:pPr algn="l"/>
          <a:r>
            <a:rPr lang="en-US" dirty="0"/>
            <a:t>Physical tests</a:t>
          </a:r>
          <a:endParaRPr lang="ru-RU" dirty="0"/>
        </a:p>
      </dgm:t>
    </dgm:pt>
    <dgm:pt modelId="{2B5A550E-09F5-4F01-BABB-379CAC98BECF}" type="parTrans" cxnId="{D026DA7C-362C-4AE6-A615-BC83681F39B4}">
      <dgm:prSet/>
      <dgm:spPr/>
      <dgm:t>
        <a:bodyPr/>
        <a:lstStyle/>
        <a:p>
          <a:endParaRPr lang="ru-RU"/>
        </a:p>
      </dgm:t>
    </dgm:pt>
    <dgm:pt modelId="{87BAD914-3DC2-4122-8CB8-2443DDDEAAA9}" type="sibTrans" cxnId="{D026DA7C-362C-4AE6-A615-BC83681F39B4}">
      <dgm:prSet/>
      <dgm:spPr/>
      <dgm:t>
        <a:bodyPr/>
        <a:lstStyle/>
        <a:p>
          <a:endParaRPr lang="ru-RU"/>
        </a:p>
      </dgm:t>
    </dgm:pt>
    <dgm:pt modelId="{4172B4F8-87B1-4393-86E6-F490F37CF46A}">
      <dgm:prSet/>
      <dgm:spPr/>
      <dgm:t>
        <a:bodyPr/>
        <a:lstStyle/>
        <a:p>
          <a:r>
            <a:rPr lang="en-US" dirty="0"/>
            <a:t>COP assessment</a:t>
          </a:r>
          <a:endParaRPr lang="ru-RU" dirty="0"/>
        </a:p>
      </dgm:t>
    </dgm:pt>
    <dgm:pt modelId="{1051E4B2-67F1-49BE-8821-48A59EE30B02}" type="parTrans" cxnId="{A8106F1B-0BB4-4723-9F33-8341E299F334}">
      <dgm:prSet/>
      <dgm:spPr/>
      <dgm:t>
        <a:bodyPr/>
        <a:lstStyle/>
        <a:p>
          <a:endParaRPr lang="ru-RU"/>
        </a:p>
      </dgm:t>
    </dgm:pt>
    <dgm:pt modelId="{25B5C91F-CAAC-4812-BF2E-D7A927EF3620}" type="sibTrans" cxnId="{A8106F1B-0BB4-4723-9F33-8341E299F334}">
      <dgm:prSet/>
      <dgm:spPr/>
      <dgm:t>
        <a:bodyPr/>
        <a:lstStyle/>
        <a:p>
          <a:endParaRPr lang="ru-RU"/>
        </a:p>
      </dgm:t>
    </dgm:pt>
    <dgm:pt modelId="{964DD2DA-C4BC-40B2-B0E1-09CE0F65EE88}">
      <dgm:prSet/>
      <dgm:spPr/>
      <dgm:t>
        <a:bodyPr/>
        <a:lstStyle/>
        <a:p>
          <a:r>
            <a:rPr lang="en-US" dirty="0"/>
            <a:t>COP inspection</a:t>
          </a:r>
          <a:endParaRPr lang="ru-RU" dirty="0"/>
        </a:p>
      </dgm:t>
    </dgm:pt>
    <dgm:pt modelId="{26305CC9-1CD0-401E-97AF-85D76F07896D}" type="parTrans" cxnId="{F7F62458-BE51-470B-BC41-791D1A12B54C}">
      <dgm:prSet/>
      <dgm:spPr/>
      <dgm:t>
        <a:bodyPr/>
        <a:lstStyle/>
        <a:p>
          <a:endParaRPr lang="ru-RU"/>
        </a:p>
      </dgm:t>
    </dgm:pt>
    <dgm:pt modelId="{C0820B80-66C7-45B7-BFE0-A133300D5FC9}" type="sibTrans" cxnId="{F7F62458-BE51-470B-BC41-791D1A12B54C}">
      <dgm:prSet/>
      <dgm:spPr/>
      <dgm:t>
        <a:bodyPr/>
        <a:lstStyle/>
        <a:p>
          <a:endParaRPr lang="ru-RU"/>
        </a:p>
      </dgm:t>
    </dgm:pt>
    <dgm:pt modelId="{B507F663-97BE-4F6D-90FB-AFB73E6CA397}">
      <dgm:prSet/>
      <dgm:spPr/>
      <dgm:t>
        <a:bodyPr/>
        <a:lstStyle/>
        <a:p>
          <a:r>
            <a:rPr lang="en-US" dirty="0"/>
            <a:t>In-service monitoring </a:t>
          </a:r>
          <a:br>
            <a:rPr lang="en-US" dirty="0"/>
          </a:br>
          <a:r>
            <a:rPr lang="en-US" dirty="0"/>
            <a:t>and reporting</a:t>
          </a:r>
          <a:endParaRPr lang="ru-RU" dirty="0"/>
        </a:p>
      </dgm:t>
    </dgm:pt>
    <dgm:pt modelId="{1298FBD0-5AE7-4F83-A695-3F23C9A572AB}" type="parTrans" cxnId="{66A2D210-E17F-402C-91B5-1C0427915C06}">
      <dgm:prSet/>
      <dgm:spPr/>
      <dgm:t>
        <a:bodyPr/>
        <a:lstStyle/>
        <a:p>
          <a:endParaRPr lang="ru-RU"/>
        </a:p>
      </dgm:t>
    </dgm:pt>
    <dgm:pt modelId="{35DB7C4D-8877-41E4-94E3-75ECAC1D32BB}" type="sibTrans" cxnId="{66A2D210-E17F-402C-91B5-1C0427915C06}">
      <dgm:prSet/>
      <dgm:spPr/>
      <dgm:t>
        <a:bodyPr/>
        <a:lstStyle/>
        <a:p>
          <a:endParaRPr lang="ru-RU"/>
        </a:p>
      </dgm:t>
    </dgm:pt>
    <dgm:pt modelId="{16D2ACB0-7C78-49D5-8E6E-4C6AB1D0BD20}">
      <dgm:prSet/>
      <dgm:spPr/>
      <dgm:t>
        <a:bodyPr/>
        <a:lstStyle/>
        <a:p>
          <a:r>
            <a:rPr lang="en-US" dirty="0"/>
            <a:t>Track tests</a:t>
          </a:r>
          <a:endParaRPr lang="ru-RU" dirty="0"/>
        </a:p>
      </dgm:t>
    </dgm:pt>
    <dgm:pt modelId="{D541B69B-FD22-4334-B571-DB98CD8C7FBB}" type="parTrans" cxnId="{8A63012A-C30F-42E4-8412-0A494A1DC875}">
      <dgm:prSet/>
      <dgm:spPr/>
      <dgm:t>
        <a:bodyPr/>
        <a:lstStyle/>
        <a:p>
          <a:endParaRPr lang="ru-RU"/>
        </a:p>
      </dgm:t>
    </dgm:pt>
    <dgm:pt modelId="{C3EB7521-2523-40B1-9490-4CD294B31094}" type="sibTrans" cxnId="{8A63012A-C30F-42E4-8412-0A494A1DC875}">
      <dgm:prSet/>
      <dgm:spPr/>
      <dgm:t>
        <a:bodyPr/>
        <a:lstStyle/>
        <a:p>
          <a:endParaRPr lang="ru-RU"/>
        </a:p>
      </dgm:t>
    </dgm:pt>
    <dgm:pt modelId="{ADBC52AB-4A6D-4C1E-A23F-8AA443138ED2}">
      <dgm:prSet/>
      <dgm:spPr/>
      <dgm:t>
        <a:bodyPr/>
        <a:lstStyle/>
        <a:p>
          <a:r>
            <a:rPr lang="en-US" dirty="0"/>
            <a:t>Road tests</a:t>
          </a:r>
          <a:endParaRPr lang="ru-RU" dirty="0"/>
        </a:p>
      </dgm:t>
    </dgm:pt>
    <dgm:pt modelId="{7763B3FD-F060-4049-ADF9-ED7612DC6AF4}" type="parTrans" cxnId="{1229338F-3F96-4E54-92CA-1779A7E8AE94}">
      <dgm:prSet/>
      <dgm:spPr/>
      <dgm:t>
        <a:bodyPr/>
        <a:lstStyle/>
        <a:p>
          <a:endParaRPr lang="ru-RU"/>
        </a:p>
      </dgm:t>
    </dgm:pt>
    <dgm:pt modelId="{DB344C12-FD58-497D-8570-4870F50B1449}" type="sibTrans" cxnId="{1229338F-3F96-4E54-92CA-1779A7E8AE94}">
      <dgm:prSet/>
      <dgm:spPr/>
      <dgm:t>
        <a:bodyPr/>
        <a:lstStyle/>
        <a:p>
          <a:endParaRPr lang="ru-RU"/>
        </a:p>
      </dgm:t>
    </dgm:pt>
    <dgm:pt modelId="{932FB537-5FE3-48D6-B1E4-5C27D6273A52}">
      <dgm:prSet/>
      <dgm:spPr/>
      <dgm:t>
        <a:bodyPr/>
        <a:lstStyle/>
        <a:p>
          <a:r>
            <a:rPr lang="en-US" dirty="0"/>
            <a:t>Simulation </a:t>
          </a:r>
          <a:br>
            <a:rPr lang="en-US" dirty="0"/>
          </a:br>
          <a:r>
            <a:rPr lang="en-US" dirty="0"/>
            <a:t>(optional, at the discretion of the manufacturer</a:t>
          </a:r>
          <a:endParaRPr lang="ru-RU" dirty="0"/>
        </a:p>
      </dgm:t>
    </dgm:pt>
    <dgm:pt modelId="{E71DC4A2-CB14-4944-AF31-B256779F9A7A}" type="parTrans" cxnId="{4B968001-2B89-497A-81E6-E90FD32C10D0}">
      <dgm:prSet/>
      <dgm:spPr/>
      <dgm:t>
        <a:bodyPr/>
        <a:lstStyle/>
        <a:p>
          <a:endParaRPr lang="ru-RU"/>
        </a:p>
      </dgm:t>
    </dgm:pt>
    <dgm:pt modelId="{F48DE1DB-6C5B-417E-9830-D6EAD0D00CCA}" type="sibTrans" cxnId="{4B968001-2B89-497A-81E6-E90FD32C10D0}">
      <dgm:prSet/>
      <dgm:spPr/>
      <dgm:t>
        <a:bodyPr/>
        <a:lstStyle/>
        <a:p>
          <a:endParaRPr lang="ru-RU"/>
        </a:p>
      </dgm:t>
    </dgm:pt>
    <dgm:pt modelId="{39309D59-809E-4B5E-BD12-0979B0463EA3}" type="pres">
      <dgm:prSet presAssocID="{C0DFD5D7-1E9A-40E7-80F9-544BDF611A8E}" presName="Name0" presStyleCnt="0">
        <dgm:presLayoutVars>
          <dgm:chPref val="1"/>
          <dgm:dir/>
          <dgm:animOne val="branch"/>
          <dgm:animLvl val="lvl"/>
          <dgm:resizeHandles val="exact"/>
        </dgm:presLayoutVars>
      </dgm:prSet>
      <dgm:spPr/>
    </dgm:pt>
    <dgm:pt modelId="{682BA229-70ED-4A97-A667-E89DECEC91B1}" type="pres">
      <dgm:prSet presAssocID="{FC2AE885-8901-4216-9D6C-94479D3F8229}" presName="root1" presStyleCnt="0"/>
      <dgm:spPr/>
    </dgm:pt>
    <dgm:pt modelId="{C625A76D-0C31-4668-A5FD-CDEB9111E368}" type="pres">
      <dgm:prSet presAssocID="{FC2AE885-8901-4216-9D6C-94479D3F8229}" presName="LevelOneTextNode" presStyleLbl="node0" presStyleIdx="0" presStyleCnt="1" custScaleY="95515">
        <dgm:presLayoutVars>
          <dgm:chPref val="3"/>
        </dgm:presLayoutVars>
      </dgm:prSet>
      <dgm:spPr/>
    </dgm:pt>
    <dgm:pt modelId="{BB832FF1-81B3-498E-8C5E-FD7DADDD276F}" type="pres">
      <dgm:prSet presAssocID="{FC2AE885-8901-4216-9D6C-94479D3F8229}" presName="level2hierChild" presStyleCnt="0"/>
      <dgm:spPr/>
    </dgm:pt>
    <dgm:pt modelId="{DCFA5225-6507-4382-A167-3FCD306D9F76}" type="pres">
      <dgm:prSet presAssocID="{484743CC-F411-49C0-AACD-5C023904625D}" presName="conn2-1" presStyleLbl="parChTrans1D2" presStyleIdx="0" presStyleCnt="2"/>
      <dgm:spPr/>
    </dgm:pt>
    <dgm:pt modelId="{A495ECA8-E35B-4BDB-8733-3EC12757B1E1}" type="pres">
      <dgm:prSet presAssocID="{484743CC-F411-49C0-AACD-5C023904625D}" presName="connTx" presStyleLbl="parChTrans1D2" presStyleIdx="0" presStyleCnt="2"/>
      <dgm:spPr/>
    </dgm:pt>
    <dgm:pt modelId="{7E2ADAAC-2FFB-41C4-A6BC-58F1F531E556}" type="pres">
      <dgm:prSet presAssocID="{CA5E71FF-D15A-420A-A167-FCB428685504}" presName="root2" presStyleCnt="0"/>
      <dgm:spPr/>
    </dgm:pt>
    <dgm:pt modelId="{90842C55-B437-41D1-BCDC-EB0F1D44408C}" type="pres">
      <dgm:prSet presAssocID="{CA5E71FF-D15A-420A-A167-FCB428685504}" presName="LevelTwoTextNode" presStyleLbl="node2" presStyleIdx="0" presStyleCnt="2">
        <dgm:presLayoutVars>
          <dgm:chPref val="3"/>
        </dgm:presLayoutVars>
      </dgm:prSet>
      <dgm:spPr/>
    </dgm:pt>
    <dgm:pt modelId="{D53254A6-5E7D-43B6-A3DE-6E450E0C5547}" type="pres">
      <dgm:prSet presAssocID="{CA5E71FF-D15A-420A-A167-FCB428685504}" presName="level3hierChild" presStyleCnt="0"/>
      <dgm:spPr/>
    </dgm:pt>
    <dgm:pt modelId="{73DE27B9-AE0B-4D63-9602-174E6CD89722}" type="pres">
      <dgm:prSet presAssocID="{FADA3B3B-8B40-48F9-A49C-A565B6460416}" presName="conn2-1" presStyleLbl="parChTrans1D3" presStyleIdx="0" presStyleCnt="5"/>
      <dgm:spPr/>
    </dgm:pt>
    <dgm:pt modelId="{36250B6F-2689-4D5E-8209-6EE68B9824D9}" type="pres">
      <dgm:prSet presAssocID="{FADA3B3B-8B40-48F9-A49C-A565B6460416}" presName="connTx" presStyleLbl="parChTrans1D3" presStyleIdx="0" presStyleCnt="5"/>
      <dgm:spPr/>
    </dgm:pt>
    <dgm:pt modelId="{265B06E3-72C9-4655-A378-539F8E2FA402}" type="pres">
      <dgm:prSet presAssocID="{914C3DAE-59DC-43C3-A257-DABFBED9A0E1}" presName="root2" presStyleCnt="0"/>
      <dgm:spPr/>
    </dgm:pt>
    <dgm:pt modelId="{66BC0FF2-2A03-4400-8F94-E2FE54384D64}" type="pres">
      <dgm:prSet presAssocID="{914C3DAE-59DC-43C3-A257-DABFBED9A0E1}" presName="LevelTwoTextNode" presStyleLbl="node3" presStyleIdx="0" presStyleCnt="5">
        <dgm:presLayoutVars>
          <dgm:chPref val="3"/>
        </dgm:presLayoutVars>
      </dgm:prSet>
      <dgm:spPr/>
    </dgm:pt>
    <dgm:pt modelId="{3EF04461-3536-4825-9BFB-FC40E57C4113}" type="pres">
      <dgm:prSet presAssocID="{914C3DAE-59DC-43C3-A257-DABFBED9A0E1}" presName="level3hierChild" presStyleCnt="0"/>
      <dgm:spPr/>
    </dgm:pt>
    <dgm:pt modelId="{0E878A82-2E5A-4D3C-888B-F5AE94B84477}" type="pres">
      <dgm:prSet presAssocID="{E71DC4A2-CB14-4944-AF31-B256779F9A7A}" presName="conn2-1" presStyleLbl="parChTrans1D4" presStyleIdx="0" presStyleCnt="3"/>
      <dgm:spPr/>
    </dgm:pt>
    <dgm:pt modelId="{4D4C6FED-DBD1-43DE-BAD8-ECBA8E78C0F3}" type="pres">
      <dgm:prSet presAssocID="{E71DC4A2-CB14-4944-AF31-B256779F9A7A}" presName="connTx" presStyleLbl="parChTrans1D4" presStyleIdx="0" presStyleCnt="3"/>
      <dgm:spPr/>
    </dgm:pt>
    <dgm:pt modelId="{84ED5CBE-1EC6-4640-AFEB-E628074818CB}" type="pres">
      <dgm:prSet presAssocID="{932FB537-5FE3-48D6-B1E4-5C27D6273A52}" presName="root2" presStyleCnt="0"/>
      <dgm:spPr/>
    </dgm:pt>
    <dgm:pt modelId="{A6F99E4B-9B83-4B34-89DE-4DC018716524}" type="pres">
      <dgm:prSet presAssocID="{932FB537-5FE3-48D6-B1E4-5C27D6273A52}" presName="LevelTwoTextNode" presStyleLbl="node4" presStyleIdx="0" presStyleCnt="3">
        <dgm:presLayoutVars>
          <dgm:chPref val="3"/>
        </dgm:presLayoutVars>
      </dgm:prSet>
      <dgm:spPr/>
    </dgm:pt>
    <dgm:pt modelId="{5B18FD9A-C74D-4E48-B865-10379575B695}" type="pres">
      <dgm:prSet presAssocID="{932FB537-5FE3-48D6-B1E4-5C27D6273A52}" presName="level3hierChild" presStyleCnt="0"/>
      <dgm:spPr/>
    </dgm:pt>
    <dgm:pt modelId="{BFB62895-2CA7-4885-8410-1465471D2133}" type="pres">
      <dgm:prSet presAssocID="{2B5A550E-09F5-4F01-BABB-379CAC98BECF}" presName="conn2-1" presStyleLbl="parChTrans1D3" presStyleIdx="1" presStyleCnt="5"/>
      <dgm:spPr/>
    </dgm:pt>
    <dgm:pt modelId="{59E1F86D-952A-40DC-8C9B-35B4EA47EAE0}" type="pres">
      <dgm:prSet presAssocID="{2B5A550E-09F5-4F01-BABB-379CAC98BECF}" presName="connTx" presStyleLbl="parChTrans1D3" presStyleIdx="1" presStyleCnt="5"/>
      <dgm:spPr/>
    </dgm:pt>
    <dgm:pt modelId="{3FC5E091-E93D-4744-8734-E411FB4EE478}" type="pres">
      <dgm:prSet presAssocID="{5D095916-4E25-478E-BCBF-105E5356D850}" presName="root2" presStyleCnt="0"/>
      <dgm:spPr/>
    </dgm:pt>
    <dgm:pt modelId="{715DD648-50DB-417B-BD8E-F7FA1AF9D9D2}" type="pres">
      <dgm:prSet presAssocID="{5D095916-4E25-478E-BCBF-105E5356D850}" presName="LevelTwoTextNode" presStyleLbl="node3" presStyleIdx="1" presStyleCnt="5">
        <dgm:presLayoutVars>
          <dgm:chPref val="3"/>
        </dgm:presLayoutVars>
      </dgm:prSet>
      <dgm:spPr/>
    </dgm:pt>
    <dgm:pt modelId="{8393E56A-7747-4E95-8AE6-1ABC2D7884B2}" type="pres">
      <dgm:prSet presAssocID="{5D095916-4E25-478E-BCBF-105E5356D850}" presName="level3hierChild" presStyleCnt="0"/>
      <dgm:spPr/>
    </dgm:pt>
    <dgm:pt modelId="{DF3CD800-8A5D-4382-BCFD-2F2CEF5F8E09}" type="pres">
      <dgm:prSet presAssocID="{D541B69B-FD22-4334-B571-DB98CD8C7FBB}" presName="conn2-1" presStyleLbl="parChTrans1D4" presStyleIdx="1" presStyleCnt="3"/>
      <dgm:spPr/>
    </dgm:pt>
    <dgm:pt modelId="{88042CD7-2C47-4A0A-B94E-F0EFC5755A00}" type="pres">
      <dgm:prSet presAssocID="{D541B69B-FD22-4334-B571-DB98CD8C7FBB}" presName="connTx" presStyleLbl="parChTrans1D4" presStyleIdx="1" presStyleCnt="3"/>
      <dgm:spPr/>
    </dgm:pt>
    <dgm:pt modelId="{E3B0205B-02A3-49E3-A2FA-5FDB79C661F7}" type="pres">
      <dgm:prSet presAssocID="{16D2ACB0-7C78-49D5-8E6E-4C6AB1D0BD20}" presName="root2" presStyleCnt="0"/>
      <dgm:spPr/>
    </dgm:pt>
    <dgm:pt modelId="{12BDE70C-ED5F-4629-A714-507EC235A511}" type="pres">
      <dgm:prSet presAssocID="{16D2ACB0-7C78-49D5-8E6E-4C6AB1D0BD20}" presName="LevelTwoTextNode" presStyleLbl="node4" presStyleIdx="1" presStyleCnt="3">
        <dgm:presLayoutVars>
          <dgm:chPref val="3"/>
        </dgm:presLayoutVars>
      </dgm:prSet>
      <dgm:spPr/>
    </dgm:pt>
    <dgm:pt modelId="{2165D71E-BC9D-49DF-BFBC-3F7F4A5F63CE}" type="pres">
      <dgm:prSet presAssocID="{16D2ACB0-7C78-49D5-8E6E-4C6AB1D0BD20}" presName="level3hierChild" presStyleCnt="0"/>
      <dgm:spPr/>
    </dgm:pt>
    <dgm:pt modelId="{4B6D8E82-AE18-49BB-AEED-5FA1FBEDA3FD}" type="pres">
      <dgm:prSet presAssocID="{7763B3FD-F060-4049-ADF9-ED7612DC6AF4}" presName="conn2-1" presStyleLbl="parChTrans1D4" presStyleIdx="2" presStyleCnt="3"/>
      <dgm:spPr/>
    </dgm:pt>
    <dgm:pt modelId="{12349AE8-ADE6-462E-BAC8-D7865E9F7F5E}" type="pres">
      <dgm:prSet presAssocID="{7763B3FD-F060-4049-ADF9-ED7612DC6AF4}" presName="connTx" presStyleLbl="parChTrans1D4" presStyleIdx="2" presStyleCnt="3"/>
      <dgm:spPr/>
    </dgm:pt>
    <dgm:pt modelId="{176D5737-9DAA-481C-8230-310F6B42F9FC}" type="pres">
      <dgm:prSet presAssocID="{ADBC52AB-4A6D-4C1E-A23F-8AA443138ED2}" presName="root2" presStyleCnt="0"/>
      <dgm:spPr/>
    </dgm:pt>
    <dgm:pt modelId="{4772AE47-45A6-4961-8132-B3992443EB8F}" type="pres">
      <dgm:prSet presAssocID="{ADBC52AB-4A6D-4C1E-A23F-8AA443138ED2}" presName="LevelTwoTextNode" presStyleLbl="node4" presStyleIdx="2" presStyleCnt="3">
        <dgm:presLayoutVars>
          <dgm:chPref val="3"/>
        </dgm:presLayoutVars>
      </dgm:prSet>
      <dgm:spPr/>
    </dgm:pt>
    <dgm:pt modelId="{F5C4DD4E-85DF-4A62-A350-89C8B629934A}" type="pres">
      <dgm:prSet presAssocID="{ADBC52AB-4A6D-4C1E-A23F-8AA443138ED2}" presName="level3hierChild" presStyleCnt="0"/>
      <dgm:spPr/>
    </dgm:pt>
    <dgm:pt modelId="{13904F27-1E48-4E71-A939-AB25C46D284F}" type="pres">
      <dgm:prSet presAssocID="{1051E4B2-67F1-49BE-8821-48A59EE30B02}" presName="conn2-1" presStyleLbl="parChTrans1D3" presStyleIdx="2" presStyleCnt="5"/>
      <dgm:spPr/>
    </dgm:pt>
    <dgm:pt modelId="{37B909C4-B7E9-442E-BB27-9BB50947D2C6}" type="pres">
      <dgm:prSet presAssocID="{1051E4B2-67F1-49BE-8821-48A59EE30B02}" presName="connTx" presStyleLbl="parChTrans1D3" presStyleIdx="2" presStyleCnt="5"/>
      <dgm:spPr/>
    </dgm:pt>
    <dgm:pt modelId="{6C9F539D-528F-4D0D-AEFD-1A1C9C1D523B}" type="pres">
      <dgm:prSet presAssocID="{4172B4F8-87B1-4393-86E6-F490F37CF46A}" presName="root2" presStyleCnt="0"/>
      <dgm:spPr/>
    </dgm:pt>
    <dgm:pt modelId="{B8060C50-5E35-4458-B127-CB22E2D19F08}" type="pres">
      <dgm:prSet presAssocID="{4172B4F8-87B1-4393-86E6-F490F37CF46A}" presName="LevelTwoTextNode" presStyleLbl="node3" presStyleIdx="2" presStyleCnt="5">
        <dgm:presLayoutVars>
          <dgm:chPref val="3"/>
        </dgm:presLayoutVars>
      </dgm:prSet>
      <dgm:spPr/>
    </dgm:pt>
    <dgm:pt modelId="{9B119E80-ED65-4C32-978C-715DCC269F8E}" type="pres">
      <dgm:prSet presAssocID="{4172B4F8-87B1-4393-86E6-F490F37CF46A}" presName="level3hierChild" presStyleCnt="0"/>
      <dgm:spPr/>
    </dgm:pt>
    <dgm:pt modelId="{4F3C77A4-1BC8-4A3E-A8C0-1309E0566C32}" type="pres">
      <dgm:prSet presAssocID="{75DC145F-45A4-45E4-935D-6D16648F944C}" presName="conn2-1" presStyleLbl="parChTrans1D2" presStyleIdx="1" presStyleCnt="2"/>
      <dgm:spPr/>
    </dgm:pt>
    <dgm:pt modelId="{8D160AEB-F86B-43CE-B306-68A4F822AF66}" type="pres">
      <dgm:prSet presAssocID="{75DC145F-45A4-45E4-935D-6D16648F944C}" presName="connTx" presStyleLbl="parChTrans1D2" presStyleIdx="1" presStyleCnt="2"/>
      <dgm:spPr/>
    </dgm:pt>
    <dgm:pt modelId="{CB0AB895-7A6F-480D-8021-46D7009BFE20}" type="pres">
      <dgm:prSet presAssocID="{84C07148-A6A6-4139-8748-77B9B26CC0E1}" presName="root2" presStyleCnt="0"/>
      <dgm:spPr/>
    </dgm:pt>
    <dgm:pt modelId="{B71A588F-F4CB-435A-9557-8096BE87A490}" type="pres">
      <dgm:prSet presAssocID="{84C07148-A6A6-4139-8748-77B9B26CC0E1}" presName="LevelTwoTextNode" presStyleLbl="node2" presStyleIdx="1" presStyleCnt="2">
        <dgm:presLayoutVars>
          <dgm:chPref val="3"/>
        </dgm:presLayoutVars>
      </dgm:prSet>
      <dgm:spPr/>
    </dgm:pt>
    <dgm:pt modelId="{FFB41B87-E9D7-4BA7-AF47-65BF5444D9B6}" type="pres">
      <dgm:prSet presAssocID="{84C07148-A6A6-4139-8748-77B9B26CC0E1}" presName="level3hierChild" presStyleCnt="0"/>
      <dgm:spPr/>
    </dgm:pt>
    <dgm:pt modelId="{26C684BA-8624-419D-9882-FDB3DAF9270F}" type="pres">
      <dgm:prSet presAssocID="{26305CC9-1CD0-401E-97AF-85D76F07896D}" presName="conn2-1" presStyleLbl="parChTrans1D3" presStyleIdx="3" presStyleCnt="5"/>
      <dgm:spPr/>
    </dgm:pt>
    <dgm:pt modelId="{0DE68C76-C8D2-47CB-B5C3-F9E44E96D2B7}" type="pres">
      <dgm:prSet presAssocID="{26305CC9-1CD0-401E-97AF-85D76F07896D}" presName="connTx" presStyleLbl="parChTrans1D3" presStyleIdx="3" presStyleCnt="5"/>
      <dgm:spPr/>
    </dgm:pt>
    <dgm:pt modelId="{A7B6A07F-B299-4C9A-AA40-DE9BDB09C946}" type="pres">
      <dgm:prSet presAssocID="{964DD2DA-C4BC-40B2-B0E1-09CE0F65EE88}" presName="root2" presStyleCnt="0"/>
      <dgm:spPr/>
    </dgm:pt>
    <dgm:pt modelId="{81B0ADC0-A59E-4344-A18B-4563237B54BB}" type="pres">
      <dgm:prSet presAssocID="{964DD2DA-C4BC-40B2-B0E1-09CE0F65EE88}" presName="LevelTwoTextNode" presStyleLbl="node3" presStyleIdx="3" presStyleCnt="5">
        <dgm:presLayoutVars>
          <dgm:chPref val="3"/>
        </dgm:presLayoutVars>
      </dgm:prSet>
      <dgm:spPr/>
    </dgm:pt>
    <dgm:pt modelId="{E0DCF3CC-004B-4F9C-BEB0-106F12738A0F}" type="pres">
      <dgm:prSet presAssocID="{964DD2DA-C4BC-40B2-B0E1-09CE0F65EE88}" presName="level3hierChild" presStyleCnt="0"/>
      <dgm:spPr/>
    </dgm:pt>
    <dgm:pt modelId="{15DF4543-6EB1-4EC1-998A-22FB2F25E851}" type="pres">
      <dgm:prSet presAssocID="{1298FBD0-5AE7-4F83-A695-3F23C9A572AB}" presName="conn2-1" presStyleLbl="parChTrans1D3" presStyleIdx="4" presStyleCnt="5"/>
      <dgm:spPr/>
    </dgm:pt>
    <dgm:pt modelId="{004E5B4A-3FFA-4069-8877-9EBE52DB1D95}" type="pres">
      <dgm:prSet presAssocID="{1298FBD0-5AE7-4F83-A695-3F23C9A572AB}" presName="connTx" presStyleLbl="parChTrans1D3" presStyleIdx="4" presStyleCnt="5"/>
      <dgm:spPr/>
    </dgm:pt>
    <dgm:pt modelId="{61CFEBDD-82B5-4714-BA35-EB16B2153090}" type="pres">
      <dgm:prSet presAssocID="{B507F663-97BE-4F6D-90FB-AFB73E6CA397}" presName="root2" presStyleCnt="0"/>
      <dgm:spPr/>
    </dgm:pt>
    <dgm:pt modelId="{F59A54E0-34A8-4FF1-80BF-1DE1F3B1E417}" type="pres">
      <dgm:prSet presAssocID="{B507F663-97BE-4F6D-90FB-AFB73E6CA397}" presName="LevelTwoTextNode" presStyleLbl="node3" presStyleIdx="4" presStyleCnt="5">
        <dgm:presLayoutVars>
          <dgm:chPref val="3"/>
        </dgm:presLayoutVars>
      </dgm:prSet>
      <dgm:spPr/>
    </dgm:pt>
    <dgm:pt modelId="{05BB77EB-8CC1-47D0-9C4C-3EE95ADE6835}" type="pres">
      <dgm:prSet presAssocID="{B507F663-97BE-4F6D-90FB-AFB73E6CA397}" presName="level3hierChild" presStyleCnt="0"/>
      <dgm:spPr/>
    </dgm:pt>
  </dgm:ptLst>
  <dgm:cxnLst>
    <dgm:cxn modelId="{4B968001-2B89-497A-81E6-E90FD32C10D0}" srcId="{914C3DAE-59DC-43C3-A257-DABFBED9A0E1}" destId="{932FB537-5FE3-48D6-B1E4-5C27D6273A52}" srcOrd="0" destOrd="0" parTransId="{E71DC4A2-CB14-4944-AF31-B256779F9A7A}" sibTransId="{F48DE1DB-6C5B-417E-9830-D6EAD0D00CCA}"/>
    <dgm:cxn modelId="{F5BCF80D-0B22-4289-837F-43182CF4E4BD}" type="presOf" srcId="{D541B69B-FD22-4334-B571-DB98CD8C7FBB}" destId="{DF3CD800-8A5D-4382-BCFD-2F2CEF5F8E09}" srcOrd="0" destOrd="0" presId="urn:microsoft.com/office/officeart/2008/layout/HorizontalMultiLevelHierarchy"/>
    <dgm:cxn modelId="{62D4B00E-F283-4326-8579-78602AFDA8CC}" type="presOf" srcId="{E71DC4A2-CB14-4944-AF31-B256779F9A7A}" destId="{0E878A82-2E5A-4D3C-888B-F5AE94B84477}" srcOrd="0" destOrd="0" presId="urn:microsoft.com/office/officeart/2008/layout/HorizontalMultiLevelHierarchy"/>
    <dgm:cxn modelId="{377B5F10-3765-4019-9BFB-795B76588CF2}" type="presOf" srcId="{C0DFD5D7-1E9A-40E7-80F9-544BDF611A8E}" destId="{39309D59-809E-4B5E-BD12-0979B0463EA3}" srcOrd="0" destOrd="0" presId="urn:microsoft.com/office/officeart/2008/layout/HorizontalMultiLevelHierarchy"/>
    <dgm:cxn modelId="{66A2D210-E17F-402C-91B5-1C0427915C06}" srcId="{84C07148-A6A6-4139-8748-77B9B26CC0E1}" destId="{B507F663-97BE-4F6D-90FB-AFB73E6CA397}" srcOrd="1" destOrd="0" parTransId="{1298FBD0-5AE7-4F83-A695-3F23C9A572AB}" sibTransId="{35DB7C4D-8877-41E4-94E3-75ECAC1D32BB}"/>
    <dgm:cxn modelId="{A8106F1B-0BB4-4723-9F33-8341E299F334}" srcId="{CA5E71FF-D15A-420A-A167-FCB428685504}" destId="{4172B4F8-87B1-4393-86E6-F490F37CF46A}" srcOrd="2" destOrd="0" parTransId="{1051E4B2-67F1-49BE-8821-48A59EE30B02}" sibTransId="{25B5C91F-CAAC-4812-BF2E-D7A927EF3620}"/>
    <dgm:cxn modelId="{D0D9EC24-60E8-4771-B775-FF4CC948AAB0}" type="presOf" srcId="{B507F663-97BE-4F6D-90FB-AFB73E6CA397}" destId="{F59A54E0-34A8-4FF1-80BF-1DE1F3B1E417}" srcOrd="0" destOrd="0" presId="urn:microsoft.com/office/officeart/2008/layout/HorizontalMultiLevelHierarchy"/>
    <dgm:cxn modelId="{0AB8CD27-C78F-44DE-AB09-BC76B6BC31AA}" type="presOf" srcId="{4172B4F8-87B1-4393-86E6-F490F37CF46A}" destId="{B8060C50-5E35-4458-B127-CB22E2D19F08}" srcOrd="0" destOrd="0" presId="urn:microsoft.com/office/officeart/2008/layout/HorizontalMultiLevelHierarchy"/>
    <dgm:cxn modelId="{8A63012A-C30F-42E4-8412-0A494A1DC875}" srcId="{5D095916-4E25-478E-BCBF-105E5356D850}" destId="{16D2ACB0-7C78-49D5-8E6E-4C6AB1D0BD20}" srcOrd="0" destOrd="0" parTransId="{D541B69B-FD22-4334-B571-DB98CD8C7FBB}" sibTransId="{C3EB7521-2523-40B1-9490-4CD294B31094}"/>
    <dgm:cxn modelId="{96C2332C-C8AA-47D9-AF95-65AA50AC2D22}" type="presOf" srcId="{964DD2DA-C4BC-40B2-B0E1-09CE0F65EE88}" destId="{81B0ADC0-A59E-4344-A18B-4563237B54BB}" srcOrd="0" destOrd="0" presId="urn:microsoft.com/office/officeart/2008/layout/HorizontalMultiLevelHierarchy"/>
    <dgm:cxn modelId="{F4625C2F-8827-4BE7-8776-4D67ADA0D358}" type="presOf" srcId="{932FB537-5FE3-48D6-B1E4-5C27D6273A52}" destId="{A6F99E4B-9B83-4B34-89DE-4DC018716524}" srcOrd="0" destOrd="0" presId="urn:microsoft.com/office/officeart/2008/layout/HorizontalMultiLevelHierarchy"/>
    <dgm:cxn modelId="{25F7BF3B-88C9-4436-929A-A6F95C77F982}" type="presOf" srcId="{26305CC9-1CD0-401E-97AF-85D76F07896D}" destId="{0DE68C76-C8D2-47CB-B5C3-F9E44E96D2B7}" srcOrd="1" destOrd="0" presId="urn:microsoft.com/office/officeart/2008/layout/HorizontalMultiLevelHierarchy"/>
    <dgm:cxn modelId="{98341E65-CBDA-4CDC-8747-8DB2EE51D169}" type="presOf" srcId="{484743CC-F411-49C0-AACD-5C023904625D}" destId="{A495ECA8-E35B-4BDB-8733-3EC12757B1E1}" srcOrd="1" destOrd="0" presId="urn:microsoft.com/office/officeart/2008/layout/HorizontalMultiLevelHierarchy"/>
    <dgm:cxn modelId="{E7048C66-4440-44C3-9146-FE63EA1007A1}" type="presOf" srcId="{914C3DAE-59DC-43C3-A257-DABFBED9A0E1}" destId="{66BC0FF2-2A03-4400-8F94-E2FE54384D64}" srcOrd="0" destOrd="0" presId="urn:microsoft.com/office/officeart/2008/layout/HorizontalMultiLevelHierarchy"/>
    <dgm:cxn modelId="{9406844E-CCB4-4087-8015-B3CB5AB1AA0C}" type="presOf" srcId="{7763B3FD-F060-4049-ADF9-ED7612DC6AF4}" destId="{4B6D8E82-AE18-49BB-AEED-5FA1FBEDA3FD}" srcOrd="0" destOrd="0" presId="urn:microsoft.com/office/officeart/2008/layout/HorizontalMultiLevelHierarchy"/>
    <dgm:cxn modelId="{9ABD114F-192C-4D6B-9283-A5571655A359}" type="presOf" srcId="{1051E4B2-67F1-49BE-8821-48A59EE30B02}" destId="{13904F27-1E48-4E71-A939-AB25C46D284F}" srcOrd="0" destOrd="0" presId="urn:microsoft.com/office/officeart/2008/layout/HorizontalMultiLevelHierarchy"/>
    <dgm:cxn modelId="{02915750-3C4F-43A3-8050-0B0512EB79AA}" type="presOf" srcId="{7763B3FD-F060-4049-ADF9-ED7612DC6AF4}" destId="{12349AE8-ADE6-462E-BAC8-D7865E9F7F5E}" srcOrd="1" destOrd="0" presId="urn:microsoft.com/office/officeart/2008/layout/HorizontalMultiLevelHierarchy"/>
    <dgm:cxn modelId="{2BFDB870-CB9E-42CE-8BDF-32D79244EA40}" type="presOf" srcId="{75DC145F-45A4-45E4-935D-6D16648F944C}" destId="{4F3C77A4-1BC8-4A3E-A8C0-1309E0566C32}" srcOrd="0" destOrd="0" presId="urn:microsoft.com/office/officeart/2008/layout/HorizontalMultiLevelHierarchy"/>
    <dgm:cxn modelId="{51407652-BF7E-487E-A23F-70E44A806C93}" type="presOf" srcId="{1298FBD0-5AE7-4F83-A695-3F23C9A572AB}" destId="{004E5B4A-3FFA-4069-8877-9EBE52DB1D95}" srcOrd="1" destOrd="0" presId="urn:microsoft.com/office/officeart/2008/layout/HorizontalMultiLevelHierarchy"/>
    <dgm:cxn modelId="{96086F55-EF7D-484D-9DC9-19DBE10BDE6C}" type="presOf" srcId="{5D095916-4E25-478E-BCBF-105E5356D850}" destId="{715DD648-50DB-417B-BD8E-F7FA1AF9D9D2}" srcOrd="0" destOrd="0" presId="urn:microsoft.com/office/officeart/2008/layout/HorizontalMultiLevelHierarchy"/>
    <dgm:cxn modelId="{E07E6D77-45D9-4464-AB91-27D0ACF3046E}" type="presOf" srcId="{484743CC-F411-49C0-AACD-5C023904625D}" destId="{DCFA5225-6507-4382-A167-3FCD306D9F76}" srcOrd="0" destOrd="0" presId="urn:microsoft.com/office/officeart/2008/layout/HorizontalMultiLevelHierarchy"/>
    <dgm:cxn modelId="{F7F62458-BE51-470B-BC41-791D1A12B54C}" srcId="{84C07148-A6A6-4139-8748-77B9B26CC0E1}" destId="{964DD2DA-C4BC-40B2-B0E1-09CE0F65EE88}" srcOrd="0" destOrd="0" parTransId="{26305CC9-1CD0-401E-97AF-85D76F07896D}" sibTransId="{C0820B80-66C7-45B7-BFE0-A133300D5FC9}"/>
    <dgm:cxn modelId="{D026DA7C-362C-4AE6-A615-BC83681F39B4}" srcId="{CA5E71FF-D15A-420A-A167-FCB428685504}" destId="{5D095916-4E25-478E-BCBF-105E5356D850}" srcOrd="1" destOrd="0" parTransId="{2B5A550E-09F5-4F01-BABB-379CAC98BECF}" sibTransId="{87BAD914-3DC2-4122-8CB8-2443DDDEAAA9}"/>
    <dgm:cxn modelId="{DB1B1587-3313-4B48-947B-257CC3BF5308}" srcId="{C0DFD5D7-1E9A-40E7-80F9-544BDF611A8E}" destId="{FC2AE885-8901-4216-9D6C-94479D3F8229}" srcOrd="0" destOrd="0" parTransId="{D45C0171-B763-4B2F-B550-68048A0B367D}" sibTransId="{16BFCA15-76C9-45DF-8D49-71FC79174345}"/>
    <dgm:cxn modelId="{1229338F-3F96-4E54-92CA-1779A7E8AE94}" srcId="{5D095916-4E25-478E-BCBF-105E5356D850}" destId="{ADBC52AB-4A6D-4C1E-A23F-8AA443138ED2}" srcOrd="1" destOrd="0" parTransId="{7763B3FD-F060-4049-ADF9-ED7612DC6AF4}" sibTransId="{DB344C12-FD58-497D-8570-4870F50B1449}"/>
    <dgm:cxn modelId="{6FC4CE91-4006-493C-A709-D655E094E5F1}" type="presOf" srcId="{2B5A550E-09F5-4F01-BABB-379CAC98BECF}" destId="{BFB62895-2CA7-4885-8410-1465471D2133}" srcOrd="0" destOrd="0" presId="urn:microsoft.com/office/officeart/2008/layout/HorizontalMultiLevelHierarchy"/>
    <dgm:cxn modelId="{45945D98-BB7B-4C0A-BFC2-4898E5171304}" type="presOf" srcId="{16D2ACB0-7C78-49D5-8E6E-4C6AB1D0BD20}" destId="{12BDE70C-ED5F-4629-A714-507EC235A511}" srcOrd="0" destOrd="0" presId="urn:microsoft.com/office/officeart/2008/layout/HorizontalMultiLevelHierarchy"/>
    <dgm:cxn modelId="{7129CFA7-9551-4DCA-84DB-A1E91344020D}" type="presOf" srcId="{75DC145F-45A4-45E4-935D-6D16648F944C}" destId="{8D160AEB-F86B-43CE-B306-68A4F822AF66}" srcOrd="1" destOrd="0" presId="urn:microsoft.com/office/officeart/2008/layout/HorizontalMultiLevelHierarchy"/>
    <dgm:cxn modelId="{1A6166AE-5A0B-4AC1-B071-EC0320E957A3}" type="presOf" srcId="{1051E4B2-67F1-49BE-8821-48A59EE30B02}" destId="{37B909C4-B7E9-442E-BB27-9BB50947D2C6}" srcOrd="1" destOrd="0" presId="urn:microsoft.com/office/officeart/2008/layout/HorizontalMultiLevelHierarchy"/>
    <dgm:cxn modelId="{633F61B6-5349-4AE6-B83B-5F35B445AC99}" type="presOf" srcId="{FADA3B3B-8B40-48F9-A49C-A565B6460416}" destId="{36250B6F-2689-4D5E-8209-6EE68B9824D9}" srcOrd="1" destOrd="0" presId="urn:microsoft.com/office/officeart/2008/layout/HorizontalMultiLevelHierarchy"/>
    <dgm:cxn modelId="{2B3D4AB6-DA02-468B-B585-5C929953B8A9}" type="presOf" srcId="{FC2AE885-8901-4216-9D6C-94479D3F8229}" destId="{C625A76D-0C31-4668-A5FD-CDEB9111E368}" srcOrd="0" destOrd="0" presId="urn:microsoft.com/office/officeart/2008/layout/HorizontalMultiLevelHierarchy"/>
    <dgm:cxn modelId="{704783C1-A209-49D4-A70F-741360C28110}" type="presOf" srcId="{84C07148-A6A6-4139-8748-77B9B26CC0E1}" destId="{B71A588F-F4CB-435A-9557-8096BE87A490}" srcOrd="0" destOrd="0" presId="urn:microsoft.com/office/officeart/2008/layout/HorizontalMultiLevelHierarchy"/>
    <dgm:cxn modelId="{D26F31CA-7B06-4126-BA1C-2093B51D2272}" srcId="{FC2AE885-8901-4216-9D6C-94479D3F8229}" destId="{84C07148-A6A6-4139-8748-77B9B26CC0E1}" srcOrd="1" destOrd="0" parTransId="{75DC145F-45A4-45E4-935D-6D16648F944C}" sibTransId="{10BD3A23-38A5-468B-82F8-A4674D558DF5}"/>
    <dgm:cxn modelId="{8B099AD5-429A-41D8-A125-E6B576B06B35}" type="presOf" srcId="{26305CC9-1CD0-401E-97AF-85D76F07896D}" destId="{26C684BA-8624-419D-9882-FDB3DAF9270F}" srcOrd="0" destOrd="0" presId="urn:microsoft.com/office/officeart/2008/layout/HorizontalMultiLevelHierarchy"/>
    <dgm:cxn modelId="{3DE33ED7-9F55-49ED-A78B-F4762C4ACEE7}" srcId="{FC2AE885-8901-4216-9D6C-94479D3F8229}" destId="{CA5E71FF-D15A-420A-A167-FCB428685504}" srcOrd="0" destOrd="0" parTransId="{484743CC-F411-49C0-AACD-5C023904625D}" sibTransId="{952A0AD2-C3C5-41CF-8870-21C082803BF0}"/>
    <dgm:cxn modelId="{9F27ECD8-6277-458A-A509-2847F3238496}" type="presOf" srcId="{CA5E71FF-D15A-420A-A167-FCB428685504}" destId="{90842C55-B437-41D1-BCDC-EB0F1D44408C}" srcOrd="0" destOrd="0" presId="urn:microsoft.com/office/officeart/2008/layout/HorizontalMultiLevelHierarchy"/>
    <dgm:cxn modelId="{1ABE50E2-E3C6-4AB4-86B7-14D7CDA1ADC8}" type="presOf" srcId="{D541B69B-FD22-4334-B571-DB98CD8C7FBB}" destId="{88042CD7-2C47-4A0A-B94E-F0EFC5755A00}" srcOrd="1" destOrd="0" presId="urn:microsoft.com/office/officeart/2008/layout/HorizontalMultiLevelHierarchy"/>
    <dgm:cxn modelId="{0E375BEA-B904-462E-B71B-7E51D1763D89}" type="presOf" srcId="{ADBC52AB-4A6D-4C1E-A23F-8AA443138ED2}" destId="{4772AE47-45A6-4961-8132-B3992443EB8F}" srcOrd="0" destOrd="0" presId="urn:microsoft.com/office/officeart/2008/layout/HorizontalMultiLevelHierarchy"/>
    <dgm:cxn modelId="{D2193EF1-71A9-4658-80AC-FB003EE2CE37}" type="presOf" srcId="{2B5A550E-09F5-4F01-BABB-379CAC98BECF}" destId="{59E1F86D-952A-40DC-8C9B-35B4EA47EAE0}" srcOrd="1" destOrd="0" presId="urn:microsoft.com/office/officeart/2008/layout/HorizontalMultiLevelHierarchy"/>
    <dgm:cxn modelId="{19A9F6F2-0189-4A97-8A9D-E5E498019BDD}" type="presOf" srcId="{FADA3B3B-8B40-48F9-A49C-A565B6460416}" destId="{73DE27B9-AE0B-4D63-9602-174E6CD89722}" srcOrd="0" destOrd="0" presId="urn:microsoft.com/office/officeart/2008/layout/HorizontalMultiLevelHierarchy"/>
    <dgm:cxn modelId="{2F2FC4F4-237E-4AFE-B574-22ECB09FBC14}" type="presOf" srcId="{1298FBD0-5AE7-4F83-A695-3F23C9A572AB}" destId="{15DF4543-6EB1-4EC1-998A-22FB2F25E851}" srcOrd="0" destOrd="0" presId="urn:microsoft.com/office/officeart/2008/layout/HorizontalMultiLevelHierarchy"/>
    <dgm:cxn modelId="{591A3CFC-E267-4B28-8724-70BDA5A37C33}" type="presOf" srcId="{E71DC4A2-CB14-4944-AF31-B256779F9A7A}" destId="{4D4C6FED-DBD1-43DE-BAD8-ECBA8E78C0F3}" srcOrd="1" destOrd="0" presId="urn:microsoft.com/office/officeart/2008/layout/HorizontalMultiLevelHierarchy"/>
    <dgm:cxn modelId="{1ED28AFF-999E-47FB-85C1-7D464D51C2E1}" srcId="{CA5E71FF-D15A-420A-A167-FCB428685504}" destId="{914C3DAE-59DC-43C3-A257-DABFBED9A0E1}" srcOrd="0" destOrd="0" parTransId="{FADA3B3B-8B40-48F9-A49C-A565B6460416}" sibTransId="{3D64A2BB-6A05-4BAC-BEC6-89120B7793E9}"/>
    <dgm:cxn modelId="{34FFF42C-4DD7-4E8D-A425-351BF3E9B7BE}" type="presParOf" srcId="{39309D59-809E-4B5E-BD12-0979B0463EA3}" destId="{682BA229-70ED-4A97-A667-E89DECEC91B1}" srcOrd="0" destOrd="0" presId="urn:microsoft.com/office/officeart/2008/layout/HorizontalMultiLevelHierarchy"/>
    <dgm:cxn modelId="{670AB36A-657E-4580-B1DC-5BA00A5085E5}" type="presParOf" srcId="{682BA229-70ED-4A97-A667-E89DECEC91B1}" destId="{C625A76D-0C31-4668-A5FD-CDEB9111E368}" srcOrd="0" destOrd="0" presId="urn:microsoft.com/office/officeart/2008/layout/HorizontalMultiLevelHierarchy"/>
    <dgm:cxn modelId="{99505D1E-2205-43AB-9158-E75B55955642}" type="presParOf" srcId="{682BA229-70ED-4A97-A667-E89DECEC91B1}" destId="{BB832FF1-81B3-498E-8C5E-FD7DADDD276F}" srcOrd="1" destOrd="0" presId="urn:microsoft.com/office/officeart/2008/layout/HorizontalMultiLevelHierarchy"/>
    <dgm:cxn modelId="{59157248-7362-415A-87B6-981AA833A646}" type="presParOf" srcId="{BB832FF1-81B3-498E-8C5E-FD7DADDD276F}" destId="{DCFA5225-6507-4382-A167-3FCD306D9F76}" srcOrd="0" destOrd="0" presId="urn:microsoft.com/office/officeart/2008/layout/HorizontalMultiLevelHierarchy"/>
    <dgm:cxn modelId="{32428046-4A28-4499-ACA6-FE655A17BFEB}" type="presParOf" srcId="{DCFA5225-6507-4382-A167-3FCD306D9F76}" destId="{A495ECA8-E35B-4BDB-8733-3EC12757B1E1}" srcOrd="0" destOrd="0" presId="urn:microsoft.com/office/officeart/2008/layout/HorizontalMultiLevelHierarchy"/>
    <dgm:cxn modelId="{79E5F695-DE76-430E-9F50-33A5849ED698}" type="presParOf" srcId="{BB832FF1-81B3-498E-8C5E-FD7DADDD276F}" destId="{7E2ADAAC-2FFB-41C4-A6BC-58F1F531E556}" srcOrd="1" destOrd="0" presId="urn:microsoft.com/office/officeart/2008/layout/HorizontalMultiLevelHierarchy"/>
    <dgm:cxn modelId="{082FD1CA-7493-4F96-8F7E-78309FC7943B}" type="presParOf" srcId="{7E2ADAAC-2FFB-41C4-A6BC-58F1F531E556}" destId="{90842C55-B437-41D1-BCDC-EB0F1D44408C}" srcOrd="0" destOrd="0" presId="urn:microsoft.com/office/officeart/2008/layout/HorizontalMultiLevelHierarchy"/>
    <dgm:cxn modelId="{9D63A2DE-BB8E-466B-9B08-3B8B40EABC23}" type="presParOf" srcId="{7E2ADAAC-2FFB-41C4-A6BC-58F1F531E556}" destId="{D53254A6-5E7D-43B6-A3DE-6E450E0C5547}" srcOrd="1" destOrd="0" presId="urn:microsoft.com/office/officeart/2008/layout/HorizontalMultiLevelHierarchy"/>
    <dgm:cxn modelId="{7439E816-9B81-4671-9B1A-F86D8DBC0CAB}" type="presParOf" srcId="{D53254A6-5E7D-43B6-A3DE-6E450E0C5547}" destId="{73DE27B9-AE0B-4D63-9602-174E6CD89722}" srcOrd="0" destOrd="0" presId="urn:microsoft.com/office/officeart/2008/layout/HorizontalMultiLevelHierarchy"/>
    <dgm:cxn modelId="{A96E6951-CB23-437B-ACD2-F3E8A5BACCBB}" type="presParOf" srcId="{73DE27B9-AE0B-4D63-9602-174E6CD89722}" destId="{36250B6F-2689-4D5E-8209-6EE68B9824D9}" srcOrd="0" destOrd="0" presId="urn:microsoft.com/office/officeart/2008/layout/HorizontalMultiLevelHierarchy"/>
    <dgm:cxn modelId="{E2C5CBB3-C2BF-43CB-AF9E-332EA291D84A}" type="presParOf" srcId="{D53254A6-5E7D-43B6-A3DE-6E450E0C5547}" destId="{265B06E3-72C9-4655-A378-539F8E2FA402}" srcOrd="1" destOrd="0" presId="urn:microsoft.com/office/officeart/2008/layout/HorizontalMultiLevelHierarchy"/>
    <dgm:cxn modelId="{59402650-B9B5-4D95-89B6-F603412C9BBF}" type="presParOf" srcId="{265B06E3-72C9-4655-A378-539F8E2FA402}" destId="{66BC0FF2-2A03-4400-8F94-E2FE54384D64}" srcOrd="0" destOrd="0" presId="urn:microsoft.com/office/officeart/2008/layout/HorizontalMultiLevelHierarchy"/>
    <dgm:cxn modelId="{2374DE88-BF46-40E4-A04B-246680C282B3}" type="presParOf" srcId="{265B06E3-72C9-4655-A378-539F8E2FA402}" destId="{3EF04461-3536-4825-9BFB-FC40E57C4113}" srcOrd="1" destOrd="0" presId="urn:microsoft.com/office/officeart/2008/layout/HorizontalMultiLevelHierarchy"/>
    <dgm:cxn modelId="{20B9DBC4-CC53-4592-98E2-149D167ED411}" type="presParOf" srcId="{3EF04461-3536-4825-9BFB-FC40E57C4113}" destId="{0E878A82-2E5A-4D3C-888B-F5AE94B84477}" srcOrd="0" destOrd="0" presId="urn:microsoft.com/office/officeart/2008/layout/HorizontalMultiLevelHierarchy"/>
    <dgm:cxn modelId="{C6E86C46-A416-4A79-8E65-AFBE64283AE9}" type="presParOf" srcId="{0E878A82-2E5A-4D3C-888B-F5AE94B84477}" destId="{4D4C6FED-DBD1-43DE-BAD8-ECBA8E78C0F3}" srcOrd="0" destOrd="0" presId="urn:microsoft.com/office/officeart/2008/layout/HorizontalMultiLevelHierarchy"/>
    <dgm:cxn modelId="{2E6E9AD9-DDF2-412E-82C9-09391109956B}" type="presParOf" srcId="{3EF04461-3536-4825-9BFB-FC40E57C4113}" destId="{84ED5CBE-1EC6-4640-AFEB-E628074818CB}" srcOrd="1" destOrd="0" presId="urn:microsoft.com/office/officeart/2008/layout/HorizontalMultiLevelHierarchy"/>
    <dgm:cxn modelId="{74444C7E-66DF-4E8E-90C2-20F9BCE38EF6}" type="presParOf" srcId="{84ED5CBE-1EC6-4640-AFEB-E628074818CB}" destId="{A6F99E4B-9B83-4B34-89DE-4DC018716524}" srcOrd="0" destOrd="0" presId="urn:microsoft.com/office/officeart/2008/layout/HorizontalMultiLevelHierarchy"/>
    <dgm:cxn modelId="{63221006-8E0D-468A-B18E-D8F4929DBEEA}" type="presParOf" srcId="{84ED5CBE-1EC6-4640-AFEB-E628074818CB}" destId="{5B18FD9A-C74D-4E48-B865-10379575B695}" srcOrd="1" destOrd="0" presId="urn:microsoft.com/office/officeart/2008/layout/HorizontalMultiLevelHierarchy"/>
    <dgm:cxn modelId="{B81BFFEC-F022-4200-B965-8CDA2AFF3E7E}" type="presParOf" srcId="{D53254A6-5E7D-43B6-A3DE-6E450E0C5547}" destId="{BFB62895-2CA7-4885-8410-1465471D2133}" srcOrd="2" destOrd="0" presId="urn:microsoft.com/office/officeart/2008/layout/HorizontalMultiLevelHierarchy"/>
    <dgm:cxn modelId="{B04AF29D-544F-4C22-9E6E-DD8194FE9943}" type="presParOf" srcId="{BFB62895-2CA7-4885-8410-1465471D2133}" destId="{59E1F86D-952A-40DC-8C9B-35B4EA47EAE0}" srcOrd="0" destOrd="0" presId="urn:microsoft.com/office/officeart/2008/layout/HorizontalMultiLevelHierarchy"/>
    <dgm:cxn modelId="{10230FAC-D2EB-4286-9D14-587F4EF6F056}" type="presParOf" srcId="{D53254A6-5E7D-43B6-A3DE-6E450E0C5547}" destId="{3FC5E091-E93D-4744-8734-E411FB4EE478}" srcOrd="3" destOrd="0" presId="urn:microsoft.com/office/officeart/2008/layout/HorizontalMultiLevelHierarchy"/>
    <dgm:cxn modelId="{FAC17910-F727-47A5-B171-277C868C799A}" type="presParOf" srcId="{3FC5E091-E93D-4744-8734-E411FB4EE478}" destId="{715DD648-50DB-417B-BD8E-F7FA1AF9D9D2}" srcOrd="0" destOrd="0" presId="urn:microsoft.com/office/officeart/2008/layout/HorizontalMultiLevelHierarchy"/>
    <dgm:cxn modelId="{450A3052-687D-4791-92F1-E2F306112783}" type="presParOf" srcId="{3FC5E091-E93D-4744-8734-E411FB4EE478}" destId="{8393E56A-7747-4E95-8AE6-1ABC2D7884B2}" srcOrd="1" destOrd="0" presId="urn:microsoft.com/office/officeart/2008/layout/HorizontalMultiLevelHierarchy"/>
    <dgm:cxn modelId="{07DDE64B-C0E4-44EA-8CD8-D2A6F0E616DD}" type="presParOf" srcId="{8393E56A-7747-4E95-8AE6-1ABC2D7884B2}" destId="{DF3CD800-8A5D-4382-BCFD-2F2CEF5F8E09}" srcOrd="0" destOrd="0" presId="urn:microsoft.com/office/officeart/2008/layout/HorizontalMultiLevelHierarchy"/>
    <dgm:cxn modelId="{A6C014B6-D8D0-4DBD-A4EE-CC7037F01C0E}" type="presParOf" srcId="{DF3CD800-8A5D-4382-BCFD-2F2CEF5F8E09}" destId="{88042CD7-2C47-4A0A-B94E-F0EFC5755A00}" srcOrd="0" destOrd="0" presId="urn:microsoft.com/office/officeart/2008/layout/HorizontalMultiLevelHierarchy"/>
    <dgm:cxn modelId="{D0E0D0FE-F629-4E89-BDA4-62B753B64584}" type="presParOf" srcId="{8393E56A-7747-4E95-8AE6-1ABC2D7884B2}" destId="{E3B0205B-02A3-49E3-A2FA-5FDB79C661F7}" srcOrd="1" destOrd="0" presId="urn:microsoft.com/office/officeart/2008/layout/HorizontalMultiLevelHierarchy"/>
    <dgm:cxn modelId="{78F26FE1-CA05-4F8D-92BB-D8228E89FC1D}" type="presParOf" srcId="{E3B0205B-02A3-49E3-A2FA-5FDB79C661F7}" destId="{12BDE70C-ED5F-4629-A714-507EC235A511}" srcOrd="0" destOrd="0" presId="urn:microsoft.com/office/officeart/2008/layout/HorizontalMultiLevelHierarchy"/>
    <dgm:cxn modelId="{2B61CBE5-5750-49FA-B3E7-BA7DE8CAFD5B}" type="presParOf" srcId="{E3B0205B-02A3-49E3-A2FA-5FDB79C661F7}" destId="{2165D71E-BC9D-49DF-BFBC-3F7F4A5F63CE}" srcOrd="1" destOrd="0" presId="urn:microsoft.com/office/officeart/2008/layout/HorizontalMultiLevelHierarchy"/>
    <dgm:cxn modelId="{129FCE6A-30A4-48C9-AA89-A792F54DE3C4}" type="presParOf" srcId="{8393E56A-7747-4E95-8AE6-1ABC2D7884B2}" destId="{4B6D8E82-AE18-49BB-AEED-5FA1FBEDA3FD}" srcOrd="2" destOrd="0" presId="urn:microsoft.com/office/officeart/2008/layout/HorizontalMultiLevelHierarchy"/>
    <dgm:cxn modelId="{8D4D90BD-18B5-4C7A-843A-607A54A11920}" type="presParOf" srcId="{4B6D8E82-AE18-49BB-AEED-5FA1FBEDA3FD}" destId="{12349AE8-ADE6-462E-BAC8-D7865E9F7F5E}" srcOrd="0" destOrd="0" presId="urn:microsoft.com/office/officeart/2008/layout/HorizontalMultiLevelHierarchy"/>
    <dgm:cxn modelId="{153B2662-B693-4C7A-B8FB-9D8124C3EEEE}" type="presParOf" srcId="{8393E56A-7747-4E95-8AE6-1ABC2D7884B2}" destId="{176D5737-9DAA-481C-8230-310F6B42F9FC}" srcOrd="3" destOrd="0" presId="urn:microsoft.com/office/officeart/2008/layout/HorizontalMultiLevelHierarchy"/>
    <dgm:cxn modelId="{8DE5464F-7257-4E78-BB3F-461216EE4999}" type="presParOf" srcId="{176D5737-9DAA-481C-8230-310F6B42F9FC}" destId="{4772AE47-45A6-4961-8132-B3992443EB8F}" srcOrd="0" destOrd="0" presId="urn:microsoft.com/office/officeart/2008/layout/HorizontalMultiLevelHierarchy"/>
    <dgm:cxn modelId="{B253BCA5-B033-445F-94A6-268AFA10F490}" type="presParOf" srcId="{176D5737-9DAA-481C-8230-310F6B42F9FC}" destId="{F5C4DD4E-85DF-4A62-A350-89C8B629934A}" srcOrd="1" destOrd="0" presId="urn:microsoft.com/office/officeart/2008/layout/HorizontalMultiLevelHierarchy"/>
    <dgm:cxn modelId="{2894000D-EF44-4A4B-8947-6F8F7A919388}" type="presParOf" srcId="{D53254A6-5E7D-43B6-A3DE-6E450E0C5547}" destId="{13904F27-1E48-4E71-A939-AB25C46D284F}" srcOrd="4" destOrd="0" presId="urn:microsoft.com/office/officeart/2008/layout/HorizontalMultiLevelHierarchy"/>
    <dgm:cxn modelId="{E0D14B5C-7196-4B12-B4FC-0BF1294A55BC}" type="presParOf" srcId="{13904F27-1E48-4E71-A939-AB25C46D284F}" destId="{37B909C4-B7E9-442E-BB27-9BB50947D2C6}" srcOrd="0" destOrd="0" presId="urn:microsoft.com/office/officeart/2008/layout/HorizontalMultiLevelHierarchy"/>
    <dgm:cxn modelId="{9BCBA768-3C92-4843-8D61-C49033DDD584}" type="presParOf" srcId="{D53254A6-5E7D-43B6-A3DE-6E450E0C5547}" destId="{6C9F539D-528F-4D0D-AEFD-1A1C9C1D523B}" srcOrd="5" destOrd="0" presId="urn:microsoft.com/office/officeart/2008/layout/HorizontalMultiLevelHierarchy"/>
    <dgm:cxn modelId="{7B24F7A4-4D3F-49FF-857C-B26C9B532830}" type="presParOf" srcId="{6C9F539D-528F-4D0D-AEFD-1A1C9C1D523B}" destId="{B8060C50-5E35-4458-B127-CB22E2D19F08}" srcOrd="0" destOrd="0" presId="urn:microsoft.com/office/officeart/2008/layout/HorizontalMultiLevelHierarchy"/>
    <dgm:cxn modelId="{84B6E3CF-1186-4ADA-BCF6-DA2ADF37EF5B}" type="presParOf" srcId="{6C9F539D-528F-4D0D-AEFD-1A1C9C1D523B}" destId="{9B119E80-ED65-4C32-978C-715DCC269F8E}" srcOrd="1" destOrd="0" presId="urn:microsoft.com/office/officeart/2008/layout/HorizontalMultiLevelHierarchy"/>
    <dgm:cxn modelId="{5F2019AC-0C84-4552-9C3A-AB4F278E3F23}" type="presParOf" srcId="{BB832FF1-81B3-498E-8C5E-FD7DADDD276F}" destId="{4F3C77A4-1BC8-4A3E-A8C0-1309E0566C32}" srcOrd="2" destOrd="0" presId="urn:microsoft.com/office/officeart/2008/layout/HorizontalMultiLevelHierarchy"/>
    <dgm:cxn modelId="{2D1A1A53-984E-4A23-9697-473B024E6DDE}" type="presParOf" srcId="{4F3C77A4-1BC8-4A3E-A8C0-1309E0566C32}" destId="{8D160AEB-F86B-43CE-B306-68A4F822AF66}" srcOrd="0" destOrd="0" presId="urn:microsoft.com/office/officeart/2008/layout/HorizontalMultiLevelHierarchy"/>
    <dgm:cxn modelId="{C7DC619C-3DC8-495D-92E8-610A053FD286}" type="presParOf" srcId="{BB832FF1-81B3-498E-8C5E-FD7DADDD276F}" destId="{CB0AB895-7A6F-480D-8021-46D7009BFE20}" srcOrd="3" destOrd="0" presId="urn:microsoft.com/office/officeart/2008/layout/HorizontalMultiLevelHierarchy"/>
    <dgm:cxn modelId="{E9698297-9214-44DC-97AE-98A12D7BD0BC}" type="presParOf" srcId="{CB0AB895-7A6F-480D-8021-46D7009BFE20}" destId="{B71A588F-F4CB-435A-9557-8096BE87A490}" srcOrd="0" destOrd="0" presId="urn:microsoft.com/office/officeart/2008/layout/HorizontalMultiLevelHierarchy"/>
    <dgm:cxn modelId="{01481DFE-2CE4-4A56-9171-27812DD7F7F4}" type="presParOf" srcId="{CB0AB895-7A6F-480D-8021-46D7009BFE20}" destId="{FFB41B87-E9D7-4BA7-AF47-65BF5444D9B6}" srcOrd="1" destOrd="0" presId="urn:microsoft.com/office/officeart/2008/layout/HorizontalMultiLevelHierarchy"/>
    <dgm:cxn modelId="{CF42CF8D-4B22-4507-B97F-2275ED10A291}" type="presParOf" srcId="{FFB41B87-E9D7-4BA7-AF47-65BF5444D9B6}" destId="{26C684BA-8624-419D-9882-FDB3DAF9270F}" srcOrd="0" destOrd="0" presId="urn:microsoft.com/office/officeart/2008/layout/HorizontalMultiLevelHierarchy"/>
    <dgm:cxn modelId="{FF586456-A174-48E3-9898-FAD90D0CC500}" type="presParOf" srcId="{26C684BA-8624-419D-9882-FDB3DAF9270F}" destId="{0DE68C76-C8D2-47CB-B5C3-F9E44E96D2B7}" srcOrd="0" destOrd="0" presId="urn:microsoft.com/office/officeart/2008/layout/HorizontalMultiLevelHierarchy"/>
    <dgm:cxn modelId="{7C201C00-9AB3-495E-B356-E059A117579C}" type="presParOf" srcId="{FFB41B87-E9D7-4BA7-AF47-65BF5444D9B6}" destId="{A7B6A07F-B299-4C9A-AA40-DE9BDB09C946}" srcOrd="1" destOrd="0" presId="urn:microsoft.com/office/officeart/2008/layout/HorizontalMultiLevelHierarchy"/>
    <dgm:cxn modelId="{4C88F342-38BF-4557-BD52-659AF13DD9A7}" type="presParOf" srcId="{A7B6A07F-B299-4C9A-AA40-DE9BDB09C946}" destId="{81B0ADC0-A59E-4344-A18B-4563237B54BB}" srcOrd="0" destOrd="0" presId="urn:microsoft.com/office/officeart/2008/layout/HorizontalMultiLevelHierarchy"/>
    <dgm:cxn modelId="{3818564F-314A-43E0-AEC1-B40D175CD022}" type="presParOf" srcId="{A7B6A07F-B299-4C9A-AA40-DE9BDB09C946}" destId="{E0DCF3CC-004B-4F9C-BEB0-106F12738A0F}" srcOrd="1" destOrd="0" presId="urn:microsoft.com/office/officeart/2008/layout/HorizontalMultiLevelHierarchy"/>
    <dgm:cxn modelId="{3163C13F-C3DD-46F0-9293-48C1B5F292CB}" type="presParOf" srcId="{FFB41B87-E9D7-4BA7-AF47-65BF5444D9B6}" destId="{15DF4543-6EB1-4EC1-998A-22FB2F25E851}" srcOrd="2" destOrd="0" presId="urn:microsoft.com/office/officeart/2008/layout/HorizontalMultiLevelHierarchy"/>
    <dgm:cxn modelId="{859844D6-2009-4F8C-AE3B-298D8C302E93}" type="presParOf" srcId="{15DF4543-6EB1-4EC1-998A-22FB2F25E851}" destId="{004E5B4A-3FFA-4069-8877-9EBE52DB1D95}" srcOrd="0" destOrd="0" presId="urn:microsoft.com/office/officeart/2008/layout/HorizontalMultiLevelHierarchy"/>
    <dgm:cxn modelId="{5E52094C-7B3A-4068-885E-F9954F703D68}" type="presParOf" srcId="{FFB41B87-E9D7-4BA7-AF47-65BF5444D9B6}" destId="{61CFEBDD-82B5-4714-BA35-EB16B2153090}" srcOrd="3" destOrd="0" presId="urn:microsoft.com/office/officeart/2008/layout/HorizontalMultiLevelHierarchy"/>
    <dgm:cxn modelId="{39B146D2-9459-4CD4-A0E2-CB5A3C679AF7}" type="presParOf" srcId="{61CFEBDD-82B5-4714-BA35-EB16B2153090}" destId="{F59A54E0-34A8-4FF1-80BF-1DE1F3B1E417}" srcOrd="0" destOrd="0" presId="urn:microsoft.com/office/officeart/2008/layout/HorizontalMultiLevelHierarchy"/>
    <dgm:cxn modelId="{917AC4F5-65A0-4789-884C-E4ACD60EFFA1}" type="presParOf" srcId="{61CFEBDD-82B5-4714-BA35-EB16B2153090}" destId="{05BB77EB-8CC1-47D0-9C4C-3EE95ADE6835}" srcOrd="1" destOrd="0" presId="urn:microsoft.com/office/officeart/2008/layout/HorizontalMultiLevelHierarchy"/>
  </dgm:cxnLst>
  <dgm:bg/>
  <dgm:whole>
    <a:ln w="190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FD5D7-1E9A-40E7-80F9-544BDF611A8E}"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endParaRPr lang="ru-RU"/>
        </a:p>
      </dgm:t>
    </dgm:pt>
    <dgm:pt modelId="{FC2AE885-8901-4216-9D6C-94479D3F8229}">
      <dgm:prSet phldrT="[Текст]" custT="1"/>
      <dgm:spPr>
        <a:ln>
          <a:solidFill>
            <a:srgbClr val="009EE3"/>
          </a:solidFill>
        </a:ln>
      </dgm:spPr>
      <dgm:t>
        <a:bodyPr/>
        <a:lstStyle/>
        <a:p>
          <a:r>
            <a:rPr lang="en-US" sz="2000" b="1"/>
            <a:t>Audit</a:t>
          </a:r>
          <a:endParaRPr lang="ru-RU" sz="2000" b="1" dirty="0"/>
        </a:p>
      </dgm:t>
    </dgm:pt>
    <dgm:pt modelId="{D45C0171-B763-4B2F-B550-68048A0B367D}" type="parTrans" cxnId="{DB1B1587-3313-4B48-947B-257CC3BF5308}">
      <dgm:prSet/>
      <dgm:spPr/>
      <dgm:t>
        <a:bodyPr/>
        <a:lstStyle/>
        <a:p>
          <a:endParaRPr lang="ru-RU" sz="2800"/>
        </a:p>
      </dgm:t>
    </dgm:pt>
    <dgm:pt modelId="{16BFCA15-76C9-45DF-8D49-71FC79174345}" type="sibTrans" cxnId="{DB1B1587-3313-4B48-947B-257CC3BF5308}">
      <dgm:prSet/>
      <dgm:spPr/>
      <dgm:t>
        <a:bodyPr/>
        <a:lstStyle/>
        <a:p>
          <a:endParaRPr lang="ru-RU" sz="2800"/>
        </a:p>
      </dgm:t>
    </dgm:pt>
    <dgm:pt modelId="{CA5E71FF-D15A-420A-A167-FCB428685504}">
      <dgm:prSet phldrT="[Текст]" custT="1"/>
      <dgm:spPr>
        <a:ln>
          <a:solidFill>
            <a:srgbClr val="009EE3"/>
          </a:solidFill>
        </a:ln>
      </dgm:spPr>
      <dgm:t>
        <a:bodyPr/>
        <a:lstStyle/>
        <a:p>
          <a:r>
            <a:rPr lang="en-US" sz="1600" b="0" dirty="0"/>
            <a:t>Description of </a:t>
          </a:r>
          <a:r>
            <a:rPr lang="en-US" sz="1600" b="0"/>
            <a:t>DCAS </a:t>
          </a:r>
          <a:br>
            <a:rPr lang="en-US" sz="1600" b="0"/>
          </a:br>
          <a:r>
            <a:rPr lang="en-US" sz="1600" b="0"/>
            <a:t>functions </a:t>
          </a:r>
          <a:r>
            <a:rPr lang="en-US" sz="1600" b="0" dirty="0"/>
            <a:t>and control strategies</a:t>
          </a:r>
          <a:endParaRPr lang="ru-RU" sz="1600" b="0" dirty="0"/>
        </a:p>
      </dgm:t>
    </dgm:pt>
    <dgm:pt modelId="{484743CC-F411-49C0-AACD-5C023904625D}" type="parTrans" cxnId="{3DE33ED7-9F55-49ED-A78B-F4762C4ACEE7}">
      <dgm:prSet custT="1"/>
      <dgm:spPr/>
      <dgm:t>
        <a:bodyPr/>
        <a:lstStyle/>
        <a:p>
          <a:endParaRPr lang="ru-RU" sz="1050"/>
        </a:p>
      </dgm:t>
    </dgm:pt>
    <dgm:pt modelId="{952A0AD2-C3C5-41CF-8870-21C082803BF0}" type="sibTrans" cxnId="{3DE33ED7-9F55-49ED-A78B-F4762C4ACEE7}">
      <dgm:prSet/>
      <dgm:spPr/>
      <dgm:t>
        <a:bodyPr/>
        <a:lstStyle/>
        <a:p>
          <a:endParaRPr lang="ru-RU" sz="2800"/>
        </a:p>
      </dgm:t>
    </dgm:pt>
    <dgm:pt modelId="{84C07148-A6A6-4139-8748-77B9B26CC0E1}">
      <dgm:prSet phldrT="[Текст]" custT="1"/>
      <dgm:spPr>
        <a:ln>
          <a:solidFill>
            <a:srgbClr val="009EE3"/>
          </a:solidFill>
        </a:ln>
      </dgm:spPr>
      <dgm:t>
        <a:bodyPr/>
        <a:lstStyle/>
        <a:p>
          <a:r>
            <a:rPr lang="en-US" sz="1600" b="0"/>
            <a:t>DCAS </a:t>
          </a:r>
          <a:br>
            <a:rPr lang="en-US" sz="1600" b="0"/>
          </a:br>
          <a:r>
            <a:rPr lang="en-US" sz="1600" b="0"/>
            <a:t>layout </a:t>
          </a:r>
          <a:r>
            <a:rPr lang="en-US" sz="1600" b="0" dirty="0"/>
            <a:t>and schematics</a:t>
          </a:r>
          <a:endParaRPr lang="ru-RU" sz="1600" b="0" dirty="0"/>
        </a:p>
      </dgm:t>
    </dgm:pt>
    <dgm:pt modelId="{75DC145F-45A4-45E4-935D-6D16648F944C}" type="parTrans" cxnId="{D26F31CA-7B06-4126-BA1C-2093B51D2272}">
      <dgm:prSet custT="1"/>
      <dgm:spPr/>
      <dgm:t>
        <a:bodyPr/>
        <a:lstStyle/>
        <a:p>
          <a:endParaRPr lang="ru-RU" sz="900"/>
        </a:p>
      </dgm:t>
    </dgm:pt>
    <dgm:pt modelId="{10BD3A23-38A5-468B-82F8-A4674D558DF5}" type="sibTrans" cxnId="{D26F31CA-7B06-4126-BA1C-2093B51D2272}">
      <dgm:prSet/>
      <dgm:spPr/>
      <dgm:t>
        <a:bodyPr/>
        <a:lstStyle/>
        <a:p>
          <a:endParaRPr lang="ru-RU" sz="2800"/>
        </a:p>
      </dgm:t>
    </dgm:pt>
    <dgm:pt modelId="{E2012FA9-CB6E-4D07-A748-3EFDDC4CC791}">
      <dgm:prSet phldrT="[Текст]" custT="1"/>
      <dgm:spPr>
        <a:ln>
          <a:solidFill>
            <a:srgbClr val="009EE3"/>
          </a:solidFill>
        </a:ln>
      </dgm:spPr>
      <dgm:t>
        <a:bodyPr/>
        <a:lstStyle/>
        <a:p>
          <a:r>
            <a:rPr lang="en-US" sz="1600" b="0"/>
            <a:t>Safety Concept</a:t>
          </a:r>
          <a:endParaRPr lang="ru-RU" sz="1600" b="0" dirty="0"/>
        </a:p>
      </dgm:t>
    </dgm:pt>
    <dgm:pt modelId="{79CC4B4A-1812-430C-88B6-D707B731B16D}" type="parTrans" cxnId="{490F59DA-3A67-483C-93BD-7BD9BEEAC622}">
      <dgm:prSet custT="1"/>
      <dgm:spPr/>
      <dgm:t>
        <a:bodyPr/>
        <a:lstStyle/>
        <a:p>
          <a:endParaRPr lang="ru-RU" sz="800"/>
        </a:p>
      </dgm:t>
    </dgm:pt>
    <dgm:pt modelId="{40E6AA75-86EB-471F-A139-99B82C845B27}" type="sibTrans" cxnId="{490F59DA-3A67-483C-93BD-7BD9BEEAC622}">
      <dgm:prSet/>
      <dgm:spPr/>
      <dgm:t>
        <a:bodyPr/>
        <a:lstStyle/>
        <a:p>
          <a:endParaRPr lang="ru-RU" sz="2800"/>
        </a:p>
      </dgm:t>
    </dgm:pt>
    <dgm:pt modelId="{ABEEF08A-7029-4441-8588-68D508B4B4A6}">
      <dgm:prSet custT="1"/>
      <dgm:spPr>
        <a:ln>
          <a:solidFill>
            <a:srgbClr val="009EE3"/>
          </a:solidFill>
        </a:ln>
      </dgm:spPr>
      <dgm:t>
        <a:bodyPr/>
        <a:lstStyle/>
        <a:p>
          <a:r>
            <a:rPr lang="en-US" sz="1600" b="0"/>
            <a:t>Manufacturer’s </a:t>
          </a:r>
          <a:br>
            <a:rPr lang="en-US" sz="1600" b="0"/>
          </a:br>
          <a:r>
            <a:rPr lang="en-US" sz="1600" b="0"/>
            <a:t>Safety Management System</a:t>
          </a:r>
          <a:endParaRPr lang="ru-RU" sz="1600" b="0" dirty="0"/>
        </a:p>
      </dgm:t>
    </dgm:pt>
    <dgm:pt modelId="{AB20EF66-6259-4556-A38C-2F4F804D400D}" type="parTrans" cxnId="{87960D59-BC37-462C-92E7-77BAFE279686}">
      <dgm:prSet custT="1"/>
      <dgm:spPr/>
      <dgm:t>
        <a:bodyPr/>
        <a:lstStyle/>
        <a:p>
          <a:endParaRPr lang="ru-RU" sz="1050"/>
        </a:p>
      </dgm:t>
    </dgm:pt>
    <dgm:pt modelId="{9964E5D5-6EE0-477D-AE7D-9C63492B6661}" type="sibTrans" cxnId="{87960D59-BC37-462C-92E7-77BAFE279686}">
      <dgm:prSet/>
      <dgm:spPr/>
      <dgm:t>
        <a:bodyPr/>
        <a:lstStyle/>
        <a:p>
          <a:endParaRPr lang="ru-RU" sz="2800"/>
        </a:p>
      </dgm:t>
    </dgm:pt>
    <dgm:pt modelId="{BA3884A9-1450-455C-96D2-837B582BD8CB}">
      <dgm:prSet custT="1"/>
      <dgm:spPr>
        <a:ln>
          <a:solidFill>
            <a:srgbClr val="009EE3"/>
          </a:solidFill>
        </a:ln>
      </dgm:spPr>
      <dgm:t>
        <a:bodyPr/>
        <a:lstStyle/>
        <a:p>
          <a:r>
            <a:rPr lang="en-US" sz="1600" b="0" dirty="0"/>
            <a:t>Results of physical </a:t>
          </a:r>
          <a:r>
            <a:rPr lang="en-US" sz="1600" b="0"/>
            <a:t>tests </a:t>
          </a:r>
          <a:br>
            <a:rPr lang="en-US" sz="1600" b="0"/>
          </a:br>
          <a:r>
            <a:rPr lang="en-US" sz="1600" b="0"/>
            <a:t>performed </a:t>
          </a:r>
          <a:r>
            <a:rPr lang="en-US" sz="1600" b="0" dirty="0"/>
            <a:t>by the manufacturer</a:t>
          </a:r>
          <a:endParaRPr lang="ru-RU" sz="1600" b="0" dirty="0"/>
        </a:p>
      </dgm:t>
    </dgm:pt>
    <dgm:pt modelId="{7DF0A934-5E8F-4AF7-86E8-FDCFFC778F7B}" type="parTrans" cxnId="{762F113F-0AB5-4DF4-AB40-1A17E46220F2}">
      <dgm:prSet custT="1"/>
      <dgm:spPr/>
      <dgm:t>
        <a:bodyPr/>
        <a:lstStyle/>
        <a:p>
          <a:endParaRPr lang="ru-RU" sz="900"/>
        </a:p>
      </dgm:t>
    </dgm:pt>
    <dgm:pt modelId="{EC39E315-7F64-4E1A-B409-CE22314803BF}" type="sibTrans" cxnId="{762F113F-0AB5-4DF4-AB40-1A17E46220F2}">
      <dgm:prSet/>
      <dgm:spPr/>
      <dgm:t>
        <a:bodyPr/>
        <a:lstStyle/>
        <a:p>
          <a:endParaRPr lang="ru-RU" sz="2800"/>
        </a:p>
      </dgm:t>
    </dgm:pt>
    <dgm:pt modelId="{10D16482-BA3D-4179-8698-BEF871B92755}">
      <dgm:prSet custT="1"/>
      <dgm:spPr>
        <a:ln>
          <a:solidFill>
            <a:srgbClr val="009EE3"/>
          </a:solidFill>
        </a:ln>
      </dgm:spPr>
      <dgm:t>
        <a:bodyPr/>
        <a:lstStyle/>
        <a:p>
          <a:r>
            <a:rPr lang="en-US" sz="1400" b="0"/>
            <a:t>Compliance with specific </a:t>
          </a:r>
          <a:r>
            <a:rPr lang="en-US" sz="1400" b="0" dirty="0"/>
            <a:t>provisions </a:t>
          </a:r>
          <a:br>
            <a:rPr lang="en-US" sz="1400" b="0" dirty="0"/>
          </a:br>
          <a:r>
            <a:rPr lang="en-US" sz="1400" b="0" dirty="0"/>
            <a:t>of DCAS UN Regulation</a:t>
          </a:r>
          <a:endParaRPr lang="ru-RU" sz="1400" b="0" dirty="0"/>
        </a:p>
      </dgm:t>
    </dgm:pt>
    <dgm:pt modelId="{C37E6EB3-FE12-418E-BD57-9F0CE0C22FBC}" type="parTrans" cxnId="{1CC29E3E-6107-4330-B404-D88860168C10}">
      <dgm:prSet custT="1"/>
      <dgm:spPr/>
      <dgm:t>
        <a:bodyPr/>
        <a:lstStyle/>
        <a:p>
          <a:endParaRPr lang="ru-RU" sz="800"/>
        </a:p>
      </dgm:t>
    </dgm:pt>
    <dgm:pt modelId="{1704FFCA-D787-4F7C-A9C7-D9A5D88C5FB8}" type="sibTrans" cxnId="{1CC29E3E-6107-4330-B404-D88860168C10}">
      <dgm:prSet/>
      <dgm:spPr/>
      <dgm:t>
        <a:bodyPr/>
        <a:lstStyle/>
        <a:p>
          <a:endParaRPr lang="ru-RU" sz="2800"/>
        </a:p>
      </dgm:t>
    </dgm:pt>
    <dgm:pt modelId="{C4A26C11-8B73-40F6-AACF-EA04B0331A0D}">
      <dgm:prSet custT="1"/>
      <dgm:spPr>
        <a:ln>
          <a:solidFill>
            <a:srgbClr val="009EE3"/>
          </a:solidFill>
        </a:ln>
      </dgm:spPr>
      <dgm:t>
        <a:bodyPr/>
        <a:lstStyle/>
        <a:p>
          <a:r>
            <a:rPr lang="en-US" sz="1600" b="0" dirty="0"/>
            <a:t>Generation of scenarios </a:t>
          </a:r>
          <a:br>
            <a:rPr lang="en-US" sz="1600" b="0"/>
          </a:br>
          <a:r>
            <a:rPr lang="en-US" sz="1600" b="0"/>
            <a:t>for assessment</a:t>
          </a:r>
          <a:endParaRPr lang="ru-RU" sz="1600" b="0" dirty="0"/>
        </a:p>
      </dgm:t>
    </dgm:pt>
    <dgm:pt modelId="{FEA95F9C-3CBE-454E-86A0-90EE5F6EB26A}" type="parTrans" cxnId="{573FB811-4694-4CAB-AD03-C231EFC93EA6}">
      <dgm:prSet/>
      <dgm:spPr/>
      <dgm:t>
        <a:bodyPr/>
        <a:lstStyle/>
        <a:p>
          <a:endParaRPr lang="ru-RU"/>
        </a:p>
      </dgm:t>
    </dgm:pt>
    <dgm:pt modelId="{AF6068DA-30B3-450F-BF59-8EC1AC91E77F}" type="sibTrans" cxnId="{573FB811-4694-4CAB-AD03-C231EFC93EA6}">
      <dgm:prSet/>
      <dgm:spPr/>
      <dgm:t>
        <a:bodyPr/>
        <a:lstStyle/>
        <a:p>
          <a:endParaRPr lang="ru-RU"/>
        </a:p>
      </dgm:t>
    </dgm:pt>
    <dgm:pt modelId="{B4A925A6-D8B8-479F-A1AB-8B5DEBDC7CF8}">
      <dgm:prSet custT="1"/>
      <dgm:spPr>
        <a:ln>
          <a:solidFill>
            <a:srgbClr val="009EE3"/>
          </a:solidFill>
        </a:ln>
      </dgm:spPr>
      <dgm:t>
        <a:bodyPr/>
        <a:lstStyle/>
        <a:p>
          <a:r>
            <a:rPr lang="en-US" sz="1600" b="0" dirty="0"/>
            <a:t>Assurance of DCAS controllability</a:t>
          </a:r>
          <a:endParaRPr lang="ru-RU" sz="1600" b="0" dirty="0"/>
        </a:p>
      </dgm:t>
    </dgm:pt>
    <dgm:pt modelId="{B469B257-9C5F-4DC2-978F-BD57F8EFA363}" type="parTrans" cxnId="{7AD7C4F9-5FCD-4A78-8C19-D328073A9ABE}">
      <dgm:prSet/>
      <dgm:spPr/>
      <dgm:t>
        <a:bodyPr/>
        <a:lstStyle/>
        <a:p>
          <a:endParaRPr lang="ru-RU"/>
        </a:p>
      </dgm:t>
    </dgm:pt>
    <dgm:pt modelId="{50FF3876-89EB-4D34-BEB4-9727C99B564F}" type="sibTrans" cxnId="{7AD7C4F9-5FCD-4A78-8C19-D328073A9ABE}">
      <dgm:prSet/>
      <dgm:spPr/>
      <dgm:t>
        <a:bodyPr/>
        <a:lstStyle/>
        <a:p>
          <a:endParaRPr lang="ru-RU"/>
        </a:p>
      </dgm:t>
    </dgm:pt>
    <dgm:pt modelId="{40996BF5-59EC-431C-B946-9F866CB4D73C}">
      <dgm:prSet custT="1"/>
      <dgm:spPr>
        <a:ln>
          <a:solidFill>
            <a:srgbClr val="009EE3"/>
          </a:solidFill>
        </a:ln>
      </dgm:spPr>
      <dgm:t>
        <a:bodyPr/>
        <a:lstStyle/>
        <a:p>
          <a:r>
            <a:rPr lang="en-US" sz="1600" b="0"/>
            <a:t>Functional safety</a:t>
          </a:r>
          <a:br>
            <a:rPr lang="en-US" sz="1600" b="0"/>
          </a:br>
          <a:r>
            <a:rPr lang="en-US" sz="1600" b="0"/>
            <a:t>&amp; Risk Assessment</a:t>
          </a:r>
          <a:endParaRPr lang="ru-RU" sz="1600" b="0" dirty="0"/>
        </a:p>
      </dgm:t>
    </dgm:pt>
    <dgm:pt modelId="{D28346C5-0B9C-485E-86F7-D6D026AA836B}" type="parTrans" cxnId="{E82B9EA6-9823-4207-8192-0C3E49A238F4}">
      <dgm:prSet/>
      <dgm:spPr/>
      <dgm:t>
        <a:bodyPr/>
        <a:lstStyle/>
        <a:p>
          <a:endParaRPr lang="ru-RU"/>
        </a:p>
      </dgm:t>
    </dgm:pt>
    <dgm:pt modelId="{FDAE16CE-7F11-45C8-8143-13EF0B3D91FF}" type="sibTrans" cxnId="{E82B9EA6-9823-4207-8192-0C3E49A238F4}">
      <dgm:prSet/>
      <dgm:spPr/>
      <dgm:t>
        <a:bodyPr/>
        <a:lstStyle/>
        <a:p>
          <a:endParaRPr lang="ru-RU"/>
        </a:p>
      </dgm:t>
    </dgm:pt>
    <dgm:pt modelId="{5A5C26E3-3821-41B9-AEA3-111C75111A85}">
      <dgm:prSet custT="1"/>
      <dgm:spPr>
        <a:ln>
          <a:solidFill>
            <a:srgbClr val="009EE3"/>
          </a:solidFill>
        </a:ln>
      </dgm:spPr>
      <dgm:t>
        <a:bodyPr/>
        <a:lstStyle/>
        <a:p>
          <a:r>
            <a:rPr lang="en-US" sz="1600" b="0"/>
            <a:t>SOTIF</a:t>
          </a:r>
          <a:endParaRPr lang="ru-RU" sz="1600" b="0" dirty="0"/>
        </a:p>
      </dgm:t>
    </dgm:pt>
    <dgm:pt modelId="{ED1F721A-FFF6-46BA-9E2F-5204AAB80898}" type="parTrans" cxnId="{A4EAE9F0-5407-438B-AD27-C0E00C4E094A}">
      <dgm:prSet/>
      <dgm:spPr/>
      <dgm:t>
        <a:bodyPr/>
        <a:lstStyle/>
        <a:p>
          <a:endParaRPr lang="ru-RU"/>
        </a:p>
      </dgm:t>
    </dgm:pt>
    <dgm:pt modelId="{F0D6630F-CFA4-4279-BFD9-078CC1675767}" type="sibTrans" cxnId="{A4EAE9F0-5407-438B-AD27-C0E00C4E094A}">
      <dgm:prSet/>
      <dgm:spPr/>
      <dgm:t>
        <a:bodyPr/>
        <a:lstStyle/>
        <a:p>
          <a:endParaRPr lang="ru-RU"/>
        </a:p>
      </dgm:t>
    </dgm:pt>
    <dgm:pt modelId="{8C5F753A-E61C-4883-96D2-03DE8F667AFD}">
      <dgm:prSet custT="1"/>
      <dgm:spPr>
        <a:ln>
          <a:solidFill>
            <a:srgbClr val="009EE3"/>
          </a:solidFill>
        </a:ln>
      </dgm:spPr>
      <dgm:t>
        <a:bodyPr/>
        <a:lstStyle/>
        <a:p>
          <a:r>
            <a:rPr lang="en-US" sz="1600" b="0" dirty="0"/>
            <a:t>Virtual testing (voluntary)</a:t>
          </a:r>
          <a:endParaRPr lang="ru-RU" sz="1600" b="0" dirty="0"/>
        </a:p>
      </dgm:t>
    </dgm:pt>
    <dgm:pt modelId="{E3F8080B-6B67-4DAF-8EBE-5332173DB0A4}" type="sibTrans" cxnId="{B73DFE3F-2689-4551-B101-A9241CC7BBD3}">
      <dgm:prSet/>
      <dgm:spPr/>
      <dgm:t>
        <a:bodyPr/>
        <a:lstStyle/>
        <a:p>
          <a:endParaRPr lang="ru-RU" sz="2800"/>
        </a:p>
      </dgm:t>
    </dgm:pt>
    <dgm:pt modelId="{B86F3FC2-BC42-462C-9DF6-4385D381D64E}" type="parTrans" cxnId="{B73DFE3F-2689-4551-B101-A9241CC7BBD3}">
      <dgm:prSet custT="1"/>
      <dgm:spPr/>
      <dgm:t>
        <a:bodyPr/>
        <a:lstStyle/>
        <a:p>
          <a:endParaRPr lang="ru-RU" sz="800"/>
        </a:p>
      </dgm:t>
    </dgm:pt>
    <dgm:pt modelId="{534BB071-6B15-4560-BB33-B40FB72D1FEE}">
      <dgm:prSet custT="1"/>
      <dgm:spPr>
        <a:ln>
          <a:solidFill>
            <a:srgbClr val="009EE3"/>
          </a:solidFill>
        </a:ln>
      </dgm:spPr>
      <dgm:t>
        <a:bodyPr/>
        <a:lstStyle/>
        <a:p>
          <a:r>
            <a:rPr lang="en-US" sz="1600" b="0"/>
            <a:t>Results of simulation</a:t>
          </a:r>
          <a:endParaRPr lang="ru-RU" sz="1600" b="0" dirty="0"/>
        </a:p>
      </dgm:t>
    </dgm:pt>
    <dgm:pt modelId="{CA3A372C-C3EF-46E5-8225-84977301A70B}" type="parTrans" cxnId="{B6AE38BF-5BAC-4F4B-809E-53BCF14D1592}">
      <dgm:prSet/>
      <dgm:spPr/>
      <dgm:t>
        <a:bodyPr/>
        <a:lstStyle/>
        <a:p>
          <a:endParaRPr lang="ru-RU"/>
        </a:p>
      </dgm:t>
    </dgm:pt>
    <dgm:pt modelId="{338491C1-FB84-4A87-836B-3043F77E8A60}" type="sibTrans" cxnId="{B6AE38BF-5BAC-4F4B-809E-53BCF14D1592}">
      <dgm:prSet/>
      <dgm:spPr/>
      <dgm:t>
        <a:bodyPr/>
        <a:lstStyle/>
        <a:p>
          <a:endParaRPr lang="ru-RU"/>
        </a:p>
      </dgm:t>
    </dgm:pt>
    <dgm:pt modelId="{8C3E0019-8087-461C-8C11-6CF87925DF8B}">
      <dgm:prSet custT="1"/>
      <dgm:spPr>
        <a:ln>
          <a:solidFill>
            <a:srgbClr val="009EE3"/>
          </a:solidFill>
        </a:ln>
      </dgm:spPr>
      <dgm:t>
        <a:bodyPr/>
        <a:lstStyle/>
        <a:p>
          <a:r>
            <a:rPr lang="en-US" sz="1600" b="0" dirty="0"/>
            <a:t>Virtual model credibility assessment</a:t>
          </a:r>
          <a:endParaRPr lang="ru-RU" sz="1600" b="0" dirty="0"/>
        </a:p>
      </dgm:t>
    </dgm:pt>
    <dgm:pt modelId="{D0D74A6C-0D3E-4BA0-89A2-92144628344C}" type="parTrans" cxnId="{2D0EDB10-D4EA-4F63-A0F9-5426713EF876}">
      <dgm:prSet/>
      <dgm:spPr/>
      <dgm:t>
        <a:bodyPr/>
        <a:lstStyle/>
        <a:p>
          <a:endParaRPr lang="ru-RU"/>
        </a:p>
      </dgm:t>
    </dgm:pt>
    <dgm:pt modelId="{1C469E0F-CD0C-449A-B25E-4F2B1FC3FE00}" type="sibTrans" cxnId="{2D0EDB10-D4EA-4F63-A0F9-5426713EF876}">
      <dgm:prSet/>
      <dgm:spPr/>
      <dgm:t>
        <a:bodyPr/>
        <a:lstStyle/>
        <a:p>
          <a:endParaRPr lang="ru-RU"/>
        </a:p>
      </dgm:t>
    </dgm:pt>
    <dgm:pt modelId="{39309D59-809E-4B5E-BD12-0979B0463EA3}" type="pres">
      <dgm:prSet presAssocID="{C0DFD5D7-1E9A-40E7-80F9-544BDF611A8E}" presName="Name0" presStyleCnt="0">
        <dgm:presLayoutVars>
          <dgm:chPref val="1"/>
          <dgm:dir/>
          <dgm:animOne val="branch"/>
          <dgm:animLvl val="lvl"/>
          <dgm:resizeHandles val="exact"/>
        </dgm:presLayoutVars>
      </dgm:prSet>
      <dgm:spPr/>
    </dgm:pt>
    <dgm:pt modelId="{682BA229-70ED-4A97-A667-E89DECEC91B1}" type="pres">
      <dgm:prSet presAssocID="{FC2AE885-8901-4216-9D6C-94479D3F8229}" presName="root1" presStyleCnt="0"/>
      <dgm:spPr/>
    </dgm:pt>
    <dgm:pt modelId="{C625A76D-0C31-4668-A5FD-CDEB9111E368}" type="pres">
      <dgm:prSet presAssocID="{FC2AE885-8901-4216-9D6C-94479D3F8229}" presName="LevelOneTextNode" presStyleLbl="node0" presStyleIdx="0" presStyleCnt="1" custScaleY="86082" custLinFactNeighborY="-132">
        <dgm:presLayoutVars>
          <dgm:chPref val="3"/>
        </dgm:presLayoutVars>
      </dgm:prSet>
      <dgm:spPr/>
    </dgm:pt>
    <dgm:pt modelId="{BB832FF1-81B3-498E-8C5E-FD7DADDD276F}" type="pres">
      <dgm:prSet presAssocID="{FC2AE885-8901-4216-9D6C-94479D3F8229}" presName="level2hierChild" presStyleCnt="0"/>
      <dgm:spPr/>
    </dgm:pt>
    <dgm:pt modelId="{DCFA5225-6507-4382-A167-3FCD306D9F76}" type="pres">
      <dgm:prSet presAssocID="{484743CC-F411-49C0-AACD-5C023904625D}" presName="conn2-1" presStyleLbl="parChTrans1D2" presStyleIdx="0" presStyleCnt="7"/>
      <dgm:spPr/>
    </dgm:pt>
    <dgm:pt modelId="{A495ECA8-E35B-4BDB-8733-3EC12757B1E1}" type="pres">
      <dgm:prSet presAssocID="{484743CC-F411-49C0-AACD-5C023904625D}" presName="connTx" presStyleLbl="parChTrans1D2" presStyleIdx="0" presStyleCnt="7"/>
      <dgm:spPr/>
    </dgm:pt>
    <dgm:pt modelId="{7E2ADAAC-2FFB-41C4-A6BC-58F1F531E556}" type="pres">
      <dgm:prSet presAssocID="{CA5E71FF-D15A-420A-A167-FCB428685504}" presName="root2" presStyleCnt="0"/>
      <dgm:spPr/>
    </dgm:pt>
    <dgm:pt modelId="{90842C55-B437-41D1-BCDC-EB0F1D44408C}" type="pres">
      <dgm:prSet presAssocID="{CA5E71FF-D15A-420A-A167-FCB428685504}" presName="LevelTwoTextNode" presStyleLbl="node2" presStyleIdx="0" presStyleCnt="7" custScaleX="175935" custLinFactNeighborX="346" custLinFactNeighborY="-931">
        <dgm:presLayoutVars>
          <dgm:chPref val="3"/>
        </dgm:presLayoutVars>
      </dgm:prSet>
      <dgm:spPr/>
    </dgm:pt>
    <dgm:pt modelId="{D53254A6-5E7D-43B6-A3DE-6E450E0C5547}" type="pres">
      <dgm:prSet presAssocID="{CA5E71FF-D15A-420A-A167-FCB428685504}" presName="level3hierChild" presStyleCnt="0"/>
      <dgm:spPr/>
    </dgm:pt>
    <dgm:pt modelId="{4F3C77A4-1BC8-4A3E-A8C0-1309E0566C32}" type="pres">
      <dgm:prSet presAssocID="{75DC145F-45A4-45E4-935D-6D16648F944C}" presName="conn2-1" presStyleLbl="parChTrans1D2" presStyleIdx="1" presStyleCnt="7"/>
      <dgm:spPr/>
    </dgm:pt>
    <dgm:pt modelId="{8D160AEB-F86B-43CE-B306-68A4F822AF66}" type="pres">
      <dgm:prSet presAssocID="{75DC145F-45A4-45E4-935D-6D16648F944C}" presName="connTx" presStyleLbl="parChTrans1D2" presStyleIdx="1" presStyleCnt="7"/>
      <dgm:spPr/>
    </dgm:pt>
    <dgm:pt modelId="{CB0AB895-7A6F-480D-8021-46D7009BFE20}" type="pres">
      <dgm:prSet presAssocID="{84C07148-A6A6-4139-8748-77B9B26CC0E1}" presName="root2" presStyleCnt="0"/>
      <dgm:spPr/>
    </dgm:pt>
    <dgm:pt modelId="{B71A588F-F4CB-435A-9557-8096BE87A490}" type="pres">
      <dgm:prSet presAssocID="{84C07148-A6A6-4139-8748-77B9B26CC0E1}" presName="LevelTwoTextNode" presStyleLbl="node2" presStyleIdx="1" presStyleCnt="7" custScaleX="175935" custLinFactNeighborX="346" custLinFactNeighborY="-931">
        <dgm:presLayoutVars>
          <dgm:chPref val="3"/>
        </dgm:presLayoutVars>
      </dgm:prSet>
      <dgm:spPr/>
    </dgm:pt>
    <dgm:pt modelId="{FFB41B87-E9D7-4BA7-AF47-65BF5444D9B6}" type="pres">
      <dgm:prSet presAssocID="{84C07148-A6A6-4139-8748-77B9B26CC0E1}" presName="level3hierChild" presStyleCnt="0"/>
      <dgm:spPr/>
    </dgm:pt>
    <dgm:pt modelId="{E537908E-9D22-4D46-A712-AADA07B54043}" type="pres">
      <dgm:prSet presAssocID="{79CC4B4A-1812-430C-88B6-D707B731B16D}" presName="conn2-1" presStyleLbl="parChTrans1D2" presStyleIdx="2" presStyleCnt="7"/>
      <dgm:spPr/>
    </dgm:pt>
    <dgm:pt modelId="{4678DE36-6346-443F-B399-1AC3C57B7FD2}" type="pres">
      <dgm:prSet presAssocID="{79CC4B4A-1812-430C-88B6-D707B731B16D}" presName="connTx" presStyleLbl="parChTrans1D2" presStyleIdx="2" presStyleCnt="7"/>
      <dgm:spPr/>
    </dgm:pt>
    <dgm:pt modelId="{5F6D3A90-3A72-4F2D-9DB6-A98250775C7A}" type="pres">
      <dgm:prSet presAssocID="{E2012FA9-CB6E-4D07-A748-3EFDDC4CC791}" presName="root2" presStyleCnt="0"/>
      <dgm:spPr/>
    </dgm:pt>
    <dgm:pt modelId="{7A477F32-05A8-4010-BEB3-2F6777B31DD7}" type="pres">
      <dgm:prSet presAssocID="{E2012FA9-CB6E-4D07-A748-3EFDDC4CC791}" presName="LevelTwoTextNode" presStyleLbl="node2" presStyleIdx="2" presStyleCnt="7" custScaleX="175935" custLinFactNeighborX="346" custLinFactNeighborY="-234">
        <dgm:presLayoutVars>
          <dgm:chPref val="3"/>
        </dgm:presLayoutVars>
      </dgm:prSet>
      <dgm:spPr/>
    </dgm:pt>
    <dgm:pt modelId="{1E06481E-47A9-4518-A97F-13BE4B093664}" type="pres">
      <dgm:prSet presAssocID="{E2012FA9-CB6E-4D07-A748-3EFDDC4CC791}" presName="level3hierChild" presStyleCnt="0"/>
      <dgm:spPr/>
    </dgm:pt>
    <dgm:pt modelId="{BEAB5E37-EE22-45E6-81D8-C0F515D504D5}" type="pres">
      <dgm:prSet presAssocID="{B469B257-9C5F-4DC2-978F-BD57F8EFA363}" presName="conn2-1" presStyleLbl="parChTrans1D3" presStyleIdx="0" presStyleCnt="5"/>
      <dgm:spPr/>
    </dgm:pt>
    <dgm:pt modelId="{7CE76215-DDEF-4CD0-B094-BFDDF23F8A28}" type="pres">
      <dgm:prSet presAssocID="{B469B257-9C5F-4DC2-978F-BD57F8EFA363}" presName="connTx" presStyleLbl="parChTrans1D3" presStyleIdx="0" presStyleCnt="5"/>
      <dgm:spPr/>
    </dgm:pt>
    <dgm:pt modelId="{9BE7E761-144A-4C26-9668-3C0BAD87B4B7}" type="pres">
      <dgm:prSet presAssocID="{B4A925A6-D8B8-479F-A1AB-8B5DEBDC7CF8}" presName="root2" presStyleCnt="0"/>
      <dgm:spPr/>
    </dgm:pt>
    <dgm:pt modelId="{14F88145-68C1-4F5C-8182-4D00F112CD9E}" type="pres">
      <dgm:prSet presAssocID="{B4A925A6-D8B8-479F-A1AB-8B5DEBDC7CF8}" presName="LevelTwoTextNode" presStyleLbl="node3" presStyleIdx="0" presStyleCnt="5" custScaleX="144887" custLinFactNeighborX="346" custLinFactNeighborY="-4">
        <dgm:presLayoutVars>
          <dgm:chPref val="3"/>
        </dgm:presLayoutVars>
      </dgm:prSet>
      <dgm:spPr/>
    </dgm:pt>
    <dgm:pt modelId="{289F9B1D-BE93-44FB-A500-DA9B88456752}" type="pres">
      <dgm:prSet presAssocID="{B4A925A6-D8B8-479F-A1AB-8B5DEBDC7CF8}" presName="level3hierChild" presStyleCnt="0"/>
      <dgm:spPr/>
    </dgm:pt>
    <dgm:pt modelId="{2B454AFB-C1BB-4295-BA53-7A2EAB46A890}" type="pres">
      <dgm:prSet presAssocID="{ED1F721A-FFF6-46BA-9E2F-5204AAB80898}" presName="conn2-1" presStyleLbl="parChTrans1D4" presStyleIdx="0" presStyleCnt="1"/>
      <dgm:spPr/>
    </dgm:pt>
    <dgm:pt modelId="{E6D626DA-313D-410A-9DD1-6C6EBD522EB6}" type="pres">
      <dgm:prSet presAssocID="{ED1F721A-FFF6-46BA-9E2F-5204AAB80898}" presName="connTx" presStyleLbl="parChTrans1D4" presStyleIdx="0" presStyleCnt="1"/>
      <dgm:spPr/>
    </dgm:pt>
    <dgm:pt modelId="{59AAE4AA-4B92-4F3C-8DC5-7F120C0FF64B}" type="pres">
      <dgm:prSet presAssocID="{5A5C26E3-3821-41B9-AEA3-111C75111A85}" presName="root2" presStyleCnt="0"/>
      <dgm:spPr/>
    </dgm:pt>
    <dgm:pt modelId="{09693FC6-C2C6-4072-976C-6AB5EBCD878C}" type="pres">
      <dgm:prSet presAssocID="{5A5C26E3-3821-41B9-AEA3-111C75111A85}" presName="LevelTwoTextNode" presStyleLbl="node4" presStyleIdx="0" presStyleCnt="1" custScaleX="129929" custScaleY="103074">
        <dgm:presLayoutVars>
          <dgm:chPref val="3"/>
        </dgm:presLayoutVars>
      </dgm:prSet>
      <dgm:spPr/>
    </dgm:pt>
    <dgm:pt modelId="{FACC6E3A-7E9B-47DA-B4CB-825938E546BA}" type="pres">
      <dgm:prSet presAssocID="{5A5C26E3-3821-41B9-AEA3-111C75111A85}" presName="level3hierChild" presStyleCnt="0"/>
      <dgm:spPr/>
    </dgm:pt>
    <dgm:pt modelId="{DC418048-C196-4548-AD23-AA46C2ABE27E}" type="pres">
      <dgm:prSet presAssocID="{D28346C5-0B9C-485E-86F7-D6D026AA836B}" presName="conn2-1" presStyleLbl="parChTrans1D3" presStyleIdx="1" presStyleCnt="5"/>
      <dgm:spPr/>
    </dgm:pt>
    <dgm:pt modelId="{E944717E-EF7B-4C39-B4FE-985A08417506}" type="pres">
      <dgm:prSet presAssocID="{D28346C5-0B9C-485E-86F7-D6D026AA836B}" presName="connTx" presStyleLbl="parChTrans1D3" presStyleIdx="1" presStyleCnt="5"/>
      <dgm:spPr/>
    </dgm:pt>
    <dgm:pt modelId="{B12859C9-2867-44AE-8633-249478FE43DF}" type="pres">
      <dgm:prSet presAssocID="{40996BF5-59EC-431C-B946-9F866CB4D73C}" presName="root2" presStyleCnt="0"/>
      <dgm:spPr/>
    </dgm:pt>
    <dgm:pt modelId="{9191F4D8-7D93-4216-9A8B-9AD1FB1C900C}" type="pres">
      <dgm:prSet presAssocID="{40996BF5-59EC-431C-B946-9F866CB4D73C}" presName="LevelTwoTextNode" presStyleLbl="node3" presStyleIdx="1" presStyleCnt="5" custScaleX="130867" custLinFactX="65231" custLinFactNeighborX="100000" custLinFactNeighborY="23022">
        <dgm:presLayoutVars>
          <dgm:chPref val="3"/>
        </dgm:presLayoutVars>
      </dgm:prSet>
      <dgm:spPr/>
    </dgm:pt>
    <dgm:pt modelId="{D0F11DA3-9A78-4940-8818-DC7F721E5E74}" type="pres">
      <dgm:prSet presAssocID="{40996BF5-59EC-431C-B946-9F866CB4D73C}" presName="level3hierChild" presStyleCnt="0"/>
      <dgm:spPr/>
    </dgm:pt>
    <dgm:pt modelId="{1CAE1590-156C-42D2-8CEF-4015D6845140}" type="pres">
      <dgm:prSet presAssocID="{C37E6EB3-FE12-418E-BD57-9F0CE0C22FBC}" presName="conn2-1" presStyleLbl="parChTrans1D2" presStyleIdx="3" presStyleCnt="7"/>
      <dgm:spPr/>
    </dgm:pt>
    <dgm:pt modelId="{DB2E6726-E4D1-40F2-AB5C-F2CE4C0116BE}" type="pres">
      <dgm:prSet presAssocID="{C37E6EB3-FE12-418E-BD57-9F0CE0C22FBC}" presName="connTx" presStyleLbl="parChTrans1D2" presStyleIdx="3" presStyleCnt="7"/>
      <dgm:spPr/>
    </dgm:pt>
    <dgm:pt modelId="{A0891796-D639-45CD-95BF-3C1BF6DD3FE8}" type="pres">
      <dgm:prSet presAssocID="{10D16482-BA3D-4179-8698-BEF871B92755}" presName="root2" presStyleCnt="0"/>
      <dgm:spPr/>
    </dgm:pt>
    <dgm:pt modelId="{A7A0E657-89B2-4AF9-AB4D-502A97094119}" type="pres">
      <dgm:prSet presAssocID="{10D16482-BA3D-4179-8698-BEF871B92755}" presName="LevelTwoTextNode" presStyleLbl="node2" presStyleIdx="3" presStyleCnt="7" custScaleX="175935" custLinFactNeighborX="346" custLinFactNeighborY="-234">
        <dgm:presLayoutVars>
          <dgm:chPref val="3"/>
        </dgm:presLayoutVars>
      </dgm:prSet>
      <dgm:spPr/>
    </dgm:pt>
    <dgm:pt modelId="{B91DF230-E3AB-48C7-A0C3-BD76E452223E}" type="pres">
      <dgm:prSet presAssocID="{10D16482-BA3D-4179-8698-BEF871B92755}" presName="level3hierChild" presStyleCnt="0"/>
      <dgm:spPr/>
    </dgm:pt>
    <dgm:pt modelId="{D528E324-FBCC-4691-AABA-D3F2C6AD8D7A}" type="pres">
      <dgm:prSet presAssocID="{B86F3FC2-BC42-462C-9DF6-4385D381D64E}" presName="conn2-1" presStyleLbl="parChTrans1D2" presStyleIdx="4" presStyleCnt="7"/>
      <dgm:spPr/>
    </dgm:pt>
    <dgm:pt modelId="{3C0E6352-943E-4482-B838-A7228B693FAC}" type="pres">
      <dgm:prSet presAssocID="{B86F3FC2-BC42-462C-9DF6-4385D381D64E}" presName="connTx" presStyleLbl="parChTrans1D2" presStyleIdx="4" presStyleCnt="7"/>
      <dgm:spPr/>
    </dgm:pt>
    <dgm:pt modelId="{E7A4BBAC-0BE8-4419-B27B-A125F4616EDB}" type="pres">
      <dgm:prSet presAssocID="{8C5F753A-E61C-4883-96D2-03DE8F667AFD}" presName="root2" presStyleCnt="0"/>
      <dgm:spPr/>
    </dgm:pt>
    <dgm:pt modelId="{59AF2311-5F04-4922-A829-1546B144ED20}" type="pres">
      <dgm:prSet presAssocID="{8C5F753A-E61C-4883-96D2-03DE8F667AFD}" presName="LevelTwoTextNode" presStyleLbl="node2" presStyleIdx="4" presStyleCnt="7" custScaleX="175935" custLinFactNeighborX="346" custLinFactNeighborY="-234">
        <dgm:presLayoutVars>
          <dgm:chPref val="3"/>
        </dgm:presLayoutVars>
      </dgm:prSet>
      <dgm:spPr/>
    </dgm:pt>
    <dgm:pt modelId="{5EC018F9-715C-4307-907D-32089E3DFD66}" type="pres">
      <dgm:prSet presAssocID="{8C5F753A-E61C-4883-96D2-03DE8F667AFD}" presName="level3hierChild" presStyleCnt="0"/>
      <dgm:spPr/>
    </dgm:pt>
    <dgm:pt modelId="{1F7333B2-044B-4232-8B85-6FC920A536BA}" type="pres">
      <dgm:prSet presAssocID="{FEA95F9C-3CBE-454E-86A0-90EE5F6EB26A}" presName="conn2-1" presStyleLbl="parChTrans1D3" presStyleIdx="2" presStyleCnt="5"/>
      <dgm:spPr/>
    </dgm:pt>
    <dgm:pt modelId="{E335D94E-BF14-44A5-B112-567DD390FB5B}" type="pres">
      <dgm:prSet presAssocID="{FEA95F9C-3CBE-454E-86A0-90EE5F6EB26A}" presName="connTx" presStyleLbl="parChTrans1D3" presStyleIdx="2" presStyleCnt="5"/>
      <dgm:spPr/>
    </dgm:pt>
    <dgm:pt modelId="{278D8BEC-5666-4100-86C0-326DC600B7FB}" type="pres">
      <dgm:prSet presAssocID="{C4A26C11-8B73-40F6-AACF-EA04B0331A0D}" presName="root2" presStyleCnt="0"/>
      <dgm:spPr/>
    </dgm:pt>
    <dgm:pt modelId="{BA0F7ECE-4E1C-4EE2-832B-FFA22B3D7B1B}" type="pres">
      <dgm:prSet presAssocID="{C4A26C11-8B73-40F6-AACF-EA04B0331A0D}" presName="LevelTwoTextNode" presStyleLbl="node3" presStyleIdx="2" presStyleCnt="5" custScaleX="144887" custLinFactNeighborX="346" custLinFactNeighborY="-2">
        <dgm:presLayoutVars>
          <dgm:chPref val="3"/>
        </dgm:presLayoutVars>
      </dgm:prSet>
      <dgm:spPr/>
    </dgm:pt>
    <dgm:pt modelId="{EFFA498D-A61E-4531-BE94-24CEF2E3566A}" type="pres">
      <dgm:prSet presAssocID="{C4A26C11-8B73-40F6-AACF-EA04B0331A0D}" presName="level3hierChild" presStyleCnt="0"/>
      <dgm:spPr/>
    </dgm:pt>
    <dgm:pt modelId="{03424C5C-1197-4DFC-891E-CBC40D6B0080}" type="pres">
      <dgm:prSet presAssocID="{CA3A372C-C3EF-46E5-8225-84977301A70B}" presName="conn2-1" presStyleLbl="parChTrans1D3" presStyleIdx="3" presStyleCnt="5"/>
      <dgm:spPr/>
    </dgm:pt>
    <dgm:pt modelId="{E7637269-9E4E-4EBF-B2A5-EE68F368D686}" type="pres">
      <dgm:prSet presAssocID="{CA3A372C-C3EF-46E5-8225-84977301A70B}" presName="connTx" presStyleLbl="parChTrans1D3" presStyleIdx="3" presStyleCnt="5"/>
      <dgm:spPr/>
    </dgm:pt>
    <dgm:pt modelId="{2171FDB0-12B1-41C1-A455-569E5061C025}" type="pres">
      <dgm:prSet presAssocID="{534BB071-6B15-4560-BB33-B40FB72D1FEE}" presName="root2" presStyleCnt="0"/>
      <dgm:spPr/>
    </dgm:pt>
    <dgm:pt modelId="{FB4A7F63-A18C-4DB5-8991-8B514F854F7C}" type="pres">
      <dgm:prSet presAssocID="{534BB071-6B15-4560-BB33-B40FB72D1FEE}" presName="LevelTwoTextNode" presStyleLbl="node3" presStyleIdx="3" presStyleCnt="5" custScaleX="144887" custLinFactNeighborX="346">
        <dgm:presLayoutVars>
          <dgm:chPref val="3"/>
        </dgm:presLayoutVars>
      </dgm:prSet>
      <dgm:spPr/>
    </dgm:pt>
    <dgm:pt modelId="{4E26B06D-D0DC-4572-AEF3-3F02519BCEDA}" type="pres">
      <dgm:prSet presAssocID="{534BB071-6B15-4560-BB33-B40FB72D1FEE}" presName="level3hierChild" presStyleCnt="0"/>
      <dgm:spPr/>
    </dgm:pt>
    <dgm:pt modelId="{FEF8A983-C036-48BE-9194-651BF8B212FE}" type="pres">
      <dgm:prSet presAssocID="{D0D74A6C-0D3E-4BA0-89A2-92144628344C}" presName="conn2-1" presStyleLbl="parChTrans1D3" presStyleIdx="4" presStyleCnt="5"/>
      <dgm:spPr/>
    </dgm:pt>
    <dgm:pt modelId="{A8C84A9E-61B8-47AA-B496-D263ACCEEA6A}" type="pres">
      <dgm:prSet presAssocID="{D0D74A6C-0D3E-4BA0-89A2-92144628344C}" presName="connTx" presStyleLbl="parChTrans1D3" presStyleIdx="4" presStyleCnt="5"/>
      <dgm:spPr/>
    </dgm:pt>
    <dgm:pt modelId="{934E5BF6-421A-4773-8B80-6A9E02CD7E39}" type="pres">
      <dgm:prSet presAssocID="{8C3E0019-8087-461C-8C11-6CF87925DF8B}" presName="root2" presStyleCnt="0"/>
      <dgm:spPr/>
    </dgm:pt>
    <dgm:pt modelId="{E3BDB28E-4353-4045-8DC4-9DF8849C0219}" type="pres">
      <dgm:prSet presAssocID="{8C3E0019-8087-461C-8C11-6CF87925DF8B}" presName="LevelTwoTextNode" presStyleLbl="node3" presStyleIdx="4" presStyleCnt="5" custScaleX="144887" custLinFactNeighborX="346">
        <dgm:presLayoutVars>
          <dgm:chPref val="3"/>
        </dgm:presLayoutVars>
      </dgm:prSet>
      <dgm:spPr/>
    </dgm:pt>
    <dgm:pt modelId="{D109B2F9-5907-4ED3-AA85-4E1AD752457D}" type="pres">
      <dgm:prSet presAssocID="{8C3E0019-8087-461C-8C11-6CF87925DF8B}" presName="level3hierChild" presStyleCnt="0"/>
      <dgm:spPr/>
    </dgm:pt>
    <dgm:pt modelId="{2686B948-8A3A-4AF8-BF4E-69ED1EB21C54}" type="pres">
      <dgm:prSet presAssocID="{7DF0A934-5E8F-4AF7-86E8-FDCFFC778F7B}" presName="conn2-1" presStyleLbl="parChTrans1D2" presStyleIdx="5" presStyleCnt="7"/>
      <dgm:spPr/>
    </dgm:pt>
    <dgm:pt modelId="{8A50EBD1-25A4-441B-B524-95DB91C92D4E}" type="pres">
      <dgm:prSet presAssocID="{7DF0A934-5E8F-4AF7-86E8-FDCFFC778F7B}" presName="connTx" presStyleLbl="parChTrans1D2" presStyleIdx="5" presStyleCnt="7"/>
      <dgm:spPr/>
    </dgm:pt>
    <dgm:pt modelId="{B52936BC-BEE4-48D5-BB16-A05FC87330E3}" type="pres">
      <dgm:prSet presAssocID="{BA3884A9-1450-455C-96D2-837B582BD8CB}" presName="root2" presStyleCnt="0"/>
      <dgm:spPr/>
    </dgm:pt>
    <dgm:pt modelId="{F8AB5E13-EB62-4463-B8C4-D481B68E344C}" type="pres">
      <dgm:prSet presAssocID="{BA3884A9-1450-455C-96D2-837B582BD8CB}" presName="LevelTwoTextNode" presStyleLbl="node2" presStyleIdx="5" presStyleCnt="7" custScaleX="175935" custLinFactNeighborX="346" custLinFactNeighborY="-4">
        <dgm:presLayoutVars>
          <dgm:chPref val="3"/>
        </dgm:presLayoutVars>
      </dgm:prSet>
      <dgm:spPr/>
    </dgm:pt>
    <dgm:pt modelId="{CBB454F0-61F3-4031-BAE6-821A2750C7A5}" type="pres">
      <dgm:prSet presAssocID="{BA3884A9-1450-455C-96D2-837B582BD8CB}" presName="level3hierChild" presStyleCnt="0"/>
      <dgm:spPr/>
    </dgm:pt>
    <dgm:pt modelId="{4880E8D5-729C-4B99-922F-0CBF8FA389C5}" type="pres">
      <dgm:prSet presAssocID="{AB20EF66-6259-4556-A38C-2F4F804D400D}" presName="conn2-1" presStyleLbl="parChTrans1D2" presStyleIdx="6" presStyleCnt="7"/>
      <dgm:spPr/>
    </dgm:pt>
    <dgm:pt modelId="{E3C36EE7-D18E-4C7B-8545-29E6BED35C8D}" type="pres">
      <dgm:prSet presAssocID="{AB20EF66-6259-4556-A38C-2F4F804D400D}" presName="connTx" presStyleLbl="parChTrans1D2" presStyleIdx="6" presStyleCnt="7"/>
      <dgm:spPr/>
    </dgm:pt>
    <dgm:pt modelId="{4DF833F7-D2C7-4916-AB69-D7765450CE2A}" type="pres">
      <dgm:prSet presAssocID="{ABEEF08A-7029-4441-8588-68D508B4B4A6}" presName="root2" presStyleCnt="0"/>
      <dgm:spPr/>
    </dgm:pt>
    <dgm:pt modelId="{0FE3EE17-6178-4D14-BA69-FB7F4E82038E}" type="pres">
      <dgm:prSet presAssocID="{ABEEF08A-7029-4441-8588-68D508B4B4A6}" presName="LevelTwoTextNode" presStyleLbl="node2" presStyleIdx="6" presStyleCnt="7" custScaleX="175935" custLinFactNeighborX="346" custLinFactNeighborY="-4">
        <dgm:presLayoutVars>
          <dgm:chPref val="3"/>
        </dgm:presLayoutVars>
      </dgm:prSet>
      <dgm:spPr/>
    </dgm:pt>
    <dgm:pt modelId="{9A735CA7-8955-4C09-85AE-B754089729D6}" type="pres">
      <dgm:prSet presAssocID="{ABEEF08A-7029-4441-8588-68D508B4B4A6}" presName="level3hierChild" presStyleCnt="0"/>
      <dgm:spPr/>
    </dgm:pt>
  </dgm:ptLst>
  <dgm:cxnLst>
    <dgm:cxn modelId="{F577A501-0CD2-415F-AD7D-FDEE4A0B9097}" type="presOf" srcId="{FEA95F9C-3CBE-454E-86A0-90EE5F6EB26A}" destId="{E335D94E-BF14-44A5-B112-567DD390FB5B}" srcOrd="1" destOrd="0" presId="urn:microsoft.com/office/officeart/2008/layout/HorizontalMultiLevelHierarchy"/>
    <dgm:cxn modelId="{E138B202-32E1-4C62-BA66-6F3FD0EB811F}" type="presOf" srcId="{B86F3FC2-BC42-462C-9DF6-4385D381D64E}" destId="{3C0E6352-943E-4482-B838-A7228B693FAC}" srcOrd="1" destOrd="0" presId="urn:microsoft.com/office/officeart/2008/layout/HorizontalMultiLevelHierarchy"/>
    <dgm:cxn modelId="{D5586509-CBF2-4BEE-8539-ABF5331D5FAC}" type="presOf" srcId="{B469B257-9C5F-4DC2-978F-BD57F8EFA363}" destId="{BEAB5E37-EE22-45E6-81D8-C0F515D504D5}" srcOrd="0" destOrd="0" presId="urn:microsoft.com/office/officeart/2008/layout/HorizontalMultiLevelHierarchy"/>
    <dgm:cxn modelId="{0CB31F0A-901E-4E92-B5D9-E39F3F755E74}" type="presOf" srcId="{D0D74A6C-0D3E-4BA0-89A2-92144628344C}" destId="{A8C84A9E-61B8-47AA-B496-D263ACCEEA6A}" srcOrd="1" destOrd="0" presId="urn:microsoft.com/office/officeart/2008/layout/HorizontalMultiLevelHierarchy"/>
    <dgm:cxn modelId="{377B5F10-3765-4019-9BFB-795B76588CF2}" type="presOf" srcId="{C0DFD5D7-1E9A-40E7-80F9-544BDF611A8E}" destId="{39309D59-809E-4B5E-BD12-0979B0463EA3}" srcOrd="0" destOrd="0" presId="urn:microsoft.com/office/officeart/2008/layout/HorizontalMultiLevelHierarchy"/>
    <dgm:cxn modelId="{DD5CA510-ACCD-4643-88E4-8DD35BF7AB71}" type="presOf" srcId="{534BB071-6B15-4560-BB33-B40FB72D1FEE}" destId="{FB4A7F63-A18C-4DB5-8991-8B514F854F7C}" srcOrd="0" destOrd="0" presId="urn:microsoft.com/office/officeart/2008/layout/HorizontalMultiLevelHierarchy"/>
    <dgm:cxn modelId="{2D0EDB10-D4EA-4F63-A0F9-5426713EF876}" srcId="{8C5F753A-E61C-4883-96D2-03DE8F667AFD}" destId="{8C3E0019-8087-461C-8C11-6CF87925DF8B}" srcOrd="2" destOrd="0" parTransId="{D0D74A6C-0D3E-4BA0-89A2-92144628344C}" sibTransId="{1C469E0F-CD0C-449A-B25E-4F2B1FC3FE00}"/>
    <dgm:cxn modelId="{F997AE11-8136-43B0-81FC-0A8DF1E12A14}" type="presOf" srcId="{B86F3FC2-BC42-462C-9DF6-4385D381D64E}" destId="{D528E324-FBCC-4691-AABA-D3F2C6AD8D7A}" srcOrd="0" destOrd="0" presId="urn:microsoft.com/office/officeart/2008/layout/HorizontalMultiLevelHierarchy"/>
    <dgm:cxn modelId="{573FB811-4694-4CAB-AD03-C231EFC93EA6}" srcId="{8C5F753A-E61C-4883-96D2-03DE8F667AFD}" destId="{C4A26C11-8B73-40F6-AACF-EA04B0331A0D}" srcOrd="0" destOrd="0" parTransId="{FEA95F9C-3CBE-454E-86A0-90EE5F6EB26A}" sibTransId="{AF6068DA-30B3-450F-BF59-8EC1AC91E77F}"/>
    <dgm:cxn modelId="{D10ABA21-EB64-448F-9026-C8D32A62F1E4}" type="presOf" srcId="{ED1F721A-FFF6-46BA-9E2F-5204AAB80898}" destId="{E6D626DA-313D-410A-9DD1-6C6EBD522EB6}" srcOrd="1" destOrd="0" presId="urn:microsoft.com/office/officeart/2008/layout/HorizontalMultiLevelHierarchy"/>
    <dgm:cxn modelId="{78186E27-A876-4402-AA4F-DE6AE1F08F88}" type="presOf" srcId="{D0D74A6C-0D3E-4BA0-89A2-92144628344C}" destId="{FEF8A983-C036-48BE-9194-651BF8B212FE}" srcOrd="0" destOrd="0" presId="urn:microsoft.com/office/officeart/2008/layout/HorizontalMultiLevelHierarchy"/>
    <dgm:cxn modelId="{234E962C-6381-4476-A179-097AF73AECF7}" type="presOf" srcId="{B469B257-9C5F-4DC2-978F-BD57F8EFA363}" destId="{7CE76215-DDEF-4CD0-B094-BFDDF23F8A28}" srcOrd="1" destOrd="0" presId="urn:microsoft.com/office/officeart/2008/layout/HorizontalMultiLevelHierarchy"/>
    <dgm:cxn modelId="{D7F8EC37-8E9E-44AB-BF96-CE04DCCB7FC3}" type="presOf" srcId="{E2012FA9-CB6E-4D07-A748-3EFDDC4CC791}" destId="{7A477F32-05A8-4010-BEB3-2F6777B31DD7}" srcOrd="0" destOrd="0" presId="urn:microsoft.com/office/officeart/2008/layout/HorizontalMultiLevelHierarchy"/>
    <dgm:cxn modelId="{A711393B-DDCF-4CE6-B36F-DE6F85258E22}" type="presOf" srcId="{7DF0A934-5E8F-4AF7-86E8-FDCFFC778F7B}" destId="{2686B948-8A3A-4AF8-BF4E-69ED1EB21C54}" srcOrd="0" destOrd="0" presId="urn:microsoft.com/office/officeart/2008/layout/HorizontalMultiLevelHierarchy"/>
    <dgm:cxn modelId="{1CC29E3E-6107-4330-B404-D88860168C10}" srcId="{FC2AE885-8901-4216-9D6C-94479D3F8229}" destId="{10D16482-BA3D-4179-8698-BEF871B92755}" srcOrd="3" destOrd="0" parTransId="{C37E6EB3-FE12-418E-BD57-9F0CE0C22FBC}" sibTransId="{1704FFCA-D787-4F7C-A9C7-D9A5D88C5FB8}"/>
    <dgm:cxn modelId="{762F113F-0AB5-4DF4-AB40-1A17E46220F2}" srcId="{FC2AE885-8901-4216-9D6C-94479D3F8229}" destId="{BA3884A9-1450-455C-96D2-837B582BD8CB}" srcOrd="5" destOrd="0" parTransId="{7DF0A934-5E8F-4AF7-86E8-FDCFFC778F7B}" sibTransId="{EC39E315-7F64-4E1A-B409-CE22314803BF}"/>
    <dgm:cxn modelId="{B73DFE3F-2689-4551-B101-A9241CC7BBD3}" srcId="{FC2AE885-8901-4216-9D6C-94479D3F8229}" destId="{8C5F753A-E61C-4883-96D2-03DE8F667AFD}" srcOrd="4" destOrd="0" parTransId="{B86F3FC2-BC42-462C-9DF6-4385D381D64E}" sibTransId="{E3F8080B-6B67-4DAF-8EBE-5332173DB0A4}"/>
    <dgm:cxn modelId="{8A920C5E-7222-4B59-95C1-C50DA21E756A}" type="presOf" srcId="{7DF0A934-5E8F-4AF7-86E8-FDCFFC778F7B}" destId="{8A50EBD1-25A4-441B-B524-95DB91C92D4E}" srcOrd="1" destOrd="0" presId="urn:microsoft.com/office/officeart/2008/layout/HorizontalMultiLevelHierarchy"/>
    <dgm:cxn modelId="{98341E65-CBDA-4CDC-8747-8DB2EE51D169}" type="presOf" srcId="{484743CC-F411-49C0-AACD-5C023904625D}" destId="{A495ECA8-E35B-4BDB-8733-3EC12757B1E1}" srcOrd="1" destOrd="0" presId="urn:microsoft.com/office/officeart/2008/layout/HorizontalMultiLevelHierarchy"/>
    <dgm:cxn modelId="{06E4D745-564D-4273-926F-B5780BC8A5E3}" type="presOf" srcId="{5A5C26E3-3821-41B9-AEA3-111C75111A85}" destId="{09693FC6-C2C6-4072-976C-6AB5EBCD878C}" srcOrd="0" destOrd="0" presId="urn:microsoft.com/office/officeart/2008/layout/HorizontalMultiLevelHierarchy"/>
    <dgm:cxn modelId="{CE189246-62CF-4995-8617-2BD3F87C68E0}" type="presOf" srcId="{D28346C5-0B9C-485E-86F7-D6D026AA836B}" destId="{DC418048-C196-4548-AD23-AA46C2ABE27E}" srcOrd="0" destOrd="0" presId="urn:microsoft.com/office/officeart/2008/layout/HorizontalMultiLevelHierarchy"/>
    <dgm:cxn modelId="{13E44B6B-3931-4983-9D35-418BA06E5209}" type="presOf" srcId="{BA3884A9-1450-455C-96D2-837B582BD8CB}" destId="{F8AB5E13-EB62-4463-B8C4-D481B68E344C}" srcOrd="0" destOrd="0" presId="urn:microsoft.com/office/officeart/2008/layout/HorizontalMultiLevelHierarchy"/>
    <dgm:cxn modelId="{F282234F-DFAB-4E8C-A20E-D3249DFD72FC}" type="presOf" srcId="{AB20EF66-6259-4556-A38C-2F4F804D400D}" destId="{4880E8D5-729C-4B99-922F-0CBF8FA389C5}" srcOrd="0" destOrd="0" presId="urn:microsoft.com/office/officeart/2008/layout/HorizontalMultiLevelHierarchy"/>
    <dgm:cxn modelId="{2BFDB870-CB9E-42CE-8BDF-32D79244EA40}" type="presOf" srcId="{75DC145F-45A4-45E4-935D-6D16648F944C}" destId="{4F3C77A4-1BC8-4A3E-A8C0-1309E0566C32}" srcOrd="0" destOrd="0" presId="urn:microsoft.com/office/officeart/2008/layout/HorizontalMultiLevelHierarchy"/>
    <dgm:cxn modelId="{8B4AF454-7817-4A30-B1E3-95537EF220B0}" type="presOf" srcId="{79CC4B4A-1812-430C-88B6-D707B731B16D}" destId="{4678DE36-6346-443F-B399-1AC3C57B7FD2}" srcOrd="1" destOrd="0" presId="urn:microsoft.com/office/officeart/2008/layout/HorizontalMultiLevelHierarchy"/>
    <dgm:cxn modelId="{E07E6D77-45D9-4464-AB91-27D0ACF3046E}" type="presOf" srcId="{484743CC-F411-49C0-AACD-5C023904625D}" destId="{DCFA5225-6507-4382-A167-3FCD306D9F76}" srcOrd="0" destOrd="0" presId="urn:microsoft.com/office/officeart/2008/layout/HorizontalMultiLevelHierarchy"/>
    <dgm:cxn modelId="{87960D59-BC37-462C-92E7-77BAFE279686}" srcId="{FC2AE885-8901-4216-9D6C-94479D3F8229}" destId="{ABEEF08A-7029-4441-8588-68D508B4B4A6}" srcOrd="6" destOrd="0" parTransId="{AB20EF66-6259-4556-A38C-2F4F804D400D}" sibTransId="{9964E5D5-6EE0-477D-AE7D-9C63492B6661}"/>
    <dgm:cxn modelId="{B62C3679-9E11-44EF-917B-3FDEC5099D2D}" type="presOf" srcId="{FEA95F9C-3CBE-454E-86A0-90EE5F6EB26A}" destId="{1F7333B2-044B-4232-8B85-6FC920A536BA}" srcOrd="0" destOrd="0" presId="urn:microsoft.com/office/officeart/2008/layout/HorizontalMultiLevelHierarchy"/>
    <dgm:cxn modelId="{4824767D-2870-48C8-8772-37A22094EFB6}" type="presOf" srcId="{AB20EF66-6259-4556-A38C-2F4F804D400D}" destId="{E3C36EE7-D18E-4C7B-8545-29E6BED35C8D}" srcOrd="1" destOrd="0" presId="urn:microsoft.com/office/officeart/2008/layout/HorizontalMultiLevelHierarchy"/>
    <dgm:cxn modelId="{6926E67D-62FB-4C48-AB84-5A48B3507293}" type="presOf" srcId="{B4A925A6-D8B8-479F-A1AB-8B5DEBDC7CF8}" destId="{14F88145-68C1-4F5C-8182-4D00F112CD9E}" srcOrd="0" destOrd="0" presId="urn:microsoft.com/office/officeart/2008/layout/HorizontalMultiLevelHierarchy"/>
    <dgm:cxn modelId="{484CD281-A9D3-405E-B8AB-11FB5DF6796E}" type="presOf" srcId="{C37E6EB3-FE12-418E-BD57-9F0CE0C22FBC}" destId="{1CAE1590-156C-42D2-8CEF-4015D6845140}" srcOrd="0" destOrd="0" presId="urn:microsoft.com/office/officeart/2008/layout/HorizontalMultiLevelHierarchy"/>
    <dgm:cxn modelId="{44B16F84-D634-4221-B825-10FCC231266E}" type="presOf" srcId="{C37E6EB3-FE12-418E-BD57-9F0CE0C22FBC}" destId="{DB2E6726-E4D1-40F2-AB5C-F2CE4C0116BE}" srcOrd="1" destOrd="0" presId="urn:microsoft.com/office/officeart/2008/layout/HorizontalMultiLevelHierarchy"/>
    <dgm:cxn modelId="{DB1B1587-3313-4B48-947B-257CC3BF5308}" srcId="{C0DFD5D7-1E9A-40E7-80F9-544BDF611A8E}" destId="{FC2AE885-8901-4216-9D6C-94479D3F8229}" srcOrd="0" destOrd="0" parTransId="{D45C0171-B763-4B2F-B550-68048A0B367D}" sibTransId="{16BFCA15-76C9-45DF-8D49-71FC79174345}"/>
    <dgm:cxn modelId="{E7437F8A-F193-4DF7-A01A-E37D3BD88FC3}" type="presOf" srcId="{8C5F753A-E61C-4883-96D2-03DE8F667AFD}" destId="{59AF2311-5F04-4922-A829-1546B144ED20}" srcOrd="0" destOrd="0" presId="urn:microsoft.com/office/officeart/2008/layout/HorizontalMultiLevelHierarchy"/>
    <dgm:cxn modelId="{431E3997-67DD-4F71-9128-CD4842D2C205}" type="presOf" srcId="{CA3A372C-C3EF-46E5-8225-84977301A70B}" destId="{03424C5C-1197-4DFC-891E-CBC40D6B0080}" srcOrd="0" destOrd="0" presId="urn:microsoft.com/office/officeart/2008/layout/HorizontalMultiLevelHierarchy"/>
    <dgm:cxn modelId="{8CC66297-5752-40BF-80DB-A3D88192CCEA}" type="presOf" srcId="{CA3A372C-C3EF-46E5-8225-84977301A70B}" destId="{E7637269-9E4E-4EBF-B2A5-EE68F368D686}" srcOrd="1" destOrd="0" presId="urn:microsoft.com/office/officeart/2008/layout/HorizontalMultiLevelHierarchy"/>
    <dgm:cxn modelId="{D143129F-2562-4285-B0A2-17584BF0113A}" type="presOf" srcId="{ABEEF08A-7029-4441-8588-68D508B4B4A6}" destId="{0FE3EE17-6178-4D14-BA69-FB7F4E82038E}" srcOrd="0" destOrd="0" presId="urn:microsoft.com/office/officeart/2008/layout/HorizontalMultiLevelHierarchy"/>
    <dgm:cxn modelId="{E82B9EA6-9823-4207-8192-0C3E49A238F4}" srcId="{E2012FA9-CB6E-4D07-A748-3EFDDC4CC791}" destId="{40996BF5-59EC-431C-B946-9F866CB4D73C}" srcOrd="1" destOrd="0" parTransId="{D28346C5-0B9C-485E-86F7-D6D026AA836B}" sibTransId="{FDAE16CE-7F11-45C8-8143-13EF0B3D91FF}"/>
    <dgm:cxn modelId="{7129CFA7-9551-4DCA-84DB-A1E91344020D}" type="presOf" srcId="{75DC145F-45A4-45E4-935D-6D16648F944C}" destId="{8D160AEB-F86B-43CE-B306-68A4F822AF66}" srcOrd="1" destOrd="0" presId="urn:microsoft.com/office/officeart/2008/layout/HorizontalMultiLevelHierarchy"/>
    <dgm:cxn modelId="{81F1D5A7-D0A1-4E8F-94A5-7A396DFCF3CB}" type="presOf" srcId="{40996BF5-59EC-431C-B946-9F866CB4D73C}" destId="{9191F4D8-7D93-4216-9A8B-9AD1FB1C900C}" srcOrd="0" destOrd="0" presId="urn:microsoft.com/office/officeart/2008/layout/HorizontalMultiLevelHierarchy"/>
    <dgm:cxn modelId="{2B3D4AB6-DA02-468B-B585-5C929953B8A9}" type="presOf" srcId="{FC2AE885-8901-4216-9D6C-94479D3F8229}" destId="{C625A76D-0C31-4668-A5FD-CDEB9111E368}" srcOrd="0" destOrd="0" presId="urn:microsoft.com/office/officeart/2008/layout/HorizontalMultiLevelHierarchy"/>
    <dgm:cxn modelId="{942825B8-044A-4886-A04D-F5C0EECC0347}" type="presOf" srcId="{C4A26C11-8B73-40F6-AACF-EA04B0331A0D}" destId="{BA0F7ECE-4E1C-4EE2-832B-FFA22B3D7B1B}" srcOrd="0" destOrd="0" presId="urn:microsoft.com/office/officeart/2008/layout/HorizontalMultiLevelHierarchy"/>
    <dgm:cxn modelId="{B6AE38BF-5BAC-4F4B-809E-53BCF14D1592}" srcId="{8C5F753A-E61C-4883-96D2-03DE8F667AFD}" destId="{534BB071-6B15-4560-BB33-B40FB72D1FEE}" srcOrd="1" destOrd="0" parTransId="{CA3A372C-C3EF-46E5-8225-84977301A70B}" sibTransId="{338491C1-FB84-4A87-836B-3043F77E8A60}"/>
    <dgm:cxn modelId="{704783C1-A209-49D4-A70F-741360C28110}" type="presOf" srcId="{84C07148-A6A6-4139-8748-77B9B26CC0E1}" destId="{B71A588F-F4CB-435A-9557-8096BE87A490}" srcOrd="0" destOrd="0" presId="urn:microsoft.com/office/officeart/2008/layout/HorizontalMultiLevelHierarchy"/>
    <dgm:cxn modelId="{D26F31CA-7B06-4126-BA1C-2093B51D2272}" srcId="{FC2AE885-8901-4216-9D6C-94479D3F8229}" destId="{84C07148-A6A6-4139-8748-77B9B26CC0E1}" srcOrd="1" destOrd="0" parTransId="{75DC145F-45A4-45E4-935D-6D16648F944C}" sibTransId="{10BD3A23-38A5-468B-82F8-A4674D558DF5}"/>
    <dgm:cxn modelId="{B20B1FD3-CC1F-4751-8766-F77E4336EAD7}" type="presOf" srcId="{10D16482-BA3D-4179-8698-BEF871B92755}" destId="{A7A0E657-89B2-4AF9-AB4D-502A97094119}" srcOrd="0" destOrd="0" presId="urn:microsoft.com/office/officeart/2008/layout/HorizontalMultiLevelHierarchy"/>
    <dgm:cxn modelId="{3DE33ED7-9F55-49ED-A78B-F4762C4ACEE7}" srcId="{FC2AE885-8901-4216-9D6C-94479D3F8229}" destId="{CA5E71FF-D15A-420A-A167-FCB428685504}" srcOrd="0" destOrd="0" parTransId="{484743CC-F411-49C0-AACD-5C023904625D}" sibTransId="{952A0AD2-C3C5-41CF-8870-21C082803BF0}"/>
    <dgm:cxn modelId="{9F27ECD8-6277-458A-A509-2847F3238496}" type="presOf" srcId="{CA5E71FF-D15A-420A-A167-FCB428685504}" destId="{90842C55-B437-41D1-BCDC-EB0F1D44408C}" srcOrd="0" destOrd="0" presId="urn:microsoft.com/office/officeart/2008/layout/HorizontalMultiLevelHierarchy"/>
    <dgm:cxn modelId="{490F59DA-3A67-483C-93BD-7BD9BEEAC622}" srcId="{FC2AE885-8901-4216-9D6C-94479D3F8229}" destId="{E2012FA9-CB6E-4D07-A748-3EFDDC4CC791}" srcOrd="2" destOrd="0" parTransId="{79CC4B4A-1812-430C-88B6-D707B731B16D}" sibTransId="{40E6AA75-86EB-471F-A139-99B82C845B27}"/>
    <dgm:cxn modelId="{BA2D10E2-CA38-4414-A327-B3B669AE0172}" type="presOf" srcId="{8C3E0019-8087-461C-8C11-6CF87925DF8B}" destId="{E3BDB28E-4353-4045-8DC4-9DF8849C0219}" srcOrd="0" destOrd="0" presId="urn:microsoft.com/office/officeart/2008/layout/HorizontalMultiLevelHierarchy"/>
    <dgm:cxn modelId="{A31706EB-4302-4AB0-ACC3-CAD7937F633A}" type="presOf" srcId="{79CC4B4A-1812-430C-88B6-D707B731B16D}" destId="{E537908E-9D22-4D46-A712-AADA07B54043}" srcOrd="0" destOrd="0" presId="urn:microsoft.com/office/officeart/2008/layout/HorizontalMultiLevelHierarchy"/>
    <dgm:cxn modelId="{F76A6EED-EA8D-4FB6-89E9-8CD02523217A}" type="presOf" srcId="{D28346C5-0B9C-485E-86F7-D6D026AA836B}" destId="{E944717E-EF7B-4C39-B4FE-985A08417506}" srcOrd="1" destOrd="0" presId="urn:microsoft.com/office/officeart/2008/layout/HorizontalMultiLevelHierarchy"/>
    <dgm:cxn modelId="{A4EAE9F0-5407-438B-AD27-C0E00C4E094A}" srcId="{B4A925A6-D8B8-479F-A1AB-8B5DEBDC7CF8}" destId="{5A5C26E3-3821-41B9-AEA3-111C75111A85}" srcOrd="0" destOrd="0" parTransId="{ED1F721A-FFF6-46BA-9E2F-5204AAB80898}" sibTransId="{F0D6630F-CFA4-4279-BFD9-078CC1675767}"/>
    <dgm:cxn modelId="{D9B2DBF2-F46D-47E8-A650-3EE1195E26B2}" type="presOf" srcId="{ED1F721A-FFF6-46BA-9E2F-5204AAB80898}" destId="{2B454AFB-C1BB-4295-BA53-7A2EAB46A890}" srcOrd="0" destOrd="0" presId="urn:microsoft.com/office/officeart/2008/layout/HorizontalMultiLevelHierarchy"/>
    <dgm:cxn modelId="{7AD7C4F9-5FCD-4A78-8C19-D328073A9ABE}" srcId="{E2012FA9-CB6E-4D07-A748-3EFDDC4CC791}" destId="{B4A925A6-D8B8-479F-A1AB-8B5DEBDC7CF8}" srcOrd="0" destOrd="0" parTransId="{B469B257-9C5F-4DC2-978F-BD57F8EFA363}" sibTransId="{50FF3876-89EB-4D34-BEB4-9727C99B564F}"/>
    <dgm:cxn modelId="{34FFF42C-4DD7-4E8D-A425-351BF3E9B7BE}" type="presParOf" srcId="{39309D59-809E-4B5E-BD12-0979B0463EA3}" destId="{682BA229-70ED-4A97-A667-E89DECEC91B1}" srcOrd="0" destOrd="0" presId="urn:microsoft.com/office/officeart/2008/layout/HorizontalMultiLevelHierarchy"/>
    <dgm:cxn modelId="{670AB36A-657E-4580-B1DC-5BA00A5085E5}" type="presParOf" srcId="{682BA229-70ED-4A97-A667-E89DECEC91B1}" destId="{C625A76D-0C31-4668-A5FD-CDEB9111E368}" srcOrd="0" destOrd="0" presId="urn:microsoft.com/office/officeart/2008/layout/HorizontalMultiLevelHierarchy"/>
    <dgm:cxn modelId="{99505D1E-2205-43AB-9158-E75B55955642}" type="presParOf" srcId="{682BA229-70ED-4A97-A667-E89DECEC91B1}" destId="{BB832FF1-81B3-498E-8C5E-FD7DADDD276F}" srcOrd="1" destOrd="0" presId="urn:microsoft.com/office/officeart/2008/layout/HorizontalMultiLevelHierarchy"/>
    <dgm:cxn modelId="{59157248-7362-415A-87B6-981AA833A646}" type="presParOf" srcId="{BB832FF1-81B3-498E-8C5E-FD7DADDD276F}" destId="{DCFA5225-6507-4382-A167-3FCD306D9F76}" srcOrd="0" destOrd="0" presId="urn:microsoft.com/office/officeart/2008/layout/HorizontalMultiLevelHierarchy"/>
    <dgm:cxn modelId="{32428046-4A28-4499-ACA6-FE655A17BFEB}" type="presParOf" srcId="{DCFA5225-6507-4382-A167-3FCD306D9F76}" destId="{A495ECA8-E35B-4BDB-8733-3EC12757B1E1}" srcOrd="0" destOrd="0" presId="urn:microsoft.com/office/officeart/2008/layout/HorizontalMultiLevelHierarchy"/>
    <dgm:cxn modelId="{79E5F695-DE76-430E-9F50-33A5849ED698}" type="presParOf" srcId="{BB832FF1-81B3-498E-8C5E-FD7DADDD276F}" destId="{7E2ADAAC-2FFB-41C4-A6BC-58F1F531E556}" srcOrd="1" destOrd="0" presId="urn:microsoft.com/office/officeart/2008/layout/HorizontalMultiLevelHierarchy"/>
    <dgm:cxn modelId="{082FD1CA-7493-4F96-8F7E-78309FC7943B}" type="presParOf" srcId="{7E2ADAAC-2FFB-41C4-A6BC-58F1F531E556}" destId="{90842C55-B437-41D1-BCDC-EB0F1D44408C}" srcOrd="0" destOrd="0" presId="urn:microsoft.com/office/officeart/2008/layout/HorizontalMultiLevelHierarchy"/>
    <dgm:cxn modelId="{9D63A2DE-BB8E-466B-9B08-3B8B40EABC23}" type="presParOf" srcId="{7E2ADAAC-2FFB-41C4-A6BC-58F1F531E556}" destId="{D53254A6-5E7D-43B6-A3DE-6E450E0C5547}" srcOrd="1" destOrd="0" presId="urn:microsoft.com/office/officeart/2008/layout/HorizontalMultiLevelHierarchy"/>
    <dgm:cxn modelId="{5F2019AC-0C84-4552-9C3A-AB4F278E3F23}" type="presParOf" srcId="{BB832FF1-81B3-498E-8C5E-FD7DADDD276F}" destId="{4F3C77A4-1BC8-4A3E-A8C0-1309E0566C32}" srcOrd="2" destOrd="0" presId="urn:microsoft.com/office/officeart/2008/layout/HorizontalMultiLevelHierarchy"/>
    <dgm:cxn modelId="{2D1A1A53-984E-4A23-9697-473B024E6DDE}" type="presParOf" srcId="{4F3C77A4-1BC8-4A3E-A8C0-1309E0566C32}" destId="{8D160AEB-F86B-43CE-B306-68A4F822AF66}" srcOrd="0" destOrd="0" presId="urn:microsoft.com/office/officeart/2008/layout/HorizontalMultiLevelHierarchy"/>
    <dgm:cxn modelId="{C7DC619C-3DC8-495D-92E8-610A053FD286}" type="presParOf" srcId="{BB832FF1-81B3-498E-8C5E-FD7DADDD276F}" destId="{CB0AB895-7A6F-480D-8021-46D7009BFE20}" srcOrd="3" destOrd="0" presId="urn:microsoft.com/office/officeart/2008/layout/HorizontalMultiLevelHierarchy"/>
    <dgm:cxn modelId="{E9698297-9214-44DC-97AE-98A12D7BD0BC}" type="presParOf" srcId="{CB0AB895-7A6F-480D-8021-46D7009BFE20}" destId="{B71A588F-F4CB-435A-9557-8096BE87A490}" srcOrd="0" destOrd="0" presId="urn:microsoft.com/office/officeart/2008/layout/HorizontalMultiLevelHierarchy"/>
    <dgm:cxn modelId="{01481DFE-2CE4-4A56-9171-27812DD7F7F4}" type="presParOf" srcId="{CB0AB895-7A6F-480D-8021-46D7009BFE20}" destId="{FFB41B87-E9D7-4BA7-AF47-65BF5444D9B6}" srcOrd="1" destOrd="0" presId="urn:microsoft.com/office/officeart/2008/layout/HorizontalMultiLevelHierarchy"/>
    <dgm:cxn modelId="{A883E929-A305-4046-A921-0F459A38E7DF}" type="presParOf" srcId="{BB832FF1-81B3-498E-8C5E-FD7DADDD276F}" destId="{E537908E-9D22-4D46-A712-AADA07B54043}" srcOrd="4" destOrd="0" presId="urn:microsoft.com/office/officeart/2008/layout/HorizontalMultiLevelHierarchy"/>
    <dgm:cxn modelId="{7C356888-6745-414A-B335-30AFD63D469A}" type="presParOf" srcId="{E537908E-9D22-4D46-A712-AADA07B54043}" destId="{4678DE36-6346-443F-B399-1AC3C57B7FD2}" srcOrd="0" destOrd="0" presId="urn:microsoft.com/office/officeart/2008/layout/HorizontalMultiLevelHierarchy"/>
    <dgm:cxn modelId="{ABF2E60B-BFB5-439E-A603-5B572667C833}" type="presParOf" srcId="{BB832FF1-81B3-498E-8C5E-FD7DADDD276F}" destId="{5F6D3A90-3A72-4F2D-9DB6-A98250775C7A}" srcOrd="5" destOrd="0" presId="urn:microsoft.com/office/officeart/2008/layout/HorizontalMultiLevelHierarchy"/>
    <dgm:cxn modelId="{8612C3E0-3EC5-4B37-84D8-8DC9CE7E1CFC}" type="presParOf" srcId="{5F6D3A90-3A72-4F2D-9DB6-A98250775C7A}" destId="{7A477F32-05A8-4010-BEB3-2F6777B31DD7}" srcOrd="0" destOrd="0" presId="urn:microsoft.com/office/officeart/2008/layout/HorizontalMultiLevelHierarchy"/>
    <dgm:cxn modelId="{10466C8F-EBC6-4FD5-BDCB-DF1D61CD2304}" type="presParOf" srcId="{5F6D3A90-3A72-4F2D-9DB6-A98250775C7A}" destId="{1E06481E-47A9-4518-A97F-13BE4B093664}" srcOrd="1" destOrd="0" presId="urn:microsoft.com/office/officeart/2008/layout/HorizontalMultiLevelHierarchy"/>
    <dgm:cxn modelId="{7061F6AB-3A77-4739-9246-60018BEFD4ED}" type="presParOf" srcId="{1E06481E-47A9-4518-A97F-13BE4B093664}" destId="{BEAB5E37-EE22-45E6-81D8-C0F515D504D5}" srcOrd="0" destOrd="0" presId="urn:microsoft.com/office/officeart/2008/layout/HorizontalMultiLevelHierarchy"/>
    <dgm:cxn modelId="{7EA58E17-2EF3-4524-8404-E4CCBE81C2CE}" type="presParOf" srcId="{BEAB5E37-EE22-45E6-81D8-C0F515D504D5}" destId="{7CE76215-DDEF-4CD0-B094-BFDDF23F8A28}" srcOrd="0" destOrd="0" presId="urn:microsoft.com/office/officeart/2008/layout/HorizontalMultiLevelHierarchy"/>
    <dgm:cxn modelId="{FBB6999E-8068-460E-ACC1-8A85C990789D}" type="presParOf" srcId="{1E06481E-47A9-4518-A97F-13BE4B093664}" destId="{9BE7E761-144A-4C26-9668-3C0BAD87B4B7}" srcOrd="1" destOrd="0" presId="urn:microsoft.com/office/officeart/2008/layout/HorizontalMultiLevelHierarchy"/>
    <dgm:cxn modelId="{21B99F4B-6007-4AED-A0DC-FA613083F792}" type="presParOf" srcId="{9BE7E761-144A-4C26-9668-3C0BAD87B4B7}" destId="{14F88145-68C1-4F5C-8182-4D00F112CD9E}" srcOrd="0" destOrd="0" presId="urn:microsoft.com/office/officeart/2008/layout/HorizontalMultiLevelHierarchy"/>
    <dgm:cxn modelId="{03A9B3A7-F4BE-4082-8BDF-EE89D4949765}" type="presParOf" srcId="{9BE7E761-144A-4C26-9668-3C0BAD87B4B7}" destId="{289F9B1D-BE93-44FB-A500-DA9B88456752}" srcOrd="1" destOrd="0" presId="urn:microsoft.com/office/officeart/2008/layout/HorizontalMultiLevelHierarchy"/>
    <dgm:cxn modelId="{0D90F4B5-3FBE-4F17-955B-6236328DF11D}" type="presParOf" srcId="{289F9B1D-BE93-44FB-A500-DA9B88456752}" destId="{2B454AFB-C1BB-4295-BA53-7A2EAB46A890}" srcOrd="0" destOrd="0" presId="urn:microsoft.com/office/officeart/2008/layout/HorizontalMultiLevelHierarchy"/>
    <dgm:cxn modelId="{F794E578-2640-4C44-B46D-8050DC15A8BA}" type="presParOf" srcId="{2B454AFB-C1BB-4295-BA53-7A2EAB46A890}" destId="{E6D626DA-313D-410A-9DD1-6C6EBD522EB6}" srcOrd="0" destOrd="0" presId="urn:microsoft.com/office/officeart/2008/layout/HorizontalMultiLevelHierarchy"/>
    <dgm:cxn modelId="{1C0B21A3-6912-40B2-B3A2-9C3EA268AA39}" type="presParOf" srcId="{289F9B1D-BE93-44FB-A500-DA9B88456752}" destId="{59AAE4AA-4B92-4F3C-8DC5-7F120C0FF64B}" srcOrd="1" destOrd="0" presId="urn:microsoft.com/office/officeart/2008/layout/HorizontalMultiLevelHierarchy"/>
    <dgm:cxn modelId="{8ACE2B0A-7426-46E4-878B-3E489FFD8C60}" type="presParOf" srcId="{59AAE4AA-4B92-4F3C-8DC5-7F120C0FF64B}" destId="{09693FC6-C2C6-4072-976C-6AB5EBCD878C}" srcOrd="0" destOrd="0" presId="urn:microsoft.com/office/officeart/2008/layout/HorizontalMultiLevelHierarchy"/>
    <dgm:cxn modelId="{DD2B1546-8DB5-431E-B6F7-D450F77C97DB}" type="presParOf" srcId="{59AAE4AA-4B92-4F3C-8DC5-7F120C0FF64B}" destId="{FACC6E3A-7E9B-47DA-B4CB-825938E546BA}" srcOrd="1" destOrd="0" presId="urn:microsoft.com/office/officeart/2008/layout/HorizontalMultiLevelHierarchy"/>
    <dgm:cxn modelId="{34176892-8B59-4770-A3D5-44B6EEBE3FDF}" type="presParOf" srcId="{1E06481E-47A9-4518-A97F-13BE4B093664}" destId="{DC418048-C196-4548-AD23-AA46C2ABE27E}" srcOrd="2" destOrd="0" presId="urn:microsoft.com/office/officeart/2008/layout/HorizontalMultiLevelHierarchy"/>
    <dgm:cxn modelId="{119EF52E-DFC8-45D9-BBF6-C5825578DF75}" type="presParOf" srcId="{DC418048-C196-4548-AD23-AA46C2ABE27E}" destId="{E944717E-EF7B-4C39-B4FE-985A08417506}" srcOrd="0" destOrd="0" presId="urn:microsoft.com/office/officeart/2008/layout/HorizontalMultiLevelHierarchy"/>
    <dgm:cxn modelId="{FD24F06B-9963-4DC5-9EB8-B60A196C5566}" type="presParOf" srcId="{1E06481E-47A9-4518-A97F-13BE4B093664}" destId="{B12859C9-2867-44AE-8633-249478FE43DF}" srcOrd="3" destOrd="0" presId="urn:microsoft.com/office/officeart/2008/layout/HorizontalMultiLevelHierarchy"/>
    <dgm:cxn modelId="{02BBD202-DFA1-4F7A-BB0B-737306FD9F78}" type="presParOf" srcId="{B12859C9-2867-44AE-8633-249478FE43DF}" destId="{9191F4D8-7D93-4216-9A8B-9AD1FB1C900C}" srcOrd="0" destOrd="0" presId="urn:microsoft.com/office/officeart/2008/layout/HorizontalMultiLevelHierarchy"/>
    <dgm:cxn modelId="{7655D857-ADD8-479C-A2E7-94AE237AB42B}" type="presParOf" srcId="{B12859C9-2867-44AE-8633-249478FE43DF}" destId="{D0F11DA3-9A78-4940-8818-DC7F721E5E74}" srcOrd="1" destOrd="0" presId="urn:microsoft.com/office/officeart/2008/layout/HorizontalMultiLevelHierarchy"/>
    <dgm:cxn modelId="{AE2495EC-578D-44A9-8041-87CEB1D2FAF5}" type="presParOf" srcId="{BB832FF1-81B3-498E-8C5E-FD7DADDD276F}" destId="{1CAE1590-156C-42D2-8CEF-4015D6845140}" srcOrd="6" destOrd="0" presId="urn:microsoft.com/office/officeart/2008/layout/HorizontalMultiLevelHierarchy"/>
    <dgm:cxn modelId="{3B815D7F-9727-44C8-A56C-F31C668ABACA}" type="presParOf" srcId="{1CAE1590-156C-42D2-8CEF-4015D6845140}" destId="{DB2E6726-E4D1-40F2-AB5C-F2CE4C0116BE}" srcOrd="0" destOrd="0" presId="urn:microsoft.com/office/officeart/2008/layout/HorizontalMultiLevelHierarchy"/>
    <dgm:cxn modelId="{1E47C8E8-1D8E-4636-801A-31B5F61FA747}" type="presParOf" srcId="{BB832FF1-81B3-498E-8C5E-FD7DADDD276F}" destId="{A0891796-D639-45CD-95BF-3C1BF6DD3FE8}" srcOrd="7" destOrd="0" presId="urn:microsoft.com/office/officeart/2008/layout/HorizontalMultiLevelHierarchy"/>
    <dgm:cxn modelId="{375DFD13-7D5C-4993-B844-2F94580A37B6}" type="presParOf" srcId="{A0891796-D639-45CD-95BF-3C1BF6DD3FE8}" destId="{A7A0E657-89B2-4AF9-AB4D-502A97094119}" srcOrd="0" destOrd="0" presId="urn:microsoft.com/office/officeart/2008/layout/HorizontalMultiLevelHierarchy"/>
    <dgm:cxn modelId="{CFCCDCAF-6852-42CC-8D8F-76180562383E}" type="presParOf" srcId="{A0891796-D639-45CD-95BF-3C1BF6DD3FE8}" destId="{B91DF230-E3AB-48C7-A0C3-BD76E452223E}" srcOrd="1" destOrd="0" presId="urn:microsoft.com/office/officeart/2008/layout/HorizontalMultiLevelHierarchy"/>
    <dgm:cxn modelId="{22A20F2E-82E4-47F9-9015-29FE477BAFED}" type="presParOf" srcId="{BB832FF1-81B3-498E-8C5E-FD7DADDD276F}" destId="{D528E324-FBCC-4691-AABA-D3F2C6AD8D7A}" srcOrd="8" destOrd="0" presId="urn:microsoft.com/office/officeart/2008/layout/HorizontalMultiLevelHierarchy"/>
    <dgm:cxn modelId="{5118CFF1-8839-4D66-981C-2913392DC9DB}" type="presParOf" srcId="{D528E324-FBCC-4691-AABA-D3F2C6AD8D7A}" destId="{3C0E6352-943E-4482-B838-A7228B693FAC}" srcOrd="0" destOrd="0" presId="urn:microsoft.com/office/officeart/2008/layout/HorizontalMultiLevelHierarchy"/>
    <dgm:cxn modelId="{18CD3751-6D9B-4B06-ABE8-29C5933F147C}" type="presParOf" srcId="{BB832FF1-81B3-498E-8C5E-FD7DADDD276F}" destId="{E7A4BBAC-0BE8-4419-B27B-A125F4616EDB}" srcOrd="9" destOrd="0" presId="urn:microsoft.com/office/officeart/2008/layout/HorizontalMultiLevelHierarchy"/>
    <dgm:cxn modelId="{B43D0D2D-1942-4B45-BB50-264F8FB5B20C}" type="presParOf" srcId="{E7A4BBAC-0BE8-4419-B27B-A125F4616EDB}" destId="{59AF2311-5F04-4922-A829-1546B144ED20}" srcOrd="0" destOrd="0" presId="urn:microsoft.com/office/officeart/2008/layout/HorizontalMultiLevelHierarchy"/>
    <dgm:cxn modelId="{B4CD7947-5EB9-4E51-AAAE-6F00101771EE}" type="presParOf" srcId="{E7A4BBAC-0BE8-4419-B27B-A125F4616EDB}" destId="{5EC018F9-715C-4307-907D-32089E3DFD66}" srcOrd="1" destOrd="0" presId="urn:microsoft.com/office/officeart/2008/layout/HorizontalMultiLevelHierarchy"/>
    <dgm:cxn modelId="{2ED4C2FC-C851-4CAA-A4D4-1D6AF0A01B65}" type="presParOf" srcId="{5EC018F9-715C-4307-907D-32089E3DFD66}" destId="{1F7333B2-044B-4232-8B85-6FC920A536BA}" srcOrd="0" destOrd="0" presId="urn:microsoft.com/office/officeart/2008/layout/HorizontalMultiLevelHierarchy"/>
    <dgm:cxn modelId="{8A9A9F1B-DB10-4038-919A-8DACC130D894}" type="presParOf" srcId="{1F7333B2-044B-4232-8B85-6FC920A536BA}" destId="{E335D94E-BF14-44A5-B112-567DD390FB5B}" srcOrd="0" destOrd="0" presId="urn:microsoft.com/office/officeart/2008/layout/HorizontalMultiLevelHierarchy"/>
    <dgm:cxn modelId="{442DB902-BDB4-4C61-A664-45961694142B}" type="presParOf" srcId="{5EC018F9-715C-4307-907D-32089E3DFD66}" destId="{278D8BEC-5666-4100-86C0-326DC600B7FB}" srcOrd="1" destOrd="0" presId="urn:microsoft.com/office/officeart/2008/layout/HorizontalMultiLevelHierarchy"/>
    <dgm:cxn modelId="{A197BE4B-D06D-48EE-A8A8-B0708E7A0F4A}" type="presParOf" srcId="{278D8BEC-5666-4100-86C0-326DC600B7FB}" destId="{BA0F7ECE-4E1C-4EE2-832B-FFA22B3D7B1B}" srcOrd="0" destOrd="0" presId="urn:microsoft.com/office/officeart/2008/layout/HorizontalMultiLevelHierarchy"/>
    <dgm:cxn modelId="{ACF0F2EF-B597-48D4-B611-1B3075A4F8D8}" type="presParOf" srcId="{278D8BEC-5666-4100-86C0-326DC600B7FB}" destId="{EFFA498D-A61E-4531-BE94-24CEF2E3566A}" srcOrd="1" destOrd="0" presId="urn:microsoft.com/office/officeart/2008/layout/HorizontalMultiLevelHierarchy"/>
    <dgm:cxn modelId="{7E0B245D-6EB7-4CF4-A6CB-BFD205B61CF7}" type="presParOf" srcId="{5EC018F9-715C-4307-907D-32089E3DFD66}" destId="{03424C5C-1197-4DFC-891E-CBC40D6B0080}" srcOrd="2" destOrd="0" presId="urn:microsoft.com/office/officeart/2008/layout/HorizontalMultiLevelHierarchy"/>
    <dgm:cxn modelId="{F33B66EE-1354-434D-BFC6-9C3BFAE42C86}" type="presParOf" srcId="{03424C5C-1197-4DFC-891E-CBC40D6B0080}" destId="{E7637269-9E4E-4EBF-B2A5-EE68F368D686}" srcOrd="0" destOrd="0" presId="urn:microsoft.com/office/officeart/2008/layout/HorizontalMultiLevelHierarchy"/>
    <dgm:cxn modelId="{DBDC213B-85E0-483D-875E-F66871FFFE0C}" type="presParOf" srcId="{5EC018F9-715C-4307-907D-32089E3DFD66}" destId="{2171FDB0-12B1-41C1-A455-569E5061C025}" srcOrd="3" destOrd="0" presId="urn:microsoft.com/office/officeart/2008/layout/HorizontalMultiLevelHierarchy"/>
    <dgm:cxn modelId="{9149127A-8840-4091-AA23-96466A5894BA}" type="presParOf" srcId="{2171FDB0-12B1-41C1-A455-569E5061C025}" destId="{FB4A7F63-A18C-4DB5-8991-8B514F854F7C}" srcOrd="0" destOrd="0" presId="urn:microsoft.com/office/officeart/2008/layout/HorizontalMultiLevelHierarchy"/>
    <dgm:cxn modelId="{D969A837-8272-4E28-B369-791E589EBBDD}" type="presParOf" srcId="{2171FDB0-12B1-41C1-A455-569E5061C025}" destId="{4E26B06D-D0DC-4572-AEF3-3F02519BCEDA}" srcOrd="1" destOrd="0" presId="urn:microsoft.com/office/officeart/2008/layout/HorizontalMultiLevelHierarchy"/>
    <dgm:cxn modelId="{F6AAF176-0C6E-4EAA-868D-91473152B45F}" type="presParOf" srcId="{5EC018F9-715C-4307-907D-32089E3DFD66}" destId="{FEF8A983-C036-48BE-9194-651BF8B212FE}" srcOrd="4" destOrd="0" presId="urn:microsoft.com/office/officeart/2008/layout/HorizontalMultiLevelHierarchy"/>
    <dgm:cxn modelId="{7FB397B9-9BC5-4393-99A2-476BA7FE5A72}" type="presParOf" srcId="{FEF8A983-C036-48BE-9194-651BF8B212FE}" destId="{A8C84A9E-61B8-47AA-B496-D263ACCEEA6A}" srcOrd="0" destOrd="0" presId="urn:microsoft.com/office/officeart/2008/layout/HorizontalMultiLevelHierarchy"/>
    <dgm:cxn modelId="{0E7229A7-D22E-4923-8A4C-D96B9B586939}" type="presParOf" srcId="{5EC018F9-715C-4307-907D-32089E3DFD66}" destId="{934E5BF6-421A-4773-8B80-6A9E02CD7E39}" srcOrd="5" destOrd="0" presId="urn:microsoft.com/office/officeart/2008/layout/HorizontalMultiLevelHierarchy"/>
    <dgm:cxn modelId="{BC700C17-EAB6-42DB-878F-FB8513FA0D4A}" type="presParOf" srcId="{934E5BF6-421A-4773-8B80-6A9E02CD7E39}" destId="{E3BDB28E-4353-4045-8DC4-9DF8849C0219}" srcOrd="0" destOrd="0" presId="urn:microsoft.com/office/officeart/2008/layout/HorizontalMultiLevelHierarchy"/>
    <dgm:cxn modelId="{72D742E2-BAE8-4693-82A3-F2EEF0462C32}" type="presParOf" srcId="{934E5BF6-421A-4773-8B80-6A9E02CD7E39}" destId="{D109B2F9-5907-4ED3-AA85-4E1AD752457D}" srcOrd="1" destOrd="0" presId="urn:microsoft.com/office/officeart/2008/layout/HorizontalMultiLevelHierarchy"/>
    <dgm:cxn modelId="{D19D6BA3-8A8F-4CEF-A2D3-A8ACFEA2A218}" type="presParOf" srcId="{BB832FF1-81B3-498E-8C5E-FD7DADDD276F}" destId="{2686B948-8A3A-4AF8-BF4E-69ED1EB21C54}" srcOrd="10" destOrd="0" presId="urn:microsoft.com/office/officeart/2008/layout/HorizontalMultiLevelHierarchy"/>
    <dgm:cxn modelId="{C6116D3D-211A-4BED-BF39-6371050CD658}" type="presParOf" srcId="{2686B948-8A3A-4AF8-BF4E-69ED1EB21C54}" destId="{8A50EBD1-25A4-441B-B524-95DB91C92D4E}" srcOrd="0" destOrd="0" presId="urn:microsoft.com/office/officeart/2008/layout/HorizontalMultiLevelHierarchy"/>
    <dgm:cxn modelId="{98A651EF-6547-47E6-B224-A7CECF1F523F}" type="presParOf" srcId="{BB832FF1-81B3-498E-8C5E-FD7DADDD276F}" destId="{B52936BC-BEE4-48D5-BB16-A05FC87330E3}" srcOrd="11" destOrd="0" presId="urn:microsoft.com/office/officeart/2008/layout/HorizontalMultiLevelHierarchy"/>
    <dgm:cxn modelId="{3F5D4B24-2472-4C09-BF09-4CEB4C9652FF}" type="presParOf" srcId="{B52936BC-BEE4-48D5-BB16-A05FC87330E3}" destId="{F8AB5E13-EB62-4463-B8C4-D481B68E344C}" srcOrd="0" destOrd="0" presId="urn:microsoft.com/office/officeart/2008/layout/HorizontalMultiLevelHierarchy"/>
    <dgm:cxn modelId="{50C0DF3F-B03A-42BA-B652-54629F0D1329}" type="presParOf" srcId="{B52936BC-BEE4-48D5-BB16-A05FC87330E3}" destId="{CBB454F0-61F3-4031-BAE6-821A2750C7A5}" srcOrd="1" destOrd="0" presId="urn:microsoft.com/office/officeart/2008/layout/HorizontalMultiLevelHierarchy"/>
    <dgm:cxn modelId="{993759DD-8F95-4EA5-BD57-9CA8F4E2DAB5}" type="presParOf" srcId="{BB832FF1-81B3-498E-8C5E-FD7DADDD276F}" destId="{4880E8D5-729C-4B99-922F-0CBF8FA389C5}" srcOrd="12" destOrd="0" presId="urn:microsoft.com/office/officeart/2008/layout/HorizontalMultiLevelHierarchy"/>
    <dgm:cxn modelId="{D8799C32-74C2-4768-8F57-45E4D7292F4E}" type="presParOf" srcId="{4880E8D5-729C-4B99-922F-0CBF8FA389C5}" destId="{E3C36EE7-D18E-4C7B-8545-29E6BED35C8D}" srcOrd="0" destOrd="0" presId="urn:microsoft.com/office/officeart/2008/layout/HorizontalMultiLevelHierarchy"/>
    <dgm:cxn modelId="{927B517B-DC72-4039-9260-2FA5B9A3B5B5}" type="presParOf" srcId="{BB832FF1-81B3-498E-8C5E-FD7DADDD276F}" destId="{4DF833F7-D2C7-4916-AB69-D7765450CE2A}" srcOrd="13" destOrd="0" presId="urn:microsoft.com/office/officeart/2008/layout/HorizontalMultiLevelHierarchy"/>
    <dgm:cxn modelId="{DE288CEB-CEBA-4556-8444-461A5F8AB3F9}" type="presParOf" srcId="{4DF833F7-D2C7-4916-AB69-D7765450CE2A}" destId="{0FE3EE17-6178-4D14-BA69-FB7F4E82038E}" srcOrd="0" destOrd="0" presId="urn:microsoft.com/office/officeart/2008/layout/HorizontalMultiLevelHierarchy"/>
    <dgm:cxn modelId="{4AA6EB99-D9DC-463A-84C6-C8FBC6C41775}" type="presParOf" srcId="{4DF833F7-D2C7-4916-AB69-D7765450CE2A}" destId="{9A735CA7-8955-4C09-85AE-B754089729D6}" srcOrd="1" destOrd="0" presId="urn:microsoft.com/office/officeart/2008/layout/HorizontalMultiLevelHierarchy"/>
  </dgm:cxnLst>
  <dgm:bg/>
  <dgm:whole>
    <a:ln w="190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F4543-6EB1-4EC1-998A-22FB2F25E851}">
      <dsp:nvSpPr>
        <dsp:cNvPr id="0" name=""/>
        <dsp:cNvSpPr/>
      </dsp:nvSpPr>
      <dsp:spPr>
        <a:xfrm>
          <a:off x="4217185" y="4134523"/>
          <a:ext cx="492951" cy="469656"/>
        </a:xfrm>
        <a:custGeom>
          <a:avLst/>
          <a:gdLst/>
          <a:ahLst/>
          <a:cxnLst/>
          <a:rect l="0" t="0" r="0" b="0"/>
          <a:pathLst>
            <a:path>
              <a:moveTo>
                <a:pt x="0" y="0"/>
              </a:moveTo>
              <a:lnTo>
                <a:pt x="246475" y="0"/>
              </a:lnTo>
              <a:lnTo>
                <a:pt x="246475" y="469656"/>
              </a:lnTo>
              <a:lnTo>
                <a:pt x="492951" y="4696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46639" y="4352329"/>
        <a:ext cx="34043" cy="34043"/>
      </dsp:txXfrm>
    </dsp:sp>
    <dsp:sp modelId="{26C684BA-8624-419D-9882-FDB3DAF9270F}">
      <dsp:nvSpPr>
        <dsp:cNvPr id="0" name=""/>
        <dsp:cNvSpPr/>
      </dsp:nvSpPr>
      <dsp:spPr>
        <a:xfrm>
          <a:off x="4217185" y="3664866"/>
          <a:ext cx="492951" cy="469656"/>
        </a:xfrm>
        <a:custGeom>
          <a:avLst/>
          <a:gdLst/>
          <a:ahLst/>
          <a:cxnLst/>
          <a:rect l="0" t="0" r="0" b="0"/>
          <a:pathLst>
            <a:path>
              <a:moveTo>
                <a:pt x="0" y="469656"/>
              </a:moveTo>
              <a:lnTo>
                <a:pt x="246475" y="469656"/>
              </a:lnTo>
              <a:lnTo>
                <a:pt x="246475" y="0"/>
              </a:lnTo>
              <a:lnTo>
                <a:pt x="49295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46639" y="3882673"/>
        <a:ext cx="34043" cy="34043"/>
      </dsp:txXfrm>
    </dsp:sp>
    <dsp:sp modelId="{4F3C77A4-1BC8-4A3E-A8C0-1309E0566C32}">
      <dsp:nvSpPr>
        <dsp:cNvPr id="0" name=""/>
        <dsp:cNvSpPr/>
      </dsp:nvSpPr>
      <dsp:spPr>
        <a:xfrm>
          <a:off x="1259477" y="2842968"/>
          <a:ext cx="492951" cy="1291554"/>
        </a:xfrm>
        <a:custGeom>
          <a:avLst/>
          <a:gdLst/>
          <a:ahLst/>
          <a:cxnLst/>
          <a:rect l="0" t="0" r="0" b="0"/>
          <a:pathLst>
            <a:path>
              <a:moveTo>
                <a:pt x="0" y="0"/>
              </a:moveTo>
              <a:lnTo>
                <a:pt x="246475" y="0"/>
              </a:lnTo>
              <a:lnTo>
                <a:pt x="246475" y="1291554"/>
              </a:lnTo>
              <a:lnTo>
                <a:pt x="492951" y="1291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471392" y="3454184"/>
        <a:ext cx="69121" cy="69121"/>
      </dsp:txXfrm>
    </dsp:sp>
    <dsp:sp modelId="{13904F27-1E48-4E71-A939-AB25C46D284F}">
      <dsp:nvSpPr>
        <dsp:cNvPr id="0" name=""/>
        <dsp:cNvSpPr/>
      </dsp:nvSpPr>
      <dsp:spPr>
        <a:xfrm>
          <a:off x="4217185" y="1551413"/>
          <a:ext cx="492951" cy="1174140"/>
        </a:xfrm>
        <a:custGeom>
          <a:avLst/>
          <a:gdLst/>
          <a:ahLst/>
          <a:cxnLst/>
          <a:rect l="0" t="0" r="0" b="0"/>
          <a:pathLst>
            <a:path>
              <a:moveTo>
                <a:pt x="0" y="0"/>
              </a:moveTo>
              <a:lnTo>
                <a:pt x="246475" y="0"/>
              </a:lnTo>
              <a:lnTo>
                <a:pt x="246475" y="1174140"/>
              </a:lnTo>
              <a:lnTo>
                <a:pt x="492951" y="11741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31825" y="2106648"/>
        <a:ext cx="63671" cy="63671"/>
      </dsp:txXfrm>
    </dsp:sp>
    <dsp:sp modelId="{4B6D8E82-AE18-49BB-AEED-5FA1FBEDA3FD}">
      <dsp:nvSpPr>
        <dsp:cNvPr id="0" name=""/>
        <dsp:cNvSpPr/>
      </dsp:nvSpPr>
      <dsp:spPr>
        <a:xfrm>
          <a:off x="7174892" y="1786241"/>
          <a:ext cx="492951" cy="469656"/>
        </a:xfrm>
        <a:custGeom>
          <a:avLst/>
          <a:gdLst/>
          <a:ahLst/>
          <a:cxnLst/>
          <a:rect l="0" t="0" r="0" b="0"/>
          <a:pathLst>
            <a:path>
              <a:moveTo>
                <a:pt x="0" y="0"/>
              </a:moveTo>
              <a:lnTo>
                <a:pt x="246475" y="0"/>
              </a:lnTo>
              <a:lnTo>
                <a:pt x="246475" y="469656"/>
              </a:lnTo>
              <a:lnTo>
                <a:pt x="492951" y="4696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7404346" y="2004048"/>
        <a:ext cx="34043" cy="34043"/>
      </dsp:txXfrm>
    </dsp:sp>
    <dsp:sp modelId="{DF3CD800-8A5D-4382-BCFD-2F2CEF5F8E09}">
      <dsp:nvSpPr>
        <dsp:cNvPr id="0" name=""/>
        <dsp:cNvSpPr/>
      </dsp:nvSpPr>
      <dsp:spPr>
        <a:xfrm>
          <a:off x="7174892" y="1316585"/>
          <a:ext cx="492951" cy="469656"/>
        </a:xfrm>
        <a:custGeom>
          <a:avLst/>
          <a:gdLst/>
          <a:ahLst/>
          <a:cxnLst/>
          <a:rect l="0" t="0" r="0" b="0"/>
          <a:pathLst>
            <a:path>
              <a:moveTo>
                <a:pt x="0" y="469656"/>
              </a:moveTo>
              <a:lnTo>
                <a:pt x="246475" y="469656"/>
              </a:lnTo>
              <a:lnTo>
                <a:pt x="246475" y="0"/>
              </a:lnTo>
              <a:lnTo>
                <a:pt x="49295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7404346" y="1534391"/>
        <a:ext cx="34043" cy="34043"/>
      </dsp:txXfrm>
    </dsp:sp>
    <dsp:sp modelId="{BFB62895-2CA7-4885-8410-1465471D2133}">
      <dsp:nvSpPr>
        <dsp:cNvPr id="0" name=""/>
        <dsp:cNvSpPr/>
      </dsp:nvSpPr>
      <dsp:spPr>
        <a:xfrm>
          <a:off x="4217185" y="1551413"/>
          <a:ext cx="492951" cy="234828"/>
        </a:xfrm>
        <a:custGeom>
          <a:avLst/>
          <a:gdLst/>
          <a:ahLst/>
          <a:cxnLst/>
          <a:rect l="0" t="0" r="0" b="0"/>
          <a:pathLst>
            <a:path>
              <a:moveTo>
                <a:pt x="0" y="0"/>
              </a:moveTo>
              <a:lnTo>
                <a:pt x="246475" y="0"/>
              </a:lnTo>
              <a:lnTo>
                <a:pt x="246475" y="234828"/>
              </a:lnTo>
              <a:lnTo>
                <a:pt x="492951" y="234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50010" y="1655176"/>
        <a:ext cx="27301" cy="27301"/>
      </dsp:txXfrm>
    </dsp:sp>
    <dsp:sp modelId="{0E878A82-2E5A-4D3C-888B-F5AE94B84477}">
      <dsp:nvSpPr>
        <dsp:cNvPr id="0" name=""/>
        <dsp:cNvSpPr/>
      </dsp:nvSpPr>
      <dsp:spPr>
        <a:xfrm>
          <a:off x="7174892" y="331552"/>
          <a:ext cx="492951" cy="91440"/>
        </a:xfrm>
        <a:custGeom>
          <a:avLst/>
          <a:gdLst/>
          <a:ahLst/>
          <a:cxnLst/>
          <a:rect l="0" t="0" r="0" b="0"/>
          <a:pathLst>
            <a:path>
              <a:moveTo>
                <a:pt x="0" y="45720"/>
              </a:moveTo>
              <a:lnTo>
                <a:pt x="49295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7409044" y="364948"/>
        <a:ext cx="24647" cy="24647"/>
      </dsp:txXfrm>
    </dsp:sp>
    <dsp:sp modelId="{73DE27B9-AE0B-4D63-9602-174E6CD89722}">
      <dsp:nvSpPr>
        <dsp:cNvPr id="0" name=""/>
        <dsp:cNvSpPr/>
      </dsp:nvSpPr>
      <dsp:spPr>
        <a:xfrm>
          <a:off x="4217185" y="377272"/>
          <a:ext cx="492951" cy="1174140"/>
        </a:xfrm>
        <a:custGeom>
          <a:avLst/>
          <a:gdLst/>
          <a:ahLst/>
          <a:cxnLst/>
          <a:rect l="0" t="0" r="0" b="0"/>
          <a:pathLst>
            <a:path>
              <a:moveTo>
                <a:pt x="0" y="1174140"/>
              </a:moveTo>
              <a:lnTo>
                <a:pt x="246475" y="1174140"/>
              </a:lnTo>
              <a:lnTo>
                <a:pt x="246475" y="0"/>
              </a:lnTo>
              <a:lnTo>
                <a:pt x="49295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31825" y="932507"/>
        <a:ext cx="63671" cy="63671"/>
      </dsp:txXfrm>
    </dsp:sp>
    <dsp:sp modelId="{DCFA5225-6507-4382-A167-3FCD306D9F76}">
      <dsp:nvSpPr>
        <dsp:cNvPr id="0" name=""/>
        <dsp:cNvSpPr/>
      </dsp:nvSpPr>
      <dsp:spPr>
        <a:xfrm>
          <a:off x="1259477" y="1551413"/>
          <a:ext cx="492951" cy="1291554"/>
        </a:xfrm>
        <a:custGeom>
          <a:avLst/>
          <a:gdLst/>
          <a:ahLst/>
          <a:cxnLst/>
          <a:rect l="0" t="0" r="0" b="0"/>
          <a:pathLst>
            <a:path>
              <a:moveTo>
                <a:pt x="0" y="1291554"/>
              </a:moveTo>
              <a:lnTo>
                <a:pt x="246475" y="1291554"/>
              </a:lnTo>
              <a:lnTo>
                <a:pt x="246475" y="0"/>
              </a:lnTo>
              <a:lnTo>
                <a:pt x="4929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471392" y="2162630"/>
        <a:ext cx="69121" cy="69121"/>
      </dsp:txXfrm>
    </dsp:sp>
    <dsp:sp modelId="{C625A76D-0C31-4668-A5FD-CDEB9111E368}">
      <dsp:nvSpPr>
        <dsp:cNvPr id="0" name=""/>
        <dsp:cNvSpPr/>
      </dsp:nvSpPr>
      <dsp:spPr>
        <a:xfrm rot="16200000">
          <a:off x="-1005056" y="2467243"/>
          <a:ext cx="3777618"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DCAS compliance assessment</a:t>
          </a:r>
          <a:endParaRPr lang="ru-RU" sz="2400" kern="1200" dirty="0"/>
        </a:p>
      </dsp:txBody>
      <dsp:txXfrm>
        <a:off x="-1005056" y="2467243"/>
        <a:ext cx="3777618" cy="751450"/>
      </dsp:txXfrm>
    </dsp:sp>
    <dsp:sp modelId="{90842C55-B437-41D1-BCDC-EB0F1D44408C}">
      <dsp:nvSpPr>
        <dsp:cNvPr id="0" name=""/>
        <dsp:cNvSpPr/>
      </dsp:nvSpPr>
      <dsp:spPr>
        <a:xfrm>
          <a:off x="1752428" y="1175688"/>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Type Approval</a:t>
          </a:r>
          <a:endParaRPr lang="ru-RU" sz="1700" kern="1200" dirty="0"/>
        </a:p>
      </dsp:txBody>
      <dsp:txXfrm>
        <a:off x="1752428" y="1175688"/>
        <a:ext cx="2464756" cy="751450"/>
      </dsp:txXfrm>
    </dsp:sp>
    <dsp:sp modelId="{66BC0FF2-2A03-4400-8F94-E2FE54384D64}">
      <dsp:nvSpPr>
        <dsp:cNvPr id="0" name=""/>
        <dsp:cNvSpPr/>
      </dsp:nvSpPr>
      <dsp:spPr>
        <a:xfrm>
          <a:off x="4710136" y="1547"/>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l" defTabSz="755650">
            <a:lnSpc>
              <a:spcPct val="90000"/>
            </a:lnSpc>
            <a:spcBef>
              <a:spcPct val="0"/>
            </a:spcBef>
            <a:spcAft>
              <a:spcPct val="35000"/>
            </a:spcAft>
            <a:buNone/>
          </a:pPr>
          <a:r>
            <a:rPr lang="en-US" sz="1700" kern="1200" dirty="0"/>
            <a:t>Audit </a:t>
          </a:r>
          <a:br>
            <a:rPr lang="en-US" sz="1700" kern="1200" dirty="0"/>
          </a:br>
          <a:r>
            <a:rPr lang="en-US" sz="1700" kern="1200" dirty="0"/>
            <a:t>of the manufacturer’s documentation</a:t>
          </a:r>
          <a:endParaRPr lang="ru-RU" sz="1700" kern="1200" dirty="0"/>
        </a:p>
      </dsp:txBody>
      <dsp:txXfrm>
        <a:off x="4710136" y="1547"/>
        <a:ext cx="2464756" cy="751450"/>
      </dsp:txXfrm>
    </dsp:sp>
    <dsp:sp modelId="{A6F99E4B-9B83-4B34-89DE-4DC018716524}">
      <dsp:nvSpPr>
        <dsp:cNvPr id="0" name=""/>
        <dsp:cNvSpPr/>
      </dsp:nvSpPr>
      <dsp:spPr>
        <a:xfrm>
          <a:off x="7667844" y="1547"/>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Simulation </a:t>
          </a:r>
          <a:br>
            <a:rPr lang="en-US" sz="1700" kern="1200" dirty="0"/>
          </a:br>
          <a:r>
            <a:rPr lang="en-US" sz="1700" kern="1200" dirty="0"/>
            <a:t>(optional, at the discretion of the manufacturer</a:t>
          </a:r>
          <a:endParaRPr lang="ru-RU" sz="1700" kern="1200" dirty="0"/>
        </a:p>
      </dsp:txBody>
      <dsp:txXfrm>
        <a:off x="7667844" y="1547"/>
        <a:ext cx="2464756" cy="751450"/>
      </dsp:txXfrm>
    </dsp:sp>
    <dsp:sp modelId="{715DD648-50DB-417B-BD8E-F7FA1AF9D9D2}">
      <dsp:nvSpPr>
        <dsp:cNvPr id="0" name=""/>
        <dsp:cNvSpPr/>
      </dsp:nvSpPr>
      <dsp:spPr>
        <a:xfrm>
          <a:off x="4710136" y="1410516"/>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l" defTabSz="755650">
            <a:lnSpc>
              <a:spcPct val="90000"/>
            </a:lnSpc>
            <a:spcBef>
              <a:spcPct val="0"/>
            </a:spcBef>
            <a:spcAft>
              <a:spcPct val="35000"/>
            </a:spcAft>
            <a:buNone/>
          </a:pPr>
          <a:r>
            <a:rPr lang="en-US" sz="1700" kern="1200" dirty="0"/>
            <a:t>Physical tests</a:t>
          </a:r>
          <a:endParaRPr lang="ru-RU" sz="1700" kern="1200" dirty="0"/>
        </a:p>
      </dsp:txBody>
      <dsp:txXfrm>
        <a:off x="4710136" y="1410516"/>
        <a:ext cx="2464756" cy="751450"/>
      </dsp:txXfrm>
    </dsp:sp>
    <dsp:sp modelId="{12BDE70C-ED5F-4629-A714-507EC235A511}">
      <dsp:nvSpPr>
        <dsp:cNvPr id="0" name=""/>
        <dsp:cNvSpPr/>
      </dsp:nvSpPr>
      <dsp:spPr>
        <a:xfrm>
          <a:off x="7667844" y="940860"/>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Track tests</a:t>
          </a:r>
          <a:endParaRPr lang="ru-RU" sz="1700" kern="1200" dirty="0"/>
        </a:p>
      </dsp:txBody>
      <dsp:txXfrm>
        <a:off x="7667844" y="940860"/>
        <a:ext cx="2464756" cy="751450"/>
      </dsp:txXfrm>
    </dsp:sp>
    <dsp:sp modelId="{4772AE47-45A6-4961-8132-B3992443EB8F}">
      <dsp:nvSpPr>
        <dsp:cNvPr id="0" name=""/>
        <dsp:cNvSpPr/>
      </dsp:nvSpPr>
      <dsp:spPr>
        <a:xfrm>
          <a:off x="7667844" y="1880172"/>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Road tests</a:t>
          </a:r>
          <a:endParaRPr lang="ru-RU" sz="1700" kern="1200" dirty="0"/>
        </a:p>
      </dsp:txBody>
      <dsp:txXfrm>
        <a:off x="7667844" y="1880172"/>
        <a:ext cx="2464756" cy="751450"/>
      </dsp:txXfrm>
    </dsp:sp>
    <dsp:sp modelId="{B8060C50-5E35-4458-B127-CB22E2D19F08}">
      <dsp:nvSpPr>
        <dsp:cNvPr id="0" name=""/>
        <dsp:cNvSpPr/>
      </dsp:nvSpPr>
      <dsp:spPr>
        <a:xfrm>
          <a:off x="4710136" y="2349829"/>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COP assessment</a:t>
          </a:r>
          <a:endParaRPr lang="ru-RU" sz="1700" kern="1200" dirty="0"/>
        </a:p>
      </dsp:txBody>
      <dsp:txXfrm>
        <a:off x="4710136" y="2349829"/>
        <a:ext cx="2464756" cy="751450"/>
      </dsp:txXfrm>
    </dsp:sp>
    <dsp:sp modelId="{B71A588F-F4CB-435A-9557-8096BE87A490}">
      <dsp:nvSpPr>
        <dsp:cNvPr id="0" name=""/>
        <dsp:cNvSpPr/>
      </dsp:nvSpPr>
      <dsp:spPr>
        <a:xfrm>
          <a:off x="1752428" y="3758798"/>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Post Type Approval</a:t>
          </a:r>
          <a:endParaRPr lang="ru-RU" sz="1700" kern="1200" dirty="0"/>
        </a:p>
      </dsp:txBody>
      <dsp:txXfrm>
        <a:off x="1752428" y="3758798"/>
        <a:ext cx="2464756" cy="751450"/>
      </dsp:txXfrm>
    </dsp:sp>
    <dsp:sp modelId="{81B0ADC0-A59E-4344-A18B-4563237B54BB}">
      <dsp:nvSpPr>
        <dsp:cNvPr id="0" name=""/>
        <dsp:cNvSpPr/>
      </dsp:nvSpPr>
      <dsp:spPr>
        <a:xfrm>
          <a:off x="4710136" y="3289141"/>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COP inspection</a:t>
          </a:r>
          <a:endParaRPr lang="ru-RU" sz="1700" kern="1200" dirty="0"/>
        </a:p>
      </dsp:txBody>
      <dsp:txXfrm>
        <a:off x="4710136" y="3289141"/>
        <a:ext cx="2464756" cy="751450"/>
      </dsp:txXfrm>
    </dsp:sp>
    <dsp:sp modelId="{F59A54E0-34A8-4FF1-80BF-1DE1F3B1E417}">
      <dsp:nvSpPr>
        <dsp:cNvPr id="0" name=""/>
        <dsp:cNvSpPr/>
      </dsp:nvSpPr>
      <dsp:spPr>
        <a:xfrm>
          <a:off x="4710136" y="4228454"/>
          <a:ext cx="2464756" cy="7514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In-service monitoring </a:t>
          </a:r>
          <a:br>
            <a:rPr lang="en-US" sz="1700" kern="1200" dirty="0"/>
          </a:br>
          <a:r>
            <a:rPr lang="en-US" sz="1700" kern="1200" dirty="0"/>
            <a:t>and reporting</a:t>
          </a:r>
          <a:endParaRPr lang="ru-RU" sz="1700" kern="1200" dirty="0"/>
        </a:p>
      </dsp:txBody>
      <dsp:txXfrm>
        <a:off x="4710136" y="4228454"/>
        <a:ext cx="2464756" cy="75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0E8D5-729C-4B99-922F-0CBF8FA389C5}">
      <dsp:nvSpPr>
        <dsp:cNvPr id="0" name=""/>
        <dsp:cNvSpPr/>
      </dsp:nvSpPr>
      <dsp:spPr>
        <a:xfrm>
          <a:off x="1414716" y="2730706"/>
          <a:ext cx="399208" cy="2434321"/>
        </a:xfrm>
        <a:custGeom>
          <a:avLst/>
          <a:gdLst/>
          <a:ahLst/>
          <a:cxnLst/>
          <a:rect l="0" t="0" r="0" b="0"/>
          <a:pathLst>
            <a:path>
              <a:moveTo>
                <a:pt x="0" y="0"/>
              </a:moveTo>
              <a:lnTo>
                <a:pt x="199604" y="0"/>
              </a:lnTo>
              <a:lnTo>
                <a:pt x="199604" y="2434321"/>
              </a:lnTo>
              <a:lnTo>
                <a:pt x="399208" y="24343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ru-RU" sz="1050" kern="1200"/>
        </a:p>
      </dsp:txBody>
      <dsp:txXfrm>
        <a:off x="1552649" y="3886195"/>
        <a:ext cx="123341" cy="123341"/>
      </dsp:txXfrm>
    </dsp:sp>
    <dsp:sp modelId="{2686B948-8A3A-4AF8-BF4E-69ED1EB21C54}">
      <dsp:nvSpPr>
        <dsp:cNvPr id="0" name=""/>
        <dsp:cNvSpPr/>
      </dsp:nvSpPr>
      <dsp:spPr>
        <a:xfrm>
          <a:off x="1414716" y="2730706"/>
          <a:ext cx="399208" cy="1686570"/>
        </a:xfrm>
        <a:custGeom>
          <a:avLst/>
          <a:gdLst/>
          <a:ahLst/>
          <a:cxnLst/>
          <a:rect l="0" t="0" r="0" b="0"/>
          <a:pathLst>
            <a:path>
              <a:moveTo>
                <a:pt x="0" y="0"/>
              </a:moveTo>
              <a:lnTo>
                <a:pt x="199604" y="0"/>
              </a:lnTo>
              <a:lnTo>
                <a:pt x="199604" y="1686570"/>
              </a:lnTo>
              <a:lnTo>
                <a:pt x="399208" y="1686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1570991" y="3530662"/>
        <a:ext cx="86658" cy="86658"/>
      </dsp:txXfrm>
    </dsp:sp>
    <dsp:sp modelId="{FEF8A983-C036-48BE-9194-651BF8B212FE}">
      <dsp:nvSpPr>
        <dsp:cNvPr id="0" name=""/>
        <dsp:cNvSpPr/>
      </dsp:nvSpPr>
      <dsp:spPr>
        <a:xfrm>
          <a:off x="5265941" y="3668150"/>
          <a:ext cx="392419" cy="749150"/>
        </a:xfrm>
        <a:custGeom>
          <a:avLst/>
          <a:gdLst/>
          <a:ahLst/>
          <a:cxnLst/>
          <a:rect l="0" t="0" r="0" b="0"/>
          <a:pathLst>
            <a:path>
              <a:moveTo>
                <a:pt x="0" y="0"/>
              </a:moveTo>
              <a:lnTo>
                <a:pt x="196209" y="0"/>
              </a:lnTo>
              <a:lnTo>
                <a:pt x="196209" y="749150"/>
              </a:lnTo>
              <a:lnTo>
                <a:pt x="392419" y="7491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441008" y="4021582"/>
        <a:ext cx="42285" cy="42285"/>
      </dsp:txXfrm>
    </dsp:sp>
    <dsp:sp modelId="{03424C5C-1197-4DFC-891E-CBC40D6B0080}">
      <dsp:nvSpPr>
        <dsp:cNvPr id="0" name=""/>
        <dsp:cNvSpPr/>
      </dsp:nvSpPr>
      <dsp:spPr>
        <a:xfrm>
          <a:off x="5265941" y="3622430"/>
          <a:ext cx="392419" cy="91440"/>
        </a:xfrm>
        <a:custGeom>
          <a:avLst/>
          <a:gdLst/>
          <a:ahLst/>
          <a:cxnLst/>
          <a:rect l="0" t="0" r="0" b="0"/>
          <a:pathLst>
            <a:path>
              <a:moveTo>
                <a:pt x="0" y="45720"/>
              </a:moveTo>
              <a:lnTo>
                <a:pt x="196209" y="45720"/>
              </a:lnTo>
              <a:lnTo>
                <a:pt x="196209" y="47119"/>
              </a:lnTo>
              <a:lnTo>
                <a:pt x="392419" y="471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452340" y="3658339"/>
        <a:ext cx="19621" cy="19621"/>
      </dsp:txXfrm>
    </dsp:sp>
    <dsp:sp modelId="{1F7333B2-044B-4232-8B85-6FC920A536BA}">
      <dsp:nvSpPr>
        <dsp:cNvPr id="0" name=""/>
        <dsp:cNvSpPr/>
      </dsp:nvSpPr>
      <dsp:spPr>
        <a:xfrm>
          <a:off x="5265941" y="2921787"/>
          <a:ext cx="392419" cy="746362"/>
        </a:xfrm>
        <a:custGeom>
          <a:avLst/>
          <a:gdLst/>
          <a:ahLst/>
          <a:cxnLst/>
          <a:rect l="0" t="0" r="0" b="0"/>
          <a:pathLst>
            <a:path>
              <a:moveTo>
                <a:pt x="0" y="746362"/>
              </a:moveTo>
              <a:lnTo>
                <a:pt x="196209" y="746362"/>
              </a:lnTo>
              <a:lnTo>
                <a:pt x="196209" y="0"/>
              </a:lnTo>
              <a:lnTo>
                <a:pt x="3924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441069" y="3273888"/>
        <a:ext cx="42161" cy="42161"/>
      </dsp:txXfrm>
    </dsp:sp>
    <dsp:sp modelId="{D528E324-FBCC-4691-AABA-D3F2C6AD8D7A}">
      <dsp:nvSpPr>
        <dsp:cNvPr id="0" name=""/>
        <dsp:cNvSpPr/>
      </dsp:nvSpPr>
      <dsp:spPr>
        <a:xfrm>
          <a:off x="1414716" y="2730706"/>
          <a:ext cx="399208" cy="937444"/>
        </a:xfrm>
        <a:custGeom>
          <a:avLst/>
          <a:gdLst/>
          <a:ahLst/>
          <a:cxnLst/>
          <a:rect l="0" t="0" r="0" b="0"/>
          <a:pathLst>
            <a:path>
              <a:moveTo>
                <a:pt x="0" y="0"/>
              </a:moveTo>
              <a:lnTo>
                <a:pt x="199604" y="0"/>
              </a:lnTo>
              <a:lnTo>
                <a:pt x="199604" y="937444"/>
              </a:lnTo>
              <a:lnTo>
                <a:pt x="399208" y="937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1588847" y="3173955"/>
        <a:ext cx="50945" cy="50945"/>
      </dsp:txXfrm>
    </dsp:sp>
    <dsp:sp modelId="{1CAE1590-156C-42D2-8CEF-4015D6845140}">
      <dsp:nvSpPr>
        <dsp:cNvPr id="0" name=""/>
        <dsp:cNvSpPr/>
      </dsp:nvSpPr>
      <dsp:spPr>
        <a:xfrm>
          <a:off x="1414716" y="2546524"/>
          <a:ext cx="399208" cy="184181"/>
        </a:xfrm>
        <a:custGeom>
          <a:avLst/>
          <a:gdLst/>
          <a:ahLst/>
          <a:cxnLst/>
          <a:rect l="0" t="0" r="0" b="0"/>
          <a:pathLst>
            <a:path>
              <a:moveTo>
                <a:pt x="0" y="184181"/>
              </a:moveTo>
              <a:lnTo>
                <a:pt x="199604" y="184181"/>
              </a:lnTo>
              <a:lnTo>
                <a:pt x="199604" y="0"/>
              </a:lnTo>
              <a:lnTo>
                <a:pt x="3992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1603329" y="2627624"/>
        <a:ext cx="21982" cy="21982"/>
      </dsp:txXfrm>
    </dsp:sp>
    <dsp:sp modelId="{DC418048-C196-4548-AD23-AA46C2ABE27E}">
      <dsp:nvSpPr>
        <dsp:cNvPr id="0" name=""/>
        <dsp:cNvSpPr/>
      </dsp:nvSpPr>
      <dsp:spPr>
        <a:xfrm>
          <a:off x="5265941" y="1798773"/>
          <a:ext cx="3627624" cy="512992"/>
        </a:xfrm>
        <a:custGeom>
          <a:avLst/>
          <a:gdLst/>
          <a:ahLst/>
          <a:cxnLst/>
          <a:rect l="0" t="0" r="0" b="0"/>
          <a:pathLst>
            <a:path>
              <a:moveTo>
                <a:pt x="0" y="0"/>
              </a:moveTo>
              <a:lnTo>
                <a:pt x="1813812" y="0"/>
              </a:lnTo>
              <a:lnTo>
                <a:pt x="1813812" y="512992"/>
              </a:lnTo>
              <a:lnTo>
                <a:pt x="3627624" y="5129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6988160" y="1963677"/>
        <a:ext cx="183185" cy="183185"/>
      </dsp:txXfrm>
    </dsp:sp>
    <dsp:sp modelId="{2B454AFB-C1BB-4295-BA53-7A2EAB46A890}">
      <dsp:nvSpPr>
        <dsp:cNvPr id="0" name=""/>
        <dsp:cNvSpPr/>
      </dsp:nvSpPr>
      <dsp:spPr>
        <a:xfrm>
          <a:off x="8501184" y="1380554"/>
          <a:ext cx="385630" cy="91440"/>
        </a:xfrm>
        <a:custGeom>
          <a:avLst/>
          <a:gdLst/>
          <a:ahLst/>
          <a:cxnLst/>
          <a:rect l="0" t="0" r="0" b="0"/>
          <a:pathLst>
            <a:path>
              <a:moveTo>
                <a:pt x="0" y="45720"/>
              </a:moveTo>
              <a:lnTo>
                <a:pt x="192815" y="45720"/>
              </a:lnTo>
              <a:lnTo>
                <a:pt x="192815" y="45743"/>
              </a:lnTo>
              <a:lnTo>
                <a:pt x="385630" y="45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8684359" y="1416633"/>
        <a:ext cx="19281" cy="19281"/>
      </dsp:txXfrm>
    </dsp:sp>
    <dsp:sp modelId="{BEAB5E37-EE22-45E6-81D8-C0F515D504D5}">
      <dsp:nvSpPr>
        <dsp:cNvPr id="0" name=""/>
        <dsp:cNvSpPr/>
      </dsp:nvSpPr>
      <dsp:spPr>
        <a:xfrm>
          <a:off x="5265941" y="1426274"/>
          <a:ext cx="392419" cy="372499"/>
        </a:xfrm>
        <a:custGeom>
          <a:avLst/>
          <a:gdLst/>
          <a:ahLst/>
          <a:cxnLst/>
          <a:rect l="0" t="0" r="0" b="0"/>
          <a:pathLst>
            <a:path>
              <a:moveTo>
                <a:pt x="0" y="372499"/>
              </a:moveTo>
              <a:lnTo>
                <a:pt x="196209" y="372499"/>
              </a:lnTo>
              <a:lnTo>
                <a:pt x="196209" y="0"/>
              </a:lnTo>
              <a:lnTo>
                <a:pt x="3924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448624" y="1598997"/>
        <a:ext cx="27053" cy="27053"/>
      </dsp:txXfrm>
    </dsp:sp>
    <dsp:sp modelId="{E537908E-9D22-4D46-A712-AADA07B54043}">
      <dsp:nvSpPr>
        <dsp:cNvPr id="0" name=""/>
        <dsp:cNvSpPr/>
      </dsp:nvSpPr>
      <dsp:spPr>
        <a:xfrm>
          <a:off x="1414716" y="1798773"/>
          <a:ext cx="399208" cy="931932"/>
        </a:xfrm>
        <a:custGeom>
          <a:avLst/>
          <a:gdLst/>
          <a:ahLst/>
          <a:cxnLst/>
          <a:rect l="0" t="0" r="0" b="0"/>
          <a:pathLst>
            <a:path>
              <a:moveTo>
                <a:pt x="0" y="931932"/>
              </a:moveTo>
              <a:lnTo>
                <a:pt x="199604" y="931932"/>
              </a:lnTo>
              <a:lnTo>
                <a:pt x="199604" y="0"/>
              </a:lnTo>
              <a:lnTo>
                <a:pt x="3992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1588974" y="2239394"/>
        <a:ext cx="50691" cy="50691"/>
      </dsp:txXfrm>
    </dsp:sp>
    <dsp:sp modelId="{4F3C77A4-1BC8-4A3E-A8C0-1309E0566C32}">
      <dsp:nvSpPr>
        <dsp:cNvPr id="0" name=""/>
        <dsp:cNvSpPr/>
      </dsp:nvSpPr>
      <dsp:spPr>
        <a:xfrm>
          <a:off x="1414716" y="1046853"/>
          <a:ext cx="399208" cy="1683852"/>
        </a:xfrm>
        <a:custGeom>
          <a:avLst/>
          <a:gdLst/>
          <a:ahLst/>
          <a:cxnLst/>
          <a:rect l="0" t="0" r="0" b="0"/>
          <a:pathLst>
            <a:path>
              <a:moveTo>
                <a:pt x="0" y="1683852"/>
              </a:moveTo>
              <a:lnTo>
                <a:pt x="199604" y="1683852"/>
              </a:lnTo>
              <a:lnTo>
                <a:pt x="199604" y="0"/>
              </a:lnTo>
              <a:lnTo>
                <a:pt x="3992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1571057" y="1845516"/>
        <a:ext cx="86526" cy="86526"/>
      </dsp:txXfrm>
    </dsp:sp>
    <dsp:sp modelId="{DCFA5225-6507-4382-A167-3FCD306D9F76}">
      <dsp:nvSpPr>
        <dsp:cNvPr id="0" name=""/>
        <dsp:cNvSpPr/>
      </dsp:nvSpPr>
      <dsp:spPr>
        <a:xfrm>
          <a:off x="1414716" y="299103"/>
          <a:ext cx="399208" cy="2431602"/>
        </a:xfrm>
        <a:custGeom>
          <a:avLst/>
          <a:gdLst/>
          <a:ahLst/>
          <a:cxnLst/>
          <a:rect l="0" t="0" r="0" b="0"/>
          <a:pathLst>
            <a:path>
              <a:moveTo>
                <a:pt x="0" y="2431602"/>
              </a:moveTo>
              <a:lnTo>
                <a:pt x="199604" y="2431602"/>
              </a:lnTo>
              <a:lnTo>
                <a:pt x="199604" y="0"/>
              </a:lnTo>
              <a:lnTo>
                <a:pt x="3992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ru-RU" sz="1050" kern="1200"/>
        </a:p>
      </dsp:txBody>
      <dsp:txXfrm>
        <a:off x="1552716" y="1453300"/>
        <a:ext cx="123207" cy="123207"/>
      </dsp:txXfrm>
    </dsp:sp>
    <dsp:sp modelId="{C625A76D-0C31-4668-A5FD-CDEB9111E368}">
      <dsp:nvSpPr>
        <dsp:cNvPr id="0" name=""/>
        <dsp:cNvSpPr/>
      </dsp:nvSpPr>
      <dsp:spPr>
        <a:xfrm rot="16200000">
          <a:off x="-239496" y="2431605"/>
          <a:ext cx="2710225"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t>Audit</a:t>
          </a:r>
          <a:endParaRPr lang="ru-RU" sz="2000" b="1" kern="1200" dirty="0"/>
        </a:p>
      </dsp:txBody>
      <dsp:txXfrm>
        <a:off x="-239496" y="2431605"/>
        <a:ext cx="2710225" cy="598200"/>
      </dsp:txXfrm>
    </dsp:sp>
    <dsp:sp modelId="{90842C55-B437-41D1-BCDC-EB0F1D44408C}">
      <dsp:nvSpPr>
        <dsp:cNvPr id="0" name=""/>
        <dsp:cNvSpPr/>
      </dsp:nvSpPr>
      <dsp:spPr>
        <a:xfrm>
          <a:off x="1813924" y="3"/>
          <a:ext cx="3452016"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Description of </a:t>
          </a:r>
          <a:r>
            <a:rPr lang="en-US" sz="1600" b="0" kern="1200"/>
            <a:t>DCAS </a:t>
          </a:r>
          <a:br>
            <a:rPr lang="en-US" sz="1600" b="0" kern="1200"/>
          </a:br>
          <a:r>
            <a:rPr lang="en-US" sz="1600" b="0" kern="1200"/>
            <a:t>functions </a:t>
          </a:r>
          <a:r>
            <a:rPr lang="en-US" sz="1600" b="0" kern="1200" dirty="0"/>
            <a:t>and control strategies</a:t>
          </a:r>
          <a:endParaRPr lang="ru-RU" sz="1600" b="0" kern="1200" dirty="0"/>
        </a:p>
      </dsp:txBody>
      <dsp:txXfrm>
        <a:off x="1813924" y="3"/>
        <a:ext cx="3452016" cy="598200"/>
      </dsp:txXfrm>
    </dsp:sp>
    <dsp:sp modelId="{B71A588F-F4CB-435A-9557-8096BE87A490}">
      <dsp:nvSpPr>
        <dsp:cNvPr id="0" name=""/>
        <dsp:cNvSpPr/>
      </dsp:nvSpPr>
      <dsp:spPr>
        <a:xfrm>
          <a:off x="1813924" y="747753"/>
          <a:ext cx="3452016"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t>DCAS </a:t>
          </a:r>
          <a:br>
            <a:rPr lang="en-US" sz="1600" b="0" kern="1200"/>
          </a:br>
          <a:r>
            <a:rPr lang="en-US" sz="1600" b="0" kern="1200"/>
            <a:t>layout </a:t>
          </a:r>
          <a:r>
            <a:rPr lang="en-US" sz="1600" b="0" kern="1200" dirty="0"/>
            <a:t>and schematics</a:t>
          </a:r>
          <a:endParaRPr lang="ru-RU" sz="1600" b="0" kern="1200" dirty="0"/>
        </a:p>
      </dsp:txBody>
      <dsp:txXfrm>
        <a:off x="1813924" y="747753"/>
        <a:ext cx="3452016" cy="598200"/>
      </dsp:txXfrm>
    </dsp:sp>
    <dsp:sp modelId="{7A477F32-05A8-4010-BEB3-2F6777B31DD7}">
      <dsp:nvSpPr>
        <dsp:cNvPr id="0" name=""/>
        <dsp:cNvSpPr/>
      </dsp:nvSpPr>
      <dsp:spPr>
        <a:xfrm>
          <a:off x="1813924" y="1499673"/>
          <a:ext cx="3452016"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t>Safety Concept</a:t>
          </a:r>
          <a:endParaRPr lang="ru-RU" sz="1600" b="0" kern="1200" dirty="0"/>
        </a:p>
      </dsp:txBody>
      <dsp:txXfrm>
        <a:off x="1813924" y="1499673"/>
        <a:ext cx="3452016" cy="598200"/>
      </dsp:txXfrm>
    </dsp:sp>
    <dsp:sp modelId="{14F88145-68C1-4F5C-8182-4D00F112CD9E}">
      <dsp:nvSpPr>
        <dsp:cNvPr id="0" name=""/>
        <dsp:cNvSpPr/>
      </dsp:nvSpPr>
      <dsp:spPr>
        <a:xfrm>
          <a:off x="5658360" y="1127174"/>
          <a:ext cx="2842824"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Assurance of DCAS controllability</a:t>
          </a:r>
          <a:endParaRPr lang="ru-RU" sz="1600" b="0" kern="1200" dirty="0"/>
        </a:p>
      </dsp:txBody>
      <dsp:txXfrm>
        <a:off x="5658360" y="1127174"/>
        <a:ext cx="2842824" cy="598200"/>
      </dsp:txXfrm>
    </dsp:sp>
    <dsp:sp modelId="{09693FC6-C2C6-4072-976C-6AB5EBCD878C}">
      <dsp:nvSpPr>
        <dsp:cNvPr id="0" name=""/>
        <dsp:cNvSpPr/>
      </dsp:nvSpPr>
      <dsp:spPr>
        <a:xfrm>
          <a:off x="8886815" y="1118003"/>
          <a:ext cx="2549333" cy="616589"/>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t>SOTIF</a:t>
          </a:r>
          <a:endParaRPr lang="ru-RU" sz="1600" b="0" kern="1200" dirty="0"/>
        </a:p>
      </dsp:txBody>
      <dsp:txXfrm>
        <a:off x="8886815" y="1118003"/>
        <a:ext cx="2549333" cy="616589"/>
      </dsp:txXfrm>
    </dsp:sp>
    <dsp:sp modelId="{9191F4D8-7D93-4216-9A8B-9AD1FB1C900C}">
      <dsp:nvSpPr>
        <dsp:cNvPr id="0" name=""/>
        <dsp:cNvSpPr/>
      </dsp:nvSpPr>
      <dsp:spPr>
        <a:xfrm>
          <a:off x="8893565" y="2012666"/>
          <a:ext cx="2567738"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t>Functional safety</a:t>
          </a:r>
          <a:br>
            <a:rPr lang="en-US" sz="1600" b="0" kern="1200"/>
          </a:br>
          <a:r>
            <a:rPr lang="en-US" sz="1600" b="0" kern="1200"/>
            <a:t>&amp; Risk Assessment</a:t>
          </a:r>
          <a:endParaRPr lang="ru-RU" sz="1600" b="0" kern="1200" dirty="0"/>
        </a:p>
      </dsp:txBody>
      <dsp:txXfrm>
        <a:off x="8893565" y="2012666"/>
        <a:ext cx="2567738" cy="598200"/>
      </dsp:txXfrm>
    </dsp:sp>
    <dsp:sp modelId="{A7A0E657-89B2-4AF9-AB4D-502A97094119}">
      <dsp:nvSpPr>
        <dsp:cNvPr id="0" name=""/>
        <dsp:cNvSpPr/>
      </dsp:nvSpPr>
      <dsp:spPr>
        <a:xfrm>
          <a:off x="1813924" y="2247424"/>
          <a:ext cx="3452016"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t>Compliance with specific </a:t>
          </a:r>
          <a:r>
            <a:rPr lang="en-US" sz="1400" b="0" kern="1200" dirty="0"/>
            <a:t>provisions </a:t>
          </a:r>
          <a:br>
            <a:rPr lang="en-US" sz="1400" b="0" kern="1200" dirty="0"/>
          </a:br>
          <a:r>
            <a:rPr lang="en-US" sz="1400" b="0" kern="1200" dirty="0"/>
            <a:t>of DCAS UN Regulation</a:t>
          </a:r>
          <a:endParaRPr lang="ru-RU" sz="1400" b="0" kern="1200" dirty="0"/>
        </a:p>
      </dsp:txBody>
      <dsp:txXfrm>
        <a:off x="1813924" y="2247424"/>
        <a:ext cx="3452016" cy="598200"/>
      </dsp:txXfrm>
    </dsp:sp>
    <dsp:sp modelId="{59AF2311-5F04-4922-A829-1546B144ED20}">
      <dsp:nvSpPr>
        <dsp:cNvPr id="0" name=""/>
        <dsp:cNvSpPr/>
      </dsp:nvSpPr>
      <dsp:spPr>
        <a:xfrm>
          <a:off x="1813924" y="3369050"/>
          <a:ext cx="3452016"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Virtual testing (voluntary)</a:t>
          </a:r>
          <a:endParaRPr lang="ru-RU" sz="1600" b="0" kern="1200" dirty="0"/>
        </a:p>
      </dsp:txBody>
      <dsp:txXfrm>
        <a:off x="1813924" y="3369050"/>
        <a:ext cx="3452016" cy="598200"/>
      </dsp:txXfrm>
    </dsp:sp>
    <dsp:sp modelId="{BA0F7ECE-4E1C-4EE2-832B-FFA22B3D7B1B}">
      <dsp:nvSpPr>
        <dsp:cNvPr id="0" name=""/>
        <dsp:cNvSpPr/>
      </dsp:nvSpPr>
      <dsp:spPr>
        <a:xfrm>
          <a:off x="5658360" y="2622687"/>
          <a:ext cx="2842824"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Generation of scenarios </a:t>
          </a:r>
          <a:br>
            <a:rPr lang="en-US" sz="1600" b="0" kern="1200"/>
          </a:br>
          <a:r>
            <a:rPr lang="en-US" sz="1600" b="0" kern="1200"/>
            <a:t>for assessment</a:t>
          </a:r>
          <a:endParaRPr lang="ru-RU" sz="1600" b="0" kern="1200" dirty="0"/>
        </a:p>
      </dsp:txBody>
      <dsp:txXfrm>
        <a:off x="5658360" y="2622687"/>
        <a:ext cx="2842824" cy="598200"/>
      </dsp:txXfrm>
    </dsp:sp>
    <dsp:sp modelId="{FB4A7F63-A18C-4DB5-8991-8B514F854F7C}">
      <dsp:nvSpPr>
        <dsp:cNvPr id="0" name=""/>
        <dsp:cNvSpPr/>
      </dsp:nvSpPr>
      <dsp:spPr>
        <a:xfrm>
          <a:off x="5658360" y="3370449"/>
          <a:ext cx="2842824"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t>Results of simulation</a:t>
          </a:r>
          <a:endParaRPr lang="ru-RU" sz="1600" b="0" kern="1200" dirty="0"/>
        </a:p>
      </dsp:txBody>
      <dsp:txXfrm>
        <a:off x="5658360" y="3370449"/>
        <a:ext cx="2842824" cy="598200"/>
      </dsp:txXfrm>
    </dsp:sp>
    <dsp:sp modelId="{E3BDB28E-4353-4045-8DC4-9DF8849C0219}">
      <dsp:nvSpPr>
        <dsp:cNvPr id="0" name=""/>
        <dsp:cNvSpPr/>
      </dsp:nvSpPr>
      <dsp:spPr>
        <a:xfrm>
          <a:off x="5658360" y="4118200"/>
          <a:ext cx="2842824"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Virtual model credibility assessment</a:t>
          </a:r>
          <a:endParaRPr lang="ru-RU" sz="1600" b="0" kern="1200" dirty="0"/>
        </a:p>
      </dsp:txBody>
      <dsp:txXfrm>
        <a:off x="5658360" y="4118200"/>
        <a:ext cx="2842824" cy="598200"/>
      </dsp:txXfrm>
    </dsp:sp>
    <dsp:sp modelId="{F8AB5E13-EB62-4463-B8C4-D481B68E344C}">
      <dsp:nvSpPr>
        <dsp:cNvPr id="0" name=""/>
        <dsp:cNvSpPr/>
      </dsp:nvSpPr>
      <dsp:spPr>
        <a:xfrm>
          <a:off x="1813924" y="4118176"/>
          <a:ext cx="3452016"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Results of physical </a:t>
          </a:r>
          <a:r>
            <a:rPr lang="en-US" sz="1600" b="0" kern="1200"/>
            <a:t>tests </a:t>
          </a:r>
          <a:br>
            <a:rPr lang="en-US" sz="1600" b="0" kern="1200"/>
          </a:br>
          <a:r>
            <a:rPr lang="en-US" sz="1600" b="0" kern="1200"/>
            <a:t>performed </a:t>
          </a:r>
          <a:r>
            <a:rPr lang="en-US" sz="1600" b="0" kern="1200" dirty="0"/>
            <a:t>by the manufacturer</a:t>
          </a:r>
          <a:endParaRPr lang="ru-RU" sz="1600" b="0" kern="1200" dirty="0"/>
        </a:p>
      </dsp:txBody>
      <dsp:txXfrm>
        <a:off x="1813924" y="4118176"/>
        <a:ext cx="3452016" cy="598200"/>
      </dsp:txXfrm>
    </dsp:sp>
    <dsp:sp modelId="{0FE3EE17-6178-4D14-BA69-FB7F4E82038E}">
      <dsp:nvSpPr>
        <dsp:cNvPr id="0" name=""/>
        <dsp:cNvSpPr/>
      </dsp:nvSpPr>
      <dsp:spPr>
        <a:xfrm>
          <a:off x="1813924" y="4865927"/>
          <a:ext cx="3452016" cy="598200"/>
        </a:xfrm>
        <a:prstGeom prst="rect">
          <a:avLst/>
        </a:prstGeom>
        <a:solidFill>
          <a:schemeClr val="lt1">
            <a:hueOff val="0"/>
            <a:satOff val="0"/>
            <a:lumOff val="0"/>
            <a:alphaOff val="0"/>
          </a:schemeClr>
        </a:solidFill>
        <a:ln w="19050" cap="flat" cmpd="sng" algn="ctr">
          <a:solidFill>
            <a:srgbClr val="009EE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t>Manufacturer’s </a:t>
          </a:r>
          <a:br>
            <a:rPr lang="en-US" sz="1600" b="0" kern="1200"/>
          </a:br>
          <a:r>
            <a:rPr lang="en-US" sz="1600" b="0" kern="1200"/>
            <a:t>Safety Management System</a:t>
          </a:r>
          <a:endParaRPr lang="ru-RU" sz="1600" b="0" kern="1200" dirty="0"/>
        </a:p>
      </dsp:txBody>
      <dsp:txXfrm>
        <a:off x="1813924" y="4865927"/>
        <a:ext cx="3452016" cy="5982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A43EF-242B-4443-90C6-326C8601AF99}" type="datetimeFigureOut">
              <a:rPr lang="ru-RU" smtClean="0"/>
              <a:t>25.09.2023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9FFFA-E511-4D06-BB91-F2EC87735274}" type="slidenum">
              <a:rPr lang="ru-RU" smtClean="0"/>
              <a:t>‹#›</a:t>
            </a:fld>
            <a:endParaRPr lang="ru-RU"/>
          </a:p>
        </p:txBody>
      </p:sp>
    </p:spTree>
    <p:extLst>
      <p:ext uri="{BB962C8B-B14F-4D97-AF65-F5344CB8AC3E}">
        <p14:creationId xmlns:p14="http://schemas.microsoft.com/office/powerpoint/2010/main" val="345724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38</a:t>
            </a:fld>
            <a:endParaRPr lang="en-US"/>
          </a:p>
        </p:txBody>
      </p:sp>
    </p:spTree>
    <p:extLst>
      <p:ext uri="{BB962C8B-B14F-4D97-AF65-F5344CB8AC3E}">
        <p14:creationId xmlns:p14="http://schemas.microsoft.com/office/powerpoint/2010/main" val="163627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48</a:t>
            </a:fld>
            <a:endParaRPr lang="en-US"/>
          </a:p>
        </p:txBody>
      </p:sp>
    </p:spTree>
    <p:extLst>
      <p:ext uri="{BB962C8B-B14F-4D97-AF65-F5344CB8AC3E}">
        <p14:creationId xmlns:p14="http://schemas.microsoft.com/office/powerpoint/2010/main" val="271790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49</a:t>
            </a:fld>
            <a:endParaRPr lang="en-US"/>
          </a:p>
        </p:txBody>
      </p:sp>
    </p:spTree>
    <p:extLst>
      <p:ext uri="{BB962C8B-B14F-4D97-AF65-F5344CB8AC3E}">
        <p14:creationId xmlns:p14="http://schemas.microsoft.com/office/powerpoint/2010/main" val="1126562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56</a:t>
            </a:fld>
            <a:endParaRPr lang="en-GB"/>
          </a:p>
        </p:txBody>
      </p:sp>
    </p:spTree>
    <p:extLst>
      <p:ext uri="{BB962C8B-B14F-4D97-AF65-F5344CB8AC3E}">
        <p14:creationId xmlns:p14="http://schemas.microsoft.com/office/powerpoint/2010/main" val="63386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39</a:t>
            </a:fld>
            <a:endParaRPr lang="en-US"/>
          </a:p>
        </p:txBody>
      </p:sp>
    </p:spTree>
    <p:extLst>
      <p:ext uri="{BB962C8B-B14F-4D97-AF65-F5344CB8AC3E}">
        <p14:creationId xmlns:p14="http://schemas.microsoft.com/office/powerpoint/2010/main" val="103146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40</a:t>
            </a:fld>
            <a:endParaRPr lang="en-US"/>
          </a:p>
        </p:txBody>
      </p:sp>
    </p:spTree>
    <p:extLst>
      <p:ext uri="{BB962C8B-B14F-4D97-AF65-F5344CB8AC3E}">
        <p14:creationId xmlns:p14="http://schemas.microsoft.com/office/powerpoint/2010/main" val="265404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41</a:t>
            </a:fld>
            <a:endParaRPr lang="en-US"/>
          </a:p>
        </p:txBody>
      </p:sp>
    </p:spTree>
    <p:extLst>
      <p:ext uri="{BB962C8B-B14F-4D97-AF65-F5344CB8AC3E}">
        <p14:creationId xmlns:p14="http://schemas.microsoft.com/office/powerpoint/2010/main" val="190668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42</a:t>
            </a:fld>
            <a:endParaRPr lang="en-US"/>
          </a:p>
        </p:txBody>
      </p:sp>
    </p:spTree>
    <p:extLst>
      <p:ext uri="{BB962C8B-B14F-4D97-AF65-F5344CB8AC3E}">
        <p14:creationId xmlns:p14="http://schemas.microsoft.com/office/powerpoint/2010/main" val="49772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43</a:t>
            </a:fld>
            <a:endParaRPr lang="en-US"/>
          </a:p>
        </p:txBody>
      </p:sp>
    </p:spTree>
    <p:extLst>
      <p:ext uri="{BB962C8B-B14F-4D97-AF65-F5344CB8AC3E}">
        <p14:creationId xmlns:p14="http://schemas.microsoft.com/office/powerpoint/2010/main" val="260833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44</a:t>
            </a:fld>
            <a:endParaRPr lang="en-US"/>
          </a:p>
        </p:txBody>
      </p:sp>
    </p:spTree>
    <p:extLst>
      <p:ext uri="{BB962C8B-B14F-4D97-AF65-F5344CB8AC3E}">
        <p14:creationId xmlns:p14="http://schemas.microsoft.com/office/powerpoint/2010/main" val="177723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45</a:t>
            </a:fld>
            <a:endParaRPr lang="en-US"/>
          </a:p>
        </p:txBody>
      </p:sp>
    </p:spTree>
    <p:extLst>
      <p:ext uri="{BB962C8B-B14F-4D97-AF65-F5344CB8AC3E}">
        <p14:creationId xmlns:p14="http://schemas.microsoft.com/office/powerpoint/2010/main" val="131676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DAEB0-9990-417A-B31D-46DE6673E265}" type="slidenum">
              <a:rPr lang="en-US" smtClean="0"/>
              <a:t>47</a:t>
            </a:fld>
            <a:endParaRPr lang="en-US"/>
          </a:p>
        </p:txBody>
      </p:sp>
    </p:spTree>
    <p:extLst>
      <p:ext uri="{BB962C8B-B14F-4D97-AF65-F5344CB8AC3E}">
        <p14:creationId xmlns:p14="http://schemas.microsoft.com/office/powerpoint/2010/main" val="22757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7E2D57-B3DD-6E00-4D63-D582C30896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2F25304-D407-231A-3739-9713B964A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3B1F53C-4FA4-6B1B-EAFD-8390F496B7FD}"/>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5" name="Нижний колонтитул 4">
            <a:extLst>
              <a:ext uri="{FF2B5EF4-FFF2-40B4-BE49-F238E27FC236}">
                <a16:creationId xmlns:a16="http://schemas.microsoft.com/office/drawing/2014/main" id="{92A059C1-32BC-5656-8DA8-0A6991C878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4DA18B7-40C9-5DC6-F89F-D96FDF49014D}"/>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46577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020A2-758B-7DB1-0CDB-AE869D78F65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C000A0D-7D8D-04F3-1097-00E257A8997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5493FA0-75EE-0DB8-0DC2-7B82B333DC8A}"/>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5" name="Нижний колонтитул 4">
            <a:extLst>
              <a:ext uri="{FF2B5EF4-FFF2-40B4-BE49-F238E27FC236}">
                <a16:creationId xmlns:a16="http://schemas.microsoft.com/office/drawing/2014/main" id="{3BD93D2D-529E-E6CA-0704-38C25B1B00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C88620-82E4-075D-3887-9216EDAF916E}"/>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27270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3C15C0C-AA09-A99E-8FE4-B6F24E8A777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770D6E2-E442-B522-9761-35158355346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43128E-1CD8-E01B-AE51-9A3426D47CF9}"/>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5" name="Нижний колонтитул 4">
            <a:extLst>
              <a:ext uri="{FF2B5EF4-FFF2-40B4-BE49-F238E27FC236}">
                <a16:creationId xmlns:a16="http://schemas.microsoft.com/office/drawing/2014/main" id="{1073CA56-10D8-1DBC-2CE9-1F228A36BF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18646B-9942-C6E3-A4FA-5C06B2862EEE}"/>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215470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142148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E0FAFCC-2341-4FD7-83B9-430D4242C8A8}"/>
              </a:ext>
            </a:extLst>
          </p:cNvPr>
          <p:cNvSpPr txBox="1">
            <a:spLocks noGrp="1"/>
          </p:cNvSpPr>
          <p:nvPr>
            <p:ph type="title" hasCustomPrompt="1"/>
          </p:nvPr>
        </p:nvSpPr>
        <p:spPr>
          <a:xfrm>
            <a:off x="431801" y="238583"/>
            <a:ext cx="8506571" cy="744502"/>
          </a:xfrm>
          <a:prstGeom prst="rect">
            <a:avLst/>
          </a:prstGeom>
        </p:spPr>
        <p:txBody>
          <a:bodyPr anchor="t" anchorCtr="0">
            <a:noAutofit/>
          </a:bodyPr>
          <a:lstStyle>
            <a:lvl1pPr algn="l">
              <a:defRPr sz="2400">
                <a:solidFill>
                  <a:srgbClr val="5D5D5D"/>
                </a:solidFill>
              </a:defRPr>
            </a:lvl1pPr>
          </a:lstStyle>
          <a:p>
            <a:pPr lvl="0"/>
            <a:r>
              <a:rPr lang="de-DE" dirty="0"/>
              <a:t>Titelmasterformat durch Klicken bearbeiten</a:t>
            </a:r>
          </a:p>
        </p:txBody>
      </p:sp>
      <p:sp>
        <p:nvSpPr>
          <p:cNvPr id="9" name="Textplatzhalter 2">
            <a:extLst>
              <a:ext uri="{FF2B5EF4-FFF2-40B4-BE49-F238E27FC236}">
                <a16:creationId xmlns:a16="http://schemas.microsoft.com/office/drawing/2014/main" id="{09D1D869-F011-465A-8466-D5D98C7839D4}"/>
              </a:ext>
            </a:extLst>
          </p:cNvPr>
          <p:cNvSpPr>
            <a:spLocks noGrp="1"/>
          </p:cNvSpPr>
          <p:nvPr>
            <p:ph type="body" sz="quarter" idx="10"/>
          </p:nvPr>
        </p:nvSpPr>
        <p:spPr>
          <a:xfrm>
            <a:off x="431801" y="1205712"/>
            <a:ext cx="11416898" cy="5078941"/>
          </a:xfrm>
          <a:noFill/>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66305037"/>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8" name="Content Placeholder 2"/>
          <p:cNvSpPr>
            <a:spLocks noGrp="1"/>
          </p:cNvSpPr>
          <p:nvPr>
            <p:ph idx="10" hasCustomPrompt="1"/>
          </p:nvPr>
        </p:nvSpPr>
        <p:spPr>
          <a:xfrm>
            <a:off x="967154" y="1825624"/>
            <a:ext cx="5004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dirty="0"/>
          </a:p>
          <a:p>
            <a:pPr lvl="0"/>
            <a:endParaRPr lang="en-GB" noProof="0" dirty="0"/>
          </a:p>
        </p:txBody>
      </p:sp>
    </p:spTree>
    <p:extLst>
      <p:ext uri="{BB962C8B-B14F-4D97-AF65-F5344CB8AC3E}">
        <p14:creationId xmlns:p14="http://schemas.microsoft.com/office/powerpoint/2010/main" val="10831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91972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9E8989-15FB-1F5F-1E14-0C9612413DA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1D1F6B8-2269-454D-1A79-8B57A85B146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C62A428-1853-6314-0A19-D31A4AD2AFFB}"/>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5" name="Нижний колонтитул 4">
            <a:extLst>
              <a:ext uri="{FF2B5EF4-FFF2-40B4-BE49-F238E27FC236}">
                <a16:creationId xmlns:a16="http://schemas.microsoft.com/office/drawing/2014/main" id="{A4342DA6-3174-A66C-E217-34C3332030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DE85FB-529A-F4C7-72BC-1355B895D8B1}"/>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181646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665625-905C-4DFD-F8AD-6F05CFA4C7F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8A74734-7DA1-8460-257F-0A81A0572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1AF3C0-BA95-F40C-DC64-06D2352B5E6F}"/>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5" name="Нижний колонтитул 4">
            <a:extLst>
              <a:ext uri="{FF2B5EF4-FFF2-40B4-BE49-F238E27FC236}">
                <a16:creationId xmlns:a16="http://schemas.microsoft.com/office/drawing/2014/main" id="{D0848BBA-7E29-470D-6BAC-394AA4BBAB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690BE5-B120-8A37-7636-075ECF7A769E}"/>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53251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2B53FB-7EDA-59B6-5472-8B70FD3FAD7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5E7B91A-5A3B-FD50-A693-1FB329CA28F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871EEF2-456B-7D97-BB03-83C7082737A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BEE6028-90E5-38AF-84CD-810D2218E563}"/>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6" name="Нижний колонтитул 5">
            <a:extLst>
              <a:ext uri="{FF2B5EF4-FFF2-40B4-BE49-F238E27FC236}">
                <a16:creationId xmlns:a16="http://schemas.microsoft.com/office/drawing/2014/main" id="{8601DE2A-2AFD-858A-89B9-9766879DC8F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737DFAE-4B94-89A3-070A-9C47C74E2570}"/>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51256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FA7392-D5B4-C731-6932-0A7BFD490C5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651B3D3-EE60-F439-513E-55435DE0A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916059F-C56C-E83E-BA46-EBFF3DA9BF0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993BAF6-294E-0D16-6F95-7DEC3C666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2BEB60C-FB99-D2E1-A68A-A7E7AE891AB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EAF7A6B-4B37-46E2-161F-E8628E0484EE}"/>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8" name="Нижний колонтитул 7">
            <a:extLst>
              <a:ext uri="{FF2B5EF4-FFF2-40B4-BE49-F238E27FC236}">
                <a16:creationId xmlns:a16="http://schemas.microsoft.com/office/drawing/2014/main" id="{7DAC1C00-E3F7-CF72-593A-5DA9407A0F6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752331C-8FF3-90EB-748C-D7BA6E4984DA}"/>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106895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47B5A7-1B79-9180-4A1E-1E69303098F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582A04D-78CA-2AC0-57FC-194C1B2C3CBA}"/>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4" name="Нижний колонтитул 3">
            <a:extLst>
              <a:ext uri="{FF2B5EF4-FFF2-40B4-BE49-F238E27FC236}">
                <a16:creationId xmlns:a16="http://schemas.microsoft.com/office/drawing/2014/main" id="{4FBAB74C-C9FD-BBFF-FADF-7038774906C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292DE23-3220-4FD4-7031-2AA2D241954C}"/>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404048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DB740B1-C7A8-3F75-D13F-134296B67727}"/>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3" name="Нижний колонтитул 2">
            <a:extLst>
              <a:ext uri="{FF2B5EF4-FFF2-40B4-BE49-F238E27FC236}">
                <a16:creationId xmlns:a16="http://schemas.microsoft.com/office/drawing/2014/main" id="{B235579A-EB6C-826E-299C-4464D12AC5F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374C2AD-D489-E103-9ADA-CDB03C6C9BCD}"/>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372822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731F34-12A0-4FC0-F1D1-88DD5A0E89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3D6A4E2-5CEE-8561-8112-973909E7A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7F2BA8B-DDBE-B8CF-457E-FA79EE0A7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4D3E69E-C509-0BCB-8D1A-F91278A95F6E}"/>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6" name="Нижний колонтитул 5">
            <a:extLst>
              <a:ext uri="{FF2B5EF4-FFF2-40B4-BE49-F238E27FC236}">
                <a16:creationId xmlns:a16="http://schemas.microsoft.com/office/drawing/2014/main" id="{955966DC-3DAA-4EBC-61F9-71861CA8BDB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FD681C2-E986-57AD-3D1A-342028D2ADEC}"/>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41271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8B7129-F93D-2D73-A335-1F22EBB96AE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F2A7918-1C4B-B91C-CCF9-67197C83B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4F01F4D-8770-F3E9-7F0E-F7C3EFC4A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DCA8521-505F-DA3E-1850-3ABF64157404}"/>
              </a:ext>
            </a:extLst>
          </p:cNvPr>
          <p:cNvSpPr>
            <a:spLocks noGrp="1"/>
          </p:cNvSpPr>
          <p:nvPr>
            <p:ph type="dt" sz="half" idx="10"/>
          </p:nvPr>
        </p:nvSpPr>
        <p:spPr/>
        <p:txBody>
          <a:bodyPr/>
          <a:lstStyle/>
          <a:p>
            <a:fld id="{88D3B3A5-47B1-4C7F-A9B8-A49ADE83441C}" type="datetimeFigureOut">
              <a:rPr lang="ru-RU" smtClean="0"/>
              <a:t>25.09.2023</a:t>
            </a:fld>
            <a:endParaRPr lang="ru-RU"/>
          </a:p>
        </p:txBody>
      </p:sp>
      <p:sp>
        <p:nvSpPr>
          <p:cNvPr id="6" name="Нижний колонтитул 5">
            <a:extLst>
              <a:ext uri="{FF2B5EF4-FFF2-40B4-BE49-F238E27FC236}">
                <a16:creationId xmlns:a16="http://schemas.microsoft.com/office/drawing/2014/main" id="{82F7534D-32E8-40C2-48BA-6A667B89C1E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35BE710-2AA2-0847-7F8E-CD4CEA992DDD}"/>
              </a:ext>
            </a:extLst>
          </p:cNvPr>
          <p:cNvSpPr>
            <a:spLocks noGrp="1"/>
          </p:cNvSpPr>
          <p:nvPr>
            <p:ph type="sldNum" sz="quarter" idx="12"/>
          </p:nvPr>
        </p:nvSpPr>
        <p:spPr/>
        <p:txBody>
          <a:bodyPr/>
          <a:lstStyle/>
          <a:p>
            <a:fld id="{6A4F55BF-C3C1-4600-BCBE-87A0E12A72B6}" type="slidenum">
              <a:rPr lang="ru-RU" smtClean="0"/>
              <a:t>‹#›</a:t>
            </a:fld>
            <a:endParaRPr lang="ru-RU"/>
          </a:p>
        </p:txBody>
      </p:sp>
    </p:spTree>
    <p:extLst>
      <p:ext uri="{BB962C8B-B14F-4D97-AF65-F5344CB8AC3E}">
        <p14:creationId xmlns:p14="http://schemas.microsoft.com/office/powerpoint/2010/main" val="192525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FABC9F-6E0C-8E5E-8C99-67D6ABCE4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72DA67B-59ED-7E07-2503-FB8C24331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81F15D0-E0B5-EF74-F0FC-C05D87295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3B3A5-47B1-4C7F-A9B8-A49ADE83441C}" type="datetimeFigureOut">
              <a:rPr lang="ru-RU" smtClean="0"/>
              <a:t>25.09.2023</a:t>
            </a:fld>
            <a:endParaRPr lang="ru-RU"/>
          </a:p>
        </p:txBody>
      </p:sp>
      <p:sp>
        <p:nvSpPr>
          <p:cNvPr id="5" name="Нижний колонтитул 4">
            <a:extLst>
              <a:ext uri="{FF2B5EF4-FFF2-40B4-BE49-F238E27FC236}">
                <a16:creationId xmlns:a16="http://schemas.microsoft.com/office/drawing/2014/main" id="{4895C0DC-2147-3BBB-1922-737FE9A27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EAEA8C5-7ECE-F04D-FDD2-221DE4423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F55BF-C3C1-4600-BCBE-87A0E12A72B6}" type="slidenum">
              <a:rPr lang="ru-RU" smtClean="0"/>
              <a:t>‹#›</a:t>
            </a:fld>
            <a:endParaRPr lang="ru-RU"/>
          </a:p>
        </p:txBody>
      </p:sp>
    </p:spTree>
    <p:extLst>
      <p:ext uri="{BB962C8B-B14F-4D97-AF65-F5344CB8AC3E}">
        <p14:creationId xmlns:p14="http://schemas.microsoft.com/office/powerpoint/2010/main" val="264810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A9825E-8719-4E24-8AAD-E999BE1B6BB5}"/>
              </a:ext>
            </a:extLst>
          </p:cNvPr>
          <p:cNvSpPr>
            <a:spLocks noGrp="1"/>
          </p:cNvSpPr>
          <p:nvPr>
            <p:ph type="ctrTitle"/>
          </p:nvPr>
        </p:nvSpPr>
        <p:spPr>
          <a:xfrm>
            <a:off x="1039907" y="2761767"/>
            <a:ext cx="10788072" cy="2387600"/>
          </a:xfrm>
        </p:spPr>
        <p:txBody>
          <a:bodyPr>
            <a:normAutofit fontScale="90000"/>
          </a:bodyPr>
          <a:lstStyle/>
          <a:p>
            <a:r>
              <a:rPr lang="nl-BE" dirty="0"/>
              <a:t>D</a:t>
            </a:r>
            <a:r>
              <a:rPr lang="en-US" dirty="0"/>
              <a:t>raft UN Regulation on DCAS </a:t>
            </a:r>
            <a:br>
              <a:rPr lang="en-US" dirty="0"/>
            </a:br>
            <a:r>
              <a:rPr lang="en-US" dirty="0"/>
              <a:t>– </a:t>
            </a:r>
            <a:br>
              <a:rPr lang="en-US" dirty="0"/>
            </a:br>
            <a:r>
              <a:rPr lang="en-US" dirty="0"/>
              <a:t>Outline</a:t>
            </a:r>
            <a:endParaRPr lang="ru-RU" dirty="0"/>
          </a:p>
        </p:txBody>
      </p:sp>
      <p:sp>
        <p:nvSpPr>
          <p:cNvPr id="3" name="Подзаголовок 2">
            <a:extLst>
              <a:ext uri="{FF2B5EF4-FFF2-40B4-BE49-F238E27FC236}">
                <a16:creationId xmlns:a16="http://schemas.microsoft.com/office/drawing/2014/main" id="{B3D11022-BEDF-3F11-CB6A-2D93C38C1EA9}"/>
              </a:ext>
            </a:extLst>
          </p:cNvPr>
          <p:cNvSpPr txBox="1">
            <a:spLocks/>
          </p:cNvSpPr>
          <p:nvPr/>
        </p:nvSpPr>
        <p:spPr>
          <a:xfrm>
            <a:off x="218983" y="269402"/>
            <a:ext cx="5613646" cy="5933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t>Submitted by the TF on ADAS</a:t>
            </a:r>
            <a:r>
              <a:rPr lang="ru-RU" sz="1800" dirty="0"/>
              <a:t> </a:t>
            </a:r>
            <a:r>
              <a:rPr lang="en-US" sz="1800" dirty="0"/>
              <a:t>leadership</a:t>
            </a:r>
            <a:endParaRPr lang="ru-RU" sz="1800" dirty="0"/>
          </a:p>
        </p:txBody>
      </p:sp>
      <p:sp>
        <p:nvSpPr>
          <p:cNvPr id="4" name="Подзаголовок 2">
            <a:extLst>
              <a:ext uri="{FF2B5EF4-FFF2-40B4-BE49-F238E27FC236}">
                <a16:creationId xmlns:a16="http://schemas.microsoft.com/office/drawing/2014/main" id="{2A025245-87ED-4C61-A1BD-DF50859EAF7A}"/>
              </a:ext>
            </a:extLst>
          </p:cNvPr>
          <p:cNvSpPr txBox="1">
            <a:spLocks/>
          </p:cNvSpPr>
          <p:nvPr/>
        </p:nvSpPr>
        <p:spPr>
          <a:xfrm>
            <a:off x="8653047" y="278280"/>
            <a:ext cx="3445739" cy="10589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800" u="sng" dirty="0"/>
              <a:t>Informal document </a:t>
            </a:r>
            <a:r>
              <a:rPr lang="en-US" sz="1800" b="1" dirty="0"/>
              <a:t>GRVA-1</a:t>
            </a:r>
            <a:r>
              <a:rPr lang="ru-RU" sz="1800" b="1" dirty="0"/>
              <a:t>7</a:t>
            </a:r>
            <a:r>
              <a:rPr lang="en-US" sz="1800" b="1" dirty="0"/>
              <a:t>-12</a:t>
            </a:r>
          </a:p>
          <a:p>
            <a:pPr algn="l">
              <a:spcBef>
                <a:spcPts val="0"/>
              </a:spcBef>
            </a:pPr>
            <a:r>
              <a:rPr lang="en-US" sz="1800" dirty="0"/>
              <a:t>17</a:t>
            </a:r>
            <a:r>
              <a:rPr lang="en-US" sz="1800" baseline="30000" dirty="0"/>
              <a:t>th</a:t>
            </a:r>
            <a:r>
              <a:rPr lang="en-US" sz="1800" dirty="0"/>
              <a:t> GRVA, 25-29 September 2023</a:t>
            </a:r>
          </a:p>
          <a:p>
            <a:pPr algn="l">
              <a:spcBef>
                <a:spcPts val="0"/>
              </a:spcBef>
            </a:pPr>
            <a:r>
              <a:rPr lang="en-US" sz="1800" dirty="0"/>
              <a:t>Provisional agenda item 6(a)</a:t>
            </a:r>
            <a:endParaRPr lang="ru-RU" sz="1800" dirty="0"/>
          </a:p>
        </p:txBody>
      </p:sp>
    </p:spTree>
    <p:extLst>
      <p:ext uri="{BB962C8B-B14F-4D97-AF65-F5344CB8AC3E}">
        <p14:creationId xmlns:p14="http://schemas.microsoft.com/office/powerpoint/2010/main" val="158756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B83A7-E5CE-A664-C744-78353AB6C6BD}"/>
              </a:ext>
            </a:extLst>
          </p:cNvPr>
          <p:cNvSpPr>
            <a:spLocks noGrp="1"/>
          </p:cNvSpPr>
          <p:nvPr>
            <p:ph type="title"/>
          </p:nvPr>
        </p:nvSpPr>
        <p:spPr>
          <a:xfrm>
            <a:off x="838200" y="2310374"/>
            <a:ext cx="10515600" cy="1885109"/>
          </a:xfrm>
        </p:spPr>
        <p:txBody>
          <a:bodyPr/>
          <a:lstStyle/>
          <a:p>
            <a:r>
              <a:rPr lang="en-US" dirty="0"/>
              <a:t>II. 	DCAS UN R &amp; UN R 79 </a:t>
            </a:r>
            <a:br>
              <a:rPr lang="en-US" dirty="0"/>
            </a:br>
            <a:r>
              <a:rPr lang="en-US" dirty="0"/>
              <a:t>	Scope Separation</a:t>
            </a:r>
            <a:endParaRPr lang="ru-RU" dirty="0"/>
          </a:p>
        </p:txBody>
      </p:sp>
    </p:spTree>
    <p:extLst>
      <p:ext uri="{BB962C8B-B14F-4D97-AF65-F5344CB8AC3E}">
        <p14:creationId xmlns:p14="http://schemas.microsoft.com/office/powerpoint/2010/main" val="43485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79820-068B-4ED9-B3E7-33DB6D9B9036}"/>
              </a:ext>
            </a:extLst>
          </p:cNvPr>
          <p:cNvSpPr>
            <a:spLocks noGrp="1"/>
          </p:cNvSpPr>
          <p:nvPr>
            <p:ph type="title"/>
          </p:nvPr>
        </p:nvSpPr>
        <p:spPr>
          <a:xfrm>
            <a:off x="838200" y="223732"/>
            <a:ext cx="10515600" cy="1325563"/>
          </a:xfrm>
        </p:spPr>
        <p:txBody>
          <a:bodyPr/>
          <a:lstStyle/>
          <a:p>
            <a:r>
              <a:rPr lang="en-US" dirty="0"/>
              <a:t>DCAS Definition</a:t>
            </a:r>
            <a:endParaRPr lang="ru-RU" dirty="0"/>
          </a:p>
        </p:txBody>
      </p:sp>
      <p:sp>
        <p:nvSpPr>
          <p:cNvPr id="3" name="Объект 2">
            <a:extLst>
              <a:ext uri="{FF2B5EF4-FFF2-40B4-BE49-F238E27FC236}">
                <a16:creationId xmlns:a16="http://schemas.microsoft.com/office/drawing/2014/main" id="{62349AD8-2C2A-4349-A46D-1088CE1C2ACE}"/>
              </a:ext>
            </a:extLst>
          </p:cNvPr>
          <p:cNvSpPr>
            <a:spLocks noGrp="1"/>
          </p:cNvSpPr>
          <p:nvPr>
            <p:ph idx="1"/>
          </p:nvPr>
        </p:nvSpPr>
        <p:spPr>
          <a:xfrm>
            <a:off x="838200" y="1782494"/>
            <a:ext cx="10515600" cy="2619165"/>
          </a:xfrm>
        </p:spPr>
        <p:txBody>
          <a:bodyPr>
            <a:normAutofit/>
          </a:bodyPr>
          <a:lstStyle/>
          <a:p>
            <a:r>
              <a:rPr lang="en-GB" sz="2900" i="1" dirty="0"/>
              <a:t>“Driver Control Assistance System (DCAS)” </a:t>
            </a:r>
            <a:r>
              <a:rPr lang="en-GB" sz="2900" dirty="0"/>
              <a:t>means the hardware and software collectively capable of assisting a driver in controlling the longitudinal and lateral motion of the vehicle on a sustained basis.</a:t>
            </a:r>
            <a:endParaRPr lang="ru-RU" sz="2900" dirty="0"/>
          </a:p>
        </p:txBody>
      </p:sp>
      <p:sp>
        <p:nvSpPr>
          <p:cNvPr id="4" name="Номер слайда 3">
            <a:extLst>
              <a:ext uri="{FF2B5EF4-FFF2-40B4-BE49-F238E27FC236}">
                <a16:creationId xmlns:a16="http://schemas.microsoft.com/office/drawing/2014/main" id="{641D4E5A-5410-4D73-8B79-67877ADD45EB}"/>
              </a:ext>
            </a:extLst>
          </p:cNvPr>
          <p:cNvSpPr>
            <a:spLocks noGrp="1"/>
          </p:cNvSpPr>
          <p:nvPr>
            <p:ph type="sldNum" sz="quarter" idx="12"/>
          </p:nvPr>
        </p:nvSpPr>
        <p:spPr/>
        <p:txBody>
          <a:bodyPr/>
          <a:lstStyle/>
          <a:p>
            <a:fld id="{2705717C-9100-4B67-BBBE-0E8CFF0344F7}" type="slidenum">
              <a:rPr lang="ru-RU" smtClean="0"/>
              <a:t>11</a:t>
            </a:fld>
            <a:endParaRPr lang="ru-RU"/>
          </a:p>
        </p:txBody>
      </p:sp>
    </p:spTree>
    <p:extLst>
      <p:ext uri="{BB962C8B-B14F-4D97-AF65-F5344CB8AC3E}">
        <p14:creationId xmlns:p14="http://schemas.microsoft.com/office/powerpoint/2010/main" val="144184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5DB290C1-01AC-412F-828A-EB351ACEE605}"/>
              </a:ext>
            </a:extLst>
          </p:cNvPr>
          <p:cNvGraphicFramePr>
            <a:graphicFrameLocks noGrp="1"/>
          </p:cNvGraphicFramePr>
          <p:nvPr>
            <p:extLst>
              <p:ext uri="{D42A27DB-BD31-4B8C-83A1-F6EECF244321}">
                <p14:modId xmlns:p14="http://schemas.microsoft.com/office/powerpoint/2010/main" val="4114781147"/>
              </p:ext>
            </p:extLst>
          </p:nvPr>
        </p:nvGraphicFramePr>
        <p:xfrm>
          <a:off x="955186" y="1700847"/>
          <a:ext cx="10637241" cy="3940428"/>
        </p:xfrm>
        <a:graphic>
          <a:graphicData uri="http://schemas.openxmlformats.org/drawingml/2006/table">
            <a:tbl>
              <a:tblPr firstRow="1" bandRow="1">
                <a:tableStyleId>{5C22544A-7EE6-4342-B048-85BDC9FD1C3A}</a:tableStyleId>
              </a:tblPr>
              <a:tblGrid>
                <a:gridCol w="3545747">
                  <a:extLst>
                    <a:ext uri="{9D8B030D-6E8A-4147-A177-3AD203B41FA5}">
                      <a16:colId xmlns:a16="http://schemas.microsoft.com/office/drawing/2014/main" val="3352356852"/>
                    </a:ext>
                  </a:extLst>
                </a:gridCol>
                <a:gridCol w="3545747">
                  <a:extLst>
                    <a:ext uri="{9D8B030D-6E8A-4147-A177-3AD203B41FA5}">
                      <a16:colId xmlns:a16="http://schemas.microsoft.com/office/drawing/2014/main" val="953670464"/>
                    </a:ext>
                  </a:extLst>
                </a:gridCol>
                <a:gridCol w="3545747">
                  <a:extLst>
                    <a:ext uri="{9D8B030D-6E8A-4147-A177-3AD203B41FA5}">
                      <a16:colId xmlns:a16="http://schemas.microsoft.com/office/drawing/2014/main" val="1156449618"/>
                    </a:ext>
                  </a:extLst>
                </a:gridCol>
              </a:tblGrid>
              <a:tr h="656738">
                <a:tc>
                  <a:txBody>
                    <a:bodyPr/>
                    <a:lstStyle/>
                    <a:p>
                      <a:pPr algn="ctr"/>
                      <a:r>
                        <a:rPr lang="de-DE" dirty="0"/>
                        <a:t>System </a:t>
                      </a:r>
                      <a:r>
                        <a:rPr lang="de-DE" dirty="0" err="1"/>
                        <a:t>Configuration</a:t>
                      </a:r>
                      <a:endParaRPr lang="de-DE" dirty="0"/>
                    </a:p>
                  </a:txBody>
                  <a:tcPr/>
                </a:tc>
                <a:tc>
                  <a:txBody>
                    <a:bodyPr/>
                    <a:lstStyle/>
                    <a:p>
                      <a:pPr algn="ctr"/>
                      <a:r>
                        <a:rPr lang="de-DE" dirty="0"/>
                        <a:t>UN R 79</a:t>
                      </a:r>
                    </a:p>
                  </a:txBody>
                  <a:tcPr/>
                </a:tc>
                <a:tc>
                  <a:txBody>
                    <a:bodyPr/>
                    <a:lstStyle/>
                    <a:p>
                      <a:pPr algn="ctr"/>
                      <a:r>
                        <a:rPr lang="de-DE" dirty="0" err="1"/>
                        <a:t>Draft</a:t>
                      </a:r>
                      <a:r>
                        <a:rPr lang="de-DE" dirty="0"/>
                        <a:t> DCAS UN R</a:t>
                      </a:r>
                    </a:p>
                  </a:txBody>
                  <a:tcPr/>
                </a:tc>
                <a:extLst>
                  <a:ext uri="{0D108BD9-81ED-4DB2-BD59-A6C34878D82A}">
                    <a16:rowId xmlns:a16="http://schemas.microsoft.com/office/drawing/2014/main" val="1148457703"/>
                  </a:ext>
                </a:extLst>
              </a:tr>
              <a:tr h="656738">
                <a:tc>
                  <a:txBody>
                    <a:bodyPr/>
                    <a:lstStyle/>
                    <a:p>
                      <a:pPr algn="ctr"/>
                      <a:r>
                        <a:rPr lang="de-DE" dirty="0"/>
                        <a:t>ACSF-B1 + </a:t>
                      </a:r>
                      <a:r>
                        <a:rPr lang="de-DE" dirty="0" err="1"/>
                        <a:t>manual</a:t>
                      </a:r>
                      <a:r>
                        <a:rPr lang="de-DE" dirty="0"/>
                        <a:t> longitudinal </a:t>
                      </a:r>
                      <a:r>
                        <a:rPr lang="de-DE" dirty="0" err="1"/>
                        <a:t>control</a:t>
                      </a:r>
                      <a:endParaRPr lang="de-DE" dirty="0"/>
                    </a:p>
                  </a:txBody>
                  <a:tcPr/>
                </a:tc>
                <a:tc>
                  <a:txBody>
                    <a:bodyPr/>
                    <a:lstStyle/>
                    <a:p>
                      <a:pPr algn="ctr"/>
                      <a:r>
                        <a:rPr lang="de-DE" dirty="0"/>
                        <a:t>YES</a:t>
                      </a:r>
                    </a:p>
                  </a:txBody>
                  <a:tcPr/>
                </a:tc>
                <a:tc>
                  <a:txBody>
                    <a:bodyPr/>
                    <a:lstStyle/>
                    <a:p>
                      <a:pPr algn="ctr"/>
                      <a:r>
                        <a:rPr lang="de-DE" dirty="0"/>
                        <a:t>NO </a:t>
                      </a:r>
                    </a:p>
                    <a:p>
                      <a:pPr algn="ctr"/>
                      <a:r>
                        <a:rPr lang="de-DE" sz="1400" dirty="0"/>
                        <a:t>(</a:t>
                      </a:r>
                      <a:r>
                        <a:rPr lang="de-DE" sz="1400" dirty="0" err="1"/>
                        <a:t>only</a:t>
                      </a:r>
                      <a:r>
                        <a:rPr lang="de-DE" sz="1400" dirty="0"/>
                        <a:t> Level 2)</a:t>
                      </a:r>
                    </a:p>
                  </a:txBody>
                  <a:tcPr/>
                </a:tc>
                <a:extLst>
                  <a:ext uri="{0D108BD9-81ED-4DB2-BD59-A6C34878D82A}">
                    <a16:rowId xmlns:a16="http://schemas.microsoft.com/office/drawing/2014/main" val="97312732"/>
                  </a:ext>
                </a:extLst>
              </a:tr>
              <a:tr h="656738">
                <a:tc>
                  <a:txBody>
                    <a:bodyPr/>
                    <a:lstStyle/>
                    <a:p>
                      <a:pPr algn="ctr"/>
                      <a:r>
                        <a:rPr lang="de-DE" dirty="0"/>
                        <a:t>ACSF-B1 + </a:t>
                      </a:r>
                      <a:r>
                        <a:rPr lang="de-DE" dirty="0" err="1"/>
                        <a:t>manual</a:t>
                      </a:r>
                      <a:r>
                        <a:rPr lang="de-DE" dirty="0"/>
                        <a:t> longitudinal </a:t>
                      </a:r>
                      <a:r>
                        <a:rPr lang="de-DE" dirty="0" err="1"/>
                        <a:t>control</a:t>
                      </a:r>
                      <a:r>
                        <a:rPr lang="de-DE" dirty="0"/>
                        <a:t> + Hands off</a:t>
                      </a:r>
                    </a:p>
                  </a:txBody>
                  <a:tcPr/>
                </a:tc>
                <a:tc>
                  <a:txBody>
                    <a:bodyPr/>
                    <a:lstStyle/>
                    <a:p>
                      <a:pPr algn="ctr"/>
                      <a:r>
                        <a:rPr lang="de-DE" dirty="0"/>
                        <a:t>NO</a:t>
                      </a:r>
                    </a:p>
                  </a:txBody>
                  <a:tcPr/>
                </a:tc>
                <a:tc>
                  <a:txBody>
                    <a:bodyPr/>
                    <a:lstStyle/>
                    <a:p>
                      <a:pPr algn="ctr"/>
                      <a:r>
                        <a:rPr lang="de-DE" dirty="0"/>
                        <a:t>NO</a:t>
                      </a:r>
                    </a:p>
                    <a:p>
                      <a:pPr algn="ctr"/>
                      <a:r>
                        <a:rPr lang="de-DE" sz="1400" dirty="0"/>
                        <a:t>(</a:t>
                      </a:r>
                      <a:r>
                        <a:rPr lang="de-DE" sz="1400" dirty="0" err="1"/>
                        <a:t>anything</a:t>
                      </a:r>
                      <a:r>
                        <a:rPr lang="de-DE" sz="1400" dirty="0"/>
                        <a:t> </a:t>
                      </a:r>
                      <a:r>
                        <a:rPr lang="de-DE" sz="1400" dirty="0" err="1"/>
                        <a:t>beyond</a:t>
                      </a:r>
                      <a:r>
                        <a:rPr lang="de-DE" sz="1400" dirty="0"/>
                        <a:t> R 79 </a:t>
                      </a:r>
                      <a:r>
                        <a:rPr lang="de-DE" sz="1400" dirty="0" err="1"/>
                        <a:t>needs</a:t>
                      </a:r>
                      <a:r>
                        <a:rPr lang="de-DE" sz="1400" dirty="0"/>
                        <a:t> </a:t>
                      </a:r>
                      <a:r>
                        <a:rPr lang="de-DE" sz="1400" dirty="0" err="1"/>
                        <a:t>to</a:t>
                      </a:r>
                      <a:r>
                        <a:rPr lang="de-DE" sz="1400" dirty="0"/>
                        <a:t> </a:t>
                      </a:r>
                      <a:r>
                        <a:rPr lang="de-DE" sz="1400" dirty="0" err="1"/>
                        <a:t>be</a:t>
                      </a:r>
                      <a:r>
                        <a:rPr lang="de-DE" sz="1400" dirty="0"/>
                        <a:t> L2)</a:t>
                      </a:r>
                    </a:p>
                  </a:txBody>
                  <a:tcPr/>
                </a:tc>
                <a:extLst>
                  <a:ext uri="{0D108BD9-81ED-4DB2-BD59-A6C34878D82A}">
                    <a16:rowId xmlns:a16="http://schemas.microsoft.com/office/drawing/2014/main" val="944057116"/>
                  </a:ext>
                </a:extLst>
              </a:tr>
              <a:tr h="656738">
                <a:tc>
                  <a:txBody>
                    <a:bodyPr/>
                    <a:lstStyle/>
                    <a:p>
                      <a:pPr algn="ctr"/>
                      <a:r>
                        <a:rPr lang="de-DE" dirty="0"/>
                        <a:t>ACSF-B1 + ACC</a:t>
                      </a:r>
                    </a:p>
                  </a:txBody>
                  <a:tcPr>
                    <a:solidFill>
                      <a:schemeClr val="accent4"/>
                    </a:solidFill>
                  </a:tcPr>
                </a:tc>
                <a:tc>
                  <a:txBody>
                    <a:bodyPr/>
                    <a:lstStyle/>
                    <a:p>
                      <a:pPr algn="ctr"/>
                      <a:r>
                        <a:rPr lang="de-DE" dirty="0"/>
                        <a:t>YES</a:t>
                      </a:r>
                    </a:p>
                  </a:txBody>
                  <a:tcPr>
                    <a:solidFill>
                      <a:schemeClr val="accent4"/>
                    </a:solidFill>
                  </a:tcPr>
                </a:tc>
                <a:tc>
                  <a:txBody>
                    <a:bodyPr/>
                    <a:lstStyle/>
                    <a:p>
                      <a:pPr algn="ctr"/>
                      <a:r>
                        <a:rPr lang="de-DE" dirty="0"/>
                        <a:t>YES</a:t>
                      </a:r>
                    </a:p>
                    <a:p>
                      <a:pPr algn="ctr"/>
                      <a:r>
                        <a:rPr lang="de-DE" sz="1400" dirty="0"/>
                        <a:t>(but Level 2 </a:t>
                      </a:r>
                      <a:r>
                        <a:rPr lang="de-DE" sz="1400" dirty="0" err="1"/>
                        <a:t>requirements</a:t>
                      </a:r>
                      <a:r>
                        <a:rPr lang="de-DE" sz="1400" dirty="0"/>
                        <a:t>)</a:t>
                      </a:r>
                    </a:p>
                  </a:txBody>
                  <a:tcPr>
                    <a:solidFill>
                      <a:schemeClr val="accent4"/>
                    </a:solidFill>
                  </a:tcPr>
                </a:tc>
                <a:extLst>
                  <a:ext uri="{0D108BD9-81ED-4DB2-BD59-A6C34878D82A}">
                    <a16:rowId xmlns:a16="http://schemas.microsoft.com/office/drawing/2014/main" val="3035584703"/>
                  </a:ext>
                </a:extLst>
              </a:tr>
              <a:tr h="656738">
                <a:tc>
                  <a:txBody>
                    <a:bodyPr/>
                    <a:lstStyle/>
                    <a:p>
                      <a:pPr algn="ctr"/>
                      <a:r>
                        <a:rPr lang="de-DE" dirty="0"/>
                        <a:t>ACSF-B1* + ACC</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 Lateral </a:t>
                      </a:r>
                      <a:r>
                        <a:rPr lang="de-DE" dirty="0" err="1"/>
                        <a:t>accelerations</a:t>
                      </a:r>
                      <a:r>
                        <a:rPr lang="de-DE" dirty="0"/>
                        <a:t> &gt; 3m/s</a:t>
                      </a:r>
                      <a:r>
                        <a:rPr lang="de-DE" baseline="30000" dirty="0"/>
                        <a:t>2</a:t>
                      </a:r>
                    </a:p>
                  </a:txBody>
                  <a:tcPr/>
                </a:tc>
                <a:tc>
                  <a:txBody>
                    <a:bodyPr/>
                    <a:lstStyle/>
                    <a:p>
                      <a:pPr algn="ctr"/>
                      <a:r>
                        <a:rPr lang="de-DE" dirty="0"/>
                        <a:t>NO</a:t>
                      </a:r>
                    </a:p>
                  </a:txBody>
                  <a:tcPr/>
                </a:tc>
                <a:tc>
                  <a:txBody>
                    <a:bodyPr/>
                    <a:lstStyle/>
                    <a:p>
                      <a:pPr algn="ctr"/>
                      <a:r>
                        <a:rPr lang="de-DE" dirty="0"/>
                        <a:t>YES</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(but Level 2 </a:t>
                      </a:r>
                      <a:r>
                        <a:rPr lang="de-DE" sz="1400" dirty="0" err="1"/>
                        <a:t>requirements</a:t>
                      </a:r>
                      <a:r>
                        <a:rPr lang="de-DE" sz="1400" dirty="0"/>
                        <a:t>)</a:t>
                      </a:r>
                    </a:p>
                  </a:txBody>
                  <a:tcPr/>
                </a:tc>
                <a:extLst>
                  <a:ext uri="{0D108BD9-81ED-4DB2-BD59-A6C34878D82A}">
                    <a16:rowId xmlns:a16="http://schemas.microsoft.com/office/drawing/2014/main" val="3550937897"/>
                  </a:ext>
                </a:extLst>
              </a:tr>
              <a:tr h="656738">
                <a:tc>
                  <a:txBody>
                    <a:bodyPr/>
                    <a:lstStyle/>
                    <a:p>
                      <a:pPr algn="ctr"/>
                      <a:r>
                        <a:rPr lang="de-DE" dirty="0"/>
                        <a:t>ACSF-B1 + ACC + Hands-off</a:t>
                      </a:r>
                    </a:p>
                  </a:txBody>
                  <a:tcPr/>
                </a:tc>
                <a:tc>
                  <a:txBody>
                    <a:bodyPr/>
                    <a:lstStyle/>
                    <a:p>
                      <a:pPr algn="ctr"/>
                      <a:r>
                        <a:rPr lang="de-DE" dirty="0"/>
                        <a:t>NO</a:t>
                      </a:r>
                    </a:p>
                  </a:txBody>
                  <a:tcPr/>
                </a:tc>
                <a:tc>
                  <a:txBody>
                    <a:bodyPr/>
                    <a:lstStyle/>
                    <a:p>
                      <a:pPr algn="ctr"/>
                      <a:r>
                        <a:rPr lang="de-DE" dirty="0"/>
                        <a:t>YES</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(but Level 2 </a:t>
                      </a:r>
                      <a:r>
                        <a:rPr lang="de-DE" sz="1400" dirty="0" err="1"/>
                        <a:t>requirements</a:t>
                      </a:r>
                      <a:r>
                        <a:rPr lang="de-DE" sz="1400" dirty="0"/>
                        <a:t>)</a:t>
                      </a:r>
                    </a:p>
                  </a:txBody>
                  <a:tcPr/>
                </a:tc>
                <a:extLst>
                  <a:ext uri="{0D108BD9-81ED-4DB2-BD59-A6C34878D82A}">
                    <a16:rowId xmlns:a16="http://schemas.microsoft.com/office/drawing/2014/main" val="1470647411"/>
                  </a:ext>
                </a:extLst>
              </a:tr>
            </a:tbl>
          </a:graphicData>
        </a:graphic>
      </p:graphicFrame>
      <p:cxnSp>
        <p:nvCxnSpPr>
          <p:cNvPr id="6" name="Gerade Verbindung mit Pfeil 5">
            <a:extLst>
              <a:ext uri="{FF2B5EF4-FFF2-40B4-BE49-F238E27FC236}">
                <a16:creationId xmlns:a16="http://schemas.microsoft.com/office/drawing/2014/main" id="{77C24A8D-F0FD-4CA3-956F-4D2FC5B3D6B5}"/>
              </a:ext>
            </a:extLst>
          </p:cNvPr>
          <p:cNvCxnSpPr>
            <a:cxnSpLocks/>
            <a:endCxn id="7" idx="1"/>
          </p:cNvCxnSpPr>
          <p:nvPr/>
        </p:nvCxnSpPr>
        <p:spPr>
          <a:xfrm>
            <a:off x="3851564" y="4008582"/>
            <a:ext cx="1945228" cy="21100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79DCB2E6-80DE-4089-A270-EFC69AA331F7}"/>
              </a:ext>
            </a:extLst>
          </p:cNvPr>
          <p:cNvSpPr txBox="1"/>
          <p:nvPr/>
        </p:nvSpPr>
        <p:spPr>
          <a:xfrm>
            <a:off x="5796792" y="5795486"/>
            <a:ext cx="5795635" cy="646331"/>
          </a:xfrm>
          <a:prstGeom prst="rect">
            <a:avLst/>
          </a:prstGeom>
          <a:solidFill>
            <a:schemeClr val="accent4"/>
          </a:solidFill>
        </p:spPr>
        <p:txBody>
          <a:bodyPr wrap="square" rtlCol="0">
            <a:spAutoFit/>
          </a:bodyPr>
          <a:lstStyle/>
          <a:p>
            <a:r>
              <a:rPr lang="de-DE" dirty="0"/>
              <a:t>Fore this case, an </a:t>
            </a:r>
            <a:r>
              <a:rPr lang="de-DE" dirty="0" err="1"/>
              <a:t>equivalent</a:t>
            </a:r>
            <a:r>
              <a:rPr lang="de-DE" dirty="0"/>
              <a:t> </a:t>
            </a:r>
            <a:r>
              <a:rPr lang="de-DE" dirty="0" err="1"/>
              <a:t>level</a:t>
            </a:r>
            <a:r>
              <a:rPr lang="de-DE" dirty="0"/>
              <a:t> </a:t>
            </a:r>
            <a:r>
              <a:rPr lang="de-DE" dirty="0" err="1"/>
              <a:t>of</a:t>
            </a:r>
            <a:r>
              <a:rPr lang="de-DE" dirty="0"/>
              <a:t> </a:t>
            </a:r>
            <a:r>
              <a:rPr lang="de-DE" dirty="0" err="1"/>
              <a:t>safety</a:t>
            </a:r>
            <a:r>
              <a:rPr lang="de-DE" dirty="0"/>
              <a:t> </a:t>
            </a:r>
            <a:r>
              <a:rPr lang="de-DE" dirty="0" err="1"/>
              <a:t>needs</a:t>
            </a:r>
            <a:r>
              <a:rPr lang="de-DE" dirty="0"/>
              <a:t> </a:t>
            </a:r>
            <a:r>
              <a:rPr lang="de-DE" dirty="0" err="1"/>
              <a:t>to</a:t>
            </a:r>
            <a:r>
              <a:rPr lang="de-DE" dirty="0"/>
              <a:t> be </a:t>
            </a:r>
            <a:r>
              <a:rPr lang="de-DE" dirty="0" err="1"/>
              <a:t>ensured</a:t>
            </a:r>
            <a:r>
              <a:rPr lang="de-DE" dirty="0"/>
              <a:t>!</a:t>
            </a:r>
          </a:p>
        </p:txBody>
      </p:sp>
      <p:sp>
        <p:nvSpPr>
          <p:cNvPr id="9" name="Textfeld 8">
            <a:extLst>
              <a:ext uri="{FF2B5EF4-FFF2-40B4-BE49-F238E27FC236}">
                <a16:creationId xmlns:a16="http://schemas.microsoft.com/office/drawing/2014/main" id="{61C6A0B2-DF29-470C-BCA8-12470A62E94A}"/>
              </a:ext>
            </a:extLst>
          </p:cNvPr>
          <p:cNvSpPr txBox="1"/>
          <p:nvPr/>
        </p:nvSpPr>
        <p:spPr>
          <a:xfrm>
            <a:off x="886053" y="187715"/>
            <a:ext cx="11047967" cy="1323439"/>
          </a:xfrm>
          <a:prstGeom prst="rect">
            <a:avLst/>
          </a:prstGeom>
          <a:noFill/>
        </p:spPr>
        <p:txBody>
          <a:bodyPr wrap="square" rtlCol="0">
            <a:spAutoFit/>
          </a:bodyPr>
          <a:lstStyle/>
          <a:p>
            <a:r>
              <a:rPr lang="de-DE" sz="4000" dirty="0" err="1">
                <a:latin typeface="+mj-lt"/>
                <a:ea typeface="+mj-ea"/>
                <a:cs typeface="+mj-cs"/>
              </a:rPr>
              <a:t>Applicability</a:t>
            </a:r>
            <a:r>
              <a:rPr lang="de-DE" sz="4000" dirty="0">
                <a:latin typeface="+mj-lt"/>
                <a:ea typeface="+mj-ea"/>
                <a:cs typeface="+mj-cs"/>
              </a:rPr>
              <a:t> </a:t>
            </a:r>
            <a:r>
              <a:rPr lang="de-DE" sz="4000" dirty="0" err="1">
                <a:latin typeface="+mj-lt"/>
                <a:ea typeface="+mj-ea"/>
                <a:cs typeface="+mj-cs"/>
              </a:rPr>
              <a:t>of</a:t>
            </a:r>
            <a:r>
              <a:rPr lang="de-DE" sz="4000" dirty="0">
                <a:latin typeface="+mj-lt"/>
                <a:ea typeface="+mj-ea"/>
                <a:cs typeface="+mj-cs"/>
              </a:rPr>
              <a:t> UN R 79 / draft DCAS UN R </a:t>
            </a:r>
            <a:br>
              <a:rPr lang="de-DE" sz="4000" dirty="0">
                <a:latin typeface="+mj-lt"/>
                <a:ea typeface="+mj-ea"/>
                <a:cs typeface="+mj-cs"/>
              </a:rPr>
            </a:br>
            <a:r>
              <a:rPr lang="de-DE" sz="4000" dirty="0" err="1">
                <a:latin typeface="+mj-lt"/>
                <a:ea typeface="+mj-ea"/>
                <a:cs typeface="+mj-cs"/>
              </a:rPr>
              <a:t>for</a:t>
            </a:r>
            <a:r>
              <a:rPr lang="de-DE" sz="4000" dirty="0">
                <a:latin typeface="+mj-lt"/>
                <a:ea typeface="+mj-ea"/>
                <a:cs typeface="+mj-cs"/>
              </a:rPr>
              <a:t> </a:t>
            </a:r>
            <a:r>
              <a:rPr lang="de-DE" sz="4000" dirty="0" err="1">
                <a:latin typeface="+mj-lt"/>
                <a:ea typeface="+mj-ea"/>
                <a:cs typeface="+mj-cs"/>
              </a:rPr>
              <a:t>various</a:t>
            </a:r>
            <a:r>
              <a:rPr lang="de-DE" sz="4000" dirty="0">
                <a:latin typeface="+mj-lt"/>
                <a:ea typeface="+mj-ea"/>
                <a:cs typeface="+mj-cs"/>
              </a:rPr>
              <a:t> </a:t>
            </a:r>
            <a:r>
              <a:rPr lang="de-DE" sz="4000" dirty="0" err="1">
                <a:latin typeface="+mj-lt"/>
                <a:ea typeface="+mj-ea"/>
                <a:cs typeface="+mj-cs"/>
              </a:rPr>
              <a:t>system</a:t>
            </a:r>
            <a:r>
              <a:rPr lang="de-DE" sz="4000" dirty="0">
                <a:latin typeface="+mj-lt"/>
                <a:ea typeface="+mj-ea"/>
                <a:cs typeface="+mj-cs"/>
              </a:rPr>
              <a:t> </a:t>
            </a:r>
            <a:r>
              <a:rPr lang="de-DE" sz="4000" dirty="0" err="1">
                <a:latin typeface="+mj-lt"/>
                <a:ea typeface="+mj-ea"/>
                <a:cs typeface="+mj-cs"/>
              </a:rPr>
              <a:t>configurations</a:t>
            </a:r>
            <a:endParaRPr lang="de-DE" sz="4000" dirty="0">
              <a:latin typeface="+mj-lt"/>
              <a:ea typeface="+mj-ea"/>
              <a:cs typeface="+mj-cs"/>
            </a:endParaRPr>
          </a:p>
        </p:txBody>
      </p:sp>
    </p:spTree>
    <p:extLst>
      <p:ext uri="{BB962C8B-B14F-4D97-AF65-F5344CB8AC3E}">
        <p14:creationId xmlns:p14="http://schemas.microsoft.com/office/powerpoint/2010/main" val="413655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2C69D0-4B88-91AE-3AEA-DC3587997293}"/>
              </a:ext>
            </a:extLst>
          </p:cNvPr>
          <p:cNvSpPr txBox="1"/>
          <p:nvPr/>
        </p:nvSpPr>
        <p:spPr>
          <a:xfrm>
            <a:off x="934186" y="1690651"/>
            <a:ext cx="10323628" cy="4524315"/>
          </a:xfrm>
          <a:prstGeom prst="rect">
            <a:avLst/>
          </a:prstGeom>
          <a:noFill/>
        </p:spPr>
        <p:txBody>
          <a:bodyPr wrap="square" rtlCol="0">
            <a:spAutoFit/>
          </a:bodyPr>
          <a:lstStyle/>
          <a:p>
            <a:r>
              <a:rPr lang="en-US" b="1" dirty="0"/>
              <a:t>The obvious:</a:t>
            </a:r>
          </a:p>
          <a:p>
            <a:pPr marL="342900" indent="-342900">
              <a:buFont typeface="+mj-lt"/>
              <a:buAutoNum type="arabicPeriod"/>
            </a:pPr>
            <a:r>
              <a:rPr lang="en-US" dirty="0"/>
              <a:t>L1 lane keeping and lane change systems continue to be approved to UN R 79 ACSF B1 and ACSF C, and can be used together with an ACC</a:t>
            </a:r>
          </a:p>
          <a:p>
            <a:pPr marL="342900" indent="-342900">
              <a:buFont typeface="+mj-lt"/>
              <a:buAutoNum type="arabicPeriod"/>
            </a:pPr>
            <a:r>
              <a:rPr lang="en-US" dirty="0"/>
              <a:t>Features of the draft DCAS UN R - section 6 have to be approved to DCAS UN R (because they are in conflict with UN R 79)</a:t>
            </a:r>
          </a:p>
          <a:p>
            <a:endParaRPr lang="en-US" dirty="0"/>
          </a:p>
          <a:p>
            <a:r>
              <a:rPr lang="en-US" b="1" dirty="0"/>
              <a:t>What about the rest of the systems: </a:t>
            </a:r>
          </a:p>
          <a:p>
            <a:pPr marL="285750" indent="-285750">
              <a:buFont typeface="Arial" panose="020B0604020202020204" pitchFamily="34" charset="0"/>
              <a:buChar char="•"/>
            </a:pPr>
            <a:r>
              <a:rPr lang="en-US" dirty="0"/>
              <a:t>Requirements between UN R 79 and the draft DCAS UN R applicable to lane keeping and driver initiated lane change will not be identical, because the draft DCAS UN R is deliberately drafted to cover more operating domains and apply to different types of systems. </a:t>
            </a:r>
          </a:p>
          <a:p>
            <a:pPr marL="285750" indent="-285750">
              <a:buFont typeface="Arial" panose="020B0604020202020204" pitchFamily="34" charset="0"/>
              <a:buChar char="•"/>
            </a:pPr>
            <a:r>
              <a:rPr lang="en-US" dirty="0"/>
              <a:t>But the draft DCAS UN R should ensure an equal level of safety compared to the provisions established in UN R 79, although potentially achieved through other means. </a:t>
            </a:r>
          </a:p>
          <a:p>
            <a:pPr marL="285750" indent="-285750">
              <a:buFont typeface="Arial" panose="020B0604020202020204" pitchFamily="34" charset="0"/>
              <a:buChar char="•"/>
            </a:pPr>
            <a:r>
              <a:rPr lang="en-US" dirty="0"/>
              <a:t>To achieve such an equal level, the provisions of the draft DCAS UN R shall be matched with those of UN R 79. Even, the relevant provisions of UN R 79 could be used for the draft DCAS UN R as well. </a:t>
            </a:r>
            <a:r>
              <a:rPr lang="en-US" i="1" dirty="0">
                <a:solidFill>
                  <a:srgbClr val="FF0000"/>
                </a:solidFill>
              </a:rPr>
              <a:t>The drafting is ongoing to achieve this.</a:t>
            </a:r>
          </a:p>
          <a:p>
            <a:endParaRPr lang="en-US" dirty="0">
              <a:solidFill>
                <a:srgbClr val="FF0000"/>
              </a:solidFill>
            </a:endParaRPr>
          </a:p>
        </p:txBody>
      </p:sp>
      <p:sp>
        <p:nvSpPr>
          <p:cNvPr id="6" name="TextBox 5">
            <a:extLst>
              <a:ext uri="{FF2B5EF4-FFF2-40B4-BE49-F238E27FC236}">
                <a16:creationId xmlns:a16="http://schemas.microsoft.com/office/drawing/2014/main" id="{FED699E8-D202-5934-A2A6-514AA7613D69}"/>
              </a:ext>
            </a:extLst>
          </p:cNvPr>
          <p:cNvSpPr txBox="1"/>
          <p:nvPr/>
        </p:nvSpPr>
        <p:spPr>
          <a:xfrm>
            <a:off x="854453" y="191766"/>
            <a:ext cx="9969845" cy="1323439"/>
          </a:xfrm>
          <a:prstGeom prst="rect">
            <a:avLst/>
          </a:prstGeom>
          <a:noFill/>
        </p:spPr>
        <p:txBody>
          <a:bodyPr wrap="none" rtlCol="0">
            <a:spAutoFit/>
          </a:bodyPr>
          <a:lstStyle/>
          <a:p>
            <a:r>
              <a:rPr lang="en-US" sz="4000" dirty="0">
                <a:latin typeface="+mj-lt"/>
                <a:ea typeface="+mj-ea"/>
                <a:cs typeface="+mj-cs"/>
              </a:rPr>
              <a:t>General principles on the scope and separation </a:t>
            </a:r>
            <a:br>
              <a:rPr lang="en-US" sz="4000" dirty="0">
                <a:latin typeface="+mj-lt"/>
                <a:ea typeface="+mj-ea"/>
                <a:cs typeface="+mj-cs"/>
              </a:rPr>
            </a:br>
            <a:r>
              <a:rPr lang="en-US" sz="4000" dirty="0">
                <a:latin typeface="+mj-lt"/>
                <a:ea typeface="+mj-ea"/>
                <a:cs typeface="+mj-cs"/>
              </a:rPr>
              <a:t>of the draft DCAS UN R and UN R 79 (1/3)</a:t>
            </a:r>
          </a:p>
        </p:txBody>
      </p:sp>
    </p:spTree>
    <p:extLst>
      <p:ext uri="{BB962C8B-B14F-4D97-AF65-F5344CB8AC3E}">
        <p14:creationId xmlns:p14="http://schemas.microsoft.com/office/powerpoint/2010/main" val="109647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2C69D0-4B88-91AE-3AEA-DC3587997293}"/>
              </a:ext>
            </a:extLst>
          </p:cNvPr>
          <p:cNvSpPr txBox="1"/>
          <p:nvPr/>
        </p:nvSpPr>
        <p:spPr>
          <a:xfrm>
            <a:off x="934186" y="1735475"/>
            <a:ext cx="10323628" cy="3939540"/>
          </a:xfrm>
          <a:prstGeom prst="rect">
            <a:avLst/>
          </a:prstGeom>
          <a:noFill/>
        </p:spPr>
        <p:txBody>
          <a:bodyPr wrap="square" rtlCol="0">
            <a:spAutoFit/>
          </a:bodyPr>
          <a:lstStyle/>
          <a:p>
            <a:r>
              <a:rPr lang="en-US" b="1" dirty="0"/>
              <a:t>Consequences: </a:t>
            </a:r>
          </a:p>
          <a:p>
            <a:pPr marL="342900" indent="-342900">
              <a:buFont typeface="+mj-lt"/>
              <a:buAutoNum type="arabicPeriod"/>
            </a:pPr>
            <a:r>
              <a:rPr lang="en-US" dirty="0"/>
              <a:t>An ACSF that can only be operated as L2 hands-on and without any advanced features has to be approved to UN R 79 (this ensures consistency for existing systems and the driver’s experience with them);</a:t>
            </a:r>
          </a:p>
          <a:p>
            <a:pPr marL="342900" indent="-342900">
              <a:buFont typeface="+mj-lt"/>
              <a:buAutoNum type="arabicPeriod"/>
            </a:pPr>
            <a:r>
              <a:rPr lang="en-US" dirty="0"/>
              <a:t>Sustained lane keeping and driver-initiated lane change that are activated together with advanced DCAS features </a:t>
            </a:r>
            <a:r>
              <a:rPr lang="en-US" altLang="ja-JP" dirty="0"/>
              <a:t>can be either </a:t>
            </a:r>
            <a:r>
              <a:rPr lang="en-US" dirty="0"/>
              <a:t>approved to UN R DCAS, </a:t>
            </a:r>
            <a:r>
              <a:rPr lang="en-US" altLang="ja-JP" dirty="0"/>
              <a:t>or UN R 79 if they meet the UN R 79 ACSF requirements, by the manufacturer’s declaration, </a:t>
            </a:r>
            <a:r>
              <a:rPr lang="en-US" dirty="0"/>
              <a:t>to ensure a consistent safety argumentation for all parts of the system. </a:t>
            </a:r>
          </a:p>
          <a:p>
            <a:pPr marL="342900" indent="-342900">
              <a:buFont typeface="+mj-lt"/>
              <a:buAutoNum type="arabicPeriod"/>
            </a:pPr>
            <a:endParaRPr lang="en-US" dirty="0"/>
          </a:p>
          <a:p>
            <a:pPr marL="342900" indent="-342900">
              <a:buFont typeface="+mj-lt"/>
              <a:buAutoNum type="arabicPeriod"/>
            </a:pPr>
            <a:r>
              <a:rPr lang="en-US" dirty="0"/>
              <a:t>If the system can be configured that sustained lane keeping and driver initiated lane change can operate without any of the specific features implemented in the vehicle, this mode of operation is still covered by UN R DCAS and shall fulfill the provisions of UN R DCAS. </a:t>
            </a:r>
          </a:p>
          <a:p>
            <a:endParaRPr lang="en-US" sz="1600" dirty="0"/>
          </a:p>
          <a:p>
            <a:endParaRPr lang="en-US" dirty="0"/>
          </a:p>
        </p:txBody>
      </p:sp>
      <p:sp>
        <p:nvSpPr>
          <p:cNvPr id="6" name="TextBox 5">
            <a:extLst>
              <a:ext uri="{FF2B5EF4-FFF2-40B4-BE49-F238E27FC236}">
                <a16:creationId xmlns:a16="http://schemas.microsoft.com/office/drawing/2014/main" id="{FED699E8-D202-5934-A2A6-514AA7613D69}"/>
              </a:ext>
            </a:extLst>
          </p:cNvPr>
          <p:cNvSpPr txBox="1"/>
          <p:nvPr/>
        </p:nvSpPr>
        <p:spPr>
          <a:xfrm>
            <a:off x="854453" y="191766"/>
            <a:ext cx="9969845" cy="1323439"/>
          </a:xfrm>
          <a:prstGeom prst="rect">
            <a:avLst/>
          </a:prstGeom>
          <a:noFill/>
        </p:spPr>
        <p:txBody>
          <a:bodyPr wrap="none" rtlCol="0">
            <a:spAutoFit/>
          </a:bodyPr>
          <a:lstStyle/>
          <a:p>
            <a:r>
              <a:rPr lang="en-US" sz="4000" dirty="0">
                <a:latin typeface="+mj-lt"/>
                <a:ea typeface="+mj-ea"/>
                <a:cs typeface="+mj-cs"/>
              </a:rPr>
              <a:t>General principles on the scope and separation </a:t>
            </a:r>
            <a:br>
              <a:rPr lang="en-US" sz="4000" dirty="0">
                <a:latin typeface="+mj-lt"/>
                <a:ea typeface="+mj-ea"/>
                <a:cs typeface="+mj-cs"/>
              </a:rPr>
            </a:br>
            <a:r>
              <a:rPr lang="en-US" sz="4000" dirty="0">
                <a:latin typeface="+mj-lt"/>
                <a:ea typeface="+mj-ea"/>
                <a:cs typeface="+mj-cs"/>
              </a:rPr>
              <a:t>of the draft DCAS UN R and UN R 79 (2/3)</a:t>
            </a:r>
          </a:p>
        </p:txBody>
      </p:sp>
    </p:spTree>
    <p:extLst>
      <p:ext uri="{BB962C8B-B14F-4D97-AF65-F5344CB8AC3E}">
        <p14:creationId xmlns:p14="http://schemas.microsoft.com/office/powerpoint/2010/main" val="14896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2C69D0-4B88-91AE-3AEA-DC3587997293}"/>
              </a:ext>
            </a:extLst>
          </p:cNvPr>
          <p:cNvSpPr txBox="1"/>
          <p:nvPr/>
        </p:nvSpPr>
        <p:spPr>
          <a:xfrm>
            <a:off x="934186" y="1735475"/>
            <a:ext cx="10323628" cy="3939540"/>
          </a:xfrm>
          <a:prstGeom prst="rect">
            <a:avLst/>
          </a:prstGeom>
          <a:noFill/>
        </p:spPr>
        <p:txBody>
          <a:bodyPr wrap="square" rtlCol="0">
            <a:spAutoFit/>
          </a:bodyPr>
          <a:lstStyle/>
          <a:p>
            <a:endParaRPr lang="en-US" sz="1600" dirty="0">
              <a:solidFill>
                <a:srgbClr val="7030A0"/>
              </a:solidFill>
            </a:endParaRPr>
          </a:p>
          <a:p>
            <a:r>
              <a:rPr lang="en-US" b="1" dirty="0"/>
              <a:t>The concept of scope separation</a:t>
            </a:r>
          </a:p>
          <a:p>
            <a:r>
              <a:rPr lang="en-GB" dirty="0"/>
              <a:t>The essential concept remains to eliminate </a:t>
            </a:r>
            <a:r>
              <a:rPr lang="en-GB" dirty="0">
                <a:latin typeface="Calibri" panose="020F0502020204030204" pitchFamily="34" charset="0"/>
                <a:ea typeface="Calibri" panose="020F0502020204030204" pitchFamily="34" charset="0"/>
              </a:rPr>
              <a:t>both </a:t>
            </a:r>
            <a:r>
              <a:rPr lang="en-GB" dirty="0"/>
              <a:t>‘double-testing’ and incompatibilities in technical provisions, at the same time keeping UN R 79 unchanged for those parties which might only apply UN R 79. This would also help to simplify the scope of the draft DCAS UN R:</a:t>
            </a:r>
          </a:p>
          <a:p>
            <a:pPr marL="285750" lvl="0" indent="-285750">
              <a:spcAft>
                <a:spcPts val="0"/>
              </a:spcAft>
              <a:buFont typeface="Arial" panose="020B0604020202020204" pitchFamily="34" charset="0"/>
              <a:buChar char="•"/>
            </a:pPr>
            <a:r>
              <a:rPr lang="en-GB" dirty="0"/>
              <a:t>Functions approved to UN R R79 shouldn’t have to also be approved to (or meet the technical requirements of) DCAS UN R;</a:t>
            </a:r>
            <a:endParaRPr lang="ru-RU" dirty="0"/>
          </a:p>
          <a:p>
            <a:pPr marL="285750" lvl="0" indent="-285750">
              <a:spcAft>
                <a:spcPts val="0"/>
              </a:spcAft>
              <a:buFont typeface="Arial" panose="020B0604020202020204" pitchFamily="34" charset="0"/>
              <a:buChar char="•"/>
            </a:pPr>
            <a:r>
              <a:rPr lang="en-GB" dirty="0"/>
              <a:t>Functions approved to DCAS UN R shouldn’t also have to be approved to (or meet the technical requirements of) UN R 79;</a:t>
            </a:r>
            <a:endParaRPr lang="ru-RU" dirty="0"/>
          </a:p>
          <a:p>
            <a:pPr marL="285750" lvl="0" indent="-285750">
              <a:spcAft>
                <a:spcPts val="0"/>
              </a:spcAft>
              <a:buFont typeface="Arial" panose="020B0604020202020204" pitchFamily="34" charset="0"/>
              <a:buChar char="•"/>
            </a:pPr>
            <a:r>
              <a:rPr lang="en-GB" dirty="0"/>
              <a:t>Contracting Parties which do not apply DCAS UN R should still be able to require compliance with UN R 79 in-full.</a:t>
            </a:r>
            <a:endParaRPr lang="ru-RU" dirty="0"/>
          </a:p>
          <a:p>
            <a:endParaRPr lang="en-US" dirty="0"/>
          </a:p>
          <a:p>
            <a:r>
              <a:rPr lang="en-US" b="1" dirty="0"/>
              <a:t>Realization</a:t>
            </a:r>
          </a:p>
          <a:p>
            <a:r>
              <a:rPr lang="en-US" dirty="0"/>
              <a:t>The proposal for amendments to UN R 79 is presented in GRVA-17-07.</a:t>
            </a:r>
          </a:p>
        </p:txBody>
      </p:sp>
      <p:sp>
        <p:nvSpPr>
          <p:cNvPr id="6" name="TextBox 5">
            <a:extLst>
              <a:ext uri="{FF2B5EF4-FFF2-40B4-BE49-F238E27FC236}">
                <a16:creationId xmlns:a16="http://schemas.microsoft.com/office/drawing/2014/main" id="{FED699E8-D202-5934-A2A6-514AA7613D69}"/>
              </a:ext>
            </a:extLst>
          </p:cNvPr>
          <p:cNvSpPr txBox="1"/>
          <p:nvPr/>
        </p:nvSpPr>
        <p:spPr>
          <a:xfrm>
            <a:off x="854453" y="191766"/>
            <a:ext cx="9969845" cy="1323439"/>
          </a:xfrm>
          <a:prstGeom prst="rect">
            <a:avLst/>
          </a:prstGeom>
          <a:noFill/>
        </p:spPr>
        <p:txBody>
          <a:bodyPr wrap="none" rtlCol="0">
            <a:spAutoFit/>
          </a:bodyPr>
          <a:lstStyle/>
          <a:p>
            <a:r>
              <a:rPr lang="en-US" sz="4000" dirty="0">
                <a:latin typeface="+mj-lt"/>
                <a:ea typeface="+mj-ea"/>
                <a:cs typeface="+mj-cs"/>
              </a:rPr>
              <a:t>General principles on the scope and separation </a:t>
            </a:r>
            <a:br>
              <a:rPr lang="en-US" sz="4000" dirty="0">
                <a:latin typeface="+mj-lt"/>
                <a:ea typeface="+mj-ea"/>
                <a:cs typeface="+mj-cs"/>
              </a:rPr>
            </a:br>
            <a:r>
              <a:rPr lang="en-US" sz="4000" dirty="0">
                <a:latin typeface="+mj-lt"/>
                <a:ea typeface="+mj-ea"/>
                <a:cs typeface="+mj-cs"/>
              </a:rPr>
              <a:t>of the draft DCAS UN R and UN R 79 (3/3)</a:t>
            </a:r>
          </a:p>
        </p:txBody>
      </p:sp>
    </p:spTree>
    <p:extLst>
      <p:ext uri="{BB962C8B-B14F-4D97-AF65-F5344CB8AC3E}">
        <p14:creationId xmlns:p14="http://schemas.microsoft.com/office/powerpoint/2010/main" val="139732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B83A7-E5CE-A664-C744-78353AB6C6BD}"/>
              </a:ext>
            </a:extLst>
          </p:cNvPr>
          <p:cNvSpPr>
            <a:spLocks noGrp="1"/>
          </p:cNvSpPr>
          <p:nvPr>
            <p:ph type="title"/>
          </p:nvPr>
        </p:nvSpPr>
        <p:spPr>
          <a:xfrm>
            <a:off x="838200" y="2310374"/>
            <a:ext cx="10515600" cy="1885109"/>
          </a:xfrm>
        </p:spPr>
        <p:txBody>
          <a:bodyPr/>
          <a:lstStyle/>
          <a:p>
            <a:r>
              <a:rPr lang="en-US" dirty="0"/>
              <a:t>III. DCAS UN R Construction</a:t>
            </a:r>
            <a:endParaRPr lang="ru-RU" dirty="0"/>
          </a:p>
        </p:txBody>
      </p:sp>
    </p:spTree>
    <p:extLst>
      <p:ext uri="{BB962C8B-B14F-4D97-AF65-F5344CB8AC3E}">
        <p14:creationId xmlns:p14="http://schemas.microsoft.com/office/powerpoint/2010/main" val="34925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EF1D37-4896-44B9-895F-CB4E5066587F}"/>
              </a:ext>
            </a:extLst>
          </p:cNvPr>
          <p:cNvSpPr>
            <a:spLocks noGrp="1"/>
          </p:cNvSpPr>
          <p:nvPr>
            <p:ph type="title"/>
          </p:nvPr>
        </p:nvSpPr>
        <p:spPr>
          <a:xfrm>
            <a:off x="722420" y="179800"/>
            <a:ext cx="10747159" cy="770617"/>
          </a:xfrm>
        </p:spPr>
        <p:txBody>
          <a:bodyPr/>
          <a:lstStyle/>
          <a:p>
            <a:r>
              <a:rPr lang="en-US" dirty="0"/>
              <a:t>Content of the draft DCAS UN Regulation (1/2) </a:t>
            </a:r>
            <a:endParaRPr lang="ru-RU" dirty="0"/>
          </a:p>
        </p:txBody>
      </p:sp>
      <p:sp>
        <p:nvSpPr>
          <p:cNvPr id="4" name="Номер слайда 3">
            <a:extLst>
              <a:ext uri="{FF2B5EF4-FFF2-40B4-BE49-F238E27FC236}">
                <a16:creationId xmlns:a16="http://schemas.microsoft.com/office/drawing/2014/main" id="{EC038C56-D106-41F8-BF0C-6F64A69E2E67}"/>
              </a:ext>
            </a:extLst>
          </p:cNvPr>
          <p:cNvSpPr>
            <a:spLocks noGrp="1"/>
          </p:cNvSpPr>
          <p:nvPr>
            <p:ph type="sldNum" sz="quarter" idx="12"/>
          </p:nvPr>
        </p:nvSpPr>
        <p:spPr/>
        <p:txBody>
          <a:bodyPr/>
          <a:lstStyle/>
          <a:p>
            <a:fld id="{2705717C-9100-4B67-BBBE-0E8CFF0344F7}" type="slidenum">
              <a:rPr lang="ru-RU" smtClean="0"/>
              <a:t>17</a:t>
            </a:fld>
            <a:endParaRPr lang="ru-RU"/>
          </a:p>
        </p:txBody>
      </p:sp>
      <p:graphicFrame>
        <p:nvGraphicFramePr>
          <p:cNvPr id="3" name="Таблица 4">
            <a:extLst>
              <a:ext uri="{FF2B5EF4-FFF2-40B4-BE49-F238E27FC236}">
                <a16:creationId xmlns:a16="http://schemas.microsoft.com/office/drawing/2014/main" id="{F03DB35E-4BF1-227B-E23A-F1E5ADAF6CDD}"/>
              </a:ext>
            </a:extLst>
          </p:cNvPr>
          <p:cNvGraphicFramePr>
            <a:graphicFrameLocks noGrp="1"/>
          </p:cNvGraphicFramePr>
          <p:nvPr>
            <p:extLst>
              <p:ext uri="{D42A27DB-BD31-4B8C-83A1-F6EECF244321}">
                <p14:modId xmlns:p14="http://schemas.microsoft.com/office/powerpoint/2010/main" val="3746444366"/>
              </p:ext>
            </p:extLst>
          </p:nvPr>
        </p:nvGraphicFramePr>
        <p:xfrm>
          <a:off x="850392" y="1024756"/>
          <a:ext cx="10619187" cy="5517750"/>
        </p:xfrm>
        <a:graphic>
          <a:graphicData uri="http://schemas.openxmlformats.org/drawingml/2006/table">
            <a:tbl>
              <a:tblPr firstRow="1" bandRow="1">
                <a:tableStyleId>{5940675A-B579-460E-94D1-54222C63F5DA}</a:tableStyleId>
              </a:tblPr>
              <a:tblGrid>
                <a:gridCol w="4223632">
                  <a:extLst>
                    <a:ext uri="{9D8B030D-6E8A-4147-A177-3AD203B41FA5}">
                      <a16:colId xmlns:a16="http://schemas.microsoft.com/office/drawing/2014/main" val="880475686"/>
                    </a:ext>
                  </a:extLst>
                </a:gridCol>
                <a:gridCol w="582705">
                  <a:extLst>
                    <a:ext uri="{9D8B030D-6E8A-4147-A177-3AD203B41FA5}">
                      <a16:colId xmlns:a16="http://schemas.microsoft.com/office/drawing/2014/main" val="2663787754"/>
                    </a:ext>
                  </a:extLst>
                </a:gridCol>
                <a:gridCol w="5812850">
                  <a:extLst>
                    <a:ext uri="{9D8B030D-6E8A-4147-A177-3AD203B41FA5}">
                      <a16:colId xmlns:a16="http://schemas.microsoft.com/office/drawing/2014/main" val="2877422984"/>
                    </a:ext>
                  </a:extLst>
                </a:gridCol>
              </a:tblGrid>
              <a:tr h="382788">
                <a:tc>
                  <a:txBody>
                    <a:bodyPr/>
                    <a:lstStyle/>
                    <a:p>
                      <a:r>
                        <a:rPr lang="en-US" dirty="0"/>
                        <a:t>Introduction</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Detailed explanation of the nature of DCAS and regulatory consequences</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2094034"/>
                  </a:ext>
                </a:extLst>
              </a:tr>
              <a:tr h="382788">
                <a:tc>
                  <a:txBody>
                    <a:bodyPr/>
                    <a:lstStyle/>
                    <a:p>
                      <a:pPr marL="0" indent="0">
                        <a:buNone/>
                      </a:pPr>
                      <a:r>
                        <a:rPr lang="en-US" dirty="0"/>
                        <a:t>1. Scope</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None/>
                      </a:pPr>
                      <a:endParaRPr lang="ru-RU"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buNone/>
                      </a:pP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9223402"/>
                  </a:ext>
                </a:extLst>
              </a:tr>
              <a:tr h="382788">
                <a:tc>
                  <a:txBody>
                    <a:bodyPr/>
                    <a:lstStyle/>
                    <a:p>
                      <a:r>
                        <a:rPr lang="en-US" dirty="0"/>
                        <a:t>2. Definitions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0865990"/>
                  </a:ext>
                </a:extLst>
              </a:tr>
              <a:tr h="382788">
                <a:tc>
                  <a:txBody>
                    <a:bodyPr/>
                    <a:lstStyle/>
                    <a:p>
                      <a:r>
                        <a:rPr lang="en-US" dirty="0"/>
                        <a:t>3. </a:t>
                      </a:r>
                      <a:r>
                        <a:rPr lang="en-GB" sz="1800" kern="1200" dirty="0">
                          <a:solidFill>
                            <a:schemeClr val="tx1"/>
                          </a:solidFill>
                          <a:effectLst/>
                          <a:latin typeface="+mn-lt"/>
                          <a:ea typeface="+mn-ea"/>
                          <a:cs typeface="+mn-cs"/>
                        </a:rPr>
                        <a:t>Application for approval</a:t>
                      </a:r>
                      <a:endParaRPr lang="ru-RU"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800" kern="1200" dirty="0">
                          <a:solidFill>
                            <a:schemeClr val="tx1"/>
                          </a:solidFill>
                          <a:effectLst/>
                          <a:latin typeface="+mn-lt"/>
                          <a:ea typeface="+mn-ea"/>
                          <a:cs typeface="+mn-cs"/>
                        </a:rPr>
                        <a:t>Common content with other UN Regulations</a:t>
                      </a:r>
                      <a:endParaRPr lang="ru-RU"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545884"/>
                  </a:ext>
                </a:extLst>
              </a:tr>
              <a:tr h="382788">
                <a:tc>
                  <a:txBody>
                    <a:bodyPr/>
                    <a:lstStyle/>
                    <a:p>
                      <a:r>
                        <a:rPr lang="en-US" dirty="0"/>
                        <a:t>4. Approval</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800" kern="1200" dirty="0">
                          <a:solidFill>
                            <a:schemeClr val="tx1"/>
                          </a:solidFill>
                          <a:effectLst/>
                          <a:latin typeface="+mn-lt"/>
                          <a:ea typeface="+mn-ea"/>
                          <a:cs typeface="+mn-cs"/>
                        </a:rPr>
                        <a:t>Common content with other UN Regulations</a:t>
                      </a:r>
                      <a:endParaRPr lang="ru-RU"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0522994"/>
                  </a:ext>
                </a:extLst>
              </a:tr>
              <a:tr h="382788">
                <a:tc>
                  <a:txBody>
                    <a:bodyPr/>
                    <a:lstStyle/>
                    <a:p>
                      <a:r>
                        <a:rPr lang="en-US" dirty="0"/>
                        <a:t>5. Specifications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5095660"/>
                  </a:ext>
                </a:extLst>
              </a:tr>
              <a:tr h="382788">
                <a:tc>
                  <a:txBody>
                    <a:bodyPr/>
                    <a:lstStyle/>
                    <a:p>
                      <a:r>
                        <a:rPr lang="en-US" dirty="0"/>
                        <a:t>6. </a:t>
                      </a:r>
                      <a:r>
                        <a:rPr lang="en-GB" sz="1800" kern="1200" dirty="0">
                          <a:solidFill>
                            <a:schemeClr val="tx1"/>
                          </a:solidFill>
                          <a:effectLst/>
                          <a:latin typeface="+mn-lt"/>
                          <a:ea typeface="+mn-ea"/>
                          <a:cs typeface="+mn-cs"/>
                        </a:rPr>
                        <a:t>Requirements for Specific DCAS Features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6298530"/>
                  </a:ext>
                </a:extLst>
              </a:tr>
              <a:tr h="382788">
                <a:tc>
                  <a:txBody>
                    <a:bodyPr/>
                    <a:lstStyle/>
                    <a:p>
                      <a:r>
                        <a:rPr lang="en-US" dirty="0"/>
                        <a:t>7. </a:t>
                      </a:r>
                      <a:r>
                        <a:rPr lang="en-GB" sz="1800" kern="1200" dirty="0">
                          <a:solidFill>
                            <a:schemeClr val="tx1"/>
                          </a:solidFill>
                          <a:effectLst/>
                          <a:latin typeface="+mn-lt"/>
                          <a:ea typeface="+mn-ea"/>
                          <a:cs typeface="+mn-cs"/>
                        </a:rPr>
                        <a:t>Monitoring of DCAS operation</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Provisions for in-service monitoring and reporting (post-type approval compliance assessment pillar)</a:t>
                      </a:r>
                      <a:endParaRPr lang="ru-RU"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7387747"/>
                  </a:ext>
                </a:extLst>
              </a:tr>
              <a:tr h="382788">
                <a:tc>
                  <a:txBody>
                    <a:bodyPr/>
                    <a:lstStyle/>
                    <a:p>
                      <a:r>
                        <a:rPr lang="en-US" dirty="0"/>
                        <a:t>8. </a:t>
                      </a:r>
                      <a:r>
                        <a:rPr lang="en-GB" sz="1800" kern="1200" dirty="0">
                          <a:solidFill>
                            <a:schemeClr val="tx1"/>
                          </a:solidFill>
                          <a:effectLst/>
                          <a:latin typeface="+mn-lt"/>
                          <a:ea typeface="+mn-ea"/>
                          <a:cs typeface="+mn-cs"/>
                        </a:rPr>
                        <a:t>System Validation</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General provisions regarding compliance assessment with reference to annexes dedicated to system validation</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9287415"/>
                  </a:ext>
                </a:extLst>
              </a:tr>
              <a:tr h="382788">
                <a:tc>
                  <a:txBody>
                    <a:bodyPr/>
                    <a:lstStyle/>
                    <a:p>
                      <a:r>
                        <a:rPr lang="en-US" dirty="0"/>
                        <a:t>9. </a:t>
                      </a:r>
                      <a:r>
                        <a:rPr lang="en-GB" sz="1800" kern="1200" dirty="0">
                          <a:solidFill>
                            <a:schemeClr val="tx1"/>
                          </a:solidFill>
                          <a:effectLst/>
                          <a:latin typeface="+mn-lt"/>
                          <a:ea typeface="+mn-ea"/>
                          <a:cs typeface="+mn-cs"/>
                        </a:rPr>
                        <a:t>System Information Data</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Provisions requesting specific data to be submitted by manufacturers in the approval process</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295685"/>
                  </a:ext>
                </a:extLst>
              </a:tr>
              <a:tr h="660702">
                <a:tc>
                  <a:txBody>
                    <a:bodyPr/>
                    <a:lstStyle/>
                    <a:p>
                      <a:r>
                        <a:rPr lang="en-US" dirty="0"/>
                        <a:t>10. </a:t>
                      </a:r>
                      <a:r>
                        <a:rPr lang="en-GB" sz="1800" kern="1200" dirty="0">
                          <a:solidFill>
                            <a:schemeClr val="tx1"/>
                          </a:solidFill>
                          <a:effectLst/>
                          <a:latin typeface="+mn-lt"/>
                          <a:ea typeface="+mn-ea"/>
                          <a:cs typeface="+mn-cs"/>
                        </a:rPr>
                        <a:t>Requirements for Software Identification and Cyber Security</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Provisions stipulating manufacturers’ actions in case of software update</a:t>
                      </a:r>
                      <a:endParaRPr lang="ru-RU"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0709479"/>
                  </a:ext>
                </a:extLst>
              </a:tr>
            </a:tbl>
          </a:graphicData>
        </a:graphic>
      </p:graphicFrame>
    </p:spTree>
    <p:extLst>
      <p:ext uri="{BB962C8B-B14F-4D97-AF65-F5344CB8AC3E}">
        <p14:creationId xmlns:p14="http://schemas.microsoft.com/office/powerpoint/2010/main" val="133430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EF1D37-4896-44B9-895F-CB4E5066587F}"/>
              </a:ext>
            </a:extLst>
          </p:cNvPr>
          <p:cNvSpPr>
            <a:spLocks noGrp="1"/>
          </p:cNvSpPr>
          <p:nvPr>
            <p:ph type="title"/>
          </p:nvPr>
        </p:nvSpPr>
        <p:spPr>
          <a:xfrm>
            <a:off x="722420" y="179800"/>
            <a:ext cx="10747159" cy="770617"/>
          </a:xfrm>
        </p:spPr>
        <p:txBody>
          <a:bodyPr/>
          <a:lstStyle/>
          <a:p>
            <a:r>
              <a:rPr lang="en-US" dirty="0"/>
              <a:t>Content of the draft DCAS UN Regulation (2/2) </a:t>
            </a:r>
            <a:endParaRPr lang="ru-RU" dirty="0"/>
          </a:p>
        </p:txBody>
      </p:sp>
      <p:sp>
        <p:nvSpPr>
          <p:cNvPr id="4" name="Номер слайда 3">
            <a:extLst>
              <a:ext uri="{FF2B5EF4-FFF2-40B4-BE49-F238E27FC236}">
                <a16:creationId xmlns:a16="http://schemas.microsoft.com/office/drawing/2014/main" id="{EC038C56-D106-41F8-BF0C-6F64A69E2E67}"/>
              </a:ext>
            </a:extLst>
          </p:cNvPr>
          <p:cNvSpPr>
            <a:spLocks noGrp="1"/>
          </p:cNvSpPr>
          <p:nvPr>
            <p:ph type="sldNum" sz="quarter" idx="12"/>
          </p:nvPr>
        </p:nvSpPr>
        <p:spPr/>
        <p:txBody>
          <a:bodyPr/>
          <a:lstStyle/>
          <a:p>
            <a:fld id="{2705717C-9100-4B67-BBBE-0E8CFF0344F7}" type="slidenum">
              <a:rPr lang="ru-RU" smtClean="0"/>
              <a:t>18</a:t>
            </a:fld>
            <a:endParaRPr lang="ru-RU"/>
          </a:p>
        </p:txBody>
      </p:sp>
      <p:graphicFrame>
        <p:nvGraphicFramePr>
          <p:cNvPr id="3" name="Таблица 4">
            <a:extLst>
              <a:ext uri="{FF2B5EF4-FFF2-40B4-BE49-F238E27FC236}">
                <a16:creationId xmlns:a16="http://schemas.microsoft.com/office/drawing/2014/main" id="{F03DB35E-4BF1-227B-E23A-F1E5ADAF6CDD}"/>
              </a:ext>
            </a:extLst>
          </p:cNvPr>
          <p:cNvGraphicFramePr>
            <a:graphicFrameLocks noGrp="1"/>
          </p:cNvGraphicFramePr>
          <p:nvPr>
            <p:extLst>
              <p:ext uri="{D42A27DB-BD31-4B8C-83A1-F6EECF244321}">
                <p14:modId xmlns:p14="http://schemas.microsoft.com/office/powerpoint/2010/main" val="1971478383"/>
              </p:ext>
            </p:extLst>
          </p:nvPr>
        </p:nvGraphicFramePr>
        <p:xfrm>
          <a:off x="850392" y="1024756"/>
          <a:ext cx="10619187" cy="5645952"/>
        </p:xfrm>
        <a:graphic>
          <a:graphicData uri="http://schemas.openxmlformats.org/drawingml/2006/table">
            <a:tbl>
              <a:tblPr firstRow="1" bandRow="1">
                <a:tableStyleId>{5940675A-B579-460E-94D1-54222C63F5DA}</a:tableStyleId>
              </a:tblPr>
              <a:tblGrid>
                <a:gridCol w="4223632">
                  <a:extLst>
                    <a:ext uri="{9D8B030D-6E8A-4147-A177-3AD203B41FA5}">
                      <a16:colId xmlns:a16="http://schemas.microsoft.com/office/drawing/2014/main" val="880475686"/>
                    </a:ext>
                  </a:extLst>
                </a:gridCol>
                <a:gridCol w="582705">
                  <a:extLst>
                    <a:ext uri="{9D8B030D-6E8A-4147-A177-3AD203B41FA5}">
                      <a16:colId xmlns:a16="http://schemas.microsoft.com/office/drawing/2014/main" val="2663787754"/>
                    </a:ext>
                  </a:extLst>
                </a:gridCol>
                <a:gridCol w="5812850">
                  <a:extLst>
                    <a:ext uri="{9D8B030D-6E8A-4147-A177-3AD203B41FA5}">
                      <a16:colId xmlns:a16="http://schemas.microsoft.com/office/drawing/2014/main" val="2877422984"/>
                    </a:ext>
                  </a:extLst>
                </a:gridCol>
              </a:tblGrid>
              <a:tr h="382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 </a:t>
                      </a:r>
                      <a:r>
                        <a:rPr lang="en-GB" sz="1800" kern="1200" dirty="0">
                          <a:solidFill>
                            <a:schemeClr val="tx1"/>
                          </a:solidFill>
                          <a:effectLst/>
                          <a:latin typeface="+mn-lt"/>
                          <a:ea typeface="+mn-ea"/>
                          <a:cs typeface="+mn-cs"/>
                        </a:rPr>
                        <a:t>Modification of vehicle type and extension of approval</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800" kern="1200" dirty="0">
                          <a:solidFill>
                            <a:schemeClr val="tx1"/>
                          </a:solidFill>
                          <a:effectLst/>
                          <a:latin typeface="+mn-lt"/>
                          <a:ea typeface="+mn-ea"/>
                          <a:cs typeface="+mn-cs"/>
                        </a:rPr>
                        <a:t>Common content with other UN Regulations</a:t>
                      </a:r>
                      <a:endParaRPr lang="ru-RU"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2094034"/>
                  </a:ext>
                </a:extLst>
              </a:tr>
              <a:tr h="382788">
                <a:tc>
                  <a:txBody>
                    <a:bodyPr/>
                    <a:lstStyle/>
                    <a:p>
                      <a:r>
                        <a:rPr lang="en-US" dirty="0"/>
                        <a:t>12. </a:t>
                      </a:r>
                      <a:r>
                        <a:rPr lang="en-GB" sz="1800" kern="1200" dirty="0">
                          <a:solidFill>
                            <a:schemeClr val="tx1"/>
                          </a:solidFill>
                          <a:effectLst/>
                          <a:latin typeface="+mn-lt"/>
                          <a:ea typeface="+mn-ea"/>
                          <a:cs typeface="+mn-cs"/>
                        </a:rPr>
                        <a:t>Conformity of Production</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800" kern="1200" dirty="0">
                          <a:solidFill>
                            <a:schemeClr val="tx1"/>
                          </a:solidFill>
                          <a:effectLst/>
                          <a:latin typeface="+mn-lt"/>
                          <a:ea typeface="+mn-ea"/>
                          <a:cs typeface="+mn-cs"/>
                        </a:rPr>
                        <a:t>Common content with other UN Regulations</a:t>
                      </a:r>
                      <a:endParaRPr lang="ru-RU"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9223402"/>
                  </a:ext>
                </a:extLst>
              </a:tr>
              <a:tr h="382788">
                <a:tc>
                  <a:txBody>
                    <a:bodyPr/>
                    <a:lstStyle/>
                    <a:p>
                      <a:pPr marL="0" indent="0">
                        <a:buNone/>
                      </a:pPr>
                      <a:r>
                        <a:rPr lang="en-US" dirty="0"/>
                        <a:t>13. </a:t>
                      </a:r>
                      <a:r>
                        <a:rPr lang="en-GB" sz="1800" kern="1200" dirty="0">
                          <a:solidFill>
                            <a:schemeClr val="tx1"/>
                          </a:solidFill>
                          <a:effectLst/>
                          <a:latin typeface="+mn-lt"/>
                          <a:ea typeface="+mn-ea"/>
                          <a:cs typeface="+mn-cs"/>
                        </a:rPr>
                        <a:t>Penalties for non-conformity of production</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800" kern="1200" dirty="0">
                          <a:solidFill>
                            <a:schemeClr val="tx1"/>
                          </a:solidFill>
                          <a:effectLst/>
                          <a:latin typeface="+mn-lt"/>
                          <a:ea typeface="+mn-ea"/>
                          <a:cs typeface="+mn-cs"/>
                        </a:rPr>
                        <a:t>Common content with other UN Regulations</a:t>
                      </a:r>
                      <a:endParaRPr lang="ru-RU"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0865990"/>
                  </a:ext>
                </a:extLst>
              </a:tr>
              <a:tr h="382788">
                <a:tc>
                  <a:txBody>
                    <a:bodyPr/>
                    <a:lstStyle/>
                    <a:p>
                      <a:r>
                        <a:rPr lang="en-US" dirty="0"/>
                        <a:t>14. </a:t>
                      </a:r>
                      <a:r>
                        <a:rPr lang="en-GB" sz="1800" kern="1200" dirty="0">
                          <a:solidFill>
                            <a:schemeClr val="tx1"/>
                          </a:solidFill>
                          <a:effectLst/>
                          <a:latin typeface="+mn-lt"/>
                          <a:ea typeface="+mn-ea"/>
                          <a:cs typeface="+mn-cs"/>
                        </a:rPr>
                        <a:t>Production definitively discontinued</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800" kern="1200" dirty="0">
                          <a:solidFill>
                            <a:schemeClr val="tx1"/>
                          </a:solidFill>
                          <a:effectLst/>
                          <a:latin typeface="+mn-lt"/>
                          <a:ea typeface="+mn-ea"/>
                          <a:cs typeface="+mn-cs"/>
                        </a:rPr>
                        <a:t>Common content with other UN Regulations</a:t>
                      </a:r>
                      <a:endParaRPr lang="ru-RU"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545884"/>
                  </a:ext>
                </a:extLst>
              </a:tr>
              <a:tr h="382788">
                <a:tc>
                  <a:txBody>
                    <a:bodyPr/>
                    <a:lstStyle/>
                    <a:p>
                      <a:r>
                        <a:rPr lang="en-US" dirty="0"/>
                        <a:t>15. </a:t>
                      </a:r>
                      <a:r>
                        <a:rPr lang="en-GB" sz="1800" kern="1200" dirty="0">
                          <a:solidFill>
                            <a:schemeClr val="tx1"/>
                          </a:solidFill>
                          <a:effectLst/>
                          <a:latin typeface="+mn-lt"/>
                          <a:ea typeface="+mn-ea"/>
                          <a:cs typeface="+mn-cs"/>
                        </a:rPr>
                        <a:t>Names and addresses of the Approval Bodies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800" kern="1200" dirty="0">
                          <a:solidFill>
                            <a:schemeClr val="tx1"/>
                          </a:solidFill>
                          <a:effectLst/>
                          <a:latin typeface="+mn-lt"/>
                          <a:ea typeface="+mn-ea"/>
                          <a:cs typeface="+mn-cs"/>
                        </a:rPr>
                        <a:t>Common content with other UN Regulations</a:t>
                      </a:r>
                      <a:endParaRPr lang="ru-RU"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0522994"/>
                  </a:ext>
                </a:extLst>
              </a:tr>
              <a:tr h="382788">
                <a:tc>
                  <a:txBody>
                    <a:bodyPr/>
                    <a:lstStyle/>
                    <a:p>
                      <a:r>
                        <a:rPr lang="en-US" dirty="0"/>
                        <a:t>Annex 1 – </a:t>
                      </a:r>
                      <a:r>
                        <a:rPr lang="en-GB" sz="1800" kern="1200" dirty="0">
                          <a:solidFill>
                            <a:schemeClr val="tx1"/>
                          </a:solidFill>
                          <a:effectLst/>
                          <a:latin typeface="+mn-lt"/>
                          <a:ea typeface="+mn-ea"/>
                          <a:cs typeface="+mn-cs"/>
                        </a:rPr>
                        <a:t>Communication</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800" kern="1200" dirty="0">
                          <a:solidFill>
                            <a:schemeClr val="tx1"/>
                          </a:solidFill>
                          <a:effectLst/>
                          <a:latin typeface="+mn-lt"/>
                          <a:ea typeface="+mn-ea"/>
                          <a:cs typeface="+mn-cs"/>
                        </a:rPr>
                        <a:t>Common content with other UN Regulations</a:t>
                      </a:r>
                      <a:endParaRPr lang="ru-RU"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5095660"/>
                  </a:ext>
                </a:extLst>
              </a:tr>
              <a:tr h="382788">
                <a:tc>
                  <a:txBody>
                    <a:bodyPr/>
                    <a:lstStyle/>
                    <a:p>
                      <a:r>
                        <a:rPr lang="en-US" dirty="0"/>
                        <a:t>Annex 2 - </a:t>
                      </a:r>
                      <a:r>
                        <a:rPr lang="en-GB" sz="1800" kern="1200" dirty="0">
                          <a:solidFill>
                            <a:schemeClr val="tx1"/>
                          </a:solidFill>
                          <a:effectLst/>
                          <a:latin typeface="+mn-lt"/>
                          <a:ea typeface="+mn-ea"/>
                          <a:cs typeface="+mn-cs"/>
                        </a:rPr>
                        <a:t>Arrangements of approval marks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800" kern="1200" dirty="0">
                          <a:solidFill>
                            <a:schemeClr val="tx1"/>
                          </a:solidFill>
                          <a:effectLst/>
                          <a:latin typeface="+mn-lt"/>
                          <a:ea typeface="+mn-ea"/>
                          <a:cs typeface="+mn-cs"/>
                        </a:rPr>
                        <a:t>Common content with other UN Regulations</a:t>
                      </a:r>
                      <a:endParaRPr lang="ru-RU"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6298530"/>
                  </a:ext>
                </a:extLst>
              </a:tr>
              <a:tr h="382788">
                <a:tc>
                  <a:txBody>
                    <a:bodyPr/>
                    <a:lstStyle/>
                    <a:p>
                      <a:r>
                        <a:rPr lang="en-US" dirty="0"/>
                        <a:t>Annex 3 (plus appendixes) – Audit</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Provisions regarding compliance assessment by means of auditing manufacturers’ documentation</a:t>
                      </a:r>
                      <a:endParaRPr lang="ru-RU"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7387747"/>
                  </a:ext>
                </a:extLst>
              </a:tr>
              <a:tr h="382788">
                <a:tc>
                  <a:txBody>
                    <a:bodyPr/>
                    <a:lstStyle/>
                    <a:p>
                      <a:r>
                        <a:rPr lang="en-US" dirty="0"/>
                        <a:t>Annex 4 - </a:t>
                      </a:r>
                      <a:r>
                        <a:rPr lang="en-GB" sz="1800" kern="1200" dirty="0">
                          <a:solidFill>
                            <a:schemeClr val="tx1"/>
                          </a:solidFill>
                          <a:effectLst/>
                          <a:latin typeface="+mn-lt"/>
                          <a:ea typeface="+mn-ea"/>
                          <a:cs typeface="+mn-cs"/>
                        </a:rPr>
                        <a:t>Physical Test Specifications for DCAS Validation</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Provisions regarding compliance assessment by means of track and public road testing</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9287415"/>
                  </a:ext>
                </a:extLst>
              </a:tr>
              <a:tr h="382788">
                <a:tc>
                  <a:txBody>
                    <a:bodyPr/>
                    <a:lstStyle/>
                    <a:p>
                      <a:r>
                        <a:rPr lang="en-US" dirty="0"/>
                        <a:t>Annex 5 - </a:t>
                      </a:r>
                      <a:r>
                        <a:rPr lang="en-GB" sz="1800" kern="1200" dirty="0">
                          <a:solidFill>
                            <a:schemeClr val="tx1"/>
                          </a:solidFill>
                          <a:effectLst/>
                          <a:latin typeface="+mn-lt"/>
                          <a:ea typeface="+mn-ea"/>
                          <a:cs typeface="+mn-cs"/>
                        </a:rPr>
                        <a:t>Principles for Credibility Assessment for using Virtual Toolchain in DCAS Validation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Provisions to be applied in case of using simulation in compliance assessment process</a:t>
                      </a:r>
                      <a:endParaRPr lang="ru-RU"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295685"/>
                  </a:ext>
                </a:extLst>
              </a:tr>
            </a:tbl>
          </a:graphicData>
        </a:graphic>
      </p:graphicFrame>
    </p:spTree>
    <p:extLst>
      <p:ext uri="{BB962C8B-B14F-4D97-AF65-F5344CB8AC3E}">
        <p14:creationId xmlns:p14="http://schemas.microsoft.com/office/powerpoint/2010/main" val="379374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79820-068B-4ED9-B3E7-33DB6D9B9036}"/>
              </a:ext>
            </a:extLst>
          </p:cNvPr>
          <p:cNvSpPr>
            <a:spLocks noGrp="1"/>
          </p:cNvSpPr>
          <p:nvPr>
            <p:ph type="title"/>
          </p:nvPr>
        </p:nvSpPr>
        <p:spPr>
          <a:xfrm>
            <a:off x="838200" y="223733"/>
            <a:ext cx="10515600" cy="1067186"/>
          </a:xfrm>
        </p:spPr>
        <p:txBody>
          <a:bodyPr/>
          <a:lstStyle/>
          <a:p>
            <a:r>
              <a:rPr lang="en-US" dirty="0"/>
              <a:t>Language of requirements </a:t>
            </a:r>
            <a:r>
              <a:rPr lang="en-US" sz="3200" dirty="0"/>
              <a:t>(ADAS-23-04)</a:t>
            </a:r>
            <a:endParaRPr lang="ru-RU" dirty="0"/>
          </a:p>
        </p:txBody>
      </p:sp>
      <p:sp>
        <p:nvSpPr>
          <p:cNvPr id="3" name="Объект 2">
            <a:extLst>
              <a:ext uri="{FF2B5EF4-FFF2-40B4-BE49-F238E27FC236}">
                <a16:creationId xmlns:a16="http://schemas.microsoft.com/office/drawing/2014/main" id="{62349AD8-2C2A-4349-A46D-1088CE1C2ACE}"/>
              </a:ext>
            </a:extLst>
          </p:cNvPr>
          <p:cNvSpPr>
            <a:spLocks noGrp="1"/>
          </p:cNvSpPr>
          <p:nvPr>
            <p:ph idx="1"/>
          </p:nvPr>
        </p:nvSpPr>
        <p:spPr>
          <a:xfrm>
            <a:off x="838200" y="1423905"/>
            <a:ext cx="10515600" cy="3936989"/>
          </a:xfrm>
        </p:spPr>
        <p:txBody>
          <a:bodyPr>
            <a:normAutofit fontScale="77500" lnSpcReduction="20000"/>
          </a:bodyPr>
          <a:lstStyle/>
          <a:p>
            <a:pPr marL="0" indent="0">
              <a:buNone/>
            </a:pPr>
            <a:r>
              <a:rPr lang="en-GB" sz="2900" dirty="0"/>
              <a:t>The availability of DCAS, and their capability to assist, are constrained by the defined system operational boundaries. </a:t>
            </a:r>
            <a:r>
              <a:rPr lang="en-US" sz="2900" dirty="0"/>
              <a:t>This impact of system boundaries on the system’s ability to fulfil certain requirements, and the nature of how certain requirements can be assessed, is reflected by the language of requirements:</a:t>
            </a:r>
          </a:p>
          <a:p>
            <a:pPr lvl="0">
              <a:tabLst>
                <a:tab pos="540385" algn="r"/>
                <a:tab pos="449580" algn="l"/>
              </a:tabLst>
            </a:pPr>
            <a:r>
              <a:rPr lang="en-US" sz="2900" dirty="0"/>
              <a:t>Some requirements are expected to always be met, including in all relevant tests. These provisions are phrased as “the system shall…”. </a:t>
            </a:r>
            <a:endParaRPr lang="ru-RU" sz="2900" dirty="0"/>
          </a:p>
          <a:p>
            <a:pPr lvl="0">
              <a:tabLst>
                <a:tab pos="540385" algn="r"/>
                <a:tab pos="449580" algn="l"/>
              </a:tabLst>
            </a:pPr>
            <a:r>
              <a:rPr lang="en-US" sz="2900" dirty="0"/>
              <a:t>Some requirements are such that whilst the system is generally expected to fulfil them, either this might not be appropriate or achievable under the specific circumstances, or external disturbances may still lead to a varying output. These provisions are phrased as “the system shall aim to…”.</a:t>
            </a:r>
            <a:endParaRPr lang="ru-RU" sz="2900" dirty="0"/>
          </a:p>
          <a:p>
            <a:pPr lvl="0">
              <a:tabLst>
                <a:tab pos="540385" algn="r"/>
                <a:tab pos="540385" algn="r"/>
                <a:tab pos="5143500" algn="l"/>
              </a:tabLst>
            </a:pPr>
            <a:r>
              <a:rPr lang="en-US" sz="2900" dirty="0"/>
              <a:t>Some requirements are difficult to verify by assessing system performance directly and are more readily verified by assessing the design of the system, for example by analyzing its control strategies. These provisions are phrased as “the system shall be designed to…”.</a:t>
            </a:r>
            <a:endParaRPr lang="ru-RU" sz="2900" dirty="0"/>
          </a:p>
          <a:p>
            <a:endParaRPr lang="ru-RU" sz="2900" dirty="0"/>
          </a:p>
        </p:txBody>
      </p:sp>
      <p:sp>
        <p:nvSpPr>
          <p:cNvPr id="4" name="Номер слайда 3">
            <a:extLst>
              <a:ext uri="{FF2B5EF4-FFF2-40B4-BE49-F238E27FC236}">
                <a16:creationId xmlns:a16="http://schemas.microsoft.com/office/drawing/2014/main" id="{641D4E5A-5410-4D73-8B79-67877ADD45EB}"/>
              </a:ext>
            </a:extLst>
          </p:cNvPr>
          <p:cNvSpPr>
            <a:spLocks noGrp="1"/>
          </p:cNvSpPr>
          <p:nvPr>
            <p:ph type="sldNum" sz="quarter" idx="12"/>
          </p:nvPr>
        </p:nvSpPr>
        <p:spPr/>
        <p:txBody>
          <a:bodyPr/>
          <a:lstStyle/>
          <a:p>
            <a:fld id="{2705717C-9100-4B67-BBBE-0E8CFF0344F7}" type="slidenum">
              <a:rPr lang="ru-RU" smtClean="0"/>
              <a:t>19</a:t>
            </a:fld>
            <a:endParaRPr lang="ru-RU" dirty="0"/>
          </a:p>
        </p:txBody>
      </p:sp>
    </p:spTree>
    <p:extLst>
      <p:ext uri="{BB962C8B-B14F-4D97-AF65-F5344CB8AC3E}">
        <p14:creationId xmlns:p14="http://schemas.microsoft.com/office/powerpoint/2010/main" val="169399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B83A7-E5CE-A664-C744-78353AB6C6BD}"/>
              </a:ext>
            </a:extLst>
          </p:cNvPr>
          <p:cNvSpPr>
            <a:spLocks noGrp="1"/>
          </p:cNvSpPr>
          <p:nvPr>
            <p:ph type="title"/>
          </p:nvPr>
        </p:nvSpPr>
        <p:spPr>
          <a:xfrm>
            <a:off x="831850" y="1709738"/>
            <a:ext cx="10515600" cy="1885109"/>
          </a:xfrm>
        </p:spPr>
        <p:txBody>
          <a:bodyPr/>
          <a:lstStyle/>
          <a:p>
            <a:r>
              <a:rPr lang="en-US" dirty="0"/>
              <a:t>I. 	General</a:t>
            </a:r>
            <a:endParaRPr lang="ru-RU" dirty="0"/>
          </a:p>
        </p:txBody>
      </p:sp>
    </p:spTree>
    <p:extLst>
      <p:ext uri="{BB962C8B-B14F-4D97-AF65-F5344CB8AC3E}">
        <p14:creationId xmlns:p14="http://schemas.microsoft.com/office/powerpoint/2010/main" val="372238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6D60EBD-AFB6-09D5-D074-FAA918261409}"/>
              </a:ext>
            </a:extLst>
          </p:cNvPr>
          <p:cNvSpPr/>
          <p:nvPr/>
        </p:nvSpPr>
        <p:spPr>
          <a:xfrm>
            <a:off x="1893753" y="2175216"/>
            <a:ext cx="2640350" cy="616835"/>
          </a:xfrm>
          <a:prstGeom prst="rect">
            <a:avLst/>
          </a:prstGeom>
          <a:solidFill>
            <a:srgbClr val="009EE3"/>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Feature 1 – Basis lateral &amp; longitudinal control</a:t>
            </a:r>
          </a:p>
        </p:txBody>
      </p:sp>
      <p:sp>
        <p:nvSpPr>
          <p:cNvPr id="25" name="Rectangle 24">
            <a:extLst>
              <a:ext uri="{FF2B5EF4-FFF2-40B4-BE49-F238E27FC236}">
                <a16:creationId xmlns:a16="http://schemas.microsoft.com/office/drawing/2014/main" id="{A8DABD1F-1574-DFB8-77FE-C88BE91B7E90}"/>
              </a:ext>
            </a:extLst>
          </p:cNvPr>
          <p:cNvSpPr/>
          <p:nvPr/>
        </p:nvSpPr>
        <p:spPr>
          <a:xfrm>
            <a:off x="1315275" y="1762575"/>
            <a:ext cx="9752639" cy="4856841"/>
          </a:xfrm>
          <a:prstGeom prst="rect">
            <a:avLst/>
          </a:prstGeom>
          <a:no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9EE3"/>
                </a:solidFill>
                <a:effectLst/>
                <a:uLnTx/>
                <a:uFillTx/>
                <a:latin typeface="Calibri"/>
                <a:ea typeface="+mn-ea"/>
                <a:cs typeface="+mn-cs"/>
              </a:rPr>
              <a:t>DCAS</a:t>
            </a:r>
          </a:p>
          <a:p>
            <a:pPr marL="0" marR="0" lvl="0" indent="0" defTabSz="914400" eaLnBrk="1" fontAlgn="auto" latinLnBrk="0" hangingPunct="1">
              <a:lnSpc>
                <a:spcPct val="100000"/>
              </a:lnSpc>
              <a:spcBef>
                <a:spcPts val="0"/>
              </a:spcBef>
              <a:spcAft>
                <a:spcPts val="0"/>
              </a:spcAft>
              <a:buClrTx/>
              <a:buSzTx/>
              <a:buFontTx/>
              <a:buNone/>
              <a:tabLst/>
              <a:defRPr/>
            </a:pPr>
            <a:endParaRPr lang="en-US" sz="2000" b="1" kern="0" dirty="0">
              <a:solidFill>
                <a:srgbClr val="009EE3"/>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9EE3"/>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kern="0" dirty="0">
              <a:solidFill>
                <a:srgbClr val="009EE3"/>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2">
                    <a:lumMod val="75000"/>
                  </a:schemeClr>
                </a:solidFill>
                <a:effectLst/>
                <a:uLnTx/>
                <a:uFillTx/>
                <a:latin typeface="Calibri"/>
                <a:ea typeface="+mn-ea"/>
                <a:cs typeface="+mn-cs"/>
              </a:rPr>
              <a:t>5. Specifications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b="1" kern="0" dirty="0">
              <a:solidFill>
                <a:schemeClr val="accent2">
                  <a:lumMod val="75000"/>
                </a:schemeClr>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2">
                  <a:lumMod val="75000"/>
                </a:schemeClr>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kern="0" dirty="0">
              <a:solidFill>
                <a:schemeClr val="accent2">
                  <a:lumMod val="75000"/>
                </a:schemeClr>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2">
                  <a:lumMod val="75000"/>
                </a:schemeClr>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kern="0" dirty="0">
              <a:solidFill>
                <a:schemeClr val="accent2">
                  <a:lumMod val="75000"/>
                </a:schemeClr>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2">
                  <a:lumMod val="75000"/>
                </a:schemeClr>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9966FF"/>
                </a:solidFill>
                <a:latin typeface="Calibri"/>
              </a:rPr>
              <a:t>6. Requirements for DCAS specific features</a:t>
            </a:r>
            <a:endParaRPr kumimoji="0" lang="en-US" sz="1800" b="1" i="0" u="none" strike="noStrike" kern="0" cap="none" spc="0" normalizeH="0" baseline="0" noProof="0" dirty="0">
              <a:ln>
                <a:noFill/>
              </a:ln>
              <a:solidFill>
                <a:srgbClr val="9966FF"/>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CF6F186D-023D-6ECF-800B-74A6251A64DA}"/>
              </a:ext>
            </a:extLst>
          </p:cNvPr>
          <p:cNvSpPr/>
          <p:nvPr/>
        </p:nvSpPr>
        <p:spPr>
          <a:xfrm>
            <a:off x="4804103" y="2184219"/>
            <a:ext cx="2640350" cy="616835"/>
          </a:xfrm>
          <a:prstGeom prst="rect">
            <a:avLst/>
          </a:prstGeom>
          <a:solidFill>
            <a:srgbClr val="009EE3"/>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Feature 2 - (e.g., system-initiated lane change)</a:t>
            </a:r>
          </a:p>
        </p:txBody>
      </p:sp>
      <p:sp>
        <p:nvSpPr>
          <p:cNvPr id="28" name="Rectangle 27">
            <a:extLst>
              <a:ext uri="{FF2B5EF4-FFF2-40B4-BE49-F238E27FC236}">
                <a16:creationId xmlns:a16="http://schemas.microsoft.com/office/drawing/2014/main" id="{0E787193-DE7F-79E0-75FA-F179BE058C13}"/>
              </a:ext>
            </a:extLst>
          </p:cNvPr>
          <p:cNvSpPr/>
          <p:nvPr/>
        </p:nvSpPr>
        <p:spPr>
          <a:xfrm>
            <a:off x="7714453" y="2184219"/>
            <a:ext cx="2640351" cy="616835"/>
          </a:xfrm>
          <a:prstGeom prst="rect">
            <a:avLst/>
          </a:prstGeom>
          <a:solidFill>
            <a:srgbClr val="009EE3"/>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Feature 3 - (e.g., advanced driver-Initiated lane change)</a:t>
            </a:r>
          </a:p>
        </p:txBody>
      </p:sp>
      <p:sp>
        <p:nvSpPr>
          <p:cNvPr id="29" name="Textplatzhalter 4">
            <a:extLst>
              <a:ext uri="{FF2B5EF4-FFF2-40B4-BE49-F238E27FC236}">
                <a16:creationId xmlns:a16="http://schemas.microsoft.com/office/drawing/2014/main" id="{653BFC12-062E-5883-F3A0-2ED7F1BBAD83}"/>
              </a:ext>
            </a:extLst>
          </p:cNvPr>
          <p:cNvSpPr txBox="1">
            <a:spLocks/>
          </p:cNvSpPr>
          <p:nvPr/>
        </p:nvSpPr>
        <p:spPr>
          <a:xfrm>
            <a:off x="10384782" y="2492636"/>
            <a:ext cx="536911" cy="435957"/>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marR="0" lvl="0" indent="0" algn="l" defTabSz="1219170" rtl="0" eaLnBrk="1" fontAlgn="auto" latinLnBrk="0" hangingPunct="1">
              <a:lnSpc>
                <a:spcPct val="100000"/>
              </a:lnSpc>
              <a:spcBef>
                <a:spcPts val="667"/>
              </a:spcBef>
              <a:spcAft>
                <a:spcPts val="0"/>
              </a:spcAft>
              <a:buClr>
                <a:srgbClr val="009EE3"/>
              </a:buClr>
              <a:buSzPct val="103000"/>
              <a:buFont typeface="Wingdings" pitchFamily="2"/>
              <a:buNone/>
              <a:tabLst/>
              <a:defRPr/>
            </a:pPr>
            <a:r>
              <a:rPr kumimoji="0" lang="en-US" sz="1600" b="1" i="0" u="none" strike="noStrike" kern="1200" cap="none" spc="0" normalizeH="0" baseline="0" noProof="0">
                <a:ln>
                  <a:noFill/>
                </a:ln>
                <a:solidFill>
                  <a:srgbClr val="5D5D5D"/>
                </a:solidFill>
                <a:effectLst/>
                <a:uLnTx/>
                <a:uFillTx/>
                <a:latin typeface="Calibri"/>
                <a:cs typeface="Arial" pitchFamily="34"/>
              </a:rPr>
              <a:t>Etc.</a:t>
            </a:r>
            <a:endParaRPr kumimoji="0" lang="en-US" sz="1600" b="0" i="0" u="none" strike="noStrike" kern="1200" cap="none" spc="0" normalizeH="0" baseline="0" noProof="0">
              <a:ln>
                <a:noFill/>
              </a:ln>
              <a:solidFill>
                <a:srgbClr val="5D5D5D"/>
              </a:solidFill>
              <a:effectLst/>
              <a:uLnTx/>
              <a:uFillTx/>
              <a:latin typeface="Calibri"/>
              <a:cs typeface="Arial" pitchFamily="34"/>
            </a:endParaRPr>
          </a:p>
        </p:txBody>
      </p:sp>
      <p:sp>
        <p:nvSpPr>
          <p:cNvPr id="30" name="Rectangle 29">
            <a:extLst>
              <a:ext uri="{FF2B5EF4-FFF2-40B4-BE49-F238E27FC236}">
                <a16:creationId xmlns:a16="http://schemas.microsoft.com/office/drawing/2014/main" id="{693E9FA3-C87D-08C6-D064-5E2E4DF44AB4}"/>
              </a:ext>
            </a:extLst>
          </p:cNvPr>
          <p:cNvSpPr/>
          <p:nvPr/>
        </p:nvSpPr>
        <p:spPr>
          <a:xfrm>
            <a:off x="1893752" y="3312573"/>
            <a:ext cx="2640351" cy="616835"/>
          </a:xfrm>
          <a:prstGeom prst="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5.1. General requirements</a:t>
            </a:r>
          </a:p>
        </p:txBody>
      </p:sp>
      <p:sp>
        <p:nvSpPr>
          <p:cNvPr id="31" name="Rectangle 30">
            <a:extLst>
              <a:ext uri="{FF2B5EF4-FFF2-40B4-BE49-F238E27FC236}">
                <a16:creationId xmlns:a16="http://schemas.microsoft.com/office/drawing/2014/main" id="{1C3296A6-A1E4-69D8-FE45-2DB4AB7A6307}"/>
              </a:ext>
            </a:extLst>
          </p:cNvPr>
          <p:cNvSpPr/>
          <p:nvPr/>
        </p:nvSpPr>
        <p:spPr>
          <a:xfrm>
            <a:off x="4820793" y="3312573"/>
            <a:ext cx="2640351" cy="616835"/>
          </a:xfrm>
          <a:prstGeom prst="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5.2. Interaction with other assistance systems</a:t>
            </a:r>
          </a:p>
        </p:txBody>
      </p:sp>
      <p:sp>
        <p:nvSpPr>
          <p:cNvPr id="33" name="Textplatzhalter 4">
            <a:extLst>
              <a:ext uri="{FF2B5EF4-FFF2-40B4-BE49-F238E27FC236}">
                <a16:creationId xmlns:a16="http://schemas.microsoft.com/office/drawing/2014/main" id="{76ECA8D0-5B89-29B8-6DD4-B417AFEE29FA}"/>
              </a:ext>
            </a:extLst>
          </p:cNvPr>
          <p:cNvSpPr txBox="1">
            <a:spLocks/>
          </p:cNvSpPr>
          <p:nvPr/>
        </p:nvSpPr>
        <p:spPr>
          <a:xfrm>
            <a:off x="11067915" y="1578840"/>
            <a:ext cx="1354112" cy="1349753"/>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marR="0" lvl="0" indent="0" algn="l" defTabSz="1219170" rtl="0" eaLnBrk="1" fontAlgn="auto" latinLnBrk="0" hangingPunct="1">
              <a:lnSpc>
                <a:spcPct val="100000"/>
              </a:lnSpc>
              <a:spcBef>
                <a:spcPts val="0"/>
              </a:spcBef>
              <a:spcAft>
                <a:spcPts val="0"/>
              </a:spcAft>
              <a:buClr>
                <a:srgbClr val="009EE3"/>
              </a:buClr>
              <a:buSzPct val="103000"/>
              <a:buFont typeface="Wingdings" pitchFamily="2"/>
              <a:buNone/>
              <a:tabLst/>
              <a:defRPr/>
            </a:pPr>
            <a:r>
              <a:rPr kumimoji="0" lang="en-US" sz="1600" b="0" i="1" u="none" strike="noStrike" kern="1200" cap="none" spc="0" normalizeH="0" baseline="0" noProof="0" dirty="0">
                <a:ln>
                  <a:noFill/>
                </a:ln>
                <a:solidFill>
                  <a:srgbClr val="5D5D5D"/>
                </a:solidFill>
                <a:effectLst/>
                <a:uLnTx/>
                <a:uFillTx/>
                <a:latin typeface="Calibri"/>
                <a:cs typeface="Arial" pitchFamily="34"/>
              </a:rPr>
              <a:t>Operation modes:</a:t>
            </a:r>
          </a:p>
          <a:p>
            <a:pPr marL="0" marR="0" lvl="0" indent="0" algn="l" defTabSz="1219170" rtl="0" eaLnBrk="1" fontAlgn="auto" latinLnBrk="0" hangingPunct="1">
              <a:lnSpc>
                <a:spcPct val="100000"/>
              </a:lnSpc>
              <a:spcBef>
                <a:spcPts val="0"/>
              </a:spcBef>
              <a:spcAft>
                <a:spcPts val="0"/>
              </a:spcAft>
              <a:buClr>
                <a:srgbClr val="009EE3"/>
              </a:buClr>
              <a:buSzPct val="103000"/>
              <a:buFont typeface="Wingdings" pitchFamily="2"/>
              <a:buNone/>
              <a:tabLst/>
              <a:defRPr/>
            </a:pPr>
            <a:r>
              <a:rPr kumimoji="0" lang="en-US" sz="1600" b="0" i="1" u="none" strike="noStrike" kern="1200" cap="none" spc="0" normalizeH="0" baseline="0" noProof="0" dirty="0">
                <a:ln>
                  <a:noFill/>
                </a:ln>
                <a:solidFill>
                  <a:srgbClr val="5D5D5D"/>
                </a:solidFill>
                <a:effectLst/>
                <a:uLnTx/>
                <a:uFillTx/>
                <a:latin typeface="Calibri"/>
                <a:cs typeface="Arial" pitchFamily="34"/>
              </a:rPr>
              <a:t>Active</a:t>
            </a:r>
          </a:p>
          <a:p>
            <a:pPr marL="0" marR="0" lvl="0" indent="0" algn="l" defTabSz="1219170" rtl="0" eaLnBrk="1" fontAlgn="auto" latinLnBrk="0" hangingPunct="1">
              <a:lnSpc>
                <a:spcPct val="100000"/>
              </a:lnSpc>
              <a:spcBef>
                <a:spcPts val="0"/>
              </a:spcBef>
              <a:spcAft>
                <a:spcPts val="0"/>
              </a:spcAft>
              <a:buClr>
                <a:srgbClr val="009EE3"/>
              </a:buClr>
              <a:buSzPct val="103000"/>
              <a:buFont typeface="Wingdings" pitchFamily="2"/>
              <a:buNone/>
              <a:tabLst/>
              <a:defRPr/>
            </a:pPr>
            <a:r>
              <a:rPr kumimoji="0" lang="en-US" sz="1600" b="0" i="1" u="none" strike="noStrike" kern="1200" cap="none" spc="0" normalizeH="0" baseline="0" noProof="0" dirty="0">
                <a:ln>
                  <a:noFill/>
                </a:ln>
                <a:solidFill>
                  <a:srgbClr val="5D5D5D"/>
                </a:solidFill>
                <a:effectLst/>
                <a:uLnTx/>
                <a:uFillTx/>
                <a:latin typeface="Calibri"/>
                <a:cs typeface="Arial" pitchFamily="34"/>
              </a:rPr>
              <a:t>Stand-by</a:t>
            </a:r>
          </a:p>
          <a:p>
            <a:pPr marL="0" marR="0" lvl="0" indent="0" algn="l" defTabSz="1219170" rtl="0" eaLnBrk="1" fontAlgn="auto" latinLnBrk="0" hangingPunct="1">
              <a:lnSpc>
                <a:spcPct val="100000"/>
              </a:lnSpc>
              <a:spcBef>
                <a:spcPts val="0"/>
              </a:spcBef>
              <a:spcAft>
                <a:spcPts val="0"/>
              </a:spcAft>
              <a:buClr>
                <a:srgbClr val="009EE3"/>
              </a:buClr>
              <a:buSzPct val="103000"/>
              <a:buFont typeface="Wingdings" pitchFamily="2"/>
              <a:buNone/>
              <a:tabLst/>
              <a:defRPr/>
            </a:pPr>
            <a:r>
              <a:rPr kumimoji="0" lang="en-US" sz="1600" b="0" i="1" u="none" strike="noStrike" kern="1200" cap="none" spc="0" normalizeH="0" baseline="0" noProof="0" dirty="0">
                <a:ln>
                  <a:noFill/>
                </a:ln>
                <a:solidFill>
                  <a:srgbClr val="5D5D5D"/>
                </a:solidFill>
                <a:effectLst/>
                <a:uLnTx/>
                <a:uFillTx/>
                <a:latin typeface="Calibri"/>
                <a:cs typeface="Arial" pitchFamily="34"/>
              </a:rPr>
              <a:t>Off</a:t>
            </a:r>
          </a:p>
        </p:txBody>
      </p:sp>
      <p:sp>
        <p:nvSpPr>
          <p:cNvPr id="34" name="Rectangle: Rounded Corners 33">
            <a:extLst>
              <a:ext uri="{FF2B5EF4-FFF2-40B4-BE49-F238E27FC236}">
                <a16:creationId xmlns:a16="http://schemas.microsoft.com/office/drawing/2014/main" id="{8D96DEEF-928A-E307-9D68-BE6551DD4EB1}"/>
              </a:ext>
            </a:extLst>
          </p:cNvPr>
          <p:cNvSpPr/>
          <p:nvPr/>
        </p:nvSpPr>
        <p:spPr>
          <a:xfrm>
            <a:off x="1788824" y="2093513"/>
            <a:ext cx="10238281" cy="835080"/>
          </a:xfrm>
          <a:prstGeom prst="roundRect">
            <a:avLst/>
          </a:prstGeom>
          <a:noFill/>
          <a:ln w="25400" cap="flat" cmpd="sng" algn="ctr">
            <a:solidFill>
              <a:srgbClr val="4F81BD">
                <a:lumMod val="40000"/>
                <a:lumOff val="60000"/>
              </a:srgb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85AF0372-39DE-9688-FD92-7922073D53A6}"/>
              </a:ext>
            </a:extLst>
          </p:cNvPr>
          <p:cNvSpPr/>
          <p:nvPr/>
        </p:nvSpPr>
        <p:spPr>
          <a:xfrm>
            <a:off x="7747834" y="3312573"/>
            <a:ext cx="2640351" cy="616835"/>
          </a:xfrm>
          <a:prstGeom prst="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t"/>
          <a:lstStyle/>
          <a:p>
            <a:r>
              <a:rPr lang="en-US" sz="1600" kern="0" dirty="0">
                <a:solidFill>
                  <a:prstClr val="white"/>
                </a:solidFill>
                <a:latin typeface="Calibri"/>
              </a:rPr>
              <a:t>5.3. Functional requirements</a:t>
            </a:r>
          </a:p>
        </p:txBody>
      </p:sp>
      <p:sp>
        <p:nvSpPr>
          <p:cNvPr id="41" name="Titel 2">
            <a:extLst>
              <a:ext uri="{FF2B5EF4-FFF2-40B4-BE49-F238E27FC236}">
                <a16:creationId xmlns:a16="http://schemas.microsoft.com/office/drawing/2014/main" id="{9845FA56-83BE-34D6-D9E0-81DF0E69A142}"/>
              </a:ext>
            </a:extLst>
          </p:cNvPr>
          <p:cNvSpPr txBox="1">
            <a:spLocks/>
          </p:cNvSpPr>
          <p:nvPr/>
        </p:nvSpPr>
        <p:spPr>
          <a:xfrm>
            <a:off x="319611" y="238583"/>
            <a:ext cx="1170749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3000" b="0" dirty="0">
                <a:solidFill>
                  <a:schemeClr val="tx1"/>
                </a:solidFill>
                <a:ea typeface="+mj-ea"/>
                <a:cs typeface="+mj-cs"/>
              </a:rPr>
              <a:t>DCAS to be assessed as a L2 system comprising of a number of features</a:t>
            </a:r>
          </a:p>
        </p:txBody>
      </p:sp>
      <p:sp>
        <p:nvSpPr>
          <p:cNvPr id="2" name="Rectangle 1">
            <a:extLst>
              <a:ext uri="{FF2B5EF4-FFF2-40B4-BE49-F238E27FC236}">
                <a16:creationId xmlns:a16="http://schemas.microsoft.com/office/drawing/2014/main" id="{4A27EDDE-3D3F-35AC-DEC4-92A8949DDE61}"/>
              </a:ext>
            </a:extLst>
          </p:cNvPr>
          <p:cNvSpPr/>
          <p:nvPr/>
        </p:nvSpPr>
        <p:spPr>
          <a:xfrm>
            <a:off x="1893752" y="4121073"/>
            <a:ext cx="2640351" cy="616835"/>
          </a:xfrm>
          <a:prstGeom prst="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5.4. System safety response to detected </a:t>
            </a:r>
            <a:r>
              <a:rPr kumimoji="0" lang="en-US" sz="1800" b="0" i="0" u="none" strike="noStrike" kern="0" cap="none" spc="0" normalizeH="0" baseline="0" noProof="0" dirty="0">
                <a:ln>
                  <a:noFill/>
                </a:ln>
                <a:solidFill>
                  <a:prstClr val="white"/>
                </a:solidFill>
                <a:effectLst/>
                <a:uLnTx/>
                <a:uFillTx/>
                <a:latin typeface="Calibri"/>
                <a:ea typeface="+mn-ea"/>
                <a:cs typeface="+mn-cs"/>
              </a:rPr>
              <a:t>failures</a:t>
            </a:r>
          </a:p>
        </p:txBody>
      </p:sp>
      <p:sp>
        <p:nvSpPr>
          <p:cNvPr id="3" name="Rectangle 2">
            <a:extLst>
              <a:ext uri="{FF2B5EF4-FFF2-40B4-BE49-F238E27FC236}">
                <a16:creationId xmlns:a16="http://schemas.microsoft.com/office/drawing/2014/main" id="{399E8B7D-C1A7-D197-550C-D25A760247D1}"/>
              </a:ext>
            </a:extLst>
          </p:cNvPr>
          <p:cNvSpPr/>
          <p:nvPr/>
        </p:nvSpPr>
        <p:spPr>
          <a:xfrm>
            <a:off x="4820230" y="4121072"/>
            <a:ext cx="2640351" cy="616835"/>
          </a:xfrm>
          <a:prstGeom prst="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5.5. HMI</a:t>
            </a:r>
          </a:p>
        </p:txBody>
      </p:sp>
      <p:sp>
        <p:nvSpPr>
          <p:cNvPr id="4" name="Rectangle 3">
            <a:extLst>
              <a:ext uri="{FF2B5EF4-FFF2-40B4-BE49-F238E27FC236}">
                <a16:creationId xmlns:a16="http://schemas.microsoft.com/office/drawing/2014/main" id="{EC3D7D71-8B50-B0CF-743E-71F395D8E49C}"/>
              </a:ext>
            </a:extLst>
          </p:cNvPr>
          <p:cNvSpPr/>
          <p:nvPr/>
        </p:nvSpPr>
        <p:spPr>
          <a:xfrm>
            <a:off x="7747833" y="4121072"/>
            <a:ext cx="2640351" cy="616835"/>
          </a:xfrm>
          <a:prstGeom prst="rect">
            <a:avLst/>
          </a:prstGeom>
          <a:solidFill>
            <a:srgbClr val="C0504D">
              <a:lumMod val="60000"/>
              <a:lumOff val="40000"/>
            </a:srgbClr>
          </a:solidFill>
          <a:ln w="25400" cap="flat" cmpd="sng" algn="ctr">
            <a:solidFill>
              <a:srgbClr val="C0504D">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5.6. Driver information materials</a:t>
            </a:r>
          </a:p>
        </p:txBody>
      </p:sp>
      <p:sp>
        <p:nvSpPr>
          <p:cNvPr id="5" name="Объект 2">
            <a:extLst>
              <a:ext uri="{FF2B5EF4-FFF2-40B4-BE49-F238E27FC236}">
                <a16:creationId xmlns:a16="http://schemas.microsoft.com/office/drawing/2014/main" id="{B1C31B9E-8914-B46D-BB4A-7C5B0D4C4133}"/>
              </a:ext>
            </a:extLst>
          </p:cNvPr>
          <p:cNvSpPr txBox="1">
            <a:spLocks/>
          </p:cNvSpPr>
          <p:nvPr/>
        </p:nvSpPr>
        <p:spPr>
          <a:xfrm>
            <a:off x="406093" y="1000579"/>
            <a:ext cx="10515600" cy="7445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dirty="0"/>
              <a:t>“(DCAS) Feature”</a:t>
            </a:r>
            <a:r>
              <a:rPr lang="en-GB" sz="2000" dirty="0"/>
              <a:t> means a specific DCAS capability providing assistance to the driver in defined traffic scenarios, circumstances and system boundaries.</a:t>
            </a:r>
            <a:endParaRPr lang="en-US" sz="2000" dirty="0"/>
          </a:p>
          <a:p>
            <a:endParaRPr lang="ru-RU" sz="2000" dirty="0"/>
          </a:p>
        </p:txBody>
      </p:sp>
      <p:sp>
        <p:nvSpPr>
          <p:cNvPr id="6" name="Номер слайда 3">
            <a:extLst>
              <a:ext uri="{FF2B5EF4-FFF2-40B4-BE49-F238E27FC236}">
                <a16:creationId xmlns:a16="http://schemas.microsoft.com/office/drawing/2014/main" id="{60C7F9D9-9CE9-B563-C255-E1318281D7AC}"/>
              </a:ext>
            </a:extLst>
          </p:cNvPr>
          <p:cNvSpPr>
            <a:spLocks noGrp="1"/>
          </p:cNvSpPr>
          <p:nvPr>
            <p:ph type="sldNum" sz="quarter" idx="12"/>
          </p:nvPr>
        </p:nvSpPr>
        <p:spPr>
          <a:xfrm>
            <a:off x="8610600" y="6356350"/>
            <a:ext cx="2743200" cy="365125"/>
          </a:xfrm>
        </p:spPr>
        <p:txBody>
          <a:bodyPr/>
          <a:lstStyle/>
          <a:p>
            <a:fld id="{2705717C-9100-4B67-BBBE-0E8CFF0344F7}" type="slidenum">
              <a:rPr lang="ru-RU" smtClean="0"/>
              <a:t>20</a:t>
            </a:fld>
            <a:endParaRPr lang="ru-RU" dirty="0"/>
          </a:p>
        </p:txBody>
      </p:sp>
      <p:sp>
        <p:nvSpPr>
          <p:cNvPr id="7" name="Rectangle 27">
            <a:extLst>
              <a:ext uri="{FF2B5EF4-FFF2-40B4-BE49-F238E27FC236}">
                <a16:creationId xmlns:a16="http://schemas.microsoft.com/office/drawing/2014/main" id="{F782EBA0-FEC7-7427-97DD-FE098AFFB7C5}"/>
              </a:ext>
            </a:extLst>
          </p:cNvPr>
          <p:cNvSpPr/>
          <p:nvPr/>
        </p:nvSpPr>
        <p:spPr>
          <a:xfrm>
            <a:off x="1893752" y="5929442"/>
            <a:ext cx="1791086" cy="599719"/>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6.2. System-initiated maneuvers</a:t>
            </a:r>
          </a:p>
        </p:txBody>
      </p:sp>
      <p:sp>
        <p:nvSpPr>
          <p:cNvPr id="8" name="Rectangle 28">
            <a:extLst>
              <a:ext uri="{FF2B5EF4-FFF2-40B4-BE49-F238E27FC236}">
                <a16:creationId xmlns:a16="http://schemas.microsoft.com/office/drawing/2014/main" id="{D1046300-B7CF-DD6C-4A6D-5878F87E630A}"/>
              </a:ext>
            </a:extLst>
          </p:cNvPr>
          <p:cNvSpPr/>
          <p:nvPr/>
        </p:nvSpPr>
        <p:spPr>
          <a:xfrm>
            <a:off x="7393334" y="5942269"/>
            <a:ext cx="3456000" cy="252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6.2.2. Lane Changes</a:t>
            </a:r>
          </a:p>
        </p:txBody>
      </p:sp>
      <p:sp>
        <p:nvSpPr>
          <p:cNvPr id="9" name="Rectangle 12">
            <a:extLst>
              <a:ext uri="{FF2B5EF4-FFF2-40B4-BE49-F238E27FC236}">
                <a16:creationId xmlns:a16="http://schemas.microsoft.com/office/drawing/2014/main" id="{5E782692-EC72-37A8-16FD-8E3F9B0A0FA2}"/>
              </a:ext>
            </a:extLst>
          </p:cNvPr>
          <p:cNvSpPr/>
          <p:nvPr/>
        </p:nvSpPr>
        <p:spPr>
          <a:xfrm>
            <a:off x="7391865" y="6281253"/>
            <a:ext cx="3456000" cy="252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6.2.3. Other System-Initiated </a:t>
            </a:r>
            <a:r>
              <a:rPr kumimoji="0" lang="en-US" sz="1200" b="1" i="0" u="none" strike="noStrike" kern="0" cap="none" spc="0" normalizeH="0" baseline="0" noProof="0" dirty="0" err="1">
                <a:ln>
                  <a:noFill/>
                </a:ln>
                <a:solidFill>
                  <a:prstClr val="white"/>
                </a:solidFill>
                <a:effectLst/>
                <a:uLnTx/>
                <a:uFillTx/>
                <a:latin typeface="Calibri"/>
                <a:ea typeface="+mn-ea"/>
                <a:cs typeface="+mn-cs"/>
              </a:rPr>
              <a:t>Manoeuvres</a:t>
            </a: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17">
            <a:extLst>
              <a:ext uri="{FF2B5EF4-FFF2-40B4-BE49-F238E27FC236}">
                <a16:creationId xmlns:a16="http://schemas.microsoft.com/office/drawing/2014/main" id="{8124A10F-9F06-8086-2E83-DEEDAE6915DD}"/>
              </a:ext>
            </a:extLst>
          </p:cNvPr>
          <p:cNvSpPr/>
          <p:nvPr/>
        </p:nvSpPr>
        <p:spPr>
          <a:xfrm>
            <a:off x="3769391" y="5554390"/>
            <a:ext cx="3456000" cy="252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6.1.2. Other advanced driver-initiated </a:t>
            </a:r>
            <a:r>
              <a:rPr kumimoji="0" lang="en-US" sz="1200" b="1" i="0" u="none" strike="noStrike" kern="0" cap="none" spc="0" normalizeH="0" baseline="0" noProof="0" dirty="0" err="1">
                <a:ln>
                  <a:noFill/>
                </a:ln>
                <a:solidFill>
                  <a:prstClr val="white"/>
                </a:solidFill>
                <a:effectLst/>
                <a:uLnTx/>
                <a:uFillTx/>
                <a:latin typeface="Calibri"/>
                <a:ea typeface="+mn-ea"/>
                <a:cs typeface="+mn-cs"/>
              </a:rPr>
              <a:t>manoeuvres</a:t>
            </a: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1" name="Rectangle 15">
            <a:extLst>
              <a:ext uri="{FF2B5EF4-FFF2-40B4-BE49-F238E27FC236}">
                <a16:creationId xmlns:a16="http://schemas.microsoft.com/office/drawing/2014/main" id="{BCDF935E-A9F3-49F9-8B41-E52E6E09A5DB}"/>
              </a:ext>
            </a:extLst>
          </p:cNvPr>
          <p:cNvSpPr/>
          <p:nvPr/>
        </p:nvSpPr>
        <p:spPr>
          <a:xfrm>
            <a:off x="3761406" y="5218991"/>
            <a:ext cx="3456000" cy="252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6.1.1. Advanced driver-initiated lane change</a:t>
            </a:r>
          </a:p>
        </p:txBody>
      </p:sp>
      <p:sp>
        <p:nvSpPr>
          <p:cNvPr id="12" name="Rectangle 35">
            <a:extLst>
              <a:ext uri="{FF2B5EF4-FFF2-40B4-BE49-F238E27FC236}">
                <a16:creationId xmlns:a16="http://schemas.microsoft.com/office/drawing/2014/main" id="{EB7CA592-A9FA-B244-26BF-F8A21529AF4E}"/>
              </a:ext>
            </a:extLst>
          </p:cNvPr>
          <p:cNvSpPr/>
          <p:nvPr/>
        </p:nvSpPr>
        <p:spPr>
          <a:xfrm>
            <a:off x="1904743" y="5218993"/>
            <a:ext cx="1780095" cy="581583"/>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6.1. Advanced driver initiated maneuvers</a:t>
            </a:r>
          </a:p>
        </p:txBody>
      </p:sp>
      <p:sp>
        <p:nvSpPr>
          <p:cNvPr id="13" name="Rectangle 28">
            <a:extLst>
              <a:ext uri="{FF2B5EF4-FFF2-40B4-BE49-F238E27FC236}">
                <a16:creationId xmlns:a16="http://schemas.microsoft.com/office/drawing/2014/main" id="{16F93A4B-D931-F107-CABB-1F91193C4D6F}"/>
              </a:ext>
            </a:extLst>
          </p:cNvPr>
          <p:cNvSpPr/>
          <p:nvPr/>
        </p:nvSpPr>
        <p:spPr>
          <a:xfrm>
            <a:off x="3761406" y="5942269"/>
            <a:ext cx="3456000" cy="252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6.2.1. General requirements</a:t>
            </a:r>
          </a:p>
        </p:txBody>
      </p:sp>
    </p:spTree>
    <p:extLst>
      <p:ext uri="{BB962C8B-B14F-4D97-AF65-F5344CB8AC3E}">
        <p14:creationId xmlns:p14="http://schemas.microsoft.com/office/powerpoint/2010/main" val="151976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EF1D37-4896-44B9-895F-CB4E5066587F}"/>
              </a:ext>
            </a:extLst>
          </p:cNvPr>
          <p:cNvSpPr>
            <a:spLocks noGrp="1"/>
          </p:cNvSpPr>
          <p:nvPr>
            <p:ph type="title"/>
          </p:nvPr>
        </p:nvSpPr>
        <p:spPr>
          <a:xfrm>
            <a:off x="838200" y="267471"/>
            <a:ext cx="10515600" cy="815606"/>
          </a:xfrm>
        </p:spPr>
        <p:txBody>
          <a:bodyPr>
            <a:normAutofit/>
          </a:bodyPr>
          <a:lstStyle/>
          <a:p>
            <a:r>
              <a:rPr lang="en-US" dirty="0"/>
              <a:t>An approach to DCAS Validation </a:t>
            </a:r>
            <a:r>
              <a:rPr lang="en-US" sz="3100" dirty="0">
                <a:latin typeface="+mn-lt"/>
              </a:rPr>
              <a:t>(ADAS-17-03)</a:t>
            </a:r>
            <a:endParaRPr lang="ru-RU" dirty="0">
              <a:latin typeface="+mn-lt"/>
            </a:endParaRPr>
          </a:p>
        </p:txBody>
      </p:sp>
      <p:sp>
        <p:nvSpPr>
          <p:cNvPr id="3" name="Объект 2">
            <a:extLst>
              <a:ext uri="{FF2B5EF4-FFF2-40B4-BE49-F238E27FC236}">
                <a16:creationId xmlns:a16="http://schemas.microsoft.com/office/drawing/2014/main" id="{E5C6C6B6-09A4-4ED5-8779-28479A77BF8B}"/>
              </a:ext>
            </a:extLst>
          </p:cNvPr>
          <p:cNvSpPr>
            <a:spLocks noGrp="1"/>
          </p:cNvSpPr>
          <p:nvPr>
            <p:ph idx="1"/>
          </p:nvPr>
        </p:nvSpPr>
        <p:spPr>
          <a:xfrm>
            <a:off x="838200" y="1331589"/>
            <a:ext cx="10321032" cy="5024761"/>
          </a:xfrm>
        </p:spPr>
        <p:txBody>
          <a:bodyPr>
            <a:normAutofit fontScale="92500" lnSpcReduction="20000"/>
          </a:bodyPr>
          <a:lstStyle/>
          <a:p>
            <a:r>
              <a:rPr lang="en-US" dirty="0"/>
              <a:t>Due to DCAS operation in multiple domains, to ensure safe operation in all domains, for DCAS validation, “multi-pillar” techniques have been implemented, as they have been elaborated by the IWG on VMAD as the New Assessment Test Method (NATM): </a:t>
            </a:r>
          </a:p>
          <a:p>
            <a:pPr lvl="1">
              <a:buFont typeface="Wingdings" panose="05000000000000000000" pitchFamily="2" charset="2"/>
              <a:buChar char="§"/>
            </a:pPr>
            <a:r>
              <a:rPr lang="en-US" dirty="0"/>
              <a:t>The multiple assessment techniques compensate uncertainties related to operational cases that are not assessed directly and thus cover DCAS multiple operational cases that should be assessed;</a:t>
            </a:r>
          </a:p>
          <a:p>
            <a:pPr lvl="1">
              <a:buFont typeface="Wingdings" panose="05000000000000000000" pitchFamily="2" charset="2"/>
              <a:buChar char="§"/>
            </a:pPr>
            <a:r>
              <a:rPr lang="en-US" dirty="0"/>
              <a:t>Extensive assessment through multiple pillars allows a deep assessment of the manufacturer’s design (e.g., functional safety, controllability, driver engagement strategies) and allows for system flexibility to dynamically handle environments.</a:t>
            </a:r>
          </a:p>
          <a:p>
            <a:pPr lvl="1">
              <a:buFont typeface="Wingdings" panose="05000000000000000000" pitchFamily="2" charset="2"/>
              <a:buChar char="§"/>
            </a:pPr>
            <a:r>
              <a:rPr lang="en-US" dirty="0"/>
              <a:t>This in turn avoids requiring the definition of specific limit values. Appropriate behavior and control is verified in test scenarios;</a:t>
            </a:r>
          </a:p>
          <a:p>
            <a:pPr lvl="1">
              <a:buFont typeface="Wingdings" panose="05000000000000000000" pitchFamily="2" charset="2"/>
              <a:buChar char="§"/>
            </a:pPr>
            <a:r>
              <a:rPr lang="en-US" dirty="0"/>
              <a:t>In addition, the manufacturer will be required to monitor and report on system performance following entry into service;</a:t>
            </a:r>
          </a:p>
          <a:p>
            <a:pPr lvl="1">
              <a:buFont typeface="Wingdings" panose="05000000000000000000" pitchFamily="2" charset="2"/>
              <a:buChar char="§"/>
            </a:pPr>
            <a:r>
              <a:rPr lang="en-GB" dirty="0"/>
              <a:t>The enhanced assessment techniques are not new; they are already known and implemented in other areas</a:t>
            </a:r>
            <a:r>
              <a:rPr lang="ru-RU" dirty="0"/>
              <a:t>: </a:t>
            </a:r>
            <a:r>
              <a:rPr lang="en-US" dirty="0"/>
              <a:t>this would ensure easier implementation of those in the DCAS UN Regulation; We implement synergy of these techniques.</a:t>
            </a:r>
            <a:endParaRPr lang="en-GB" dirty="0"/>
          </a:p>
        </p:txBody>
      </p:sp>
      <p:sp>
        <p:nvSpPr>
          <p:cNvPr id="4" name="Номер слайда 3">
            <a:extLst>
              <a:ext uri="{FF2B5EF4-FFF2-40B4-BE49-F238E27FC236}">
                <a16:creationId xmlns:a16="http://schemas.microsoft.com/office/drawing/2014/main" id="{EC038C56-D106-41F8-BF0C-6F64A69E2E67}"/>
              </a:ext>
            </a:extLst>
          </p:cNvPr>
          <p:cNvSpPr>
            <a:spLocks noGrp="1"/>
          </p:cNvSpPr>
          <p:nvPr>
            <p:ph type="sldNum" sz="quarter" idx="12"/>
          </p:nvPr>
        </p:nvSpPr>
        <p:spPr/>
        <p:txBody>
          <a:bodyPr/>
          <a:lstStyle/>
          <a:p>
            <a:fld id="{2705717C-9100-4B67-BBBE-0E8CFF0344F7}" type="slidenum">
              <a:rPr lang="ru-RU" smtClean="0"/>
              <a:t>21</a:t>
            </a:fld>
            <a:endParaRPr lang="ru-RU"/>
          </a:p>
        </p:txBody>
      </p:sp>
    </p:spTree>
    <p:extLst>
      <p:ext uri="{BB962C8B-B14F-4D97-AF65-F5344CB8AC3E}">
        <p14:creationId xmlns:p14="http://schemas.microsoft.com/office/powerpoint/2010/main" val="357041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641D4E5A-5410-4D73-8B79-67877ADD45EB}"/>
              </a:ext>
            </a:extLst>
          </p:cNvPr>
          <p:cNvSpPr>
            <a:spLocks noGrp="1"/>
          </p:cNvSpPr>
          <p:nvPr>
            <p:ph type="sldNum" sz="quarter" idx="12"/>
          </p:nvPr>
        </p:nvSpPr>
        <p:spPr/>
        <p:txBody>
          <a:bodyPr/>
          <a:lstStyle/>
          <a:p>
            <a:fld id="{2705717C-9100-4B67-BBBE-0E8CFF0344F7}" type="slidenum">
              <a:rPr lang="ru-RU" smtClean="0"/>
              <a:t>22</a:t>
            </a:fld>
            <a:endParaRPr lang="ru-RU"/>
          </a:p>
        </p:txBody>
      </p:sp>
      <p:sp>
        <p:nvSpPr>
          <p:cNvPr id="5" name="Заголовок 1">
            <a:extLst>
              <a:ext uri="{FF2B5EF4-FFF2-40B4-BE49-F238E27FC236}">
                <a16:creationId xmlns:a16="http://schemas.microsoft.com/office/drawing/2014/main" id="{3EB4A7AC-1A93-4BB9-B070-1620543B9BD2}"/>
              </a:ext>
            </a:extLst>
          </p:cNvPr>
          <p:cNvSpPr txBox="1">
            <a:spLocks/>
          </p:cNvSpPr>
          <p:nvPr/>
        </p:nvSpPr>
        <p:spPr>
          <a:xfrm>
            <a:off x="517864" y="319088"/>
            <a:ext cx="10835936" cy="8261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1958 Agreement Compliance Assessment Chart</a:t>
            </a:r>
            <a:endParaRPr lang="ru-RU" dirty="0"/>
          </a:p>
        </p:txBody>
      </p:sp>
      <p:graphicFrame>
        <p:nvGraphicFramePr>
          <p:cNvPr id="2" name="Таблица 2">
            <a:extLst>
              <a:ext uri="{FF2B5EF4-FFF2-40B4-BE49-F238E27FC236}">
                <a16:creationId xmlns:a16="http://schemas.microsoft.com/office/drawing/2014/main" id="{D3E1ED09-46E0-BFE0-CE89-A9747930D163}"/>
              </a:ext>
            </a:extLst>
          </p:cNvPr>
          <p:cNvGraphicFramePr>
            <a:graphicFrameLocks noGrp="1"/>
          </p:cNvGraphicFramePr>
          <p:nvPr>
            <p:extLst>
              <p:ext uri="{D42A27DB-BD31-4B8C-83A1-F6EECF244321}">
                <p14:modId xmlns:p14="http://schemas.microsoft.com/office/powerpoint/2010/main" val="741251437"/>
              </p:ext>
            </p:extLst>
          </p:nvPr>
        </p:nvGraphicFramePr>
        <p:xfrm>
          <a:off x="517864" y="1882641"/>
          <a:ext cx="11094130" cy="2931160"/>
        </p:xfrm>
        <a:graphic>
          <a:graphicData uri="http://schemas.openxmlformats.org/drawingml/2006/table">
            <a:tbl>
              <a:tblPr firstRow="1" bandRow="1">
                <a:tableStyleId>{5940675A-B579-460E-94D1-54222C63F5DA}</a:tableStyleId>
              </a:tblPr>
              <a:tblGrid>
                <a:gridCol w="1248792">
                  <a:extLst>
                    <a:ext uri="{9D8B030D-6E8A-4147-A177-3AD203B41FA5}">
                      <a16:colId xmlns:a16="http://schemas.microsoft.com/office/drawing/2014/main" val="445243964"/>
                    </a:ext>
                  </a:extLst>
                </a:gridCol>
                <a:gridCol w="1482571">
                  <a:extLst>
                    <a:ext uri="{9D8B030D-6E8A-4147-A177-3AD203B41FA5}">
                      <a16:colId xmlns:a16="http://schemas.microsoft.com/office/drawing/2014/main" val="2836813196"/>
                    </a:ext>
                  </a:extLst>
                </a:gridCol>
                <a:gridCol w="1349406">
                  <a:extLst>
                    <a:ext uri="{9D8B030D-6E8A-4147-A177-3AD203B41FA5}">
                      <a16:colId xmlns:a16="http://schemas.microsoft.com/office/drawing/2014/main" val="3179535572"/>
                    </a:ext>
                  </a:extLst>
                </a:gridCol>
                <a:gridCol w="870012">
                  <a:extLst>
                    <a:ext uri="{9D8B030D-6E8A-4147-A177-3AD203B41FA5}">
                      <a16:colId xmlns:a16="http://schemas.microsoft.com/office/drawing/2014/main" val="364735222"/>
                    </a:ext>
                  </a:extLst>
                </a:gridCol>
                <a:gridCol w="870012">
                  <a:extLst>
                    <a:ext uri="{9D8B030D-6E8A-4147-A177-3AD203B41FA5}">
                      <a16:colId xmlns:a16="http://schemas.microsoft.com/office/drawing/2014/main" val="3320451775"/>
                    </a:ext>
                  </a:extLst>
                </a:gridCol>
                <a:gridCol w="870012">
                  <a:extLst>
                    <a:ext uri="{9D8B030D-6E8A-4147-A177-3AD203B41FA5}">
                      <a16:colId xmlns:a16="http://schemas.microsoft.com/office/drawing/2014/main" val="3560379306"/>
                    </a:ext>
                  </a:extLst>
                </a:gridCol>
                <a:gridCol w="1349405">
                  <a:extLst>
                    <a:ext uri="{9D8B030D-6E8A-4147-A177-3AD203B41FA5}">
                      <a16:colId xmlns:a16="http://schemas.microsoft.com/office/drawing/2014/main" val="3203561399"/>
                    </a:ext>
                  </a:extLst>
                </a:gridCol>
                <a:gridCol w="736846">
                  <a:extLst>
                    <a:ext uri="{9D8B030D-6E8A-4147-A177-3AD203B41FA5}">
                      <a16:colId xmlns:a16="http://schemas.microsoft.com/office/drawing/2014/main" val="178615513"/>
                    </a:ext>
                  </a:extLst>
                </a:gridCol>
                <a:gridCol w="1109709">
                  <a:extLst>
                    <a:ext uri="{9D8B030D-6E8A-4147-A177-3AD203B41FA5}">
                      <a16:colId xmlns:a16="http://schemas.microsoft.com/office/drawing/2014/main" val="2855468772"/>
                    </a:ext>
                  </a:extLst>
                </a:gridCol>
                <a:gridCol w="1207365">
                  <a:extLst>
                    <a:ext uri="{9D8B030D-6E8A-4147-A177-3AD203B41FA5}">
                      <a16:colId xmlns:a16="http://schemas.microsoft.com/office/drawing/2014/main" val="2263818513"/>
                    </a:ext>
                  </a:extLst>
                </a:gridCol>
              </a:tblGrid>
              <a:tr h="370840">
                <a:tc>
                  <a:txBody>
                    <a:bodyPr/>
                    <a:lstStyle/>
                    <a:p>
                      <a:pPr algn="ctr"/>
                      <a:endParaRPr lang="en-US" sz="16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r>
                        <a:rPr lang="en-US" sz="1600" dirty="0"/>
                        <a:t>Approval</a:t>
                      </a:r>
                      <a:endParaRPr lang="ru-RU"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sz="1000" dirty="0"/>
                    </a:p>
                  </a:txBody>
                  <a:tcPr/>
                </a:tc>
                <a:tc hMerge="1">
                  <a:txBody>
                    <a:bodyPr/>
                    <a:lstStyle/>
                    <a:p>
                      <a:endParaRPr lang="ru-RU" sz="1000" dirty="0"/>
                    </a:p>
                  </a:txBody>
                  <a:tcPr/>
                </a:tc>
                <a:tc hMerge="1">
                  <a:txBody>
                    <a:bodyPr/>
                    <a:lstStyle/>
                    <a:p>
                      <a:endParaRPr lang="ru-RU"/>
                    </a:p>
                  </a:txBody>
                  <a:tcPr/>
                </a:tc>
                <a:tc hMerge="1">
                  <a:txBody>
                    <a:bodyPr/>
                    <a:lstStyle/>
                    <a:p>
                      <a:endParaRPr lang="ru-RU"/>
                    </a:p>
                  </a:txBody>
                  <a:tcPr/>
                </a:tc>
                <a:tc hMerge="1">
                  <a:txBody>
                    <a:bodyPr/>
                    <a:lstStyle/>
                    <a:p>
                      <a:endParaRPr lang="ru-RU" sz="1600" dirty="0"/>
                    </a:p>
                  </a:txBody>
                  <a:tcPr/>
                </a:tc>
                <a:tc>
                  <a:txBody>
                    <a:bodyPr/>
                    <a:lstStyle/>
                    <a:p>
                      <a:pPr algn="ct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a:t>Post- Approval</a:t>
                      </a: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sz="1000" dirty="0"/>
                    </a:p>
                  </a:txBody>
                  <a:tcPr/>
                </a:tc>
                <a:extLst>
                  <a:ext uri="{0D108BD9-81ED-4DB2-BD59-A6C34878D82A}">
                    <a16:rowId xmlns:a16="http://schemas.microsoft.com/office/drawing/2014/main" val="162370242"/>
                  </a:ext>
                </a:extLst>
              </a:tr>
              <a:tr h="370840">
                <a:tc>
                  <a:txBody>
                    <a:bodyPr/>
                    <a:lstStyle/>
                    <a:p>
                      <a:pPr algn="ctr"/>
                      <a:r>
                        <a:rPr lang="en-US" sz="1600" dirty="0"/>
                        <a:t>Traditional compliance assessment</a:t>
                      </a:r>
                      <a:endParaRPr lang="ru-RU" sz="16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Analysis of the manufacturer’s documentation</a:t>
                      </a: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Product identification</a:t>
                      </a:r>
                      <a:endParaRPr lang="ru-RU"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tc gridSpan="3">
                  <a:txBody>
                    <a:bodyPr/>
                    <a:lstStyle/>
                    <a:p>
                      <a:pPr algn="ctr"/>
                      <a:r>
                        <a:rPr lang="en-US" sz="1600" dirty="0"/>
                        <a:t>Physical tests/checks </a:t>
                      </a:r>
                      <a:br>
                        <a:rPr lang="en-US" sz="1600" dirty="0"/>
                      </a:br>
                      <a:r>
                        <a:rPr lang="en-US" sz="1600" dirty="0"/>
                        <a:t>(may be substituted </a:t>
                      </a:r>
                      <a:br>
                        <a:rPr lang="en-US" sz="1600" dirty="0"/>
                      </a:br>
                      <a:r>
                        <a:rPr lang="en-US" sz="1600" dirty="0"/>
                        <a:t>by simulation)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ru-RU"/>
                    </a:p>
                  </a:txBody>
                  <a:tcPr/>
                </a:tc>
                <a:tc hMerge="1">
                  <a:txBody>
                    <a:bodyPr/>
                    <a:lstStyle/>
                    <a:p>
                      <a:endParaRPr lang="ru-RU"/>
                    </a:p>
                  </a:txBody>
                  <a:tcPr/>
                </a:tc>
                <a:tc>
                  <a:txBody>
                    <a:bodyPr/>
                    <a:lstStyle/>
                    <a:p>
                      <a:pPr algn="ctr"/>
                      <a:r>
                        <a:rPr lang="en-US" sz="1600" dirty="0"/>
                        <a:t>COP assessment </a:t>
                      </a:r>
                      <a:endParaRPr lang="ru-RU"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a:t>COP Inspection</a:t>
                      </a: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ru-RU" sz="1000" dirty="0"/>
                    </a:p>
                  </a:txBody>
                  <a:tcPr/>
                </a:tc>
                <a:extLst>
                  <a:ext uri="{0D108BD9-81ED-4DB2-BD59-A6C34878D82A}">
                    <a16:rowId xmlns:a16="http://schemas.microsoft.com/office/drawing/2014/main" val="2140223878"/>
                  </a:ext>
                </a:extLst>
              </a:tr>
              <a:tr h="370840">
                <a:tc>
                  <a:txBody>
                    <a:bodyPr/>
                    <a:lstStyle/>
                    <a:p>
                      <a:pPr algn="l"/>
                      <a:endParaRPr lang="en-US" sz="1600" dirty="0"/>
                    </a:p>
                    <a:p>
                      <a:pPr algn="l"/>
                      <a:endParaRPr lang="en-US" sz="1600" dirty="0"/>
                    </a:p>
                    <a:p>
                      <a:pPr algn="l"/>
                      <a:endParaRPr lang="ru-RU" sz="16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ru-RU"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a:txBody>
                    <a:bodyPr/>
                    <a:lstStyle/>
                    <a:p>
                      <a:pPr algn="ctr"/>
                      <a:endParaRPr lang="ru-RU"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209362"/>
                  </a:ext>
                </a:extLst>
              </a:tr>
              <a:tr h="274320">
                <a:tc rowSpan="2">
                  <a:txBody>
                    <a:bodyPr/>
                    <a:lstStyle/>
                    <a:p>
                      <a:pPr algn="ctr"/>
                      <a:r>
                        <a:rPr lang="en-US" sz="1600" dirty="0"/>
                        <a:t>NATM – multi-pillar assessment</a:t>
                      </a:r>
                      <a:endParaRPr lang="ru-RU" sz="16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Audit of the manufacturer’s documentation</a:t>
                      </a: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Product identification</a:t>
                      </a:r>
                      <a:endParaRPr lang="ru-RU"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tc gridSpan="3">
                  <a:txBody>
                    <a:bodyPr/>
                    <a:lstStyle/>
                    <a:p>
                      <a:pPr algn="ctr"/>
                      <a:r>
                        <a:rPr lang="en-US" sz="1600" dirty="0"/>
                        <a:t>Scenario-based:</a:t>
                      </a:r>
                      <a:endParaRPr lang="ru-RU"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COP assessment</a:t>
                      </a:r>
                      <a:endParaRPr lang="ru-RU"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COP Inspection</a:t>
                      </a:r>
                      <a:endParaRPr lang="ru-RU"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a:r>
                        <a:rPr lang="en-US" sz="1600" dirty="0"/>
                        <a:t>In-service monitoring &amp; reporting</a:t>
                      </a:r>
                      <a:endParaRPr lang="ru-RU"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9"/>
                    </a:solidFill>
                  </a:tcPr>
                </a:tc>
                <a:extLst>
                  <a:ext uri="{0D108BD9-81ED-4DB2-BD59-A6C34878D82A}">
                    <a16:rowId xmlns:a16="http://schemas.microsoft.com/office/drawing/2014/main" val="1069054079"/>
                  </a:ext>
                </a:extLst>
              </a:tr>
              <a:tr h="27432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en-US" sz="1600" dirty="0"/>
                        <a:t>Virtual tests</a:t>
                      </a:r>
                      <a:endParaRPr lang="ru-RU"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600" dirty="0"/>
                        <a:t>Track tests</a:t>
                      </a:r>
                      <a:endParaRPr lang="ru-RU" sz="1600" dirty="0"/>
                    </a:p>
                  </a:txBody>
                  <a:tcPr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600" dirty="0"/>
                        <a:t>Road tests</a:t>
                      </a:r>
                      <a:endParaRPr lang="ru-RU"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2716270"/>
                  </a:ext>
                </a:extLst>
              </a:tr>
            </a:tbl>
          </a:graphicData>
        </a:graphic>
      </p:graphicFrame>
      <p:sp>
        <p:nvSpPr>
          <p:cNvPr id="3" name="TextBox 2">
            <a:extLst>
              <a:ext uri="{FF2B5EF4-FFF2-40B4-BE49-F238E27FC236}">
                <a16:creationId xmlns:a16="http://schemas.microsoft.com/office/drawing/2014/main" id="{87D5799C-1F4D-AB8A-68ED-0A15CF5A3ED0}"/>
              </a:ext>
            </a:extLst>
          </p:cNvPr>
          <p:cNvSpPr txBox="1"/>
          <p:nvPr/>
        </p:nvSpPr>
        <p:spPr>
          <a:xfrm>
            <a:off x="517864" y="6356350"/>
            <a:ext cx="9925235" cy="338554"/>
          </a:xfrm>
          <a:prstGeom prst="rect">
            <a:avLst/>
          </a:prstGeom>
          <a:noFill/>
        </p:spPr>
        <p:txBody>
          <a:bodyPr wrap="square" rtlCol="0">
            <a:spAutoFit/>
          </a:bodyPr>
          <a:lstStyle/>
          <a:p>
            <a:r>
              <a:rPr lang="en-US" sz="1600" dirty="0"/>
              <a:t>The width of the cells is not time-scaled.</a:t>
            </a:r>
            <a:endParaRPr lang="ru-RU" sz="1600" dirty="0"/>
          </a:p>
        </p:txBody>
      </p:sp>
      <p:cxnSp>
        <p:nvCxnSpPr>
          <p:cNvPr id="13" name="Прямая со стрелкой 12">
            <a:extLst>
              <a:ext uri="{FF2B5EF4-FFF2-40B4-BE49-F238E27FC236}">
                <a16:creationId xmlns:a16="http://schemas.microsoft.com/office/drawing/2014/main" id="{CC38414F-5380-F2BB-07FA-D7EBB2046A21}"/>
              </a:ext>
            </a:extLst>
          </p:cNvPr>
          <p:cNvCxnSpPr>
            <a:cxnSpLocks/>
          </p:cNvCxnSpPr>
          <p:nvPr/>
        </p:nvCxnSpPr>
        <p:spPr>
          <a:xfrm flipH="1">
            <a:off x="1757779" y="2068497"/>
            <a:ext cx="2956264"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38D8A2F9-4856-C6FB-A968-8EF12AF544FD}"/>
              </a:ext>
            </a:extLst>
          </p:cNvPr>
          <p:cNvCxnSpPr>
            <a:cxnSpLocks/>
          </p:cNvCxnSpPr>
          <p:nvPr/>
        </p:nvCxnSpPr>
        <p:spPr>
          <a:xfrm>
            <a:off x="5585534" y="2068497"/>
            <a:ext cx="2956264"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8E3891D2-E1C5-C129-5738-B75611C90B05}"/>
              </a:ext>
            </a:extLst>
          </p:cNvPr>
          <p:cNvCxnSpPr>
            <a:cxnSpLocks/>
          </p:cNvCxnSpPr>
          <p:nvPr/>
        </p:nvCxnSpPr>
        <p:spPr>
          <a:xfrm flipH="1">
            <a:off x="9314156" y="2068497"/>
            <a:ext cx="504547"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0A5FD969-D1C1-A261-A656-BCFE9A5A702E}"/>
              </a:ext>
            </a:extLst>
          </p:cNvPr>
          <p:cNvCxnSpPr>
            <a:cxnSpLocks/>
          </p:cNvCxnSpPr>
          <p:nvPr/>
        </p:nvCxnSpPr>
        <p:spPr>
          <a:xfrm>
            <a:off x="11101526" y="2068497"/>
            <a:ext cx="504547"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20" name="Стрелка: вверх-вниз 19">
            <a:extLst>
              <a:ext uri="{FF2B5EF4-FFF2-40B4-BE49-F238E27FC236}">
                <a16:creationId xmlns:a16="http://schemas.microsoft.com/office/drawing/2014/main" id="{F7A1E06A-2150-DD90-CBDA-4B5ACA362C5C}"/>
              </a:ext>
            </a:extLst>
          </p:cNvPr>
          <p:cNvSpPr/>
          <p:nvPr/>
        </p:nvSpPr>
        <p:spPr>
          <a:xfrm>
            <a:off x="2325950" y="3080551"/>
            <a:ext cx="417250" cy="843378"/>
          </a:xfrm>
          <a:prstGeom prst="up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верх-вниз 20">
            <a:extLst>
              <a:ext uri="{FF2B5EF4-FFF2-40B4-BE49-F238E27FC236}">
                <a16:creationId xmlns:a16="http://schemas.microsoft.com/office/drawing/2014/main" id="{38CA9DED-8AB2-7858-BD0A-77BC22A2F653}"/>
              </a:ext>
            </a:extLst>
          </p:cNvPr>
          <p:cNvSpPr/>
          <p:nvPr/>
        </p:nvSpPr>
        <p:spPr>
          <a:xfrm>
            <a:off x="3685713" y="3080551"/>
            <a:ext cx="417250" cy="843378"/>
          </a:xfrm>
          <a:prstGeom prst="up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верх-вниз 21">
            <a:extLst>
              <a:ext uri="{FF2B5EF4-FFF2-40B4-BE49-F238E27FC236}">
                <a16:creationId xmlns:a16="http://schemas.microsoft.com/office/drawing/2014/main" id="{A727453E-53B9-AE6C-5226-8E6178E36B3D}"/>
              </a:ext>
            </a:extLst>
          </p:cNvPr>
          <p:cNvSpPr/>
          <p:nvPr/>
        </p:nvSpPr>
        <p:spPr>
          <a:xfrm>
            <a:off x="5585534" y="3080551"/>
            <a:ext cx="417250" cy="843378"/>
          </a:xfrm>
          <a:prstGeom prst="up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верх-вниз 22">
            <a:extLst>
              <a:ext uri="{FF2B5EF4-FFF2-40B4-BE49-F238E27FC236}">
                <a16:creationId xmlns:a16="http://schemas.microsoft.com/office/drawing/2014/main" id="{6A13250E-149A-E2F9-04F9-E6FB29C3A7BA}"/>
              </a:ext>
            </a:extLst>
          </p:cNvPr>
          <p:cNvSpPr/>
          <p:nvPr/>
        </p:nvSpPr>
        <p:spPr>
          <a:xfrm>
            <a:off x="7717658" y="3080551"/>
            <a:ext cx="417250" cy="843378"/>
          </a:xfrm>
          <a:prstGeom prst="up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верх-вниз 23">
            <a:extLst>
              <a:ext uri="{FF2B5EF4-FFF2-40B4-BE49-F238E27FC236}">
                <a16:creationId xmlns:a16="http://schemas.microsoft.com/office/drawing/2014/main" id="{71970FA9-032A-5CB6-8582-3D69CEE38894}"/>
              </a:ext>
            </a:extLst>
          </p:cNvPr>
          <p:cNvSpPr/>
          <p:nvPr/>
        </p:nvSpPr>
        <p:spPr>
          <a:xfrm>
            <a:off x="9657425" y="3080551"/>
            <a:ext cx="417250" cy="843378"/>
          </a:xfrm>
          <a:prstGeom prst="up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id="{B46F5C26-ECDB-CB02-FAD1-5C240E97861C}"/>
              </a:ext>
            </a:extLst>
          </p:cNvPr>
          <p:cNvSpPr txBox="1"/>
          <p:nvPr/>
        </p:nvSpPr>
        <p:spPr>
          <a:xfrm>
            <a:off x="517864" y="5890912"/>
            <a:ext cx="9925235" cy="369332"/>
          </a:xfrm>
          <a:prstGeom prst="rect">
            <a:avLst/>
          </a:prstGeom>
          <a:noFill/>
        </p:spPr>
        <p:txBody>
          <a:bodyPr wrap="square" rtlCol="0">
            <a:spAutoFit/>
          </a:bodyPr>
          <a:lstStyle/>
          <a:p>
            <a:r>
              <a:rPr lang="en-US" dirty="0"/>
              <a:t>The NATM elements are more comprehensive compare to those of traditional compliance assessment.</a:t>
            </a:r>
            <a:endParaRPr lang="ru-RU" dirty="0"/>
          </a:p>
        </p:txBody>
      </p:sp>
      <p:sp>
        <p:nvSpPr>
          <p:cNvPr id="6" name="Левая фигурная скобка 5">
            <a:extLst>
              <a:ext uri="{FF2B5EF4-FFF2-40B4-BE49-F238E27FC236}">
                <a16:creationId xmlns:a16="http://schemas.microsoft.com/office/drawing/2014/main" id="{8B51B33E-7B88-1967-A327-618413867C43}"/>
              </a:ext>
            </a:extLst>
          </p:cNvPr>
          <p:cNvSpPr/>
          <p:nvPr/>
        </p:nvSpPr>
        <p:spPr>
          <a:xfrm rot="16200000">
            <a:off x="5817966" y="3743476"/>
            <a:ext cx="235731" cy="2620743"/>
          </a:xfrm>
          <a:prstGeom prst="leftBrace">
            <a:avLst>
              <a:gd name="adj1" fmla="val 8333"/>
              <a:gd name="adj2" fmla="val 50684"/>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Стрелка: изогнутая вверх 7">
            <a:extLst>
              <a:ext uri="{FF2B5EF4-FFF2-40B4-BE49-F238E27FC236}">
                <a16:creationId xmlns:a16="http://schemas.microsoft.com/office/drawing/2014/main" id="{0A3D5B70-FCA8-F82D-0461-25AEC8AD09C7}"/>
              </a:ext>
            </a:extLst>
          </p:cNvPr>
          <p:cNvSpPr/>
          <p:nvPr/>
        </p:nvSpPr>
        <p:spPr>
          <a:xfrm flipH="1">
            <a:off x="2227336" y="4789502"/>
            <a:ext cx="3775448" cy="661027"/>
          </a:xfrm>
          <a:prstGeom prst="bentUpArrow">
            <a:avLst>
              <a:gd name="adj1" fmla="val 35931"/>
              <a:gd name="adj2" fmla="val 47545"/>
              <a:gd name="adj3" fmla="val 50000"/>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FB3AC29-34A0-CDF2-EECD-0B1C697C4284}"/>
              </a:ext>
            </a:extLst>
          </p:cNvPr>
          <p:cNvSpPr txBox="1"/>
          <p:nvPr/>
        </p:nvSpPr>
        <p:spPr>
          <a:xfrm>
            <a:off x="6064929" y="5120015"/>
            <a:ext cx="5541144" cy="584775"/>
          </a:xfrm>
          <a:prstGeom prst="rect">
            <a:avLst/>
          </a:prstGeom>
          <a:noFill/>
        </p:spPr>
        <p:txBody>
          <a:bodyPr wrap="square" rtlCol="0">
            <a:spAutoFit/>
          </a:bodyPr>
          <a:lstStyle/>
          <a:p>
            <a:r>
              <a:rPr lang="en-US" sz="1600" dirty="0"/>
              <a:t>Partly performed by the manufacturer, </a:t>
            </a:r>
            <a:br>
              <a:rPr lang="en-US" sz="1600" dirty="0"/>
            </a:br>
            <a:r>
              <a:rPr lang="en-US" sz="1600" dirty="0"/>
              <a:t>and the results are submitted for the purpose of audit</a:t>
            </a:r>
            <a:endParaRPr lang="ru-RU" sz="1600" dirty="0"/>
          </a:p>
        </p:txBody>
      </p:sp>
    </p:spTree>
    <p:extLst>
      <p:ext uri="{BB962C8B-B14F-4D97-AF65-F5344CB8AC3E}">
        <p14:creationId xmlns:p14="http://schemas.microsoft.com/office/powerpoint/2010/main" val="215584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EF1D37-4896-44B9-895F-CB4E5066587F}"/>
              </a:ext>
            </a:extLst>
          </p:cNvPr>
          <p:cNvSpPr>
            <a:spLocks noGrp="1"/>
          </p:cNvSpPr>
          <p:nvPr>
            <p:ph type="title"/>
          </p:nvPr>
        </p:nvSpPr>
        <p:spPr>
          <a:xfrm>
            <a:off x="580746" y="189283"/>
            <a:ext cx="10515600" cy="1325563"/>
          </a:xfrm>
        </p:spPr>
        <p:txBody>
          <a:bodyPr>
            <a:normAutofit/>
          </a:bodyPr>
          <a:lstStyle/>
          <a:p>
            <a:r>
              <a:rPr lang="en-US" dirty="0"/>
              <a:t>Proposed Multi-Pillar Techniques </a:t>
            </a:r>
            <a:br>
              <a:rPr lang="en-US" dirty="0"/>
            </a:br>
            <a:r>
              <a:rPr lang="en-US" dirty="0"/>
              <a:t>for DCAS Validation</a:t>
            </a:r>
            <a:endParaRPr lang="ru-RU" dirty="0"/>
          </a:p>
        </p:txBody>
      </p:sp>
      <p:sp>
        <p:nvSpPr>
          <p:cNvPr id="4" name="Номер слайда 3">
            <a:extLst>
              <a:ext uri="{FF2B5EF4-FFF2-40B4-BE49-F238E27FC236}">
                <a16:creationId xmlns:a16="http://schemas.microsoft.com/office/drawing/2014/main" id="{EC038C56-D106-41F8-BF0C-6F64A69E2E67}"/>
              </a:ext>
            </a:extLst>
          </p:cNvPr>
          <p:cNvSpPr>
            <a:spLocks noGrp="1"/>
          </p:cNvSpPr>
          <p:nvPr>
            <p:ph type="sldNum" sz="quarter" idx="12"/>
          </p:nvPr>
        </p:nvSpPr>
        <p:spPr/>
        <p:txBody>
          <a:bodyPr/>
          <a:lstStyle/>
          <a:p>
            <a:fld id="{2705717C-9100-4B67-BBBE-0E8CFF0344F7}" type="slidenum">
              <a:rPr lang="ru-RU" smtClean="0"/>
              <a:t>23</a:t>
            </a:fld>
            <a:endParaRPr lang="ru-RU"/>
          </a:p>
        </p:txBody>
      </p:sp>
      <p:graphicFrame>
        <p:nvGraphicFramePr>
          <p:cNvPr id="7" name="Объект 6">
            <a:extLst>
              <a:ext uri="{FF2B5EF4-FFF2-40B4-BE49-F238E27FC236}">
                <a16:creationId xmlns:a16="http://schemas.microsoft.com/office/drawing/2014/main" id="{868AAEC7-E5A1-BC95-D7CC-75567F557BB0}"/>
              </a:ext>
            </a:extLst>
          </p:cNvPr>
          <p:cNvGraphicFramePr>
            <a:graphicFrameLocks noGrp="1"/>
          </p:cNvGraphicFramePr>
          <p:nvPr>
            <p:ph idx="1"/>
            <p:extLst>
              <p:ext uri="{D42A27DB-BD31-4B8C-83A1-F6EECF244321}">
                <p14:modId xmlns:p14="http://schemas.microsoft.com/office/powerpoint/2010/main" val="301954356"/>
              </p:ext>
            </p:extLst>
          </p:nvPr>
        </p:nvGraphicFramePr>
        <p:xfrm>
          <a:off x="580746" y="1557460"/>
          <a:ext cx="10640628" cy="4981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0A060DD-C7E1-541D-1A40-2D743C749F5D}"/>
              </a:ext>
            </a:extLst>
          </p:cNvPr>
          <p:cNvSpPr txBox="1"/>
          <p:nvPr/>
        </p:nvSpPr>
        <p:spPr>
          <a:xfrm rot="-2700000">
            <a:off x="7080036" y="1426988"/>
            <a:ext cx="1340528" cy="519351"/>
          </a:xfrm>
          <a:prstGeom prst="ellipse">
            <a:avLst/>
          </a:prstGeom>
          <a:solidFill>
            <a:schemeClr val="accent2"/>
          </a:solidFill>
          <a:ln w="9525">
            <a:solidFill>
              <a:schemeClr val="tx1"/>
            </a:solidFill>
          </a:ln>
        </p:spPr>
        <p:txBody>
          <a:bodyPr wrap="square" rtlCol="0">
            <a:spAutoFit/>
          </a:bodyPr>
          <a:lstStyle/>
          <a:p>
            <a:pPr algn="ctr"/>
            <a:r>
              <a:rPr lang="en-US" dirty="0">
                <a:solidFill>
                  <a:schemeClr val="bg1"/>
                </a:solidFill>
              </a:rPr>
              <a:t>Annex 3</a:t>
            </a:r>
            <a:endParaRPr lang="ru-RU" dirty="0">
              <a:solidFill>
                <a:schemeClr val="bg1"/>
              </a:solidFill>
            </a:endParaRPr>
          </a:p>
        </p:txBody>
      </p:sp>
      <p:sp>
        <p:nvSpPr>
          <p:cNvPr id="5" name="TextBox 4">
            <a:extLst>
              <a:ext uri="{FF2B5EF4-FFF2-40B4-BE49-F238E27FC236}">
                <a16:creationId xmlns:a16="http://schemas.microsoft.com/office/drawing/2014/main" id="{81684FD7-BAEA-124E-108A-D0794A5D83B7}"/>
              </a:ext>
            </a:extLst>
          </p:cNvPr>
          <p:cNvSpPr txBox="1"/>
          <p:nvPr/>
        </p:nvSpPr>
        <p:spPr>
          <a:xfrm rot="-2700000">
            <a:off x="6881398" y="2788815"/>
            <a:ext cx="1340528" cy="519351"/>
          </a:xfrm>
          <a:prstGeom prst="ellipse">
            <a:avLst/>
          </a:prstGeom>
          <a:solidFill>
            <a:srgbClr val="00B050"/>
          </a:solidFill>
          <a:ln w="9525">
            <a:solidFill>
              <a:schemeClr val="tx1"/>
            </a:solidFill>
          </a:ln>
        </p:spPr>
        <p:txBody>
          <a:bodyPr wrap="square" rtlCol="0">
            <a:spAutoFit/>
          </a:bodyPr>
          <a:lstStyle/>
          <a:p>
            <a:pPr algn="ctr"/>
            <a:r>
              <a:rPr lang="en-US" dirty="0">
                <a:solidFill>
                  <a:schemeClr val="bg1"/>
                </a:solidFill>
              </a:rPr>
              <a:t>Annex 4</a:t>
            </a:r>
            <a:endParaRPr lang="ru-RU" dirty="0">
              <a:solidFill>
                <a:schemeClr val="bg1"/>
              </a:solidFill>
            </a:endParaRPr>
          </a:p>
        </p:txBody>
      </p:sp>
      <p:sp>
        <p:nvSpPr>
          <p:cNvPr id="6" name="TextBox 5">
            <a:extLst>
              <a:ext uri="{FF2B5EF4-FFF2-40B4-BE49-F238E27FC236}">
                <a16:creationId xmlns:a16="http://schemas.microsoft.com/office/drawing/2014/main" id="{B4E8950B-715E-D68A-2025-F10D77C79578}"/>
              </a:ext>
            </a:extLst>
          </p:cNvPr>
          <p:cNvSpPr txBox="1"/>
          <p:nvPr/>
        </p:nvSpPr>
        <p:spPr>
          <a:xfrm rot="-2700000">
            <a:off x="7282770" y="5695465"/>
            <a:ext cx="1340528" cy="519351"/>
          </a:xfrm>
          <a:prstGeom prst="ellipse">
            <a:avLst/>
          </a:prstGeom>
          <a:solidFill>
            <a:srgbClr val="7030A0"/>
          </a:solidFill>
          <a:ln w="9525">
            <a:solidFill>
              <a:schemeClr val="tx1"/>
            </a:solidFill>
          </a:ln>
        </p:spPr>
        <p:txBody>
          <a:bodyPr wrap="square" rtlCol="0">
            <a:spAutoFit/>
          </a:bodyPr>
          <a:lstStyle/>
          <a:p>
            <a:pPr algn="ctr"/>
            <a:r>
              <a:rPr lang="en-US" dirty="0">
                <a:solidFill>
                  <a:schemeClr val="bg1"/>
                </a:solidFill>
              </a:rPr>
              <a:t>Sect. 7</a:t>
            </a:r>
            <a:endParaRPr lang="ru-RU" dirty="0">
              <a:solidFill>
                <a:schemeClr val="bg1"/>
              </a:solidFill>
            </a:endParaRPr>
          </a:p>
        </p:txBody>
      </p:sp>
      <p:sp>
        <p:nvSpPr>
          <p:cNvPr id="8" name="TextBox 7">
            <a:extLst>
              <a:ext uri="{FF2B5EF4-FFF2-40B4-BE49-F238E27FC236}">
                <a16:creationId xmlns:a16="http://schemas.microsoft.com/office/drawing/2014/main" id="{50512E48-5951-9F5B-DDEE-4A1A499F54F9}"/>
              </a:ext>
            </a:extLst>
          </p:cNvPr>
          <p:cNvSpPr txBox="1"/>
          <p:nvPr/>
        </p:nvSpPr>
        <p:spPr>
          <a:xfrm rot="-2700000">
            <a:off x="957930" y="1772788"/>
            <a:ext cx="1340528" cy="519351"/>
          </a:xfrm>
          <a:prstGeom prst="ellipse">
            <a:avLst/>
          </a:prstGeom>
          <a:solidFill>
            <a:srgbClr val="0000CC"/>
          </a:solidFill>
          <a:ln w="9525">
            <a:solidFill>
              <a:schemeClr val="tx1"/>
            </a:solidFill>
          </a:ln>
        </p:spPr>
        <p:txBody>
          <a:bodyPr wrap="square" rtlCol="0">
            <a:spAutoFit/>
          </a:bodyPr>
          <a:lstStyle/>
          <a:p>
            <a:pPr algn="ctr"/>
            <a:r>
              <a:rPr lang="en-US" dirty="0">
                <a:solidFill>
                  <a:schemeClr val="bg1"/>
                </a:solidFill>
              </a:rPr>
              <a:t>Sect. 8</a:t>
            </a:r>
            <a:endParaRPr lang="ru-RU" dirty="0">
              <a:solidFill>
                <a:schemeClr val="bg1"/>
              </a:solidFill>
            </a:endParaRPr>
          </a:p>
        </p:txBody>
      </p:sp>
      <p:sp>
        <p:nvSpPr>
          <p:cNvPr id="9" name="TextBox 8">
            <a:extLst>
              <a:ext uri="{FF2B5EF4-FFF2-40B4-BE49-F238E27FC236}">
                <a16:creationId xmlns:a16="http://schemas.microsoft.com/office/drawing/2014/main" id="{E39EEC58-18BA-1137-29D2-BF27B0281515}"/>
              </a:ext>
            </a:extLst>
          </p:cNvPr>
          <p:cNvSpPr txBox="1"/>
          <p:nvPr/>
        </p:nvSpPr>
        <p:spPr>
          <a:xfrm rot="-2700000">
            <a:off x="7146249" y="4804410"/>
            <a:ext cx="1340528" cy="519351"/>
          </a:xfrm>
          <a:prstGeom prst="ellipse">
            <a:avLst/>
          </a:prstGeom>
          <a:solidFill>
            <a:schemeClr val="bg1">
              <a:lumMod val="50000"/>
            </a:schemeClr>
          </a:solidFill>
          <a:ln w="9525">
            <a:solidFill>
              <a:schemeClr val="tx1"/>
            </a:solidFill>
          </a:ln>
        </p:spPr>
        <p:txBody>
          <a:bodyPr wrap="square" rtlCol="0">
            <a:spAutoFit/>
          </a:bodyPr>
          <a:lstStyle/>
          <a:p>
            <a:pPr algn="ctr"/>
            <a:r>
              <a:rPr lang="en-US" dirty="0">
                <a:solidFill>
                  <a:schemeClr val="bg1"/>
                </a:solidFill>
              </a:rPr>
              <a:t>Sect. 12</a:t>
            </a:r>
            <a:endParaRPr lang="ru-RU" dirty="0">
              <a:solidFill>
                <a:schemeClr val="bg1"/>
              </a:solidFill>
            </a:endParaRPr>
          </a:p>
        </p:txBody>
      </p:sp>
      <p:sp>
        <p:nvSpPr>
          <p:cNvPr id="10" name="TextBox 9">
            <a:extLst>
              <a:ext uri="{FF2B5EF4-FFF2-40B4-BE49-F238E27FC236}">
                <a16:creationId xmlns:a16="http://schemas.microsoft.com/office/drawing/2014/main" id="{3DF6F0F8-3158-5ABC-A774-A4C021D5D388}"/>
              </a:ext>
            </a:extLst>
          </p:cNvPr>
          <p:cNvSpPr txBox="1"/>
          <p:nvPr/>
        </p:nvSpPr>
        <p:spPr>
          <a:xfrm rot="-2700000">
            <a:off x="7080036" y="3913357"/>
            <a:ext cx="1340528" cy="519351"/>
          </a:xfrm>
          <a:prstGeom prst="ellipse">
            <a:avLst/>
          </a:prstGeom>
          <a:solidFill>
            <a:schemeClr val="bg1">
              <a:lumMod val="50000"/>
            </a:schemeClr>
          </a:solidFill>
          <a:ln w="9525">
            <a:solidFill>
              <a:schemeClr val="tx1"/>
            </a:solidFill>
          </a:ln>
        </p:spPr>
        <p:txBody>
          <a:bodyPr wrap="square" rtlCol="0">
            <a:spAutoFit/>
          </a:bodyPr>
          <a:lstStyle/>
          <a:p>
            <a:pPr algn="ctr"/>
            <a:r>
              <a:rPr lang="en-US" dirty="0">
                <a:solidFill>
                  <a:schemeClr val="bg1"/>
                </a:solidFill>
              </a:rPr>
              <a:t>Sect. 12</a:t>
            </a:r>
            <a:endParaRPr lang="ru-RU" dirty="0">
              <a:solidFill>
                <a:schemeClr val="bg1"/>
              </a:solidFill>
            </a:endParaRPr>
          </a:p>
        </p:txBody>
      </p:sp>
      <p:sp>
        <p:nvSpPr>
          <p:cNvPr id="11" name="TextBox 10">
            <a:extLst>
              <a:ext uri="{FF2B5EF4-FFF2-40B4-BE49-F238E27FC236}">
                <a16:creationId xmlns:a16="http://schemas.microsoft.com/office/drawing/2014/main" id="{EA17873E-D1DC-A146-B283-26EDF5499A9E}"/>
              </a:ext>
            </a:extLst>
          </p:cNvPr>
          <p:cNvSpPr txBox="1"/>
          <p:nvPr/>
        </p:nvSpPr>
        <p:spPr>
          <a:xfrm rot="-2700000">
            <a:off x="10492296" y="1570423"/>
            <a:ext cx="1340528" cy="519351"/>
          </a:xfrm>
          <a:prstGeom prst="ellipse">
            <a:avLst/>
          </a:prstGeom>
          <a:solidFill>
            <a:srgbClr val="C00000"/>
          </a:solidFill>
          <a:ln w="9525">
            <a:solidFill>
              <a:schemeClr val="tx1"/>
            </a:solidFill>
          </a:ln>
        </p:spPr>
        <p:txBody>
          <a:bodyPr wrap="square" rtlCol="0">
            <a:spAutoFit/>
          </a:bodyPr>
          <a:lstStyle/>
          <a:p>
            <a:pPr algn="ctr"/>
            <a:r>
              <a:rPr lang="en-US" dirty="0">
                <a:solidFill>
                  <a:schemeClr val="bg1"/>
                </a:solidFill>
              </a:rPr>
              <a:t>Annex 5</a:t>
            </a:r>
            <a:endParaRPr lang="ru-RU" dirty="0">
              <a:solidFill>
                <a:schemeClr val="bg1"/>
              </a:solidFill>
            </a:endParaRPr>
          </a:p>
        </p:txBody>
      </p:sp>
    </p:spTree>
    <p:extLst>
      <p:ext uri="{BB962C8B-B14F-4D97-AF65-F5344CB8AC3E}">
        <p14:creationId xmlns:p14="http://schemas.microsoft.com/office/powerpoint/2010/main" val="327249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B83A7-E5CE-A664-C744-78353AB6C6BD}"/>
              </a:ext>
            </a:extLst>
          </p:cNvPr>
          <p:cNvSpPr>
            <a:spLocks noGrp="1"/>
          </p:cNvSpPr>
          <p:nvPr>
            <p:ph type="title"/>
          </p:nvPr>
        </p:nvSpPr>
        <p:spPr>
          <a:xfrm>
            <a:off x="838200" y="2310374"/>
            <a:ext cx="10515600" cy="1885109"/>
          </a:xfrm>
        </p:spPr>
        <p:txBody>
          <a:bodyPr/>
          <a:lstStyle/>
          <a:p>
            <a:r>
              <a:rPr lang="en-US" dirty="0"/>
              <a:t>IV. Specifications (Requirements)</a:t>
            </a:r>
            <a:endParaRPr lang="ru-RU" dirty="0"/>
          </a:p>
        </p:txBody>
      </p:sp>
    </p:spTree>
    <p:extLst>
      <p:ext uri="{BB962C8B-B14F-4D97-AF65-F5344CB8AC3E}">
        <p14:creationId xmlns:p14="http://schemas.microsoft.com/office/powerpoint/2010/main" val="3641419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238583"/>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5.1. General Requirements</a:t>
            </a:r>
          </a:p>
        </p:txBody>
      </p:sp>
      <p:sp>
        <p:nvSpPr>
          <p:cNvPr id="3" name="Textplatzhalter 4">
            <a:extLst>
              <a:ext uri="{FF2B5EF4-FFF2-40B4-BE49-F238E27FC236}">
                <a16:creationId xmlns:a16="http://schemas.microsoft.com/office/drawing/2014/main" id="{EAD201A1-1435-9D53-5DEF-62159475AFBF}"/>
              </a:ext>
            </a:extLst>
          </p:cNvPr>
          <p:cNvSpPr txBox="1">
            <a:spLocks/>
          </p:cNvSpPr>
          <p:nvPr/>
        </p:nvSpPr>
        <p:spPr>
          <a:xfrm>
            <a:off x="431801" y="1177669"/>
            <a:ext cx="11499273"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Driver must remain engaged</a:t>
            </a:r>
            <a:r>
              <a:rPr lang="ru-RU" sz="2000" dirty="0">
                <a:latin typeface="Calibri"/>
              </a:rPr>
              <a:t> (</a:t>
            </a:r>
            <a:r>
              <a:rPr lang="en-US" sz="2000" dirty="0">
                <a:latin typeface="Calibri"/>
              </a:rPr>
              <a:t>Re.: 5.5.4.2.)</a:t>
            </a:r>
          </a:p>
          <a:p>
            <a:pPr>
              <a:defRPr/>
            </a:pPr>
            <a:r>
              <a:rPr lang="en-US" sz="2000" dirty="0">
                <a:latin typeface="Calibri"/>
              </a:rPr>
              <a:t>Manufacturer shall implement strategies to ensure mode awareness and avoid driver overreliance </a:t>
            </a:r>
            <a:br>
              <a:rPr lang="en-US" sz="2000" dirty="0">
                <a:latin typeface="Calibri"/>
              </a:rPr>
            </a:br>
            <a:r>
              <a:rPr lang="ru-RU" sz="2000" dirty="0">
                <a:latin typeface="Calibri"/>
              </a:rPr>
              <a:t>(</a:t>
            </a:r>
            <a:r>
              <a:rPr lang="en-US" sz="2000" dirty="0">
                <a:latin typeface="Calibri"/>
              </a:rPr>
              <a:t>Re.: 5.5.4.)</a:t>
            </a:r>
          </a:p>
          <a:p>
            <a:pPr>
              <a:defRPr/>
            </a:pPr>
            <a:r>
              <a:rPr lang="en-US" sz="2000" dirty="0">
                <a:latin typeface="Calibri"/>
              </a:rPr>
              <a:t>Manufacturer shall take effective measures to guard against reasonably foreseeable misuse by the driver</a:t>
            </a:r>
          </a:p>
          <a:p>
            <a:pPr>
              <a:defRPr/>
            </a:pPr>
            <a:r>
              <a:rPr lang="en-US" sz="2000" dirty="0">
                <a:latin typeface="Calibri"/>
              </a:rPr>
              <a:t>Driver must be able to override or deactivate at any time </a:t>
            </a:r>
            <a:r>
              <a:rPr lang="ru-RU" sz="2000" dirty="0">
                <a:latin typeface="Calibri"/>
              </a:rPr>
              <a:t>(</a:t>
            </a:r>
            <a:r>
              <a:rPr lang="en-US" sz="2000" dirty="0">
                <a:latin typeface="Calibri"/>
              </a:rPr>
              <a:t>Re.: 5.5.3.4.)</a:t>
            </a:r>
          </a:p>
          <a:p>
            <a:pPr>
              <a:defRPr/>
            </a:pPr>
            <a:r>
              <a:rPr lang="en-US" sz="2000" dirty="0">
                <a:latin typeface="Calibri"/>
              </a:rPr>
              <a:t>Must be equipped with emergency safety systems (UN Regulation Nos. 131, 152, 179 and 130)</a:t>
            </a:r>
          </a:p>
        </p:txBody>
      </p:sp>
      <p:sp>
        <p:nvSpPr>
          <p:cNvPr id="4" name="Titel 2">
            <a:extLst>
              <a:ext uri="{FF2B5EF4-FFF2-40B4-BE49-F238E27FC236}">
                <a16:creationId xmlns:a16="http://schemas.microsoft.com/office/drawing/2014/main" id="{BB2674B5-E8DA-343B-FDB6-841E4FC9C526}"/>
              </a:ext>
            </a:extLst>
          </p:cNvPr>
          <p:cNvSpPr txBox="1">
            <a:spLocks/>
          </p:cNvSpPr>
          <p:nvPr/>
        </p:nvSpPr>
        <p:spPr>
          <a:xfrm>
            <a:off x="431801" y="3591738"/>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a:defRPr/>
            </a:pPr>
            <a:r>
              <a:rPr lang="en-US" sz="4000" b="0" dirty="0">
                <a:solidFill>
                  <a:schemeClr val="tx1"/>
                </a:solidFill>
                <a:ea typeface="+mj-ea"/>
                <a:cs typeface="+mj-cs"/>
              </a:rPr>
              <a:t>Section 5 – 5.2. DCAS interaction with other vehicle assistance systems</a:t>
            </a:r>
          </a:p>
        </p:txBody>
      </p:sp>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431801" y="5056196"/>
            <a:ext cx="11499273"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DCAS operation shall not suppress or deactivate other emergency assistance systems </a:t>
            </a:r>
          </a:p>
          <a:p>
            <a:pPr>
              <a:defRPr/>
            </a:pPr>
            <a:r>
              <a:rPr lang="en-US" sz="2000" dirty="0">
                <a:latin typeface="Calibri"/>
              </a:rPr>
              <a:t>Transitions between DCAS and other assistance or automation systems, prioritization, suppression and deactivation to ensure nominal and safe operation shall be described to the TAA.</a:t>
            </a:r>
          </a:p>
        </p:txBody>
      </p:sp>
    </p:spTree>
    <p:extLst>
      <p:ext uri="{BB962C8B-B14F-4D97-AF65-F5344CB8AC3E}">
        <p14:creationId xmlns:p14="http://schemas.microsoft.com/office/powerpoint/2010/main" val="133326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238583"/>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 Functional Requirements Outline</a:t>
            </a:r>
          </a:p>
        </p:txBody>
      </p:sp>
      <p:sp>
        <p:nvSpPr>
          <p:cNvPr id="3" name="Textplatzhalter 4">
            <a:extLst>
              <a:ext uri="{FF2B5EF4-FFF2-40B4-BE49-F238E27FC236}">
                <a16:creationId xmlns:a16="http://schemas.microsoft.com/office/drawing/2014/main" id="{EAD201A1-1435-9D53-5DEF-62159475AFBF}"/>
              </a:ext>
            </a:extLst>
          </p:cNvPr>
          <p:cNvSpPr txBox="1">
            <a:spLocks/>
          </p:cNvSpPr>
          <p:nvPr/>
        </p:nvSpPr>
        <p:spPr>
          <a:xfrm>
            <a:off x="540327" y="983085"/>
            <a:ext cx="11499273"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marR="0" lvl="0" indent="0" algn="l" defTabSz="1219170" rtl="0" eaLnBrk="1" fontAlgn="auto" latinLnBrk="0" hangingPunct="1">
              <a:lnSpc>
                <a:spcPct val="100000"/>
              </a:lnSpc>
              <a:spcBef>
                <a:spcPts val="667"/>
              </a:spcBef>
              <a:spcAft>
                <a:spcPts val="0"/>
              </a:spcAft>
              <a:buClr>
                <a:srgbClr val="009EE3"/>
              </a:buClr>
              <a:buSzPct val="103000"/>
              <a:buFont typeface="Wingdings" pitchFamily="2"/>
              <a:buNone/>
              <a:tabLst/>
              <a:defRPr/>
            </a:pPr>
            <a:endParaRPr kumimoji="0" lang="en-US" sz="2000" b="0" u="none" strike="noStrike" kern="1200" cap="none" spc="0" normalizeH="0" baseline="0" noProof="0" dirty="0">
              <a:ln>
                <a:noFill/>
              </a:ln>
              <a:solidFill>
                <a:srgbClr val="5D5D5D"/>
              </a:solidFill>
              <a:effectLst/>
              <a:uLnTx/>
              <a:uFillTx/>
              <a:latin typeface="Calibri"/>
              <a:cs typeface="Arial" pitchFamily="34"/>
            </a:endParaRPr>
          </a:p>
          <a:p>
            <a:pPr>
              <a:defRPr/>
            </a:pPr>
            <a:r>
              <a:rPr lang="en-US" sz="2000" dirty="0">
                <a:latin typeface="Calibri"/>
              </a:rPr>
              <a:t>Detailed manufacturer description of detection capabilities and system boundaries of system and features, as well as other equipped systems</a:t>
            </a:r>
          </a:p>
          <a:p>
            <a:pPr>
              <a:defRPr/>
            </a:pPr>
            <a:r>
              <a:rPr lang="en-US" sz="2000" dirty="0">
                <a:latin typeface="Calibri"/>
              </a:rPr>
              <a:t>Assess and respond to surroundings as required to implement intended functionality</a:t>
            </a:r>
          </a:p>
          <a:p>
            <a:pPr>
              <a:defRPr/>
            </a:pPr>
            <a:r>
              <a:rPr lang="en-US" sz="2000" dirty="0">
                <a:latin typeface="Calibri"/>
              </a:rPr>
              <a:t>Adapt </a:t>
            </a:r>
            <a:r>
              <a:rPr lang="en-US" sz="2000" dirty="0" err="1">
                <a:latin typeface="Calibri"/>
              </a:rPr>
              <a:t>behaviour</a:t>
            </a:r>
            <a:r>
              <a:rPr lang="en-US" sz="2000" dirty="0">
                <a:latin typeface="Calibri"/>
              </a:rPr>
              <a:t> to surrounding traffic conditions by avoiding disruption of the flow of traffic </a:t>
            </a:r>
          </a:p>
          <a:p>
            <a:pPr>
              <a:defRPr/>
            </a:pPr>
            <a:r>
              <a:rPr lang="en-US" sz="2000" dirty="0">
                <a:latin typeface="Calibri"/>
              </a:rPr>
              <a:t>Use longitudinal and lateral motion to maintain appropriate distances from other road users</a:t>
            </a:r>
          </a:p>
          <a:p>
            <a:pPr>
              <a:defRPr/>
            </a:pPr>
            <a:r>
              <a:rPr lang="en-US" sz="2000" dirty="0">
                <a:latin typeface="Calibri"/>
              </a:rPr>
              <a:t>Other relevant vehicle systems may be activated (e.g. wipers, heating, indicators) </a:t>
            </a:r>
          </a:p>
          <a:p>
            <a:pPr>
              <a:defRPr/>
            </a:pPr>
            <a:r>
              <a:rPr lang="en-US" sz="2000" dirty="0">
                <a:latin typeface="Calibri"/>
              </a:rPr>
              <a:t>Control strategy shall aim to reduce risk of collision and ensure controllability (per 5.3.6)</a:t>
            </a:r>
          </a:p>
        </p:txBody>
      </p:sp>
    </p:spTree>
    <p:extLst>
      <p:ext uri="{BB962C8B-B14F-4D97-AF65-F5344CB8AC3E}">
        <p14:creationId xmlns:p14="http://schemas.microsoft.com/office/powerpoint/2010/main" val="304592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6D60EBD-AFB6-09D5-D074-FAA918261409}"/>
              </a:ext>
            </a:extLst>
          </p:cNvPr>
          <p:cNvSpPr/>
          <p:nvPr/>
        </p:nvSpPr>
        <p:spPr>
          <a:xfrm>
            <a:off x="1162232" y="1320884"/>
            <a:ext cx="2640350" cy="1656000"/>
          </a:xfrm>
          <a:prstGeom prst="rect">
            <a:avLst/>
          </a:prstGeom>
          <a:solidFill>
            <a:srgbClr val="0070C0"/>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5.3.1. System detection capabilities to be described by the manufacturer</a:t>
            </a:r>
          </a:p>
        </p:txBody>
      </p:sp>
      <p:sp>
        <p:nvSpPr>
          <p:cNvPr id="27" name="Rectangle 26">
            <a:extLst>
              <a:ext uri="{FF2B5EF4-FFF2-40B4-BE49-F238E27FC236}">
                <a16:creationId xmlns:a16="http://schemas.microsoft.com/office/drawing/2014/main" id="{CF6F186D-023D-6ECF-800B-74A6251A64DA}"/>
              </a:ext>
            </a:extLst>
          </p:cNvPr>
          <p:cNvSpPr/>
          <p:nvPr/>
        </p:nvSpPr>
        <p:spPr>
          <a:xfrm>
            <a:off x="4072583" y="1328462"/>
            <a:ext cx="2640350" cy="1656000"/>
          </a:xfrm>
          <a:prstGeom prst="rect">
            <a:avLst/>
          </a:prstGeom>
          <a:solidFill>
            <a:srgbClr val="0070C0"/>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5.3.2. The system shall be able to assess and respond to its surroundings  according to its functionality, within the system boundaries </a:t>
            </a:r>
            <a:endParaRPr lang="en-US" sz="1600" kern="0" dirty="0">
              <a:solidFill>
                <a:prstClr val="white"/>
              </a:solidFill>
              <a:latin typeface="Calibri"/>
            </a:endParaRPr>
          </a:p>
        </p:txBody>
      </p:sp>
      <p:sp>
        <p:nvSpPr>
          <p:cNvPr id="28" name="Rectangle 27">
            <a:extLst>
              <a:ext uri="{FF2B5EF4-FFF2-40B4-BE49-F238E27FC236}">
                <a16:creationId xmlns:a16="http://schemas.microsoft.com/office/drawing/2014/main" id="{0E787193-DE7F-79E0-75FA-F179BE058C13}"/>
              </a:ext>
            </a:extLst>
          </p:cNvPr>
          <p:cNvSpPr/>
          <p:nvPr/>
        </p:nvSpPr>
        <p:spPr>
          <a:xfrm>
            <a:off x="6982932" y="1335257"/>
            <a:ext cx="2640351" cy="1656000"/>
          </a:xfrm>
          <a:prstGeom prst="rect">
            <a:avLst/>
          </a:prstGeom>
          <a:solidFill>
            <a:srgbClr val="0070C0"/>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5.3.3. The system may activate relevant vehicle systems when necessary (e.g., direction indicators</a:t>
            </a:r>
            <a:r>
              <a:rPr lang="en-US" sz="1600" kern="0" dirty="0">
                <a:solidFill>
                  <a:prstClr val="white"/>
                </a:solidFill>
                <a:latin typeface="Calibri"/>
              </a:rPr>
              <a:t>)</a:t>
            </a:r>
          </a:p>
        </p:txBody>
      </p:sp>
      <p:sp>
        <p:nvSpPr>
          <p:cNvPr id="30" name="Rectangle 29">
            <a:extLst>
              <a:ext uri="{FF2B5EF4-FFF2-40B4-BE49-F238E27FC236}">
                <a16:creationId xmlns:a16="http://schemas.microsoft.com/office/drawing/2014/main" id="{693E9FA3-C87D-08C6-D064-5E2E4DF44AB4}"/>
              </a:ext>
            </a:extLst>
          </p:cNvPr>
          <p:cNvSpPr/>
          <p:nvPr/>
        </p:nvSpPr>
        <p:spPr>
          <a:xfrm>
            <a:off x="1162231" y="3314683"/>
            <a:ext cx="2640351" cy="1656000"/>
          </a:xfrm>
          <a:prstGeom prst="rect">
            <a:avLst/>
          </a:prstGeom>
          <a:solidFill>
            <a:srgbClr val="0070C0"/>
          </a:solidFill>
          <a:ln w="25400" cap="flat" cmpd="sng" algn="ctr">
            <a:solidFill>
              <a:srgbClr val="C0504D">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5.3.4. </a:t>
            </a:r>
            <a:r>
              <a:rPr lang="en-GB" sz="1600" kern="0" dirty="0">
                <a:solidFill>
                  <a:prstClr val="white"/>
                </a:solidFill>
                <a:latin typeface="Calibri"/>
              </a:rPr>
              <a:t>The manufacturer’s control strategy shall [aim to] reduce the risk of collision and the system shall aim to ensure controllability by the driver </a:t>
            </a:r>
            <a:endParaRPr lang="en-US" sz="1600" kern="0" dirty="0">
              <a:solidFill>
                <a:prstClr val="white"/>
              </a:solidFill>
              <a:latin typeface="Calibri"/>
            </a:endParaRPr>
          </a:p>
        </p:txBody>
      </p:sp>
      <p:sp>
        <p:nvSpPr>
          <p:cNvPr id="31" name="Rectangle 30">
            <a:extLst>
              <a:ext uri="{FF2B5EF4-FFF2-40B4-BE49-F238E27FC236}">
                <a16:creationId xmlns:a16="http://schemas.microsoft.com/office/drawing/2014/main" id="{1C3296A6-A1E4-69D8-FE45-2DB4AB7A6307}"/>
              </a:ext>
            </a:extLst>
          </p:cNvPr>
          <p:cNvSpPr/>
          <p:nvPr/>
        </p:nvSpPr>
        <p:spPr>
          <a:xfrm>
            <a:off x="4072582" y="3329839"/>
            <a:ext cx="2640351" cy="1656000"/>
          </a:xfrm>
          <a:prstGeom prst="rect">
            <a:avLst/>
          </a:prstGeom>
          <a:solidFill>
            <a:srgbClr val="0070C0"/>
          </a:solidFill>
          <a:ln w="25400" cap="flat" cmpd="sng" algn="ctr">
            <a:solidFill>
              <a:srgbClr val="C0504D">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5.3.5. Response to system boundaries</a:t>
            </a:r>
          </a:p>
        </p:txBody>
      </p:sp>
      <p:sp>
        <p:nvSpPr>
          <p:cNvPr id="37" name="Rectangle 36">
            <a:extLst>
              <a:ext uri="{FF2B5EF4-FFF2-40B4-BE49-F238E27FC236}">
                <a16:creationId xmlns:a16="http://schemas.microsoft.com/office/drawing/2014/main" id="{85AF0372-39DE-9688-FD92-7922073D53A6}"/>
              </a:ext>
            </a:extLst>
          </p:cNvPr>
          <p:cNvSpPr/>
          <p:nvPr/>
        </p:nvSpPr>
        <p:spPr>
          <a:xfrm>
            <a:off x="6982933" y="3343429"/>
            <a:ext cx="2640351" cy="1656000"/>
          </a:xfrm>
          <a:prstGeom prst="rect">
            <a:avLst/>
          </a:prstGeom>
          <a:solidFill>
            <a:srgbClr val="0070C0"/>
          </a:solidFill>
          <a:ln w="25400" cap="flat" cmpd="sng" algn="ctr">
            <a:solidFill>
              <a:srgbClr val="C0504D">
                <a:lumMod val="60000"/>
                <a:lumOff val="40000"/>
              </a:srgbClr>
            </a:solidFill>
            <a:prstDash val="solid"/>
          </a:ln>
          <a:effectLst/>
        </p:spPr>
        <p:txBody>
          <a:bodyPr rtlCol="0" anchor="t"/>
          <a:lstStyle/>
          <a:p>
            <a:r>
              <a:rPr lang="en-US" sz="1600" kern="0" dirty="0">
                <a:solidFill>
                  <a:prstClr val="white"/>
                </a:solidFill>
                <a:latin typeface="Calibri"/>
              </a:rPr>
              <a:t>5.3.6. Controllability</a:t>
            </a:r>
          </a:p>
        </p:txBody>
      </p:sp>
      <p:sp>
        <p:nvSpPr>
          <p:cNvPr id="6" name="Номер слайда 3">
            <a:extLst>
              <a:ext uri="{FF2B5EF4-FFF2-40B4-BE49-F238E27FC236}">
                <a16:creationId xmlns:a16="http://schemas.microsoft.com/office/drawing/2014/main" id="{60C7F9D9-9CE9-B563-C255-E1318281D7AC}"/>
              </a:ext>
            </a:extLst>
          </p:cNvPr>
          <p:cNvSpPr>
            <a:spLocks noGrp="1"/>
          </p:cNvSpPr>
          <p:nvPr>
            <p:ph type="sldNum" sz="quarter" idx="12"/>
          </p:nvPr>
        </p:nvSpPr>
        <p:spPr>
          <a:xfrm>
            <a:off x="7879080" y="5899150"/>
            <a:ext cx="2743200" cy="365125"/>
          </a:xfrm>
        </p:spPr>
        <p:txBody>
          <a:bodyPr/>
          <a:lstStyle/>
          <a:p>
            <a:fld id="{2705717C-9100-4B67-BBBE-0E8CFF0344F7}" type="slidenum">
              <a:rPr lang="ru-RU" smtClean="0"/>
              <a:t>27</a:t>
            </a:fld>
            <a:endParaRPr lang="ru-RU" dirty="0"/>
          </a:p>
        </p:txBody>
      </p:sp>
      <p:sp>
        <p:nvSpPr>
          <p:cNvPr id="14" name="Titel 2">
            <a:extLst>
              <a:ext uri="{FF2B5EF4-FFF2-40B4-BE49-F238E27FC236}">
                <a16:creationId xmlns:a16="http://schemas.microsoft.com/office/drawing/2014/main" id="{46CDDA87-4438-E9D9-1E5F-406978CD54CF}"/>
              </a:ext>
            </a:extLst>
          </p:cNvPr>
          <p:cNvSpPr txBox="1">
            <a:spLocks/>
          </p:cNvSpPr>
          <p:nvPr/>
        </p:nvSpPr>
        <p:spPr>
          <a:xfrm>
            <a:off x="431801" y="238583"/>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 Functional Requirements </a:t>
            </a:r>
          </a:p>
        </p:txBody>
      </p:sp>
    </p:spTree>
    <p:extLst>
      <p:ext uri="{BB962C8B-B14F-4D97-AF65-F5344CB8AC3E}">
        <p14:creationId xmlns:p14="http://schemas.microsoft.com/office/powerpoint/2010/main" val="265787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BB2674B5-E8DA-343B-FDB6-841E4FC9C526}"/>
              </a:ext>
            </a:extLst>
          </p:cNvPr>
          <p:cNvSpPr txBox="1">
            <a:spLocks/>
          </p:cNvSpPr>
          <p:nvPr/>
        </p:nvSpPr>
        <p:spPr>
          <a:xfrm>
            <a:off x="523241" y="690416"/>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5.3.5. Response to system boundaries</a:t>
            </a:r>
          </a:p>
        </p:txBody>
      </p:sp>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523241" y="1838710"/>
            <a:ext cx="11499273"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Detected boundaries when switched on</a:t>
            </a:r>
          </a:p>
          <a:p>
            <a:pPr>
              <a:defRPr/>
            </a:pPr>
            <a:r>
              <a:rPr lang="en-US" sz="2000" dirty="0">
                <a:latin typeface="Calibri"/>
              </a:rPr>
              <a:t>Detailed description of system boundary conditions for each system and feature (considering Annex 3 Appendix 3)</a:t>
            </a:r>
          </a:p>
          <a:p>
            <a:pPr>
              <a:defRPr/>
            </a:pPr>
            <a:r>
              <a:rPr lang="en-US" sz="2000" dirty="0">
                <a:latin typeface="Calibri"/>
              </a:rPr>
              <a:t>Describe </a:t>
            </a:r>
            <a:r>
              <a:rPr lang="en-US" sz="2000" dirty="0" err="1">
                <a:latin typeface="Calibri"/>
              </a:rPr>
              <a:t>behaviour</a:t>
            </a:r>
            <a:r>
              <a:rPr lang="en-US" sz="2000" dirty="0">
                <a:latin typeface="Calibri"/>
              </a:rPr>
              <a:t> and impact on system performance when beyond boundaries</a:t>
            </a:r>
          </a:p>
          <a:p>
            <a:pPr>
              <a:defRPr/>
            </a:pPr>
            <a:r>
              <a:rPr lang="en-US" sz="2000" dirty="0">
                <a:latin typeface="Calibri"/>
              </a:rPr>
              <a:t>Declare means of identification of system boundaries </a:t>
            </a:r>
          </a:p>
          <a:p>
            <a:pPr>
              <a:defRPr/>
            </a:pPr>
            <a:r>
              <a:rPr lang="en-US" sz="2000" dirty="0">
                <a:latin typeface="Calibri"/>
              </a:rPr>
              <a:t>Notify driver when system boundary is exceeded and terminate assistance in predictable and controlled way. Strategy described. </a:t>
            </a:r>
          </a:p>
          <a:p>
            <a:pPr>
              <a:defRPr/>
            </a:pPr>
            <a:r>
              <a:rPr lang="en-US" sz="2000" dirty="0">
                <a:latin typeface="Calibri"/>
              </a:rPr>
              <a:t>Warning when approaching of a system boundary</a:t>
            </a:r>
          </a:p>
        </p:txBody>
      </p:sp>
    </p:spTree>
    <p:extLst>
      <p:ext uri="{BB962C8B-B14F-4D97-AF65-F5344CB8AC3E}">
        <p14:creationId xmlns:p14="http://schemas.microsoft.com/office/powerpoint/2010/main" val="267199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238583"/>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5.3.6. Controllability</a:t>
            </a:r>
          </a:p>
        </p:txBody>
      </p:sp>
      <p:sp>
        <p:nvSpPr>
          <p:cNvPr id="3" name="Textplatzhalter 4">
            <a:extLst>
              <a:ext uri="{FF2B5EF4-FFF2-40B4-BE49-F238E27FC236}">
                <a16:creationId xmlns:a16="http://schemas.microsoft.com/office/drawing/2014/main" id="{EAD201A1-1435-9D53-5DEF-62159475AFBF}"/>
              </a:ext>
            </a:extLst>
          </p:cNvPr>
          <p:cNvSpPr txBox="1">
            <a:spLocks/>
          </p:cNvSpPr>
          <p:nvPr/>
        </p:nvSpPr>
        <p:spPr>
          <a:xfrm>
            <a:off x="346363" y="983085"/>
            <a:ext cx="11499273"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marR="0" lvl="0" indent="0" algn="l" defTabSz="1219170" rtl="0" eaLnBrk="1" fontAlgn="auto" latinLnBrk="0" hangingPunct="1">
              <a:lnSpc>
                <a:spcPct val="100000"/>
              </a:lnSpc>
              <a:spcBef>
                <a:spcPts val="667"/>
              </a:spcBef>
              <a:spcAft>
                <a:spcPts val="0"/>
              </a:spcAft>
              <a:buClr>
                <a:srgbClr val="009EE3"/>
              </a:buClr>
              <a:buSzPct val="103000"/>
              <a:buFont typeface="Wingdings" pitchFamily="2"/>
              <a:buNone/>
              <a:tabLst/>
              <a:defRPr/>
            </a:pPr>
            <a:endParaRPr kumimoji="0" lang="en-US" sz="2000" b="0" u="none" strike="noStrike" kern="1200" cap="none" spc="0" normalizeH="0" baseline="0" noProof="0" dirty="0">
              <a:ln>
                <a:noFill/>
              </a:ln>
              <a:solidFill>
                <a:srgbClr val="5D5D5D"/>
              </a:solidFill>
              <a:effectLst/>
              <a:uLnTx/>
              <a:uFillTx/>
              <a:latin typeface="Calibri"/>
              <a:cs typeface="Arial" pitchFamily="34"/>
            </a:endParaRPr>
          </a:p>
          <a:p>
            <a:pPr>
              <a:defRPr/>
            </a:pPr>
            <a:r>
              <a:rPr lang="en-US" sz="2000" dirty="0">
                <a:latin typeface="Calibri"/>
              </a:rPr>
              <a:t>System shall aim to ensure that control actions by the system including, but not limited to those resulting from failures and/or reaching system boundaries remain controllable. This must take into account the driver’s potential reaction time.</a:t>
            </a:r>
          </a:p>
          <a:p>
            <a:pPr>
              <a:defRPr/>
            </a:pPr>
            <a:r>
              <a:rPr lang="en-US" sz="2000" dirty="0">
                <a:latin typeface="Calibri"/>
              </a:rPr>
              <a:t>System shall implement strategies relevant to the system’s intended operational design, within defined system boundaries to be assessed by the TAA, e.g.:</a:t>
            </a:r>
          </a:p>
          <a:p>
            <a:pPr lvl="1">
              <a:defRPr/>
            </a:pPr>
            <a:r>
              <a:rPr lang="en-US" sz="2000" dirty="0">
                <a:latin typeface="Calibri"/>
              </a:rPr>
              <a:t>Limiting system steering output</a:t>
            </a:r>
          </a:p>
          <a:p>
            <a:pPr lvl="1">
              <a:defRPr/>
            </a:pPr>
            <a:r>
              <a:rPr lang="en-US" sz="2000" dirty="0">
                <a:latin typeface="Calibri"/>
              </a:rPr>
              <a:t>Adjusting position in the lane of travel</a:t>
            </a:r>
          </a:p>
          <a:p>
            <a:pPr lvl="1">
              <a:defRPr/>
            </a:pPr>
            <a:r>
              <a:rPr lang="en-US" sz="2000" dirty="0">
                <a:latin typeface="Calibri"/>
              </a:rPr>
              <a:t>Road type and attribute determination </a:t>
            </a:r>
            <a:endParaRPr lang="nl-BE" sz="2000" dirty="0">
              <a:latin typeface="Calibri"/>
            </a:endParaRPr>
          </a:p>
          <a:p>
            <a:pPr lvl="1">
              <a:defRPr/>
            </a:pPr>
            <a:r>
              <a:rPr lang="en-US" sz="2000" dirty="0">
                <a:solidFill>
                  <a:schemeClr val="tx1"/>
                </a:solidFill>
              </a:rPr>
              <a:t>Other road user </a:t>
            </a:r>
            <a:r>
              <a:rPr lang="en-US" sz="2000" dirty="0" err="1">
                <a:solidFill>
                  <a:schemeClr val="tx1"/>
                </a:solidFill>
              </a:rPr>
              <a:t>behaviour</a:t>
            </a:r>
            <a:r>
              <a:rPr lang="en-US" sz="2000" dirty="0">
                <a:solidFill>
                  <a:schemeClr val="tx1"/>
                </a:solidFill>
              </a:rPr>
              <a:t> </a:t>
            </a:r>
            <a:r>
              <a:rPr lang="en-US" sz="2000" dirty="0">
                <a:latin typeface="Calibri"/>
              </a:rPr>
              <a:t>determination</a:t>
            </a:r>
          </a:p>
          <a:p>
            <a:pPr lvl="1">
              <a:defRPr/>
            </a:pPr>
            <a:r>
              <a:rPr lang="en-US" sz="2000" dirty="0">
                <a:solidFill>
                  <a:schemeClr val="tx1"/>
                </a:solidFill>
              </a:rPr>
              <a:t>Driver monitoring used</a:t>
            </a:r>
          </a:p>
          <a:p>
            <a:pPr lvl="1">
              <a:defRPr/>
            </a:pPr>
            <a:endParaRPr lang="en-US" sz="2000" dirty="0">
              <a:latin typeface="Calibri"/>
            </a:endParaRPr>
          </a:p>
          <a:p>
            <a:pPr>
              <a:defRPr/>
            </a:pPr>
            <a:endParaRPr lang="en-US" sz="2000" dirty="0">
              <a:latin typeface="Calibri"/>
            </a:endParaRPr>
          </a:p>
        </p:txBody>
      </p:sp>
    </p:spTree>
    <p:extLst>
      <p:ext uri="{BB962C8B-B14F-4D97-AF65-F5344CB8AC3E}">
        <p14:creationId xmlns:p14="http://schemas.microsoft.com/office/powerpoint/2010/main" val="235981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79820-068B-4ED9-B3E7-33DB6D9B9036}"/>
              </a:ext>
            </a:extLst>
          </p:cNvPr>
          <p:cNvSpPr>
            <a:spLocks noGrp="1"/>
          </p:cNvSpPr>
          <p:nvPr>
            <p:ph type="title"/>
          </p:nvPr>
        </p:nvSpPr>
        <p:spPr>
          <a:xfrm>
            <a:off x="838200" y="223732"/>
            <a:ext cx="10515600" cy="1325563"/>
          </a:xfrm>
        </p:spPr>
        <p:txBody>
          <a:bodyPr/>
          <a:lstStyle/>
          <a:p>
            <a:r>
              <a:rPr lang="en-US" dirty="0"/>
              <a:t>Background</a:t>
            </a:r>
            <a:endParaRPr lang="ru-RU" dirty="0"/>
          </a:p>
        </p:txBody>
      </p:sp>
      <p:sp>
        <p:nvSpPr>
          <p:cNvPr id="3" name="Объект 2">
            <a:extLst>
              <a:ext uri="{FF2B5EF4-FFF2-40B4-BE49-F238E27FC236}">
                <a16:creationId xmlns:a16="http://schemas.microsoft.com/office/drawing/2014/main" id="{62349AD8-2C2A-4349-A46D-1088CE1C2ACE}"/>
              </a:ext>
            </a:extLst>
          </p:cNvPr>
          <p:cNvSpPr>
            <a:spLocks noGrp="1"/>
          </p:cNvSpPr>
          <p:nvPr>
            <p:ph idx="1"/>
          </p:nvPr>
        </p:nvSpPr>
        <p:spPr>
          <a:xfrm>
            <a:off x="838200" y="1423905"/>
            <a:ext cx="10515600" cy="2619165"/>
          </a:xfrm>
        </p:spPr>
        <p:txBody>
          <a:bodyPr>
            <a:normAutofit fontScale="92500" lnSpcReduction="20000"/>
          </a:bodyPr>
          <a:lstStyle/>
          <a:p>
            <a:r>
              <a:rPr lang="en-US" dirty="0"/>
              <a:t>GRVA adopted at its 9</a:t>
            </a:r>
            <a:r>
              <a:rPr lang="en-US" baseline="30000" dirty="0"/>
              <a:t>th</a:t>
            </a:r>
            <a:r>
              <a:rPr lang="en-US" dirty="0"/>
              <a:t> session in February 2021 the terms of reference for the Task Force on Advanced Driver Assistance Systems (ADAS). </a:t>
            </a:r>
          </a:p>
          <a:p>
            <a:r>
              <a:rPr lang="en-GB" sz="2900" dirty="0"/>
              <a:t>The Task Force (TF) focuses on Advanced Driver Assistance Systems (ADAS), and shall address the simplification of UN Regulation No. 79 and if needed, develop a new ADAS UN Regulation with a focus on ADAS systems up to of level 2 (as defined in ECE/TRANS/WP.29/1140).</a:t>
            </a:r>
            <a:r>
              <a:rPr lang="en-US" dirty="0"/>
              <a:t>	</a:t>
            </a:r>
          </a:p>
          <a:p>
            <a:r>
              <a:rPr lang="en-US" sz="2900" dirty="0"/>
              <a:t>The TF on ADAS agreed to start developing a new UN Regulation.</a:t>
            </a:r>
            <a:endParaRPr lang="ru-RU" sz="2900" dirty="0"/>
          </a:p>
        </p:txBody>
      </p:sp>
      <p:sp>
        <p:nvSpPr>
          <p:cNvPr id="4" name="Номер слайда 3">
            <a:extLst>
              <a:ext uri="{FF2B5EF4-FFF2-40B4-BE49-F238E27FC236}">
                <a16:creationId xmlns:a16="http://schemas.microsoft.com/office/drawing/2014/main" id="{641D4E5A-5410-4D73-8B79-67877ADD45EB}"/>
              </a:ext>
            </a:extLst>
          </p:cNvPr>
          <p:cNvSpPr>
            <a:spLocks noGrp="1"/>
          </p:cNvSpPr>
          <p:nvPr>
            <p:ph type="sldNum" sz="quarter" idx="12"/>
          </p:nvPr>
        </p:nvSpPr>
        <p:spPr/>
        <p:txBody>
          <a:bodyPr/>
          <a:lstStyle/>
          <a:p>
            <a:fld id="{2705717C-9100-4B67-BBBE-0E8CFF0344F7}" type="slidenum">
              <a:rPr lang="ru-RU" smtClean="0"/>
              <a:t>3</a:t>
            </a:fld>
            <a:endParaRPr lang="ru-RU"/>
          </a:p>
        </p:txBody>
      </p:sp>
    </p:spTree>
    <p:extLst>
      <p:ext uri="{BB962C8B-B14F-4D97-AF65-F5344CB8AC3E}">
        <p14:creationId xmlns:p14="http://schemas.microsoft.com/office/powerpoint/2010/main" val="3081914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6D60EBD-AFB6-09D5-D074-FAA918261409}"/>
              </a:ext>
            </a:extLst>
          </p:cNvPr>
          <p:cNvSpPr/>
          <p:nvPr/>
        </p:nvSpPr>
        <p:spPr>
          <a:xfrm>
            <a:off x="1162232" y="1320884"/>
            <a:ext cx="2640350" cy="612000"/>
          </a:xfrm>
          <a:prstGeom prst="rect">
            <a:avLst/>
          </a:prstGeom>
          <a:solidFill>
            <a:srgbClr val="0070C0"/>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5.3.7. System dynamic control</a:t>
            </a:r>
          </a:p>
        </p:txBody>
      </p:sp>
      <p:sp>
        <p:nvSpPr>
          <p:cNvPr id="27" name="Rectangle 26">
            <a:extLst>
              <a:ext uri="{FF2B5EF4-FFF2-40B4-BE49-F238E27FC236}">
                <a16:creationId xmlns:a16="http://schemas.microsoft.com/office/drawing/2014/main" id="{CF6F186D-023D-6ECF-800B-74A6251A64DA}"/>
              </a:ext>
            </a:extLst>
          </p:cNvPr>
          <p:cNvSpPr/>
          <p:nvPr/>
        </p:nvSpPr>
        <p:spPr>
          <a:xfrm>
            <a:off x="4072583" y="1328462"/>
            <a:ext cx="2640350" cy="612000"/>
          </a:xfrm>
          <a:prstGeom prst="rect">
            <a:avLst/>
          </a:prstGeom>
          <a:solidFill>
            <a:srgbClr val="0070C0"/>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5.3.8. Longitudinal control</a:t>
            </a:r>
            <a:endParaRPr lang="en-US" sz="1600" kern="0" dirty="0">
              <a:solidFill>
                <a:prstClr val="white"/>
              </a:solidFill>
              <a:latin typeface="Calibri"/>
            </a:endParaRPr>
          </a:p>
        </p:txBody>
      </p:sp>
      <p:sp>
        <p:nvSpPr>
          <p:cNvPr id="30" name="Rectangle 29">
            <a:extLst>
              <a:ext uri="{FF2B5EF4-FFF2-40B4-BE49-F238E27FC236}">
                <a16:creationId xmlns:a16="http://schemas.microsoft.com/office/drawing/2014/main" id="{693E9FA3-C87D-08C6-D064-5E2E4DF44AB4}"/>
              </a:ext>
            </a:extLst>
          </p:cNvPr>
          <p:cNvSpPr/>
          <p:nvPr/>
        </p:nvSpPr>
        <p:spPr>
          <a:xfrm>
            <a:off x="1162231" y="2270682"/>
            <a:ext cx="2640351" cy="2453717"/>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Calibri"/>
                <a:ea typeface="+mn-ea"/>
                <a:cs typeface="+mn-cs"/>
              </a:rPr>
              <a:t>5.3.7.1. </a:t>
            </a:r>
            <a:r>
              <a:rPr lang="en-GB" sz="1600" kern="0" dirty="0">
                <a:latin typeface="Calibri"/>
              </a:rPr>
              <a:t>Lane keeping</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latin typeface="Calibri"/>
              </a:rPr>
              <a:t>5.3.7.2. Lane change</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latin typeface="Calibri"/>
              </a:rPr>
              <a:t>5.3.7.2.1. General</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latin typeface="Calibri"/>
              </a:rPr>
              <a:t>5.3.7.2.2. Driver-initiated lane-change assistance</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latin typeface="Calibri"/>
              </a:rPr>
              <a:t>5.3.7.3. Driver unavailability response</a:t>
            </a:r>
            <a:endParaRPr lang="en-US" sz="1600" kern="0" dirty="0">
              <a:latin typeface="Calibri"/>
            </a:endParaRPr>
          </a:p>
        </p:txBody>
      </p:sp>
      <p:sp>
        <p:nvSpPr>
          <p:cNvPr id="31" name="Rectangle 30">
            <a:extLst>
              <a:ext uri="{FF2B5EF4-FFF2-40B4-BE49-F238E27FC236}">
                <a16:creationId xmlns:a16="http://schemas.microsoft.com/office/drawing/2014/main" id="{1C3296A6-A1E4-69D8-FE45-2DB4AB7A6307}"/>
              </a:ext>
            </a:extLst>
          </p:cNvPr>
          <p:cNvSpPr/>
          <p:nvPr/>
        </p:nvSpPr>
        <p:spPr>
          <a:xfrm>
            <a:off x="4039899" y="2270683"/>
            <a:ext cx="2640351" cy="1656000"/>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latin typeface="Calibri"/>
              </a:rPr>
              <a:t>5.3.8.1. </a:t>
            </a:r>
            <a:r>
              <a:rPr lang="en-GB" sz="1600" kern="0" dirty="0">
                <a:latin typeface="Calibri"/>
              </a:rPr>
              <a:t>Deceleration and acceleration</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latin typeface="Calibri"/>
              </a:rPr>
              <a:t>5.3.8.2. Speed limit compliance assistance</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latin typeface="Calibri"/>
              </a:rPr>
              <a:t>5.3.8.3. Safe headway assistance</a:t>
            </a:r>
            <a:endParaRPr lang="en-US" sz="1600" kern="0" dirty="0">
              <a:latin typeface="Calibri"/>
            </a:endParaRPr>
          </a:p>
        </p:txBody>
      </p:sp>
      <p:sp>
        <p:nvSpPr>
          <p:cNvPr id="6" name="Номер слайда 3">
            <a:extLst>
              <a:ext uri="{FF2B5EF4-FFF2-40B4-BE49-F238E27FC236}">
                <a16:creationId xmlns:a16="http://schemas.microsoft.com/office/drawing/2014/main" id="{60C7F9D9-9CE9-B563-C255-E1318281D7AC}"/>
              </a:ext>
            </a:extLst>
          </p:cNvPr>
          <p:cNvSpPr>
            <a:spLocks noGrp="1"/>
          </p:cNvSpPr>
          <p:nvPr>
            <p:ph type="sldNum" sz="quarter" idx="12"/>
          </p:nvPr>
        </p:nvSpPr>
        <p:spPr>
          <a:xfrm>
            <a:off x="7879080" y="5899150"/>
            <a:ext cx="2743200" cy="365125"/>
          </a:xfrm>
        </p:spPr>
        <p:txBody>
          <a:bodyPr/>
          <a:lstStyle/>
          <a:p>
            <a:fld id="{2705717C-9100-4B67-BBBE-0E8CFF0344F7}" type="slidenum">
              <a:rPr lang="ru-RU" smtClean="0"/>
              <a:t>30</a:t>
            </a:fld>
            <a:endParaRPr lang="ru-RU" dirty="0"/>
          </a:p>
        </p:txBody>
      </p:sp>
      <p:sp>
        <p:nvSpPr>
          <p:cNvPr id="14" name="Titel 2">
            <a:extLst>
              <a:ext uri="{FF2B5EF4-FFF2-40B4-BE49-F238E27FC236}">
                <a16:creationId xmlns:a16="http://schemas.microsoft.com/office/drawing/2014/main" id="{46CDDA87-4438-E9D9-1E5F-406978CD54CF}"/>
              </a:ext>
            </a:extLst>
          </p:cNvPr>
          <p:cNvSpPr txBox="1">
            <a:spLocks/>
          </p:cNvSpPr>
          <p:nvPr/>
        </p:nvSpPr>
        <p:spPr>
          <a:xfrm>
            <a:off x="431801" y="238583"/>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 Functional Requirements (</a:t>
            </a:r>
            <a:r>
              <a:rPr lang="en-US" sz="4000" b="0" dirty="0" err="1">
                <a:solidFill>
                  <a:schemeClr val="tx1"/>
                </a:solidFill>
                <a:ea typeface="+mj-ea"/>
                <a:cs typeface="+mj-cs"/>
              </a:rPr>
              <a:t>cont</a:t>
            </a:r>
            <a:r>
              <a:rPr lang="en-US" sz="4000" b="0" dirty="0">
                <a:solidFill>
                  <a:schemeClr val="tx1"/>
                </a:solidFill>
                <a:ea typeface="+mj-ea"/>
                <a:cs typeface="+mj-cs"/>
              </a:rPr>
              <a:t>-d) </a:t>
            </a:r>
          </a:p>
        </p:txBody>
      </p:sp>
    </p:spTree>
    <p:extLst>
      <p:ext uri="{BB962C8B-B14F-4D97-AF65-F5344CB8AC3E}">
        <p14:creationId xmlns:p14="http://schemas.microsoft.com/office/powerpoint/2010/main" val="4283779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BB2674B5-E8DA-343B-FDB6-841E4FC9C526}"/>
              </a:ext>
            </a:extLst>
          </p:cNvPr>
          <p:cNvSpPr txBox="1">
            <a:spLocks/>
          </p:cNvSpPr>
          <p:nvPr/>
        </p:nvSpPr>
        <p:spPr>
          <a:xfrm>
            <a:off x="584201" y="548585"/>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5.3.7.1. Lane keeping</a:t>
            </a:r>
          </a:p>
        </p:txBody>
      </p:sp>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462281" y="1556079"/>
            <a:ext cx="11257279"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Shall keep a stable position in its lane of travel within its boundary conditions. Lateral acceleration values to be specified by the manufacturer.</a:t>
            </a:r>
          </a:p>
          <a:p>
            <a:pPr>
              <a:defRPr/>
            </a:pPr>
            <a:r>
              <a:rPr lang="en-US" sz="2000" dirty="0">
                <a:latin typeface="Calibri"/>
              </a:rPr>
              <a:t>Only permitted higher lateral acceleration than 3.0 m/s² provided </a:t>
            </a:r>
          </a:p>
          <a:p>
            <a:pPr lvl="1">
              <a:defRPr/>
            </a:pPr>
            <a:r>
              <a:rPr lang="en-US" sz="2000" dirty="0">
                <a:latin typeface="Calibri"/>
              </a:rPr>
              <a:t>the system provides visual information to the driver on the upcoming driving situation/</a:t>
            </a:r>
            <a:r>
              <a:rPr lang="en-US" sz="2000" dirty="0" err="1">
                <a:latin typeface="Calibri"/>
              </a:rPr>
              <a:t>manoeuvre</a:t>
            </a:r>
            <a:r>
              <a:rPr lang="en-US" sz="2000" dirty="0">
                <a:latin typeface="Calibri"/>
              </a:rPr>
              <a:t> which may induce higher values</a:t>
            </a:r>
          </a:p>
          <a:p>
            <a:pPr lvl="1">
              <a:defRPr/>
            </a:pPr>
            <a:r>
              <a:rPr lang="en-US" sz="2000" dirty="0">
                <a:latin typeface="Calibri"/>
              </a:rPr>
              <a:t>System adapts vehicle speed to upcoming changes in road curvature</a:t>
            </a:r>
          </a:p>
          <a:p>
            <a:pPr lvl="1">
              <a:defRPr/>
            </a:pPr>
            <a:r>
              <a:rPr lang="en-US" sz="2000" dirty="0">
                <a:latin typeface="Calibri"/>
              </a:rPr>
              <a:t>System ensures driver is engaged confirming visual attention</a:t>
            </a:r>
          </a:p>
          <a:p>
            <a:pPr>
              <a:defRPr/>
            </a:pPr>
            <a:r>
              <a:rPr lang="en-US" sz="2000" dirty="0">
                <a:latin typeface="Calibri"/>
              </a:rPr>
              <a:t>Leaving the lane to form an access corridor for emergency and enforcement vehicles allowed</a:t>
            </a:r>
          </a:p>
          <a:p>
            <a:pPr lvl="1">
              <a:defRPr/>
            </a:pPr>
            <a:r>
              <a:rPr lang="en-US" sz="2000" dirty="0">
                <a:latin typeface="Calibri"/>
              </a:rPr>
              <a:t>If system only leaves its current lane of travel when this is required and allowed according to national traffic rules</a:t>
            </a:r>
          </a:p>
          <a:p>
            <a:pPr lvl="1">
              <a:defRPr/>
            </a:pPr>
            <a:r>
              <a:rPr lang="en-US" sz="2000" dirty="0">
                <a:latin typeface="Calibri"/>
              </a:rPr>
              <a:t>System to ensure sufficient lateral and longitudinal distance to road boundaries, vehicles and other road users</a:t>
            </a:r>
          </a:p>
          <a:p>
            <a:pPr lvl="1">
              <a:defRPr/>
            </a:pPr>
            <a:r>
              <a:rPr lang="en-US" sz="2000" dirty="0">
                <a:latin typeface="Calibri"/>
              </a:rPr>
              <a:t>Return completely to original lane of travel once situation requiring intervention transpired</a:t>
            </a:r>
          </a:p>
          <a:p>
            <a:pPr lvl="1">
              <a:defRPr/>
            </a:pPr>
            <a:endParaRPr lang="en-US" sz="2000" dirty="0">
              <a:latin typeface="Calibri"/>
            </a:endParaRPr>
          </a:p>
        </p:txBody>
      </p:sp>
    </p:spTree>
    <p:extLst>
      <p:ext uri="{BB962C8B-B14F-4D97-AF65-F5344CB8AC3E}">
        <p14:creationId xmlns:p14="http://schemas.microsoft.com/office/powerpoint/2010/main" val="111681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238583"/>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5.3.7.2. Lane change</a:t>
            </a:r>
          </a:p>
        </p:txBody>
      </p:sp>
      <p:sp>
        <p:nvSpPr>
          <p:cNvPr id="3" name="Textplatzhalter 4">
            <a:extLst>
              <a:ext uri="{FF2B5EF4-FFF2-40B4-BE49-F238E27FC236}">
                <a16:creationId xmlns:a16="http://schemas.microsoft.com/office/drawing/2014/main" id="{EAD201A1-1435-9D53-5DEF-62159475AFBF}"/>
              </a:ext>
            </a:extLst>
          </p:cNvPr>
          <p:cNvSpPr txBox="1">
            <a:spLocks/>
          </p:cNvSpPr>
          <p:nvPr/>
        </p:nvSpPr>
        <p:spPr>
          <a:xfrm>
            <a:off x="570806" y="1123914"/>
            <a:ext cx="11499273" cy="975360"/>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Sufficient notice to be provided to the driver. Compliance with requirements in 6.1.1 and 6.2.2 mandated.</a:t>
            </a:r>
          </a:p>
          <a:p>
            <a:pPr>
              <a:defRPr/>
            </a:pPr>
            <a:r>
              <a:rPr lang="en-US" sz="2000" dirty="0">
                <a:latin typeface="Calibri"/>
              </a:rPr>
              <a:t>Lane change requirements largely aligned with recent approaches in R79</a:t>
            </a:r>
          </a:p>
          <a:p>
            <a:pPr marL="0" indent="0">
              <a:buNone/>
              <a:defRPr/>
            </a:pPr>
            <a:endParaRPr lang="en-US" sz="2000" dirty="0">
              <a:latin typeface="Calibri"/>
            </a:endParaRPr>
          </a:p>
        </p:txBody>
      </p:sp>
      <p:sp>
        <p:nvSpPr>
          <p:cNvPr id="4" name="Titel 2">
            <a:extLst>
              <a:ext uri="{FF2B5EF4-FFF2-40B4-BE49-F238E27FC236}">
                <a16:creationId xmlns:a16="http://schemas.microsoft.com/office/drawing/2014/main" id="{BB2674B5-E8DA-343B-FDB6-841E4FC9C526}"/>
              </a:ext>
            </a:extLst>
          </p:cNvPr>
          <p:cNvSpPr txBox="1">
            <a:spLocks/>
          </p:cNvSpPr>
          <p:nvPr/>
        </p:nvSpPr>
        <p:spPr>
          <a:xfrm>
            <a:off x="431801" y="241009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5.3.7.3. Driver unavailability response</a:t>
            </a:r>
          </a:p>
        </p:txBody>
      </p:sp>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570807" y="3429000"/>
            <a:ext cx="11209714"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When driver is determined to be unavailable following an engagement warning cascade, slow down and aim to remain in the lane of travel. Avoid deceleration </a:t>
            </a:r>
            <a:r>
              <a:rPr lang="en-US" sz="2000" dirty="0">
                <a:solidFill>
                  <a:schemeClr val="tx1"/>
                </a:solidFill>
                <a:latin typeface="Calibri"/>
              </a:rPr>
              <a:t>demand</a:t>
            </a:r>
            <a:r>
              <a:rPr lang="en-US" sz="2000" dirty="0">
                <a:solidFill>
                  <a:srgbClr val="FF0000"/>
                </a:solidFill>
                <a:latin typeface="Calibri"/>
              </a:rPr>
              <a:t> </a:t>
            </a:r>
            <a:r>
              <a:rPr lang="en-US" sz="2000" dirty="0">
                <a:latin typeface="Calibri"/>
              </a:rPr>
              <a:t>of greater than 4.0 m/s² until coming to a stop. Hazard lights activated</a:t>
            </a:r>
          </a:p>
          <a:p>
            <a:pPr>
              <a:defRPr/>
            </a:pPr>
            <a:r>
              <a:rPr lang="en-US" sz="2000" dirty="0">
                <a:latin typeface="Calibri"/>
              </a:rPr>
              <a:t>Manufacturer to implement strategies to draw external attention to the emergency situation (e.g. emergency call, horn use)</a:t>
            </a:r>
          </a:p>
          <a:p>
            <a:pPr>
              <a:defRPr/>
            </a:pPr>
            <a:r>
              <a:rPr lang="en-US" sz="2000" dirty="0">
                <a:latin typeface="Calibri"/>
              </a:rPr>
              <a:t>Higher deceleration values are permitted for very short durations, e.g. as haptic warning</a:t>
            </a:r>
          </a:p>
          <a:p>
            <a:pPr>
              <a:defRPr/>
            </a:pPr>
            <a:r>
              <a:rPr lang="en-US" sz="2000" dirty="0">
                <a:latin typeface="Calibri"/>
              </a:rPr>
              <a:t>If equipped with a lane change system, aim to perform lane changes towards a slower or emergency lane if capable of doing so, accounting for surrounding traffic and road infrastructure. </a:t>
            </a:r>
          </a:p>
          <a:p>
            <a:pPr>
              <a:defRPr/>
            </a:pPr>
            <a:r>
              <a:rPr lang="en-US" sz="2000" dirty="0">
                <a:latin typeface="Calibri"/>
              </a:rPr>
              <a:t>Alternatively, compliance with RMF or additional response strategies can be evidenced. </a:t>
            </a:r>
            <a:endParaRPr lang="en-US" sz="1600" dirty="0">
              <a:latin typeface="Calibri"/>
            </a:endParaRPr>
          </a:p>
        </p:txBody>
      </p:sp>
    </p:spTree>
    <p:extLst>
      <p:ext uri="{BB962C8B-B14F-4D97-AF65-F5344CB8AC3E}">
        <p14:creationId xmlns:p14="http://schemas.microsoft.com/office/powerpoint/2010/main" val="3354804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DE3888-8BFE-5442-ADAF-AE0C4BA16EB0}"/>
              </a:ext>
            </a:extLst>
          </p:cNvPr>
          <p:cNvSpPr>
            <a:spLocks noGrp="1"/>
          </p:cNvSpPr>
          <p:nvPr>
            <p:ph type="title"/>
          </p:nvPr>
        </p:nvSpPr>
        <p:spPr/>
        <p:txBody>
          <a:bodyPr/>
          <a:lstStyle/>
          <a:p>
            <a:r>
              <a:rPr lang="de-DE" sz="4000" dirty="0">
                <a:solidFill>
                  <a:schemeClr val="tx1"/>
                </a:solidFill>
              </a:rPr>
              <a:t>Driver </a:t>
            </a:r>
            <a:r>
              <a:rPr lang="de-DE" sz="4000" dirty="0" err="1">
                <a:solidFill>
                  <a:schemeClr val="tx1"/>
                </a:solidFill>
              </a:rPr>
              <a:t>unavailability</a:t>
            </a:r>
            <a:r>
              <a:rPr lang="de-DE" sz="4000" dirty="0">
                <a:solidFill>
                  <a:schemeClr val="tx1"/>
                </a:solidFill>
              </a:rPr>
              <a:t> </a:t>
            </a:r>
            <a:r>
              <a:rPr lang="de-DE" sz="4000" dirty="0" err="1">
                <a:solidFill>
                  <a:schemeClr val="tx1"/>
                </a:solidFill>
              </a:rPr>
              <a:t>response</a:t>
            </a:r>
            <a:r>
              <a:rPr lang="de-DE" sz="4000" dirty="0">
                <a:solidFill>
                  <a:schemeClr val="tx1"/>
                </a:solidFill>
              </a:rPr>
              <a:t> </a:t>
            </a:r>
            <a:r>
              <a:rPr lang="de-DE" sz="4000" dirty="0" err="1">
                <a:solidFill>
                  <a:schemeClr val="tx1"/>
                </a:solidFill>
              </a:rPr>
              <a:t>chart</a:t>
            </a:r>
            <a:endParaRPr lang="de-DE" sz="4000" dirty="0">
              <a:solidFill>
                <a:schemeClr val="tx1"/>
              </a:solidFill>
            </a:endParaRPr>
          </a:p>
        </p:txBody>
      </p:sp>
      <p:sp>
        <p:nvSpPr>
          <p:cNvPr id="9" name="Rectangle 8">
            <a:extLst>
              <a:ext uri="{FF2B5EF4-FFF2-40B4-BE49-F238E27FC236}">
                <a16:creationId xmlns:a16="http://schemas.microsoft.com/office/drawing/2014/main" id="{1A1DB018-D624-18A8-3533-FF05255223F1}"/>
              </a:ext>
            </a:extLst>
          </p:cNvPr>
          <p:cNvSpPr/>
          <p:nvPr/>
        </p:nvSpPr>
        <p:spPr>
          <a:xfrm>
            <a:off x="3048001" y="1662966"/>
            <a:ext cx="2640350" cy="616835"/>
          </a:xfrm>
          <a:prstGeom prst="rect">
            <a:avLst/>
          </a:prstGeom>
          <a:solidFill>
            <a:srgbClr val="009EE3"/>
          </a:solidFill>
          <a:ln>
            <a:solidFill>
              <a:srgbClr val="00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Driver Unavailable</a:t>
            </a:r>
          </a:p>
        </p:txBody>
      </p:sp>
      <p:sp>
        <p:nvSpPr>
          <p:cNvPr id="10" name="Rectangle 9">
            <a:extLst>
              <a:ext uri="{FF2B5EF4-FFF2-40B4-BE49-F238E27FC236}">
                <a16:creationId xmlns:a16="http://schemas.microsoft.com/office/drawing/2014/main" id="{E8BF820F-D1A7-F94C-3EE5-7D8759E8BCA2}"/>
              </a:ext>
            </a:extLst>
          </p:cNvPr>
          <p:cNvSpPr/>
          <p:nvPr/>
        </p:nvSpPr>
        <p:spPr>
          <a:xfrm>
            <a:off x="3048001" y="2789727"/>
            <a:ext cx="2640350" cy="616835"/>
          </a:xfrm>
          <a:prstGeom prst="rect">
            <a:avLst/>
          </a:prstGeom>
          <a:solidFill>
            <a:srgbClr val="009EE3"/>
          </a:solidFill>
          <a:ln>
            <a:solidFill>
              <a:srgbClr val="00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System capable of LC</a:t>
            </a:r>
          </a:p>
        </p:txBody>
      </p:sp>
      <p:sp>
        <p:nvSpPr>
          <p:cNvPr id="11" name="Rectangle 10">
            <a:extLst>
              <a:ext uri="{FF2B5EF4-FFF2-40B4-BE49-F238E27FC236}">
                <a16:creationId xmlns:a16="http://schemas.microsoft.com/office/drawing/2014/main" id="{E2195FE8-6AFE-0DA0-981A-93A25525F288}"/>
              </a:ext>
            </a:extLst>
          </p:cNvPr>
          <p:cNvSpPr/>
          <p:nvPr/>
        </p:nvSpPr>
        <p:spPr>
          <a:xfrm>
            <a:off x="407651" y="4276252"/>
            <a:ext cx="2640350" cy="616835"/>
          </a:xfrm>
          <a:prstGeom prst="rect">
            <a:avLst/>
          </a:prstGeom>
          <a:solidFill>
            <a:srgbClr val="009EE3"/>
          </a:solidFill>
          <a:ln>
            <a:solidFill>
              <a:srgbClr val="00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Controlled stop in lane</a:t>
            </a:r>
          </a:p>
        </p:txBody>
      </p:sp>
      <p:sp>
        <p:nvSpPr>
          <p:cNvPr id="12" name="Rectangle 11">
            <a:extLst>
              <a:ext uri="{FF2B5EF4-FFF2-40B4-BE49-F238E27FC236}">
                <a16:creationId xmlns:a16="http://schemas.microsoft.com/office/drawing/2014/main" id="{6528A8F4-C5BB-5480-F0B0-19D25071FC79}"/>
              </a:ext>
            </a:extLst>
          </p:cNvPr>
          <p:cNvSpPr/>
          <p:nvPr/>
        </p:nvSpPr>
        <p:spPr>
          <a:xfrm>
            <a:off x="5688351" y="4276251"/>
            <a:ext cx="2640350" cy="616835"/>
          </a:xfrm>
          <a:prstGeom prst="rect">
            <a:avLst/>
          </a:prstGeom>
          <a:solidFill>
            <a:srgbClr val="009EE3"/>
          </a:solidFill>
          <a:ln>
            <a:solidFill>
              <a:srgbClr val="00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LC to slower or emergency lane (if possible)</a:t>
            </a:r>
          </a:p>
        </p:txBody>
      </p:sp>
      <p:sp>
        <p:nvSpPr>
          <p:cNvPr id="13" name="Rectangle 12">
            <a:extLst>
              <a:ext uri="{FF2B5EF4-FFF2-40B4-BE49-F238E27FC236}">
                <a16:creationId xmlns:a16="http://schemas.microsoft.com/office/drawing/2014/main" id="{56A3535C-28D1-701C-9ADE-644BEF90DA80}"/>
              </a:ext>
            </a:extLst>
          </p:cNvPr>
          <p:cNvSpPr/>
          <p:nvPr/>
        </p:nvSpPr>
        <p:spPr>
          <a:xfrm>
            <a:off x="3048001" y="5676089"/>
            <a:ext cx="2640350" cy="616835"/>
          </a:xfrm>
          <a:prstGeom prst="rect">
            <a:avLst/>
          </a:prstGeom>
          <a:solidFill>
            <a:srgbClr val="009EE3"/>
          </a:solidFill>
          <a:ln>
            <a:solidFill>
              <a:srgbClr val="00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Draw attention (eCall, horn, emergency lights, etc.)</a:t>
            </a:r>
          </a:p>
        </p:txBody>
      </p:sp>
      <p:cxnSp>
        <p:nvCxnSpPr>
          <p:cNvPr id="15" name="Straight Arrow Connector 14">
            <a:extLst>
              <a:ext uri="{FF2B5EF4-FFF2-40B4-BE49-F238E27FC236}">
                <a16:creationId xmlns:a16="http://schemas.microsoft.com/office/drawing/2014/main" id="{E145513B-DBBD-D2CC-BB63-83A7E90FB789}"/>
              </a:ext>
            </a:extLst>
          </p:cNvPr>
          <p:cNvCxnSpPr>
            <a:stCxn id="9" idx="2"/>
            <a:endCxn id="10" idx="0"/>
          </p:cNvCxnSpPr>
          <p:nvPr/>
        </p:nvCxnSpPr>
        <p:spPr>
          <a:xfrm>
            <a:off x="4368176" y="2279801"/>
            <a:ext cx="0" cy="5099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7BE4691E-FB93-9874-B615-8F317DB75ED2}"/>
              </a:ext>
            </a:extLst>
          </p:cNvPr>
          <p:cNvCxnSpPr>
            <a:cxnSpLocks/>
          </p:cNvCxnSpPr>
          <p:nvPr/>
        </p:nvCxnSpPr>
        <p:spPr>
          <a:xfrm rot="5400000">
            <a:off x="2613157" y="2521234"/>
            <a:ext cx="869690" cy="264035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DC6626A3-E572-8284-26E1-B160AD2A3264}"/>
              </a:ext>
            </a:extLst>
          </p:cNvPr>
          <p:cNvCxnSpPr>
            <a:cxnSpLocks/>
          </p:cNvCxnSpPr>
          <p:nvPr/>
        </p:nvCxnSpPr>
        <p:spPr>
          <a:xfrm rot="16200000" flipH="1">
            <a:off x="5253508" y="2521233"/>
            <a:ext cx="869689" cy="264035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8C7CA7FC-68E2-5D9B-3141-B584C04A81D7}"/>
              </a:ext>
            </a:extLst>
          </p:cNvPr>
          <p:cNvCxnSpPr>
            <a:stCxn id="11" idx="2"/>
            <a:endCxn id="13" idx="0"/>
          </p:cNvCxnSpPr>
          <p:nvPr/>
        </p:nvCxnSpPr>
        <p:spPr>
          <a:xfrm rot="16200000" flipH="1">
            <a:off x="2656500" y="3964413"/>
            <a:ext cx="783002" cy="264035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899D74DB-1A9A-7BB4-E038-CD070F836D66}"/>
              </a:ext>
            </a:extLst>
          </p:cNvPr>
          <p:cNvCxnSpPr>
            <a:cxnSpLocks/>
          </p:cNvCxnSpPr>
          <p:nvPr/>
        </p:nvCxnSpPr>
        <p:spPr>
          <a:xfrm rot="5400000">
            <a:off x="5296850" y="3964413"/>
            <a:ext cx="783003" cy="264035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platzhalter 4">
            <a:extLst>
              <a:ext uri="{FF2B5EF4-FFF2-40B4-BE49-F238E27FC236}">
                <a16:creationId xmlns:a16="http://schemas.microsoft.com/office/drawing/2014/main" id="{19081369-74EF-CC04-1D7B-CA1BEECA7F81}"/>
              </a:ext>
            </a:extLst>
          </p:cNvPr>
          <p:cNvSpPr txBox="1">
            <a:spLocks/>
          </p:cNvSpPr>
          <p:nvPr/>
        </p:nvSpPr>
        <p:spPr>
          <a:xfrm>
            <a:off x="1597997" y="3460302"/>
            <a:ext cx="620552" cy="407975"/>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spcBef>
                <a:spcPts val="0"/>
              </a:spcBef>
              <a:buNone/>
            </a:pPr>
            <a:r>
              <a:rPr lang="en-US" sz="1600" b="1"/>
              <a:t>No</a:t>
            </a:r>
          </a:p>
        </p:txBody>
      </p:sp>
      <p:sp>
        <p:nvSpPr>
          <p:cNvPr id="25" name="Textplatzhalter 4">
            <a:extLst>
              <a:ext uri="{FF2B5EF4-FFF2-40B4-BE49-F238E27FC236}">
                <a16:creationId xmlns:a16="http://schemas.microsoft.com/office/drawing/2014/main" id="{6188C387-718A-73B0-4A76-B1D7B9AF891A}"/>
              </a:ext>
            </a:extLst>
          </p:cNvPr>
          <p:cNvSpPr txBox="1">
            <a:spLocks/>
          </p:cNvSpPr>
          <p:nvPr/>
        </p:nvSpPr>
        <p:spPr>
          <a:xfrm>
            <a:off x="6698250" y="3493247"/>
            <a:ext cx="620552" cy="407975"/>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spcBef>
                <a:spcPts val="0"/>
              </a:spcBef>
              <a:buNone/>
            </a:pPr>
            <a:r>
              <a:rPr lang="en-US" sz="1600" b="1"/>
              <a:t>Yes</a:t>
            </a:r>
          </a:p>
        </p:txBody>
      </p:sp>
      <p:cxnSp>
        <p:nvCxnSpPr>
          <p:cNvPr id="27" name="Straight Connector 26">
            <a:extLst>
              <a:ext uri="{FF2B5EF4-FFF2-40B4-BE49-F238E27FC236}">
                <a16:creationId xmlns:a16="http://schemas.microsoft.com/office/drawing/2014/main" id="{63352301-DE33-B5EF-166E-36A9BADAA029}"/>
              </a:ext>
            </a:extLst>
          </p:cNvPr>
          <p:cNvCxnSpPr/>
          <p:nvPr/>
        </p:nvCxnSpPr>
        <p:spPr>
          <a:xfrm>
            <a:off x="8754256" y="1223689"/>
            <a:ext cx="0" cy="492227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28" name="Textplatzhalter 4">
            <a:extLst>
              <a:ext uri="{FF2B5EF4-FFF2-40B4-BE49-F238E27FC236}">
                <a16:creationId xmlns:a16="http://schemas.microsoft.com/office/drawing/2014/main" id="{3F714475-F913-6E67-5D28-E4E0201675FD}"/>
              </a:ext>
            </a:extLst>
          </p:cNvPr>
          <p:cNvSpPr txBox="1">
            <a:spLocks/>
          </p:cNvSpPr>
          <p:nvPr/>
        </p:nvSpPr>
        <p:spPr>
          <a:xfrm>
            <a:off x="9158155" y="3038880"/>
            <a:ext cx="2661999" cy="780240"/>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lgn="ctr">
              <a:spcBef>
                <a:spcPts val="0"/>
              </a:spcBef>
              <a:buNone/>
            </a:pPr>
            <a:r>
              <a:rPr lang="en-US" sz="1600" b="1"/>
              <a:t>Alternative (e.g. RMF) or more complex strategies permissible to account for varied use cases</a:t>
            </a:r>
          </a:p>
        </p:txBody>
      </p:sp>
      <p:sp>
        <p:nvSpPr>
          <p:cNvPr id="29" name="Textplatzhalter 4">
            <a:extLst>
              <a:ext uri="{FF2B5EF4-FFF2-40B4-BE49-F238E27FC236}">
                <a16:creationId xmlns:a16="http://schemas.microsoft.com/office/drawing/2014/main" id="{332ACF46-9E37-5A52-D649-7DBBE8AEDE5E}"/>
              </a:ext>
            </a:extLst>
          </p:cNvPr>
          <p:cNvSpPr txBox="1">
            <a:spLocks/>
          </p:cNvSpPr>
          <p:nvPr/>
        </p:nvSpPr>
        <p:spPr>
          <a:xfrm>
            <a:off x="3026352" y="1258953"/>
            <a:ext cx="2661999" cy="780240"/>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lgn="ctr">
              <a:spcBef>
                <a:spcPts val="0"/>
              </a:spcBef>
              <a:buNone/>
            </a:pPr>
            <a:r>
              <a:rPr lang="en-US" sz="1600" dirty="0"/>
              <a:t>MINIMUM CAPABILITY</a:t>
            </a:r>
          </a:p>
        </p:txBody>
      </p:sp>
    </p:spTree>
    <p:extLst>
      <p:ext uri="{BB962C8B-B14F-4D97-AF65-F5344CB8AC3E}">
        <p14:creationId xmlns:p14="http://schemas.microsoft.com/office/powerpoint/2010/main" val="41169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22011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5.3.8.1. Deceleration and acceleration</a:t>
            </a:r>
          </a:p>
        </p:txBody>
      </p:sp>
      <p:sp>
        <p:nvSpPr>
          <p:cNvPr id="3" name="Textplatzhalter 4">
            <a:extLst>
              <a:ext uri="{FF2B5EF4-FFF2-40B4-BE49-F238E27FC236}">
                <a16:creationId xmlns:a16="http://schemas.microsoft.com/office/drawing/2014/main" id="{EAD201A1-1435-9D53-5DEF-62159475AFBF}"/>
              </a:ext>
            </a:extLst>
          </p:cNvPr>
          <p:cNvSpPr txBox="1">
            <a:spLocks/>
          </p:cNvSpPr>
          <p:nvPr/>
        </p:nvSpPr>
        <p:spPr>
          <a:xfrm>
            <a:off x="431801" y="974823"/>
            <a:ext cx="11499273" cy="392732"/>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System acceleration or deceleration shall remain controllable for surrounding traffic, unless increased levels of deceleration are required to ensure safety of the vehicle and/or surrounding road users. To be declared. </a:t>
            </a:r>
          </a:p>
        </p:txBody>
      </p:sp>
      <p:sp>
        <p:nvSpPr>
          <p:cNvPr id="4" name="Titel 2">
            <a:extLst>
              <a:ext uri="{FF2B5EF4-FFF2-40B4-BE49-F238E27FC236}">
                <a16:creationId xmlns:a16="http://schemas.microsoft.com/office/drawing/2014/main" id="{BB2674B5-E8DA-343B-FDB6-841E4FC9C526}"/>
              </a:ext>
            </a:extLst>
          </p:cNvPr>
          <p:cNvSpPr txBox="1">
            <a:spLocks/>
          </p:cNvSpPr>
          <p:nvPr/>
        </p:nvSpPr>
        <p:spPr>
          <a:xfrm>
            <a:off x="431800" y="2062270"/>
            <a:ext cx="11258175"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85000"/>
              </a:lnSpc>
              <a:spcBef>
                <a:spcPts val="0"/>
              </a:spcBef>
              <a:spcAft>
                <a:spcPts val="0"/>
              </a:spcAft>
              <a:buClrTx/>
              <a:buSzTx/>
              <a:buFontTx/>
              <a:buNone/>
              <a:tabLst/>
              <a:defRPr/>
            </a:pPr>
            <a:r>
              <a:rPr lang="en-US" sz="4000" b="0" dirty="0">
                <a:solidFill>
                  <a:schemeClr val="tx1"/>
                </a:solidFill>
                <a:ea typeface="+mj-ea"/>
                <a:cs typeface="+mj-cs"/>
              </a:rPr>
              <a:t>Section 5 – 5.3.8.2. Speed limit compliance assistance</a:t>
            </a:r>
          </a:p>
        </p:txBody>
      </p:sp>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431800" y="2932737"/>
            <a:ext cx="11103033"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lnSpc>
                <a:spcPct val="85000"/>
              </a:lnSpc>
              <a:defRPr/>
            </a:pPr>
            <a:r>
              <a:rPr lang="en-US" sz="2000" dirty="0">
                <a:latin typeface="Calibri"/>
              </a:rPr>
              <a:t>Aim to detect the applicable speed limit in current lane of travel</a:t>
            </a:r>
          </a:p>
          <a:p>
            <a:pPr>
              <a:lnSpc>
                <a:spcPct val="85000"/>
              </a:lnSpc>
              <a:defRPr/>
            </a:pPr>
            <a:r>
              <a:rPr lang="en-US" sz="2000" dirty="0">
                <a:latin typeface="Calibri"/>
              </a:rPr>
              <a:t>Continuously display system-determined speed limit</a:t>
            </a:r>
          </a:p>
          <a:p>
            <a:pPr>
              <a:lnSpc>
                <a:spcPct val="85000"/>
              </a:lnSpc>
              <a:defRPr/>
            </a:pPr>
            <a:r>
              <a:rPr lang="en-US" sz="2000" dirty="0">
                <a:latin typeface="Calibri"/>
              </a:rPr>
              <a:t>Aim to follow the system-determined speed limit or driver-speed limit, whichever is lower</a:t>
            </a:r>
          </a:p>
          <a:p>
            <a:pPr>
              <a:lnSpc>
                <a:spcPct val="85000"/>
              </a:lnSpc>
              <a:defRPr/>
            </a:pPr>
            <a:r>
              <a:rPr lang="en-US" sz="2000" dirty="0">
                <a:latin typeface="Calibri"/>
              </a:rPr>
              <a:t>Control not to exceed the speed limit, provide a means to override </a:t>
            </a:r>
          </a:p>
          <a:p>
            <a:pPr>
              <a:lnSpc>
                <a:spcPct val="85000"/>
              </a:lnSpc>
              <a:defRPr/>
            </a:pPr>
            <a:r>
              <a:rPr lang="en-US" sz="2000" dirty="0">
                <a:latin typeface="Calibri"/>
              </a:rPr>
              <a:t>Any assisted deceleration should be controllable</a:t>
            </a:r>
          </a:p>
          <a:p>
            <a:pPr>
              <a:lnSpc>
                <a:spcPct val="85000"/>
              </a:lnSpc>
              <a:defRPr/>
            </a:pPr>
            <a:r>
              <a:rPr lang="en-US" sz="2000" dirty="0">
                <a:latin typeface="Calibri"/>
              </a:rPr>
              <a:t>When the driver overrides and exceeds a system-determined speed limit, provide optical warning </a:t>
            </a:r>
          </a:p>
          <a:p>
            <a:pPr>
              <a:lnSpc>
                <a:spcPct val="85000"/>
              </a:lnSpc>
              <a:defRPr/>
            </a:pPr>
            <a:r>
              <a:rPr lang="en-US" sz="2000" dirty="0">
                <a:latin typeface="Calibri"/>
              </a:rPr>
              <a:t>When override ends, system resumes control based on last system-determined speed limit or driver-set speed. </a:t>
            </a:r>
          </a:p>
          <a:p>
            <a:pPr>
              <a:lnSpc>
                <a:spcPct val="85000"/>
              </a:lnSpc>
              <a:defRPr/>
            </a:pPr>
            <a:r>
              <a:rPr lang="en-US" sz="2000" dirty="0">
                <a:latin typeface="Calibri"/>
              </a:rPr>
              <a:t>Alternatively, evidence compliance with national regulations for speed limit control systems. To be declared.</a:t>
            </a:r>
          </a:p>
        </p:txBody>
      </p:sp>
    </p:spTree>
    <p:extLst>
      <p:ext uri="{BB962C8B-B14F-4D97-AF65-F5344CB8AC3E}">
        <p14:creationId xmlns:p14="http://schemas.microsoft.com/office/powerpoint/2010/main" val="12045032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22011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5.3.8.3. Safe headway assistance</a:t>
            </a:r>
          </a:p>
        </p:txBody>
      </p:sp>
      <p:sp>
        <p:nvSpPr>
          <p:cNvPr id="3" name="Textplatzhalter 4">
            <a:extLst>
              <a:ext uri="{FF2B5EF4-FFF2-40B4-BE49-F238E27FC236}">
                <a16:creationId xmlns:a16="http://schemas.microsoft.com/office/drawing/2014/main" id="{EAD201A1-1435-9D53-5DEF-62159475AFBF}"/>
              </a:ext>
            </a:extLst>
          </p:cNvPr>
          <p:cNvSpPr txBox="1">
            <a:spLocks/>
          </p:cNvSpPr>
          <p:nvPr/>
        </p:nvSpPr>
        <p:spPr>
          <a:xfrm>
            <a:off x="431801" y="1099538"/>
            <a:ext cx="11499273" cy="1264920"/>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System aims to make driver comply regulatorily defined headway according to national traffic rules</a:t>
            </a:r>
          </a:p>
          <a:p>
            <a:pPr>
              <a:defRPr/>
            </a:pPr>
            <a:r>
              <a:rPr lang="en-US" sz="2000" dirty="0">
                <a:latin typeface="Calibri"/>
              </a:rPr>
              <a:t>For M1 &amp; N1, requirement fulfilled if either:</a:t>
            </a:r>
          </a:p>
          <a:p>
            <a:pPr lvl="1">
              <a:defRPr/>
            </a:pPr>
            <a:r>
              <a:rPr lang="en-US" sz="2000" dirty="0">
                <a:latin typeface="Calibri"/>
              </a:rPr>
              <a:t>A visual warning is provided upon first activation during a run cycle that the headway configuration is set to &lt;[2]s</a:t>
            </a:r>
          </a:p>
          <a:p>
            <a:pPr lvl="1">
              <a:defRPr/>
            </a:pPr>
            <a:r>
              <a:rPr lang="en-US" sz="2000" dirty="0">
                <a:latin typeface="Calibri"/>
              </a:rPr>
              <a:t>Visual warning is provided when system detects that the headway to the road user ahead is too short/shorter than necessary for safe operation</a:t>
            </a:r>
          </a:p>
        </p:txBody>
      </p:sp>
    </p:spTree>
    <p:extLst>
      <p:ext uri="{BB962C8B-B14F-4D97-AF65-F5344CB8AC3E}">
        <p14:creationId xmlns:p14="http://schemas.microsoft.com/office/powerpoint/2010/main" val="2637945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BB2674B5-E8DA-343B-FDB6-841E4FC9C526}"/>
              </a:ext>
            </a:extLst>
          </p:cNvPr>
          <p:cNvSpPr txBox="1">
            <a:spLocks/>
          </p:cNvSpPr>
          <p:nvPr/>
        </p:nvSpPr>
        <p:spPr>
          <a:xfrm>
            <a:off x="431801" y="365760"/>
            <a:ext cx="10808854" cy="1100051"/>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5.4. System safety response to detected failures</a:t>
            </a:r>
          </a:p>
        </p:txBody>
      </p:sp>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431801" y="1875033"/>
            <a:ext cx="11242039"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Detection of electrical and non-electrical failure conditions affecting safe operation</a:t>
            </a:r>
          </a:p>
          <a:p>
            <a:pPr>
              <a:defRPr/>
            </a:pPr>
            <a:r>
              <a:rPr lang="en-US" sz="2000" dirty="0">
                <a:latin typeface="Calibri"/>
              </a:rPr>
              <a:t>If a failure affects safe operation of a system/feature, control assistance of given system/feature to be terminated in safe manner according to safety concept</a:t>
            </a:r>
          </a:p>
          <a:p>
            <a:pPr>
              <a:defRPr/>
            </a:pPr>
            <a:r>
              <a:rPr lang="en-US" sz="2000" dirty="0">
                <a:latin typeface="Calibri"/>
              </a:rPr>
              <a:t>Manufacturer to take measures to ensure failures must remain controllable for the driver</a:t>
            </a:r>
          </a:p>
          <a:p>
            <a:pPr>
              <a:defRPr/>
            </a:pPr>
            <a:r>
              <a:rPr lang="en-US" sz="2000" dirty="0">
                <a:latin typeface="Calibri"/>
              </a:rPr>
              <a:t>System to switch “off” if failure affects the entire system upon termination of assistance, coupled with optical and audible failure warning signal. Gradually reduce control assistance if capable of doing so and inform the driver.</a:t>
            </a:r>
          </a:p>
          <a:p>
            <a:pPr>
              <a:defRPr/>
            </a:pPr>
            <a:r>
              <a:rPr lang="en-US" sz="2000" dirty="0">
                <a:latin typeface="Calibri"/>
              </a:rPr>
              <a:t>If failure affects specific features, system operation is permitted to continue if remaining features are unaffected</a:t>
            </a:r>
          </a:p>
          <a:p>
            <a:pPr>
              <a:defRPr/>
            </a:pPr>
            <a:r>
              <a:rPr lang="en-US" sz="2000" dirty="0">
                <a:latin typeface="Calibri"/>
              </a:rPr>
              <a:t>Notice to driver when a system or feature affected by a failure is attempted to be switched “on” or “activated” by driver.</a:t>
            </a:r>
          </a:p>
        </p:txBody>
      </p:sp>
    </p:spTree>
    <p:extLst>
      <p:ext uri="{BB962C8B-B14F-4D97-AF65-F5344CB8AC3E}">
        <p14:creationId xmlns:p14="http://schemas.microsoft.com/office/powerpoint/2010/main" val="3908766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6D60EBD-AFB6-09D5-D074-FAA918261409}"/>
              </a:ext>
            </a:extLst>
          </p:cNvPr>
          <p:cNvSpPr/>
          <p:nvPr/>
        </p:nvSpPr>
        <p:spPr>
          <a:xfrm>
            <a:off x="1162232" y="1320884"/>
            <a:ext cx="2640350" cy="900000"/>
          </a:xfrm>
          <a:prstGeom prst="rect">
            <a:avLst/>
          </a:prstGeom>
          <a:solidFill>
            <a:srgbClr val="0070C0"/>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5.5.1. System modes of operation</a:t>
            </a:r>
          </a:p>
        </p:txBody>
      </p:sp>
      <p:sp>
        <p:nvSpPr>
          <p:cNvPr id="27" name="Rectangle 26">
            <a:extLst>
              <a:ext uri="{FF2B5EF4-FFF2-40B4-BE49-F238E27FC236}">
                <a16:creationId xmlns:a16="http://schemas.microsoft.com/office/drawing/2014/main" id="{CF6F186D-023D-6ECF-800B-74A6251A64DA}"/>
              </a:ext>
            </a:extLst>
          </p:cNvPr>
          <p:cNvSpPr/>
          <p:nvPr/>
        </p:nvSpPr>
        <p:spPr>
          <a:xfrm>
            <a:off x="4072583" y="1328462"/>
            <a:ext cx="2640350" cy="900000"/>
          </a:xfrm>
          <a:prstGeom prst="rect">
            <a:avLst/>
          </a:prstGeom>
          <a:solidFill>
            <a:srgbClr val="0070C0"/>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5.5.2. General requirements</a:t>
            </a:r>
            <a:endParaRPr lang="en-US" sz="1600" kern="0" dirty="0">
              <a:solidFill>
                <a:prstClr val="white"/>
              </a:solidFill>
              <a:latin typeface="Calibri"/>
            </a:endParaRPr>
          </a:p>
        </p:txBody>
      </p:sp>
      <p:sp>
        <p:nvSpPr>
          <p:cNvPr id="28" name="Rectangle 27">
            <a:extLst>
              <a:ext uri="{FF2B5EF4-FFF2-40B4-BE49-F238E27FC236}">
                <a16:creationId xmlns:a16="http://schemas.microsoft.com/office/drawing/2014/main" id="{0E787193-DE7F-79E0-75FA-F179BE058C13}"/>
              </a:ext>
            </a:extLst>
          </p:cNvPr>
          <p:cNvSpPr/>
          <p:nvPr/>
        </p:nvSpPr>
        <p:spPr>
          <a:xfrm>
            <a:off x="6982932" y="1335257"/>
            <a:ext cx="2640351" cy="900000"/>
          </a:xfrm>
          <a:prstGeom prst="rect">
            <a:avLst/>
          </a:prstGeom>
          <a:solidFill>
            <a:srgbClr val="0070C0"/>
          </a:solidFill>
          <a:ln w="25400" cap="flat" cmpd="sng" algn="ctr">
            <a:solidFill>
              <a:srgbClr val="009EE3"/>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5.5.3. Activation, deactivation, driver override</a:t>
            </a:r>
            <a:r>
              <a:rPr lang="en-US" sz="1600" kern="0" dirty="0">
                <a:solidFill>
                  <a:prstClr val="white"/>
                </a:solidFill>
                <a:latin typeface="Calibri"/>
              </a:rPr>
              <a:t>)</a:t>
            </a:r>
          </a:p>
        </p:txBody>
      </p:sp>
      <p:sp>
        <p:nvSpPr>
          <p:cNvPr id="30" name="Rectangle 29">
            <a:extLst>
              <a:ext uri="{FF2B5EF4-FFF2-40B4-BE49-F238E27FC236}">
                <a16:creationId xmlns:a16="http://schemas.microsoft.com/office/drawing/2014/main" id="{693E9FA3-C87D-08C6-D064-5E2E4DF44AB4}"/>
              </a:ext>
            </a:extLst>
          </p:cNvPr>
          <p:cNvSpPr/>
          <p:nvPr/>
        </p:nvSpPr>
        <p:spPr>
          <a:xfrm>
            <a:off x="1162231" y="2444192"/>
            <a:ext cx="2640351" cy="899237"/>
          </a:xfrm>
          <a:prstGeom prst="rect">
            <a:avLst/>
          </a:prstGeom>
          <a:solidFill>
            <a:srgbClr val="0070C0"/>
          </a:solidFill>
          <a:ln w="25400" cap="flat" cmpd="sng" algn="ctr">
            <a:solidFill>
              <a:srgbClr val="C0504D">
                <a:lumMod val="60000"/>
                <a:lumOff val="4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5.5.4. </a:t>
            </a:r>
            <a:r>
              <a:rPr lang="en-GB" sz="1600" kern="0" dirty="0">
                <a:solidFill>
                  <a:prstClr val="white"/>
                </a:solidFill>
                <a:latin typeface="Calibri"/>
              </a:rPr>
              <a:t>Driver information, driver engagement and warnings to the driver</a:t>
            </a:r>
            <a:endParaRPr lang="en-US" sz="1600" kern="0" dirty="0">
              <a:solidFill>
                <a:prstClr val="white"/>
              </a:solidFill>
              <a:latin typeface="Calibri"/>
            </a:endParaRPr>
          </a:p>
        </p:txBody>
      </p:sp>
      <p:sp>
        <p:nvSpPr>
          <p:cNvPr id="31" name="Rectangle 30">
            <a:extLst>
              <a:ext uri="{FF2B5EF4-FFF2-40B4-BE49-F238E27FC236}">
                <a16:creationId xmlns:a16="http://schemas.microsoft.com/office/drawing/2014/main" id="{1C3296A6-A1E4-69D8-FE45-2DB4AB7A6307}"/>
              </a:ext>
            </a:extLst>
          </p:cNvPr>
          <p:cNvSpPr/>
          <p:nvPr/>
        </p:nvSpPr>
        <p:spPr>
          <a:xfrm>
            <a:off x="1162231" y="3574256"/>
            <a:ext cx="2640351" cy="1425173"/>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Calibri"/>
                <a:ea typeface="+mn-ea"/>
                <a:cs typeface="+mn-cs"/>
              </a:rPr>
              <a:t>5.5.4.1. System messages and signals</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latin typeface="Calibri"/>
              </a:rPr>
              <a:t>5.5.4.2. </a:t>
            </a:r>
            <a:r>
              <a:rPr lang="en-GB" sz="1600" kern="0" dirty="0">
                <a:latin typeface="Calibri"/>
              </a:rPr>
              <a:t>Driver state monitoring and warning strategies</a:t>
            </a:r>
            <a:endParaRPr lang="en-US" sz="1600" kern="0" dirty="0">
              <a:latin typeface="Calibri"/>
            </a:endParaRPr>
          </a:p>
        </p:txBody>
      </p:sp>
      <p:sp>
        <p:nvSpPr>
          <p:cNvPr id="37" name="Rectangle 36">
            <a:extLst>
              <a:ext uri="{FF2B5EF4-FFF2-40B4-BE49-F238E27FC236}">
                <a16:creationId xmlns:a16="http://schemas.microsoft.com/office/drawing/2014/main" id="{85AF0372-39DE-9688-FD92-7922073D53A6}"/>
              </a:ext>
            </a:extLst>
          </p:cNvPr>
          <p:cNvSpPr/>
          <p:nvPr/>
        </p:nvSpPr>
        <p:spPr>
          <a:xfrm>
            <a:off x="4869339" y="4171429"/>
            <a:ext cx="6867536" cy="2082863"/>
          </a:xfrm>
          <a:prstGeom prst="rect">
            <a:avLst/>
          </a:prstGeom>
          <a:noFill/>
          <a:ln w="25400" cap="flat" cmpd="sng" algn="ctr">
            <a:noFill/>
            <a:prstDash val="solid"/>
          </a:ln>
          <a:effectLst/>
        </p:spPr>
        <p:txBody>
          <a:bodyPr rtlCol="0" anchor="t"/>
          <a:lstStyle/>
          <a:p>
            <a:r>
              <a:rPr lang="en-US" sz="1600" kern="0" dirty="0">
                <a:latin typeface="Calibri"/>
              </a:rPr>
              <a:t>5.5.4.2.1. </a:t>
            </a:r>
            <a:r>
              <a:rPr lang="en-GB" sz="1600" kern="0" dirty="0">
                <a:latin typeface="Calibri"/>
              </a:rPr>
              <a:t>Driver disengagement monitoring</a:t>
            </a:r>
          </a:p>
          <a:p>
            <a:r>
              <a:rPr lang="en-US" sz="1600" kern="0" dirty="0">
                <a:latin typeface="Calibri"/>
              </a:rPr>
              <a:t>5.5.4.2.2. </a:t>
            </a:r>
            <a:r>
              <a:rPr lang="en-GB" sz="1600" kern="0" dirty="0">
                <a:latin typeface="Calibri"/>
              </a:rPr>
              <a:t>General requirements for driver disengagement warnings</a:t>
            </a:r>
            <a:endParaRPr lang="en-US" sz="1600" kern="0" dirty="0">
              <a:latin typeface="Calibri"/>
            </a:endParaRPr>
          </a:p>
          <a:p>
            <a:r>
              <a:rPr lang="en-US" sz="1600" kern="0" dirty="0">
                <a:latin typeface="Calibri"/>
              </a:rPr>
              <a:t>5.5.4.2.3. </a:t>
            </a:r>
            <a:r>
              <a:rPr lang="en-GB" sz="1600" kern="0" dirty="0">
                <a:latin typeface="Calibri"/>
              </a:rPr>
              <a:t>Types of warnings</a:t>
            </a:r>
            <a:endParaRPr lang="en-US" sz="1600" kern="0" dirty="0">
              <a:latin typeface="Calibri"/>
            </a:endParaRPr>
          </a:p>
          <a:p>
            <a:r>
              <a:rPr lang="en-US" sz="1600" kern="0" dirty="0">
                <a:latin typeface="Calibri"/>
              </a:rPr>
              <a:t>5.5.4.2.4. </a:t>
            </a:r>
            <a:r>
              <a:rPr lang="en-GB" sz="1600" kern="0" dirty="0">
                <a:latin typeface="Calibri"/>
              </a:rPr>
              <a:t>Disengagement detection and re-engagement support</a:t>
            </a:r>
            <a:endParaRPr lang="en-US" sz="1600" kern="0" dirty="0">
              <a:latin typeface="Calibri"/>
            </a:endParaRPr>
          </a:p>
          <a:p>
            <a:r>
              <a:rPr lang="en-US" sz="1600" kern="0" dirty="0">
                <a:latin typeface="Calibri"/>
              </a:rPr>
              <a:t>5.5.4.2.5. </a:t>
            </a:r>
            <a:r>
              <a:rPr lang="en-GB" sz="1600" kern="0" dirty="0">
                <a:latin typeface="Calibri"/>
              </a:rPr>
              <a:t>Assessment of motoric disengagement</a:t>
            </a:r>
            <a:endParaRPr lang="en-US" sz="1600" kern="0" dirty="0">
              <a:latin typeface="Calibri"/>
            </a:endParaRPr>
          </a:p>
          <a:p>
            <a:r>
              <a:rPr lang="en-US" sz="1600" kern="0" dirty="0">
                <a:latin typeface="Calibri"/>
              </a:rPr>
              <a:t>5.5.4.2.6. Warning escalation sequence in the event of motoric disengagement</a:t>
            </a:r>
          </a:p>
          <a:p>
            <a:r>
              <a:rPr lang="en-US" sz="1600" kern="0" dirty="0">
                <a:latin typeface="Calibri"/>
              </a:rPr>
              <a:t>5.5.4.2.7. </a:t>
            </a:r>
            <a:r>
              <a:rPr lang="en-GB" sz="1600" kern="0" dirty="0">
                <a:latin typeface="Calibri"/>
              </a:rPr>
              <a:t>Assessment of visual disengagement</a:t>
            </a:r>
            <a:endParaRPr lang="en-US" sz="1600" kern="0" dirty="0">
              <a:latin typeface="Calibri"/>
            </a:endParaRPr>
          </a:p>
          <a:p>
            <a:r>
              <a:rPr lang="en-US" sz="1600" kern="0" dirty="0">
                <a:latin typeface="Calibri"/>
              </a:rPr>
              <a:t>5.5.4.2.8. Warning cascade in the event of visual disengagement</a:t>
            </a:r>
          </a:p>
          <a:p>
            <a:r>
              <a:rPr lang="en-US" sz="1600" kern="0" dirty="0">
                <a:latin typeface="Calibri"/>
              </a:rPr>
              <a:t>5.5.4.2.9. </a:t>
            </a:r>
            <a:r>
              <a:rPr lang="en-GB" sz="1600" kern="0" dirty="0">
                <a:latin typeface="Calibri"/>
              </a:rPr>
              <a:t>Repeated or prolonged driver disengagement</a:t>
            </a:r>
            <a:endParaRPr lang="en-US" sz="1600" kern="0" dirty="0">
              <a:latin typeface="Calibri"/>
            </a:endParaRPr>
          </a:p>
          <a:p>
            <a:endParaRPr lang="en-US" sz="1600" kern="0" dirty="0">
              <a:latin typeface="Calibri"/>
            </a:endParaRPr>
          </a:p>
        </p:txBody>
      </p:sp>
      <p:sp>
        <p:nvSpPr>
          <p:cNvPr id="6" name="Номер слайда 3">
            <a:extLst>
              <a:ext uri="{FF2B5EF4-FFF2-40B4-BE49-F238E27FC236}">
                <a16:creationId xmlns:a16="http://schemas.microsoft.com/office/drawing/2014/main" id="{60C7F9D9-9CE9-B563-C255-E1318281D7AC}"/>
              </a:ext>
            </a:extLst>
          </p:cNvPr>
          <p:cNvSpPr>
            <a:spLocks noGrp="1"/>
          </p:cNvSpPr>
          <p:nvPr>
            <p:ph type="sldNum" sz="quarter" idx="12"/>
          </p:nvPr>
        </p:nvSpPr>
        <p:spPr>
          <a:xfrm>
            <a:off x="7940040" y="6254292"/>
            <a:ext cx="2743200" cy="365125"/>
          </a:xfrm>
        </p:spPr>
        <p:txBody>
          <a:bodyPr/>
          <a:lstStyle/>
          <a:p>
            <a:fld id="{2705717C-9100-4B67-BBBE-0E8CFF0344F7}" type="slidenum">
              <a:rPr lang="ru-RU" smtClean="0"/>
              <a:t>37</a:t>
            </a:fld>
            <a:endParaRPr lang="ru-RU" dirty="0"/>
          </a:p>
        </p:txBody>
      </p:sp>
      <p:sp>
        <p:nvSpPr>
          <p:cNvPr id="14" name="Titel 2">
            <a:extLst>
              <a:ext uri="{FF2B5EF4-FFF2-40B4-BE49-F238E27FC236}">
                <a16:creationId xmlns:a16="http://schemas.microsoft.com/office/drawing/2014/main" id="{46CDDA87-4438-E9D9-1E5F-406978CD54CF}"/>
              </a:ext>
            </a:extLst>
          </p:cNvPr>
          <p:cNvSpPr txBox="1">
            <a:spLocks/>
          </p:cNvSpPr>
          <p:nvPr/>
        </p:nvSpPr>
        <p:spPr>
          <a:xfrm>
            <a:off x="431801" y="238583"/>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5.5. HMI</a:t>
            </a:r>
          </a:p>
        </p:txBody>
      </p:sp>
      <p:sp>
        <p:nvSpPr>
          <p:cNvPr id="2" name="Стрелка: вправо 1">
            <a:extLst>
              <a:ext uri="{FF2B5EF4-FFF2-40B4-BE49-F238E27FC236}">
                <a16:creationId xmlns:a16="http://schemas.microsoft.com/office/drawing/2014/main" id="{8EB42100-4E5E-4741-EFAB-945E9059F036}"/>
              </a:ext>
            </a:extLst>
          </p:cNvPr>
          <p:cNvSpPr/>
          <p:nvPr/>
        </p:nvSpPr>
        <p:spPr>
          <a:xfrm>
            <a:off x="3964597" y="4286842"/>
            <a:ext cx="540818" cy="4876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17235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22011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5.5.1. Modes of operation</a:t>
            </a:r>
          </a:p>
        </p:txBody>
      </p:sp>
      <p:pic>
        <p:nvPicPr>
          <p:cNvPr id="6" name="Picture 5">
            <a:extLst>
              <a:ext uri="{FF2B5EF4-FFF2-40B4-BE49-F238E27FC236}">
                <a16:creationId xmlns:a16="http://schemas.microsoft.com/office/drawing/2014/main" id="{49F7B888-4DF6-72EA-18BC-0233EFD772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500" y="1295400"/>
            <a:ext cx="9144000" cy="4572000"/>
          </a:xfrm>
          <a:prstGeom prst="rect">
            <a:avLst/>
          </a:prstGeom>
          <a:noFill/>
          <a:ln>
            <a:noFill/>
          </a:ln>
        </p:spPr>
      </p:pic>
    </p:spTree>
    <p:extLst>
      <p:ext uri="{BB962C8B-B14F-4D97-AF65-F5344CB8AC3E}">
        <p14:creationId xmlns:p14="http://schemas.microsoft.com/office/powerpoint/2010/main" val="29921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692726" y="1288772"/>
            <a:ext cx="11499273"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“Off” to “On” only upon a deliberate action by the driver</a:t>
            </a:r>
          </a:p>
          <a:p>
            <a:pPr>
              <a:defRPr/>
            </a:pPr>
            <a:r>
              <a:rPr lang="en-US" sz="2000" dirty="0">
                <a:latin typeface="Calibri"/>
              </a:rPr>
              <a:t>“Active” only if:</a:t>
            </a:r>
          </a:p>
          <a:p>
            <a:pPr lvl="1">
              <a:defRPr/>
            </a:pPr>
            <a:r>
              <a:rPr lang="en-US" sz="2000" dirty="0">
                <a:latin typeface="Calibri"/>
              </a:rPr>
              <a:t>Driver’s in the seat and safety belt is fastened</a:t>
            </a:r>
          </a:p>
          <a:p>
            <a:pPr lvl="1">
              <a:defRPr/>
            </a:pPr>
            <a:r>
              <a:rPr lang="en-US" sz="2000" dirty="0">
                <a:latin typeface="Calibri"/>
              </a:rPr>
              <a:t>System is able to monitor driver’s engagement with the driving task</a:t>
            </a:r>
          </a:p>
          <a:p>
            <a:pPr lvl="1">
              <a:defRPr/>
            </a:pPr>
            <a:r>
              <a:rPr lang="en-US" sz="2000" dirty="0">
                <a:latin typeface="Calibri"/>
              </a:rPr>
              <a:t>No failure affecting the safe operation of the system has been detected</a:t>
            </a:r>
          </a:p>
          <a:p>
            <a:pPr lvl="1">
              <a:defRPr/>
            </a:pPr>
            <a:r>
              <a:rPr lang="en-US" sz="2000" dirty="0">
                <a:latin typeface="Calibri"/>
              </a:rPr>
              <a:t>System has not detected to be outside of system boundaries</a:t>
            </a:r>
          </a:p>
          <a:p>
            <a:pPr lvl="1">
              <a:defRPr/>
            </a:pPr>
            <a:r>
              <a:rPr lang="en-US" sz="2000" dirty="0">
                <a:latin typeface="Calibri"/>
              </a:rPr>
              <a:t>Other safety systems are operational</a:t>
            </a:r>
          </a:p>
        </p:txBody>
      </p:sp>
      <p:sp>
        <p:nvSpPr>
          <p:cNvPr id="4" name="Titel 2">
            <a:extLst>
              <a:ext uri="{FF2B5EF4-FFF2-40B4-BE49-F238E27FC236}">
                <a16:creationId xmlns:a16="http://schemas.microsoft.com/office/drawing/2014/main" id="{BB2674B5-E8DA-343B-FDB6-841E4FC9C526}"/>
              </a:ext>
            </a:extLst>
          </p:cNvPr>
          <p:cNvSpPr txBox="1">
            <a:spLocks/>
          </p:cNvSpPr>
          <p:nvPr/>
        </p:nvSpPr>
        <p:spPr>
          <a:xfrm>
            <a:off x="431801" y="386895"/>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5.5.3.2. System activation</a:t>
            </a:r>
          </a:p>
        </p:txBody>
      </p:sp>
      <p:sp>
        <p:nvSpPr>
          <p:cNvPr id="7" name="Textplatzhalter 4">
            <a:extLst>
              <a:ext uri="{FF2B5EF4-FFF2-40B4-BE49-F238E27FC236}">
                <a16:creationId xmlns:a16="http://schemas.microsoft.com/office/drawing/2014/main" id="{B87D98CC-01DA-479B-298B-3262BDB028A0}"/>
              </a:ext>
            </a:extLst>
          </p:cNvPr>
          <p:cNvSpPr txBox="1">
            <a:spLocks/>
          </p:cNvSpPr>
          <p:nvPr/>
        </p:nvSpPr>
        <p:spPr>
          <a:xfrm>
            <a:off x="692726" y="5013735"/>
            <a:ext cx="10808854" cy="1457370"/>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System can be switched off at any time. When switched off, system to go “off”</a:t>
            </a:r>
          </a:p>
          <a:p>
            <a:pPr>
              <a:defRPr/>
            </a:pPr>
            <a:r>
              <a:rPr lang="en-US" sz="2000" dirty="0">
                <a:latin typeface="Calibri"/>
              </a:rPr>
              <a:t>If preconditions for activation are no longer met, the system or features shall no longer generate control output by transitioning to “stand-by” or “off”</a:t>
            </a:r>
          </a:p>
          <a:p>
            <a:pPr>
              <a:defRPr/>
            </a:pPr>
            <a:r>
              <a:rPr lang="en-US" sz="2000" dirty="0">
                <a:latin typeface="Calibri"/>
              </a:rPr>
              <a:t>Automatic deactivation upon a standstill following an emergency intervention.</a:t>
            </a:r>
          </a:p>
        </p:txBody>
      </p:sp>
      <p:sp>
        <p:nvSpPr>
          <p:cNvPr id="8" name="Titel 2">
            <a:extLst>
              <a:ext uri="{FF2B5EF4-FFF2-40B4-BE49-F238E27FC236}">
                <a16:creationId xmlns:a16="http://schemas.microsoft.com/office/drawing/2014/main" id="{06589949-C8DF-7CD2-CA35-4A476E48E242}"/>
              </a:ext>
            </a:extLst>
          </p:cNvPr>
          <p:cNvSpPr txBox="1">
            <a:spLocks/>
          </p:cNvSpPr>
          <p:nvPr/>
        </p:nvSpPr>
        <p:spPr>
          <a:xfrm>
            <a:off x="431801" y="4128099"/>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5.5.3.3. System deactivation</a:t>
            </a:r>
          </a:p>
        </p:txBody>
      </p:sp>
    </p:spTree>
    <p:extLst>
      <p:ext uri="{BB962C8B-B14F-4D97-AF65-F5344CB8AC3E}">
        <p14:creationId xmlns:p14="http://schemas.microsoft.com/office/powerpoint/2010/main" val="13021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B3206C-A3E2-4694-A2C1-C1E206F77133}"/>
              </a:ext>
            </a:extLst>
          </p:cNvPr>
          <p:cNvSpPr>
            <a:spLocks noGrp="1"/>
          </p:cNvSpPr>
          <p:nvPr>
            <p:ph type="title"/>
          </p:nvPr>
        </p:nvSpPr>
        <p:spPr>
          <a:xfrm>
            <a:off x="838200" y="296323"/>
            <a:ext cx="10515600" cy="1325563"/>
          </a:xfrm>
        </p:spPr>
        <p:txBody>
          <a:bodyPr/>
          <a:lstStyle/>
          <a:p>
            <a:r>
              <a:rPr lang="en-US" dirty="0"/>
              <a:t>What to be covered in a new UN Regulation?</a:t>
            </a:r>
            <a:br>
              <a:rPr lang="en-US" dirty="0"/>
            </a:br>
            <a:r>
              <a:rPr lang="en-US" sz="3600" dirty="0"/>
              <a:t>(ADAS-03-07, updated)</a:t>
            </a:r>
            <a:endParaRPr lang="ru-RU" dirty="0"/>
          </a:p>
        </p:txBody>
      </p:sp>
      <p:sp>
        <p:nvSpPr>
          <p:cNvPr id="3" name="Объект 2">
            <a:extLst>
              <a:ext uri="{FF2B5EF4-FFF2-40B4-BE49-F238E27FC236}">
                <a16:creationId xmlns:a16="http://schemas.microsoft.com/office/drawing/2014/main" id="{0970B9C8-13E5-49D3-9B16-0676E274F82C}"/>
              </a:ext>
            </a:extLst>
          </p:cNvPr>
          <p:cNvSpPr>
            <a:spLocks noGrp="1"/>
          </p:cNvSpPr>
          <p:nvPr>
            <p:ph idx="1"/>
          </p:nvPr>
        </p:nvSpPr>
        <p:spPr>
          <a:xfrm>
            <a:off x="918099" y="1652793"/>
            <a:ext cx="10645251" cy="4908884"/>
          </a:xfrm>
        </p:spPr>
        <p:txBody>
          <a:bodyPr>
            <a:normAutofit fontScale="92500" lnSpcReduction="20000"/>
          </a:bodyPr>
          <a:lstStyle/>
          <a:p>
            <a:r>
              <a:rPr lang="en-US" dirty="0"/>
              <a:t>To address ADAS in general with a focus on systems combining longitudinal and lateral support on a sustained basis:</a:t>
            </a:r>
          </a:p>
          <a:p>
            <a:pPr lvl="1"/>
            <a:r>
              <a:rPr lang="en-US" dirty="0"/>
              <a:t>To provide a safety net (minimum requirements) for any ADAS especially the ones can’t be approved today.</a:t>
            </a:r>
          </a:p>
          <a:p>
            <a:pPr lvl="1"/>
            <a:r>
              <a:rPr lang="en-US" dirty="0"/>
              <a:t>To consider </a:t>
            </a:r>
            <a:r>
              <a:rPr lang="en-GB" dirty="0"/>
              <a:t>combinations of lateral and longitudinal assisted driving systems.</a:t>
            </a:r>
          </a:p>
          <a:p>
            <a:r>
              <a:rPr lang="en-US" dirty="0"/>
              <a:t>To introduce a comprehensive approach to Driver Control Assistance Systems (DCAS)</a:t>
            </a:r>
            <a:r>
              <a:rPr lang="en-US" dirty="0">
                <a:solidFill>
                  <a:srgbClr val="C00000"/>
                </a:solidFill>
              </a:rPr>
              <a:t> </a:t>
            </a:r>
            <a:r>
              <a:rPr lang="en-US" dirty="0"/>
              <a:t>performance/assessment:</a:t>
            </a:r>
          </a:p>
          <a:p>
            <a:pPr lvl="1"/>
            <a:r>
              <a:rPr lang="en-US" dirty="0"/>
              <a:t>Performance requirements applicable to any combination of lateral and longitudinal motion control assistance (UN R R79 focused on steering system). Strong emphasis on driver engagement in vehicle operation and HMI.</a:t>
            </a:r>
          </a:p>
          <a:p>
            <a:pPr lvl="1"/>
            <a:r>
              <a:rPr lang="en-US" dirty="0"/>
              <a:t>More comprehensive compliance assessment methods compared to those in UN R 79 (where specific tests are developed for each use case).</a:t>
            </a:r>
          </a:p>
          <a:p>
            <a:pPr lvl="1"/>
            <a:r>
              <a:rPr lang="en-US" dirty="0"/>
              <a:t>Aligned with discussions in FRAV/VMAD on generic requirements/ assessment for ADS.</a:t>
            </a:r>
          </a:p>
          <a:p>
            <a:r>
              <a:rPr lang="en-US" sz="2600" dirty="0"/>
              <a:t>Without prejudice to possible more detailed requirements on some ADAS in other regulations such as the ones currently covered in UN R 79</a:t>
            </a:r>
            <a:endParaRPr lang="en-US" dirty="0"/>
          </a:p>
        </p:txBody>
      </p:sp>
      <p:sp>
        <p:nvSpPr>
          <p:cNvPr id="4" name="Номер слайда 3">
            <a:extLst>
              <a:ext uri="{FF2B5EF4-FFF2-40B4-BE49-F238E27FC236}">
                <a16:creationId xmlns:a16="http://schemas.microsoft.com/office/drawing/2014/main" id="{246AE798-03BF-43BB-B9E0-7E68347856EB}"/>
              </a:ext>
            </a:extLst>
          </p:cNvPr>
          <p:cNvSpPr>
            <a:spLocks noGrp="1"/>
          </p:cNvSpPr>
          <p:nvPr>
            <p:ph type="sldNum" sz="quarter" idx="12"/>
          </p:nvPr>
        </p:nvSpPr>
        <p:spPr/>
        <p:txBody>
          <a:bodyPr/>
          <a:lstStyle/>
          <a:p>
            <a:fld id="{E77B08D1-EC42-4F2B-B6DE-E65795E20511}" type="slidenum">
              <a:rPr lang="ru-RU" smtClean="0"/>
              <a:t>4</a:t>
            </a:fld>
            <a:endParaRPr lang="ru-RU"/>
          </a:p>
        </p:txBody>
      </p:sp>
    </p:spTree>
    <p:extLst>
      <p:ext uri="{BB962C8B-B14F-4D97-AF65-F5344CB8AC3E}">
        <p14:creationId xmlns:p14="http://schemas.microsoft.com/office/powerpoint/2010/main" val="2964924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06A979B-6723-F077-A86A-AD0432FB1861}"/>
              </a:ext>
            </a:extLst>
          </p:cNvPr>
          <p:cNvSpPr txBox="1">
            <a:spLocks/>
          </p:cNvSpPr>
          <p:nvPr/>
        </p:nvSpPr>
        <p:spPr>
          <a:xfrm>
            <a:off x="555566" y="46395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5.5.3.4. Driver override</a:t>
            </a:r>
          </a:p>
        </p:txBody>
      </p:sp>
      <p:sp>
        <p:nvSpPr>
          <p:cNvPr id="3" name="Textplatzhalter 4">
            <a:extLst>
              <a:ext uri="{FF2B5EF4-FFF2-40B4-BE49-F238E27FC236}">
                <a16:creationId xmlns:a16="http://schemas.microsoft.com/office/drawing/2014/main" id="{7636AD23-08AB-D0D9-3D3A-C8A89EE66C88}"/>
              </a:ext>
            </a:extLst>
          </p:cNvPr>
          <p:cNvSpPr txBox="1">
            <a:spLocks/>
          </p:cNvSpPr>
          <p:nvPr/>
        </p:nvSpPr>
        <p:spPr>
          <a:xfrm>
            <a:off x="555566" y="1552481"/>
            <a:ext cx="10935394"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May remain “active” when a driver overrides provided priority is given to the driver’s input</a:t>
            </a:r>
          </a:p>
          <a:p>
            <a:pPr>
              <a:defRPr/>
            </a:pPr>
            <a:r>
              <a:rPr lang="en-US" sz="2000" dirty="0">
                <a:latin typeface="Calibri"/>
              </a:rPr>
              <a:t>Input to the </a:t>
            </a:r>
            <a:r>
              <a:rPr lang="en-US" sz="2000" dirty="0" err="1">
                <a:latin typeface="Calibri"/>
              </a:rPr>
              <a:t>brakin</a:t>
            </a:r>
            <a:r>
              <a:rPr lang="en-US" sz="2000" dirty="0">
                <a:latin typeface="Calibri"/>
              </a:rPr>
              <a:t> control higher than system-generated </a:t>
            </a:r>
            <a:r>
              <a:rPr lang="en-US" sz="2000" dirty="0" err="1">
                <a:latin typeface="Calibri"/>
              </a:rPr>
              <a:t>deceleraton</a:t>
            </a:r>
            <a:r>
              <a:rPr lang="en-US" sz="2000" dirty="0">
                <a:latin typeface="Calibri"/>
              </a:rPr>
              <a:t> or by maintaining the vehicle in standstill, to override longitudinal control function</a:t>
            </a:r>
          </a:p>
          <a:p>
            <a:pPr>
              <a:defRPr/>
            </a:pPr>
            <a:r>
              <a:rPr lang="en-US" sz="2000" dirty="0">
                <a:latin typeface="Calibri"/>
              </a:rPr>
              <a:t>Accelerator input shall temporarily revert longitudinal control assistance to “stand-by” until end of override</a:t>
            </a:r>
          </a:p>
          <a:p>
            <a:pPr>
              <a:defRPr/>
            </a:pPr>
            <a:r>
              <a:rPr lang="en-US" sz="2000" dirty="0">
                <a:latin typeface="Calibri"/>
              </a:rPr>
              <a:t>Steering input shall override the steering action. Effort necessary shall not exceed 50 N. May allow minor lateral corrections. </a:t>
            </a:r>
          </a:p>
        </p:txBody>
      </p:sp>
    </p:spTree>
    <p:extLst>
      <p:ext uri="{BB962C8B-B14F-4D97-AF65-F5344CB8AC3E}">
        <p14:creationId xmlns:p14="http://schemas.microsoft.com/office/powerpoint/2010/main" val="3207528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462281" y="1340406"/>
            <a:ext cx="11499273"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a:latin typeface="Calibri"/>
              </a:rPr>
              <a:t>Inform the driver on system status, request of the driver to perform a specific action, system boundaries, detected failures, intended driver-confirmed or system-initiated manoeuvres (or sequence)</a:t>
            </a:r>
          </a:p>
          <a:p>
            <a:pPr>
              <a:defRPr/>
            </a:pPr>
            <a:r>
              <a:rPr lang="en-US" sz="2000">
                <a:latin typeface="Calibri"/>
              </a:rPr>
              <a:t>Signals to be clear, timely and noticeable. Not lead to confusion. </a:t>
            </a:r>
          </a:p>
          <a:p>
            <a:pPr>
              <a:defRPr/>
            </a:pPr>
            <a:r>
              <a:rPr lang="en-US" sz="2000">
                <a:latin typeface="Calibri"/>
              </a:rPr>
              <a:t>Use combination of visual, audio and/or haptic feedback</a:t>
            </a:r>
          </a:p>
          <a:p>
            <a:pPr>
              <a:defRPr/>
            </a:pPr>
            <a:r>
              <a:rPr lang="en-US" sz="2000">
                <a:latin typeface="Calibri"/>
              </a:rPr>
              <a:t>Messages and signals should be prioritized if offered in parallel. Safety-relevant messages and signals to be prioritized. Explained by manufacturer</a:t>
            </a:r>
          </a:p>
          <a:p>
            <a:pPr>
              <a:defRPr/>
            </a:pPr>
            <a:r>
              <a:rPr lang="en-US" sz="2000">
                <a:latin typeface="Calibri"/>
              </a:rPr>
              <a:t>Messages and signals to encourage driver understanding of intended system control outputs</a:t>
            </a:r>
          </a:p>
          <a:p>
            <a:pPr>
              <a:defRPr/>
            </a:pPr>
            <a:r>
              <a:rPr lang="en-US" sz="2000">
                <a:latin typeface="Calibri"/>
              </a:rPr>
              <a:t>System messages to be unambiguously distinguishable from messages by other assistance or automation systems equipped on the vehicle</a:t>
            </a:r>
          </a:p>
          <a:p>
            <a:pPr>
              <a:defRPr/>
            </a:pPr>
            <a:r>
              <a:rPr lang="en-US" sz="2000">
                <a:latin typeface="Calibri"/>
              </a:rPr>
              <a:t>Aim to visually communicate deactivation reason</a:t>
            </a:r>
          </a:p>
          <a:p>
            <a:pPr>
              <a:defRPr/>
            </a:pPr>
            <a:r>
              <a:rPr lang="en-US" sz="2000">
                <a:latin typeface="Calibri"/>
              </a:rPr>
              <a:t>Inform driver on availability of features, and inability to activate a given feature. </a:t>
            </a:r>
          </a:p>
          <a:p>
            <a:pPr>
              <a:defRPr/>
            </a:pPr>
            <a:r>
              <a:rPr lang="en-US" sz="2000">
                <a:latin typeface="Calibri"/>
              </a:rPr>
              <a:t>[May take into account potential impairments of users]</a:t>
            </a:r>
          </a:p>
        </p:txBody>
      </p:sp>
      <p:sp>
        <p:nvSpPr>
          <p:cNvPr id="4" name="Titel 2">
            <a:extLst>
              <a:ext uri="{FF2B5EF4-FFF2-40B4-BE49-F238E27FC236}">
                <a16:creationId xmlns:a16="http://schemas.microsoft.com/office/drawing/2014/main" id="{BB2674B5-E8DA-343B-FDB6-841E4FC9C526}"/>
              </a:ext>
            </a:extLst>
          </p:cNvPr>
          <p:cNvSpPr txBox="1">
            <a:spLocks/>
          </p:cNvSpPr>
          <p:nvPr/>
        </p:nvSpPr>
        <p:spPr>
          <a:xfrm>
            <a:off x="462281" y="447855"/>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5.5.4.1. System messages and signals </a:t>
            </a:r>
          </a:p>
        </p:txBody>
      </p:sp>
    </p:spTree>
    <p:extLst>
      <p:ext uri="{BB962C8B-B14F-4D97-AF65-F5344CB8AC3E}">
        <p14:creationId xmlns:p14="http://schemas.microsoft.com/office/powerpoint/2010/main" val="2332763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7636AD23-08AB-D0D9-3D3A-C8A89EE66C88}"/>
              </a:ext>
            </a:extLst>
          </p:cNvPr>
          <p:cNvSpPr txBox="1">
            <a:spLocks/>
          </p:cNvSpPr>
          <p:nvPr/>
        </p:nvSpPr>
        <p:spPr>
          <a:xfrm>
            <a:off x="555566" y="1634124"/>
            <a:ext cx="11499273"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System to visually inform the driver about upcoming </a:t>
            </a:r>
            <a:r>
              <a:rPr lang="en-US" sz="2000" dirty="0" err="1">
                <a:latin typeface="Calibri"/>
              </a:rPr>
              <a:t>manoeuvres</a:t>
            </a:r>
            <a:r>
              <a:rPr lang="en-US" sz="2000" dirty="0">
                <a:latin typeface="Calibri"/>
              </a:rPr>
              <a:t> [at least 3 seconds] ahead of their initiation. System to</a:t>
            </a:r>
          </a:p>
          <a:p>
            <a:pPr lvl="1">
              <a:defRPr/>
            </a:pPr>
            <a:r>
              <a:rPr lang="en-US" sz="2000" dirty="0">
                <a:latin typeface="Calibri"/>
              </a:rPr>
              <a:t>Inform the driver ahead of time about the sequence of </a:t>
            </a:r>
            <a:r>
              <a:rPr lang="en-US" sz="2000" dirty="0" err="1">
                <a:latin typeface="Calibri"/>
              </a:rPr>
              <a:t>manoeuvres</a:t>
            </a:r>
            <a:r>
              <a:rPr lang="en-US" sz="2000" dirty="0">
                <a:latin typeface="Calibri"/>
              </a:rPr>
              <a:t> that are upcoming</a:t>
            </a:r>
          </a:p>
          <a:p>
            <a:pPr lvl="1">
              <a:defRPr/>
            </a:pPr>
            <a:r>
              <a:rPr lang="en-US" sz="2000" dirty="0">
                <a:latin typeface="Calibri"/>
              </a:rPr>
              <a:t>Inform the driver of system intent at a given point in time (e.g. notice that system is changing speeds to perform a lane change)</a:t>
            </a:r>
          </a:p>
          <a:p>
            <a:pPr>
              <a:defRPr/>
            </a:pPr>
            <a:r>
              <a:rPr lang="en-US" sz="2000" dirty="0">
                <a:latin typeface="Calibri"/>
              </a:rPr>
              <a:t>Any notice to clear and easy to understand</a:t>
            </a:r>
          </a:p>
          <a:p>
            <a:pPr>
              <a:defRPr/>
            </a:pPr>
            <a:r>
              <a:rPr lang="en-US" sz="2000" dirty="0">
                <a:latin typeface="Calibri"/>
              </a:rPr>
              <a:t>Messages and signals aim to avoid driver complacency and misuse </a:t>
            </a:r>
          </a:p>
        </p:txBody>
      </p:sp>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22011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5.5.4.1.11. System messages and signals for system-initiated </a:t>
            </a:r>
            <a:r>
              <a:rPr lang="en-US" sz="4000" b="0" dirty="0" err="1">
                <a:solidFill>
                  <a:schemeClr val="tx1"/>
                </a:solidFill>
                <a:ea typeface="+mj-ea"/>
                <a:cs typeface="+mj-cs"/>
              </a:rPr>
              <a:t>manoeuvres</a:t>
            </a:r>
            <a:endParaRPr lang="en-US" sz="4000" b="0" dirty="0">
              <a:solidFill>
                <a:schemeClr val="tx1"/>
              </a:solidFill>
              <a:ea typeface="+mj-ea"/>
              <a:cs typeface="+mj-cs"/>
            </a:endParaRPr>
          </a:p>
        </p:txBody>
      </p:sp>
    </p:spTree>
    <p:extLst>
      <p:ext uri="{BB962C8B-B14F-4D97-AF65-F5344CB8AC3E}">
        <p14:creationId xmlns:p14="http://schemas.microsoft.com/office/powerpoint/2010/main" val="2881695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431801" y="1951972"/>
            <a:ext cx="11120119" cy="3884948"/>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System to be equipped with the means to detect driver disengagement depending on the assistance provided, driving and environmental conditions</a:t>
            </a:r>
          </a:p>
          <a:p>
            <a:pPr>
              <a:defRPr/>
            </a:pPr>
            <a:r>
              <a:rPr lang="en-US" sz="2000" dirty="0">
                <a:latin typeface="Calibri"/>
              </a:rPr>
              <a:t>Monitor physical [and/or] visual disengagement using appropriate criteria</a:t>
            </a:r>
          </a:p>
          <a:p>
            <a:pPr>
              <a:defRPr/>
            </a:pPr>
            <a:r>
              <a:rPr lang="en-US" sz="2000" dirty="0">
                <a:latin typeface="Calibri"/>
              </a:rPr>
              <a:t>If driver detected to be disengaged, warning to be provided</a:t>
            </a:r>
          </a:p>
          <a:p>
            <a:pPr>
              <a:defRPr/>
            </a:pPr>
            <a:r>
              <a:rPr lang="en-US" sz="2000" dirty="0">
                <a:latin typeface="Calibri"/>
              </a:rPr>
              <a:t>Warning shall guide driver about the required actions to resume appropriate engagement</a:t>
            </a:r>
          </a:p>
          <a:p>
            <a:pPr>
              <a:defRPr/>
            </a:pPr>
            <a:r>
              <a:rPr lang="en-US" sz="2000" dirty="0">
                <a:latin typeface="Calibri"/>
              </a:rPr>
              <a:t>If the driver continues to be disengaged, he warning shall be escalated. Remains on as long as driver is disengaged or until system deactivation</a:t>
            </a:r>
          </a:p>
          <a:p>
            <a:pPr>
              <a:defRPr/>
            </a:pPr>
            <a:r>
              <a:rPr lang="en-US" sz="2000" dirty="0">
                <a:latin typeface="Calibri"/>
              </a:rPr>
              <a:t>Continued disengagement triggers unavailability response</a:t>
            </a:r>
          </a:p>
          <a:p>
            <a:pPr>
              <a:defRPr/>
            </a:pPr>
            <a:r>
              <a:rPr lang="en-US" sz="2000" dirty="0">
                <a:latin typeface="Calibri"/>
              </a:rPr>
              <a:t>Repeated or prolonged driver disengagement may lead to inability to reactivate the system for the start/run cycle</a:t>
            </a:r>
          </a:p>
        </p:txBody>
      </p:sp>
      <p:sp>
        <p:nvSpPr>
          <p:cNvPr id="4" name="Titel 2">
            <a:extLst>
              <a:ext uri="{FF2B5EF4-FFF2-40B4-BE49-F238E27FC236}">
                <a16:creationId xmlns:a16="http://schemas.microsoft.com/office/drawing/2014/main" id="{BB2674B5-E8DA-343B-FDB6-841E4FC9C526}"/>
              </a:ext>
            </a:extLst>
          </p:cNvPr>
          <p:cNvSpPr txBox="1">
            <a:spLocks/>
          </p:cNvSpPr>
          <p:nvPr/>
        </p:nvSpPr>
        <p:spPr>
          <a:xfrm>
            <a:off x="431801" y="30791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5.5.4.2. </a:t>
            </a:r>
            <a:r>
              <a:rPr lang="en-GB" sz="4000" b="0" dirty="0">
                <a:solidFill>
                  <a:schemeClr val="tx1"/>
                </a:solidFill>
                <a:ea typeface="+mj-ea"/>
                <a:cs typeface="+mj-cs"/>
              </a:rPr>
              <a:t>Driver state monitoring and warning strategies (1/2)</a:t>
            </a:r>
            <a:endParaRPr lang="en-US" sz="4000" b="0" dirty="0">
              <a:solidFill>
                <a:schemeClr val="tx1"/>
              </a:solidFill>
              <a:ea typeface="+mj-ea"/>
              <a:cs typeface="+mj-cs"/>
            </a:endParaRPr>
          </a:p>
        </p:txBody>
      </p:sp>
    </p:spTree>
    <p:extLst>
      <p:ext uri="{BB962C8B-B14F-4D97-AF65-F5344CB8AC3E}">
        <p14:creationId xmlns:p14="http://schemas.microsoft.com/office/powerpoint/2010/main" val="2048886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431801" y="1951972"/>
            <a:ext cx="11120119" cy="3884948"/>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lgn="just">
              <a:lnSpc>
                <a:spcPts val="1200"/>
              </a:lnSpc>
              <a:spcAft>
                <a:spcPts val="600"/>
              </a:spcAft>
              <a:buNone/>
              <a:tabLst>
                <a:tab pos="914400" algn="l"/>
              </a:tabLst>
            </a:pPr>
            <a:r>
              <a:rPr lang="en-GB" sz="2000" dirty="0">
                <a:latin typeface="Calibri"/>
              </a:rPr>
              <a:t>The system shall monitor driver attentiveness according to all of the following criteria:</a:t>
            </a:r>
            <a:endParaRPr lang="ru-RU" sz="2000" dirty="0">
              <a:latin typeface="Calibri"/>
            </a:endParaRPr>
          </a:p>
          <a:p>
            <a:pPr lvl="0">
              <a:defRPr/>
            </a:pPr>
            <a:r>
              <a:rPr lang="en-GB" sz="2000" dirty="0">
                <a:latin typeface="Calibri"/>
              </a:rPr>
              <a:t>The driver’s gaze and/or head movement is confirmed as primarily directed towards the currently driving task relevant area (e.g., road ahead, relevant mirrors or relevant direction of travel).</a:t>
            </a:r>
            <a:endParaRPr lang="ru-RU" sz="2000" dirty="0">
              <a:latin typeface="Calibri"/>
            </a:endParaRPr>
          </a:p>
          <a:p>
            <a:pPr lvl="0">
              <a:defRPr/>
            </a:pPr>
            <a:r>
              <a:rPr lang="en-GB" sz="2000" dirty="0">
                <a:latin typeface="Calibri"/>
              </a:rPr>
              <a:t>The driver’s distraction or drowsiness.. </a:t>
            </a:r>
            <a:endParaRPr lang="ru-RU" sz="2000" dirty="0">
              <a:latin typeface="Calibri"/>
            </a:endParaRPr>
          </a:p>
          <a:p>
            <a:pPr lvl="0">
              <a:defRPr/>
            </a:pPr>
            <a:r>
              <a:rPr lang="en-GB" sz="2000" dirty="0">
                <a:latin typeface="Calibri"/>
              </a:rPr>
              <a:t>The driver is providing motoric input to the vehicle controls (e.g. steering control input, pedal application, control switch operation, etc )  appropriate for the current driving situation.</a:t>
            </a:r>
            <a:endParaRPr lang="ru-RU" sz="2000" dirty="0">
              <a:latin typeface="Calibri"/>
            </a:endParaRPr>
          </a:p>
          <a:p>
            <a:pPr marL="0" indent="0">
              <a:buNone/>
              <a:defRPr/>
            </a:pPr>
            <a:r>
              <a:rPr lang="en-GB" sz="2000" dirty="0">
                <a:latin typeface="Calibri"/>
              </a:rPr>
              <a:t>The driver shall be considered to be attentive if any of the above criteria are met. The manufacturer may declare additional criteria. All criteria used to assess the driver’s general attentiveness shall be evidenced and demonstrated by the manufacturer to the satisfaction of the Type Approval Authority.</a:t>
            </a:r>
            <a:endParaRPr lang="ru-RU" sz="2000" dirty="0">
              <a:latin typeface="Calibri"/>
            </a:endParaRPr>
          </a:p>
          <a:p>
            <a:pPr>
              <a:defRPr/>
            </a:pPr>
            <a:endParaRPr lang="en-US" sz="2000" dirty="0">
              <a:latin typeface="Calibri"/>
            </a:endParaRPr>
          </a:p>
        </p:txBody>
      </p:sp>
      <p:sp>
        <p:nvSpPr>
          <p:cNvPr id="4" name="Titel 2">
            <a:extLst>
              <a:ext uri="{FF2B5EF4-FFF2-40B4-BE49-F238E27FC236}">
                <a16:creationId xmlns:a16="http://schemas.microsoft.com/office/drawing/2014/main" id="{BB2674B5-E8DA-343B-FDB6-841E4FC9C526}"/>
              </a:ext>
            </a:extLst>
          </p:cNvPr>
          <p:cNvSpPr txBox="1">
            <a:spLocks/>
          </p:cNvSpPr>
          <p:nvPr/>
        </p:nvSpPr>
        <p:spPr>
          <a:xfrm>
            <a:off x="431801" y="30791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5.5.4.2. </a:t>
            </a:r>
            <a:r>
              <a:rPr lang="en-GB" sz="4000" b="0" dirty="0">
                <a:solidFill>
                  <a:schemeClr val="tx1"/>
                </a:solidFill>
                <a:ea typeface="+mj-ea"/>
                <a:cs typeface="+mj-cs"/>
              </a:rPr>
              <a:t>Driver state monitoring and warning strategies (2/2)</a:t>
            </a:r>
            <a:endParaRPr lang="en-US" sz="4000" b="0" dirty="0">
              <a:solidFill>
                <a:schemeClr val="tx1"/>
              </a:solidFill>
              <a:ea typeface="+mj-ea"/>
              <a:cs typeface="+mj-cs"/>
            </a:endParaRPr>
          </a:p>
        </p:txBody>
      </p:sp>
    </p:spTree>
    <p:extLst>
      <p:ext uri="{BB962C8B-B14F-4D97-AF65-F5344CB8AC3E}">
        <p14:creationId xmlns:p14="http://schemas.microsoft.com/office/powerpoint/2010/main" val="651697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06A979B-6723-F077-A86A-AD0432FB1861}"/>
              </a:ext>
            </a:extLst>
          </p:cNvPr>
          <p:cNvSpPr txBox="1">
            <a:spLocks/>
          </p:cNvSpPr>
          <p:nvPr/>
        </p:nvSpPr>
        <p:spPr>
          <a:xfrm>
            <a:off x="459028" y="368924"/>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5 – 5.6. Driver information materials</a:t>
            </a:r>
          </a:p>
        </p:txBody>
      </p:sp>
      <p:sp>
        <p:nvSpPr>
          <p:cNvPr id="6" name="Textplatzhalter 4">
            <a:extLst>
              <a:ext uri="{FF2B5EF4-FFF2-40B4-BE49-F238E27FC236}">
                <a16:creationId xmlns:a16="http://schemas.microsoft.com/office/drawing/2014/main" id="{134E7ED2-9E4A-9D95-C98C-23CBD2021A91}"/>
              </a:ext>
            </a:extLst>
          </p:cNvPr>
          <p:cNvSpPr txBox="1">
            <a:spLocks/>
          </p:cNvSpPr>
          <p:nvPr/>
        </p:nvSpPr>
        <p:spPr>
          <a:xfrm>
            <a:off x="447040" y="2301743"/>
            <a:ext cx="10832829" cy="3023293"/>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defTabSz="1219170">
              <a:spcBef>
                <a:spcPts val="667"/>
              </a:spcBef>
              <a:buClr>
                <a:srgbClr val="009EE3"/>
              </a:buClr>
              <a:buSzPct val="103000"/>
              <a:buFont typeface="Wingdings" pitchFamily="2"/>
              <a:buChar char="§"/>
              <a:defRPr/>
            </a:pPr>
            <a:r>
              <a:rPr lang="de-DE" sz="2000" dirty="0" err="1">
                <a:solidFill>
                  <a:srgbClr val="5D5D5D"/>
                </a:solidFill>
                <a:latin typeface="Calibri"/>
                <a:cs typeface="Arial" pitchFamily="34"/>
              </a:rPr>
              <a:t>Manufacturer</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must</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provide</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clear</a:t>
            </a:r>
            <a:r>
              <a:rPr lang="de-DE" sz="2000" dirty="0">
                <a:solidFill>
                  <a:srgbClr val="5D5D5D"/>
                </a:solidFill>
                <a:latin typeface="Calibri"/>
                <a:cs typeface="Arial" pitchFamily="34"/>
              </a:rPr>
              <a:t> and </a:t>
            </a:r>
            <a:r>
              <a:rPr lang="de-DE" sz="2000" dirty="0" err="1">
                <a:solidFill>
                  <a:srgbClr val="5D5D5D"/>
                </a:solidFill>
                <a:latin typeface="Calibri"/>
                <a:cs typeface="Arial" pitchFamily="34"/>
              </a:rPr>
              <a:t>easily</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accessible</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information</a:t>
            </a:r>
            <a:r>
              <a:rPr lang="de-DE" sz="2000" dirty="0">
                <a:solidFill>
                  <a:srgbClr val="5D5D5D"/>
                </a:solidFill>
                <a:latin typeface="Calibri"/>
                <a:cs typeface="Arial" pitchFamily="34"/>
              </a:rPr>
              <a:t> (e.g. </a:t>
            </a:r>
            <a:r>
              <a:rPr lang="de-DE" sz="2000" dirty="0" err="1">
                <a:solidFill>
                  <a:srgbClr val="5D5D5D"/>
                </a:solidFill>
                <a:latin typeface="Calibri"/>
                <a:cs typeface="Arial" pitchFamily="34"/>
              </a:rPr>
              <a:t>documentation</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video</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website</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materials</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instructing</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the</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driver</a:t>
            </a:r>
            <a:r>
              <a:rPr lang="de-DE" sz="2000" dirty="0">
                <a:solidFill>
                  <a:srgbClr val="5D5D5D"/>
                </a:solidFill>
                <a:latin typeface="Calibri"/>
                <a:cs typeface="Arial" pitchFamily="34"/>
              </a:rPr>
              <a:t> on DCAS </a:t>
            </a:r>
            <a:r>
              <a:rPr lang="de-DE" sz="2000" dirty="0" err="1">
                <a:solidFill>
                  <a:srgbClr val="5D5D5D"/>
                </a:solidFill>
                <a:latin typeface="Calibri"/>
                <a:cs typeface="Arial" pitchFamily="34"/>
              </a:rPr>
              <a:t>operation</a:t>
            </a:r>
            <a:endParaRPr lang="de-DE" sz="2000" dirty="0">
              <a:solidFill>
                <a:srgbClr val="5D5D5D"/>
              </a:solidFill>
              <a:latin typeface="Calibri"/>
              <a:cs typeface="Arial" pitchFamily="34"/>
            </a:endParaRPr>
          </a:p>
          <a:p>
            <a:pPr marL="457189" indent="-457189" defTabSz="1219170">
              <a:spcBef>
                <a:spcPts val="667"/>
              </a:spcBef>
              <a:buClr>
                <a:srgbClr val="009EE3"/>
              </a:buClr>
              <a:buSzPct val="103000"/>
              <a:buFont typeface="Wingdings" pitchFamily="2"/>
              <a:buChar char="§"/>
              <a:defRPr/>
            </a:pPr>
            <a:r>
              <a:rPr lang="de-DE" sz="2000" dirty="0">
                <a:solidFill>
                  <a:srgbClr val="5D5D5D"/>
                </a:solidFill>
                <a:latin typeface="Calibri"/>
                <a:cs typeface="Arial" pitchFamily="34"/>
              </a:rPr>
              <a:t>Materials </a:t>
            </a:r>
            <a:r>
              <a:rPr lang="de-DE" sz="2000" dirty="0" err="1">
                <a:solidFill>
                  <a:srgbClr val="5D5D5D"/>
                </a:solidFill>
                <a:latin typeface="Calibri"/>
                <a:cs typeface="Arial" pitchFamily="34"/>
              </a:rPr>
              <a:t>should</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explain</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responsibility</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limitations</a:t>
            </a:r>
            <a:r>
              <a:rPr lang="de-DE" sz="2000" dirty="0">
                <a:solidFill>
                  <a:srgbClr val="5D5D5D"/>
                </a:solidFill>
                <a:latin typeface="Calibri"/>
                <a:cs typeface="Arial" pitchFamily="34"/>
              </a:rPr>
              <a:t> and </a:t>
            </a:r>
            <a:r>
              <a:rPr lang="de-DE" sz="2000" dirty="0" err="1">
                <a:solidFill>
                  <a:srgbClr val="5D5D5D"/>
                </a:solidFill>
                <a:latin typeface="Calibri"/>
                <a:cs typeface="Arial" pitchFamily="34"/>
              </a:rPr>
              <a:t>how</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warnings</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should</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be</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interpreted</a:t>
            </a:r>
            <a:endParaRPr lang="de-DE" sz="2000" dirty="0">
              <a:solidFill>
                <a:srgbClr val="5D5D5D"/>
              </a:solidFill>
              <a:latin typeface="Calibri"/>
              <a:cs typeface="Arial" pitchFamily="34"/>
            </a:endParaRPr>
          </a:p>
          <a:p>
            <a:pPr marL="457189" indent="-457189" defTabSz="1219170">
              <a:spcBef>
                <a:spcPts val="667"/>
              </a:spcBef>
              <a:buClr>
                <a:srgbClr val="009EE3"/>
              </a:buClr>
              <a:buSzPct val="103000"/>
              <a:buFont typeface="Wingdings" pitchFamily="2"/>
              <a:buChar char="§"/>
              <a:defRPr/>
            </a:pPr>
            <a:r>
              <a:rPr lang="en-US" sz="2000" dirty="0">
                <a:solidFill>
                  <a:srgbClr val="5D5D5D"/>
                </a:solidFill>
                <a:latin typeface="Calibri"/>
                <a:cs typeface="Arial" pitchFamily="34"/>
              </a:rPr>
              <a:t>Documentation and educational materials not to describe system in a manner that would mislead customer about the capabilities/limits</a:t>
            </a:r>
          </a:p>
          <a:p>
            <a:pPr marL="457189" indent="-457189" defTabSz="1219170">
              <a:spcBef>
                <a:spcPts val="667"/>
              </a:spcBef>
              <a:buClr>
                <a:srgbClr val="009EE3"/>
              </a:buClr>
              <a:buSzPct val="103000"/>
              <a:buFont typeface="Wingdings" pitchFamily="2"/>
              <a:buChar char="§"/>
              <a:defRPr/>
            </a:pPr>
            <a:r>
              <a:rPr lang="de-DE" sz="2000" dirty="0">
                <a:solidFill>
                  <a:srgbClr val="5D5D5D"/>
                </a:solidFill>
                <a:latin typeface="Calibri"/>
                <a:cs typeface="Arial" pitchFamily="34"/>
              </a:rPr>
              <a:t>Information </a:t>
            </a:r>
            <a:r>
              <a:rPr lang="de-DE" sz="2000" dirty="0" err="1">
                <a:solidFill>
                  <a:srgbClr val="5D5D5D"/>
                </a:solidFill>
                <a:latin typeface="Calibri"/>
                <a:cs typeface="Arial" pitchFamily="34"/>
              </a:rPr>
              <a:t>to</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be</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legible</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for</a:t>
            </a:r>
            <a:r>
              <a:rPr lang="de-DE" sz="2000" dirty="0">
                <a:solidFill>
                  <a:srgbClr val="5D5D5D"/>
                </a:solidFill>
                <a:latin typeface="Calibri"/>
                <a:cs typeface="Arial" pitchFamily="34"/>
              </a:rPr>
              <a:t> a non-</a:t>
            </a:r>
            <a:r>
              <a:rPr lang="de-DE" sz="2000" dirty="0" err="1">
                <a:solidFill>
                  <a:srgbClr val="5D5D5D"/>
                </a:solidFill>
                <a:latin typeface="Calibri"/>
                <a:cs typeface="Arial" pitchFamily="34"/>
              </a:rPr>
              <a:t>technical</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audience</a:t>
            </a:r>
            <a:endParaRPr lang="de-DE" sz="2000" dirty="0">
              <a:solidFill>
                <a:srgbClr val="5D5D5D"/>
              </a:solidFill>
              <a:latin typeface="Calibri"/>
              <a:cs typeface="Arial" pitchFamily="34"/>
            </a:endParaRPr>
          </a:p>
          <a:p>
            <a:pPr marL="457189" indent="-457189" defTabSz="1219170">
              <a:spcBef>
                <a:spcPts val="667"/>
              </a:spcBef>
              <a:buClr>
                <a:srgbClr val="009EE3"/>
              </a:buClr>
              <a:buSzPct val="103000"/>
              <a:buFont typeface="Wingdings" pitchFamily="2"/>
              <a:buChar char="§"/>
              <a:defRPr/>
            </a:pPr>
            <a:r>
              <a:rPr lang="de-DE" sz="2000" dirty="0" err="1">
                <a:solidFill>
                  <a:srgbClr val="5D5D5D"/>
                </a:solidFill>
                <a:latin typeface="Calibri"/>
                <a:cs typeface="Arial" pitchFamily="34"/>
              </a:rPr>
              <a:t>Example</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information</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points</a:t>
            </a:r>
            <a:r>
              <a:rPr lang="de-DE" sz="2000" dirty="0">
                <a:solidFill>
                  <a:srgbClr val="5D5D5D"/>
                </a:solidFill>
                <a:latin typeface="Calibri"/>
                <a:cs typeface="Arial" pitchFamily="34"/>
              </a:rPr>
              <a:t>:</a:t>
            </a:r>
          </a:p>
          <a:p>
            <a:pPr marL="914389" lvl="2" indent="-457189" defTabSz="1219170">
              <a:spcBef>
                <a:spcPts val="667"/>
              </a:spcBef>
              <a:buClr>
                <a:srgbClr val="009EE3"/>
              </a:buClr>
              <a:buSzPct val="103000"/>
              <a:buFont typeface="Wingdings" pitchFamily="2"/>
              <a:buChar char="§"/>
              <a:defRPr/>
            </a:pPr>
            <a:r>
              <a:rPr lang="de-DE" sz="2000" dirty="0" err="1">
                <a:solidFill>
                  <a:srgbClr val="5D5D5D"/>
                </a:solidFill>
                <a:latin typeface="Calibri"/>
                <a:cs typeface="Arial" pitchFamily="34"/>
              </a:rPr>
              <a:t>Safety</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benefit</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of</a:t>
            </a:r>
            <a:r>
              <a:rPr lang="de-DE" sz="2000" dirty="0">
                <a:solidFill>
                  <a:srgbClr val="5D5D5D"/>
                </a:solidFill>
                <a:latin typeface="Calibri"/>
                <a:cs typeface="Arial" pitchFamily="34"/>
              </a:rPr>
              <a:t> DCAS</a:t>
            </a:r>
          </a:p>
          <a:p>
            <a:pPr marL="914389" lvl="2" indent="-457189" defTabSz="1219170">
              <a:spcBef>
                <a:spcPts val="667"/>
              </a:spcBef>
              <a:buClr>
                <a:srgbClr val="009EE3"/>
              </a:buClr>
              <a:buSzPct val="103000"/>
              <a:buFont typeface="Wingdings" pitchFamily="2"/>
              <a:buChar char="§"/>
              <a:defRPr/>
            </a:pPr>
            <a:r>
              <a:rPr lang="de-DE" sz="2000" dirty="0" err="1">
                <a:solidFill>
                  <a:srgbClr val="5D5D5D"/>
                </a:solidFill>
                <a:latin typeface="Calibri"/>
                <a:cs typeface="Arial" pitchFamily="34"/>
              </a:rPr>
              <a:t>How</a:t>
            </a:r>
            <a:r>
              <a:rPr lang="de-DE" sz="2000" dirty="0">
                <a:solidFill>
                  <a:srgbClr val="5D5D5D"/>
                </a:solidFill>
                <a:latin typeface="Calibri"/>
                <a:cs typeface="Arial" pitchFamily="34"/>
              </a:rPr>
              <a:t> DCAS </a:t>
            </a:r>
            <a:r>
              <a:rPr lang="de-DE" sz="2000" dirty="0" err="1">
                <a:solidFill>
                  <a:srgbClr val="5D5D5D"/>
                </a:solidFill>
                <a:latin typeface="Calibri"/>
                <a:cs typeface="Arial" pitchFamily="34"/>
              </a:rPr>
              <a:t>exerts</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dynamic</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control</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assisting</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the</a:t>
            </a:r>
            <a:r>
              <a:rPr lang="de-DE" sz="2000" dirty="0">
                <a:solidFill>
                  <a:srgbClr val="5D5D5D"/>
                </a:solidFill>
                <a:latin typeface="Calibri"/>
                <a:cs typeface="Arial" pitchFamily="34"/>
              </a:rPr>
              <a:t> </a:t>
            </a:r>
            <a:r>
              <a:rPr lang="de-DE" sz="2000" dirty="0" err="1">
                <a:solidFill>
                  <a:srgbClr val="5D5D5D"/>
                </a:solidFill>
                <a:latin typeface="Calibri"/>
                <a:cs typeface="Arial" pitchFamily="34"/>
              </a:rPr>
              <a:t>driver</a:t>
            </a:r>
            <a:endParaRPr lang="de-DE" sz="2000" dirty="0">
              <a:solidFill>
                <a:srgbClr val="5D5D5D"/>
              </a:solidFill>
              <a:latin typeface="Calibri"/>
              <a:cs typeface="Arial" pitchFamily="34"/>
            </a:endParaRPr>
          </a:p>
          <a:p>
            <a:pPr marL="914389" lvl="2" indent="-457189" defTabSz="1219170">
              <a:spcBef>
                <a:spcPts val="667"/>
              </a:spcBef>
              <a:buClr>
                <a:srgbClr val="009EE3"/>
              </a:buClr>
              <a:buSzPct val="103000"/>
              <a:buFont typeface="Wingdings" pitchFamily="2"/>
              <a:buChar char="§"/>
              <a:defRPr/>
            </a:pPr>
            <a:r>
              <a:rPr lang="de-DE" sz="2000" dirty="0">
                <a:solidFill>
                  <a:srgbClr val="5D5D5D"/>
                </a:solidFill>
                <a:latin typeface="Calibri"/>
                <a:cs typeface="Arial" pitchFamily="34"/>
              </a:rPr>
              <a:t>System </a:t>
            </a:r>
            <a:r>
              <a:rPr lang="de-DE" sz="2000" dirty="0" err="1">
                <a:solidFill>
                  <a:srgbClr val="5D5D5D"/>
                </a:solidFill>
                <a:latin typeface="Calibri"/>
                <a:cs typeface="Arial" pitchFamily="34"/>
              </a:rPr>
              <a:t>Boundaries</a:t>
            </a:r>
            <a:endParaRPr lang="de-DE" sz="2000" dirty="0">
              <a:solidFill>
                <a:srgbClr val="5D5D5D"/>
              </a:solidFill>
              <a:latin typeface="Calibri"/>
              <a:cs typeface="Arial" pitchFamily="34"/>
            </a:endParaRPr>
          </a:p>
          <a:p>
            <a:pPr marL="914389" lvl="2" indent="-457189" defTabSz="1219170">
              <a:spcBef>
                <a:spcPts val="667"/>
              </a:spcBef>
              <a:buClr>
                <a:srgbClr val="009EE3"/>
              </a:buClr>
              <a:buSzPct val="103000"/>
              <a:buFont typeface="Wingdings" pitchFamily="2"/>
              <a:buChar char="§"/>
              <a:defRPr/>
            </a:pPr>
            <a:r>
              <a:rPr lang="de-DE" sz="2000" dirty="0">
                <a:solidFill>
                  <a:srgbClr val="5D5D5D"/>
                </a:solidFill>
                <a:latin typeface="Calibri"/>
                <a:cs typeface="Arial" pitchFamily="34"/>
              </a:rPr>
              <a:t>Driver Engagement </a:t>
            </a:r>
            <a:r>
              <a:rPr lang="de-DE" sz="2000" dirty="0" err="1">
                <a:solidFill>
                  <a:srgbClr val="5D5D5D"/>
                </a:solidFill>
                <a:latin typeface="Calibri"/>
                <a:cs typeface="Arial" pitchFamily="34"/>
              </a:rPr>
              <a:t>Detection</a:t>
            </a:r>
            <a:endParaRPr lang="de-DE" sz="2000" dirty="0">
              <a:solidFill>
                <a:srgbClr val="5D5D5D"/>
              </a:solidFill>
              <a:latin typeface="Calibri"/>
              <a:cs typeface="Arial" pitchFamily="34"/>
            </a:endParaRPr>
          </a:p>
          <a:p>
            <a:pPr marL="914389" lvl="2" indent="-457189" defTabSz="1219170">
              <a:spcBef>
                <a:spcPts val="667"/>
              </a:spcBef>
              <a:buClr>
                <a:srgbClr val="009EE3"/>
              </a:buClr>
              <a:buSzPct val="103000"/>
              <a:buFont typeface="Wingdings" pitchFamily="2"/>
              <a:buChar char="§"/>
              <a:defRPr/>
            </a:pPr>
            <a:r>
              <a:rPr lang="de-DE" sz="2000" dirty="0">
                <a:solidFill>
                  <a:srgbClr val="5D5D5D"/>
                </a:solidFill>
                <a:latin typeface="Calibri"/>
                <a:cs typeface="Arial" pitchFamily="34"/>
              </a:rPr>
              <a:t>HMI </a:t>
            </a:r>
            <a:r>
              <a:rPr lang="de-DE" sz="2000" dirty="0" err="1">
                <a:solidFill>
                  <a:srgbClr val="5D5D5D"/>
                </a:solidFill>
                <a:latin typeface="Calibri"/>
                <a:cs typeface="Arial" pitchFamily="34"/>
              </a:rPr>
              <a:t>elements</a:t>
            </a:r>
            <a:endParaRPr lang="de-DE" sz="2000" dirty="0">
              <a:solidFill>
                <a:srgbClr val="5D5D5D"/>
              </a:solidFill>
              <a:latin typeface="Calibri"/>
              <a:cs typeface="Arial" pitchFamily="34"/>
            </a:endParaRPr>
          </a:p>
          <a:p>
            <a:pPr marL="914389" lvl="2" indent="-457189" defTabSz="1219170">
              <a:spcBef>
                <a:spcPts val="667"/>
              </a:spcBef>
              <a:buClr>
                <a:srgbClr val="009EE3"/>
              </a:buClr>
              <a:buSzPct val="103000"/>
              <a:buFont typeface="Wingdings" pitchFamily="2"/>
              <a:buChar char="§"/>
              <a:defRPr/>
            </a:pPr>
            <a:r>
              <a:rPr lang="de-DE" sz="2000" dirty="0">
                <a:solidFill>
                  <a:srgbClr val="5D5D5D"/>
                </a:solidFill>
                <a:latin typeface="Calibri"/>
                <a:cs typeface="Arial" pitchFamily="34"/>
              </a:rPr>
              <a:t>Etc.</a:t>
            </a:r>
          </a:p>
        </p:txBody>
      </p:sp>
    </p:spTree>
    <p:extLst>
      <p:ext uri="{BB962C8B-B14F-4D97-AF65-F5344CB8AC3E}">
        <p14:creationId xmlns:p14="http://schemas.microsoft.com/office/powerpoint/2010/main" val="3939904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Номер слайда 3">
            <a:extLst>
              <a:ext uri="{FF2B5EF4-FFF2-40B4-BE49-F238E27FC236}">
                <a16:creationId xmlns:a16="http://schemas.microsoft.com/office/drawing/2014/main" id="{60C7F9D9-9CE9-B563-C255-E1318281D7AC}"/>
              </a:ext>
            </a:extLst>
          </p:cNvPr>
          <p:cNvSpPr>
            <a:spLocks noGrp="1"/>
          </p:cNvSpPr>
          <p:nvPr>
            <p:ph type="sldNum" sz="quarter" idx="12"/>
          </p:nvPr>
        </p:nvSpPr>
        <p:spPr>
          <a:xfrm>
            <a:off x="8610600" y="6356350"/>
            <a:ext cx="2743200" cy="365125"/>
          </a:xfrm>
        </p:spPr>
        <p:txBody>
          <a:bodyPr/>
          <a:lstStyle/>
          <a:p>
            <a:fld id="{2705717C-9100-4B67-BBBE-0E8CFF0344F7}" type="slidenum">
              <a:rPr lang="ru-RU" smtClean="0"/>
              <a:t>46</a:t>
            </a:fld>
            <a:endParaRPr lang="ru-RU" dirty="0"/>
          </a:p>
        </p:txBody>
      </p:sp>
      <p:sp>
        <p:nvSpPr>
          <p:cNvPr id="7" name="Rectangle 27">
            <a:extLst>
              <a:ext uri="{FF2B5EF4-FFF2-40B4-BE49-F238E27FC236}">
                <a16:creationId xmlns:a16="http://schemas.microsoft.com/office/drawing/2014/main" id="{F782EBA0-FEC7-7427-97DD-FE098AFFB7C5}"/>
              </a:ext>
            </a:extLst>
          </p:cNvPr>
          <p:cNvSpPr/>
          <p:nvPr/>
        </p:nvSpPr>
        <p:spPr>
          <a:xfrm>
            <a:off x="3890192" y="1590541"/>
            <a:ext cx="2628000" cy="720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6.2. System-initiated maneuvers</a:t>
            </a:r>
          </a:p>
        </p:txBody>
      </p:sp>
      <p:sp>
        <p:nvSpPr>
          <p:cNvPr id="8" name="Rectangle 28">
            <a:extLst>
              <a:ext uri="{FF2B5EF4-FFF2-40B4-BE49-F238E27FC236}">
                <a16:creationId xmlns:a16="http://schemas.microsoft.com/office/drawing/2014/main" id="{D1046300-B7CF-DD6C-4A6D-5878F87E630A}"/>
              </a:ext>
            </a:extLst>
          </p:cNvPr>
          <p:cNvSpPr/>
          <p:nvPr/>
        </p:nvSpPr>
        <p:spPr>
          <a:xfrm>
            <a:off x="3890192" y="3602596"/>
            <a:ext cx="2628000" cy="720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6.2.2. Lane Changes</a:t>
            </a:r>
          </a:p>
        </p:txBody>
      </p:sp>
      <p:sp>
        <p:nvSpPr>
          <p:cNvPr id="9" name="Rectangle 12">
            <a:extLst>
              <a:ext uri="{FF2B5EF4-FFF2-40B4-BE49-F238E27FC236}">
                <a16:creationId xmlns:a16="http://schemas.microsoft.com/office/drawing/2014/main" id="{5E782692-EC72-37A8-16FD-8E3F9B0A0FA2}"/>
              </a:ext>
            </a:extLst>
          </p:cNvPr>
          <p:cNvSpPr/>
          <p:nvPr/>
        </p:nvSpPr>
        <p:spPr>
          <a:xfrm>
            <a:off x="3873359" y="4624929"/>
            <a:ext cx="2628000" cy="720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6.2.3. Other System-Initiated </a:t>
            </a:r>
            <a:r>
              <a:rPr kumimoji="0" lang="en-US" sz="1600" b="1" i="0" u="none" strike="noStrike" kern="0" cap="none" spc="0" normalizeH="0" baseline="0" noProof="0" dirty="0" err="1">
                <a:ln>
                  <a:noFill/>
                </a:ln>
                <a:solidFill>
                  <a:prstClr val="white"/>
                </a:solidFill>
                <a:effectLst/>
                <a:uLnTx/>
                <a:uFillTx/>
                <a:latin typeface="Calibri"/>
                <a:ea typeface="+mn-ea"/>
                <a:cs typeface="+mn-cs"/>
              </a:rPr>
              <a:t>Manoeuvres</a:t>
            </a:r>
            <a:endParaRPr kumimoji="0" lang="en-US" sz="16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17">
            <a:extLst>
              <a:ext uri="{FF2B5EF4-FFF2-40B4-BE49-F238E27FC236}">
                <a16:creationId xmlns:a16="http://schemas.microsoft.com/office/drawing/2014/main" id="{8124A10F-9F06-8086-2E83-DEEDAE6915DD}"/>
              </a:ext>
            </a:extLst>
          </p:cNvPr>
          <p:cNvSpPr/>
          <p:nvPr/>
        </p:nvSpPr>
        <p:spPr>
          <a:xfrm>
            <a:off x="792223" y="3551413"/>
            <a:ext cx="2628000" cy="720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6.1.2. Other advanced driver-initiated </a:t>
            </a:r>
            <a:r>
              <a:rPr kumimoji="0" lang="en-US" sz="1600" b="1" i="0" u="none" strike="noStrike" kern="0" cap="none" spc="0" normalizeH="0" baseline="0" noProof="0" dirty="0" err="1">
                <a:ln>
                  <a:noFill/>
                </a:ln>
                <a:solidFill>
                  <a:prstClr val="white"/>
                </a:solidFill>
                <a:effectLst/>
                <a:uLnTx/>
                <a:uFillTx/>
                <a:latin typeface="Calibri"/>
                <a:ea typeface="+mn-ea"/>
                <a:cs typeface="+mn-cs"/>
              </a:rPr>
              <a:t>manoeuvres</a:t>
            </a:r>
            <a:endParaRPr kumimoji="0" lang="en-US" sz="1600" b="1" i="0" u="none" strike="noStrike" kern="0" cap="none" spc="0" normalizeH="0" baseline="0" noProof="0" dirty="0">
              <a:ln>
                <a:noFill/>
              </a:ln>
              <a:solidFill>
                <a:prstClr val="white"/>
              </a:solidFill>
              <a:effectLst/>
              <a:uLnTx/>
              <a:uFillTx/>
              <a:latin typeface="Calibri"/>
              <a:ea typeface="+mn-ea"/>
              <a:cs typeface="+mn-cs"/>
            </a:endParaRPr>
          </a:p>
        </p:txBody>
      </p:sp>
      <p:sp>
        <p:nvSpPr>
          <p:cNvPr id="11" name="Rectangle 15">
            <a:extLst>
              <a:ext uri="{FF2B5EF4-FFF2-40B4-BE49-F238E27FC236}">
                <a16:creationId xmlns:a16="http://schemas.microsoft.com/office/drawing/2014/main" id="{BCDF935E-A9F3-49F9-8B41-E52E6E09A5DB}"/>
              </a:ext>
            </a:extLst>
          </p:cNvPr>
          <p:cNvSpPr/>
          <p:nvPr/>
        </p:nvSpPr>
        <p:spPr>
          <a:xfrm>
            <a:off x="792223" y="2608856"/>
            <a:ext cx="2628000" cy="720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6.1.1. Advanced driver-initiated lane change</a:t>
            </a:r>
          </a:p>
        </p:txBody>
      </p:sp>
      <p:sp>
        <p:nvSpPr>
          <p:cNvPr id="12" name="Rectangle 35">
            <a:extLst>
              <a:ext uri="{FF2B5EF4-FFF2-40B4-BE49-F238E27FC236}">
                <a16:creationId xmlns:a16="http://schemas.microsoft.com/office/drawing/2014/main" id="{EB7CA592-A9FA-B244-26BF-F8A21529AF4E}"/>
              </a:ext>
            </a:extLst>
          </p:cNvPr>
          <p:cNvSpPr/>
          <p:nvPr/>
        </p:nvSpPr>
        <p:spPr>
          <a:xfrm>
            <a:off x="792223" y="1607112"/>
            <a:ext cx="2628000" cy="720000"/>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6.1. Advanced driver initiated maneuvers</a:t>
            </a:r>
          </a:p>
        </p:txBody>
      </p:sp>
      <p:sp>
        <p:nvSpPr>
          <p:cNvPr id="13" name="Rectangle 28">
            <a:extLst>
              <a:ext uri="{FF2B5EF4-FFF2-40B4-BE49-F238E27FC236}">
                <a16:creationId xmlns:a16="http://schemas.microsoft.com/office/drawing/2014/main" id="{16F93A4B-D931-F107-CABB-1F91193C4D6F}"/>
              </a:ext>
            </a:extLst>
          </p:cNvPr>
          <p:cNvSpPr/>
          <p:nvPr/>
        </p:nvSpPr>
        <p:spPr>
          <a:xfrm>
            <a:off x="3890192" y="2608018"/>
            <a:ext cx="2628000" cy="719999"/>
          </a:xfrm>
          <a:prstGeom prst="rect">
            <a:avLst/>
          </a:prstGeom>
          <a:solidFill>
            <a:srgbClr val="9966FF"/>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6.2.1. General requirements</a:t>
            </a:r>
          </a:p>
        </p:txBody>
      </p:sp>
      <p:sp>
        <p:nvSpPr>
          <p:cNvPr id="14" name="Titel 2">
            <a:extLst>
              <a:ext uri="{FF2B5EF4-FFF2-40B4-BE49-F238E27FC236}">
                <a16:creationId xmlns:a16="http://schemas.microsoft.com/office/drawing/2014/main" id="{4E54F309-8B2C-9F7E-F97D-625F810BAF92}"/>
              </a:ext>
            </a:extLst>
          </p:cNvPr>
          <p:cNvSpPr txBox="1">
            <a:spLocks/>
          </p:cNvSpPr>
          <p:nvPr/>
        </p:nvSpPr>
        <p:spPr>
          <a:xfrm>
            <a:off x="447041" y="49443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6 – Requirements for DCAS specific features</a:t>
            </a:r>
          </a:p>
        </p:txBody>
      </p:sp>
    </p:spTree>
    <p:extLst>
      <p:ext uri="{BB962C8B-B14F-4D97-AF65-F5344CB8AC3E}">
        <p14:creationId xmlns:p14="http://schemas.microsoft.com/office/powerpoint/2010/main" val="3364419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B5121A8-9286-7CB8-615F-F56B03F2B332}"/>
              </a:ext>
            </a:extLst>
          </p:cNvPr>
          <p:cNvSpPr txBox="1">
            <a:spLocks/>
          </p:cNvSpPr>
          <p:nvPr/>
        </p:nvSpPr>
        <p:spPr>
          <a:xfrm>
            <a:off x="346363" y="2384703"/>
            <a:ext cx="11068397" cy="2088594"/>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nl-BE" sz="2000" dirty="0">
                <a:latin typeface="Calibri"/>
              </a:rPr>
              <a:t>I</a:t>
            </a:r>
            <a:r>
              <a:rPr lang="en-US" sz="2000" dirty="0">
                <a:latin typeface="Calibri"/>
              </a:rPr>
              <a:t>f system designed to assist lane changes on roads where there is no physical separation, system shall implement strategies to ensure that lane change procedure is only performed where there is no oncoming traffic in the target lane</a:t>
            </a:r>
          </a:p>
          <a:p>
            <a:pPr>
              <a:defRPr/>
            </a:pPr>
            <a:r>
              <a:rPr lang="en-US" sz="2000" dirty="0">
                <a:latin typeface="Calibri"/>
              </a:rPr>
              <a:t>Only permitted to perform lane changes on roads with pedestrians and cyclists if the system is able to reduce the risk of a collision with any vulnerable road user</a:t>
            </a:r>
          </a:p>
          <a:p>
            <a:pPr>
              <a:defRPr/>
            </a:pPr>
            <a:r>
              <a:rPr lang="en-US" sz="2000" dirty="0">
                <a:latin typeface="Calibri"/>
              </a:rPr>
              <a:t>Time between initiation of the lane change procedure and start of the lane change is only permitted to be extended beyond [7s] where this is not in violation of national traffic rules, and there is engagement of the driver with the ongoing lane change by looking at the relevant areas of road ahead, to the side, or looking to the vehicle’s mirrors.</a:t>
            </a:r>
          </a:p>
          <a:p>
            <a:pPr>
              <a:defRPr/>
            </a:pPr>
            <a:endParaRPr lang="en-US" sz="2000" dirty="0">
              <a:latin typeface="Calibri"/>
            </a:endParaRPr>
          </a:p>
        </p:txBody>
      </p:sp>
      <p:sp>
        <p:nvSpPr>
          <p:cNvPr id="4" name="Titel 2">
            <a:extLst>
              <a:ext uri="{FF2B5EF4-FFF2-40B4-BE49-F238E27FC236}">
                <a16:creationId xmlns:a16="http://schemas.microsoft.com/office/drawing/2014/main" id="{BB2674B5-E8DA-343B-FDB6-841E4FC9C526}"/>
              </a:ext>
            </a:extLst>
          </p:cNvPr>
          <p:cNvSpPr txBox="1">
            <a:spLocks/>
          </p:cNvSpPr>
          <p:nvPr/>
        </p:nvSpPr>
        <p:spPr>
          <a:xfrm>
            <a:off x="462281" y="543791"/>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6 – 6.1.1. Advanced Driver-initiated lane change</a:t>
            </a:r>
          </a:p>
        </p:txBody>
      </p:sp>
    </p:spTree>
    <p:extLst>
      <p:ext uri="{BB962C8B-B14F-4D97-AF65-F5344CB8AC3E}">
        <p14:creationId xmlns:p14="http://schemas.microsoft.com/office/powerpoint/2010/main" val="641318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7636AD23-08AB-D0D9-3D3A-C8A89EE66C88}"/>
              </a:ext>
            </a:extLst>
          </p:cNvPr>
          <p:cNvSpPr txBox="1">
            <a:spLocks/>
          </p:cNvSpPr>
          <p:nvPr/>
        </p:nvSpPr>
        <p:spPr>
          <a:xfrm>
            <a:off x="431801" y="1232441"/>
            <a:ext cx="11499273" cy="1236439"/>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nl-BE" sz="2000" dirty="0">
                <a:latin typeface="Calibri"/>
              </a:rPr>
              <a:t>Relevant to manoeuvres where the vehicle selects a lane, enters into or takes a roundabout exit, leads vehicle to leave its lane of travel when this is no a lane change, leads the vehicle to take a turn, leads the vehicle to depart or arrive at a parked position, other</a:t>
            </a:r>
            <a:endParaRPr lang="en-US" sz="2000" dirty="0">
              <a:latin typeface="Calibri"/>
            </a:endParaRPr>
          </a:p>
          <a:p>
            <a:pPr>
              <a:defRPr/>
            </a:pPr>
            <a:r>
              <a:rPr lang="en-US" sz="2000" dirty="0">
                <a:latin typeface="Calibri"/>
              </a:rPr>
              <a:t>System and signals for system-initiated </a:t>
            </a:r>
            <a:r>
              <a:rPr lang="en-US" sz="2000" dirty="0" err="1">
                <a:latin typeface="Calibri"/>
              </a:rPr>
              <a:t>manoeuvres</a:t>
            </a:r>
            <a:r>
              <a:rPr lang="en-US" sz="2000" dirty="0">
                <a:latin typeface="Calibri"/>
              </a:rPr>
              <a:t> applies. System to ensure driver has sufficient time to confirm.</a:t>
            </a:r>
          </a:p>
          <a:p>
            <a:pPr>
              <a:defRPr/>
            </a:pPr>
            <a:r>
              <a:rPr lang="en-US" sz="2000" dirty="0">
                <a:latin typeface="Calibri"/>
              </a:rPr>
              <a:t>Request to be indicated through a visual and audible signal</a:t>
            </a:r>
          </a:p>
          <a:p>
            <a:pPr>
              <a:defRPr/>
            </a:pPr>
            <a:r>
              <a:rPr lang="en-US" sz="2000" dirty="0">
                <a:latin typeface="Calibri"/>
              </a:rPr>
              <a:t>Cannot proceed if request is not confirmed. If so, continue on lane of travel or request resumption of control</a:t>
            </a:r>
          </a:p>
          <a:p>
            <a:pPr>
              <a:defRPr/>
            </a:pPr>
            <a:r>
              <a:rPr lang="en-US" sz="2000" dirty="0">
                <a:latin typeface="Calibri"/>
              </a:rPr>
              <a:t>Aim to respond to vehicles, road users, infrastructure and a blocked path ahead within or to be in planned trajectory</a:t>
            </a:r>
          </a:p>
          <a:p>
            <a:pPr>
              <a:defRPr/>
            </a:pPr>
            <a:r>
              <a:rPr lang="en-US" sz="2000" dirty="0">
                <a:latin typeface="Calibri"/>
              </a:rPr>
              <a:t>Aim to respond to traffic lights, stop signs, right-of-way infrastructure and restricted lanes.</a:t>
            </a:r>
          </a:p>
          <a:p>
            <a:pPr>
              <a:defRPr/>
            </a:pPr>
            <a:r>
              <a:rPr lang="en-US" sz="2000" dirty="0">
                <a:latin typeface="Calibri"/>
              </a:rPr>
              <a:t>Aim to safely and cautiously navigate hillcrests where relevant for the </a:t>
            </a:r>
            <a:r>
              <a:rPr lang="en-US" sz="2000" dirty="0" err="1">
                <a:latin typeface="Calibri"/>
              </a:rPr>
              <a:t>manoeuvre</a:t>
            </a:r>
            <a:endParaRPr lang="en-US" sz="2000" dirty="0">
              <a:latin typeface="Calibri"/>
            </a:endParaRPr>
          </a:p>
          <a:p>
            <a:pPr>
              <a:defRPr/>
            </a:pPr>
            <a:r>
              <a:rPr lang="en-US" sz="2000" dirty="0">
                <a:latin typeface="Calibri"/>
              </a:rPr>
              <a:t>Aim to respond appropriately to road users and infrastructure where VRUs cross the lane of travel</a:t>
            </a:r>
          </a:p>
          <a:p>
            <a:pPr>
              <a:defRPr/>
            </a:pPr>
            <a:r>
              <a:rPr lang="en-US" sz="2000" dirty="0">
                <a:latin typeface="Calibri"/>
              </a:rPr>
              <a:t>Detailed activation requirements</a:t>
            </a:r>
          </a:p>
          <a:p>
            <a:pPr>
              <a:defRPr/>
            </a:pPr>
            <a:endParaRPr lang="en-US" sz="2000" dirty="0">
              <a:latin typeface="Calibri"/>
            </a:endParaRPr>
          </a:p>
          <a:p>
            <a:pPr>
              <a:defRPr/>
            </a:pPr>
            <a:endParaRPr lang="en-US" sz="2000" dirty="0">
              <a:latin typeface="Calibri"/>
            </a:endParaRPr>
          </a:p>
          <a:p>
            <a:pPr>
              <a:defRPr/>
            </a:pPr>
            <a:endParaRPr lang="en-US" sz="2000" dirty="0">
              <a:latin typeface="Calibri"/>
            </a:endParaRPr>
          </a:p>
        </p:txBody>
      </p:sp>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220110"/>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6 – 6.1.2. Other driver-initiated </a:t>
            </a:r>
            <a:r>
              <a:rPr lang="en-US" sz="4000" b="0" dirty="0" err="1">
                <a:solidFill>
                  <a:schemeClr val="tx1"/>
                </a:solidFill>
                <a:ea typeface="+mj-ea"/>
                <a:cs typeface="+mj-cs"/>
              </a:rPr>
              <a:t>manoeuvres</a:t>
            </a:r>
            <a:endParaRPr lang="en-US" sz="4000" b="0" dirty="0">
              <a:solidFill>
                <a:schemeClr val="tx1"/>
              </a:solidFill>
              <a:ea typeface="+mj-ea"/>
              <a:cs typeface="+mj-cs"/>
            </a:endParaRPr>
          </a:p>
        </p:txBody>
      </p:sp>
    </p:spTree>
    <p:extLst>
      <p:ext uri="{BB962C8B-B14F-4D97-AF65-F5344CB8AC3E}">
        <p14:creationId xmlns:p14="http://schemas.microsoft.com/office/powerpoint/2010/main" val="1508101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7636AD23-08AB-D0D9-3D3A-C8A89EE66C88}"/>
              </a:ext>
            </a:extLst>
          </p:cNvPr>
          <p:cNvSpPr txBox="1">
            <a:spLocks/>
          </p:cNvSpPr>
          <p:nvPr/>
        </p:nvSpPr>
        <p:spPr>
          <a:xfrm>
            <a:off x="431801" y="1315638"/>
            <a:ext cx="11499273" cy="1236439"/>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nl-BE" sz="2000" dirty="0">
                <a:latin typeface="Calibri"/>
              </a:rPr>
              <a:t>Text adjusted from ALKS</a:t>
            </a:r>
          </a:p>
          <a:p>
            <a:pPr>
              <a:defRPr/>
            </a:pPr>
            <a:r>
              <a:rPr lang="nl-BE" sz="2000" dirty="0">
                <a:latin typeface="Calibri"/>
              </a:rPr>
              <a:t>Consideration of adjusted parameters for the assessment of the target lane for a regular lane change, in consideration of different lane characteristics in e.g. urban environments. To be declared by the manufacturer</a:t>
            </a:r>
          </a:p>
          <a:p>
            <a:pPr>
              <a:defRPr/>
            </a:pPr>
            <a:endParaRPr lang="nl-BE" sz="2000" dirty="0">
              <a:latin typeface="Calibri"/>
            </a:endParaRPr>
          </a:p>
          <a:p>
            <a:pPr>
              <a:defRPr/>
            </a:pPr>
            <a:endParaRPr lang="en-US" sz="2000" dirty="0">
              <a:latin typeface="Calibri"/>
            </a:endParaRPr>
          </a:p>
          <a:p>
            <a:pPr>
              <a:defRPr/>
            </a:pPr>
            <a:endParaRPr lang="en-US" sz="2000" dirty="0">
              <a:latin typeface="Calibri"/>
            </a:endParaRPr>
          </a:p>
          <a:p>
            <a:pPr lvl="1">
              <a:defRPr/>
            </a:pPr>
            <a:endParaRPr lang="en-US" sz="2000" dirty="0">
              <a:latin typeface="Calibri"/>
            </a:endParaRPr>
          </a:p>
          <a:p>
            <a:pPr>
              <a:defRPr/>
            </a:pPr>
            <a:endParaRPr lang="en-US" sz="2000" dirty="0">
              <a:latin typeface="Calibri"/>
            </a:endParaRPr>
          </a:p>
          <a:p>
            <a:pPr>
              <a:defRPr/>
            </a:pPr>
            <a:endParaRPr lang="en-US" sz="2000" dirty="0">
              <a:latin typeface="Calibri"/>
            </a:endParaRPr>
          </a:p>
          <a:p>
            <a:pPr>
              <a:defRPr/>
            </a:pPr>
            <a:endParaRPr lang="en-US" sz="2000" dirty="0">
              <a:latin typeface="Calibri"/>
            </a:endParaRPr>
          </a:p>
        </p:txBody>
      </p:sp>
      <p:sp>
        <p:nvSpPr>
          <p:cNvPr id="2" name="Titel 2">
            <a:extLst>
              <a:ext uri="{FF2B5EF4-FFF2-40B4-BE49-F238E27FC236}">
                <a16:creationId xmlns:a16="http://schemas.microsoft.com/office/drawing/2014/main" id="{706A979B-6723-F077-A86A-AD0432FB1861}"/>
              </a:ext>
            </a:extLst>
          </p:cNvPr>
          <p:cNvSpPr txBox="1">
            <a:spLocks/>
          </p:cNvSpPr>
          <p:nvPr/>
        </p:nvSpPr>
        <p:spPr>
          <a:xfrm>
            <a:off x="431801" y="475075"/>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6 – 6.2.2. System-initiated lane changes</a:t>
            </a:r>
          </a:p>
        </p:txBody>
      </p:sp>
      <p:sp>
        <p:nvSpPr>
          <p:cNvPr id="4" name="Textplatzhalter 4">
            <a:extLst>
              <a:ext uri="{FF2B5EF4-FFF2-40B4-BE49-F238E27FC236}">
                <a16:creationId xmlns:a16="http://schemas.microsoft.com/office/drawing/2014/main" id="{9EE4E538-633B-0CB8-D6BB-E24849517E24}"/>
              </a:ext>
            </a:extLst>
          </p:cNvPr>
          <p:cNvSpPr txBox="1">
            <a:spLocks/>
          </p:cNvSpPr>
          <p:nvPr/>
        </p:nvSpPr>
        <p:spPr>
          <a:xfrm>
            <a:off x="431801" y="3960401"/>
            <a:ext cx="11499273" cy="1236439"/>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nl-BE" sz="2000" dirty="0">
                <a:latin typeface="Calibri"/>
              </a:rPr>
              <a:t>Similarity to driver-initiated manoeuvres</a:t>
            </a:r>
          </a:p>
          <a:p>
            <a:pPr>
              <a:defRPr/>
            </a:pPr>
            <a:r>
              <a:rPr lang="nl-BE" sz="2000" dirty="0">
                <a:latin typeface="Calibri"/>
              </a:rPr>
              <a:t>More extensive, stringent national traffic rule compliance obligations </a:t>
            </a:r>
          </a:p>
          <a:p>
            <a:pPr>
              <a:defRPr/>
            </a:pPr>
            <a:r>
              <a:rPr lang="nl-BE" sz="2000" dirty="0">
                <a:latin typeface="Calibri"/>
              </a:rPr>
              <a:t>More extensive detect and response requirements </a:t>
            </a:r>
          </a:p>
          <a:p>
            <a:pPr>
              <a:defRPr/>
            </a:pPr>
            <a:r>
              <a:rPr lang="nl-BE" sz="2000" dirty="0">
                <a:latin typeface="Calibri"/>
              </a:rPr>
              <a:t>Any manoeuvre to be indicated to other traffic</a:t>
            </a:r>
          </a:p>
          <a:p>
            <a:pPr>
              <a:defRPr/>
            </a:pPr>
            <a:r>
              <a:rPr lang="nl-BE" sz="2000" dirty="0">
                <a:latin typeface="Calibri"/>
              </a:rPr>
              <a:t>System cannot be initiated if manoeuvre would cause other road users to unreasonable decelerate/evade</a:t>
            </a:r>
          </a:p>
          <a:p>
            <a:pPr marL="0" indent="0">
              <a:buNone/>
              <a:defRPr/>
            </a:pPr>
            <a:endParaRPr lang="nl-BE" sz="2000" dirty="0">
              <a:latin typeface="Calibri"/>
            </a:endParaRPr>
          </a:p>
          <a:p>
            <a:pPr marL="0" indent="0">
              <a:buNone/>
              <a:defRPr/>
            </a:pPr>
            <a:endParaRPr lang="nl-BE" sz="2000" dirty="0">
              <a:latin typeface="Calibri"/>
            </a:endParaRPr>
          </a:p>
          <a:p>
            <a:pPr>
              <a:defRPr/>
            </a:pPr>
            <a:endParaRPr lang="en-US" sz="2000" dirty="0">
              <a:latin typeface="Calibri"/>
            </a:endParaRPr>
          </a:p>
          <a:p>
            <a:pPr>
              <a:defRPr/>
            </a:pPr>
            <a:endParaRPr lang="en-US" sz="2000" dirty="0">
              <a:latin typeface="Calibri"/>
            </a:endParaRPr>
          </a:p>
          <a:p>
            <a:pPr lvl="1">
              <a:defRPr/>
            </a:pPr>
            <a:endParaRPr lang="en-US" sz="2000" dirty="0">
              <a:latin typeface="Calibri"/>
            </a:endParaRPr>
          </a:p>
          <a:p>
            <a:pPr>
              <a:defRPr/>
            </a:pPr>
            <a:endParaRPr lang="en-US" sz="2000" dirty="0">
              <a:latin typeface="Calibri"/>
            </a:endParaRPr>
          </a:p>
          <a:p>
            <a:pPr>
              <a:defRPr/>
            </a:pPr>
            <a:endParaRPr lang="en-US" sz="2000" dirty="0">
              <a:latin typeface="Calibri"/>
            </a:endParaRPr>
          </a:p>
          <a:p>
            <a:pPr>
              <a:defRPr/>
            </a:pPr>
            <a:endParaRPr lang="en-US" sz="2000" dirty="0">
              <a:latin typeface="Calibri"/>
            </a:endParaRPr>
          </a:p>
        </p:txBody>
      </p:sp>
      <p:sp>
        <p:nvSpPr>
          <p:cNvPr id="5" name="Titel 2">
            <a:extLst>
              <a:ext uri="{FF2B5EF4-FFF2-40B4-BE49-F238E27FC236}">
                <a16:creationId xmlns:a16="http://schemas.microsoft.com/office/drawing/2014/main" id="{FEDF7959-8BF5-98CA-1812-D43C2422F2E5}"/>
              </a:ext>
            </a:extLst>
          </p:cNvPr>
          <p:cNvSpPr txBox="1">
            <a:spLocks/>
          </p:cNvSpPr>
          <p:nvPr/>
        </p:nvSpPr>
        <p:spPr>
          <a:xfrm>
            <a:off x="431801" y="3056749"/>
            <a:ext cx="1131196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6 – 6.2.3. Other system-initiated </a:t>
            </a:r>
            <a:r>
              <a:rPr lang="en-US" sz="4000" b="0" dirty="0" err="1">
                <a:solidFill>
                  <a:schemeClr val="tx1"/>
                </a:solidFill>
                <a:ea typeface="+mj-ea"/>
                <a:cs typeface="+mj-cs"/>
              </a:rPr>
              <a:t>manoeuvres</a:t>
            </a:r>
            <a:endParaRPr lang="en-US" sz="4000" b="0" dirty="0">
              <a:solidFill>
                <a:schemeClr val="tx1"/>
              </a:solidFill>
              <a:ea typeface="+mj-ea"/>
              <a:cs typeface="+mj-cs"/>
            </a:endParaRPr>
          </a:p>
        </p:txBody>
      </p:sp>
    </p:spTree>
    <p:extLst>
      <p:ext uri="{BB962C8B-B14F-4D97-AF65-F5344CB8AC3E}">
        <p14:creationId xmlns:p14="http://schemas.microsoft.com/office/powerpoint/2010/main" val="151425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feld 3"/>
          <p:cNvSpPr txBox="1"/>
          <p:nvPr/>
        </p:nvSpPr>
        <p:spPr>
          <a:xfrm>
            <a:off x="297280" y="197150"/>
            <a:ext cx="11484412" cy="1509196"/>
          </a:xfrm>
          <a:prstGeom prst="rect">
            <a:avLst/>
          </a:prstGeom>
          <a:noFill/>
        </p:spPr>
        <p:txBody>
          <a:bodyPr wrap="square" rtlCol="0">
            <a:spAutoFit/>
          </a:bodyPr>
          <a:lstStyle/>
          <a:p>
            <a:pPr>
              <a:lnSpc>
                <a:spcPct val="85000"/>
              </a:lnSpc>
            </a:pPr>
            <a:r>
              <a:rPr lang="de-DE" sz="3600" dirty="0" err="1">
                <a:latin typeface="+mj-lt"/>
                <a:ea typeface="+mj-ea"/>
                <a:cs typeface="+mj-cs"/>
              </a:rPr>
              <a:t>Continuous</a:t>
            </a:r>
            <a:r>
              <a:rPr lang="de-DE" sz="3600" dirty="0">
                <a:latin typeface="+mj-lt"/>
                <a:ea typeface="+mj-ea"/>
                <a:cs typeface="+mj-cs"/>
              </a:rPr>
              <a:t> </a:t>
            </a:r>
            <a:r>
              <a:rPr lang="de-DE" sz="3600" dirty="0" err="1">
                <a:latin typeface="+mj-lt"/>
                <a:ea typeface="+mj-ea"/>
                <a:cs typeface="+mj-cs"/>
              </a:rPr>
              <a:t>assistance</a:t>
            </a:r>
            <a:r>
              <a:rPr lang="de-DE" sz="3600" dirty="0">
                <a:latin typeface="+mj-lt"/>
                <a:ea typeface="+mj-ea"/>
                <a:cs typeface="+mj-cs"/>
              </a:rPr>
              <a:t> – </a:t>
            </a:r>
            <a:r>
              <a:rPr lang="de-DE" sz="3600" dirty="0" err="1">
                <a:latin typeface="+mj-lt"/>
                <a:ea typeface="+mj-ea"/>
                <a:cs typeface="+mj-cs"/>
              </a:rPr>
              <a:t>primarily</a:t>
            </a:r>
            <a:r>
              <a:rPr lang="de-DE" sz="3600" dirty="0">
                <a:latin typeface="+mj-lt"/>
                <a:ea typeface="+mj-ea"/>
                <a:cs typeface="+mj-cs"/>
              </a:rPr>
              <a:t> </a:t>
            </a:r>
            <a:r>
              <a:rPr lang="de-DE" sz="3600" dirty="0" err="1">
                <a:latin typeface="+mj-lt"/>
                <a:ea typeface="+mj-ea"/>
                <a:cs typeface="+mj-cs"/>
              </a:rPr>
              <a:t>designed</a:t>
            </a:r>
            <a:r>
              <a:rPr lang="de-DE" sz="3600" dirty="0">
                <a:latin typeface="+mj-lt"/>
                <a:ea typeface="+mj-ea"/>
                <a:cs typeface="+mj-cs"/>
              </a:rPr>
              <a:t> </a:t>
            </a:r>
            <a:r>
              <a:rPr lang="de-DE" sz="3600" dirty="0" err="1">
                <a:latin typeface="+mj-lt"/>
                <a:ea typeface="+mj-ea"/>
                <a:cs typeface="+mj-cs"/>
              </a:rPr>
              <a:t>to</a:t>
            </a:r>
            <a:r>
              <a:rPr lang="de-DE" sz="3600" dirty="0">
                <a:latin typeface="+mj-lt"/>
                <a:ea typeface="+mj-ea"/>
                <a:cs typeface="+mj-cs"/>
              </a:rPr>
              <a:t> </a:t>
            </a:r>
            <a:r>
              <a:rPr lang="de-DE" sz="3600" dirty="0" err="1">
                <a:latin typeface="+mj-lt"/>
                <a:ea typeface="+mj-ea"/>
                <a:cs typeface="+mj-cs"/>
              </a:rPr>
              <a:t>reduce</a:t>
            </a:r>
            <a:r>
              <a:rPr lang="de-DE" sz="3600" dirty="0">
                <a:latin typeface="+mj-lt"/>
                <a:ea typeface="+mj-ea"/>
                <a:cs typeface="+mj-cs"/>
              </a:rPr>
              <a:t> </a:t>
            </a:r>
            <a:br>
              <a:rPr lang="de-DE" sz="3600" dirty="0">
                <a:latin typeface="+mj-lt"/>
                <a:ea typeface="+mj-ea"/>
                <a:cs typeface="+mj-cs"/>
              </a:rPr>
            </a:br>
            <a:r>
              <a:rPr lang="de-DE" sz="3600" dirty="0" err="1">
                <a:latin typeface="+mj-lt"/>
                <a:ea typeface="+mj-ea"/>
                <a:cs typeface="+mj-cs"/>
              </a:rPr>
              <a:t>the</a:t>
            </a:r>
            <a:r>
              <a:rPr lang="de-DE" sz="3600" dirty="0">
                <a:latin typeface="+mj-lt"/>
                <a:ea typeface="+mj-ea"/>
                <a:cs typeface="+mj-cs"/>
              </a:rPr>
              <a:t> </a:t>
            </a:r>
            <a:r>
              <a:rPr lang="de-DE" sz="3600" dirty="0" err="1">
                <a:latin typeface="+mj-lt"/>
                <a:ea typeface="+mj-ea"/>
                <a:cs typeface="+mj-cs"/>
              </a:rPr>
              <a:t>workload</a:t>
            </a:r>
            <a:r>
              <a:rPr lang="de-DE" sz="3600" dirty="0">
                <a:latin typeface="+mj-lt"/>
                <a:ea typeface="+mj-ea"/>
                <a:cs typeface="+mj-cs"/>
              </a:rPr>
              <a:t> </a:t>
            </a:r>
            <a:r>
              <a:rPr lang="de-DE" sz="3600" dirty="0" err="1">
                <a:latin typeface="+mj-lt"/>
                <a:ea typeface="+mj-ea"/>
                <a:cs typeface="+mj-cs"/>
              </a:rPr>
              <a:t>while</a:t>
            </a:r>
            <a:r>
              <a:rPr lang="de-DE" sz="3600" dirty="0">
                <a:latin typeface="+mj-lt"/>
                <a:ea typeface="+mj-ea"/>
                <a:cs typeface="+mj-cs"/>
              </a:rPr>
              <a:t> </a:t>
            </a:r>
            <a:r>
              <a:rPr lang="de-DE" sz="3600" dirty="0" err="1">
                <a:latin typeface="+mj-lt"/>
                <a:ea typeface="+mj-ea"/>
                <a:cs typeface="+mj-cs"/>
              </a:rPr>
              <a:t>driving</a:t>
            </a:r>
            <a:r>
              <a:rPr lang="de-DE" sz="3600" dirty="0">
                <a:latin typeface="+mj-lt"/>
                <a:ea typeface="+mj-ea"/>
                <a:cs typeface="+mj-cs"/>
              </a:rPr>
              <a:t>, </a:t>
            </a:r>
            <a:r>
              <a:rPr lang="de-DE" sz="3600" dirty="0" err="1">
                <a:latin typeface="+mj-lt"/>
                <a:ea typeface="+mj-ea"/>
                <a:cs typeface="+mj-cs"/>
              </a:rPr>
              <a:t>these</a:t>
            </a:r>
            <a:r>
              <a:rPr lang="de-DE" sz="3600" dirty="0">
                <a:latin typeface="+mj-lt"/>
                <a:ea typeface="+mj-ea"/>
                <a:cs typeface="+mj-cs"/>
              </a:rPr>
              <a:t> </a:t>
            </a:r>
            <a:r>
              <a:rPr lang="de-DE" sz="3600" dirty="0" err="1">
                <a:latin typeface="+mj-lt"/>
                <a:ea typeface="+mj-ea"/>
                <a:cs typeface="+mj-cs"/>
              </a:rPr>
              <a:t>systems</a:t>
            </a:r>
            <a:r>
              <a:rPr lang="de-DE" sz="3600" dirty="0">
                <a:latin typeface="+mj-lt"/>
                <a:ea typeface="+mj-ea"/>
                <a:cs typeface="+mj-cs"/>
              </a:rPr>
              <a:t> </a:t>
            </a:r>
            <a:r>
              <a:rPr lang="de-DE" sz="3600" dirty="0" err="1">
                <a:latin typeface="+mj-lt"/>
                <a:ea typeface="+mj-ea"/>
                <a:cs typeface="+mj-cs"/>
              </a:rPr>
              <a:t>are</a:t>
            </a:r>
            <a:r>
              <a:rPr lang="de-DE" sz="3600" dirty="0">
                <a:latin typeface="+mj-lt"/>
                <a:ea typeface="+mj-ea"/>
                <a:cs typeface="+mj-cs"/>
              </a:rPr>
              <a:t> still </a:t>
            </a:r>
            <a:r>
              <a:rPr lang="de-DE" sz="3600" dirty="0" err="1">
                <a:latin typeface="+mj-lt"/>
                <a:ea typeface="+mj-ea"/>
                <a:cs typeface="+mj-cs"/>
              </a:rPr>
              <a:t>beneficial</a:t>
            </a:r>
            <a:r>
              <a:rPr lang="de-DE" sz="3600" dirty="0">
                <a:latin typeface="+mj-lt"/>
                <a:ea typeface="+mj-ea"/>
                <a:cs typeface="+mj-cs"/>
              </a:rPr>
              <a:t> </a:t>
            </a:r>
            <a:r>
              <a:rPr lang="de-DE" sz="3600" dirty="0" err="1">
                <a:latin typeface="+mj-lt"/>
                <a:ea typeface="+mj-ea"/>
                <a:cs typeface="+mj-cs"/>
              </a:rPr>
              <a:t>for</a:t>
            </a:r>
            <a:r>
              <a:rPr lang="de-DE" sz="3600" dirty="0">
                <a:latin typeface="+mj-lt"/>
                <a:ea typeface="+mj-ea"/>
                <a:cs typeface="+mj-cs"/>
              </a:rPr>
              <a:t> </a:t>
            </a:r>
            <a:r>
              <a:rPr lang="de-DE" sz="3600" dirty="0" err="1">
                <a:latin typeface="+mj-lt"/>
                <a:ea typeface="+mj-ea"/>
                <a:cs typeface="+mj-cs"/>
              </a:rPr>
              <a:t>road</a:t>
            </a:r>
            <a:r>
              <a:rPr lang="de-DE" sz="3600" dirty="0">
                <a:latin typeface="+mj-lt"/>
                <a:ea typeface="+mj-ea"/>
                <a:cs typeface="+mj-cs"/>
              </a:rPr>
              <a:t> </a:t>
            </a:r>
            <a:r>
              <a:rPr lang="de-DE" sz="3600" dirty="0" err="1">
                <a:latin typeface="+mj-lt"/>
                <a:ea typeface="+mj-ea"/>
                <a:cs typeface="+mj-cs"/>
              </a:rPr>
              <a:t>safety</a:t>
            </a:r>
            <a:r>
              <a:rPr lang="ru-RU" sz="3600" dirty="0">
                <a:latin typeface="+mj-lt"/>
                <a:ea typeface="+mj-ea"/>
                <a:cs typeface="+mj-cs"/>
              </a:rPr>
              <a:t> </a:t>
            </a:r>
            <a:r>
              <a:rPr lang="ru-RU" sz="2800" dirty="0">
                <a:latin typeface="+mj-lt"/>
                <a:ea typeface="+mj-ea"/>
                <a:cs typeface="+mj-cs"/>
              </a:rPr>
              <a:t>(</a:t>
            </a:r>
            <a:r>
              <a:rPr lang="en-US" sz="2800" dirty="0">
                <a:latin typeface="+mj-lt"/>
                <a:ea typeface="+mj-ea"/>
                <a:cs typeface="+mj-cs"/>
              </a:rPr>
              <a:t>ADAS-06-10)</a:t>
            </a:r>
            <a:endParaRPr lang="de-DE" sz="3600" dirty="0">
              <a:latin typeface="+mj-lt"/>
              <a:ea typeface="+mj-ea"/>
              <a:cs typeface="+mj-cs"/>
            </a:endParaRPr>
          </a:p>
        </p:txBody>
      </p:sp>
      <p:sp>
        <p:nvSpPr>
          <p:cNvPr id="5" name="Textfeld 4"/>
          <p:cNvSpPr txBox="1"/>
          <p:nvPr/>
        </p:nvSpPr>
        <p:spPr>
          <a:xfrm>
            <a:off x="739052" y="1845886"/>
            <a:ext cx="9178671" cy="4708981"/>
          </a:xfrm>
          <a:prstGeom prst="rect">
            <a:avLst/>
          </a:prstGeom>
          <a:noFill/>
        </p:spPr>
        <p:txBody>
          <a:bodyPr wrap="square" rtlCol="0">
            <a:spAutoFit/>
          </a:bodyPr>
          <a:lstStyle/>
          <a:p>
            <a:r>
              <a:rPr lang="de-DE" sz="2000" dirty="0"/>
              <a:t>Key </a:t>
            </a:r>
            <a:r>
              <a:rPr lang="de-DE" sz="2000" dirty="0" err="1"/>
              <a:t>contributors</a:t>
            </a:r>
            <a:r>
              <a:rPr lang="de-DE" sz="2000" dirty="0"/>
              <a:t> </a:t>
            </a:r>
            <a:r>
              <a:rPr lang="de-DE" sz="2000" dirty="0" err="1"/>
              <a:t>to</a:t>
            </a:r>
            <a:r>
              <a:rPr lang="de-DE" sz="2000" dirty="0"/>
              <a:t> </a:t>
            </a:r>
            <a:r>
              <a:rPr lang="de-DE" sz="2000" dirty="0" err="1"/>
              <a:t>road</a:t>
            </a:r>
            <a:r>
              <a:rPr lang="de-DE" sz="2000" dirty="0"/>
              <a:t> </a:t>
            </a:r>
            <a:r>
              <a:rPr lang="de-DE" sz="2000" dirty="0" err="1"/>
              <a:t>traffic</a:t>
            </a:r>
            <a:r>
              <a:rPr lang="de-DE" sz="2000" dirty="0"/>
              <a:t> </a:t>
            </a:r>
            <a:r>
              <a:rPr lang="de-DE" sz="2000" dirty="0" err="1"/>
              <a:t>accidents</a:t>
            </a:r>
            <a:r>
              <a:rPr lang="de-DE" sz="2000" dirty="0"/>
              <a:t>: </a:t>
            </a:r>
          </a:p>
          <a:p>
            <a:pPr marL="742950" lvl="1" indent="-285750">
              <a:buFont typeface="Arial" panose="020B0604020202020204" pitchFamily="34" charset="0"/>
              <a:buChar char="•"/>
            </a:pPr>
            <a:r>
              <a:rPr lang="de-DE" sz="2000" dirty="0" err="1"/>
              <a:t>Speeding</a:t>
            </a:r>
            <a:r>
              <a:rPr lang="de-DE" sz="2000" dirty="0"/>
              <a:t> </a:t>
            </a:r>
          </a:p>
          <a:p>
            <a:pPr marL="742950" lvl="1" indent="-285750">
              <a:buFont typeface="Arial" panose="020B0604020202020204" pitchFamily="34" charset="0"/>
              <a:buChar char="•"/>
            </a:pPr>
            <a:r>
              <a:rPr lang="de-DE" sz="2000" dirty="0" err="1"/>
              <a:t>Too</a:t>
            </a:r>
            <a:r>
              <a:rPr lang="de-DE" sz="2000" dirty="0"/>
              <a:t> </a:t>
            </a:r>
            <a:r>
              <a:rPr lang="de-DE" sz="2000" dirty="0" err="1"/>
              <a:t>little</a:t>
            </a:r>
            <a:r>
              <a:rPr lang="de-DE" sz="2000" dirty="0"/>
              <a:t> </a:t>
            </a:r>
            <a:r>
              <a:rPr lang="de-DE" sz="2000" dirty="0" err="1"/>
              <a:t>distance</a:t>
            </a:r>
            <a:r>
              <a:rPr lang="de-DE" sz="2000" dirty="0"/>
              <a:t> </a:t>
            </a:r>
          </a:p>
          <a:p>
            <a:pPr marL="742950" lvl="1" indent="-285750">
              <a:buFont typeface="Arial" panose="020B0604020202020204" pitchFamily="34" charset="0"/>
              <a:buChar char="•"/>
            </a:pPr>
            <a:r>
              <a:rPr lang="de-DE" sz="2000" dirty="0" err="1"/>
              <a:t>driver</a:t>
            </a:r>
            <a:r>
              <a:rPr lang="de-DE" sz="2000" dirty="0"/>
              <a:t> </a:t>
            </a:r>
            <a:r>
              <a:rPr lang="de-DE" sz="2000" dirty="0" err="1"/>
              <a:t>disengagement</a:t>
            </a:r>
            <a:r>
              <a:rPr lang="de-DE" sz="2000" dirty="0"/>
              <a:t> </a:t>
            </a:r>
            <a:r>
              <a:rPr lang="de-DE" sz="2000" dirty="0" err="1"/>
              <a:t>from</a:t>
            </a:r>
            <a:r>
              <a:rPr lang="de-DE" sz="2000" dirty="0"/>
              <a:t> </a:t>
            </a:r>
            <a:r>
              <a:rPr lang="de-DE" sz="2000" dirty="0" err="1"/>
              <a:t>the</a:t>
            </a:r>
            <a:r>
              <a:rPr lang="de-DE" sz="2000" dirty="0"/>
              <a:t> </a:t>
            </a:r>
            <a:r>
              <a:rPr lang="de-DE" sz="2000" dirty="0" err="1"/>
              <a:t>driving</a:t>
            </a:r>
            <a:r>
              <a:rPr lang="de-DE" sz="2000" dirty="0"/>
              <a:t> </a:t>
            </a:r>
            <a:r>
              <a:rPr lang="de-DE" sz="2000" dirty="0" err="1"/>
              <a:t>task</a:t>
            </a:r>
            <a:endParaRPr lang="de-DE" sz="2000" dirty="0"/>
          </a:p>
          <a:p>
            <a:pPr marL="742950" lvl="1" indent="-285750">
              <a:buFont typeface="Arial" panose="020B0604020202020204" pitchFamily="34" charset="0"/>
              <a:buChar char="•"/>
            </a:pPr>
            <a:r>
              <a:rPr lang="de-DE" sz="2000" dirty="0"/>
              <a:t>Human </a:t>
            </a:r>
            <a:r>
              <a:rPr lang="de-DE" sz="2000" dirty="0" err="1"/>
              <a:t>limitations</a:t>
            </a:r>
            <a:endParaRPr lang="de-DE" sz="2000" dirty="0"/>
          </a:p>
          <a:p>
            <a:pPr marL="742950" lvl="1" indent="-285750">
              <a:buFont typeface="Arial" panose="020B0604020202020204" pitchFamily="34" charset="0"/>
              <a:buChar char="•"/>
            </a:pPr>
            <a:r>
              <a:rPr lang="de-DE" sz="2000" dirty="0" err="1"/>
              <a:t>Wrong</a:t>
            </a:r>
            <a:r>
              <a:rPr lang="de-DE" sz="2000" dirty="0"/>
              <a:t> </a:t>
            </a:r>
            <a:r>
              <a:rPr lang="de-DE" sz="2000" dirty="0" err="1"/>
              <a:t>judgement</a:t>
            </a:r>
            <a:r>
              <a:rPr lang="de-DE" sz="2000" dirty="0"/>
              <a:t> </a:t>
            </a:r>
          </a:p>
          <a:p>
            <a:endParaRPr lang="de-DE" sz="2000" dirty="0"/>
          </a:p>
          <a:p>
            <a:r>
              <a:rPr lang="de-DE" sz="2000" dirty="0"/>
              <a:t>The </a:t>
            </a:r>
            <a:r>
              <a:rPr lang="de-DE" sz="2000" dirty="0" err="1"/>
              <a:t>use</a:t>
            </a:r>
            <a:r>
              <a:rPr lang="de-DE" sz="2000" dirty="0"/>
              <a:t> </a:t>
            </a:r>
            <a:r>
              <a:rPr lang="de-DE" sz="2000" dirty="0" err="1"/>
              <a:t>of</a:t>
            </a:r>
            <a:r>
              <a:rPr lang="de-DE" sz="2000" dirty="0"/>
              <a:t> </a:t>
            </a:r>
            <a:r>
              <a:rPr lang="de-DE" sz="2000" dirty="0" err="1"/>
              <a:t>continuous</a:t>
            </a:r>
            <a:r>
              <a:rPr lang="de-DE" sz="2000" dirty="0"/>
              <a:t> </a:t>
            </a:r>
            <a:r>
              <a:rPr lang="de-DE" sz="2000" dirty="0" err="1"/>
              <a:t>assistance</a:t>
            </a:r>
            <a:r>
              <a:rPr lang="de-DE" sz="2000" dirty="0"/>
              <a:t> </a:t>
            </a:r>
            <a:r>
              <a:rPr lang="de-DE" sz="2000" dirty="0" err="1"/>
              <a:t>could</a:t>
            </a:r>
            <a:r>
              <a:rPr lang="de-DE" sz="2000" dirty="0"/>
              <a:t> </a:t>
            </a:r>
            <a:r>
              <a:rPr lang="de-DE" sz="2000" dirty="0" err="1"/>
              <a:t>encourage</a:t>
            </a:r>
            <a:r>
              <a:rPr lang="de-DE" sz="2000" dirty="0"/>
              <a:t> </a:t>
            </a:r>
            <a:r>
              <a:rPr lang="de-DE" sz="2000" dirty="0" err="1"/>
              <a:t>the</a:t>
            </a:r>
            <a:r>
              <a:rPr lang="de-DE" sz="2000" dirty="0"/>
              <a:t> </a:t>
            </a:r>
            <a:r>
              <a:rPr lang="de-DE" sz="2000" dirty="0" err="1"/>
              <a:t>driver</a:t>
            </a:r>
            <a:r>
              <a:rPr lang="de-DE" sz="2000" dirty="0"/>
              <a:t> </a:t>
            </a:r>
            <a:r>
              <a:rPr lang="de-DE" sz="2000" dirty="0" err="1"/>
              <a:t>to</a:t>
            </a:r>
            <a:r>
              <a:rPr lang="de-DE" sz="2000" dirty="0"/>
              <a:t>: </a:t>
            </a:r>
          </a:p>
          <a:p>
            <a:pPr marL="742950" lvl="1" indent="-285750">
              <a:buFont typeface="Arial" panose="020B0604020202020204" pitchFamily="34" charset="0"/>
              <a:buChar char="•"/>
            </a:pPr>
            <a:r>
              <a:rPr lang="de-DE" sz="2000" dirty="0"/>
              <a:t>Keep an </a:t>
            </a:r>
            <a:r>
              <a:rPr lang="de-DE" sz="2000" dirty="0" err="1"/>
              <a:t>appropriate</a:t>
            </a:r>
            <a:r>
              <a:rPr lang="de-DE" sz="2000" dirty="0"/>
              <a:t> </a:t>
            </a:r>
            <a:r>
              <a:rPr lang="de-DE" sz="2000" dirty="0" err="1"/>
              <a:t>distance</a:t>
            </a:r>
            <a:r>
              <a:rPr lang="de-DE" sz="2000" dirty="0"/>
              <a:t> </a:t>
            </a:r>
            <a:r>
              <a:rPr lang="de-DE" sz="2000" dirty="0" err="1"/>
              <a:t>to</a:t>
            </a:r>
            <a:r>
              <a:rPr lang="de-DE" sz="2000" dirty="0"/>
              <a:t> </a:t>
            </a:r>
            <a:r>
              <a:rPr lang="de-DE" sz="2000" dirty="0" err="1"/>
              <a:t>other</a:t>
            </a:r>
            <a:r>
              <a:rPr lang="de-DE" sz="2000" dirty="0"/>
              <a:t> </a:t>
            </a:r>
            <a:r>
              <a:rPr lang="de-DE" sz="2000" dirty="0" err="1"/>
              <a:t>road</a:t>
            </a:r>
            <a:r>
              <a:rPr lang="de-DE" sz="2000" dirty="0"/>
              <a:t> </a:t>
            </a:r>
            <a:r>
              <a:rPr lang="de-DE" sz="2000" dirty="0" err="1"/>
              <a:t>users</a:t>
            </a:r>
            <a:r>
              <a:rPr lang="de-DE" sz="2000" dirty="0"/>
              <a:t> </a:t>
            </a:r>
          </a:p>
          <a:p>
            <a:pPr marL="742950" lvl="1" indent="-285750">
              <a:buFont typeface="Arial" panose="020B0604020202020204" pitchFamily="34" charset="0"/>
              <a:buChar char="•"/>
            </a:pPr>
            <a:r>
              <a:rPr lang="de-DE" sz="2000" dirty="0"/>
              <a:t>Drive at </a:t>
            </a:r>
            <a:r>
              <a:rPr lang="de-DE" sz="2000" dirty="0" err="1"/>
              <a:t>the</a:t>
            </a:r>
            <a:r>
              <a:rPr lang="de-DE" sz="2000" dirty="0"/>
              <a:t> </a:t>
            </a:r>
            <a:r>
              <a:rPr lang="de-DE" sz="2000" dirty="0" err="1"/>
              <a:t>permitted</a:t>
            </a:r>
            <a:r>
              <a:rPr lang="de-DE" sz="2000" dirty="0"/>
              <a:t> </a:t>
            </a:r>
            <a:r>
              <a:rPr lang="de-DE" sz="2000" dirty="0" err="1"/>
              <a:t>speed</a:t>
            </a:r>
            <a:r>
              <a:rPr lang="de-DE" sz="2000" dirty="0"/>
              <a:t> </a:t>
            </a:r>
          </a:p>
          <a:p>
            <a:pPr marL="742950" lvl="1" indent="-285750">
              <a:buFont typeface="Arial" panose="020B0604020202020204" pitchFamily="34" charset="0"/>
              <a:buChar char="•"/>
            </a:pPr>
            <a:r>
              <a:rPr lang="de-DE" sz="2000" dirty="0" err="1"/>
              <a:t>React</a:t>
            </a:r>
            <a:r>
              <a:rPr lang="de-DE" sz="2000" dirty="0"/>
              <a:t> </a:t>
            </a:r>
            <a:r>
              <a:rPr lang="de-DE" sz="2000" dirty="0" err="1"/>
              <a:t>to</a:t>
            </a:r>
            <a:r>
              <a:rPr lang="de-DE" sz="2000" dirty="0"/>
              <a:t> potential </a:t>
            </a:r>
            <a:r>
              <a:rPr lang="de-DE" sz="2000" dirty="0" err="1"/>
              <a:t>hazard</a:t>
            </a:r>
            <a:r>
              <a:rPr lang="de-DE" sz="2000" dirty="0"/>
              <a:t> </a:t>
            </a:r>
            <a:r>
              <a:rPr lang="de-DE" sz="2000" dirty="0" err="1"/>
              <a:t>preventatively</a:t>
            </a:r>
            <a:r>
              <a:rPr lang="de-DE" sz="2000" dirty="0"/>
              <a:t> </a:t>
            </a:r>
          </a:p>
          <a:p>
            <a:pPr marL="742950" lvl="1" indent="-285750">
              <a:buFont typeface="Arial" panose="020B0604020202020204" pitchFamily="34" charset="0"/>
              <a:buChar char="•"/>
            </a:pPr>
            <a:r>
              <a:rPr lang="de-DE" sz="2000" dirty="0"/>
              <a:t>Judge </a:t>
            </a:r>
            <a:r>
              <a:rPr lang="de-DE" sz="2000" dirty="0" err="1"/>
              <a:t>situations</a:t>
            </a:r>
            <a:r>
              <a:rPr lang="de-DE" sz="2000" dirty="0"/>
              <a:t> </a:t>
            </a:r>
            <a:r>
              <a:rPr lang="de-DE" sz="2000" dirty="0" err="1"/>
              <a:t>correctly</a:t>
            </a:r>
            <a:endParaRPr lang="de-DE" sz="2000" dirty="0"/>
          </a:p>
          <a:p>
            <a:pPr marL="742950" lvl="1" indent="-285750">
              <a:buFont typeface="Arial" panose="020B0604020202020204" pitchFamily="34" charset="0"/>
              <a:buChar char="•"/>
            </a:pPr>
            <a:endParaRPr lang="de-DE" sz="2000" dirty="0"/>
          </a:p>
          <a:p>
            <a:r>
              <a:rPr lang="de-DE" sz="2000" dirty="0"/>
              <a:t>And </a:t>
            </a:r>
            <a:r>
              <a:rPr lang="de-DE" sz="2000" dirty="0" err="1"/>
              <a:t>thereby</a:t>
            </a:r>
            <a:r>
              <a:rPr lang="de-DE" sz="2000" dirty="0"/>
              <a:t> </a:t>
            </a:r>
            <a:r>
              <a:rPr lang="de-DE" sz="2000" dirty="0" err="1"/>
              <a:t>contribute</a:t>
            </a:r>
            <a:r>
              <a:rPr lang="de-DE" sz="2000" dirty="0"/>
              <a:t> </a:t>
            </a:r>
            <a:r>
              <a:rPr lang="de-DE" sz="2000" dirty="0" err="1"/>
              <a:t>to</a:t>
            </a:r>
            <a:r>
              <a:rPr lang="de-DE" sz="2000" dirty="0"/>
              <a:t> </a:t>
            </a:r>
            <a:r>
              <a:rPr lang="de-DE" sz="2000" dirty="0" err="1"/>
              <a:t>overall</a:t>
            </a:r>
            <a:r>
              <a:rPr lang="de-DE" sz="2000" dirty="0"/>
              <a:t> </a:t>
            </a:r>
            <a:r>
              <a:rPr lang="de-DE" sz="2000" dirty="0" err="1"/>
              <a:t>road</a:t>
            </a:r>
            <a:r>
              <a:rPr lang="de-DE" sz="2000" dirty="0"/>
              <a:t> </a:t>
            </a:r>
            <a:r>
              <a:rPr lang="de-DE" sz="2000" dirty="0" err="1"/>
              <a:t>safety</a:t>
            </a:r>
            <a:r>
              <a:rPr lang="de-DE" sz="2000" dirty="0"/>
              <a:t>, </a:t>
            </a:r>
            <a:r>
              <a:rPr lang="de-DE" sz="2000" dirty="0" err="1"/>
              <a:t>provided</a:t>
            </a:r>
            <a:r>
              <a:rPr lang="de-DE" sz="2000" dirty="0"/>
              <a:t> </a:t>
            </a:r>
            <a:r>
              <a:rPr lang="de-DE" sz="2000" dirty="0" err="1"/>
              <a:t>appropriate</a:t>
            </a:r>
            <a:r>
              <a:rPr lang="de-DE" sz="2000" dirty="0"/>
              <a:t> </a:t>
            </a:r>
            <a:r>
              <a:rPr lang="de-DE" sz="2000" dirty="0" err="1"/>
              <a:t>measures</a:t>
            </a:r>
            <a:r>
              <a:rPr lang="de-DE" sz="2000" dirty="0"/>
              <a:t> </a:t>
            </a:r>
            <a:r>
              <a:rPr lang="de-DE" sz="2000" dirty="0" err="1"/>
              <a:t>are</a:t>
            </a:r>
            <a:r>
              <a:rPr lang="de-DE" sz="2000" dirty="0"/>
              <a:t> </a:t>
            </a:r>
            <a:r>
              <a:rPr lang="de-DE" sz="2000" dirty="0" err="1"/>
              <a:t>taken</a:t>
            </a:r>
            <a:r>
              <a:rPr lang="de-DE" sz="2000" dirty="0"/>
              <a:t> </a:t>
            </a:r>
            <a:r>
              <a:rPr lang="de-DE" sz="2000" dirty="0" err="1"/>
              <a:t>to</a:t>
            </a:r>
            <a:r>
              <a:rPr lang="de-DE" sz="2000" dirty="0"/>
              <a:t> </a:t>
            </a:r>
            <a:r>
              <a:rPr lang="de-DE" sz="2000" dirty="0" err="1"/>
              <a:t>ensure</a:t>
            </a:r>
            <a:r>
              <a:rPr lang="de-DE" sz="2000" dirty="0"/>
              <a:t> </a:t>
            </a:r>
            <a:r>
              <a:rPr lang="de-DE" sz="2000" dirty="0" err="1"/>
              <a:t>drivers</a:t>
            </a:r>
            <a:r>
              <a:rPr lang="de-DE" sz="2000" dirty="0"/>
              <a:t> </a:t>
            </a:r>
            <a:r>
              <a:rPr lang="de-DE" sz="2000" dirty="0" err="1"/>
              <a:t>properly</a:t>
            </a:r>
            <a:r>
              <a:rPr lang="de-DE" sz="2000" dirty="0"/>
              <a:t> monitor </a:t>
            </a:r>
            <a:r>
              <a:rPr lang="de-DE" sz="2000" dirty="0" err="1"/>
              <a:t>the</a:t>
            </a:r>
            <a:r>
              <a:rPr lang="de-DE" sz="2000" dirty="0"/>
              <a:t> </a:t>
            </a:r>
            <a:r>
              <a:rPr lang="de-DE" sz="2000" dirty="0" err="1"/>
              <a:t>system</a:t>
            </a:r>
            <a:r>
              <a:rPr lang="de-DE" sz="2000" dirty="0"/>
              <a:t> and </a:t>
            </a:r>
            <a:r>
              <a:rPr lang="de-DE" sz="2000" dirty="0" err="1"/>
              <a:t>the</a:t>
            </a:r>
            <a:r>
              <a:rPr lang="de-DE" sz="2000" dirty="0"/>
              <a:t> </a:t>
            </a:r>
            <a:r>
              <a:rPr lang="de-DE" sz="2000" dirty="0" err="1"/>
              <a:t>environment</a:t>
            </a:r>
            <a:r>
              <a:rPr lang="de-DE" sz="2000" dirty="0"/>
              <a:t>. </a:t>
            </a:r>
          </a:p>
        </p:txBody>
      </p:sp>
    </p:spTree>
    <p:extLst>
      <p:ext uri="{BB962C8B-B14F-4D97-AF65-F5344CB8AC3E}">
        <p14:creationId xmlns:p14="http://schemas.microsoft.com/office/powerpoint/2010/main" val="4069613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C662549B-A61D-846E-FAA9-DF3139A99D6A}"/>
              </a:ext>
            </a:extLst>
          </p:cNvPr>
          <p:cNvSpPr txBox="1">
            <a:spLocks/>
          </p:cNvSpPr>
          <p:nvPr/>
        </p:nvSpPr>
        <p:spPr>
          <a:xfrm>
            <a:off x="432752" y="1351261"/>
            <a:ext cx="10342825" cy="3256166"/>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marR="0" lvl="0" indent="0" algn="l" defTabSz="1219170" rtl="0" eaLnBrk="1" fontAlgn="auto" latinLnBrk="0" hangingPunct="1">
              <a:lnSpc>
                <a:spcPct val="100000"/>
              </a:lnSpc>
              <a:spcBef>
                <a:spcPts val="667"/>
              </a:spcBef>
              <a:spcAft>
                <a:spcPts val="0"/>
              </a:spcAft>
              <a:buClr>
                <a:srgbClr val="009EE3"/>
              </a:buClr>
              <a:buSzPct val="103000"/>
              <a:buFont typeface="Wingdings" pitchFamily="2"/>
              <a:buNone/>
              <a:tabLst/>
              <a:defRPr/>
            </a:pPr>
            <a:r>
              <a:rPr kumimoji="0" lang="en-US" sz="2000" b="0" u="none" strike="noStrike" kern="1200" cap="none" spc="0" normalizeH="0" baseline="0" noProof="0" dirty="0">
                <a:ln>
                  <a:noFill/>
                </a:ln>
                <a:solidFill>
                  <a:srgbClr val="5D5D5D"/>
                </a:solidFill>
                <a:effectLst/>
                <a:uLnTx/>
                <a:uFillTx/>
                <a:latin typeface="Calibri"/>
                <a:cs typeface="Arial" pitchFamily="34"/>
              </a:rPr>
              <a:t>New obligation, in addition to CEL Audit, for manufacturer to declare in detail the system and features permitting detailed assessment/verification. </a:t>
            </a:r>
          </a:p>
          <a:p>
            <a:pPr marL="0" marR="0" lvl="0" indent="0" algn="l" defTabSz="1219170" rtl="0" eaLnBrk="1" fontAlgn="auto" latinLnBrk="0" hangingPunct="1">
              <a:lnSpc>
                <a:spcPct val="100000"/>
              </a:lnSpc>
              <a:spcBef>
                <a:spcPts val="667"/>
              </a:spcBef>
              <a:spcAft>
                <a:spcPts val="0"/>
              </a:spcAft>
              <a:buClr>
                <a:srgbClr val="009EE3"/>
              </a:buClr>
              <a:buSzPct val="103000"/>
              <a:buFont typeface="Wingdings" pitchFamily="2"/>
              <a:buNone/>
              <a:tabLst/>
              <a:defRPr/>
            </a:pPr>
            <a:r>
              <a:rPr kumimoji="0" lang="en-US" sz="2000" b="0" u="none" strike="noStrike" kern="1200" cap="none" spc="0" normalizeH="0" baseline="0" noProof="0" dirty="0">
                <a:ln>
                  <a:noFill/>
                </a:ln>
                <a:solidFill>
                  <a:srgbClr val="5D5D5D"/>
                </a:solidFill>
                <a:effectLst/>
                <a:uLnTx/>
                <a:uFillTx/>
                <a:latin typeface="Calibri"/>
                <a:cs typeface="Arial" pitchFamily="34"/>
              </a:rPr>
              <a:t>Aimed to outline system characteristics</a:t>
            </a:r>
          </a:p>
          <a:p>
            <a:pPr>
              <a:defRPr/>
            </a:pPr>
            <a:r>
              <a:rPr lang="en-US" sz="2000" dirty="0">
                <a:latin typeface="Calibri"/>
              </a:rPr>
              <a:t>Specific features on the system according to section 6</a:t>
            </a:r>
          </a:p>
          <a:p>
            <a:pPr>
              <a:defRPr/>
            </a:pPr>
            <a:r>
              <a:rPr lang="en-US" sz="2000" dirty="0">
                <a:latin typeface="Calibri"/>
              </a:rPr>
              <a:t>Conditions for activation &amp; system boundaries</a:t>
            </a:r>
          </a:p>
          <a:p>
            <a:pPr>
              <a:defRPr/>
            </a:pPr>
            <a:r>
              <a:rPr lang="en-US" sz="2000" dirty="0">
                <a:latin typeface="Calibri"/>
              </a:rPr>
              <a:t>DCAS interaction with other vehicle systems</a:t>
            </a:r>
          </a:p>
          <a:p>
            <a:pPr>
              <a:defRPr/>
            </a:pPr>
            <a:r>
              <a:rPr lang="en-US" sz="2000" dirty="0">
                <a:latin typeface="Calibri"/>
              </a:rPr>
              <a:t>Means for activation, deactivation and override</a:t>
            </a:r>
          </a:p>
          <a:p>
            <a:pPr>
              <a:defRPr/>
            </a:pPr>
            <a:r>
              <a:rPr lang="en-US" sz="2000" dirty="0">
                <a:latin typeface="Calibri"/>
              </a:rPr>
              <a:t>Criteria monitored and means to determine sufficient driver engagement</a:t>
            </a:r>
          </a:p>
          <a:p>
            <a:pPr marL="0" indent="0">
              <a:buNone/>
              <a:defRPr/>
            </a:pPr>
            <a:endParaRPr lang="en-US" sz="2000" dirty="0">
              <a:latin typeface="Calibri"/>
            </a:endParaRPr>
          </a:p>
          <a:p>
            <a:pPr marL="0" indent="0">
              <a:buNone/>
              <a:defRPr/>
            </a:pPr>
            <a:endParaRPr kumimoji="0" lang="en-US" sz="2000" b="0" u="none" strike="noStrike" kern="1200" cap="none" spc="0" normalizeH="0" baseline="0" noProof="0" dirty="0">
              <a:ln>
                <a:noFill/>
              </a:ln>
              <a:solidFill>
                <a:srgbClr val="5D5D5D"/>
              </a:solidFill>
              <a:effectLst/>
              <a:uLnTx/>
              <a:uFillTx/>
              <a:latin typeface="Calibri"/>
              <a:cs typeface="Arial" pitchFamily="34"/>
            </a:endParaRPr>
          </a:p>
        </p:txBody>
      </p:sp>
      <p:sp>
        <p:nvSpPr>
          <p:cNvPr id="4" name="Titel 2">
            <a:extLst>
              <a:ext uri="{FF2B5EF4-FFF2-40B4-BE49-F238E27FC236}">
                <a16:creationId xmlns:a16="http://schemas.microsoft.com/office/drawing/2014/main" id="{E4C0C650-0182-94D4-4EDF-0A8BCFF78C77}"/>
              </a:ext>
            </a:extLst>
          </p:cNvPr>
          <p:cNvSpPr txBox="1">
            <a:spLocks/>
          </p:cNvSpPr>
          <p:nvPr/>
        </p:nvSpPr>
        <p:spPr>
          <a:xfrm>
            <a:off x="342154" y="304584"/>
            <a:ext cx="1131196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9 – System information data </a:t>
            </a:r>
          </a:p>
        </p:txBody>
      </p:sp>
    </p:spTree>
    <p:extLst>
      <p:ext uri="{BB962C8B-B14F-4D97-AF65-F5344CB8AC3E}">
        <p14:creationId xmlns:p14="http://schemas.microsoft.com/office/powerpoint/2010/main" val="969437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D5D5D5AC-F83A-D1A8-7AB4-34665EA08DEC}"/>
              </a:ext>
            </a:extLst>
          </p:cNvPr>
          <p:cNvSpPr txBox="1">
            <a:spLocks/>
          </p:cNvSpPr>
          <p:nvPr/>
        </p:nvSpPr>
        <p:spPr>
          <a:xfrm>
            <a:off x="431801" y="238583"/>
            <a:ext cx="10808854" cy="744502"/>
          </a:xfrm>
          <a:prstGeom prst="rect">
            <a:avLst/>
          </a:prstGeom>
        </p:spPr>
        <p:txBody>
          <a:bodyPr anchor="t" anchorCtr="0">
            <a:noAutofit/>
          </a:bodyPr>
          <a:lstStyle>
            <a:lvl1pPr marL="0" marR="0" lvl="0" indent="0" algn="l" defTabSz="1219170" rtl="0" fontAlgn="auto" hangingPunct="1">
              <a:lnSpc>
                <a:spcPct val="100000"/>
              </a:lnSpc>
              <a:spcBef>
                <a:spcPts val="0"/>
              </a:spcBef>
              <a:spcAft>
                <a:spcPts val="0"/>
              </a:spcAft>
              <a:buNone/>
              <a:tabLst/>
              <a:defRPr lang="de-DE" sz="2400" b="1" i="0" u="none" strike="noStrike" kern="1200" cap="none" spc="0" baseline="0">
                <a:solidFill>
                  <a:srgbClr val="5D5D5D"/>
                </a:solidFill>
                <a:uFillTx/>
                <a:latin typeface="+mj-lt"/>
                <a:cs typeface="Arial" pitchFamily="34"/>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0" dirty="0">
                <a:solidFill>
                  <a:schemeClr val="tx1"/>
                </a:solidFill>
                <a:ea typeface="+mj-ea"/>
                <a:cs typeface="+mj-cs"/>
              </a:rPr>
              <a:t>Section 10 – Requirements for software identification and cyber security</a:t>
            </a:r>
          </a:p>
        </p:txBody>
      </p:sp>
      <p:sp>
        <p:nvSpPr>
          <p:cNvPr id="3" name="Textplatzhalter 4">
            <a:extLst>
              <a:ext uri="{FF2B5EF4-FFF2-40B4-BE49-F238E27FC236}">
                <a16:creationId xmlns:a16="http://schemas.microsoft.com/office/drawing/2014/main" id="{C662549B-A61D-846E-FAA9-DF3139A99D6A}"/>
              </a:ext>
            </a:extLst>
          </p:cNvPr>
          <p:cNvSpPr txBox="1">
            <a:spLocks/>
          </p:cNvSpPr>
          <p:nvPr/>
        </p:nvSpPr>
        <p:spPr>
          <a:xfrm>
            <a:off x="566677" y="1835787"/>
            <a:ext cx="9106241" cy="1848708"/>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a:defRPr/>
            </a:pPr>
            <a:r>
              <a:rPr lang="en-US" sz="2000" dirty="0">
                <a:latin typeface="Calibri"/>
              </a:rPr>
              <a:t>RXSWIN may be implemented, if so must comply with UN Regulation No. 156 (based on R.E.3)</a:t>
            </a:r>
          </a:p>
          <a:p>
            <a:pPr>
              <a:defRPr/>
            </a:pPr>
            <a:r>
              <a:rPr lang="en-US" sz="2000" dirty="0">
                <a:latin typeface="Calibri"/>
              </a:rPr>
              <a:t>System compliance with UN Regulation No. 155 to be evidenced</a:t>
            </a:r>
            <a:endParaRPr kumimoji="0" lang="en-US" sz="2000" b="0" u="none" strike="noStrike" kern="1200" cap="none" spc="0" normalizeH="0" baseline="0" noProof="0" dirty="0">
              <a:ln>
                <a:noFill/>
              </a:ln>
              <a:solidFill>
                <a:srgbClr val="5D5D5D"/>
              </a:solidFill>
              <a:effectLst/>
              <a:uLnTx/>
              <a:uFillTx/>
              <a:latin typeface="Calibri"/>
              <a:cs typeface="Arial" pitchFamily="34"/>
            </a:endParaRPr>
          </a:p>
        </p:txBody>
      </p:sp>
    </p:spTree>
    <p:extLst>
      <p:ext uri="{BB962C8B-B14F-4D97-AF65-F5344CB8AC3E}">
        <p14:creationId xmlns:p14="http://schemas.microsoft.com/office/powerpoint/2010/main" val="2068350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B83A7-E5CE-A664-C744-78353AB6C6BD}"/>
              </a:ext>
            </a:extLst>
          </p:cNvPr>
          <p:cNvSpPr>
            <a:spLocks noGrp="1"/>
          </p:cNvSpPr>
          <p:nvPr>
            <p:ph type="title"/>
          </p:nvPr>
        </p:nvSpPr>
        <p:spPr>
          <a:xfrm>
            <a:off x="838200" y="2310374"/>
            <a:ext cx="10515600" cy="1885109"/>
          </a:xfrm>
        </p:spPr>
        <p:txBody>
          <a:bodyPr/>
          <a:lstStyle/>
          <a:p>
            <a:r>
              <a:rPr lang="en-US" dirty="0"/>
              <a:t>V. DCAS Validation</a:t>
            </a:r>
            <a:endParaRPr lang="ru-RU" dirty="0"/>
          </a:p>
        </p:txBody>
      </p:sp>
    </p:spTree>
    <p:extLst>
      <p:ext uri="{BB962C8B-B14F-4D97-AF65-F5344CB8AC3E}">
        <p14:creationId xmlns:p14="http://schemas.microsoft.com/office/powerpoint/2010/main" val="4140667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DE3888-8BFE-5442-ADAF-AE0C4BA16EB0}"/>
              </a:ext>
            </a:extLst>
          </p:cNvPr>
          <p:cNvSpPr>
            <a:spLocks noGrp="1"/>
          </p:cNvSpPr>
          <p:nvPr>
            <p:ph type="title"/>
          </p:nvPr>
        </p:nvSpPr>
        <p:spPr>
          <a:xfrm>
            <a:off x="611095" y="192188"/>
            <a:ext cx="8506571" cy="744502"/>
          </a:xfrm>
        </p:spPr>
        <p:txBody>
          <a:bodyPr/>
          <a:lstStyle/>
          <a:p>
            <a:r>
              <a:rPr lang="de-DE" sz="4400" dirty="0">
                <a:solidFill>
                  <a:schemeClr val="tx1"/>
                </a:solidFill>
              </a:rPr>
              <a:t>Assessment Pillar: Audit </a:t>
            </a:r>
            <a:r>
              <a:rPr lang="de-DE" sz="3600" dirty="0">
                <a:solidFill>
                  <a:schemeClr val="tx1"/>
                </a:solidFill>
              </a:rPr>
              <a:t>(Annex 3)</a:t>
            </a:r>
            <a:endParaRPr lang="de-DE" sz="4400" dirty="0">
              <a:solidFill>
                <a:schemeClr val="tx1"/>
              </a:solidFill>
            </a:endParaRPr>
          </a:p>
        </p:txBody>
      </p:sp>
      <p:sp>
        <p:nvSpPr>
          <p:cNvPr id="4" name="Textplatzhalter 4">
            <a:extLst>
              <a:ext uri="{FF2B5EF4-FFF2-40B4-BE49-F238E27FC236}">
                <a16:creationId xmlns:a16="http://schemas.microsoft.com/office/drawing/2014/main" id="{E6A13DD3-87DC-5E6F-8D29-F7CFF4B370B4}"/>
              </a:ext>
            </a:extLst>
          </p:cNvPr>
          <p:cNvSpPr txBox="1">
            <a:spLocks/>
          </p:cNvSpPr>
          <p:nvPr/>
        </p:nvSpPr>
        <p:spPr>
          <a:xfrm>
            <a:off x="1832396" y="7043661"/>
            <a:ext cx="11159314" cy="2504657"/>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buNone/>
            </a:pPr>
            <a:r>
              <a:rPr lang="en-US" sz="1600" b="1"/>
              <a:t>x</a:t>
            </a:r>
            <a:endParaRPr lang="en-US" sz="1600"/>
          </a:p>
        </p:txBody>
      </p:sp>
      <p:graphicFrame>
        <p:nvGraphicFramePr>
          <p:cNvPr id="2" name="Объект 6">
            <a:extLst>
              <a:ext uri="{FF2B5EF4-FFF2-40B4-BE49-F238E27FC236}">
                <a16:creationId xmlns:a16="http://schemas.microsoft.com/office/drawing/2014/main" id="{DA7D1D2E-6907-C3CD-B916-8B354803AC24}"/>
              </a:ext>
            </a:extLst>
          </p:cNvPr>
          <p:cNvGraphicFramePr>
            <a:graphicFrameLocks/>
          </p:cNvGraphicFramePr>
          <p:nvPr/>
        </p:nvGraphicFramePr>
        <p:xfrm>
          <a:off x="-60665" y="1069188"/>
          <a:ext cx="12252665" cy="5469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C3AE0037-066B-7979-30E8-5F61615D2E89}"/>
              </a:ext>
            </a:extLst>
          </p:cNvPr>
          <p:cNvCxnSpPr/>
          <p:nvPr/>
        </p:nvCxnSpPr>
        <p:spPr>
          <a:xfrm>
            <a:off x="7019108" y="2786743"/>
            <a:ext cx="0" cy="2612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303F35-6AA2-3F6E-7341-D1B5C0FF71E5}"/>
              </a:ext>
            </a:extLst>
          </p:cNvPr>
          <p:cNvCxnSpPr/>
          <p:nvPr/>
        </p:nvCxnSpPr>
        <p:spPr>
          <a:xfrm>
            <a:off x="10101943" y="2786743"/>
            <a:ext cx="0" cy="26125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428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EF1D37-4896-44B9-895F-CB4E5066587F}"/>
              </a:ext>
            </a:extLst>
          </p:cNvPr>
          <p:cNvSpPr>
            <a:spLocks noGrp="1"/>
          </p:cNvSpPr>
          <p:nvPr>
            <p:ph type="title"/>
          </p:nvPr>
        </p:nvSpPr>
        <p:spPr>
          <a:xfrm>
            <a:off x="838200" y="267470"/>
            <a:ext cx="10515600" cy="1325563"/>
          </a:xfrm>
        </p:spPr>
        <p:txBody>
          <a:bodyPr/>
          <a:lstStyle/>
          <a:p>
            <a:r>
              <a:rPr lang="en-US" dirty="0"/>
              <a:t>Appendices to Annex 3</a:t>
            </a:r>
            <a:endParaRPr lang="ru-RU" dirty="0"/>
          </a:p>
        </p:txBody>
      </p:sp>
      <p:sp>
        <p:nvSpPr>
          <p:cNvPr id="3" name="Объект 2">
            <a:extLst>
              <a:ext uri="{FF2B5EF4-FFF2-40B4-BE49-F238E27FC236}">
                <a16:creationId xmlns:a16="http://schemas.microsoft.com/office/drawing/2014/main" id="{E5C6C6B6-09A4-4ED5-8779-28479A77BF8B}"/>
              </a:ext>
            </a:extLst>
          </p:cNvPr>
          <p:cNvSpPr>
            <a:spLocks noGrp="1"/>
          </p:cNvSpPr>
          <p:nvPr>
            <p:ph idx="1"/>
          </p:nvPr>
        </p:nvSpPr>
        <p:spPr>
          <a:xfrm>
            <a:off x="748553" y="1464700"/>
            <a:ext cx="10515600" cy="5125829"/>
          </a:xfrm>
        </p:spPr>
        <p:txBody>
          <a:bodyPr>
            <a:normAutofit/>
          </a:bodyPr>
          <a:lstStyle/>
          <a:p>
            <a:r>
              <a:rPr lang="en-US" dirty="0"/>
              <a:t>Appendix 1 - </a:t>
            </a:r>
            <a:r>
              <a:rPr lang="en-GB" dirty="0"/>
              <a:t>Model assessment form for electronic systems, and/or complex electronic systems</a:t>
            </a:r>
            <a:endParaRPr lang="en-US" dirty="0"/>
          </a:p>
          <a:p>
            <a:r>
              <a:rPr lang="en-US" dirty="0"/>
              <a:t>Appendix 2 - </a:t>
            </a:r>
            <a:r>
              <a:rPr lang="en-GB" dirty="0"/>
              <a:t>System design to be assessed during the audit (list of items stipulated in the main text of the Regulation, required to be submitted by the manufacturer for the purpose of audit)</a:t>
            </a:r>
          </a:p>
          <a:p>
            <a:r>
              <a:rPr lang="en-GB" dirty="0"/>
              <a:t>Appendix 3 - Exemplary Classification of the System Detection Capabilities and Relevant System Boundaries</a:t>
            </a:r>
          </a:p>
          <a:p>
            <a:r>
              <a:rPr lang="en-GB" dirty="0"/>
              <a:t>Appendix 4 – Manufacturer’s declaration of system capability</a:t>
            </a:r>
            <a:endParaRPr lang="en-US" dirty="0"/>
          </a:p>
        </p:txBody>
      </p:sp>
      <p:sp>
        <p:nvSpPr>
          <p:cNvPr id="4" name="Номер слайда 3">
            <a:extLst>
              <a:ext uri="{FF2B5EF4-FFF2-40B4-BE49-F238E27FC236}">
                <a16:creationId xmlns:a16="http://schemas.microsoft.com/office/drawing/2014/main" id="{EC038C56-D106-41F8-BF0C-6F64A69E2E67}"/>
              </a:ext>
            </a:extLst>
          </p:cNvPr>
          <p:cNvSpPr>
            <a:spLocks noGrp="1"/>
          </p:cNvSpPr>
          <p:nvPr>
            <p:ph type="sldNum" sz="quarter" idx="12"/>
          </p:nvPr>
        </p:nvSpPr>
        <p:spPr/>
        <p:txBody>
          <a:bodyPr/>
          <a:lstStyle/>
          <a:p>
            <a:fld id="{2705717C-9100-4B67-BBBE-0E8CFF0344F7}" type="slidenum">
              <a:rPr lang="ru-RU" smtClean="0"/>
              <a:t>54</a:t>
            </a:fld>
            <a:endParaRPr lang="ru-RU"/>
          </a:p>
        </p:txBody>
      </p:sp>
    </p:spTree>
    <p:extLst>
      <p:ext uri="{BB962C8B-B14F-4D97-AF65-F5344CB8AC3E}">
        <p14:creationId xmlns:p14="http://schemas.microsoft.com/office/powerpoint/2010/main" val="771594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EF1D37-4896-44B9-895F-CB4E5066587F}"/>
              </a:ext>
            </a:extLst>
          </p:cNvPr>
          <p:cNvSpPr>
            <a:spLocks noGrp="1"/>
          </p:cNvSpPr>
          <p:nvPr>
            <p:ph type="title"/>
          </p:nvPr>
        </p:nvSpPr>
        <p:spPr>
          <a:xfrm>
            <a:off x="793377" y="204717"/>
            <a:ext cx="10515600" cy="1325563"/>
          </a:xfrm>
        </p:spPr>
        <p:txBody>
          <a:bodyPr>
            <a:normAutofit fontScale="90000"/>
          </a:bodyPr>
          <a:lstStyle/>
          <a:p>
            <a:r>
              <a:rPr lang="en-US" dirty="0"/>
              <a:t>Appendix 4 </a:t>
            </a:r>
            <a:r>
              <a:rPr lang="en-GB" dirty="0"/>
              <a:t>– </a:t>
            </a:r>
            <a:br>
              <a:rPr lang="en-GB" dirty="0"/>
            </a:br>
            <a:r>
              <a:rPr lang="en-GB" dirty="0"/>
              <a:t>Manufacturer’s declaration of system capability</a:t>
            </a:r>
            <a:endParaRPr lang="ru-RU" dirty="0"/>
          </a:p>
        </p:txBody>
      </p:sp>
      <p:sp>
        <p:nvSpPr>
          <p:cNvPr id="3" name="Объект 2">
            <a:extLst>
              <a:ext uri="{FF2B5EF4-FFF2-40B4-BE49-F238E27FC236}">
                <a16:creationId xmlns:a16="http://schemas.microsoft.com/office/drawing/2014/main" id="{E5C6C6B6-09A4-4ED5-8779-28479A77BF8B}"/>
              </a:ext>
            </a:extLst>
          </p:cNvPr>
          <p:cNvSpPr>
            <a:spLocks noGrp="1"/>
          </p:cNvSpPr>
          <p:nvPr>
            <p:ph idx="1"/>
          </p:nvPr>
        </p:nvSpPr>
        <p:spPr>
          <a:xfrm>
            <a:off x="793377" y="1606666"/>
            <a:ext cx="10515600" cy="4856887"/>
          </a:xfrm>
        </p:spPr>
        <p:txBody>
          <a:bodyPr>
            <a:normAutofit fontScale="85000" lnSpcReduction="10000"/>
          </a:bodyPr>
          <a:lstStyle/>
          <a:p>
            <a:pPr marL="0" indent="0">
              <a:buNone/>
            </a:pPr>
            <a:r>
              <a:rPr lang="en-US" dirty="0"/>
              <a:t>Aimed to outline system/feature performance to support testing.</a:t>
            </a:r>
          </a:p>
          <a:p>
            <a:pPr marL="514350" indent="-514350">
              <a:buFont typeface="+mj-lt"/>
              <a:buAutoNum type="arabicPeriod"/>
            </a:pPr>
            <a:r>
              <a:rPr lang="en-GB" dirty="0"/>
              <a:t>System’s capability to respond to other road users</a:t>
            </a:r>
          </a:p>
          <a:p>
            <a:pPr marL="514350" indent="-514350">
              <a:buFont typeface="+mj-lt"/>
              <a:buAutoNum type="arabicPeriod"/>
            </a:pPr>
            <a:r>
              <a:rPr lang="en-GB" dirty="0"/>
              <a:t>System’s capability to follow the course of the lane</a:t>
            </a:r>
          </a:p>
          <a:p>
            <a:pPr marL="514350" indent="-514350">
              <a:buFont typeface="+mj-lt"/>
              <a:buAutoNum type="arabicPeriod"/>
            </a:pPr>
            <a:r>
              <a:rPr lang="en-GB" dirty="0"/>
              <a:t>Road events which the </a:t>
            </a:r>
            <a:r>
              <a:rPr lang="en-US" dirty="0"/>
              <a:t>system may recognize relevant to the given declared system boundaries and system design</a:t>
            </a:r>
          </a:p>
          <a:p>
            <a:pPr marL="514350" indent="-514350">
              <a:buFont typeface="+mj-lt"/>
              <a:buAutoNum type="arabicPeriod"/>
            </a:pPr>
            <a:r>
              <a:rPr lang="en-GB" dirty="0"/>
              <a:t>System’s ability to ensure safe operation when assisting lane changes (applicable to both driver- and system-initiated lane changes)</a:t>
            </a:r>
          </a:p>
          <a:p>
            <a:pPr marL="514350" indent="-514350">
              <a:buFont typeface="+mj-lt"/>
              <a:buAutoNum type="arabicPeriod"/>
            </a:pPr>
            <a:r>
              <a:rPr lang="en-GB" dirty="0"/>
              <a:t>System’s ability to safely perform other driver-initiated or system-initiated manoeuvres in non-highway environments without driver intervention</a:t>
            </a:r>
          </a:p>
          <a:p>
            <a:pPr marL="514350" indent="-514350">
              <a:buFont typeface="+mj-lt"/>
              <a:buAutoNum type="arabicPeriod"/>
            </a:pPr>
            <a:r>
              <a:rPr lang="en-GB" dirty="0"/>
              <a:t>System’s ability to operate in accordance with traffic rules related to a certain driver-initiated manoeuvre</a:t>
            </a:r>
          </a:p>
          <a:p>
            <a:pPr marL="514350" indent="-514350">
              <a:buFont typeface="+mj-lt"/>
              <a:buAutoNum type="arabicPeriod"/>
            </a:pPr>
            <a:r>
              <a:rPr lang="en-GB" dirty="0"/>
              <a:t>System’s ability to operate in accordance with traffic rules related to a certain system-initiated manoeuvre</a:t>
            </a:r>
            <a:endParaRPr lang="en-US" dirty="0"/>
          </a:p>
        </p:txBody>
      </p:sp>
      <p:sp>
        <p:nvSpPr>
          <p:cNvPr id="4" name="Номер слайда 3">
            <a:extLst>
              <a:ext uri="{FF2B5EF4-FFF2-40B4-BE49-F238E27FC236}">
                <a16:creationId xmlns:a16="http://schemas.microsoft.com/office/drawing/2014/main" id="{EC038C56-D106-41F8-BF0C-6F64A69E2E67}"/>
              </a:ext>
            </a:extLst>
          </p:cNvPr>
          <p:cNvSpPr>
            <a:spLocks noGrp="1"/>
          </p:cNvSpPr>
          <p:nvPr>
            <p:ph type="sldNum" sz="quarter" idx="12"/>
          </p:nvPr>
        </p:nvSpPr>
        <p:spPr/>
        <p:txBody>
          <a:bodyPr/>
          <a:lstStyle/>
          <a:p>
            <a:fld id="{2705717C-9100-4B67-BBBE-0E8CFF0344F7}" type="slidenum">
              <a:rPr lang="ru-RU" smtClean="0"/>
              <a:t>55</a:t>
            </a:fld>
            <a:endParaRPr lang="ru-RU"/>
          </a:p>
        </p:txBody>
      </p:sp>
    </p:spTree>
    <p:extLst>
      <p:ext uri="{BB962C8B-B14F-4D97-AF65-F5344CB8AC3E}">
        <p14:creationId xmlns:p14="http://schemas.microsoft.com/office/powerpoint/2010/main" val="1362313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2"/>
          </p:nvPr>
        </p:nvSpPr>
        <p:spPr>
          <a:ln w="28575"/>
        </p:spPr>
        <p:style>
          <a:lnRef idx="2">
            <a:schemeClr val="accent2"/>
          </a:lnRef>
          <a:fillRef idx="1">
            <a:schemeClr val="lt1"/>
          </a:fillRef>
          <a:effectRef idx="0">
            <a:schemeClr val="accent2"/>
          </a:effectRef>
          <a:fontRef idx="minor">
            <a:schemeClr val="dk1"/>
          </a:fontRef>
        </p:style>
        <p:txBody>
          <a:bodyPr/>
          <a:lstStyle/>
          <a:p>
            <a:pPr algn="ctr"/>
            <a:endParaRPr lang="en-GB" b="1" dirty="0"/>
          </a:p>
          <a:p>
            <a:pPr algn="ctr"/>
            <a:endParaRPr lang="en-GB" b="1" dirty="0"/>
          </a:p>
          <a:p>
            <a:pPr algn="ctr"/>
            <a:endParaRPr lang="en-GB" b="1" dirty="0"/>
          </a:p>
          <a:p>
            <a:pPr algn="ctr">
              <a:spcBef>
                <a:spcPts val="1800"/>
              </a:spcBef>
            </a:pPr>
            <a:r>
              <a:rPr lang="en-GB" b="1" dirty="0"/>
              <a:t>PUBLIC ROAD TESTING</a:t>
            </a:r>
          </a:p>
          <a:p>
            <a:pPr marL="342900" indent="-342900">
              <a:spcAft>
                <a:spcPts val="0"/>
              </a:spcAft>
              <a:buFont typeface="Arial" panose="020B0604020202020204" pitchFamily="34" charset="0"/>
              <a:buChar char="•"/>
            </a:pPr>
            <a:r>
              <a:rPr lang="en-GB" dirty="0"/>
              <a:t>Final verification</a:t>
            </a:r>
          </a:p>
          <a:p>
            <a:pPr marL="342900" indent="-342900">
              <a:spcAft>
                <a:spcPts val="0"/>
              </a:spcAft>
              <a:buFont typeface="Arial" panose="020B0604020202020204" pitchFamily="34" charset="0"/>
              <a:buChar char="•"/>
            </a:pPr>
            <a:r>
              <a:rPr lang="en-GB" b="1" dirty="0"/>
              <a:t>Normal operation in real world</a:t>
            </a:r>
          </a:p>
          <a:p>
            <a:pPr marL="342900" indent="-342900">
              <a:spcAft>
                <a:spcPts val="0"/>
              </a:spcAft>
              <a:buFont typeface="Arial" panose="020B0604020202020204" pitchFamily="34" charset="0"/>
              <a:buChar char="•"/>
            </a:pPr>
            <a:r>
              <a:rPr lang="en-GB" dirty="0"/>
              <a:t>Representativeness</a:t>
            </a:r>
          </a:p>
          <a:p>
            <a:pPr algn="ctr">
              <a:spcBef>
                <a:spcPts val="1200"/>
              </a:spcBef>
              <a:spcAft>
                <a:spcPts val="0"/>
              </a:spcAft>
            </a:pPr>
            <a:endParaRPr lang="en-GB" dirty="0"/>
          </a:p>
        </p:txBody>
      </p:sp>
      <p:sp>
        <p:nvSpPr>
          <p:cNvPr id="3" name="Title 2"/>
          <p:cNvSpPr>
            <a:spLocks noGrp="1"/>
          </p:cNvSpPr>
          <p:nvPr>
            <p:ph type="title"/>
          </p:nvPr>
        </p:nvSpPr>
        <p:spPr>
          <a:xfrm>
            <a:off x="719710" y="338780"/>
            <a:ext cx="10263893" cy="782357"/>
          </a:xfrm>
        </p:spPr>
        <p:txBody>
          <a:bodyPr/>
          <a:lstStyle/>
          <a:p>
            <a:r>
              <a:rPr lang="en-GB" sz="4400" dirty="0"/>
              <a:t>Assessment Pillar: Physical testing </a:t>
            </a:r>
            <a:r>
              <a:rPr lang="en-GB" sz="3600" dirty="0"/>
              <a:t>(Annex 4)</a:t>
            </a:r>
            <a:endParaRPr lang="en-GB" sz="4400" dirty="0"/>
          </a:p>
        </p:txBody>
      </p:sp>
      <p:sp>
        <p:nvSpPr>
          <p:cNvPr id="4" name="Content Placeholder 3"/>
          <p:cNvSpPr>
            <a:spLocks noGrp="1"/>
          </p:cNvSpPr>
          <p:nvPr>
            <p:ph idx="10"/>
          </p:nvPr>
        </p:nvSpPr>
        <p:spPr>
          <a:ln w="28575"/>
        </p:spPr>
        <p:style>
          <a:lnRef idx="2">
            <a:schemeClr val="accent2"/>
          </a:lnRef>
          <a:fillRef idx="1">
            <a:schemeClr val="lt1"/>
          </a:fillRef>
          <a:effectRef idx="0">
            <a:schemeClr val="accent2"/>
          </a:effectRef>
          <a:fontRef idx="minor">
            <a:schemeClr val="dk1"/>
          </a:fontRef>
        </p:style>
        <p:txBody>
          <a:bodyPr/>
          <a:lstStyle/>
          <a:p>
            <a:pPr algn="ctr">
              <a:spcBef>
                <a:spcPts val="1800"/>
              </a:spcBef>
              <a:spcAft>
                <a:spcPts val="0"/>
              </a:spcAft>
            </a:pPr>
            <a:endParaRPr lang="en-GB" b="1" dirty="0"/>
          </a:p>
          <a:p>
            <a:pPr algn="ctr"/>
            <a:r>
              <a:rPr lang="en-GB" b="1" dirty="0"/>
              <a:t>TRACK TESTING</a:t>
            </a:r>
          </a:p>
          <a:p>
            <a:pPr>
              <a:spcAft>
                <a:spcPts val="0"/>
              </a:spcAft>
              <a:buFont typeface="Arial" panose="020B0604020202020204" pitchFamily="34" charset="0"/>
              <a:buChar char="•"/>
            </a:pPr>
            <a:r>
              <a:rPr lang="en-GB" dirty="0"/>
              <a:t>Basic capabilities</a:t>
            </a:r>
          </a:p>
          <a:p>
            <a:pPr>
              <a:spcAft>
                <a:spcPts val="0"/>
              </a:spcAft>
              <a:buFont typeface="Arial" panose="020B0604020202020204" pitchFamily="34" charset="0"/>
              <a:buChar char="•"/>
            </a:pPr>
            <a:r>
              <a:rPr lang="en-GB" b="1" dirty="0"/>
              <a:t>Critical/emergency situations</a:t>
            </a:r>
          </a:p>
          <a:p>
            <a:pPr>
              <a:spcAft>
                <a:spcPts val="1200"/>
              </a:spcAft>
              <a:buFont typeface="Arial" panose="020B0604020202020204" pitchFamily="34" charset="0"/>
              <a:buChar char="•"/>
            </a:pPr>
            <a:r>
              <a:rPr lang="en-GB" dirty="0"/>
              <a:t>Repeatability</a:t>
            </a:r>
          </a:p>
          <a:p>
            <a:pPr indent="0" algn="ctr">
              <a:spcAft>
                <a:spcPts val="0"/>
              </a:spcAft>
            </a:pPr>
            <a:endParaRPr lang="en-GB" b="1" dirty="0"/>
          </a:p>
        </p:txBody>
      </p:sp>
      <p:pic>
        <p:nvPicPr>
          <p:cNvPr id="5" name="Picture 4"/>
          <p:cNvPicPr>
            <a:picLocks noChangeAspect="1"/>
          </p:cNvPicPr>
          <p:nvPr/>
        </p:nvPicPr>
        <p:blipFill>
          <a:blip r:embed="rId3"/>
          <a:stretch>
            <a:fillRect/>
          </a:stretch>
        </p:blipFill>
        <p:spPr>
          <a:xfrm>
            <a:off x="1618320" y="4406090"/>
            <a:ext cx="3701667" cy="214828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2947"/>
          <a:stretch/>
        </p:blipFill>
        <p:spPr>
          <a:xfrm>
            <a:off x="6882736" y="1288351"/>
            <a:ext cx="3701667" cy="2139173"/>
          </a:xfrm>
          <a:prstGeom prst="rect">
            <a:avLst/>
          </a:prstGeom>
        </p:spPr>
      </p:pic>
    </p:spTree>
    <p:extLst>
      <p:ext uri="{BB962C8B-B14F-4D97-AF65-F5344CB8AC3E}">
        <p14:creationId xmlns:p14="http://schemas.microsoft.com/office/powerpoint/2010/main" val="3653342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Test </a:t>
            </a:r>
            <a:r>
              <a:rPr lang="en-GB" b="1" dirty="0"/>
              <a:t>all relevant requirements </a:t>
            </a:r>
            <a:r>
              <a:rPr lang="en-GB" dirty="0"/>
              <a:t>either through track or public road tests</a:t>
            </a:r>
          </a:p>
          <a:p>
            <a:r>
              <a:rPr lang="en-GB" dirty="0"/>
              <a:t>Include relevant </a:t>
            </a:r>
            <a:r>
              <a:rPr lang="en-GB" b="1" dirty="0"/>
              <a:t>traffic, ODD related and failure scenarios</a:t>
            </a:r>
          </a:p>
          <a:p>
            <a:r>
              <a:rPr lang="en-GB" dirty="0"/>
              <a:t>Include a variety of ODD related targets</a:t>
            </a:r>
          </a:p>
          <a:p>
            <a:r>
              <a:rPr lang="en-GB" dirty="0"/>
              <a:t>Scenarios with possible danger -&gt; track</a:t>
            </a:r>
          </a:p>
          <a:p>
            <a:r>
              <a:rPr lang="en-GB" dirty="0"/>
              <a:t>Nominal behaviour -&gt; public roads</a:t>
            </a:r>
          </a:p>
          <a:p>
            <a:endParaRPr lang="en-GB" dirty="0"/>
          </a:p>
          <a:p>
            <a:r>
              <a:rPr lang="en-GB" b="1" dirty="0"/>
              <a:t>Create a framework for the definition of pass-fail criteria</a:t>
            </a:r>
          </a:p>
          <a:p>
            <a:pPr marL="0" indent="0">
              <a:buNone/>
            </a:pPr>
            <a:endParaRPr lang="en-GB" dirty="0"/>
          </a:p>
        </p:txBody>
      </p:sp>
      <p:sp>
        <p:nvSpPr>
          <p:cNvPr id="3" name="Title 2"/>
          <p:cNvSpPr>
            <a:spLocks noGrp="1"/>
          </p:cNvSpPr>
          <p:nvPr>
            <p:ph type="title"/>
          </p:nvPr>
        </p:nvSpPr>
        <p:spPr/>
        <p:txBody>
          <a:bodyPr/>
          <a:lstStyle/>
          <a:p>
            <a:r>
              <a:rPr lang="en-GB" dirty="0"/>
              <a:t>Principles of testing </a:t>
            </a:r>
            <a:r>
              <a:rPr lang="ru-RU" sz="3600" dirty="0"/>
              <a:t>(</a:t>
            </a:r>
            <a:r>
              <a:rPr lang="en-US" sz="3600" dirty="0"/>
              <a:t>ADAS</a:t>
            </a:r>
            <a:r>
              <a:rPr lang="ru-RU" sz="3600" dirty="0"/>
              <a:t>-21-05)</a:t>
            </a:r>
            <a:endParaRPr lang="en-GB" dirty="0"/>
          </a:p>
        </p:txBody>
      </p:sp>
    </p:spTree>
    <p:extLst>
      <p:ext uri="{BB962C8B-B14F-4D97-AF65-F5344CB8AC3E}">
        <p14:creationId xmlns:p14="http://schemas.microsoft.com/office/powerpoint/2010/main" val="4051804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87216" y="4839375"/>
            <a:ext cx="4522456" cy="1736806"/>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p>
        </p:txBody>
      </p:sp>
      <p:sp>
        <p:nvSpPr>
          <p:cNvPr id="2" name="Title 1"/>
          <p:cNvSpPr>
            <a:spLocks noGrp="1"/>
          </p:cNvSpPr>
          <p:nvPr>
            <p:ph type="title"/>
          </p:nvPr>
        </p:nvSpPr>
        <p:spPr>
          <a:xfrm>
            <a:off x="487216" y="136418"/>
            <a:ext cx="10515600" cy="782357"/>
          </a:xfrm>
        </p:spPr>
        <p:txBody>
          <a:bodyPr/>
          <a:lstStyle/>
          <a:p>
            <a:r>
              <a:rPr lang="en-GB" dirty="0"/>
              <a:t>Track test framework</a:t>
            </a:r>
          </a:p>
        </p:txBody>
      </p:sp>
      <p:sp>
        <p:nvSpPr>
          <p:cNvPr id="3" name="TextBox 2"/>
          <p:cNvSpPr txBox="1"/>
          <p:nvPr/>
        </p:nvSpPr>
        <p:spPr>
          <a:xfrm>
            <a:off x="295563" y="2339106"/>
            <a:ext cx="1634836" cy="1754326"/>
          </a:xfrm>
          <a:prstGeom prst="rect">
            <a:avLst/>
          </a:prstGeom>
          <a:noFill/>
          <a:ln>
            <a:solidFill>
              <a:srgbClr val="024EA2"/>
            </a:solidFill>
          </a:ln>
        </p:spPr>
        <p:txBody>
          <a:bodyPr wrap="square" rtlCol="0">
            <a:spAutoFit/>
          </a:bodyPr>
          <a:lstStyle/>
          <a:p>
            <a:r>
              <a:rPr lang="en-GB" dirty="0"/>
              <a:t>Audit – Validation of safety and declaration of parameters – </a:t>
            </a:r>
            <a:r>
              <a:rPr lang="en-GB" b="1" dirty="0"/>
              <a:t>Appendix 4</a:t>
            </a:r>
          </a:p>
        </p:txBody>
      </p:sp>
      <p:sp>
        <p:nvSpPr>
          <p:cNvPr id="5" name="Diamond 4"/>
          <p:cNvSpPr/>
          <p:nvPr/>
        </p:nvSpPr>
        <p:spPr>
          <a:xfrm>
            <a:off x="2761670" y="2387596"/>
            <a:ext cx="2493819" cy="1662545"/>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Operating domains</a:t>
            </a:r>
          </a:p>
        </p:txBody>
      </p:sp>
      <p:sp>
        <p:nvSpPr>
          <p:cNvPr id="9" name="TextBox 8"/>
          <p:cNvSpPr txBox="1"/>
          <p:nvPr/>
        </p:nvSpPr>
        <p:spPr>
          <a:xfrm>
            <a:off x="6234543" y="859179"/>
            <a:ext cx="1958109" cy="1200329"/>
          </a:xfrm>
          <a:prstGeom prst="rect">
            <a:avLst/>
          </a:prstGeom>
          <a:noFill/>
          <a:ln>
            <a:solidFill>
              <a:srgbClr val="024EA2"/>
            </a:solidFill>
          </a:ln>
        </p:spPr>
        <p:txBody>
          <a:bodyPr wrap="square" rtlCol="0">
            <a:spAutoFit/>
          </a:bodyPr>
          <a:lstStyle/>
          <a:p>
            <a:r>
              <a:rPr lang="en-GB" dirty="0"/>
              <a:t>Defined test to check the declared parameters</a:t>
            </a:r>
          </a:p>
        </p:txBody>
      </p:sp>
      <p:sp>
        <p:nvSpPr>
          <p:cNvPr id="10" name="TextBox 9"/>
          <p:cNvSpPr txBox="1"/>
          <p:nvPr/>
        </p:nvSpPr>
        <p:spPr>
          <a:xfrm>
            <a:off x="9328725" y="859178"/>
            <a:ext cx="1958109" cy="1200329"/>
          </a:xfrm>
          <a:prstGeom prst="rect">
            <a:avLst/>
          </a:prstGeom>
          <a:noFill/>
          <a:ln>
            <a:solidFill>
              <a:srgbClr val="024EA2"/>
            </a:solidFill>
          </a:ln>
        </p:spPr>
        <p:txBody>
          <a:bodyPr wrap="square" rtlCol="0">
            <a:spAutoFit/>
          </a:bodyPr>
          <a:lstStyle/>
          <a:p>
            <a:r>
              <a:rPr lang="en-GB" dirty="0"/>
              <a:t>Extended tests to check if the system does not change strategy</a:t>
            </a:r>
          </a:p>
        </p:txBody>
      </p:sp>
      <p:sp>
        <p:nvSpPr>
          <p:cNvPr id="13" name="TextBox 12"/>
          <p:cNvSpPr txBox="1"/>
          <p:nvPr/>
        </p:nvSpPr>
        <p:spPr>
          <a:xfrm>
            <a:off x="6226255" y="3598164"/>
            <a:ext cx="1958109" cy="1200329"/>
          </a:xfrm>
          <a:prstGeom prst="rect">
            <a:avLst/>
          </a:prstGeom>
          <a:noFill/>
          <a:ln>
            <a:solidFill>
              <a:srgbClr val="024EA2"/>
            </a:solidFill>
          </a:ln>
        </p:spPr>
        <p:txBody>
          <a:bodyPr wrap="square" rtlCol="0">
            <a:spAutoFit/>
          </a:bodyPr>
          <a:lstStyle/>
          <a:p>
            <a:r>
              <a:rPr lang="en-GB" dirty="0"/>
              <a:t>Defined test to check the declared parameters</a:t>
            </a:r>
          </a:p>
        </p:txBody>
      </p:sp>
      <p:sp>
        <p:nvSpPr>
          <p:cNvPr id="14" name="TextBox 13"/>
          <p:cNvSpPr txBox="1"/>
          <p:nvPr/>
        </p:nvSpPr>
        <p:spPr>
          <a:xfrm>
            <a:off x="9328725" y="3598163"/>
            <a:ext cx="1958109" cy="1200329"/>
          </a:xfrm>
          <a:prstGeom prst="rect">
            <a:avLst/>
          </a:prstGeom>
          <a:noFill/>
          <a:ln>
            <a:solidFill>
              <a:srgbClr val="024EA2"/>
            </a:solidFill>
          </a:ln>
        </p:spPr>
        <p:txBody>
          <a:bodyPr wrap="square" rtlCol="0">
            <a:spAutoFit/>
          </a:bodyPr>
          <a:lstStyle/>
          <a:p>
            <a:r>
              <a:rPr lang="en-GB" dirty="0"/>
              <a:t>Extended tests to check if the system does not change strategy</a:t>
            </a:r>
          </a:p>
        </p:txBody>
      </p:sp>
      <p:cxnSp>
        <p:nvCxnSpPr>
          <p:cNvPr id="18" name="Elbow Connector 17"/>
          <p:cNvCxnSpPr>
            <a:stCxn id="5" idx="3"/>
            <a:endCxn id="9" idx="1"/>
          </p:cNvCxnSpPr>
          <p:nvPr/>
        </p:nvCxnSpPr>
        <p:spPr>
          <a:xfrm flipV="1">
            <a:off x="5255489" y="1459344"/>
            <a:ext cx="979054" cy="17595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5" idx="3"/>
            <a:endCxn id="13" idx="1"/>
          </p:cNvCxnSpPr>
          <p:nvPr/>
        </p:nvCxnSpPr>
        <p:spPr>
          <a:xfrm>
            <a:off x="5255489" y="3218869"/>
            <a:ext cx="970766" cy="9794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3"/>
            <a:endCxn id="10" idx="1"/>
          </p:cNvCxnSpPr>
          <p:nvPr/>
        </p:nvCxnSpPr>
        <p:spPr>
          <a:xfrm flipV="1">
            <a:off x="8192652" y="1459343"/>
            <a:ext cx="1136073"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3" idx="3"/>
            <a:endCxn id="14" idx="1"/>
          </p:cNvCxnSpPr>
          <p:nvPr/>
        </p:nvCxnSpPr>
        <p:spPr>
          <a:xfrm flipV="1">
            <a:off x="8184364" y="4198328"/>
            <a:ext cx="1144361"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3" idx="3"/>
            <a:endCxn id="5" idx="1"/>
          </p:cNvCxnSpPr>
          <p:nvPr/>
        </p:nvCxnSpPr>
        <p:spPr>
          <a:xfrm>
            <a:off x="1930399" y="3216269"/>
            <a:ext cx="831271" cy="2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8700653" y="221673"/>
            <a:ext cx="13662" cy="461770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860220" y="1087252"/>
            <a:ext cx="1069524" cy="369332"/>
          </a:xfrm>
          <a:prstGeom prst="rect">
            <a:avLst/>
          </a:prstGeom>
          <a:noFill/>
        </p:spPr>
        <p:txBody>
          <a:bodyPr wrap="none" rtlCol="0">
            <a:spAutoFit/>
          </a:bodyPr>
          <a:lstStyle/>
          <a:p>
            <a:r>
              <a:rPr lang="en-GB" dirty="0"/>
              <a:t>Highway</a:t>
            </a:r>
          </a:p>
        </p:txBody>
      </p:sp>
      <p:sp>
        <p:nvSpPr>
          <p:cNvPr id="42" name="TextBox 41"/>
          <p:cNvSpPr txBox="1"/>
          <p:nvPr/>
        </p:nvSpPr>
        <p:spPr>
          <a:xfrm>
            <a:off x="4671290" y="3795454"/>
            <a:ext cx="1447384" cy="369332"/>
          </a:xfrm>
          <a:prstGeom prst="rect">
            <a:avLst/>
          </a:prstGeom>
          <a:noFill/>
        </p:spPr>
        <p:txBody>
          <a:bodyPr wrap="none" rtlCol="0">
            <a:spAutoFit/>
          </a:bodyPr>
          <a:lstStyle/>
          <a:p>
            <a:r>
              <a:rPr lang="en-GB" dirty="0"/>
              <a:t>Non-Highway</a:t>
            </a:r>
          </a:p>
        </p:txBody>
      </p:sp>
      <p:sp>
        <p:nvSpPr>
          <p:cNvPr id="43" name="TextBox 42"/>
          <p:cNvSpPr txBox="1"/>
          <p:nvPr/>
        </p:nvSpPr>
        <p:spPr>
          <a:xfrm>
            <a:off x="8165891" y="325664"/>
            <a:ext cx="1069524" cy="369332"/>
          </a:xfrm>
          <a:prstGeom prst="rect">
            <a:avLst/>
          </a:prstGeom>
          <a:noFill/>
        </p:spPr>
        <p:txBody>
          <a:bodyPr wrap="none" rtlCol="0">
            <a:spAutoFit/>
          </a:bodyPr>
          <a:lstStyle/>
          <a:p>
            <a:r>
              <a:rPr lang="en-GB" dirty="0">
                <a:solidFill>
                  <a:srgbClr val="FF0000"/>
                </a:solidFill>
              </a:rPr>
              <a:t>Pass-fail</a:t>
            </a:r>
          </a:p>
        </p:txBody>
      </p:sp>
      <p:sp>
        <p:nvSpPr>
          <p:cNvPr id="4" name="TextBox 3"/>
          <p:cNvSpPr txBox="1"/>
          <p:nvPr/>
        </p:nvSpPr>
        <p:spPr>
          <a:xfrm>
            <a:off x="6387718" y="307207"/>
            <a:ext cx="1338828" cy="369332"/>
          </a:xfrm>
          <a:prstGeom prst="rect">
            <a:avLst/>
          </a:prstGeom>
          <a:noFill/>
        </p:spPr>
        <p:txBody>
          <a:bodyPr wrap="none" rtlCol="0">
            <a:spAutoFit/>
          </a:bodyPr>
          <a:lstStyle/>
          <a:p>
            <a:r>
              <a:rPr lang="en-GB" b="1" dirty="0"/>
              <a:t>Base tests</a:t>
            </a:r>
          </a:p>
        </p:txBody>
      </p:sp>
      <p:sp>
        <p:nvSpPr>
          <p:cNvPr id="24" name="TextBox 23"/>
          <p:cNvSpPr txBox="1"/>
          <p:nvPr/>
        </p:nvSpPr>
        <p:spPr>
          <a:xfrm>
            <a:off x="9394708" y="307207"/>
            <a:ext cx="1826141" cy="369332"/>
          </a:xfrm>
          <a:prstGeom prst="rect">
            <a:avLst/>
          </a:prstGeom>
          <a:noFill/>
        </p:spPr>
        <p:txBody>
          <a:bodyPr wrap="none" rtlCol="0">
            <a:spAutoFit/>
          </a:bodyPr>
          <a:lstStyle/>
          <a:p>
            <a:r>
              <a:rPr lang="en-GB" b="1" dirty="0"/>
              <a:t>Extended tests</a:t>
            </a:r>
          </a:p>
        </p:txBody>
      </p:sp>
      <p:sp>
        <p:nvSpPr>
          <p:cNvPr id="19" name="TextBox 18"/>
          <p:cNvSpPr txBox="1"/>
          <p:nvPr/>
        </p:nvSpPr>
        <p:spPr>
          <a:xfrm>
            <a:off x="697489" y="5341500"/>
            <a:ext cx="1261169" cy="523220"/>
          </a:xfrm>
          <a:prstGeom prst="rect">
            <a:avLst/>
          </a:prstGeom>
          <a:noFill/>
          <a:ln w="28575">
            <a:solidFill>
              <a:schemeClr val="accent1"/>
            </a:solidFill>
          </a:ln>
        </p:spPr>
        <p:txBody>
          <a:bodyPr wrap="square" rtlCol="0">
            <a:spAutoFit/>
          </a:bodyPr>
          <a:lstStyle/>
          <a:p>
            <a:r>
              <a:rPr lang="en-GB" sz="1400" dirty="0"/>
              <a:t>Response to road users</a:t>
            </a:r>
          </a:p>
        </p:txBody>
      </p:sp>
      <p:sp>
        <p:nvSpPr>
          <p:cNvPr id="33" name="TextBox 32"/>
          <p:cNvSpPr txBox="1"/>
          <p:nvPr/>
        </p:nvSpPr>
        <p:spPr>
          <a:xfrm>
            <a:off x="2091687" y="5341500"/>
            <a:ext cx="1018666" cy="523220"/>
          </a:xfrm>
          <a:prstGeom prst="rect">
            <a:avLst/>
          </a:prstGeom>
          <a:noFill/>
          <a:ln w="28575">
            <a:solidFill>
              <a:schemeClr val="accent1"/>
            </a:solidFill>
          </a:ln>
        </p:spPr>
        <p:txBody>
          <a:bodyPr wrap="square" rtlCol="0">
            <a:spAutoFit/>
          </a:bodyPr>
          <a:lstStyle/>
          <a:p>
            <a:r>
              <a:rPr lang="en-GB" sz="1400" dirty="0"/>
              <a:t>Follow the lane / path</a:t>
            </a:r>
          </a:p>
        </p:txBody>
      </p:sp>
      <p:sp>
        <p:nvSpPr>
          <p:cNvPr id="34" name="TextBox 33"/>
          <p:cNvSpPr txBox="1"/>
          <p:nvPr/>
        </p:nvSpPr>
        <p:spPr>
          <a:xfrm>
            <a:off x="3243382" y="5332563"/>
            <a:ext cx="1018666" cy="523220"/>
          </a:xfrm>
          <a:prstGeom prst="rect">
            <a:avLst/>
          </a:prstGeom>
          <a:noFill/>
          <a:ln w="28575">
            <a:solidFill>
              <a:schemeClr val="accent1"/>
            </a:solidFill>
          </a:ln>
        </p:spPr>
        <p:txBody>
          <a:bodyPr wrap="square" rtlCol="0">
            <a:spAutoFit/>
          </a:bodyPr>
          <a:lstStyle/>
          <a:p>
            <a:r>
              <a:rPr lang="en-GB" sz="1400" dirty="0"/>
              <a:t>Road events</a:t>
            </a:r>
          </a:p>
        </p:txBody>
      </p:sp>
      <p:sp>
        <p:nvSpPr>
          <p:cNvPr id="35" name="TextBox 34"/>
          <p:cNvSpPr txBox="1"/>
          <p:nvPr/>
        </p:nvSpPr>
        <p:spPr>
          <a:xfrm>
            <a:off x="1320875" y="5960446"/>
            <a:ext cx="1275566" cy="523220"/>
          </a:xfrm>
          <a:prstGeom prst="rect">
            <a:avLst/>
          </a:prstGeom>
          <a:noFill/>
          <a:ln w="28575">
            <a:solidFill>
              <a:schemeClr val="accent1"/>
            </a:solidFill>
          </a:ln>
        </p:spPr>
        <p:txBody>
          <a:bodyPr wrap="square" rtlCol="0">
            <a:spAutoFit/>
          </a:bodyPr>
          <a:lstStyle/>
          <a:p>
            <a:r>
              <a:rPr lang="en-GB" sz="1400" dirty="0"/>
              <a:t>Specific manoeuvres</a:t>
            </a:r>
          </a:p>
        </p:txBody>
      </p:sp>
      <p:sp>
        <p:nvSpPr>
          <p:cNvPr id="36" name="TextBox 35"/>
          <p:cNvSpPr txBox="1"/>
          <p:nvPr/>
        </p:nvSpPr>
        <p:spPr>
          <a:xfrm>
            <a:off x="2761670" y="5958840"/>
            <a:ext cx="892700" cy="523220"/>
          </a:xfrm>
          <a:prstGeom prst="rect">
            <a:avLst/>
          </a:prstGeom>
          <a:noFill/>
          <a:ln w="28575">
            <a:solidFill>
              <a:schemeClr val="accent1"/>
            </a:solidFill>
          </a:ln>
        </p:spPr>
        <p:txBody>
          <a:bodyPr wrap="square" rtlCol="0">
            <a:spAutoFit/>
          </a:bodyPr>
          <a:lstStyle/>
          <a:p>
            <a:r>
              <a:rPr lang="en-GB" sz="1400" dirty="0"/>
              <a:t>Traffic rules</a:t>
            </a:r>
          </a:p>
        </p:txBody>
      </p:sp>
      <p:sp>
        <p:nvSpPr>
          <p:cNvPr id="21" name="TextBox 20"/>
          <p:cNvSpPr txBox="1"/>
          <p:nvPr/>
        </p:nvSpPr>
        <p:spPr>
          <a:xfrm>
            <a:off x="9328725" y="2205548"/>
            <a:ext cx="2711649" cy="923330"/>
          </a:xfrm>
          <a:prstGeom prst="rect">
            <a:avLst/>
          </a:prstGeom>
          <a:noFill/>
        </p:spPr>
        <p:txBody>
          <a:bodyPr wrap="square" rtlCol="0">
            <a:spAutoFit/>
          </a:bodyPr>
          <a:lstStyle/>
          <a:p>
            <a:pPr marL="285750" indent="-285750">
              <a:buFont typeface="Arial" panose="020B0604020202020204" pitchFamily="34" charset="0"/>
              <a:buChar char="•"/>
            </a:pPr>
            <a:r>
              <a:rPr lang="en-GB" dirty="0"/>
              <a:t>Different road users, speed, angle, lane marking, etc.</a:t>
            </a:r>
          </a:p>
        </p:txBody>
      </p:sp>
      <p:sp>
        <p:nvSpPr>
          <p:cNvPr id="8" name="Rectangle 7"/>
          <p:cNvSpPr/>
          <p:nvPr/>
        </p:nvSpPr>
        <p:spPr>
          <a:xfrm>
            <a:off x="537261" y="4839375"/>
            <a:ext cx="4522456" cy="369332"/>
          </a:xfrm>
          <a:prstGeom prst="rect">
            <a:avLst/>
          </a:prstGeom>
        </p:spPr>
        <p:txBody>
          <a:bodyPr wrap="none">
            <a:spAutoFit/>
          </a:bodyPr>
          <a:lstStyle/>
          <a:p>
            <a:r>
              <a:rPr lang="en-GB" b="1" dirty="0"/>
              <a:t>Refers to Appendix 4 to Annex 3 (declaration)</a:t>
            </a:r>
          </a:p>
        </p:txBody>
      </p:sp>
      <p:sp>
        <p:nvSpPr>
          <p:cNvPr id="26" name="TextBox 25">
            <a:extLst>
              <a:ext uri="{FF2B5EF4-FFF2-40B4-BE49-F238E27FC236}">
                <a16:creationId xmlns:a16="http://schemas.microsoft.com/office/drawing/2014/main" id="{38618A7F-6144-49D3-3417-CE26AD817A4A}"/>
              </a:ext>
            </a:extLst>
          </p:cNvPr>
          <p:cNvSpPr txBox="1"/>
          <p:nvPr/>
        </p:nvSpPr>
        <p:spPr>
          <a:xfrm>
            <a:off x="5558739" y="4985416"/>
            <a:ext cx="6096000" cy="1845377"/>
          </a:xfrm>
          <a:prstGeom prst="rect">
            <a:avLst/>
          </a:prstGeom>
          <a:noFill/>
        </p:spPr>
        <p:txBody>
          <a:bodyPr wrap="square">
            <a:spAutoFit/>
          </a:bodyPr>
          <a:lstStyle/>
          <a:p>
            <a:pPr>
              <a:lnSpc>
                <a:spcPct val="85000"/>
              </a:lnSpc>
              <a:spcAft>
                <a:spcPts val="600"/>
              </a:spcAft>
            </a:pPr>
            <a:r>
              <a:rPr lang="en-GB" sz="1600" dirty="0"/>
              <a:t>“Base Test” means a test scenario where the manufacturer shall declare a threshold for the missing boundary conditions (e.g. vehicle under test speed) up to which the system is able to safely control the vehicle.</a:t>
            </a:r>
            <a:endParaRPr lang="ru-RU" sz="1600" dirty="0"/>
          </a:p>
          <a:p>
            <a:pPr>
              <a:lnSpc>
                <a:spcPct val="85000"/>
              </a:lnSpc>
              <a:spcAft>
                <a:spcPts val="600"/>
              </a:spcAft>
            </a:pPr>
            <a:r>
              <a:rPr lang="en-GB" sz="1600" dirty="0"/>
              <a:t>“Extended Testing” means a set of test scenarios with a combination of test design variations to verify that the system does not unreasonably change the control strategy compared to the declared value and strategy in the base test, within the declared system boundaries. </a:t>
            </a:r>
            <a:endParaRPr lang="ru-RU" sz="1600" dirty="0"/>
          </a:p>
        </p:txBody>
      </p:sp>
    </p:spTree>
    <p:extLst>
      <p:ext uri="{BB962C8B-B14F-4D97-AF65-F5344CB8AC3E}">
        <p14:creationId xmlns:p14="http://schemas.microsoft.com/office/powerpoint/2010/main" val="2013355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25702" y="106342"/>
            <a:ext cx="11140596" cy="782357"/>
          </a:xfrm>
        </p:spPr>
        <p:txBody>
          <a:bodyPr/>
          <a:lstStyle/>
          <a:p>
            <a:r>
              <a:rPr lang="en-GB" dirty="0"/>
              <a:t>Requirements and system aspects to be tested </a:t>
            </a:r>
          </a:p>
        </p:txBody>
      </p:sp>
      <p:graphicFrame>
        <p:nvGraphicFramePr>
          <p:cNvPr id="7" name="Таблица 6">
            <a:extLst>
              <a:ext uri="{FF2B5EF4-FFF2-40B4-BE49-F238E27FC236}">
                <a16:creationId xmlns:a16="http://schemas.microsoft.com/office/drawing/2014/main" id="{D3B755A6-510A-9F25-AC63-8ACC6B517D3C}"/>
              </a:ext>
            </a:extLst>
          </p:cNvPr>
          <p:cNvGraphicFramePr>
            <a:graphicFrameLocks noGrp="1"/>
          </p:cNvGraphicFramePr>
          <p:nvPr>
            <p:extLst>
              <p:ext uri="{D42A27DB-BD31-4B8C-83A1-F6EECF244321}">
                <p14:modId xmlns:p14="http://schemas.microsoft.com/office/powerpoint/2010/main" val="2055815859"/>
              </p:ext>
            </p:extLst>
          </p:nvPr>
        </p:nvGraphicFramePr>
        <p:xfrm>
          <a:off x="735106" y="1042903"/>
          <a:ext cx="10318377" cy="5670971"/>
        </p:xfrm>
        <a:graphic>
          <a:graphicData uri="http://schemas.openxmlformats.org/drawingml/2006/table">
            <a:tbl>
              <a:tblPr firstRow="1" firstCol="1" bandRow="1">
                <a:tableStyleId>{5940675A-B579-460E-94D1-54222C63F5DA}</a:tableStyleId>
              </a:tblPr>
              <a:tblGrid>
                <a:gridCol w="3818965">
                  <a:extLst>
                    <a:ext uri="{9D8B030D-6E8A-4147-A177-3AD203B41FA5}">
                      <a16:colId xmlns:a16="http://schemas.microsoft.com/office/drawing/2014/main" val="1554934747"/>
                    </a:ext>
                  </a:extLst>
                </a:gridCol>
                <a:gridCol w="3765176">
                  <a:extLst>
                    <a:ext uri="{9D8B030D-6E8A-4147-A177-3AD203B41FA5}">
                      <a16:colId xmlns:a16="http://schemas.microsoft.com/office/drawing/2014/main" val="1882039326"/>
                    </a:ext>
                  </a:extLst>
                </a:gridCol>
                <a:gridCol w="2734236">
                  <a:extLst>
                    <a:ext uri="{9D8B030D-6E8A-4147-A177-3AD203B41FA5}">
                      <a16:colId xmlns:a16="http://schemas.microsoft.com/office/drawing/2014/main" val="3469315512"/>
                    </a:ext>
                  </a:extLst>
                </a:gridCol>
              </a:tblGrid>
              <a:tr h="0">
                <a:tc>
                  <a:txBody>
                    <a:bodyPr/>
                    <a:lstStyle/>
                    <a:p>
                      <a:pPr marL="0" algn="l">
                        <a:lnSpc>
                          <a:spcPct val="85000"/>
                        </a:lnSpc>
                        <a:spcBef>
                          <a:spcPts val="0"/>
                        </a:spcBef>
                        <a:spcAft>
                          <a:spcPts val="0"/>
                        </a:spcAft>
                        <a:tabLst>
                          <a:tab pos="114300" algn="l"/>
                        </a:tabLst>
                      </a:pPr>
                      <a:r>
                        <a:rPr lang="en-GB" sz="1100" b="1" dirty="0">
                          <a:effectLst/>
                        </a:rPr>
                        <a:t>Requirements or system aspect to be assessed</a:t>
                      </a:r>
                      <a:endParaRPr lang="ru-RU" sz="1100" b="1"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b="1" dirty="0">
                          <a:effectLst/>
                        </a:rPr>
                        <a:t>Physical test scenario or audit</a:t>
                      </a:r>
                      <a:endParaRPr lang="ru-RU" sz="1100" b="1"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b="1" dirty="0">
                          <a:effectLst/>
                        </a:rPr>
                        <a:t>Reference in main text</a:t>
                      </a:r>
                      <a:endParaRPr lang="ru-RU" sz="1100" b="1" dirty="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2637021424"/>
                  </a:ext>
                </a:extLst>
              </a:tr>
              <a:tr h="0">
                <a:tc>
                  <a:txBody>
                    <a:bodyPr/>
                    <a:lstStyle/>
                    <a:p>
                      <a:pPr marL="0" algn="l">
                        <a:lnSpc>
                          <a:spcPct val="85000"/>
                        </a:lnSpc>
                        <a:spcBef>
                          <a:spcPts val="0"/>
                        </a:spcBef>
                        <a:spcAft>
                          <a:spcPts val="0"/>
                        </a:spcAft>
                        <a:tabLst>
                          <a:tab pos="114300" algn="l"/>
                        </a:tabLst>
                      </a:pPr>
                      <a:r>
                        <a:rPr lang="en-GB" sz="1100">
                          <a:effectLst/>
                        </a:rPr>
                        <a:t>Driver Information, Driver Engagement and Warnings to the Driver</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Annex 3 , 4.1.1.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Paras. 5.1.1. and 5.5.4.</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267389820"/>
                  </a:ext>
                </a:extLst>
              </a:tr>
              <a:tr h="0">
                <a:tc>
                  <a:txBody>
                    <a:bodyPr/>
                    <a:lstStyle/>
                    <a:p>
                      <a:pPr marL="0" algn="l">
                        <a:lnSpc>
                          <a:spcPct val="85000"/>
                        </a:lnSpc>
                        <a:spcBef>
                          <a:spcPts val="0"/>
                        </a:spcBef>
                        <a:spcAft>
                          <a:spcPts val="0"/>
                        </a:spcAft>
                        <a:tabLst>
                          <a:tab pos="114300" algn="l"/>
                        </a:tabLst>
                      </a:pPr>
                      <a:r>
                        <a:rPr lang="en-GB" sz="1100">
                          <a:effectLst/>
                        </a:rPr>
                        <a:t>System Assurance of Driver Engagement</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Annex 3 , 4.1.1.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Paras. 5.1.2. and 5.5.4.2</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1609889984"/>
                  </a:ext>
                </a:extLst>
              </a:tr>
              <a:tr h="0">
                <a:tc>
                  <a:txBody>
                    <a:bodyPr/>
                    <a:lstStyle/>
                    <a:p>
                      <a:pPr marL="0" algn="l">
                        <a:lnSpc>
                          <a:spcPct val="85000"/>
                        </a:lnSpc>
                        <a:spcBef>
                          <a:spcPts val="0"/>
                        </a:spcBef>
                        <a:spcAft>
                          <a:spcPts val="0"/>
                        </a:spcAft>
                        <a:tabLst>
                          <a:tab pos="114300" algn="l"/>
                        </a:tabLst>
                      </a:pPr>
                      <a:r>
                        <a:rPr lang="en-GB" sz="1100">
                          <a:effectLst/>
                        </a:rPr>
                        <a:t>Reasonably foreseeable misuse</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Annex 3, 4.1.1.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5.1.3.</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4029152178"/>
                  </a:ext>
                </a:extLst>
              </a:tr>
              <a:tr h="0">
                <a:tc>
                  <a:txBody>
                    <a:bodyPr/>
                    <a:lstStyle/>
                    <a:p>
                      <a:pPr marL="0" algn="l">
                        <a:lnSpc>
                          <a:spcPct val="85000"/>
                        </a:lnSpc>
                        <a:spcBef>
                          <a:spcPts val="0"/>
                        </a:spcBef>
                        <a:spcAft>
                          <a:spcPts val="0"/>
                        </a:spcAft>
                        <a:tabLst>
                          <a:tab pos="114300" algn="l"/>
                        </a:tabLst>
                      </a:pPr>
                      <a:r>
                        <a:rPr lang="en-GB" sz="1100">
                          <a:effectLst/>
                        </a:rPr>
                        <a:t>System override</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Annex 3, 4.1.1.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Paras. 5.1.4. and 5.5.3.4.</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2510623855"/>
                  </a:ext>
                </a:extLst>
              </a:tr>
              <a:tr h="318958">
                <a:tc>
                  <a:txBody>
                    <a:bodyPr/>
                    <a:lstStyle/>
                    <a:p>
                      <a:pPr marL="0" algn="l">
                        <a:lnSpc>
                          <a:spcPct val="85000"/>
                        </a:lnSpc>
                        <a:spcBef>
                          <a:spcPts val="0"/>
                        </a:spcBef>
                        <a:spcAft>
                          <a:spcPts val="0"/>
                        </a:spcAft>
                        <a:tabLst>
                          <a:tab pos="114300" algn="l"/>
                        </a:tabLst>
                      </a:pPr>
                      <a:r>
                        <a:rPr lang="en-GB" sz="1100" dirty="0">
                          <a:effectLst/>
                        </a:rPr>
                        <a:t>Equivalent performance of other safety systems </a:t>
                      </a:r>
                      <a:br>
                        <a:rPr lang="en-GB" sz="1100" dirty="0">
                          <a:effectLst/>
                        </a:rPr>
                      </a:br>
                      <a:r>
                        <a:rPr lang="en-GB" sz="1100" dirty="0">
                          <a:effectLst/>
                        </a:rPr>
                        <a:t>(UN Regulations No. 131, No. 152, No. 79 and No. 130)</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4.2.5.2.1.1.,  4.2.5.2.2.1., 4.2.5.2.3.1., 4.2.5.2.4.1.,  4.2.5.2.8.1., 4.2.5.2.9.1., 4.2.5.2.10.1., 4.2.5.2.11.1.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5.1.5.</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1350875146"/>
                  </a:ext>
                </a:extLst>
              </a:tr>
              <a:tr h="0">
                <a:tc>
                  <a:txBody>
                    <a:bodyPr/>
                    <a:lstStyle/>
                    <a:p>
                      <a:pPr marL="0" algn="l">
                        <a:lnSpc>
                          <a:spcPct val="85000"/>
                        </a:lnSpc>
                        <a:spcBef>
                          <a:spcPts val="0"/>
                        </a:spcBef>
                        <a:spcAft>
                          <a:spcPts val="0"/>
                        </a:spcAft>
                        <a:tabLst>
                          <a:tab pos="114300" algn="l"/>
                        </a:tabLst>
                      </a:pPr>
                      <a:r>
                        <a:rPr lang="en-GB" sz="1100">
                          <a:effectLst/>
                        </a:rPr>
                        <a:t>Functional requirements</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 </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5.3.</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1556250514"/>
                  </a:ext>
                </a:extLst>
              </a:tr>
              <a:tr h="0">
                <a:tc>
                  <a:txBody>
                    <a:bodyPr/>
                    <a:lstStyle/>
                    <a:p>
                      <a:pPr marL="0" algn="l">
                        <a:lnSpc>
                          <a:spcPct val="85000"/>
                        </a:lnSpc>
                        <a:spcBef>
                          <a:spcPts val="0"/>
                        </a:spcBef>
                        <a:spcAft>
                          <a:spcPts val="0"/>
                        </a:spcAft>
                        <a:tabLst>
                          <a:tab pos="114300" algn="l"/>
                        </a:tabLst>
                      </a:pPr>
                      <a:r>
                        <a:rPr lang="en-GB" sz="1100">
                          <a:effectLst/>
                        </a:rPr>
                        <a:t>Detection Ranges for lane change</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4.2.5.2.5.1, 4.2.5.2.6.1. </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5.3.2.</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2655766"/>
                  </a:ext>
                </a:extLst>
              </a:tr>
              <a:tr h="332064">
                <a:tc>
                  <a:txBody>
                    <a:bodyPr/>
                    <a:lstStyle/>
                    <a:p>
                      <a:pPr marL="0" algn="l">
                        <a:lnSpc>
                          <a:spcPct val="85000"/>
                        </a:lnSpc>
                        <a:spcBef>
                          <a:spcPts val="0"/>
                        </a:spcBef>
                        <a:spcAft>
                          <a:spcPts val="0"/>
                        </a:spcAft>
                        <a:tabLst>
                          <a:tab pos="114300" algn="l"/>
                        </a:tabLst>
                      </a:pPr>
                      <a:r>
                        <a:rPr lang="en-GB" sz="1100">
                          <a:effectLst/>
                        </a:rPr>
                        <a:t>Vehicle behaviour in traffic (Avoid disruption of traffic flow, maintain appropriate distance from other road users, reduce risk of harm, deceleration/acceleration, traffic rules, headway distance)</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4.3.1., 4.3.2.</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Paras. 5.3.4., 5.3.5., 5.3.8., 5.3.13.1, 5.3.13.2., 5.3.13.3.</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1019243210"/>
                  </a:ext>
                </a:extLst>
              </a:tr>
              <a:tr h="0">
                <a:tc>
                  <a:txBody>
                    <a:bodyPr/>
                    <a:lstStyle/>
                    <a:p>
                      <a:pPr marL="0" algn="l">
                        <a:lnSpc>
                          <a:spcPct val="85000"/>
                        </a:lnSpc>
                        <a:spcBef>
                          <a:spcPts val="0"/>
                        </a:spcBef>
                        <a:spcAft>
                          <a:spcPts val="0"/>
                        </a:spcAft>
                        <a:tabLst>
                          <a:tab pos="114300" algn="l"/>
                        </a:tabLst>
                      </a:pPr>
                      <a:r>
                        <a:rPr lang="en-GB" sz="1100">
                          <a:effectLst/>
                        </a:rPr>
                        <a:t>Activating relevant vehicle systems</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Annex 3 , 4.1.1.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5.3.6.</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1789278041"/>
                  </a:ext>
                </a:extLst>
              </a:tr>
              <a:tr h="0">
                <a:tc>
                  <a:txBody>
                    <a:bodyPr/>
                    <a:lstStyle/>
                    <a:p>
                      <a:pPr marL="0" algn="l">
                        <a:lnSpc>
                          <a:spcPct val="85000"/>
                        </a:lnSpc>
                        <a:spcBef>
                          <a:spcPts val="0"/>
                        </a:spcBef>
                        <a:spcAft>
                          <a:spcPts val="0"/>
                        </a:spcAft>
                        <a:tabLst>
                          <a:tab pos="114300" algn="l"/>
                        </a:tabLst>
                      </a:pPr>
                      <a:r>
                        <a:rPr lang="en-GB" sz="1100">
                          <a:effectLst/>
                        </a:rPr>
                        <a:t>Detecting and Reaching DCAS boundaries</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Annex 3 , 4.1.1.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5.3.10.</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2175937653"/>
                  </a:ext>
                </a:extLst>
              </a:tr>
              <a:tr h="0">
                <a:tc>
                  <a:txBody>
                    <a:bodyPr/>
                    <a:lstStyle/>
                    <a:p>
                      <a:pPr marL="0" algn="l">
                        <a:lnSpc>
                          <a:spcPct val="85000"/>
                        </a:lnSpc>
                        <a:spcBef>
                          <a:spcPts val="0"/>
                        </a:spcBef>
                        <a:spcAft>
                          <a:spcPts val="0"/>
                        </a:spcAft>
                        <a:tabLst>
                          <a:tab pos="114300" algn="l"/>
                        </a:tabLst>
                      </a:pPr>
                      <a:r>
                        <a:rPr lang="en-GB" sz="1100">
                          <a:effectLst/>
                        </a:rPr>
                        <a:t>Controllability</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Annex 3 , 4.1.1.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5.3.11.</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4100400133"/>
                  </a:ext>
                </a:extLst>
              </a:tr>
              <a:tr h="0">
                <a:tc>
                  <a:txBody>
                    <a:bodyPr/>
                    <a:lstStyle/>
                    <a:p>
                      <a:pPr marL="0" algn="l">
                        <a:lnSpc>
                          <a:spcPct val="85000"/>
                        </a:lnSpc>
                        <a:spcBef>
                          <a:spcPts val="0"/>
                        </a:spcBef>
                        <a:spcAft>
                          <a:spcPts val="0"/>
                        </a:spcAft>
                        <a:tabLst>
                          <a:tab pos="114300" algn="l"/>
                        </a:tabLst>
                      </a:pPr>
                      <a:r>
                        <a:rPr lang="en-GB" sz="1100">
                          <a:effectLst/>
                        </a:rPr>
                        <a:t>Lane keeping</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4.2.4., 4.2.5.1.1.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5.3.12.1.</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2577937103"/>
                  </a:ext>
                </a:extLst>
              </a:tr>
              <a:tr h="0">
                <a:tc>
                  <a:txBody>
                    <a:bodyPr/>
                    <a:lstStyle/>
                    <a:p>
                      <a:pPr marL="0" algn="l">
                        <a:lnSpc>
                          <a:spcPct val="85000"/>
                        </a:lnSpc>
                        <a:spcBef>
                          <a:spcPts val="0"/>
                        </a:spcBef>
                        <a:spcAft>
                          <a:spcPts val="0"/>
                        </a:spcAft>
                        <a:tabLst>
                          <a:tab pos="114300" algn="l"/>
                        </a:tabLst>
                      </a:pPr>
                      <a:r>
                        <a:rPr lang="en-GB" sz="1100">
                          <a:effectLst/>
                        </a:rPr>
                        <a:t>Driver-initiated lane-change assistance</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4.2.5.1.2.</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5.3.12.2.</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4238889628"/>
                  </a:ext>
                </a:extLst>
              </a:tr>
              <a:tr h="0">
                <a:tc>
                  <a:txBody>
                    <a:bodyPr/>
                    <a:lstStyle/>
                    <a:p>
                      <a:pPr marL="0" algn="l">
                        <a:lnSpc>
                          <a:spcPct val="85000"/>
                        </a:lnSpc>
                        <a:spcBef>
                          <a:spcPts val="0"/>
                        </a:spcBef>
                        <a:spcAft>
                          <a:spcPts val="0"/>
                        </a:spcAft>
                        <a:tabLst>
                          <a:tab pos="114300" algn="l"/>
                        </a:tabLst>
                      </a:pPr>
                      <a:r>
                        <a:rPr lang="en-GB" sz="1100">
                          <a:effectLst/>
                        </a:rPr>
                        <a:t>Driver unavailability response</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 </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5.3.12.4.</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3489811288"/>
                  </a:ext>
                </a:extLst>
              </a:tr>
              <a:tr h="0">
                <a:tc>
                  <a:txBody>
                    <a:bodyPr/>
                    <a:lstStyle/>
                    <a:p>
                      <a:pPr marL="0" algn="l">
                        <a:lnSpc>
                          <a:spcPct val="85000"/>
                        </a:lnSpc>
                        <a:spcBef>
                          <a:spcPts val="0"/>
                        </a:spcBef>
                        <a:spcAft>
                          <a:spcPts val="0"/>
                        </a:spcAft>
                        <a:tabLst>
                          <a:tab pos="114300" algn="l"/>
                        </a:tabLst>
                      </a:pPr>
                      <a:r>
                        <a:rPr lang="en-GB" sz="1100">
                          <a:effectLst/>
                        </a:rPr>
                        <a:t>Failure response</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 </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5.4.</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1661213220"/>
                  </a:ext>
                </a:extLst>
              </a:tr>
              <a:tr h="128362">
                <a:tc>
                  <a:txBody>
                    <a:bodyPr/>
                    <a:lstStyle/>
                    <a:p>
                      <a:pPr marL="0" algn="l">
                        <a:lnSpc>
                          <a:spcPct val="85000"/>
                        </a:lnSpc>
                        <a:spcBef>
                          <a:spcPts val="0"/>
                        </a:spcBef>
                        <a:spcAft>
                          <a:spcPts val="0"/>
                        </a:spcAft>
                        <a:tabLst>
                          <a:tab pos="114300" algn="l"/>
                        </a:tabLst>
                      </a:pPr>
                      <a:r>
                        <a:rPr lang="en-GB" sz="1100">
                          <a:effectLst/>
                        </a:rPr>
                        <a:t>DCAS operation, driver interaction and driver information </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 </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5.5.</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1145216639"/>
                  </a:ext>
                </a:extLst>
              </a:tr>
              <a:tr h="0">
                <a:tc>
                  <a:txBody>
                    <a:bodyPr/>
                    <a:lstStyle/>
                    <a:p>
                      <a:pPr marL="0" algn="l">
                        <a:lnSpc>
                          <a:spcPct val="85000"/>
                        </a:lnSpc>
                        <a:spcBef>
                          <a:spcPts val="0"/>
                        </a:spcBef>
                        <a:spcAft>
                          <a:spcPts val="0"/>
                        </a:spcAft>
                        <a:tabLst>
                          <a:tab pos="114300" algn="l"/>
                        </a:tabLst>
                      </a:pPr>
                      <a:r>
                        <a:rPr lang="en-GB" sz="1100">
                          <a:effectLst/>
                        </a:rPr>
                        <a:t>Lane Keeping (increased lateral dynamics)</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 </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6.1.1</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1335072612"/>
                  </a:ext>
                </a:extLst>
              </a:tr>
              <a:tr h="0">
                <a:tc>
                  <a:txBody>
                    <a:bodyPr/>
                    <a:lstStyle/>
                    <a:p>
                      <a:pPr marL="0" algn="l">
                        <a:lnSpc>
                          <a:spcPct val="85000"/>
                        </a:lnSpc>
                        <a:spcBef>
                          <a:spcPts val="0"/>
                        </a:spcBef>
                        <a:spcAft>
                          <a:spcPts val="0"/>
                        </a:spcAft>
                        <a:tabLst>
                          <a:tab pos="114300" algn="l"/>
                        </a:tabLst>
                      </a:pPr>
                      <a:r>
                        <a:rPr lang="en-GB" sz="1100">
                          <a:effectLst/>
                        </a:rPr>
                        <a:t>Driver-initiated lane change</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 </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6.2.1.</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1703533004"/>
                  </a:ext>
                </a:extLst>
              </a:tr>
              <a:tr h="0">
                <a:tc>
                  <a:txBody>
                    <a:bodyPr/>
                    <a:lstStyle/>
                    <a:p>
                      <a:pPr marL="0" algn="l">
                        <a:lnSpc>
                          <a:spcPct val="85000"/>
                        </a:lnSpc>
                        <a:spcBef>
                          <a:spcPts val="0"/>
                        </a:spcBef>
                        <a:spcAft>
                          <a:spcPts val="0"/>
                        </a:spcAft>
                        <a:tabLst>
                          <a:tab pos="114300" algn="l"/>
                        </a:tabLst>
                      </a:pPr>
                      <a:r>
                        <a:rPr lang="en-GB" sz="1100">
                          <a:effectLst/>
                        </a:rPr>
                        <a:t>Other driver-initiated manoeuvres</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4.3.3.</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6.2.2.</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3528599101"/>
                  </a:ext>
                </a:extLst>
              </a:tr>
              <a:tr h="0">
                <a:tc>
                  <a:txBody>
                    <a:bodyPr/>
                    <a:lstStyle/>
                    <a:p>
                      <a:pPr marL="0" algn="l">
                        <a:lnSpc>
                          <a:spcPct val="85000"/>
                        </a:lnSpc>
                        <a:spcBef>
                          <a:spcPts val="0"/>
                        </a:spcBef>
                        <a:spcAft>
                          <a:spcPts val="0"/>
                        </a:spcAft>
                        <a:tabLst>
                          <a:tab pos="114300" algn="l"/>
                        </a:tabLst>
                      </a:pPr>
                      <a:r>
                        <a:rPr lang="en-GB" sz="1100">
                          <a:effectLst/>
                        </a:rPr>
                        <a:t>System initiated manoeuvres </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4.3.3.</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6.3.</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2484866363"/>
                  </a:ext>
                </a:extLst>
              </a:tr>
              <a:tr h="231251">
                <a:tc>
                  <a:txBody>
                    <a:bodyPr/>
                    <a:lstStyle/>
                    <a:p>
                      <a:pPr marL="0" algn="l">
                        <a:lnSpc>
                          <a:spcPct val="85000"/>
                        </a:lnSpc>
                        <a:spcBef>
                          <a:spcPts val="0"/>
                        </a:spcBef>
                        <a:spcAft>
                          <a:spcPts val="0"/>
                        </a:spcAft>
                        <a:tabLst>
                          <a:tab pos="114300" algn="l"/>
                        </a:tabLst>
                      </a:pPr>
                      <a:r>
                        <a:rPr lang="en-GB" sz="1100">
                          <a:effectLst/>
                        </a:rPr>
                        <a:t>System-initiated Lane Change</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4.2.4., 4.2.5.1.1.</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a:effectLst/>
                        </a:rPr>
                        <a:t>Para. 6.3.2</a:t>
                      </a:r>
                      <a:endParaRPr lang="ru-RU" sz="110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3723635053"/>
                  </a:ext>
                </a:extLst>
              </a:tr>
              <a:tr h="0">
                <a:tc>
                  <a:txBody>
                    <a:bodyPr/>
                    <a:lstStyle/>
                    <a:p>
                      <a:pPr marL="0" algn="l">
                        <a:lnSpc>
                          <a:spcPct val="85000"/>
                        </a:lnSpc>
                        <a:spcBef>
                          <a:spcPts val="0"/>
                        </a:spcBef>
                        <a:spcAft>
                          <a:spcPts val="0"/>
                        </a:spcAft>
                        <a:tabLst>
                          <a:tab pos="114300" algn="l"/>
                        </a:tabLst>
                      </a:pPr>
                      <a:r>
                        <a:rPr lang="en-GB" sz="1100">
                          <a:effectLst/>
                        </a:rPr>
                        <a:t>Other system-initiated Lane Changes</a:t>
                      </a:r>
                      <a:endParaRPr lang="ru-RU" sz="110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marR="351790" algn="l">
                        <a:lnSpc>
                          <a:spcPct val="85000"/>
                        </a:lnSpc>
                        <a:spcBef>
                          <a:spcPts val="0"/>
                        </a:spcBef>
                        <a:spcAft>
                          <a:spcPts val="0"/>
                        </a:spcAft>
                      </a:pPr>
                      <a:r>
                        <a:rPr lang="en-GB" sz="1100" dirty="0">
                          <a:effectLst/>
                        </a:rPr>
                        <a:t> </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tc>
                  <a:txBody>
                    <a:bodyPr/>
                    <a:lstStyle/>
                    <a:p>
                      <a:pPr marL="0" algn="l">
                        <a:lnSpc>
                          <a:spcPct val="85000"/>
                        </a:lnSpc>
                        <a:spcBef>
                          <a:spcPts val="0"/>
                        </a:spcBef>
                        <a:spcAft>
                          <a:spcPts val="0"/>
                        </a:spcAft>
                        <a:tabLst>
                          <a:tab pos="114300" algn="l"/>
                        </a:tabLst>
                      </a:pPr>
                      <a:r>
                        <a:rPr lang="en-GB" sz="1100" dirty="0">
                          <a:effectLst/>
                        </a:rPr>
                        <a:t>Para. 6.3.3</a:t>
                      </a:r>
                      <a:endParaRPr lang="ru-RU" sz="1100" dirty="0">
                        <a:effectLst/>
                        <a:latin typeface="Times New Roman" panose="02020603050405020304" pitchFamily="18" charset="0"/>
                        <a:ea typeface="MS Mincho" panose="02020609040205080304" pitchFamily="49" charset="-128"/>
                      </a:endParaRPr>
                    </a:p>
                  </a:txBody>
                  <a:tcPr marL="36000" marR="36000" marT="36000" marB="36000"/>
                </a:tc>
                <a:extLst>
                  <a:ext uri="{0D108BD9-81ED-4DB2-BD59-A6C34878D82A}">
                    <a16:rowId xmlns:a16="http://schemas.microsoft.com/office/drawing/2014/main" val="3423071442"/>
                  </a:ext>
                </a:extLst>
              </a:tr>
            </a:tbl>
          </a:graphicData>
        </a:graphic>
      </p:graphicFrame>
    </p:spTree>
    <p:extLst>
      <p:ext uri="{BB962C8B-B14F-4D97-AF65-F5344CB8AC3E}">
        <p14:creationId xmlns:p14="http://schemas.microsoft.com/office/powerpoint/2010/main" val="110488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DE3888-8BFE-5442-ADAF-AE0C4BA16EB0}"/>
              </a:ext>
            </a:extLst>
          </p:cNvPr>
          <p:cNvSpPr>
            <a:spLocks noGrp="1"/>
          </p:cNvSpPr>
          <p:nvPr>
            <p:ph type="title"/>
          </p:nvPr>
        </p:nvSpPr>
        <p:spPr>
          <a:xfrm>
            <a:off x="431801" y="238583"/>
            <a:ext cx="11401611" cy="744502"/>
          </a:xfrm>
        </p:spPr>
        <p:txBody>
          <a:bodyPr/>
          <a:lstStyle/>
          <a:p>
            <a:r>
              <a:rPr lang="de-DE" sz="3600" dirty="0">
                <a:solidFill>
                  <a:schemeClr val="tx1"/>
                </a:solidFill>
              </a:rPr>
              <a:t>New </a:t>
            </a:r>
            <a:r>
              <a:rPr lang="de-DE" sz="3600" dirty="0" err="1">
                <a:solidFill>
                  <a:schemeClr val="tx1"/>
                </a:solidFill>
              </a:rPr>
              <a:t>industry-requested</a:t>
            </a:r>
            <a:r>
              <a:rPr lang="de-DE" sz="3600" dirty="0">
                <a:solidFill>
                  <a:schemeClr val="tx1"/>
                </a:solidFill>
              </a:rPr>
              <a:t> ADAS </a:t>
            </a:r>
            <a:r>
              <a:rPr lang="de-DE" sz="3600" dirty="0" err="1">
                <a:solidFill>
                  <a:schemeClr val="tx1"/>
                </a:solidFill>
              </a:rPr>
              <a:t>use</a:t>
            </a:r>
            <a:r>
              <a:rPr lang="de-DE" sz="3600" dirty="0">
                <a:solidFill>
                  <a:schemeClr val="tx1"/>
                </a:solidFill>
              </a:rPr>
              <a:t> </a:t>
            </a:r>
            <a:r>
              <a:rPr lang="de-DE" sz="3600" dirty="0" err="1">
                <a:solidFill>
                  <a:schemeClr val="tx1"/>
                </a:solidFill>
              </a:rPr>
              <a:t>cases</a:t>
            </a:r>
            <a:r>
              <a:rPr lang="de-DE" sz="3600" dirty="0">
                <a:solidFill>
                  <a:schemeClr val="tx1"/>
                </a:solidFill>
              </a:rPr>
              <a:t>: a </a:t>
            </a:r>
            <a:r>
              <a:rPr lang="de-DE" sz="3600" dirty="0" err="1">
                <a:solidFill>
                  <a:schemeClr val="tx1"/>
                </a:solidFill>
              </a:rPr>
              <a:t>few</a:t>
            </a:r>
            <a:r>
              <a:rPr lang="de-DE" sz="3600" dirty="0">
                <a:solidFill>
                  <a:schemeClr val="tx1"/>
                </a:solidFill>
              </a:rPr>
              <a:t> </a:t>
            </a:r>
            <a:r>
              <a:rPr lang="de-DE" sz="3600" dirty="0" err="1">
                <a:solidFill>
                  <a:schemeClr val="tx1"/>
                </a:solidFill>
              </a:rPr>
              <a:t>examples</a:t>
            </a:r>
            <a:r>
              <a:rPr lang="de-DE" sz="3600" dirty="0">
                <a:solidFill>
                  <a:schemeClr val="tx1"/>
                </a:solidFill>
              </a:rPr>
              <a:t> </a:t>
            </a:r>
            <a:r>
              <a:rPr lang="de-DE" sz="2800" dirty="0">
                <a:solidFill>
                  <a:schemeClr val="tx1"/>
                </a:solidFill>
              </a:rPr>
              <a:t>(ADAS-08-04)</a:t>
            </a:r>
            <a:endParaRPr lang="de-DE" sz="3600" dirty="0">
              <a:solidFill>
                <a:schemeClr val="tx1"/>
              </a:solidFill>
            </a:endParaRPr>
          </a:p>
        </p:txBody>
      </p:sp>
      <p:sp>
        <p:nvSpPr>
          <p:cNvPr id="8" name="Textplatzhalter 4">
            <a:extLst>
              <a:ext uri="{FF2B5EF4-FFF2-40B4-BE49-F238E27FC236}">
                <a16:creationId xmlns:a16="http://schemas.microsoft.com/office/drawing/2014/main" id="{DB393E80-E9C4-3E83-F7B4-4A132AF5A95F}"/>
              </a:ext>
            </a:extLst>
          </p:cNvPr>
          <p:cNvSpPr txBox="1">
            <a:spLocks/>
          </p:cNvSpPr>
          <p:nvPr/>
        </p:nvSpPr>
        <p:spPr>
          <a:xfrm>
            <a:off x="487676" y="2319890"/>
            <a:ext cx="4021642" cy="2554545"/>
          </a:xfrm>
          <a:prstGeom prst="rect">
            <a:avLst/>
          </a:prstGeom>
          <a:noFill/>
        </p:spPr>
        <p:txBody>
          <a:bodyPr wrap="square" rtlCol="0">
            <a:spAutoFit/>
          </a:bodyPr>
          <a:lstStyle>
            <a:defPPr>
              <a:defRPr lang="ru-RU"/>
            </a:defPPr>
            <a:lvl1pPr>
              <a:defRPr sz="2000"/>
            </a:lvl1pPr>
            <a:lvl2pPr marL="742950" lvl="1" indent="-285750">
              <a:buFont typeface="Arial" panose="020B0604020202020204" pitchFamily="34" charset="0"/>
              <a:buChar char="•"/>
              <a:defRPr sz="2000"/>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r>
              <a:rPr lang="en-US" dirty="0"/>
              <a:t>Main requests by the industry:</a:t>
            </a:r>
          </a:p>
          <a:p>
            <a:pPr marL="342900" indent="-342900">
              <a:buFont typeface="Arial" panose="020B0604020202020204" pitchFamily="34" charset="0"/>
              <a:buChar char="•"/>
            </a:pPr>
            <a:r>
              <a:rPr lang="en-US" dirty="0"/>
              <a:t>Allow operation in a larger set of operational environments</a:t>
            </a:r>
          </a:p>
          <a:p>
            <a:pPr marL="342900" indent="-342900">
              <a:buFont typeface="Arial" panose="020B0604020202020204" pitchFamily="34" charset="0"/>
              <a:buChar char="•"/>
            </a:pPr>
            <a:r>
              <a:rPr lang="en-US" dirty="0"/>
              <a:t>Allow more dynamic control </a:t>
            </a:r>
          </a:p>
          <a:p>
            <a:pPr marL="342900" indent="-342900">
              <a:buFont typeface="Arial" panose="020B0604020202020204" pitchFamily="34" charset="0"/>
              <a:buChar char="•"/>
            </a:pPr>
            <a:r>
              <a:rPr lang="en-US" dirty="0"/>
              <a:t>Allow system-initiated </a:t>
            </a:r>
            <a:r>
              <a:rPr lang="en-US" dirty="0" err="1"/>
              <a:t>manoeuvring</a:t>
            </a:r>
            <a:endParaRPr lang="en-US" dirty="0"/>
          </a:p>
          <a:p>
            <a:pPr marL="342900" indent="-342900">
              <a:buFont typeface="Arial" panose="020B0604020202020204" pitchFamily="34" charset="0"/>
              <a:buChar char="•"/>
            </a:pPr>
            <a:r>
              <a:rPr lang="en-US" dirty="0"/>
              <a:t>Allow so called “hands-off” systems</a:t>
            </a:r>
          </a:p>
        </p:txBody>
      </p:sp>
      <p:pic>
        <p:nvPicPr>
          <p:cNvPr id="4" name="Picture 3">
            <a:extLst>
              <a:ext uri="{FF2B5EF4-FFF2-40B4-BE49-F238E27FC236}">
                <a16:creationId xmlns:a16="http://schemas.microsoft.com/office/drawing/2014/main" id="{CB2AE7D3-AFE2-C190-2BC3-24D3F894A1F8}"/>
              </a:ext>
            </a:extLst>
          </p:cNvPr>
          <p:cNvPicPr>
            <a:picLocks noChangeAspect="1"/>
          </p:cNvPicPr>
          <p:nvPr/>
        </p:nvPicPr>
        <p:blipFill>
          <a:blip r:embed="rId2"/>
          <a:stretch>
            <a:fillRect/>
          </a:stretch>
        </p:blipFill>
        <p:spPr>
          <a:xfrm>
            <a:off x="4601215" y="864389"/>
            <a:ext cx="1929692" cy="2911003"/>
          </a:xfrm>
          <a:prstGeom prst="rect">
            <a:avLst/>
          </a:prstGeom>
        </p:spPr>
      </p:pic>
      <p:pic>
        <p:nvPicPr>
          <p:cNvPr id="7" name="Picture 6">
            <a:extLst>
              <a:ext uri="{FF2B5EF4-FFF2-40B4-BE49-F238E27FC236}">
                <a16:creationId xmlns:a16="http://schemas.microsoft.com/office/drawing/2014/main" id="{8FE186F4-D730-6283-388C-61FEB9653D9A}"/>
              </a:ext>
            </a:extLst>
          </p:cNvPr>
          <p:cNvPicPr>
            <a:picLocks noChangeAspect="1"/>
          </p:cNvPicPr>
          <p:nvPr/>
        </p:nvPicPr>
        <p:blipFill>
          <a:blip r:embed="rId3"/>
          <a:stretch>
            <a:fillRect/>
          </a:stretch>
        </p:blipFill>
        <p:spPr>
          <a:xfrm>
            <a:off x="6684321" y="870976"/>
            <a:ext cx="1942864" cy="2917589"/>
          </a:xfrm>
          <a:prstGeom prst="rect">
            <a:avLst/>
          </a:prstGeom>
        </p:spPr>
      </p:pic>
      <p:pic>
        <p:nvPicPr>
          <p:cNvPr id="20" name="Picture 19">
            <a:extLst>
              <a:ext uri="{FF2B5EF4-FFF2-40B4-BE49-F238E27FC236}">
                <a16:creationId xmlns:a16="http://schemas.microsoft.com/office/drawing/2014/main" id="{09B27431-7807-67A0-4FDF-FB4C3AF05D16}"/>
              </a:ext>
            </a:extLst>
          </p:cNvPr>
          <p:cNvPicPr>
            <a:picLocks noChangeAspect="1"/>
          </p:cNvPicPr>
          <p:nvPr/>
        </p:nvPicPr>
        <p:blipFill>
          <a:blip r:embed="rId4"/>
          <a:stretch>
            <a:fillRect/>
          </a:stretch>
        </p:blipFill>
        <p:spPr>
          <a:xfrm>
            <a:off x="8780599" y="870976"/>
            <a:ext cx="1942864" cy="2897831"/>
          </a:xfrm>
          <a:prstGeom prst="rect">
            <a:avLst/>
          </a:prstGeom>
        </p:spPr>
      </p:pic>
      <p:pic>
        <p:nvPicPr>
          <p:cNvPr id="23" name="Picture 22">
            <a:extLst>
              <a:ext uri="{FF2B5EF4-FFF2-40B4-BE49-F238E27FC236}">
                <a16:creationId xmlns:a16="http://schemas.microsoft.com/office/drawing/2014/main" id="{3A8DC49F-9B2D-D4DC-BC00-DE30494096B3}"/>
              </a:ext>
            </a:extLst>
          </p:cNvPr>
          <p:cNvPicPr>
            <a:picLocks noChangeAspect="1"/>
          </p:cNvPicPr>
          <p:nvPr/>
        </p:nvPicPr>
        <p:blipFill>
          <a:blip r:embed="rId5"/>
          <a:stretch>
            <a:fillRect/>
          </a:stretch>
        </p:blipFill>
        <p:spPr>
          <a:xfrm>
            <a:off x="6703302" y="3866495"/>
            <a:ext cx="1949450" cy="2924175"/>
          </a:xfrm>
          <a:prstGeom prst="rect">
            <a:avLst/>
          </a:prstGeom>
        </p:spPr>
      </p:pic>
      <p:pic>
        <p:nvPicPr>
          <p:cNvPr id="25" name="Picture 24">
            <a:extLst>
              <a:ext uri="{FF2B5EF4-FFF2-40B4-BE49-F238E27FC236}">
                <a16:creationId xmlns:a16="http://schemas.microsoft.com/office/drawing/2014/main" id="{80BA338D-80B7-1C51-FFFA-71AF2C0E70E9}"/>
              </a:ext>
            </a:extLst>
          </p:cNvPr>
          <p:cNvPicPr>
            <a:picLocks noChangeAspect="1"/>
          </p:cNvPicPr>
          <p:nvPr/>
        </p:nvPicPr>
        <p:blipFill>
          <a:blip r:embed="rId6"/>
          <a:stretch>
            <a:fillRect/>
          </a:stretch>
        </p:blipFill>
        <p:spPr>
          <a:xfrm>
            <a:off x="8795006" y="3835416"/>
            <a:ext cx="1928457" cy="2935467"/>
          </a:xfrm>
          <a:prstGeom prst="rect">
            <a:avLst/>
          </a:prstGeom>
        </p:spPr>
      </p:pic>
      <p:pic>
        <p:nvPicPr>
          <p:cNvPr id="27" name="Picture 26">
            <a:extLst>
              <a:ext uri="{FF2B5EF4-FFF2-40B4-BE49-F238E27FC236}">
                <a16:creationId xmlns:a16="http://schemas.microsoft.com/office/drawing/2014/main" id="{279C2277-3FE9-8BB4-62EE-0AAECA299D22}"/>
              </a:ext>
            </a:extLst>
          </p:cNvPr>
          <p:cNvPicPr>
            <a:picLocks noChangeAspect="1"/>
          </p:cNvPicPr>
          <p:nvPr/>
        </p:nvPicPr>
        <p:blipFill>
          <a:blip r:embed="rId7"/>
          <a:stretch>
            <a:fillRect/>
          </a:stretch>
        </p:blipFill>
        <p:spPr>
          <a:xfrm>
            <a:off x="4612614" y="3866495"/>
            <a:ext cx="1906893" cy="2873311"/>
          </a:xfrm>
          <a:prstGeom prst="rect">
            <a:avLst/>
          </a:prstGeom>
        </p:spPr>
      </p:pic>
    </p:spTree>
    <p:extLst>
      <p:ext uri="{BB962C8B-B14F-4D97-AF65-F5344CB8AC3E}">
        <p14:creationId xmlns:p14="http://schemas.microsoft.com/office/powerpoint/2010/main" val="64058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DE3888-8BFE-5442-ADAF-AE0C4BA16EB0}"/>
              </a:ext>
            </a:extLst>
          </p:cNvPr>
          <p:cNvSpPr>
            <a:spLocks noGrp="1"/>
          </p:cNvSpPr>
          <p:nvPr>
            <p:ph type="title"/>
          </p:nvPr>
        </p:nvSpPr>
        <p:spPr>
          <a:xfrm>
            <a:off x="431801" y="238583"/>
            <a:ext cx="11437470" cy="744502"/>
          </a:xfrm>
        </p:spPr>
        <p:txBody>
          <a:bodyPr/>
          <a:lstStyle/>
          <a:p>
            <a:r>
              <a:rPr lang="de-DE" sz="4400" dirty="0">
                <a:solidFill>
                  <a:schemeClr val="tx1"/>
                </a:solidFill>
              </a:rPr>
              <a:t>Assessment Pillar: In-Service Monitoring </a:t>
            </a:r>
            <a:r>
              <a:rPr lang="de-DE" sz="3600" dirty="0">
                <a:solidFill>
                  <a:schemeClr val="tx1"/>
                </a:solidFill>
              </a:rPr>
              <a:t>(</a:t>
            </a:r>
            <a:r>
              <a:rPr lang="en-US" sz="3600" dirty="0">
                <a:solidFill>
                  <a:schemeClr val="tx1"/>
                </a:solidFill>
              </a:rPr>
              <a:t>Section</a:t>
            </a:r>
            <a:r>
              <a:rPr lang="de-DE" sz="3600" dirty="0">
                <a:solidFill>
                  <a:schemeClr val="tx1"/>
                </a:solidFill>
              </a:rPr>
              <a:t> 7)</a:t>
            </a:r>
            <a:endParaRPr lang="de-DE" sz="4400" dirty="0">
              <a:solidFill>
                <a:schemeClr val="tx1"/>
              </a:solidFill>
            </a:endParaRPr>
          </a:p>
        </p:txBody>
      </p:sp>
      <p:sp>
        <p:nvSpPr>
          <p:cNvPr id="4" name="Textplatzhalter 4">
            <a:extLst>
              <a:ext uri="{FF2B5EF4-FFF2-40B4-BE49-F238E27FC236}">
                <a16:creationId xmlns:a16="http://schemas.microsoft.com/office/drawing/2014/main" id="{E6A13DD3-87DC-5E6F-8D29-F7CFF4B370B4}"/>
              </a:ext>
            </a:extLst>
          </p:cNvPr>
          <p:cNvSpPr txBox="1">
            <a:spLocks/>
          </p:cNvSpPr>
          <p:nvPr/>
        </p:nvSpPr>
        <p:spPr>
          <a:xfrm>
            <a:off x="1832396" y="7043661"/>
            <a:ext cx="11159314" cy="2504657"/>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buNone/>
            </a:pPr>
            <a:r>
              <a:rPr lang="en-US" sz="1600" b="1"/>
              <a:t>x</a:t>
            </a:r>
            <a:endParaRPr lang="en-US" sz="1600"/>
          </a:p>
        </p:txBody>
      </p:sp>
      <p:sp>
        <p:nvSpPr>
          <p:cNvPr id="8" name="Textplatzhalter 4">
            <a:extLst>
              <a:ext uri="{FF2B5EF4-FFF2-40B4-BE49-F238E27FC236}">
                <a16:creationId xmlns:a16="http://schemas.microsoft.com/office/drawing/2014/main" id="{9A29E511-1CBC-7555-5C77-A7EE3B380C7F}"/>
              </a:ext>
            </a:extLst>
          </p:cNvPr>
          <p:cNvSpPr txBox="1">
            <a:spLocks/>
          </p:cNvSpPr>
          <p:nvPr/>
        </p:nvSpPr>
        <p:spPr>
          <a:xfrm>
            <a:off x="1342557" y="983085"/>
            <a:ext cx="2661999" cy="410286"/>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lgn="ctr">
              <a:spcBef>
                <a:spcPts val="0"/>
              </a:spcBef>
              <a:buNone/>
            </a:pPr>
            <a:r>
              <a:rPr lang="en-US" sz="2400" b="1" dirty="0"/>
              <a:t>Monitoring</a:t>
            </a:r>
          </a:p>
        </p:txBody>
      </p:sp>
      <p:sp>
        <p:nvSpPr>
          <p:cNvPr id="10" name="Textplatzhalter 4">
            <a:extLst>
              <a:ext uri="{FF2B5EF4-FFF2-40B4-BE49-F238E27FC236}">
                <a16:creationId xmlns:a16="http://schemas.microsoft.com/office/drawing/2014/main" id="{F9221596-407D-CAAB-8758-CBD1B5DF2288}"/>
              </a:ext>
            </a:extLst>
          </p:cNvPr>
          <p:cNvSpPr txBox="1">
            <a:spLocks/>
          </p:cNvSpPr>
          <p:nvPr/>
        </p:nvSpPr>
        <p:spPr>
          <a:xfrm>
            <a:off x="5706256" y="1007998"/>
            <a:ext cx="6057900" cy="355972"/>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lgn="ctr">
              <a:spcBef>
                <a:spcPts val="0"/>
              </a:spcBef>
              <a:buNone/>
            </a:pPr>
            <a:r>
              <a:rPr lang="en-US" sz="2400" b="1" dirty="0"/>
              <a:t>Periodic Reporting to the Approval Authority</a:t>
            </a:r>
          </a:p>
        </p:txBody>
      </p:sp>
      <p:sp>
        <p:nvSpPr>
          <p:cNvPr id="13" name="Textplatzhalter 4">
            <a:extLst>
              <a:ext uri="{FF2B5EF4-FFF2-40B4-BE49-F238E27FC236}">
                <a16:creationId xmlns:a16="http://schemas.microsoft.com/office/drawing/2014/main" id="{523D3B5B-DDE8-F59B-0B1E-7A24B7BB07F6}"/>
              </a:ext>
            </a:extLst>
          </p:cNvPr>
          <p:cNvSpPr txBox="1">
            <a:spLocks/>
          </p:cNvSpPr>
          <p:nvPr/>
        </p:nvSpPr>
        <p:spPr>
          <a:xfrm>
            <a:off x="6576177" y="1611225"/>
            <a:ext cx="4724389" cy="355972"/>
          </a:xfrm>
          <a:prstGeom prst="rect">
            <a:avLst/>
          </a:prstGeom>
          <a:noFill/>
          <a:ln>
            <a:noFill/>
          </a:ln>
        </p:spPr>
        <p:txBody>
          <a:bodyPr vert="horz" wrap="square" lIns="91440" tIns="45720" rIns="91440" bIns="45720" anchor="t" anchorCtr="0" compatLnSpc="1"/>
          <a:lstStyle>
            <a:lvl1pPr marL="457189" marR="0" lvl="0" indent="-457189" algn="l" defTabSz="1219170" rtl="0" fontAlgn="auto" hangingPunct="1">
              <a:lnSpc>
                <a:spcPct val="100000"/>
              </a:lnSpc>
              <a:spcBef>
                <a:spcPts val="667"/>
              </a:spcBef>
              <a:spcAft>
                <a:spcPts val="0"/>
              </a:spcAft>
              <a:buClr>
                <a:srgbClr val="009EE3"/>
              </a:buClr>
              <a:buSzPct val="103000"/>
              <a:buFont typeface="Wingdings" pitchFamily="2"/>
              <a:buChar char="§"/>
              <a:tabLst/>
              <a:defRPr lang="de-DE" sz="2667" b="0" i="0" u="none" strike="noStrike" kern="1200" cap="none" spc="0" baseline="0">
                <a:solidFill>
                  <a:srgbClr val="5D5D5D"/>
                </a:solidFill>
                <a:uFillTx/>
                <a:latin typeface="+mn-lt"/>
                <a:cs typeface="Arial" pitchFamily="34"/>
              </a:defRPr>
            </a:lvl1pPr>
            <a:lvl2pPr marL="990575" marR="0" lvl="1" indent="-380990" algn="l" defTabSz="1219170" rtl="0" fontAlgn="auto" hangingPunct="1">
              <a:lnSpc>
                <a:spcPct val="100000"/>
              </a:lnSpc>
              <a:spcBef>
                <a:spcPts val="533"/>
              </a:spcBef>
              <a:spcAft>
                <a:spcPts val="0"/>
              </a:spcAft>
              <a:buClr>
                <a:srgbClr val="009EE3"/>
              </a:buClr>
              <a:buSzPct val="103000"/>
              <a:buFont typeface="Wingdings" pitchFamily="2"/>
              <a:buChar char="§"/>
              <a:tabLst/>
              <a:defRPr lang="de-DE" sz="2400" b="0" i="0" u="none" strike="noStrike" kern="1200" cap="none" spc="0" baseline="0">
                <a:solidFill>
                  <a:srgbClr val="5D5D5D"/>
                </a:solidFill>
                <a:uFillTx/>
                <a:latin typeface="+mn-lt"/>
                <a:cs typeface="Arial" pitchFamily="34"/>
              </a:defRPr>
            </a:lvl2pPr>
            <a:lvl3pPr marL="1523962" marR="0" lvl="2" indent="-304792" algn="l" defTabSz="1219170" rtl="0" fontAlgn="auto" hangingPunct="1">
              <a:lnSpc>
                <a:spcPct val="100000"/>
              </a:lnSpc>
              <a:spcBef>
                <a:spcPts val="533"/>
              </a:spcBef>
              <a:spcAft>
                <a:spcPts val="0"/>
              </a:spcAft>
              <a:buClr>
                <a:srgbClr val="009EE3"/>
              </a:buClr>
              <a:buSzPct val="103000"/>
              <a:buFont typeface="Wingdings" pitchFamily="2"/>
              <a:buChar char="§"/>
              <a:tabLst/>
              <a:defRPr lang="de-DE" sz="2133" b="0" i="0" u="none" strike="noStrike" kern="1200" cap="none" spc="0" baseline="0">
                <a:solidFill>
                  <a:srgbClr val="5D5D5D"/>
                </a:solidFill>
                <a:uFillTx/>
                <a:latin typeface="+mn-lt"/>
                <a:cs typeface="Arial" pitchFamily="34"/>
              </a:defRPr>
            </a:lvl3pPr>
            <a:lvl4pPr marL="2133547" marR="0" lvl="3"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4pPr>
            <a:lvl5pPr marL="2743131" marR="0" lvl="4" indent="-304792" algn="l" defTabSz="1219170" rtl="0" fontAlgn="auto" hangingPunct="1">
              <a:lnSpc>
                <a:spcPct val="100000"/>
              </a:lnSpc>
              <a:spcBef>
                <a:spcPts val="400"/>
              </a:spcBef>
              <a:spcAft>
                <a:spcPts val="0"/>
              </a:spcAft>
              <a:buClr>
                <a:srgbClr val="009EE3"/>
              </a:buClr>
              <a:buSzPct val="103000"/>
              <a:buFont typeface="Wingdings" pitchFamily="2"/>
              <a:buChar char="§"/>
              <a:tabLst/>
              <a:defRPr lang="de-DE" sz="1867" b="0" i="0" u="none" strike="noStrike" kern="1200" cap="none" spc="0" baseline="0">
                <a:solidFill>
                  <a:srgbClr val="5D5D5D"/>
                </a:solidFill>
                <a:uFillTx/>
                <a:latin typeface="+mn-lt"/>
                <a:cs typeface="Arial" pitchFamily="34"/>
              </a:defRPr>
            </a:lvl5pPr>
          </a:lstStyle>
          <a:p>
            <a:pPr marL="0" indent="0">
              <a:spcBef>
                <a:spcPts val="0"/>
              </a:spcBef>
              <a:buNone/>
            </a:pPr>
            <a:r>
              <a:rPr lang="en-US" sz="1800" dirty="0"/>
              <a:t>List of occurrences for in-service reporting </a:t>
            </a:r>
          </a:p>
        </p:txBody>
      </p:sp>
      <p:sp>
        <p:nvSpPr>
          <p:cNvPr id="15" name="Textplatzhalter 4">
            <a:extLst>
              <a:ext uri="{FF2B5EF4-FFF2-40B4-BE49-F238E27FC236}">
                <a16:creationId xmlns:a16="http://schemas.microsoft.com/office/drawing/2014/main" id="{4B295455-2293-5AE5-E7E7-0D4FA910B873}"/>
              </a:ext>
            </a:extLst>
          </p:cNvPr>
          <p:cNvSpPr>
            <a:spLocks noGrp="1"/>
          </p:cNvSpPr>
          <p:nvPr>
            <p:ph type="body" sz="quarter" idx="10"/>
          </p:nvPr>
        </p:nvSpPr>
        <p:spPr>
          <a:xfrm>
            <a:off x="431802" y="1611225"/>
            <a:ext cx="5211352" cy="4804296"/>
          </a:xfrm>
        </p:spPr>
        <p:txBody>
          <a:bodyPr/>
          <a:lstStyle/>
          <a:p>
            <a:r>
              <a:rPr lang="de-DE" sz="1600" dirty="0" err="1"/>
              <a:t>Manufacturer</a:t>
            </a:r>
            <a:r>
              <a:rPr lang="de-DE" sz="1600" dirty="0"/>
              <a:t> </a:t>
            </a:r>
            <a:r>
              <a:rPr lang="de-DE" sz="1600" dirty="0" err="1"/>
              <a:t>must</a:t>
            </a:r>
            <a:r>
              <a:rPr lang="de-DE" sz="1600" dirty="0"/>
              <a:t> </a:t>
            </a:r>
            <a:r>
              <a:rPr lang="de-DE" sz="1600" dirty="0" err="1"/>
              <a:t>maintain</a:t>
            </a:r>
            <a:r>
              <a:rPr lang="de-DE" sz="1600" dirty="0"/>
              <a:t> </a:t>
            </a:r>
            <a:r>
              <a:rPr lang="de-DE" sz="1600" dirty="0" err="1"/>
              <a:t>processes</a:t>
            </a:r>
            <a:r>
              <a:rPr lang="de-DE" sz="1600" dirty="0"/>
              <a:t> </a:t>
            </a:r>
            <a:r>
              <a:rPr lang="de-DE" sz="1600" dirty="0" err="1"/>
              <a:t>to</a:t>
            </a:r>
            <a:r>
              <a:rPr lang="de-DE" sz="1600" dirty="0"/>
              <a:t> monitor </a:t>
            </a:r>
            <a:r>
              <a:rPr lang="de-DE" sz="1600" dirty="0" err="1"/>
              <a:t>safety-critical</a:t>
            </a:r>
            <a:r>
              <a:rPr lang="de-DE" sz="1600" dirty="0"/>
              <a:t> </a:t>
            </a:r>
            <a:r>
              <a:rPr lang="de-DE" sz="1600" dirty="0" err="1"/>
              <a:t>occurrences</a:t>
            </a:r>
            <a:r>
              <a:rPr lang="de-DE" sz="1600" dirty="0"/>
              <a:t> </a:t>
            </a:r>
            <a:r>
              <a:rPr lang="de-DE" sz="1600" dirty="0" err="1"/>
              <a:t>resulting</a:t>
            </a:r>
            <a:r>
              <a:rPr lang="de-DE" sz="1600" dirty="0"/>
              <a:t> </a:t>
            </a:r>
            <a:r>
              <a:rPr lang="de-DE" sz="1600" dirty="0" err="1"/>
              <a:t>from</a:t>
            </a:r>
            <a:r>
              <a:rPr lang="de-DE" sz="1600" dirty="0"/>
              <a:t> DCAS </a:t>
            </a:r>
            <a:r>
              <a:rPr lang="de-DE" sz="1600" dirty="0" err="1"/>
              <a:t>operation</a:t>
            </a:r>
            <a:endParaRPr lang="de-DE" sz="1600" dirty="0"/>
          </a:p>
          <a:p>
            <a:r>
              <a:rPr lang="de-DE" sz="1600" dirty="0" err="1"/>
              <a:t>Manufacturer</a:t>
            </a:r>
            <a:r>
              <a:rPr lang="de-DE" sz="1600" dirty="0"/>
              <a:t> </a:t>
            </a:r>
            <a:r>
              <a:rPr lang="de-DE" sz="1600" dirty="0" err="1"/>
              <a:t>must</a:t>
            </a:r>
            <a:r>
              <a:rPr lang="de-DE" sz="1600" dirty="0"/>
              <a:t> </a:t>
            </a:r>
            <a:r>
              <a:rPr lang="de-DE" sz="1600" dirty="0" err="1"/>
              <a:t>notify</a:t>
            </a:r>
            <a:r>
              <a:rPr lang="de-DE" sz="1600" dirty="0"/>
              <a:t> Authority </a:t>
            </a:r>
            <a:r>
              <a:rPr lang="de-DE" sz="1600" dirty="0" err="1"/>
              <a:t>without</a:t>
            </a:r>
            <a:r>
              <a:rPr lang="de-DE" sz="1600" dirty="0"/>
              <a:t> </a:t>
            </a:r>
            <a:r>
              <a:rPr lang="de-DE" sz="1600" dirty="0" err="1"/>
              <a:t>undue</a:t>
            </a:r>
            <a:r>
              <a:rPr lang="de-DE" sz="1600" dirty="0"/>
              <a:t> </a:t>
            </a:r>
            <a:r>
              <a:rPr lang="de-DE" sz="1600" dirty="0" err="1"/>
              <a:t>delay</a:t>
            </a:r>
            <a:r>
              <a:rPr lang="de-DE" sz="1600" dirty="0"/>
              <a:t> </a:t>
            </a:r>
            <a:r>
              <a:rPr lang="de-DE" sz="1600" dirty="0" err="1"/>
              <a:t>of</a:t>
            </a:r>
            <a:r>
              <a:rPr lang="de-DE" sz="1600" dirty="0"/>
              <a:t> </a:t>
            </a:r>
            <a:r>
              <a:rPr lang="de-DE" sz="1600" dirty="0" err="1"/>
              <a:t>any</a:t>
            </a:r>
            <a:r>
              <a:rPr lang="de-DE" sz="1600" dirty="0"/>
              <a:t> </a:t>
            </a:r>
            <a:r>
              <a:rPr lang="de-DE" sz="1600" dirty="0" err="1"/>
              <a:t>severe</a:t>
            </a:r>
            <a:r>
              <a:rPr lang="de-DE" sz="1600" dirty="0"/>
              <a:t> </a:t>
            </a:r>
            <a:r>
              <a:rPr lang="de-DE" sz="1600" dirty="0" err="1"/>
              <a:t>accidents</a:t>
            </a:r>
            <a:r>
              <a:rPr lang="de-DE" sz="1600" dirty="0"/>
              <a:t> </a:t>
            </a:r>
            <a:r>
              <a:rPr lang="de-DE" sz="1600" dirty="0" err="1"/>
              <a:t>where</a:t>
            </a:r>
            <a:r>
              <a:rPr lang="de-DE" sz="1600" dirty="0"/>
              <a:t> DCAS was </a:t>
            </a:r>
            <a:r>
              <a:rPr lang="de-DE" sz="1600" dirty="0" err="1"/>
              <a:t>active</a:t>
            </a:r>
            <a:r>
              <a:rPr lang="de-DE" sz="1600" dirty="0"/>
              <a:t>, </a:t>
            </a:r>
            <a:r>
              <a:rPr lang="de-DE" sz="1600" dirty="0" err="1"/>
              <a:t>or</a:t>
            </a:r>
            <a:r>
              <a:rPr lang="de-DE" sz="1600" dirty="0"/>
              <a:t> </a:t>
            </a:r>
            <a:r>
              <a:rPr lang="de-DE" sz="1600" dirty="0" err="1"/>
              <a:t>active</a:t>
            </a:r>
            <a:r>
              <a:rPr lang="de-DE" sz="1600" dirty="0"/>
              <a:t> [x] </a:t>
            </a:r>
            <a:r>
              <a:rPr lang="de-DE" sz="1600" dirty="0" err="1"/>
              <a:t>seconds</a:t>
            </a:r>
            <a:r>
              <a:rPr lang="de-DE" sz="1600" dirty="0"/>
              <a:t> </a:t>
            </a:r>
            <a:r>
              <a:rPr lang="de-DE" sz="1600" dirty="0" err="1"/>
              <a:t>before</a:t>
            </a:r>
            <a:r>
              <a:rPr lang="de-DE" sz="1600" dirty="0"/>
              <a:t> </a:t>
            </a:r>
            <a:r>
              <a:rPr lang="de-DE" sz="1600" dirty="0" err="1"/>
              <a:t>accident</a:t>
            </a:r>
            <a:r>
              <a:rPr lang="de-DE" sz="1600" dirty="0"/>
              <a:t>, </a:t>
            </a:r>
            <a:r>
              <a:rPr lang="de-DE" sz="1600" dirty="0" err="1"/>
              <a:t>resulting</a:t>
            </a:r>
            <a:r>
              <a:rPr lang="de-DE" sz="1600" dirty="0"/>
              <a:t> in:</a:t>
            </a:r>
          </a:p>
          <a:p>
            <a:pPr lvl="1"/>
            <a:r>
              <a:rPr lang="de-DE" sz="1600" dirty="0" err="1"/>
              <a:t>Deployment</a:t>
            </a:r>
            <a:r>
              <a:rPr lang="de-DE" sz="1600" dirty="0"/>
              <a:t> </a:t>
            </a:r>
            <a:r>
              <a:rPr lang="de-DE" sz="1600" dirty="0" err="1"/>
              <a:t>of</a:t>
            </a:r>
            <a:r>
              <a:rPr lang="de-DE" sz="1600" dirty="0"/>
              <a:t> </a:t>
            </a:r>
            <a:r>
              <a:rPr lang="de-DE" sz="1600" dirty="0" err="1"/>
              <a:t>airbags</a:t>
            </a:r>
            <a:r>
              <a:rPr lang="de-DE" sz="1600" dirty="0"/>
              <a:t> and/</a:t>
            </a:r>
            <a:r>
              <a:rPr lang="de-DE" sz="1600" dirty="0" err="1"/>
              <a:t>or</a:t>
            </a:r>
            <a:r>
              <a:rPr lang="de-DE" sz="1600" dirty="0"/>
              <a:t> restraints</a:t>
            </a:r>
          </a:p>
          <a:p>
            <a:pPr lvl="1"/>
            <a:r>
              <a:rPr lang="de-DE" sz="1600" dirty="0" err="1"/>
              <a:t>Activation</a:t>
            </a:r>
            <a:r>
              <a:rPr lang="de-DE" sz="1600" dirty="0"/>
              <a:t> </a:t>
            </a:r>
            <a:r>
              <a:rPr lang="de-DE" sz="1600" dirty="0" err="1"/>
              <a:t>of</a:t>
            </a:r>
            <a:r>
              <a:rPr lang="de-DE" sz="1600" dirty="0"/>
              <a:t> </a:t>
            </a:r>
            <a:r>
              <a:rPr lang="de-DE" sz="1600" dirty="0" err="1"/>
              <a:t>emergency</a:t>
            </a:r>
            <a:r>
              <a:rPr lang="de-DE" sz="1600" dirty="0"/>
              <a:t> </a:t>
            </a:r>
            <a:r>
              <a:rPr lang="de-DE" sz="1600" dirty="0" err="1"/>
              <a:t>systems</a:t>
            </a:r>
            <a:endParaRPr lang="de-DE" sz="1600" dirty="0"/>
          </a:p>
          <a:p>
            <a:r>
              <a:rPr lang="de-DE" sz="1600" dirty="0"/>
              <a:t>Any </a:t>
            </a:r>
            <a:r>
              <a:rPr lang="de-DE" sz="1600" dirty="0" err="1"/>
              <a:t>safety-critical</a:t>
            </a:r>
            <a:r>
              <a:rPr lang="de-DE" sz="1600" dirty="0"/>
              <a:t> </a:t>
            </a:r>
            <a:r>
              <a:rPr lang="de-DE" sz="1600" dirty="0" err="1"/>
              <a:t>occurence</a:t>
            </a:r>
            <a:r>
              <a:rPr lang="de-DE" sz="1600" dirty="0"/>
              <a:t> </a:t>
            </a:r>
            <a:r>
              <a:rPr lang="de-DE" sz="1600" dirty="0" err="1"/>
              <a:t>within</a:t>
            </a:r>
            <a:r>
              <a:rPr lang="de-DE" sz="1600" dirty="0"/>
              <a:t> </a:t>
            </a:r>
            <a:r>
              <a:rPr lang="de-DE" sz="1600" dirty="0" err="1"/>
              <a:t>system</a:t>
            </a:r>
            <a:r>
              <a:rPr lang="de-DE" sz="1600" dirty="0"/>
              <a:t> </a:t>
            </a:r>
            <a:r>
              <a:rPr lang="de-DE" sz="1600" dirty="0" err="1"/>
              <a:t>boundaries</a:t>
            </a:r>
            <a:r>
              <a:rPr lang="de-DE" sz="1600" dirty="0"/>
              <a:t> </a:t>
            </a:r>
            <a:r>
              <a:rPr lang="de-DE" sz="1600" dirty="0" err="1"/>
              <a:t>which</a:t>
            </a:r>
            <a:r>
              <a:rPr lang="de-DE" sz="1600" dirty="0"/>
              <a:t> </a:t>
            </a:r>
            <a:r>
              <a:rPr lang="de-DE" sz="1600" dirty="0" err="1"/>
              <a:t>may</a:t>
            </a:r>
            <a:r>
              <a:rPr lang="de-DE" sz="1600" dirty="0"/>
              <a:t> </a:t>
            </a:r>
            <a:r>
              <a:rPr lang="de-DE" sz="1600" dirty="0" err="1"/>
              <a:t>impact</a:t>
            </a:r>
            <a:r>
              <a:rPr lang="de-DE" sz="1600" dirty="0"/>
              <a:t> </a:t>
            </a:r>
            <a:r>
              <a:rPr lang="de-DE" sz="1600" dirty="0" err="1"/>
              <a:t>the</a:t>
            </a:r>
            <a:r>
              <a:rPr lang="de-DE" sz="1600" dirty="0"/>
              <a:t> </a:t>
            </a:r>
            <a:r>
              <a:rPr lang="de-DE" sz="1600" dirty="0" err="1"/>
              <a:t>broader</a:t>
            </a:r>
            <a:r>
              <a:rPr lang="de-DE" sz="1600" dirty="0"/>
              <a:t> </a:t>
            </a:r>
            <a:r>
              <a:rPr lang="de-DE" sz="1600" dirty="0" err="1"/>
              <a:t>safe</a:t>
            </a:r>
            <a:r>
              <a:rPr lang="de-DE" sz="1600" dirty="0"/>
              <a:t> </a:t>
            </a:r>
            <a:r>
              <a:rPr lang="de-DE" sz="1600" dirty="0" err="1"/>
              <a:t>use</a:t>
            </a:r>
            <a:r>
              <a:rPr lang="de-DE" sz="1600" dirty="0"/>
              <a:t> </a:t>
            </a:r>
            <a:r>
              <a:rPr lang="de-DE" sz="1600" dirty="0" err="1"/>
              <a:t>of</a:t>
            </a:r>
            <a:r>
              <a:rPr lang="de-DE" sz="1600" dirty="0"/>
              <a:t> DCAS, </a:t>
            </a:r>
            <a:r>
              <a:rPr lang="de-DE" sz="1600" dirty="0" err="1"/>
              <a:t>must</a:t>
            </a:r>
            <a:r>
              <a:rPr lang="de-DE" sz="1600" dirty="0"/>
              <a:t> </a:t>
            </a:r>
            <a:r>
              <a:rPr lang="de-DE" sz="1600" dirty="0" err="1"/>
              <a:t>be</a:t>
            </a:r>
            <a:r>
              <a:rPr lang="de-DE" sz="1600" dirty="0"/>
              <a:t> </a:t>
            </a:r>
            <a:r>
              <a:rPr lang="de-DE" sz="1600" dirty="0" err="1"/>
              <a:t>investigated</a:t>
            </a:r>
            <a:r>
              <a:rPr lang="de-DE" sz="1600" dirty="0"/>
              <a:t> and </a:t>
            </a:r>
            <a:r>
              <a:rPr lang="de-DE" sz="1600" dirty="0" err="1"/>
              <a:t>notified</a:t>
            </a:r>
            <a:r>
              <a:rPr lang="de-DE" sz="1600" dirty="0"/>
              <a:t> </a:t>
            </a:r>
            <a:r>
              <a:rPr lang="de-DE" sz="1600" dirty="0" err="1"/>
              <a:t>to</a:t>
            </a:r>
            <a:r>
              <a:rPr lang="de-DE" sz="1600" dirty="0"/>
              <a:t> </a:t>
            </a:r>
            <a:r>
              <a:rPr lang="de-DE" sz="1600" dirty="0" err="1"/>
              <a:t>the</a:t>
            </a:r>
            <a:r>
              <a:rPr lang="de-DE" sz="1600" dirty="0"/>
              <a:t> Authority (incl. </a:t>
            </a:r>
            <a:r>
              <a:rPr lang="de-DE" sz="1600" dirty="0" err="1"/>
              <a:t>applicable</a:t>
            </a:r>
            <a:r>
              <a:rPr lang="de-DE" sz="1600" dirty="0"/>
              <a:t> </a:t>
            </a:r>
            <a:r>
              <a:rPr lang="de-DE" sz="1600" dirty="0" err="1"/>
              <a:t>remediations</a:t>
            </a:r>
            <a:r>
              <a:rPr lang="de-DE" sz="1600" dirty="0"/>
              <a:t>)</a:t>
            </a:r>
          </a:p>
          <a:p>
            <a:r>
              <a:rPr lang="de-DE" sz="1600" dirty="0" err="1"/>
              <a:t>Approval</a:t>
            </a:r>
            <a:r>
              <a:rPr lang="de-DE" sz="1600" dirty="0"/>
              <a:t> Authority </a:t>
            </a:r>
            <a:r>
              <a:rPr lang="de-DE" sz="1600" dirty="0" err="1"/>
              <a:t>shall</a:t>
            </a:r>
            <a:r>
              <a:rPr lang="de-DE" sz="1600" dirty="0"/>
              <a:t> </a:t>
            </a:r>
            <a:r>
              <a:rPr lang="de-DE" sz="1600" dirty="0" err="1"/>
              <a:t>have</a:t>
            </a:r>
            <a:r>
              <a:rPr lang="de-DE" sz="1600" dirty="0"/>
              <a:t> </a:t>
            </a:r>
            <a:r>
              <a:rPr lang="de-DE" sz="1600" dirty="0" err="1"/>
              <a:t>authority</a:t>
            </a:r>
            <a:r>
              <a:rPr lang="de-DE" sz="1600" dirty="0"/>
              <a:t> </a:t>
            </a:r>
            <a:r>
              <a:rPr lang="de-DE" sz="1600" dirty="0" err="1"/>
              <a:t>to</a:t>
            </a:r>
            <a:r>
              <a:rPr lang="de-DE" sz="1600" dirty="0"/>
              <a:t> </a:t>
            </a:r>
            <a:r>
              <a:rPr lang="de-DE" sz="1600" dirty="0" err="1"/>
              <a:t>request</a:t>
            </a:r>
            <a:r>
              <a:rPr lang="de-DE" sz="1600" dirty="0"/>
              <a:t> </a:t>
            </a:r>
            <a:r>
              <a:rPr lang="de-DE" sz="1600" dirty="0" err="1"/>
              <a:t>investigation</a:t>
            </a:r>
            <a:r>
              <a:rPr lang="de-DE" sz="1600" dirty="0"/>
              <a:t> </a:t>
            </a:r>
            <a:r>
              <a:rPr lang="de-DE" sz="1600" dirty="0" err="1"/>
              <a:t>results</a:t>
            </a:r>
            <a:r>
              <a:rPr lang="de-DE" sz="1600" dirty="0"/>
              <a:t> </a:t>
            </a:r>
            <a:r>
              <a:rPr lang="de-DE" sz="1600" dirty="0" err="1"/>
              <a:t>from</a:t>
            </a:r>
            <a:r>
              <a:rPr lang="de-DE" sz="1600" dirty="0"/>
              <a:t> </a:t>
            </a:r>
            <a:r>
              <a:rPr lang="de-DE" sz="1600" dirty="0" err="1"/>
              <a:t>the</a:t>
            </a:r>
            <a:r>
              <a:rPr lang="de-DE" sz="1600" dirty="0"/>
              <a:t> </a:t>
            </a:r>
            <a:r>
              <a:rPr lang="de-DE" sz="1600" dirty="0" err="1"/>
              <a:t>manufacturer</a:t>
            </a:r>
            <a:r>
              <a:rPr lang="de-DE" sz="1600" dirty="0"/>
              <a:t> [</a:t>
            </a:r>
            <a:r>
              <a:rPr lang="de-DE" sz="1600" dirty="0" err="1"/>
              <a:t>within</a:t>
            </a:r>
            <a:r>
              <a:rPr lang="de-DE" sz="1600" dirty="0"/>
              <a:t> 6 </a:t>
            </a:r>
            <a:r>
              <a:rPr lang="de-DE" sz="1600" dirty="0" err="1"/>
              <a:t>months</a:t>
            </a:r>
            <a:r>
              <a:rPr lang="de-DE" sz="1600" dirty="0"/>
              <a:t> </a:t>
            </a:r>
            <a:r>
              <a:rPr lang="de-DE" sz="1600" dirty="0" err="1"/>
              <a:t>of</a:t>
            </a:r>
            <a:r>
              <a:rPr lang="de-DE" sz="1600" dirty="0"/>
              <a:t> </a:t>
            </a:r>
            <a:r>
              <a:rPr lang="de-DE" sz="1600" dirty="0" err="1"/>
              <a:t>the</a:t>
            </a:r>
            <a:r>
              <a:rPr lang="de-DE" sz="1600" dirty="0"/>
              <a:t> </a:t>
            </a:r>
            <a:r>
              <a:rPr lang="de-DE" sz="1600" dirty="0" err="1"/>
              <a:t>occurence</a:t>
            </a:r>
            <a:r>
              <a:rPr lang="de-DE" sz="1600" dirty="0"/>
              <a:t> </a:t>
            </a:r>
            <a:r>
              <a:rPr lang="de-DE" sz="1600" dirty="0" err="1"/>
              <a:t>or</a:t>
            </a:r>
            <a:r>
              <a:rPr lang="de-DE" sz="1600" dirty="0"/>
              <a:t> </a:t>
            </a:r>
            <a:r>
              <a:rPr lang="de-DE" sz="1600" dirty="0" err="1"/>
              <a:t>accident</a:t>
            </a:r>
            <a:r>
              <a:rPr lang="de-DE" sz="1600" dirty="0"/>
              <a:t>] </a:t>
            </a:r>
            <a:r>
              <a:rPr lang="en-US" sz="1600" dirty="0"/>
              <a:t>subject to national rules</a:t>
            </a:r>
          </a:p>
          <a:p>
            <a:pPr marL="1066785" lvl="1" indent="-457200">
              <a:buFont typeface="+mj-lt"/>
              <a:buAutoNum type="alphaLcPeriod"/>
            </a:pPr>
            <a:endParaRPr lang="de-DE" sz="1400" dirty="0"/>
          </a:p>
        </p:txBody>
      </p:sp>
      <p:graphicFrame>
        <p:nvGraphicFramePr>
          <p:cNvPr id="2" name="Таблица 1">
            <a:extLst>
              <a:ext uri="{FF2B5EF4-FFF2-40B4-BE49-F238E27FC236}">
                <a16:creationId xmlns:a16="http://schemas.microsoft.com/office/drawing/2014/main" id="{C24E2E60-BB28-267A-2CCC-68B57239EC16}"/>
              </a:ext>
            </a:extLst>
          </p:cNvPr>
          <p:cNvGraphicFramePr>
            <a:graphicFrameLocks noGrp="1"/>
          </p:cNvGraphicFramePr>
          <p:nvPr>
            <p:extLst>
              <p:ext uri="{D42A27DB-BD31-4B8C-83A1-F6EECF244321}">
                <p14:modId xmlns:p14="http://schemas.microsoft.com/office/powerpoint/2010/main" val="1277113524"/>
              </p:ext>
            </p:extLst>
          </p:nvPr>
        </p:nvGraphicFramePr>
        <p:xfrm>
          <a:off x="6095999" y="2305260"/>
          <a:ext cx="5477435" cy="4111666"/>
        </p:xfrm>
        <a:graphic>
          <a:graphicData uri="http://schemas.openxmlformats.org/drawingml/2006/table">
            <a:tbl>
              <a:tblPr firstRow="1" firstCol="1" bandRow="1">
                <a:tableStyleId>{5940675A-B579-460E-94D1-54222C63F5DA}</a:tableStyleId>
              </a:tblPr>
              <a:tblGrid>
                <a:gridCol w="3810390">
                  <a:extLst>
                    <a:ext uri="{9D8B030D-6E8A-4147-A177-3AD203B41FA5}">
                      <a16:colId xmlns:a16="http://schemas.microsoft.com/office/drawing/2014/main" val="3441516361"/>
                    </a:ext>
                  </a:extLst>
                </a:gridCol>
                <a:gridCol w="1667045">
                  <a:extLst>
                    <a:ext uri="{9D8B030D-6E8A-4147-A177-3AD203B41FA5}">
                      <a16:colId xmlns:a16="http://schemas.microsoft.com/office/drawing/2014/main" val="2783538123"/>
                    </a:ext>
                  </a:extLst>
                </a:gridCol>
              </a:tblGrid>
              <a:tr h="429568">
                <a:tc>
                  <a:txBody>
                    <a:bodyPr/>
                    <a:lstStyle/>
                    <a:p>
                      <a:pPr algn="ctr">
                        <a:lnSpc>
                          <a:spcPct val="85000"/>
                        </a:lnSpc>
                        <a:spcBef>
                          <a:spcPts val="400"/>
                        </a:spcBef>
                        <a:spcAft>
                          <a:spcPts val="400"/>
                        </a:spcAft>
                      </a:pPr>
                      <a:r>
                        <a:rPr lang="en-GB" sz="1400">
                          <a:effectLst/>
                        </a:rPr>
                        <a:t>Occurrence</a:t>
                      </a:r>
                      <a:endParaRPr lang="ru-RU" sz="1400">
                        <a:effectLst/>
                        <a:latin typeface="Times New Roman" panose="02020603050405020304" pitchFamily="18" charset="0"/>
                        <a:ea typeface="MS Mincho" panose="02020609040205080304" pitchFamily="49" charset="-128"/>
                      </a:endParaRPr>
                    </a:p>
                  </a:txBody>
                  <a:tcPr marL="36000" marR="36000" marT="36000" marB="36000" anchor="ctr"/>
                </a:tc>
                <a:tc>
                  <a:txBody>
                    <a:bodyPr/>
                    <a:lstStyle/>
                    <a:p>
                      <a:pPr algn="ctr">
                        <a:lnSpc>
                          <a:spcPct val="85000"/>
                        </a:lnSpc>
                        <a:spcBef>
                          <a:spcPts val="400"/>
                        </a:spcBef>
                        <a:spcAft>
                          <a:spcPts val="400"/>
                        </a:spcAft>
                      </a:pPr>
                      <a:r>
                        <a:rPr lang="en-GB" sz="1400">
                          <a:effectLst/>
                        </a:rPr>
                        <a:t>Periodic Reporting</a:t>
                      </a:r>
                      <a:br>
                        <a:rPr lang="en-GB" sz="1400">
                          <a:effectLst/>
                        </a:rPr>
                      </a:br>
                      <a:r>
                        <a:rPr lang="en-GB" sz="1400">
                          <a:effectLst/>
                        </a:rPr>
                        <a:t>once a  Year</a:t>
                      </a:r>
                      <a:endParaRPr lang="ru-RU" sz="1400">
                        <a:effectLst/>
                        <a:latin typeface="Times New Roman" panose="02020603050405020304" pitchFamily="18" charset="0"/>
                        <a:ea typeface="MS Mincho" panose="02020609040205080304" pitchFamily="49" charset="-128"/>
                      </a:endParaRPr>
                    </a:p>
                  </a:txBody>
                  <a:tcPr marL="36000" marR="36000" marT="36000" marB="36000" anchor="ctr"/>
                </a:tc>
                <a:extLst>
                  <a:ext uri="{0D108BD9-81ED-4DB2-BD59-A6C34878D82A}">
                    <a16:rowId xmlns:a16="http://schemas.microsoft.com/office/drawing/2014/main" val="663144084"/>
                  </a:ext>
                </a:extLst>
              </a:tr>
              <a:tr h="545605">
                <a:tc>
                  <a:txBody>
                    <a:bodyPr/>
                    <a:lstStyle/>
                    <a:p>
                      <a:pPr algn="l">
                        <a:lnSpc>
                          <a:spcPct val="85000"/>
                        </a:lnSpc>
                        <a:spcBef>
                          <a:spcPts val="200"/>
                        </a:spcBef>
                        <a:spcAft>
                          <a:spcPts val="200"/>
                        </a:spcAft>
                      </a:pPr>
                      <a:r>
                        <a:rPr lang="en-GB" sz="1400" dirty="0">
                          <a:effectLst/>
                        </a:rPr>
                        <a:t>1.a. Safety-critical occurrences known to the manufacturer</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tc>
                  <a:txBody>
                    <a:bodyPr/>
                    <a:lstStyle/>
                    <a:p>
                      <a:pPr algn="ctr">
                        <a:lnSpc>
                          <a:spcPct val="85000"/>
                        </a:lnSpc>
                        <a:spcBef>
                          <a:spcPts val="200"/>
                        </a:spcBef>
                        <a:spcAft>
                          <a:spcPts val="200"/>
                        </a:spcAft>
                      </a:pPr>
                      <a:r>
                        <a:rPr lang="en-GB" sz="1400" dirty="0">
                          <a:effectLst/>
                        </a:rPr>
                        <a:t>X</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extLst>
                  <a:ext uri="{0D108BD9-81ED-4DB2-BD59-A6C34878D82A}">
                    <a16:rowId xmlns:a16="http://schemas.microsoft.com/office/drawing/2014/main" val="272227066"/>
                  </a:ext>
                </a:extLst>
              </a:tr>
              <a:tr h="545605">
                <a:tc>
                  <a:txBody>
                    <a:bodyPr/>
                    <a:lstStyle/>
                    <a:p>
                      <a:pPr algn="l">
                        <a:lnSpc>
                          <a:spcPct val="85000"/>
                        </a:lnSpc>
                        <a:spcBef>
                          <a:spcPts val="200"/>
                        </a:spcBef>
                        <a:spcAft>
                          <a:spcPts val="200"/>
                        </a:spcAft>
                      </a:pPr>
                      <a:r>
                        <a:rPr lang="en-GB" sz="1400" dirty="0">
                          <a:effectLst/>
                        </a:rPr>
                        <a:t>1.b. Aggregated distance driven with Paragraph 6 features switched on or active</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tc>
                  <a:txBody>
                    <a:bodyPr/>
                    <a:lstStyle/>
                    <a:p>
                      <a:pPr algn="ctr">
                        <a:lnSpc>
                          <a:spcPct val="85000"/>
                        </a:lnSpc>
                        <a:spcBef>
                          <a:spcPts val="200"/>
                        </a:spcBef>
                        <a:spcAft>
                          <a:spcPts val="200"/>
                        </a:spcAft>
                      </a:pPr>
                      <a:r>
                        <a:rPr lang="en-GB" sz="1400" dirty="0">
                          <a:effectLst/>
                        </a:rPr>
                        <a:t>X</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extLst>
                  <a:ext uri="{0D108BD9-81ED-4DB2-BD59-A6C34878D82A}">
                    <a16:rowId xmlns:a16="http://schemas.microsoft.com/office/drawing/2014/main" val="3114669079"/>
                  </a:ext>
                </a:extLst>
              </a:tr>
              <a:tr h="473589">
                <a:tc>
                  <a:txBody>
                    <a:bodyPr/>
                    <a:lstStyle/>
                    <a:p>
                      <a:pPr algn="l">
                        <a:lnSpc>
                          <a:spcPct val="85000"/>
                        </a:lnSpc>
                        <a:spcBef>
                          <a:spcPts val="200"/>
                        </a:spcBef>
                        <a:spcAft>
                          <a:spcPts val="200"/>
                        </a:spcAft>
                      </a:pPr>
                      <a:r>
                        <a:rPr lang="en-GB" sz="1400" dirty="0">
                          <a:effectLst/>
                        </a:rPr>
                        <a:t>2.a. Detection of prolonged driver disengagement, resulting in a warning escalation sequence</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tc>
                  <a:txBody>
                    <a:bodyPr/>
                    <a:lstStyle/>
                    <a:p>
                      <a:pPr algn="ctr">
                        <a:lnSpc>
                          <a:spcPct val="85000"/>
                        </a:lnSpc>
                        <a:spcBef>
                          <a:spcPts val="200"/>
                        </a:spcBef>
                        <a:spcAft>
                          <a:spcPts val="200"/>
                        </a:spcAft>
                      </a:pPr>
                      <a:r>
                        <a:rPr lang="en-GB" sz="1400">
                          <a:effectLst/>
                        </a:rPr>
                        <a:t>X</a:t>
                      </a:r>
                      <a:endParaRPr lang="ru-RU" sz="1400">
                        <a:effectLst/>
                        <a:latin typeface="Times New Roman" panose="02020603050405020304" pitchFamily="18" charset="0"/>
                        <a:ea typeface="MS Mincho" panose="02020609040205080304" pitchFamily="49" charset="-128"/>
                      </a:endParaRPr>
                    </a:p>
                  </a:txBody>
                  <a:tcPr marL="36000" marR="36000" marT="36000" marB="36000" anchor="ctr"/>
                </a:tc>
                <a:extLst>
                  <a:ext uri="{0D108BD9-81ED-4DB2-BD59-A6C34878D82A}">
                    <a16:rowId xmlns:a16="http://schemas.microsoft.com/office/drawing/2014/main" val="274934534"/>
                  </a:ext>
                </a:extLst>
              </a:tr>
              <a:tr h="498399">
                <a:tc>
                  <a:txBody>
                    <a:bodyPr/>
                    <a:lstStyle/>
                    <a:p>
                      <a:pPr algn="l">
                        <a:lnSpc>
                          <a:spcPct val="85000"/>
                        </a:lnSpc>
                        <a:spcBef>
                          <a:spcPts val="200"/>
                        </a:spcBef>
                        <a:spcAft>
                          <a:spcPts val="200"/>
                        </a:spcAft>
                      </a:pPr>
                      <a:r>
                        <a:rPr lang="en-GB" sz="1400" dirty="0">
                          <a:effectLst/>
                        </a:rPr>
                        <a:t>2.b. Activation of an emergency system, such as a Risk Mitigation Function, due to the continuous driver disengagement  </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tc>
                  <a:txBody>
                    <a:bodyPr/>
                    <a:lstStyle/>
                    <a:p>
                      <a:pPr algn="ctr">
                        <a:lnSpc>
                          <a:spcPct val="85000"/>
                        </a:lnSpc>
                        <a:spcBef>
                          <a:spcPts val="200"/>
                        </a:spcBef>
                        <a:spcAft>
                          <a:spcPts val="200"/>
                        </a:spcAft>
                      </a:pPr>
                      <a:r>
                        <a:rPr lang="en-GB" sz="1400" dirty="0">
                          <a:effectLst/>
                        </a:rPr>
                        <a:t>X</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extLst>
                  <a:ext uri="{0D108BD9-81ED-4DB2-BD59-A6C34878D82A}">
                    <a16:rowId xmlns:a16="http://schemas.microsoft.com/office/drawing/2014/main" val="385202619"/>
                  </a:ext>
                </a:extLst>
              </a:tr>
              <a:tr h="498399">
                <a:tc>
                  <a:txBody>
                    <a:bodyPr/>
                    <a:lstStyle/>
                    <a:p>
                      <a:pPr algn="l">
                        <a:lnSpc>
                          <a:spcPct val="85000"/>
                        </a:lnSpc>
                        <a:spcBef>
                          <a:spcPts val="200"/>
                        </a:spcBef>
                        <a:spcAft>
                          <a:spcPts val="200"/>
                        </a:spcAft>
                      </a:pPr>
                      <a:r>
                        <a:rPr lang="en-GB" sz="1400" dirty="0">
                          <a:effectLst/>
                        </a:rPr>
                        <a:t>3.a Detected system-level failures resulting in the unavailability of DCAS</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tc>
                  <a:txBody>
                    <a:bodyPr/>
                    <a:lstStyle/>
                    <a:p>
                      <a:pPr algn="ctr">
                        <a:lnSpc>
                          <a:spcPct val="85000"/>
                        </a:lnSpc>
                        <a:spcBef>
                          <a:spcPts val="200"/>
                        </a:spcBef>
                        <a:spcAft>
                          <a:spcPts val="200"/>
                        </a:spcAft>
                      </a:pPr>
                      <a:r>
                        <a:rPr lang="en-GB" sz="1400">
                          <a:effectLst/>
                        </a:rPr>
                        <a:t>X</a:t>
                      </a:r>
                      <a:endParaRPr lang="ru-RU" sz="1400">
                        <a:effectLst/>
                        <a:latin typeface="Times New Roman" panose="02020603050405020304" pitchFamily="18" charset="0"/>
                        <a:ea typeface="MS Mincho" panose="02020609040205080304" pitchFamily="49" charset="-128"/>
                      </a:endParaRPr>
                    </a:p>
                  </a:txBody>
                  <a:tcPr marL="36000" marR="36000" marT="36000" marB="36000" anchor="ctr"/>
                </a:tc>
                <a:extLst>
                  <a:ext uri="{0D108BD9-81ED-4DB2-BD59-A6C34878D82A}">
                    <a16:rowId xmlns:a16="http://schemas.microsoft.com/office/drawing/2014/main" val="2136250506"/>
                  </a:ext>
                </a:extLst>
              </a:tr>
              <a:tr h="498399">
                <a:tc>
                  <a:txBody>
                    <a:bodyPr/>
                    <a:lstStyle/>
                    <a:p>
                      <a:pPr algn="l">
                        <a:lnSpc>
                          <a:spcPct val="85000"/>
                        </a:lnSpc>
                        <a:spcBef>
                          <a:spcPts val="200"/>
                        </a:spcBef>
                        <a:spcAft>
                          <a:spcPts val="200"/>
                        </a:spcAft>
                      </a:pPr>
                      <a:r>
                        <a:rPr lang="en-GB" sz="1400" dirty="0">
                          <a:effectLst/>
                        </a:rPr>
                        <a:t>3.b Detected DCAS-deactivations without prior warning to the driver</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tc>
                  <a:txBody>
                    <a:bodyPr/>
                    <a:lstStyle/>
                    <a:p>
                      <a:pPr algn="ctr">
                        <a:lnSpc>
                          <a:spcPct val="85000"/>
                        </a:lnSpc>
                        <a:spcBef>
                          <a:spcPts val="200"/>
                        </a:spcBef>
                        <a:spcAft>
                          <a:spcPts val="200"/>
                        </a:spcAft>
                      </a:pPr>
                      <a:r>
                        <a:rPr lang="en-GB" sz="1400" dirty="0">
                          <a:effectLst/>
                        </a:rPr>
                        <a:t>X</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extLst>
                  <a:ext uri="{0D108BD9-81ED-4DB2-BD59-A6C34878D82A}">
                    <a16:rowId xmlns:a16="http://schemas.microsoft.com/office/drawing/2014/main" val="3968831813"/>
                  </a:ext>
                </a:extLst>
              </a:tr>
              <a:tr h="498399">
                <a:tc>
                  <a:txBody>
                    <a:bodyPr/>
                    <a:lstStyle/>
                    <a:p>
                      <a:pPr algn="l">
                        <a:lnSpc>
                          <a:spcPct val="85000"/>
                        </a:lnSpc>
                        <a:spcBef>
                          <a:spcPts val="200"/>
                        </a:spcBef>
                        <a:spcAft>
                          <a:spcPts val="200"/>
                        </a:spcAft>
                      </a:pPr>
                      <a:r>
                        <a:rPr lang="en-GB" sz="1400" dirty="0">
                          <a:effectLst/>
                        </a:rPr>
                        <a:t>3.c Detected driver response to system deactivation</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tc>
                  <a:txBody>
                    <a:bodyPr/>
                    <a:lstStyle/>
                    <a:p>
                      <a:pPr algn="ctr">
                        <a:lnSpc>
                          <a:spcPct val="85000"/>
                        </a:lnSpc>
                        <a:spcBef>
                          <a:spcPts val="200"/>
                        </a:spcBef>
                        <a:spcAft>
                          <a:spcPts val="200"/>
                        </a:spcAft>
                      </a:pPr>
                      <a:r>
                        <a:rPr lang="en-GB" sz="1400" dirty="0">
                          <a:effectLst/>
                        </a:rPr>
                        <a:t>X</a:t>
                      </a:r>
                      <a:endParaRPr lang="ru-RU" sz="1400" dirty="0">
                        <a:effectLst/>
                        <a:latin typeface="Times New Roman" panose="02020603050405020304" pitchFamily="18" charset="0"/>
                        <a:ea typeface="MS Mincho" panose="02020609040205080304" pitchFamily="49" charset="-128"/>
                      </a:endParaRPr>
                    </a:p>
                  </a:txBody>
                  <a:tcPr marL="36000" marR="36000" marT="36000" marB="36000" anchor="ctr"/>
                </a:tc>
                <a:extLst>
                  <a:ext uri="{0D108BD9-81ED-4DB2-BD59-A6C34878D82A}">
                    <a16:rowId xmlns:a16="http://schemas.microsoft.com/office/drawing/2014/main" val="4182994042"/>
                  </a:ext>
                </a:extLst>
              </a:tr>
            </a:tbl>
          </a:graphicData>
        </a:graphic>
      </p:graphicFrame>
    </p:spTree>
    <p:extLst>
      <p:ext uri="{BB962C8B-B14F-4D97-AF65-F5344CB8AC3E}">
        <p14:creationId xmlns:p14="http://schemas.microsoft.com/office/powerpoint/2010/main" val="2799220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C6C6B6-09A4-4ED5-8779-28479A77BF8B}"/>
              </a:ext>
            </a:extLst>
          </p:cNvPr>
          <p:cNvSpPr>
            <a:spLocks noGrp="1"/>
          </p:cNvSpPr>
          <p:nvPr>
            <p:ph idx="1"/>
          </p:nvPr>
        </p:nvSpPr>
        <p:spPr>
          <a:xfrm>
            <a:off x="614083" y="1430201"/>
            <a:ext cx="10321032" cy="1815024"/>
          </a:xfrm>
        </p:spPr>
        <p:txBody>
          <a:bodyPr>
            <a:normAutofit/>
          </a:bodyPr>
          <a:lstStyle/>
          <a:p>
            <a:r>
              <a:rPr lang="en-US" sz="2400" dirty="0"/>
              <a:t>Simulation may be optionally used by manufacturers to extend evidence of compliance</a:t>
            </a:r>
          </a:p>
          <a:p>
            <a:r>
              <a:rPr lang="en-GB" sz="2400" dirty="0"/>
              <a:t>If simulation is used, the principles for credibility assessment for using virtual toolchain in DCAS validation shall be implemented.</a:t>
            </a:r>
            <a:endParaRPr lang="en-US" sz="2400" dirty="0"/>
          </a:p>
        </p:txBody>
      </p:sp>
      <p:sp>
        <p:nvSpPr>
          <p:cNvPr id="4" name="Номер слайда 3">
            <a:extLst>
              <a:ext uri="{FF2B5EF4-FFF2-40B4-BE49-F238E27FC236}">
                <a16:creationId xmlns:a16="http://schemas.microsoft.com/office/drawing/2014/main" id="{EC038C56-D106-41F8-BF0C-6F64A69E2E67}"/>
              </a:ext>
            </a:extLst>
          </p:cNvPr>
          <p:cNvSpPr>
            <a:spLocks noGrp="1"/>
          </p:cNvSpPr>
          <p:nvPr>
            <p:ph type="sldNum" sz="quarter" idx="12"/>
          </p:nvPr>
        </p:nvSpPr>
        <p:spPr/>
        <p:txBody>
          <a:bodyPr/>
          <a:lstStyle/>
          <a:p>
            <a:fld id="{2705717C-9100-4B67-BBBE-0E8CFF0344F7}" type="slidenum">
              <a:rPr lang="ru-RU" smtClean="0"/>
              <a:t>61</a:t>
            </a:fld>
            <a:endParaRPr lang="ru-RU"/>
          </a:p>
        </p:txBody>
      </p:sp>
      <p:sp>
        <p:nvSpPr>
          <p:cNvPr id="7" name="Titel 2">
            <a:extLst>
              <a:ext uri="{FF2B5EF4-FFF2-40B4-BE49-F238E27FC236}">
                <a16:creationId xmlns:a16="http://schemas.microsoft.com/office/drawing/2014/main" id="{5194BD3E-1EC5-2CCA-4AC3-B98D89A2F594}"/>
              </a:ext>
            </a:extLst>
          </p:cNvPr>
          <p:cNvSpPr txBox="1">
            <a:spLocks/>
          </p:cNvSpPr>
          <p:nvPr/>
        </p:nvSpPr>
        <p:spPr>
          <a:xfrm>
            <a:off x="377265" y="337195"/>
            <a:ext cx="11437470" cy="744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Assessment Pillar: Simulation </a:t>
            </a:r>
            <a:r>
              <a:rPr lang="de-DE" sz="3600" dirty="0"/>
              <a:t>(</a:t>
            </a:r>
            <a:r>
              <a:rPr lang="en-US" sz="3600" dirty="0"/>
              <a:t>Annex 5</a:t>
            </a:r>
            <a:r>
              <a:rPr lang="de-DE" sz="3600" dirty="0"/>
              <a:t>)</a:t>
            </a:r>
            <a:endParaRPr lang="de-DE" dirty="0"/>
          </a:p>
        </p:txBody>
      </p:sp>
    </p:spTree>
    <p:extLst>
      <p:ext uri="{BB962C8B-B14F-4D97-AF65-F5344CB8AC3E}">
        <p14:creationId xmlns:p14="http://schemas.microsoft.com/office/powerpoint/2010/main" val="1486149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EF1D37-4896-44B9-895F-CB4E5066587F}"/>
              </a:ext>
            </a:extLst>
          </p:cNvPr>
          <p:cNvSpPr>
            <a:spLocks noGrp="1"/>
          </p:cNvSpPr>
          <p:nvPr>
            <p:ph type="title"/>
          </p:nvPr>
        </p:nvSpPr>
        <p:spPr>
          <a:xfrm>
            <a:off x="838200" y="267470"/>
            <a:ext cx="10515600" cy="1325563"/>
          </a:xfrm>
        </p:spPr>
        <p:txBody>
          <a:bodyPr/>
          <a:lstStyle/>
          <a:p>
            <a:r>
              <a:rPr lang="en-US" dirty="0"/>
              <a:t>Acknowledgements</a:t>
            </a:r>
            <a:endParaRPr lang="ru-RU" dirty="0"/>
          </a:p>
        </p:txBody>
      </p:sp>
      <p:sp>
        <p:nvSpPr>
          <p:cNvPr id="3" name="Объект 2">
            <a:extLst>
              <a:ext uri="{FF2B5EF4-FFF2-40B4-BE49-F238E27FC236}">
                <a16:creationId xmlns:a16="http://schemas.microsoft.com/office/drawing/2014/main" id="{E5C6C6B6-09A4-4ED5-8779-28479A77BF8B}"/>
              </a:ext>
            </a:extLst>
          </p:cNvPr>
          <p:cNvSpPr>
            <a:spLocks noGrp="1"/>
          </p:cNvSpPr>
          <p:nvPr>
            <p:ph idx="1"/>
          </p:nvPr>
        </p:nvSpPr>
        <p:spPr>
          <a:xfrm>
            <a:off x="838200" y="2370137"/>
            <a:ext cx="10515600" cy="3622290"/>
          </a:xfrm>
        </p:spPr>
        <p:txBody>
          <a:bodyPr>
            <a:normAutofit/>
          </a:bodyPr>
          <a:lstStyle/>
          <a:p>
            <a:r>
              <a:rPr lang="en-US" dirty="0"/>
              <a:t>The draft DCAS UN R is a result of the work of the team of experts from the Contracting Parties, industry and NGO’s. Many experts had contributed to the drafting.</a:t>
            </a:r>
          </a:p>
          <a:p>
            <a:r>
              <a:rPr lang="en-US" dirty="0"/>
              <a:t>Special thanks to the ADAS TF secretary – Mr. Marc Van </a:t>
            </a:r>
            <a:r>
              <a:rPr lang="en-US" dirty="0" err="1"/>
              <a:t>Impe</a:t>
            </a:r>
            <a:r>
              <a:rPr lang="en-US" dirty="0"/>
              <a:t> (AVERE) who carried out all paper-work of the ADAS TF.</a:t>
            </a:r>
          </a:p>
        </p:txBody>
      </p:sp>
      <p:sp>
        <p:nvSpPr>
          <p:cNvPr id="4" name="Номер слайда 3">
            <a:extLst>
              <a:ext uri="{FF2B5EF4-FFF2-40B4-BE49-F238E27FC236}">
                <a16:creationId xmlns:a16="http://schemas.microsoft.com/office/drawing/2014/main" id="{EC038C56-D106-41F8-BF0C-6F64A69E2E67}"/>
              </a:ext>
            </a:extLst>
          </p:cNvPr>
          <p:cNvSpPr>
            <a:spLocks noGrp="1"/>
          </p:cNvSpPr>
          <p:nvPr>
            <p:ph type="sldNum" sz="quarter" idx="12"/>
          </p:nvPr>
        </p:nvSpPr>
        <p:spPr/>
        <p:txBody>
          <a:bodyPr/>
          <a:lstStyle/>
          <a:p>
            <a:fld id="{2705717C-9100-4B67-BBBE-0E8CFF0344F7}" type="slidenum">
              <a:rPr lang="ru-RU" smtClean="0"/>
              <a:t>62</a:t>
            </a:fld>
            <a:endParaRPr lang="ru-RU"/>
          </a:p>
        </p:txBody>
      </p:sp>
    </p:spTree>
    <p:extLst>
      <p:ext uri="{BB962C8B-B14F-4D97-AF65-F5344CB8AC3E}">
        <p14:creationId xmlns:p14="http://schemas.microsoft.com/office/powerpoint/2010/main" val="3486641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D95FFE-A831-49D2-B196-26DABB09CDE9}"/>
              </a:ext>
            </a:extLst>
          </p:cNvPr>
          <p:cNvSpPr>
            <a:spLocks noGrp="1"/>
          </p:cNvSpPr>
          <p:nvPr>
            <p:ph type="title"/>
          </p:nvPr>
        </p:nvSpPr>
        <p:spPr>
          <a:xfrm>
            <a:off x="838200" y="2766218"/>
            <a:ext cx="10515600" cy="1325563"/>
          </a:xfrm>
        </p:spPr>
        <p:txBody>
          <a:bodyPr>
            <a:normAutofit/>
          </a:bodyPr>
          <a:lstStyle/>
          <a:p>
            <a:pPr algn="ctr"/>
            <a:r>
              <a:rPr lang="en-US" sz="4800" i="1" dirty="0"/>
              <a:t>Thank you for your attention!</a:t>
            </a:r>
            <a:endParaRPr lang="ru-RU" sz="4800" i="1" dirty="0"/>
          </a:p>
        </p:txBody>
      </p:sp>
      <p:sp>
        <p:nvSpPr>
          <p:cNvPr id="3" name="Номер слайда 2">
            <a:extLst>
              <a:ext uri="{FF2B5EF4-FFF2-40B4-BE49-F238E27FC236}">
                <a16:creationId xmlns:a16="http://schemas.microsoft.com/office/drawing/2014/main" id="{99A84332-60B7-443B-9314-C3015BEBCDCA}"/>
              </a:ext>
            </a:extLst>
          </p:cNvPr>
          <p:cNvSpPr>
            <a:spLocks noGrp="1"/>
          </p:cNvSpPr>
          <p:nvPr>
            <p:ph type="sldNum" sz="quarter" idx="12"/>
          </p:nvPr>
        </p:nvSpPr>
        <p:spPr/>
        <p:txBody>
          <a:bodyPr/>
          <a:lstStyle/>
          <a:p>
            <a:fld id="{2705717C-9100-4B67-BBBE-0E8CFF0344F7}" type="slidenum">
              <a:rPr lang="ru-RU" smtClean="0"/>
              <a:t>63</a:t>
            </a:fld>
            <a:endParaRPr lang="ru-RU"/>
          </a:p>
        </p:txBody>
      </p:sp>
    </p:spTree>
    <p:extLst>
      <p:ext uri="{BB962C8B-B14F-4D97-AF65-F5344CB8AC3E}">
        <p14:creationId xmlns:p14="http://schemas.microsoft.com/office/powerpoint/2010/main" val="112399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826" y="1057594"/>
            <a:ext cx="6325503" cy="3881904"/>
          </a:xfrm>
        </p:spPr>
        <p:txBody>
          <a:bodyPr/>
          <a:lstStyle/>
          <a:p>
            <a:r>
              <a:rPr lang="en-GB" sz="2000" dirty="0"/>
              <a:t>“L2 systems cannot become L3 systems by just further extending the ODD and performance” – Schuster (BMW), 2022 </a:t>
            </a:r>
            <a:r>
              <a:rPr lang="en-GB" sz="2000" dirty="0" err="1"/>
              <a:t>SafetyWeek</a:t>
            </a:r>
            <a:endParaRPr lang="en-GB" sz="2000" dirty="0"/>
          </a:p>
          <a:p>
            <a:r>
              <a:rPr lang="en-GB" sz="2000" dirty="0"/>
              <a:t>“The driver needs to be able aware of the allocation of driving task all times!” – </a:t>
            </a:r>
            <a:r>
              <a:rPr lang="en-GB" sz="2000" dirty="0" err="1"/>
              <a:t>Raisch</a:t>
            </a:r>
            <a:r>
              <a:rPr lang="en-GB" sz="2000" dirty="0"/>
              <a:t> (BMW), 2022 </a:t>
            </a:r>
            <a:r>
              <a:rPr lang="en-GB" sz="2000" dirty="0" err="1"/>
              <a:t>SafetyWeek</a:t>
            </a:r>
            <a:endParaRPr lang="en-GB" sz="2000" dirty="0"/>
          </a:p>
          <a:p>
            <a:r>
              <a:rPr lang="en-GB" sz="2000" dirty="0"/>
              <a:t>System should be robust “enough” that it does not bring the vehicle to safety critical situation</a:t>
            </a:r>
          </a:p>
          <a:p>
            <a:r>
              <a:rPr lang="en-US" sz="2000" dirty="0"/>
              <a:t>“Added functionality can exacerbate driver misunderstanding about system limitations” - IIHS</a:t>
            </a:r>
          </a:p>
          <a:p>
            <a:r>
              <a:rPr lang="en-US" sz="2000" dirty="0"/>
              <a:t>“Risky situations can develop if the vehicle starts to move or performs a complex maneuver before the driver is ready” - IIHS</a:t>
            </a:r>
          </a:p>
          <a:p>
            <a:r>
              <a:rPr lang="en-US" sz="2000" dirty="0"/>
              <a:t>“Unexpected system behavior takes time for a driver to react to”</a:t>
            </a:r>
            <a:endParaRPr lang="en-GB" sz="2000" dirty="0"/>
          </a:p>
          <a:p>
            <a:endParaRPr lang="en-GB" sz="1600" dirty="0"/>
          </a:p>
        </p:txBody>
      </p:sp>
      <p:sp>
        <p:nvSpPr>
          <p:cNvPr id="3" name="Title 2"/>
          <p:cNvSpPr>
            <a:spLocks noGrp="1"/>
          </p:cNvSpPr>
          <p:nvPr>
            <p:ph type="title"/>
          </p:nvPr>
        </p:nvSpPr>
        <p:spPr>
          <a:xfrm>
            <a:off x="495593" y="65462"/>
            <a:ext cx="10515600" cy="782357"/>
          </a:xfrm>
        </p:spPr>
        <p:txBody>
          <a:bodyPr/>
          <a:lstStyle/>
          <a:p>
            <a:r>
              <a:rPr lang="en-GB" dirty="0"/>
              <a:t>Safety issues </a:t>
            </a:r>
            <a:r>
              <a:rPr lang="en-GB" sz="3200" dirty="0"/>
              <a:t>(ADAS-15-04)</a:t>
            </a:r>
            <a:endParaRPr lang="en-GB" dirty="0"/>
          </a:p>
        </p:txBody>
      </p:sp>
      <p:pic>
        <p:nvPicPr>
          <p:cNvPr id="4" name="Picture 3"/>
          <p:cNvPicPr>
            <a:picLocks noChangeAspect="1"/>
          </p:cNvPicPr>
          <p:nvPr/>
        </p:nvPicPr>
        <p:blipFill>
          <a:blip r:embed="rId2"/>
          <a:stretch>
            <a:fillRect/>
          </a:stretch>
        </p:blipFill>
        <p:spPr>
          <a:xfrm>
            <a:off x="7163702" y="101817"/>
            <a:ext cx="3723701" cy="3040655"/>
          </a:xfrm>
          <a:prstGeom prst="rect">
            <a:avLst/>
          </a:prstGeom>
        </p:spPr>
      </p:pic>
      <p:sp>
        <p:nvSpPr>
          <p:cNvPr id="5" name="Oval 4"/>
          <p:cNvSpPr/>
          <p:nvPr/>
        </p:nvSpPr>
        <p:spPr>
          <a:xfrm>
            <a:off x="7765185" y="762902"/>
            <a:ext cx="389567" cy="36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721900" y="2376177"/>
            <a:ext cx="389567" cy="36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7650448" y="3142472"/>
            <a:ext cx="2357610" cy="3150824"/>
          </a:xfrm>
          <a:prstGeom prst="rect">
            <a:avLst/>
          </a:prstGeom>
        </p:spPr>
      </p:pic>
    </p:spTree>
    <p:extLst>
      <p:ext uri="{BB962C8B-B14F-4D97-AF65-F5344CB8AC3E}">
        <p14:creationId xmlns:p14="http://schemas.microsoft.com/office/powerpoint/2010/main" val="222613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C26E02-8943-4BEA-97CE-F6C78BC8CF5F}"/>
              </a:ext>
            </a:extLst>
          </p:cNvPr>
          <p:cNvSpPr>
            <a:spLocks noGrp="1"/>
          </p:cNvSpPr>
          <p:nvPr>
            <p:ph type="title"/>
          </p:nvPr>
        </p:nvSpPr>
        <p:spPr>
          <a:xfrm>
            <a:off x="552220" y="24759"/>
            <a:ext cx="10515600" cy="1325563"/>
          </a:xfrm>
        </p:spPr>
        <p:txBody>
          <a:bodyPr>
            <a:normAutofit/>
          </a:bodyPr>
          <a:lstStyle/>
          <a:p>
            <a:r>
              <a:rPr lang="en-US" dirty="0"/>
              <a:t>Identifying risks with level 2 systems</a:t>
            </a:r>
          </a:p>
        </p:txBody>
      </p:sp>
      <p:grpSp>
        <p:nvGrpSpPr>
          <p:cNvPr id="51" name="Группа 50">
            <a:extLst>
              <a:ext uri="{FF2B5EF4-FFF2-40B4-BE49-F238E27FC236}">
                <a16:creationId xmlns:a16="http://schemas.microsoft.com/office/drawing/2014/main" id="{0BA59E25-062A-45BA-B4B4-D9E0E7B50A02}"/>
              </a:ext>
            </a:extLst>
          </p:cNvPr>
          <p:cNvGrpSpPr/>
          <p:nvPr/>
        </p:nvGrpSpPr>
        <p:grpSpPr>
          <a:xfrm>
            <a:off x="789423" y="1737565"/>
            <a:ext cx="5441913" cy="4418530"/>
            <a:chOff x="911352" y="1238020"/>
            <a:chExt cx="5827776" cy="4840224"/>
          </a:xfrm>
        </p:grpSpPr>
        <p:sp>
          <p:nvSpPr>
            <p:cNvPr id="29" name="Овал 28">
              <a:extLst>
                <a:ext uri="{FF2B5EF4-FFF2-40B4-BE49-F238E27FC236}">
                  <a16:creationId xmlns:a16="http://schemas.microsoft.com/office/drawing/2014/main" id="{6C970AC2-F73A-4414-B8C1-EAB1486FA857}"/>
                </a:ext>
              </a:extLst>
            </p:cNvPr>
            <p:cNvSpPr/>
            <p:nvPr/>
          </p:nvSpPr>
          <p:spPr>
            <a:xfrm>
              <a:off x="911352" y="1238020"/>
              <a:ext cx="5827776" cy="48402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a:extLst>
                <a:ext uri="{FF2B5EF4-FFF2-40B4-BE49-F238E27FC236}">
                  <a16:creationId xmlns:a16="http://schemas.microsoft.com/office/drawing/2014/main" id="{582F389D-BFD2-43B5-8F70-68764D11A65B}"/>
                </a:ext>
              </a:extLst>
            </p:cNvPr>
            <p:cNvSpPr/>
            <p:nvPr/>
          </p:nvSpPr>
          <p:spPr>
            <a:xfrm>
              <a:off x="1410525" y="1646452"/>
              <a:ext cx="2426208" cy="402336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28C1B234-0968-485F-BCA0-0A25D927FB88}"/>
                </a:ext>
              </a:extLst>
            </p:cNvPr>
            <p:cNvSpPr txBox="1"/>
            <p:nvPr/>
          </p:nvSpPr>
          <p:spPr>
            <a:xfrm>
              <a:off x="1798320" y="2530373"/>
              <a:ext cx="1511808" cy="895241"/>
            </a:xfrm>
            <a:prstGeom prst="roundRect">
              <a:avLst/>
            </a:prstGeom>
            <a:solidFill>
              <a:srgbClr val="FFFF3F"/>
            </a:solidFill>
            <a:ln w="6350">
              <a:solidFill>
                <a:srgbClr val="0000CC"/>
              </a:solidFill>
            </a:ln>
          </p:spPr>
          <p:txBody>
            <a:bodyPr wrap="square" rtlCol="0">
              <a:spAutoFit/>
            </a:bodyPr>
            <a:lstStyle/>
            <a:p>
              <a:pPr algn="ctr"/>
              <a:r>
                <a:rPr lang="en-US" sz="1400" dirty="0">
                  <a:solidFill>
                    <a:schemeClr val="bg2">
                      <a:lumMod val="10000"/>
                    </a:schemeClr>
                  </a:solidFill>
                </a:rPr>
                <a:t>Vehicle longitudinal motion  control</a:t>
              </a:r>
              <a:endParaRPr lang="ru-RU" sz="1400" dirty="0">
                <a:solidFill>
                  <a:schemeClr val="bg2">
                    <a:lumMod val="10000"/>
                  </a:schemeClr>
                </a:solidFill>
              </a:endParaRPr>
            </a:p>
          </p:txBody>
        </p:sp>
        <p:sp>
          <p:nvSpPr>
            <p:cNvPr id="32" name="TextBox 31">
              <a:extLst>
                <a:ext uri="{FF2B5EF4-FFF2-40B4-BE49-F238E27FC236}">
                  <a16:creationId xmlns:a16="http://schemas.microsoft.com/office/drawing/2014/main" id="{1A1DF464-5A63-4468-854C-DC180E309B39}"/>
                </a:ext>
              </a:extLst>
            </p:cNvPr>
            <p:cNvSpPr txBox="1"/>
            <p:nvPr/>
          </p:nvSpPr>
          <p:spPr>
            <a:xfrm>
              <a:off x="1747998" y="4206586"/>
              <a:ext cx="1511808" cy="634129"/>
            </a:xfrm>
            <a:prstGeom prst="roundRect">
              <a:avLst/>
            </a:prstGeom>
            <a:solidFill>
              <a:srgbClr val="FFFF3F"/>
            </a:solidFill>
            <a:ln>
              <a:solidFill>
                <a:srgbClr val="0000CC"/>
              </a:solidFill>
            </a:ln>
          </p:spPr>
          <p:txBody>
            <a:bodyPr wrap="square" rtlCol="0">
              <a:spAutoFit/>
            </a:bodyPr>
            <a:lstStyle/>
            <a:p>
              <a:pPr algn="ctr"/>
              <a:r>
                <a:rPr lang="en-US" sz="1400" dirty="0">
                  <a:solidFill>
                    <a:schemeClr val="bg2">
                      <a:lumMod val="10000"/>
                    </a:schemeClr>
                  </a:solidFill>
                </a:rPr>
                <a:t>Vehicle lateral motion  control</a:t>
              </a:r>
              <a:endParaRPr lang="ru-RU" sz="1400" dirty="0">
                <a:solidFill>
                  <a:schemeClr val="bg2">
                    <a:lumMod val="10000"/>
                  </a:schemeClr>
                </a:solidFill>
              </a:endParaRPr>
            </a:p>
          </p:txBody>
        </p:sp>
        <p:sp>
          <p:nvSpPr>
            <p:cNvPr id="33" name="TextBox 32">
              <a:extLst>
                <a:ext uri="{FF2B5EF4-FFF2-40B4-BE49-F238E27FC236}">
                  <a16:creationId xmlns:a16="http://schemas.microsoft.com/office/drawing/2014/main" id="{9EC23FD0-5E04-4379-8D54-DEDFBD160FFF}"/>
                </a:ext>
              </a:extLst>
            </p:cNvPr>
            <p:cNvSpPr txBox="1"/>
            <p:nvPr/>
          </p:nvSpPr>
          <p:spPr>
            <a:xfrm>
              <a:off x="2383537" y="3642285"/>
              <a:ext cx="402336" cy="369332"/>
            </a:xfrm>
            <a:prstGeom prst="rect">
              <a:avLst/>
            </a:prstGeom>
            <a:noFill/>
          </p:spPr>
          <p:txBody>
            <a:bodyPr wrap="square" rtlCol="0">
              <a:spAutoFit/>
            </a:bodyPr>
            <a:lstStyle/>
            <a:p>
              <a:r>
                <a:rPr lang="ru-RU" b="1" dirty="0">
                  <a:solidFill>
                    <a:schemeClr val="bg2">
                      <a:lumMod val="10000"/>
                    </a:schemeClr>
                  </a:solidFill>
                </a:rPr>
                <a:t>+</a:t>
              </a:r>
            </a:p>
          </p:txBody>
        </p:sp>
        <p:sp>
          <p:nvSpPr>
            <p:cNvPr id="34" name="TextBox 33">
              <a:extLst>
                <a:ext uri="{FF2B5EF4-FFF2-40B4-BE49-F238E27FC236}">
                  <a16:creationId xmlns:a16="http://schemas.microsoft.com/office/drawing/2014/main" id="{A2C06D50-4D74-40C7-9DC1-76979C3F42F0}"/>
                </a:ext>
              </a:extLst>
            </p:cNvPr>
            <p:cNvSpPr txBox="1"/>
            <p:nvPr/>
          </p:nvSpPr>
          <p:spPr>
            <a:xfrm>
              <a:off x="1798320" y="1932965"/>
              <a:ext cx="1645920" cy="370865"/>
            </a:xfrm>
            <a:prstGeom prst="rect">
              <a:avLst/>
            </a:prstGeom>
            <a:noFill/>
          </p:spPr>
          <p:txBody>
            <a:bodyPr wrap="square" rtlCol="0">
              <a:spAutoFit/>
            </a:bodyPr>
            <a:lstStyle/>
            <a:p>
              <a:pPr algn="ctr"/>
              <a:r>
                <a:rPr lang="en-US" sz="1600" b="1" dirty="0">
                  <a:solidFill>
                    <a:schemeClr val="bg2">
                      <a:lumMod val="10000"/>
                    </a:schemeClr>
                  </a:solidFill>
                </a:rPr>
                <a:t>Level </a:t>
              </a:r>
              <a:r>
                <a:rPr lang="ru-RU" sz="1600" b="1" dirty="0">
                  <a:solidFill>
                    <a:schemeClr val="bg2">
                      <a:lumMod val="10000"/>
                    </a:schemeClr>
                  </a:solidFill>
                </a:rPr>
                <a:t>2:</a:t>
              </a:r>
            </a:p>
          </p:txBody>
        </p:sp>
        <p:sp>
          <p:nvSpPr>
            <p:cNvPr id="35" name="TextBox 34">
              <a:extLst>
                <a:ext uri="{FF2B5EF4-FFF2-40B4-BE49-F238E27FC236}">
                  <a16:creationId xmlns:a16="http://schemas.microsoft.com/office/drawing/2014/main" id="{C3599A1D-E4D6-43D3-AC5C-86D927C6D0AD}"/>
                </a:ext>
              </a:extLst>
            </p:cNvPr>
            <p:cNvSpPr txBox="1"/>
            <p:nvPr/>
          </p:nvSpPr>
          <p:spPr>
            <a:xfrm>
              <a:off x="3243072" y="1426997"/>
              <a:ext cx="1645920" cy="370865"/>
            </a:xfrm>
            <a:prstGeom prst="rect">
              <a:avLst/>
            </a:prstGeom>
            <a:noFill/>
          </p:spPr>
          <p:txBody>
            <a:bodyPr wrap="square" rtlCol="0">
              <a:spAutoFit/>
            </a:bodyPr>
            <a:lstStyle/>
            <a:p>
              <a:pPr algn="ctr"/>
              <a:r>
                <a:rPr lang="en-US" sz="1600" b="1" strike="sngStrike" dirty="0">
                  <a:solidFill>
                    <a:srgbClr val="FF0000"/>
                  </a:solidFill>
                </a:rPr>
                <a:t>Level</a:t>
              </a:r>
              <a:r>
                <a:rPr lang="ru-RU" sz="1600" b="1" strike="sngStrike" dirty="0">
                  <a:solidFill>
                    <a:srgbClr val="FF0000"/>
                  </a:solidFill>
                </a:rPr>
                <a:t> 3:</a:t>
              </a:r>
            </a:p>
          </p:txBody>
        </p:sp>
        <p:sp>
          <p:nvSpPr>
            <p:cNvPr id="36" name="TextBox 35">
              <a:extLst>
                <a:ext uri="{FF2B5EF4-FFF2-40B4-BE49-F238E27FC236}">
                  <a16:creationId xmlns:a16="http://schemas.microsoft.com/office/drawing/2014/main" id="{B57208CF-41FD-4085-B432-25A2F809D6B4}"/>
                </a:ext>
              </a:extLst>
            </p:cNvPr>
            <p:cNvSpPr txBox="1"/>
            <p:nvPr/>
          </p:nvSpPr>
          <p:spPr>
            <a:xfrm>
              <a:off x="3256789" y="1771533"/>
              <a:ext cx="1645920" cy="370865"/>
            </a:xfrm>
            <a:prstGeom prst="rect">
              <a:avLst/>
            </a:prstGeom>
            <a:noFill/>
          </p:spPr>
          <p:txBody>
            <a:bodyPr wrap="square" rtlCol="0">
              <a:spAutoFit/>
            </a:bodyPr>
            <a:lstStyle/>
            <a:p>
              <a:pPr algn="ctr"/>
              <a:r>
                <a:rPr lang="en-US" sz="1600" b="1" dirty="0">
                  <a:solidFill>
                    <a:srgbClr val="FF0000"/>
                  </a:solidFill>
                </a:rPr>
                <a:t>Still Level</a:t>
              </a:r>
              <a:r>
                <a:rPr lang="ru-RU" sz="1600" b="1" dirty="0">
                  <a:solidFill>
                    <a:srgbClr val="FF0000"/>
                  </a:solidFill>
                </a:rPr>
                <a:t> </a:t>
              </a:r>
              <a:r>
                <a:rPr lang="en-US" sz="1600" b="1" dirty="0">
                  <a:solidFill>
                    <a:srgbClr val="FF0000"/>
                  </a:solidFill>
                </a:rPr>
                <a:t>2</a:t>
              </a:r>
              <a:r>
                <a:rPr lang="ru-RU" sz="1600" b="1" dirty="0">
                  <a:solidFill>
                    <a:srgbClr val="FF0000"/>
                  </a:solidFill>
                </a:rPr>
                <a:t>:</a:t>
              </a:r>
            </a:p>
          </p:txBody>
        </p:sp>
        <p:sp>
          <p:nvSpPr>
            <p:cNvPr id="38" name="TextBox 37">
              <a:extLst>
                <a:ext uri="{FF2B5EF4-FFF2-40B4-BE49-F238E27FC236}">
                  <a16:creationId xmlns:a16="http://schemas.microsoft.com/office/drawing/2014/main" id="{DDC2B03C-F14B-4356-974C-76B5E80D7358}"/>
                </a:ext>
              </a:extLst>
            </p:cNvPr>
            <p:cNvSpPr txBox="1"/>
            <p:nvPr/>
          </p:nvSpPr>
          <p:spPr>
            <a:xfrm>
              <a:off x="3998976" y="3511829"/>
              <a:ext cx="402336" cy="369332"/>
            </a:xfrm>
            <a:prstGeom prst="rect">
              <a:avLst/>
            </a:prstGeom>
            <a:noFill/>
          </p:spPr>
          <p:txBody>
            <a:bodyPr wrap="square" rtlCol="0">
              <a:spAutoFit/>
            </a:bodyPr>
            <a:lstStyle/>
            <a:p>
              <a:r>
                <a:rPr lang="ru-RU" b="1" dirty="0">
                  <a:solidFill>
                    <a:schemeClr val="bg2">
                      <a:lumMod val="10000"/>
                    </a:schemeClr>
                  </a:solidFill>
                </a:rPr>
                <a:t>+</a:t>
              </a:r>
            </a:p>
          </p:txBody>
        </p:sp>
        <p:sp>
          <p:nvSpPr>
            <p:cNvPr id="39" name="TextBox 38">
              <a:extLst>
                <a:ext uri="{FF2B5EF4-FFF2-40B4-BE49-F238E27FC236}">
                  <a16:creationId xmlns:a16="http://schemas.microsoft.com/office/drawing/2014/main" id="{E598351E-7668-412B-B52C-0F694E873FB4}"/>
                </a:ext>
              </a:extLst>
            </p:cNvPr>
            <p:cNvSpPr txBox="1"/>
            <p:nvPr/>
          </p:nvSpPr>
          <p:spPr>
            <a:xfrm>
              <a:off x="4359082" y="2486934"/>
              <a:ext cx="1822704" cy="3169211"/>
            </a:xfrm>
            <a:prstGeom prst="rect">
              <a:avLst/>
            </a:prstGeom>
            <a:noFill/>
          </p:spPr>
          <p:txBody>
            <a:bodyPr wrap="square" rtlCol="0">
              <a:spAutoFit/>
            </a:bodyPr>
            <a:lstStyle/>
            <a:p>
              <a:pPr marL="180000" indent="-180000">
                <a:buFont typeface="Arial" pitchFamily="34" charset="0"/>
                <a:buChar char="•"/>
              </a:pPr>
              <a:r>
                <a:rPr lang="en-US" dirty="0">
                  <a:solidFill>
                    <a:schemeClr val="bg2">
                      <a:lumMod val="10000"/>
                    </a:schemeClr>
                  </a:solidFill>
                </a:rPr>
                <a:t>OEDR (partial)</a:t>
              </a:r>
              <a:endParaRPr lang="ru-RU" dirty="0">
                <a:solidFill>
                  <a:schemeClr val="bg2">
                    <a:lumMod val="10000"/>
                  </a:schemeClr>
                </a:solidFill>
              </a:endParaRPr>
            </a:p>
            <a:p>
              <a:pPr marL="180000" indent="-180000">
                <a:buFont typeface="Arial" pitchFamily="34" charset="0"/>
                <a:buChar char="•"/>
              </a:pPr>
              <a:r>
                <a:rPr lang="en-US" dirty="0">
                  <a:solidFill>
                    <a:schemeClr val="bg2">
                      <a:lumMod val="10000"/>
                    </a:schemeClr>
                  </a:solidFill>
                </a:rPr>
                <a:t>ODD (specific)</a:t>
              </a:r>
              <a:endParaRPr lang="ru-RU" dirty="0">
                <a:solidFill>
                  <a:schemeClr val="bg2">
                    <a:lumMod val="10000"/>
                  </a:schemeClr>
                </a:solidFill>
              </a:endParaRPr>
            </a:p>
            <a:p>
              <a:pPr marL="180000" indent="-180000">
                <a:buFont typeface="Arial" pitchFamily="34" charset="0"/>
                <a:buChar char="•"/>
              </a:pPr>
              <a:r>
                <a:rPr lang="en-US" strike="sngStrike" dirty="0">
                  <a:solidFill>
                    <a:srgbClr val="FF0000"/>
                  </a:solidFill>
                </a:rPr>
                <a:t>DDT fallback-ready user</a:t>
              </a:r>
            </a:p>
            <a:p>
              <a:pPr marL="180000" indent="-180000">
                <a:buFont typeface="Arial" pitchFamily="34" charset="0"/>
                <a:buChar char="•"/>
              </a:pPr>
              <a:r>
                <a:rPr lang="en-US" dirty="0">
                  <a:solidFill>
                    <a:srgbClr val="FF0000"/>
                  </a:solidFill>
                </a:rPr>
                <a:t>A driver is permanently engaged in vehicle control </a:t>
              </a:r>
              <a:endParaRPr lang="ru-RU" dirty="0">
                <a:solidFill>
                  <a:srgbClr val="FF0000"/>
                </a:solidFill>
              </a:endParaRPr>
            </a:p>
            <a:p>
              <a:endParaRPr lang="ru-RU" sz="2000" dirty="0">
                <a:solidFill>
                  <a:schemeClr val="bg2">
                    <a:lumMod val="10000"/>
                  </a:schemeClr>
                </a:solidFill>
              </a:endParaRPr>
            </a:p>
          </p:txBody>
        </p:sp>
      </p:grpSp>
      <p:sp>
        <p:nvSpPr>
          <p:cNvPr id="3" name="Номер слайда 2">
            <a:extLst>
              <a:ext uri="{FF2B5EF4-FFF2-40B4-BE49-F238E27FC236}">
                <a16:creationId xmlns:a16="http://schemas.microsoft.com/office/drawing/2014/main" id="{B5BFA359-CA7D-4437-BB19-E01A7754DE38}"/>
              </a:ext>
            </a:extLst>
          </p:cNvPr>
          <p:cNvSpPr>
            <a:spLocks noGrp="1"/>
          </p:cNvSpPr>
          <p:nvPr>
            <p:ph type="sldNum" sz="quarter" idx="12"/>
          </p:nvPr>
        </p:nvSpPr>
        <p:spPr/>
        <p:txBody>
          <a:bodyPr/>
          <a:lstStyle/>
          <a:p>
            <a:fld id="{E77B08D1-EC42-4F2B-B6DE-E65795E20511}" type="slidenum">
              <a:rPr lang="ru-RU" smtClean="0"/>
              <a:t>8</a:t>
            </a:fld>
            <a:endParaRPr lang="ru-RU"/>
          </a:p>
        </p:txBody>
      </p:sp>
      <p:sp>
        <p:nvSpPr>
          <p:cNvPr id="4" name="TextBox 3">
            <a:extLst>
              <a:ext uri="{FF2B5EF4-FFF2-40B4-BE49-F238E27FC236}">
                <a16:creationId xmlns:a16="http://schemas.microsoft.com/office/drawing/2014/main" id="{B357681C-2F2A-4271-AA46-DC27CE9403DC}"/>
              </a:ext>
            </a:extLst>
          </p:cNvPr>
          <p:cNvSpPr txBox="1"/>
          <p:nvPr/>
        </p:nvSpPr>
        <p:spPr>
          <a:xfrm flipH="1">
            <a:off x="6659165" y="1272357"/>
            <a:ext cx="5106538" cy="4924425"/>
          </a:xfrm>
          <a:prstGeom prst="rect">
            <a:avLst/>
          </a:prstGeom>
          <a:solidFill>
            <a:schemeClr val="bg1"/>
          </a:solidFill>
          <a:ln>
            <a:noFill/>
          </a:ln>
        </p:spPr>
        <p:txBody>
          <a:bodyPr wrap="square" rtlCol="0">
            <a:spAutoFit/>
          </a:bodyPr>
          <a:lstStyle/>
          <a:p>
            <a:r>
              <a:rPr lang="en-US" sz="1600" dirty="0"/>
              <a:t>There are two main risks with a level 2 system:</a:t>
            </a:r>
          </a:p>
          <a:p>
            <a:pPr marL="342900" indent="-342900">
              <a:buFont typeface="+mj-lt"/>
              <a:buAutoNum type="arabicPeriod"/>
            </a:pPr>
            <a:r>
              <a:rPr lang="en-US" sz="1600" dirty="0"/>
              <a:t>The system is so poor that the operator (driver) is constantly intervening to prevent catastrophic outcomes, and/or</a:t>
            </a:r>
          </a:p>
          <a:p>
            <a:pPr marL="342900" indent="-342900">
              <a:buFont typeface="+mj-lt"/>
              <a:buAutoNum type="arabicPeriod"/>
            </a:pPr>
            <a:r>
              <a:rPr lang="en-US" sz="1600" dirty="0"/>
              <a:t>The system is so good that the operator (driver) ceases to provide proper supervision (up to and including driver unresponsiveness).</a:t>
            </a:r>
          </a:p>
          <a:p>
            <a:pPr marL="285750" indent="-285750">
              <a:spcBef>
                <a:spcPts val="600"/>
              </a:spcBef>
              <a:buFont typeface="Arial" panose="020B0604020202020204" pitchFamily="34" charset="0"/>
              <a:buChar char="•"/>
            </a:pPr>
            <a:r>
              <a:rPr lang="en-US" sz="1600" dirty="0"/>
              <a:t>In the first case, the system requires so much driver intervention that it impairs driver operation of the vehicle.  </a:t>
            </a:r>
          </a:p>
          <a:p>
            <a:pPr marL="285750" indent="-285750">
              <a:buFont typeface="Arial" panose="020B0604020202020204" pitchFamily="34" charset="0"/>
              <a:buChar char="•"/>
            </a:pPr>
            <a:r>
              <a:rPr lang="en-US" sz="1600" dirty="0"/>
              <a:t>In the second case, the system is so reliable that the driver may not be available to intervene when needed.</a:t>
            </a:r>
          </a:p>
          <a:p>
            <a:pPr>
              <a:spcBef>
                <a:spcPts val="600"/>
              </a:spcBef>
            </a:pPr>
            <a:r>
              <a:rPr lang="en-US" sz="1600" dirty="0"/>
              <a:t>The regulatory objectives should ensure that:</a:t>
            </a:r>
          </a:p>
          <a:p>
            <a:pPr marL="285750" indent="-285750">
              <a:buFont typeface="Arial" panose="020B0604020202020204" pitchFamily="34" charset="0"/>
              <a:buChar char="•"/>
            </a:pPr>
            <a:r>
              <a:rPr lang="en-US" sz="1600" dirty="0"/>
              <a:t>The system provides stable control under the use conditions for which it is designed; </a:t>
            </a:r>
          </a:p>
          <a:p>
            <a:pPr marL="285750" indent="-285750">
              <a:buFont typeface="Arial" panose="020B0604020202020204" pitchFamily="34" charset="0"/>
              <a:buChar char="•"/>
            </a:pPr>
            <a:r>
              <a:rPr lang="en-US" sz="1600" dirty="0"/>
              <a:t>The system has safeguards to guarantee that the driver is always ready to intervene;  </a:t>
            </a:r>
          </a:p>
          <a:p>
            <a:pPr marL="285750" indent="-285750">
              <a:buFont typeface="Arial" panose="020B0604020202020204" pitchFamily="34" charset="0"/>
              <a:buChar char="•"/>
            </a:pPr>
            <a:r>
              <a:rPr lang="en-US" sz="1600" dirty="0"/>
              <a:t>The system enables smooth transactions with the driver with safeguards to manage problematic transactions.</a:t>
            </a:r>
          </a:p>
        </p:txBody>
      </p:sp>
    </p:spTree>
    <p:extLst>
      <p:ext uri="{BB962C8B-B14F-4D97-AF65-F5344CB8AC3E}">
        <p14:creationId xmlns:p14="http://schemas.microsoft.com/office/powerpoint/2010/main" val="234063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393571-C28D-4954-ADBA-22F2F9E5130B}"/>
              </a:ext>
            </a:extLst>
          </p:cNvPr>
          <p:cNvSpPr>
            <a:spLocks noGrp="1"/>
          </p:cNvSpPr>
          <p:nvPr>
            <p:ph type="title"/>
          </p:nvPr>
        </p:nvSpPr>
        <p:spPr>
          <a:xfrm>
            <a:off x="838200" y="272479"/>
            <a:ext cx="10515600" cy="961517"/>
          </a:xfrm>
        </p:spPr>
        <p:txBody>
          <a:bodyPr>
            <a:normAutofit/>
          </a:bodyPr>
          <a:lstStyle/>
          <a:p>
            <a:r>
              <a:rPr lang="en-US" dirty="0"/>
              <a:t>Agreed DCAS Key Principles</a:t>
            </a:r>
            <a:endParaRPr lang="ru-RU" dirty="0"/>
          </a:p>
        </p:txBody>
      </p:sp>
      <p:sp>
        <p:nvSpPr>
          <p:cNvPr id="4" name="Номер слайда 3">
            <a:extLst>
              <a:ext uri="{FF2B5EF4-FFF2-40B4-BE49-F238E27FC236}">
                <a16:creationId xmlns:a16="http://schemas.microsoft.com/office/drawing/2014/main" id="{B2E24941-7F6D-4122-A25B-FAA96360F77C}"/>
              </a:ext>
            </a:extLst>
          </p:cNvPr>
          <p:cNvSpPr>
            <a:spLocks noGrp="1"/>
          </p:cNvSpPr>
          <p:nvPr>
            <p:ph type="sldNum" sz="quarter" idx="12"/>
          </p:nvPr>
        </p:nvSpPr>
        <p:spPr/>
        <p:txBody>
          <a:bodyPr/>
          <a:lstStyle/>
          <a:p>
            <a:fld id="{E6454B89-CEE9-4062-9E4E-C0CE3A049DED}" type="slidenum">
              <a:rPr lang="ru-RU" smtClean="0"/>
              <a:t>9</a:t>
            </a:fld>
            <a:endParaRPr lang="ru-RU"/>
          </a:p>
        </p:txBody>
      </p:sp>
      <p:sp>
        <p:nvSpPr>
          <p:cNvPr id="7" name="Content Placeholder 2">
            <a:extLst>
              <a:ext uri="{FF2B5EF4-FFF2-40B4-BE49-F238E27FC236}">
                <a16:creationId xmlns:a16="http://schemas.microsoft.com/office/drawing/2014/main" id="{A614C64F-A6DD-7DB8-549D-2034660BE03A}"/>
              </a:ext>
            </a:extLst>
          </p:cNvPr>
          <p:cNvSpPr txBox="1">
            <a:spLocks noGrp="1"/>
          </p:cNvSpPr>
          <p:nvPr>
            <p:ph idx="1"/>
          </p:nvPr>
        </p:nvSpPr>
        <p:spPr>
          <a:xfrm>
            <a:off x="838200" y="1240085"/>
            <a:ext cx="10515600" cy="5345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300"/>
              </a:spcBef>
              <a:buFont typeface="Arial" panose="020B0604020202020204" pitchFamily="34" charset="0"/>
              <a:buNone/>
            </a:pPr>
            <a:r>
              <a:rPr lang="en-US" sz="1800" b="1" dirty="0"/>
              <a:t>1.	“Driver” refers to a human being driving a vehicle.</a:t>
            </a:r>
          </a:p>
          <a:p>
            <a:pPr marL="1143000" indent="-695325">
              <a:lnSpc>
                <a:spcPct val="100000"/>
              </a:lnSpc>
              <a:spcBef>
                <a:spcPts val="300"/>
              </a:spcBef>
              <a:buFont typeface="Arial" panose="020B0604020202020204" pitchFamily="34" charset="0"/>
              <a:buNone/>
            </a:pPr>
            <a:r>
              <a:rPr lang="en-US" sz="1800" dirty="0"/>
              <a:t>1.1.	A DCAS does not replace the driver (ADS); a DCAS assists the driver (ADAS).</a:t>
            </a:r>
          </a:p>
          <a:p>
            <a:pPr marL="1143000" indent="-695325">
              <a:lnSpc>
                <a:spcPct val="100000"/>
              </a:lnSpc>
              <a:spcBef>
                <a:spcPts val="300"/>
              </a:spcBef>
              <a:buFont typeface="Arial" panose="020B0604020202020204" pitchFamily="34" charset="0"/>
              <a:buNone/>
            </a:pPr>
            <a:r>
              <a:rPr lang="en-US" sz="1800" dirty="0"/>
              <a:t>1.2.	A DCAS does not change the driver’s responsibilities for control of the vehicle.</a:t>
            </a:r>
          </a:p>
          <a:p>
            <a:pPr marL="473075" indent="-473075">
              <a:lnSpc>
                <a:spcPct val="100000"/>
              </a:lnSpc>
              <a:spcBef>
                <a:spcPts val="300"/>
              </a:spcBef>
              <a:buFont typeface="Arial" panose="020B0604020202020204" pitchFamily="34" charset="0"/>
              <a:buNone/>
            </a:pPr>
            <a:r>
              <a:rPr lang="en-US" sz="1800" b="1" dirty="0"/>
              <a:t>2.	A DCAS is a driver-operated vehicle system.</a:t>
            </a:r>
          </a:p>
          <a:p>
            <a:pPr marL="1158875" indent="-701675">
              <a:lnSpc>
                <a:spcPct val="100000"/>
              </a:lnSpc>
              <a:spcBef>
                <a:spcPts val="300"/>
              </a:spcBef>
              <a:buFont typeface="Arial" panose="020B0604020202020204" pitchFamily="34" charset="0"/>
              <a:buNone/>
            </a:pPr>
            <a:r>
              <a:rPr lang="en-US" sz="1800" dirty="0"/>
              <a:t>2.1.	A DCAS must prevent reasonably foreseeable risks of driver misuse or abuse.</a:t>
            </a:r>
          </a:p>
          <a:p>
            <a:pPr marL="1158875" indent="-701675">
              <a:lnSpc>
                <a:spcPct val="100000"/>
              </a:lnSpc>
              <a:spcBef>
                <a:spcPts val="300"/>
              </a:spcBef>
              <a:buFont typeface="Arial" panose="020B0604020202020204" pitchFamily="34" charset="0"/>
              <a:buNone/>
            </a:pPr>
            <a:r>
              <a:rPr lang="en-US" sz="1800" dirty="0"/>
              <a:t>2.2.	A DCAS must have means to evaluate continuous driver involvement in and supervision of the vehicle operation.</a:t>
            </a:r>
          </a:p>
          <a:p>
            <a:pPr marL="1158875" indent="-701675">
              <a:lnSpc>
                <a:spcPct val="100000"/>
              </a:lnSpc>
              <a:spcBef>
                <a:spcPts val="300"/>
              </a:spcBef>
              <a:buFont typeface="Arial" panose="020B0604020202020204" pitchFamily="34" charset="0"/>
              <a:buNone/>
            </a:pPr>
            <a:r>
              <a:rPr lang="en-US" sz="1800" dirty="0"/>
              <a:t>2.3.	A DCAS do not aim to permit driver activities other than driving in addition to those permitted for manual driving.</a:t>
            </a:r>
          </a:p>
          <a:p>
            <a:pPr marL="1158875" indent="-701675">
              <a:lnSpc>
                <a:spcPct val="100000"/>
              </a:lnSpc>
              <a:spcBef>
                <a:spcPts val="300"/>
              </a:spcBef>
              <a:buFont typeface="Arial" panose="020B0604020202020204" pitchFamily="34" charset="0"/>
              <a:buNone/>
            </a:pPr>
            <a:r>
              <a:rPr lang="en-US" sz="1800" dirty="0"/>
              <a:t>2.4.	A DCAS must provide sufficient information to enable the driver to supervise its motion-control assistance.</a:t>
            </a:r>
          </a:p>
          <a:p>
            <a:pPr marL="457200" indent="-457200">
              <a:lnSpc>
                <a:spcPct val="100000"/>
              </a:lnSpc>
              <a:spcBef>
                <a:spcPts val="300"/>
              </a:spcBef>
              <a:buFont typeface="Arial" panose="020B0604020202020204" pitchFamily="34" charset="0"/>
              <a:buNone/>
            </a:pPr>
            <a:r>
              <a:rPr lang="en-US" sz="1800" b="1" dirty="0"/>
              <a:t>3.	A DCAS assists the driver via sustained lateral and longitudinal motion-control support.</a:t>
            </a:r>
          </a:p>
          <a:p>
            <a:pPr marL="1143000" indent="-685800">
              <a:lnSpc>
                <a:spcPct val="100000"/>
              </a:lnSpc>
              <a:spcBef>
                <a:spcPts val="300"/>
              </a:spcBef>
              <a:buFont typeface="Arial" panose="020B0604020202020204" pitchFamily="34" charset="0"/>
              <a:buNone/>
            </a:pPr>
            <a:r>
              <a:rPr lang="en-US" sz="1800" dirty="0"/>
              <a:t>3.1.	The DCAS support must not adversely impact road safety.</a:t>
            </a:r>
          </a:p>
          <a:p>
            <a:pPr marL="1143000" indent="-685800">
              <a:lnSpc>
                <a:spcPct val="100000"/>
              </a:lnSpc>
              <a:spcBef>
                <a:spcPts val="300"/>
              </a:spcBef>
              <a:buFont typeface="Arial" panose="020B0604020202020204" pitchFamily="34" charset="0"/>
              <a:buNone/>
            </a:pPr>
            <a:r>
              <a:rPr lang="en-US" sz="1800" dirty="0"/>
              <a:t>3.2.	The DCAS support must not adversely impact driver control over the vehicle behavior.</a:t>
            </a:r>
          </a:p>
          <a:p>
            <a:pPr marL="473075" indent="-473075">
              <a:lnSpc>
                <a:spcPct val="100000"/>
              </a:lnSpc>
              <a:spcBef>
                <a:spcPts val="300"/>
              </a:spcBef>
              <a:buFont typeface="Arial" panose="020B0604020202020204" pitchFamily="34" charset="0"/>
              <a:buNone/>
            </a:pPr>
            <a:r>
              <a:rPr lang="en-US" sz="1800" dirty="0"/>
              <a:t>4.	</a:t>
            </a:r>
            <a:r>
              <a:rPr lang="en-US" sz="1800" b="1" dirty="0"/>
              <a:t>The availability of a DCAS to the driver is constrained by defined system boundaries.</a:t>
            </a:r>
          </a:p>
          <a:p>
            <a:pPr marL="1158875" indent="-701675">
              <a:lnSpc>
                <a:spcPct val="100000"/>
              </a:lnSpc>
              <a:spcBef>
                <a:spcPts val="300"/>
              </a:spcBef>
              <a:buFont typeface="Arial" panose="020B0604020202020204" pitchFamily="34" charset="0"/>
              <a:buNone/>
            </a:pPr>
            <a:r>
              <a:rPr lang="en-US" sz="1800" dirty="0"/>
              <a:t>4.1.	The manufacturer must describe the system boundaries.</a:t>
            </a:r>
          </a:p>
        </p:txBody>
      </p:sp>
    </p:spTree>
    <p:extLst>
      <p:ext uri="{BB962C8B-B14F-4D97-AF65-F5344CB8AC3E}">
        <p14:creationId xmlns:p14="http://schemas.microsoft.com/office/powerpoint/2010/main" val="18793504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8" ma:contentTypeDescription="Create a new document." ma:contentTypeScope="" ma:versionID="e62f3c52afbfb087cbf0486b24bccade">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0897c4342d1b21160e8184e77b1557a4"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576AE-6F4B-46B8-B77A-6EE90DC8C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686058-7B0F-4574-B906-1ACEEDA7EE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3582</TotalTime>
  <Words>6880</Words>
  <Application>Microsoft Office PowerPoint</Application>
  <PresentationFormat>Widescreen</PresentationFormat>
  <Paragraphs>727</Paragraphs>
  <Slides>63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Times New Roman</vt:lpstr>
      <vt:lpstr>Wingdings</vt:lpstr>
      <vt:lpstr>Тема Office</vt:lpstr>
      <vt:lpstr>Draft UN Regulation on DCAS  –  Outline</vt:lpstr>
      <vt:lpstr>I.  General</vt:lpstr>
      <vt:lpstr>Background</vt:lpstr>
      <vt:lpstr>What to be covered in a new UN Regulation? (ADAS-03-07, updated)</vt:lpstr>
      <vt:lpstr>PowerPoint Presentation</vt:lpstr>
      <vt:lpstr>New industry-requested ADAS use cases: a few examples (ADAS-08-04)</vt:lpstr>
      <vt:lpstr>Safety issues (ADAS-15-04)</vt:lpstr>
      <vt:lpstr>Identifying risks with level 2 systems</vt:lpstr>
      <vt:lpstr>Agreed DCAS Key Principles</vt:lpstr>
      <vt:lpstr>II.  DCAS UN R &amp; UN R 79   Scope Separation</vt:lpstr>
      <vt:lpstr>DCAS Definition</vt:lpstr>
      <vt:lpstr>PowerPoint Presentation</vt:lpstr>
      <vt:lpstr>PowerPoint Presentation</vt:lpstr>
      <vt:lpstr>PowerPoint Presentation</vt:lpstr>
      <vt:lpstr>PowerPoint Presentation</vt:lpstr>
      <vt:lpstr>III. DCAS UN R Construction</vt:lpstr>
      <vt:lpstr>Content of the draft DCAS UN Regulation (1/2) </vt:lpstr>
      <vt:lpstr>Content of the draft DCAS UN Regulation (2/2) </vt:lpstr>
      <vt:lpstr>Language of requirements (ADAS-23-04)</vt:lpstr>
      <vt:lpstr>PowerPoint Presentation</vt:lpstr>
      <vt:lpstr>An approach to DCAS Validation (ADAS-17-03)</vt:lpstr>
      <vt:lpstr>PowerPoint Presentation</vt:lpstr>
      <vt:lpstr>Proposed Multi-Pillar Techniques  for DCAS Validation</vt:lpstr>
      <vt:lpstr>IV. Specifications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 unavailability response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DCAS Validation</vt:lpstr>
      <vt:lpstr>Assessment Pillar: Audit (Annex 3)</vt:lpstr>
      <vt:lpstr>Appendices to Annex 3</vt:lpstr>
      <vt:lpstr>Appendix 4 –  Manufacturer’s declaration of system capability</vt:lpstr>
      <vt:lpstr>Assessment Pillar: Physical testing (Annex 4)</vt:lpstr>
      <vt:lpstr>Principles of testing (ADAS-21-05)</vt:lpstr>
      <vt:lpstr>Track test framework</vt:lpstr>
      <vt:lpstr>Requirements and system aspects to be tested </vt:lpstr>
      <vt:lpstr>Assessment Pillar: In-Service Monitoring (Section 7)</vt:lpstr>
      <vt:lpstr>PowerPoint Presentation</vt:lpstr>
      <vt:lpstr>Acknowledgements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UN Regulation on DCAS  –  Outline</dc:title>
  <dc:creator>Andrei Bocharov</dc:creator>
  <cp:lastModifiedBy>Laura Dotzauer</cp:lastModifiedBy>
  <cp:revision>99</cp:revision>
  <dcterms:created xsi:type="dcterms:W3CDTF">2023-09-05T13:59:15Z</dcterms:created>
  <dcterms:modified xsi:type="dcterms:W3CDTF">2023-09-25T08:35:25Z</dcterms:modified>
</cp:coreProperties>
</file>