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56" r:id="rId4"/>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E3F85D-997F-4996-8E1C-515A8B67C25C}" v="2" dt="2023-09-18T11:59:46.6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55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ois Guichard" userId="b25862a6-b641-4ece-b9f9-9230f3cdb908" providerId="ADAL" clId="{E3E3F85D-997F-4996-8E1C-515A8B67C25C}"/>
    <pc:docChg chg="modSld">
      <pc:chgData name="Francois Guichard" userId="b25862a6-b641-4ece-b9f9-9230f3cdb908" providerId="ADAL" clId="{E3E3F85D-997F-4996-8E1C-515A8B67C25C}" dt="2023-09-18T12:01:36.762" v="157" actId="113"/>
      <pc:docMkLst>
        <pc:docMk/>
      </pc:docMkLst>
      <pc:sldChg chg="addSp modSp mod">
        <pc:chgData name="Francois Guichard" userId="b25862a6-b641-4ece-b9f9-9230f3cdb908" providerId="ADAL" clId="{E3E3F85D-997F-4996-8E1C-515A8B67C25C}" dt="2023-09-18T12:01:36.762" v="157" actId="113"/>
        <pc:sldMkLst>
          <pc:docMk/>
          <pc:sldMk cId="1844044880" sldId="256"/>
        </pc:sldMkLst>
        <pc:spChg chg="add mod">
          <ac:chgData name="Francois Guichard" userId="b25862a6-b641-4ece-b9f9-9230f3cdb908" providerId="ADAL" clId="{E3E3F85D-997F-4996-8E1C-515A8B67C25C}" dt="2023-09-18T11:59:38.466" v="46" actId="1035"/>
          <ac:spMkLst>
            <pc:docMk/>
            <pc:sldMk cId="1844044880" sldId="256"/>
            <ac:spMk id="2" creationId="{B2C2FB1B-1636-8346-4C20-12ADEC5D85A9}"/>
          </ac:spMkLst>
        </pc:spChg>
        <pc:spChg chg="add mod">
          <ac:chgData name="Francois Guichard" userId="b25862a6-b641-4ece-b9f9-9230f3cdb908" providerId="ADAL" clId="{E3E3F85D-997F-4996-8E1C-515A8B67C25C}" dt="2023-09-18T12:01:36.762" v="157" actId="113"/>
          <ac:spMkLst>
            <pc:docMk/>
            <pc:sldMk cId="1844044880" sldId="256"/>
            <ac:spMk id="3" creationId="{CB7A2147-DFD7-37BB-4BCF-87C7B83D3A4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58C2A-2FC0-6787-6885-FE42EF1268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H"/>
          </a:p>
        </p:txBody>
      </p:sp>
      <p:sp>
        <p:nvSpPr>
          <p:cNvPr id="3" name="Subtitle 2">
            <a:extLst>
              <a:ext uri="{FF2B5EF4-FFF2-40B4-BE49-F238E27FC236}">
                <a16:creationId xmlns:a16="http://schemas.microsoft.com/office/drawing/2014/main" id="{DCFC4D7E-784B-BC37-22F1-96027E1BBA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H"/>
          </a:p>
        </p:txBody>
      </p:sp>
      <p:sp>
        <p:nvSpPr>
          <p:cNvPr id="4" name="Date Placeholder 3">
            <a:extLst>
              <a:ext uri="{FF2B5EF4-FFF2-40B4-BE49-F238E27FC236}">
                <a16:creationId xmlns:a16="http://schemas.microsoft.com/office/drawing/2014/main" id="{47CCA6D5-6D9B-9067-A682-BD92C081A79C}"/>
              </a:ext>
            </a:extLst>
          </p:cNvPr>
          <p:cNvSpPr>
            <a:spLocks noGrp="1"/>
          </p:cNvSpPr>
          <p:nvPr>
            <p:ph type="dt" sz="half" idx="10"/>
          </p:nvPr>
        </p:nvSpPr>
        <p:spPr/>
        <p:txBody>
          <a:bodyPr/>
          <a:lstStyle/>
          <a:p>
            <a:fld id="{9260D989-266D-4500-B319-A96CDFBED474}" type="datetimeFigureOut">
              <a:rPr lang="en-CH" smtClean="0"/>
              <a:t>09/18/2023</a:t>
            </a:fld>
            <a:endParaRPr lang="en-CH"/>
          </a:p>
        </p:txBody>
      </p:sp>
      <p:sp>
        <p:nvSpPr>
          <p:cNvPr id="5" name="Footer Placeholder 4">
            <a:extLst>
              <a:ext uri="{FF2B5EF4-FFF2-40B4-BE49-F238E27FC236}">
                <a16:creationId xmlns:a16="http://schemas.microsoft.com/office/drawing/2014/main" id="{21C8F27C-E42D-342D-CEAA-6DCD559405EB}"/>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AA6301C5-67E3-53B5-2243-DB36FEF11766}"/>
              </a:ext>
            </a:extLst>
          </p:cNvPr>
          <p:cNvSpPr>
            <a:spLocks noGrp="1"/>
          </p:cNvSpPr>
          <p:nvPr>
            <p:ph type="sldNum" sz="quarter" idx="12"/>
          </p:nvPr>
        </p:nvSpPr>
        <p:spPr/>
        <p:txBody>
          <a:bodyPr/>
          <a:lstStyle/>
          <a:p>
            <a:fld id="{1908CAC3-9E37-4038-B0DA-BBFAA6B446E3}" type="slidenum">
              <a:rPr lang="en-CH" smtClean="0"/>
              <a:t>‹#›</a:t>
            </a:fld>
            <a:endParaRPr lang="en-CH"/>
          </a:p>
        </p:txBody>
      </p:sp>
    </p:spTree>
    <p:extLst>
      <p:ext uri="{BB962C8B-B14F-4D97-AF65-F5344CB8AC3E}">
        <p14:creationId xmlns:p14="http://schemas.microsoft.com/office/powerpoint/2010/main" val="2249642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80FCA-AE7E-D5F5-46D2-D85B7306981F}"/>
              </a:ext>
            </a:extLst>
          </p:cNvPr>
          <p:cNvSpPr>
            <a:spLocks noGrp="1"/>
          </p:cNvSpPr>
          <p:nvPr>
            <p:ph type="title"/>
          </p:nvPr>
        </p:nvSpPr>
        <p:spPr/>
        <p:txBody>
          <a:bodyPr/>
          <a:lstStyle/>
          <a:p>
            <a:r>
              <a:rPr lang="en-US"/>
              <a:t>Click to edit Master title style</a:t>
            </a:r>
            <a:endParaRPr lang="en-CH"/>
          </a:p>
        </p:txBody>
      </p:sp>
      <p:sp>
        <p:nvSpPr>
          <p:cNvPr id="3" name="Vertical Text Placeholder 2">
            <a:extLst>
              <a:ext uri="{FF2B5EF4-FFF2-40B4-BE49-F238E27FC236}">
                <a16:creationId xmlns:a16="http://schemas.microsoft.com/office/drawing/2014/main" id="{ADB2966F-5A57-DCF5-1813-AFDD4CB687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Date Placeholder 3">
            <a:extLst>
              <a:ext uri="{FF2B5EF4-FFF2-40B4-BE49-F238E27FC236}">
                <a16:creationId xmlns:a16="http://schemas.microsoft.com/office/drawing/2014/main" id="{A1C5C365-24B8-A797-9C52-A14CCD0E2CC8}"/>
              </a:ext>
            </a:extLst>
          </p:cNvPr>
          <p:cNvSpPr>
            <a:spLocks noGrp="1"/>
          </p:cNvSpPr>
          <p:nvPr>
            <p:ph type="dt" sz="half" idx="10"/>
          </p:nvPr>
        </p:nvSpPr>
        <p:spPr/>
        <p:txBody>
          <a:bodyPr/>
          <a:lstStyle/>
          <a:p>
            <a:fld id="{9260D989-266D-4500-B319-A96CDFBED474}" type="datetimeFigureOut">
              <a:rPr lang="en-CH" smtClean="0"/>
              <a:t>09/18/2023</a:t>
            </a:fld>
            <a:endParaRPr lang="en-CH"/>
          </a:p>
        </p:txBody>
      </p:sp>
      <p:sp>
        <p:nvSpPr>
          <p:cNvPr id="5" name="Footer Placeholder 4">
            <a:extLst>
              <a:ext uri="{FF2B5EF4-FFF2-40B4-BE49-F238E27FC236}">
                <a16:creationId xmlns:a16="http://schemas.microsoft.com/office/drawing/2014/main" id="{0BE0D176-89DD-4A5C-BFB6-033EBC893D99}"/>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21912232-8CC7-6AD5-8CDA-D2F81F26329E}"/>
              </a:ext>
            </a:extLst>
          </p:cNvPr>
          <p:cNvSpPr>
            <a:spLocks noGrp="1"/>
          </p:cNvSpPr>
          <p:nvPr>
            <p:ph type="sldNum" sz="quarter" idx="12"/>
          </p:nvPr>
        </p:nvSpPr>
        <p:spPr/>
        <p:txBody>
          <a:bodyPr/>
          <a:lstStyle/>
          <a:p>
            <a:fld id="{1908CAC3-9E37-4038-B0DA-BBFAA6B446E3}" type="slidenum">
              <a:rPr lang="en-CH" smtClean="0"/>
              <a:t>‹#›</a:t>
            </a:fld>
            <a:endParaRPr lang="en-CH"/>
          </a:p>
        </p:txBody>
      </p:sp>
    </p:spTree>
    <p:extLst>
      <p:ext uri="{BB962C8B-B14F-4D97-AF65-F5344CB8AC3E}">
        <p14:creationId xmlns:p14="http://schemas.microsoft.com/office/powerpoint/2010/main" val="2759152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404489-F099-D974-A5E5-F5CF48D49CC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H"/>
          </a:p>
        </p:txBody>
      </p:sp>
      <p:sp>
        <p:nvSpPr>
          <p:cNvPr id="3" name="Vertical Text Placeholder 2">
            <a:extLst>
              <a:ext uri="{FF2B5EF4-FFF2-40B4-BE49-F238E27FC236}">
                <a16:creationId xmlns:a16="http://schemas.microsoft.com/office/drawing/2014/main" id="{1E7D939B-2FA2-3311-DF54-D2B0506366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Date Placeholder 3">
            <a:extLst>
              <a:ext uri="{FF2B5EF4-FFF2-40B4-BE49-F238E27FC236}">
                <a16:creationId xmlns:a16="http://schemas.microsoft.com/office/drawing/2014/main" id="{2B111227-D8FF-80A2-B9D1-6A72236D0138}"/>
              </a:ext>
            </a:extLst>
          </p:cNvPr>
          <p:cNvSpPr>
            <a:spLocks noGrp="1"/>
          </p:cNvSpPr>
          <p:nvPr>
            <p:ph type="dt" sz="half" idx="10"/>
          </p:nvPr>
        </p:nvSpPr>
        <p:spPr/>
        <p:txBody>
          <a:bodyPr/>
          <a:lstStyle/>
          <a:p>
            <a:fld id="{9260D989-266D-4500-B319-A96CDFBED474}" type="datetimeFigureOut">
              <a:rPr lang="en-CH" smtClean="0"/>
              <a:t>09/18/2023</a:t>
            </a:fld>
            <a:endParaRPr lang="en-CH"/>
          </a:p>
        </p:txBody>
      </p:sp>
      <p:sp>
        <p:nvSpPr>
          <p:cNvPr id="5" name="Footer Placeholder 4">
            <a:extLst>
              <a:ext uri="{FF2B5EF4-FFF2-40B4-BE49-F238E27FC236}">
                <a16:creationId xmlns:a16="http://schemas.microsoft.com/office/drawing/2014/main" id="{D7C3901A-A21D-FA8C-CE6E-E6B139056F25}"/>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62D7CF6C-169E-4078-E5D0-19D3836D4F83}"/>
              </a:ext>
            </a:extLst>
          </p:cNvPr>
          <p:cNvSpPr>
            <a:spLocks noGrp="1"/>
          </p:cNvSpPr>
          <p:nvPr>
            <p:ph type="sldNum" sz="quarter" idx="12"/>
          </p:nvPr>
        </p:nvSpPr>
        <p:spPr/>
        <p:txBody>
          <a:bodyPr/>
          <a:lstStyle/>
          <a:p>
            <a:fld id="{1908CAC3-9E37-4038-B0DA-BBFAA6B446E3}" type="slidenum">
              <a:rPr lang="en-CH" smtClean="0"/>
              <a:t>‹#›</a:t>
            </a:fld>
            <a:endParaRPr lang="en-CH"/>
          </a:p>
        </p:txBody>
      </p:sp>
    </p:spTree>
    <p:extLst>
      <p:ext uri="{BB962C8B-B14F-4D97-AF65-F5344CB8AC3E}">
        <p14:creationId xmlns:p14="http://schemas.microsoft.com/office/powerpoint/2010/main" val="169173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DABE6-F8CE-B5F8-0DA9-F23A85742D7F}"/>
              </a:ext>
            </a:extLst>
          </p:cNvPr>
          <p:cNvSpPr>
            <a:spLocks noGrp="1"/>
          </p:cNvSpPr>
          <p:nvPr>
            <p:ph type="title"/>
          </p:nvPr>
        </p:nvSpPr>
        <p:spPr/>
        <p:txBody>
          <a:bodyPr/>
          <a:lstStyle/>
          <a:p>
            <a:r>
              <a:rPr lang="en-US"/>
              <a:t>Click to edit Master title style</a:t>
            </a:r>
            <a:endParaRPr lang="en-CH"/>
          </a:p>
        </p:txBody>
      </p:sp>
      <p:sp>
        <p:nvSpPr>
          <p:cNvPr id="3" name="Content Placeholder 2">
            <a:extLst>
              <a:ext uri="{FF2B5EF4-FFF2-40B4-BE49-F238E27FC236}">
                <a16:creationId xmlns:a16="http://schemas.microsoft.com/office/drawing/2014/main" id="{7D96E659-A461-EE52-7472-D2B8AA03B9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Date Placeholder 3">
            <a:extLst>
              <a:ext uri="{FF2B5EF4-FFF2-40B4-BE49-F238E27FC236}">
                <a16:creationId xmlns:a16="http://schemas.microsoft.com/office/drawing/2014/main" id="{1C9412B2-6E12-EEFF-A2F0-A067E156C6E6}"/>
              </a:ext>
            </a:extLst>
          </p:cNvPr>
          <p:cNvSpPr>
            <a:spLocks noGrp="1"/>
          </p:cNvSpPr>
          <p:nvPr>
            <p:ph type="dt" sz="half" idx="10"/>
          </p:nvPr>
        </p:nvSpPr>
        <p:spPr/>
        <p:txBody>
          <a:bodyPr/>
          <a:lstStyle/>
          <a:p>
            <a:fld id="{9260D989-266D-4500-B319-A96CDFBED474}" type="datetimeFigureOut">
              <a:rPr lang="en-CH" smtClean="0"/>
              <a:t>09/18/2023</a:t>
            </a:fld>
            <a:endParaRPr lang="en-CH"/>
          </a:p>
        </p:txBody>
      </p:sp>
      <p:sp>
        <p:nvSpPr>
          <p:cNvPr id="5" name="Footer Placeholder 4">
            <a:extLst>
              <a:ext uri="{FF2B5EF4-FFF2-40B4-BE49-F238E27FC236}">
                <a16:creationId xmlns:a16="http://schemas.microsoft.com/office/drawing/2014/main" id="{194E2531-C67E-035C-764C-93D08CB6CFA4}"/>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813AD1F0-4BE6-8655-7457-DBE52ACE7261}"/>
              </a:ext>
            </a:extLst>
          </p:cNvPr>
          <p:cNvSpPr>
            <a:spLocks noGrp="1"/>
          </p:cNvSpPr>
          <p:nvPr>
            <p:ph type="sldNum" sz="quarter" idx="12"/>
          </p:nvPr>
        </p:nvSpPr>
        <p:spPr/>
        <p:txBody>
          <a:bodyPr/>
          <a:lstStyle/>
          <a:p>
            <a:fld id="{1908CAC3-9E37-4038-B0DA-BBFAA6B446E3}" type="slidenum">
              <a:rPr lang="en-CH" smtClean="0"/>
              <a:t>‹#›</a:t>
            </a:fld>
            <a:endParaRPr lang="en-CH"/>
          </a:p>
        </p:txBody>
      </p:sp>
    </p:spTree>
    <p:extLst>
      <p:ext uri="{BB962C8B-B14F-4D97-AF65-F5344CB8AC3E}">
        <p14:creationId xmlns:p14="http://schemas.microsoft.com/office/powerpoint/2010/main" val="3853798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D144D-4650-C37F-CD13-F039818789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H"/>
          </a:p>
        </p:txBody>
      </p:sp>
      <p:sp>
        <p:nvSpPr>
          <p:cNvPr id="3" name="Text Placeholder 2">
            <a:extLst>
              <a:ext uri="{FF2B5EF4-FFF2-40B4-BE49-F238E27FC236}">
                <a16:creationId xmlns:a16="http://schemas.microsoft.com/office/drawing/2014/main" id="{760221DB-8739-2245-EBB7-6D47CDD41E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2A3A3A-6FF6-0B98-9B06-B93BC8FB65EC}"/>
              </a:ext>
            </a:extLst>
          </p:cNvPr>
          <p:cNvSpPr>
            <a:spLocks noGrp="1"/>
          </p:cNvSpPr>
          <p:nvPr>
            <p:ph type="dt" sz="half" idx="10"/>
          </p:nvPr>
        </p:nvSpPr>
        <p:spPr/>
        <p:txBody>
          <a:bodyPr/>
          <a:lstStyle/>
          <a:p>
            <a:fld id="{9260D989-266D-4500-B319-A96CDFBED474}" type="datetimeFigureOut">
              <a:rPr lang="en-CH" smtClean="0"/>
              <a:t>09/18/2023</a:t>
            </a:fld>
            <a:endParaRPr lang="en-CH"/>
          </a:p>
        </p:txBody>
      </p:sp>
      <p:sp>
        <p:nvSpPr>
          <p:cNvPr id="5" name="Footer Placeholder 4">
            <a:extLst>
              <a:ext uri="{FF2B5EF4-FFF2-40B4-BE49-F238E27FC236}">
                <a16:creationId xmlns:a16="http://schemas.microsoft.com/office/drawing/2014/main" id="{1A07DD29-83DD-2D05-9A68-F826AF40874D}"/>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E4BF68F9-DFC7-82CA-8A49-E4D9340E8455}"/>
              </a:ext>
            </a:extLst>
          </p:cNvPr>
          <p:cNvSpPr>
            <a:spLocks noGrp="1"/>
          </p:cNvSpPr>
          <p:nvPr>
            <p:ph type="sldNum" sz="quarter" idx="12"/>
          </p:nvPr>
        </p:nvSpPr>
        <p:spPr/>
        <p:txBody>
          <a:bodyPr/>
          <a:lstStyle/>
          <a:p>
            <a:fld id="{1908CAC3-9E37-4038-B0DA-BBFAA6B446E3}" type="slidenum">
              <a:rPr lang="en-CH" smtClean="0"/>
              <a:t>‹#›</a:t>
            </a:fld>
            <a:endParaRPr lang="en-CH"/>
          </a:p>
        </p:txBody>
      </p:sp>
    </p:spTree>
    <p:extLst>
      <p:ext uri="{BB962C8B-B14F-4D97-AF65-F5344CB8AC3E}">
        <p14:creationId xmlns:p14="http://schemas.microsoft.com/office/powerpoint/2010/main" val="1641343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84CE7-7E46-AB3F-6880-373B9988125B}"/>
              </a:ext>
            </a:extLst>
          </p:cNvPr>
          <p:cNvSpPr>
            <a:spLocks noGrp="1"/>
          </p:cNvSpPr>
          <p:nvPr>
            <p:ph type="title"/>
          </p:nvPr>
        </p:nvSpPr>
        <p:spPr/>
        <p:txBody>
          <a:bodyPr/>
          <a:lstStyle/>
          <a:p>
            <a:r>
              <a:rPr lang="en-US"/>
              <a:t>Click to edit Master title style</a:t>
            </a:r>
            <a:endParaRPr lang="en-CH"/>
          </a:p>
        </p:txBody>
      </p:sp>
      <p:sp>
        <p:nvSpPr>
          <p:cNvPr id="3" name="Content Placeholder 2">
            <a:extLst>
              <a:ext uri="{FF2B5EF4-FFF2-40B4-BE49-F238E27FC236}">
                <a16:creationId xmlns:a16="http://schemas.microsoft.com/office/drawing/2014/main" id="{5413F4E6-5BA4-0A50-539A-ECA3DF77DA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Content Placeholder 3">
            <a:extLst>
              <a:ext uri="{FF2B5EF4-FFF2-40B4-BE49-F238E27FC236}">
                <a16:creationId xmlns:a16="http://schemas.microsoft.com/office/drawing/2014/main" id="{6C6331FD-012A-C1C6-0980-ACB35BB840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5" name="Date Placeholder 4">
            <a:extLst>
              <a:ext uri="{FF2B5EF4-FFF2-40B4-BE49-F238E27FC236}">
                <a16:creationId xmlns:a16="http://schemas.microsoft.com/office/drawing/2014/main" id="{62C3B99D-66FD-88EE-AE68-7A4C6FFE777D}"/>
              </a:ext>
            </a:extLst>
          </p:cNvPr>
          <p:cNvSpPr>
            <a:spLocks noGrp="1"/>
          </p:cNvSpPr>
          <p:nvPr>
            <p:ph type="dt" sz="half" idx="10"/>
          </p:nvPr>
        </p:nvSpPr>
        <p:spPr/>
        <p:txBody>
          <a:bodyPr/>
          <a:lstStyle/>
          <a:p>
            <a:fld id="{9260D989-266D-4500-B319-A96CDFBED474}" type="datetimeFigureOut">
              <a:rPr lang="en-CH" smtClean="0"/>
              <a:t>09/18/2023</a:t>
            </a:fld>
            <a:endParaRPr lang="en-CH"/>
          </a:p>
        </p:txBody>
      </p:sp>
      <p:sp>
        <p:nvSpPr>
          <p:cNvPr id="6" name="Footer Placeholder 5">
            <a:extLst>
              <a:ext uri="{FF2B5EF4-FFF2-40B4-BE49-F238E27FC236}">
                <a16:creationId xmlns:a16="http://schemas.microsoft.com/office/drawing/2014/main" id="{08122DF0-04B7-42B4-E714-9366A3E8239E}"/>
              </a:ext>
            </a:extLst>
          </p:cNvPr>
          <p:cNvSpPr>
            <a:spLocks noGrp="1"/>
          </p:cNvSpPr>
          <p:nvPr>
            <p:ph type="ftr" sz="quarter" idx="11"/>
          </p:nvPr>
        </p:nvSpPr>
        <p:spPr/>
        <p:txBody>
          <a:bodyPr/>
          <a:lstStyle/>
          <a:p>
            <a:endParaRPr lang="en-CH"/>
          </a:p>
        </p:txBody>
      </p:sp>
      <p:sp>
        <p:nvSpPr>
          <p:cNvPr id="7" name="Slide Number Placeholder 6">
            <a:extLst>
              <a:ext uri="{FF2B5EF4-FFF2-40B4-BE49-F238E27FC236}">
                <a16:creationId xmlns:a16="http://schemas.microsoft.com/office/drawing/2014/main" id="{078071DA-C423-3EB7-08B4-28A51925BCB8}"/>
              </a:ext>
            </a:extLst>
          </p:cNvPr>
          <p:cNvSpPr>
            <a:spLocks noGrp="1"/>
          </p:cNvSpPr>
          <p:nvPr>
            <p:ph type="sldNum" sz="quarter" idx="12"/>
          </p:nvPr>
        </p:nvSpPr>
        <p:spPr/>
        <p:txBody>
          <a:bodyPr/>
          <a:lstStyle/>
          <a:p>
            <a:fld id="{1908CAC3-9E37-4038-B0DA-BBFAA6B446E3}" type="slidenum">
              <a:rPr lang="en-CH" smtClean="0"/>
              <a:t>‹#›</a:t>
            </a:fld>
            <a:endParaRPr lang="en-CH"/>
          </a:p>
        </p:txBody>
      </p:sp>
    </p:spTree>
    <p:extLst>
      <p:ext uri="{BB962C8B-B14F-4D97-AF65-F5344CB8AC3E}">
        <p14:creationId xmlns:p14="http://schemas.microsoft.com/office/powerpoint/2010/main" val="3703849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FCE76-121C-AF27-8486-B36C285A7683}"/>
              </a:ext>
            </a:extLst>
          </p:cNvPr>
          <p:cNvSpPr>
            <a:spLocks noGrp="1"/>
          </p:cNvSpPr>
          <p:nvPr>
            <p:ph type="title"/>
          </p:nvPr>
        </p:nvSpPr>
        <p:spPr>
          <a:xfrm>
            <a:off x="839788" y="365125"/>
            <a:ext cx="10515600" cy="1325563"/>
          </a:xfrm>
        </p:spPr>
        <p:txBody>
          <a:bodyPr/>
          <a:lstStyle/>
          <a:p>
            <a:r>
              <a:rPr lang="en-US"/>
              <a:t>Click to edit Master title style</a:t>
            </a:r>
            <a:endParaRPr lang="en-CH"/>
          </a:p>
        </p:txBody>
      </p:sp>
      <p:sp>
        <p:nvSpPr>
          <p:cNvPr id="3" name="Text Placeholder 2">
            <a:extLst>
              <a:ext uri="{FF2B5EF4-FFF2-40B4-BE49-F238E27FC236}">
                <a16:creationId xmlns:a16="http://schemas.microsoft.com/office/drawing/2014/main" id="{907466E5-0883-B43B-01BA-345A672C09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7EF0B6-4026-7651-5C52-8E3963CDA2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5" name="Text Placeholder 4">
            <a:extLst>
              <a:ext uri="{FF2B5EF4-FFF2-40B4-BE49-F238E27FC236}">
                <a16:creationId xmlns:a16="http://schemas.microsoft.com/office/drawing/2014/main" id="{BA85EFCD-4651-EB43-E5A0-462A008C65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3F9240-95B4-37B3-3DC9-A709FD88F1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7" name="Date Placeholder 6">
            <a:extLst>
              <a:ext uri="{FF2B5EF4-FFF2-40B4-BE49-F238E27FC236}">
                <a16:creationId xmlns:a16="http://schemas.microsoft.com/office/drawing/2014/main" id="{3764E415-4D08-9C0F-64F8-B116ECE0E6E8}"/>
              </a:ext>
            </a:extLst>
          </p:cNvPr>
          <p:cNvSpPr>
            <a:spLocks noGrp="1"/>
          </p:cNvSpPr>
          <p:nvPr>
            <p:ph type="dt" sz="half" idx="10"/>
          </p:nvPr>
        </p:nvSpPr>
        <p:spPr/>
        <p:txBody>
          <a:bodyPr/>
          <a:lstStyle/>
          <a:p>
            <a:fld id="{9260D989-266D-4500-B319-A96CDFBED474}" type="datetimeFigureOut">
              <a:rPr lang="en-CH" smtClean="0"/>
              <a:t>09/18/2023</a:t>
            </a:fld>
            <a:endParaRPr lang="en-CH"/>
          </a:p>
        </p:txBody>
      </p:sp>
      <p:sp>
        <p:nvSpPr>
          <p:cNvPr id="8" name="Footer Placeholder 7">
            <a:extLst>
              <a:ext uri="{FF2B5EF4-FFF2-40B4-BE49-F238E27FC236}">
                <a16:creationId xmlns:a16="http://schemas.microsoft.com/office/drawing/2014/main" id="{98AAAC2F-5294-E4DF-9E8E-F7E8EA9B7609}"/>
              </a:ext>
            </a:extLst>
          </p:cNvPr>
          <p:cNvSpPr>
            <a:spLocks noGrp="1"/>
          </p:cNvSpPr>
          <p:nvPr>
            <p:ph type="ftr" sz="quarter" idx="11"/>
          </p:nvPr>
        </p:nvSpPr>
        <p:spPr/>
        <p:txBody>
          <a:bodyPr/>
          <a:lstStyle/>
          <a:p>
            <a:endParaRPr lang="en-CH"/>
          </a:p>
        </p:txBody>
      </p:sp>
      <p:sp>
        <p:nvSpPr>
          <p:cNvPr id="9" name="Slide Number Placeholder 8">
            <a:extLst>
              <a:ext uri="{FF2B5EF4-FFF2-40B4-BE49-F238E27FC236}">
                <a16:creationId xmlns:a16="http://schemas.microsoft.com/office/drawing/2014/main" id="{989737F6-A8DF-7164-5BB8-698674A26958}"/>
              </a:ext>
            </a:extLst>
          </p:cNvPr>
          <p:cNvSpPr>
            <a:spLocks noGrp="1"/>
          </p:cNvSpPr>
          <p:nvPr>
            <p:ph type="sldNum" sz="quarter" idx="12"/>
          </p:nvPr>
        </p:nvSpPr>
        <p:spPr/>
        <p:txBody>
          <a:bodyPr/>
          <a:lstStyle/>
          <a:p>
            <a:fld id="{1908CAC3-9E37-4038-B0DA-BBFAA6B446E3}" type="slidenum">
              <a:rPr lang="en-CH" smtClean="0"/>
              <a:t>‹#›</a:t>
            </a:fld>
            <a:endParaRPr lang="en-CH"/>
          </a:p>
        </p:txBody>
      </p:sp>
    </p:spTree>
    <p:extLst>
      <p:ext uri="{BB962C8B-B14F-4D97-AF65-F5344CB8AC3E}">
        <p14:creationId xmlns:p14="http://schemas.microsoft.com/office/powerpoint/2010/main" val="2981146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33397-620E-7550-A04D-93314EE3B5AC}"/>
              </a:ext>
            </a:extLst>
          </p:cNvPr>
          <p:cNvSpPr>
            <a:spLocks noGrp="1"/>
          </p:cNvSpPr>
          <p:nvPr>
            <p:ph type="title"/>
          </p:nvPr>
        </p:nvSpPr>
        <p:spPr/>
        <p:txBody>
          <a:bodyPr/>
          <a:lstStyle/>
          <a:p>
            <a:r>
              <a:rPr lang="en-US"/>
              <a:t>Click to edit Master title style</a:t>
            </a:r>
            <a:endParaRPr lang="en-CH"/>
          </a:p>
        </p:txBody>
      </p:sp>
      <p:sp>
        <p:nvSpPr>
          <p:cNvPr id="3" name="Date Placeholder 2">
            <a:extLst>
              <a:ext uri="{FF2B5EF4-FFF2-40B4-BE49-F238E27FC236}">
                <a16:creationId xmlns:a16="http://schemas.microsoft.com/office/drawing/2014/main" id="{A9B4A2BB-9D30-FF52-F01D-1E3B44278709}"/>
              </a:ext>
            </a:extLst>
          </p:cNvPr>
          <p:cNvSpPr>
            <a:spLocks noGrp="1"/>
          </p:cNvSpPr>
          <p:nvPr>
            <p:ph type="dt" sz="half" idx="10"/>
          </p:nvPr>
        </p:nvSpPr>
        <p:spPr/>
        <p:txBody>
          <a:bodyPr/>
          <a:lstStyle/>
          <a:p>
            <a:fld id="{9260D989-266D-4500-B319-A96CDFBED474}" type="datetimeFigureOut">
              <a:rPr lang="en-CH" smtClean="0"/>
              <a:t>09/18/2023</a:t>
            </a:fld>
            <a:endParaRPr lang="en-CH"/>
          </a:p>
        </p:txBody>
      </p:sp>
      <p:sp>
        <p:nvSpPr>
          <p:cNvPr id="4" name="Footer Placeholder 3">
            <a:extLst>
              <a:ext uri="{FF2B5EF4-FFF2-40B4-BE49-F238E27FC236}">
                <a16:creationId xmlns:a16="http://schemas.microsoft.com/office/drawing/2014/main" id="{12605CCA-0604-5AA0-1509-112D86B7BFE6}"/>
              </a:ext>
            </a:extLst>
          </p:cNvPr>
          <p:cNvSpPr>
            <a:spLocks noGrp="1"/>
          </p:cNvSpPr>
          <p:nvPr>
            <p:ph type="ftr" sz="quarter" idx="11"/>
          </p:nvPr>
        </p:nvSpPr>
        <p:spPr/>
        <p:txBody>
          <a:bodyPr/>
          <a:lstStyle/>
          <a:p>
            <a:endParaRPr lang="en-CH"/>
          </a:p>
        </p:txBody>
      </p:sp>
      <p:sp>
        <p:nvSpPr>
          <p:cNvPr id="5" name="Slide Number Placeholder 4">
            <a:extLst>
              <a:ext uri="{FF2B5EF4-FFF2-40B4-BE49-F238E27FC236}">
                <a16:creationId xmlns:a16="http://schemas.microsoft.com/office/drawing/2014/main" id="{D93DA5CA-1932-6DD5-4F8E-492F3B07773A}"/>
              </a:ext>
            </a:extLst>
          </p:cNvPr>
          <p:cNvSpPr>
            <a:spLocks noGrp="1"/>
          </p:cNvSpPr>
          <p:nvPr>
            <p:ph type="sldNum" sz="quarter" idx="12"/>
          </p:nvPr>
        </p:nvSpPr>
        <p:spPr/>
        <p:txBody>
          <a:bodyPr/>
          <a:lstStyle/>
          <a:p>
            <a:fld id="{1908CAC3-9E37-4038-B0DA-BBFAA6B446E3}" type="slidenum">
              <a:rPr lang="en-CH" smtClean="0"/>
              <a:t>‹#›</a:t>
            </a:fld>
            <a:endParaRPr lang="en-CH"/>
          </a:p>
        </p:txBody>
      </p:sp>
    </p:spTree>
    <p:extLst>
      <p:ext uri="{BB962C8B-B14F-4D97-AF65-F5344CB8AC3E}">
        <p14:creationId xmlns:p14="http://schemas.microsoft.com/office/powerpoint/2010/main" val="2814372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2E2659-AB8E-C37F-E623-A1093F6BF3FA}"/>
              </a:ext>
            </a:extLst>
          </p:cNvPr>
          <p:cNvSpPr>
            <a:spLocks noGrp="1"/>
          </p:cNvSpPr>
          <p:nvPr>
            <p:ph type="dt" sz="half" idx="10"/>
          </p:nvPr>
        </p:nvSpPr>
        <p:spPr/>
        <p:txBody>
          <a:bodyPr/>
          <a:lstStyle/>
          <a:p>
            <a:fld id="{9260D989-266D-4500-B319-A96CDFBED474}" type="datetimeFigureOut">
              <a:rPr lang="en-CH" smtClean="0"/>
              <a:t>09/18/2023</a:t>
            </a:fld>
            <a:endParaRPr lang="en-CH"/>
          </a:p>
        </p:txBody>
      </p:sp>
      <p:sp>
        <p:nvSpPr>
          <p:cNvPr id="3" name="Footer Placeholder 2">
            <a:extLst>
              <a:ext uri="{FF2B5EF4-FFF2-40B4-BE49-F238E27FC236}">
                <a16:creationId xmlns:a16="http://schemas.microsoft.com/office/drawing/2014/main" id="{BA4FC244-620A-3D52-C6F2-1A3D9655AC36}"/>
              </a:ext>
            </a:extLst>
          </p:cNvPr>
          <p:cNvSpPr>
            <a:spLocks noGrp="1"/>
          </p:cNvSpPr>
          <p:nvPr>
            <p:ph type="ftr" sz="quarter" idx="11"/>
          </p:nvPr>
        </p:nvSpPr>
        <p:spPr/>
        <p:txBody>
          <a:bodyPr/>
          <a:lstStyle/>
          <a:p>
            <a:endParaRPr lang="en-CH"/>
          </a:p>
        </p:txBody>
      </p:sp>
      <p:sp>
        <p:nvSpPr>
          <p:cNvPr id="4" name="Slide Number Placeholder 3">
            <a:extLst>
              <a:ext uri="{FF2B5EF4-FFF2-40B4-BE49-F238E27FC236}">
                <a16:creationId xmlns:a16="http://schemas.microsoft.com/office/drawing/2014/main" id="{23D1CB5D-5CED-42A9-A2AB-30649FA32038}"/>
              </a:ext>
            </a:extLst>
          </p:cNvPr>
          <p:cNvSpPr>
            <a:spLocks noGrp="1"/>
          </p:cNvSpPr>
          <p:nvPr>
            <p:ph type="sldNum" sz="quarter" idx="12"/>
          </p:nvPr>
        </p:nvSpPr>
        <p:spPr/>
        <p:txBody>
          <a:bodyPr/>
          <a:lstStyle/>
          <a:p>
            <a:fld id="{1908CAC3-9E37-4038-B0DA-BBFAA6B446E3}" type="slidenum">
              <a:rPr lang="en-CH" smtClean="0"/>
              <a:t>‹#›</a:t>
            </a:fld>
            <a:endParaRPr lang="en-CH"/>
          </a:p>
        </p:txBody>
      </p:sp>
    </p:spTree>
    <p:extLst>
      <p:ext uri="{BB962C8B-B14F-4D97-AF65-F5344CB8AC3E}">
        <p14:creationId xmlns:p14="http://schemas.microsoft.com/office/powerpoint/2010/main" val="650035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03991-3602-F352-4BC0-EFA2E38FF1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H"/>
          </a:p>
        </p:txBody>
      </p:sp>
      <p:sp>
        <p:nvSpPr>
          <p:cNvPr id="3" name="Content Placeholder 2">
            <a:extLst>
              <a:ext uri="{FF2B5EF4-FFF2-40B4-BE49-F238E27FC236}">
                <a16:creationId xmlns:a16="http://schemas.microsoft.com/office/drawing/2014/main" id="{DA0CB06C-A268-121B-8811-A9D7080A67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Text Placeholder 3">
            <a:extLst>
              <a:ext uri="{FF2B5EF4-FFF2-40B4-BE49-F238E27FC236}">
                <a16:creationId xmlns:a16="http://schemas.microsoft.com/office/drawing/2014/main" id="{8B42C2B8-2540-2EB1-F70B-E94F77E09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1E4D7E-14EF-3476-7C50-E6F32FDCA4FB}"/>
              </a:ext>
            </a:extLst>
          </p:cNvPr>
          <p:cNvSpPr>
            <a:spLocks noGrp="1"/>
          </p:cNvSpPr>
          <p:nvPr>
            <p:ph type="dt" sz="half" idx="10"/>
          </p:nvPr>
        </p:nvSpPr>
        <p:spPr/>
        <p:txBody>
          <a:bodyPr/>
          <a:lstStyle/>
          <a:p>
            <a:fld id="{9260D989-266D-4500-B319-A96CDFBED474}" type="datetimeFigureOut">
              <a:rPr lang="en-CH" smtClean="0"/>
              <a:t>09/18/2023</a:t>
            </a:fld>
            <a:endParaRPr lang="en-CH"/>
          </a:p>
        </p:txBody>
      </p:sp>
      <p:sp>
        <p:nvSpPr>
          <p:cNvPr id="6" name="Footer Placeholder 5">
            <a:extLst>
              <a:ext uri="{FF2B5EF4-FFF2-40B4-BE49-F238E27FC236}">
                <a16:creationId xmlns:a16="http://schemas.microsoft.com/office/drawing/2014/main" id="{6968F51E-9FC2-7000-223A-3BEE19CECFC5}"/>
              </a:ext>
            </a:extLst>
          </p:cNvPr>
          <p:cNvSpPr>
            <a:spLocks noGrp="1"/>
          </p:cNvSpPr>
          <p:nvPr>
            <p:ph type="ftr" sz="quarter" idx="11"/>
          </p:nvPr>
        </p:nvSpPr>
        <p:spPr/>
        <p:txBody>
          <a:bodyPr/>
          <a:lstStyle/>
          <a:p>
            <a:endParaRPr lang="en-CH"/>
          </a:p>
        </p:txBody>
      </p:sp>
      <p:sp>
        <p:nvSpPr>
          <p:cNvPr id="7" name="Slide Number Placeholder 6">
            <a:extLst>
              <a:ext uri="{FF2B5EF4-FFF2-40B4-BE49-F238E27FC236}">
                <a16:creationId xmlns:a16="http://schemas.microsoft.com/office/drawing/2014/main" id="{40F45ACE-111D-A43A-A794-F6B0FC045EF8}"/>
              </a:ext>
            </a:extLst>
          </p:cNvPr>
          <p:cNvSpPr>
            <a:spLocks noGrp="1"/>
          </p:cNvSpPr>
          <p:nvPr>
            <p:ph type="sldNum" sz="quarter" idx="12"/>
          </p:nvPr>
        </p:nvSpPr>
        <p:spPr/>
        <p:txBody>
          <a:bodyPr/>
          <a:lstStyle/>
          <a:p>
            <a:fld id="{1908CAC3-9E37-4038-B0DA-BBFAA6B446E3}" type="slidenum">
              <a:rPr lang="en-CH" smtClean="0"/>
              <a:t>‹#›</a:t>
            </a:fld>
            <a:endParaRPr lang="en-CH"/>
          </a:p>
        </p:txBody>
      </p:sp>
    </p:spTree>
    <p:extLst>
      <p:ext uri="{BB962C8B-B14F-4D97-AF65-F5344CB8AC3E}">
        <p14:creationId xmlns:p14="http://schemas.microsoft.com/office/powerpoint/2010/main" val="407010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2EEF8-AC10-B5C5-EBFF-DA5FC58E44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H"/>
          </a:p>
        </p:txBody>
      </p:sp>
      <p:sp>
        <p:nvSpPr>
          <p:cNvPr id="3" name="Picture Placeholder 2">
            <a:extLst>
              <a:ext uri="{FF2B5EF4-FFF2-40B4-BE49-F238E27FC236}">
                <a16:creationId xmlns:a16="http://schemas.microsoft.com/office/drawing/2014/main" id="{36952E1B-E1E1-2E3F-C70C-8D0EEACC3C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H"/>
          </a:p>
        </p:txBody>
      </p:sp>
      <p:sp>
        <p:nvSpPr>
          <p:cNvPr id="4" name="Text Placeholder 3">
            <a:extLst>
              <a:ext uri="{FF2B5EF4-FFF2-40B4-BE49-F238E27FC236}">
                <a16:creationId xmlns:a16="http://schemas.microsoft.com/office/drawing/2014/main" id="{C8FD30D3-F143-BE99-3163-E8C41AE192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29D609-B398-14A4-60E1-72F671CCC040}"/>
              </a:ext>
            </a:extLst>
          </p:cNvPr>
          <p:cNvSpPr>
            <a:spLocks noGrp="1"/>
          </p:cNvSpPr>
          <p:nvPr>
            <p:ph type="dt" sz="half" idx="10"/>
          </p:nvPr>
        </p:nvSpPr>
        <p:spPr/>
        <p:txBody>
          <a:bodyPr/>
          <a:lstStyle/>
          <a:p>
            <a:fld id="{9260D989-266D-4500-B319-A96CDFBED474}" type="datetimeFigureOut">
              <a:rPr lang="en-CH" smtClean="0"/>
              <a:t>09/18/2023</a:t>
            </a:fld>
            <a:endParaRPr lang="en-CH"/>
          </a:p>
        </p:txBody>
      </p:sp>
      <p:sp>
        <p:nvSpPr>
          <p:cNvPr id="6" name="Footer Placeholder 5">
            <a:extLst>
              <a:ext uri="{FF2B5EF4-FFF2-40B4-BE49-F238E27FC236}">
                <a16:creationId xmlns:a16="http://schemas.microsoft.com/office/drawing/2014/main" id="{70080046-1E4A-E38D-5C05-5B08B05E73DD}"/>
              </a:ext>
            </a:extLst>
          </p:cNvPr>
          <p:cNvSpPr>
            <a:spLocks noGrp="1"/>
          </p:cNvSpPr>
          <p:nvPr>
            <p:ph type="ftr" sz="quarter" idx="11"/>
          </p:nvPr>
        </p:nvSpPr>
        <p:spPr/>
        <p:txBody>
          <a:bodyPr/>
          <a:lstStyle/>
          <a:p>
            <a:endParaRPr lang="en-CH"/>
          </a:p>
        </p:txBody>
      </p:sp>
      <p:sp>
        <p:nvSpPr>
          <p:cNvPr id="7" name="Slide Number Placeholder 6">
            <a:extLst>
              <a:ext uri="{FF2B5EF4-FFF2-40B4-BE49-F238E27FC236}">
                <a16:creationId xmlns:a16="http://schemas.microsoft.com/office/drawing/2014/main" id="{496BCDA6-9B30-ED8B-6124-91FAB2AB490D}"/>
              </a:ext>
            </a:extLst>
          </p:cNvPr>
          <p:cNvSpPr>
            <a:spLocks noGrp="1"/>
          </p:cNvSpPr>
          <p:nvPr>
            <p:ph type="sldNum" sz="quarter" idx="12"/>
          </p:nvPr>
        </p:nvSpPr>
        <p:spPr/>
        <p:txBody>
          <a:bodyPr/>
          <a:lstStyle/>
          <a:p>
            <a:fld id="{1908CAC3-9E37-4038-B0DA-BBFAA6B446E3}" type="slidenum">
              <a:rPr lang="en-CH" smtClean="0"/>
              <a:t>‹#›</a:t>
            </a:fld>
            <a:endParaRPr lang="en-CH"/>
          </a:p>
        </p:txBody>
      </p:sp>
    </p:spTree>
    <p:extLst>
      <p:ext uri="{BB962C8B-B14F-4D97-AF65-F5344CB8AC3E}">
        <p14:creationId xmlns:p14="http://schemas.microsoft.com/office/powerpoint/2010/main" val="551883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2AF723-DB99-5603-4062-E97ACA6109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H"/>
          </a:p>
        </p:txBody>
      </p:sp>
      <p:sp>
        <p:nvSpPr>
          <p:cNvPr id="3" name="Text Placeholder 2">
            <a:extLst>
              <a:ext uri="{FF2B5EF4-FFF2-40B4-BE49-F238E27FC236}">
                <a16:creationId xmlns:a16="http://schemas.microsoft.com/office/drawing/2014/main" id="{70817DEB-3390-5BE0-4219-9C06003150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Date Placeholder 3">
            <a:extLst>
              <a:ext uri="{FF2B5EF4-FFF2-40B4-BE49-F238E27FC236}">
                <a16:creationId xmlns:a16="http://schemas.microsoft.com/office/drawing/2014/main" id="{B7952DBA-8B26-ECEE-A633-002A855170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60D989-266D-4500-B319-A96CDFBED474}" type="datetimeFigureOut">
              <a:rPr lang="en-CH" smtClean="0"/>
              <a:t>09/18/2023</a:t>
            </a:fld>
            <a:endParaRPr lang="en-CH"/>
          </a:p>
        </p:txBody>
      </p:sp>
      <p:sp>
        <p:nvSpPr>
          <p:cNvPr id="5" name="Footer Placeholder 4">
            <a:extLst>
              <a:ext uri="{FF2B5EF4-FFF2-40B4-BE49-F238E27FC236}">
                <a16:creationId xmlns:a16="http://schemas.microsoft.com/office/drawing/2014/main" id="{E73D6A5D-C601-F2DE-BE11-13752890FF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H"/>
          </a:p>
        </p:txBody>
      </p:sp>
      <p:sp>
        <p:nvSpPr>
          <p:cNvPr id="6" name="Slide Number Placeholder 5">
            <a:extLst>
              <a:ext uri="{FF2B5EF4-FFF2-40B4-BE49-F238E27FC236}">
                <a16:creationId xmlns:a16="http://schemas.microsoft.com/office/drawing/2014/main" id="{FC75FEAC-3000-0388-3983-A1983FCCE3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8CAC3-9E37-4038-B0DA-BBFAA6B446E3}" type="slidenum">
              <a:rPr lang="en-CH" smtClean="0"/>
              <a:t>‹#›</a:t>
            </a:fld>
            <a:endParaRPr lang="en-CH"/>
          </a:p>
        </p:txBody>
      </p:sp>
    </p:spTree>
    <p:extLst>
      <p:ext uri="{BB962C8B-B14F-4D97-AF65-F5344CB8AC3E}">
        <p14:creationId xmlns:p14="http://schemas.microsoft.com/office/powerpoint/2010/main" val="994561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89F8F75B-157E-5BB4-732D-5AD31335D16E}"/>
              </a:ext>
            </a:extLst>
          </p:cNvPr>
          <p:cNvSpPr txBox="1">
            <a:spLocks/>
          </p:cNvSpPr>
          <p:nvPr/>
        </p:nvSpPr>
        <p:spPr>
          <a:xfrm>
            <a:off x="1895786" y="74536"/>
            <a:ext cx="9151158" cy="41354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ja-JP" sz="1800" b="1"/>
              <a:t>Alignment of Transitional Provisions in R78.06 with UN Guidelines</a:t>
            </a:r>
            <a:endParaRPr kumimoji="1" lang="ja-JP" altLang="en-US" sz="1800" b="1" dirty="0"/>
          </a:p>
        </p:txBody>
      </p:sp>
      <p:sp>
        <p:nvSpPr>
          <p:cNvPr id="5" name="テキスト ボックス 3">
            <a:extLst>
              <a:ext uri="{FF2B5EF4-FFF2-40B4-BE49-F238E27FC236}">
                <a16:creationId xmlns:a16="http://schemas.microsoft.com/office/drawing/2014/main" id="{105C4FAC-2D4C-58C8-22A2-6915FA619642}"/>
              </a:ext>
            </a:extLst>
          </p:cNvPr>
          <p:cNvSpPr txBox="1"/>
          <p:nvPr/>
        </p:nvSpPr>
        <p:spPr>
          <a:xfrm>
            <a:off x="1735849" y="726013"/>
            <a:ext cx="4414838" cy="5940088"/>
          </a:xfrm>
          <a:prstGeom prst="rect">
            <a:avLst/>
          </a:prstGeom>
          <a:noFill/>
          <a:ln>
            <a:solidFill>
              <a:schemeClr val="tx1"/>
            </a:solidFill>
          </a:ln>
        </p:spPr>
        <p:txBody>
          <a:bodyPr wrap="square" rtlCol="0">
            <a:spAutoFit/>
          </a:bodyPr>
          <a:lstStyle/>
          <a:p>
            <a:pPr marL="357188" indent="-357188"/>
            <a:r>
              <a:rPr lang="en-US" altLang="ja-JP" sz="1000" dirty="0">
                <a:latin typeface="Times New Roman" panose="02020603050405020304" pitchFamily="18" charset="0"/>
                <a:cs typeface="Times New Roman" panose="02020603050405020304" pitchFamily="18" charset="0"/>
              </a:rPr>
              <a:t>V.1. 	As from the official date of entry into force of the XX series of amendments, no Contracting Party applying this Regulation shall refuse to grant or refuse to accept type approvals under this Regulation as amended by the XX series of amendments. </a:t>
            </a:r>
          </a:p>
          <a:p>
            <a:pPr marL="357188" indent="-357188"/>
            <a:r>
              <a:rPr lang="en-US" altLang="ja-JP" sz="1000" dirty="0">
                <a:latin typeface="Times New Roman" panose="02020603050405020304" pitchFamily="18" charset="0"/>
                <a:cs typeface="Times New Roman" panose="02020603050405020304" pitchFamily="18" charset="0"/>
              </a:rPr>
              <a:t>V.2. 	As from 1 September Date (b), Contracting Parties applying this Regulation shall not be obliged to accept type approvals to the preceding series of amendments, first issued after 1 September Date (b).</a:t>
            </a:r>
          </a:p>
          <a:p>
            <a:pPr marL="357188" indent="-357188"/>
            <a:r>
              <a:rPr lang="en-US" altLang="ja-JP" sz="1000" dirty="0">
                <a:latin typeface="Times New Roman" panose="02020603050405020304" pitchFamily="18" charset="0"/>
                <a:cs typeface="Times New Roman" panose="02020603050405020304" pitchFamily="18" charset="0"/>
              </a:rPr>
              <a:t>V.3. 	Until 1 September Date (c), Contracting Parties applying this Regulation shall accept type approvals to the preceding series of amendments, first issued before 1 September Date (b).3</a:t>
            </a:r>
          </a:p>
          <a:p>
            <a:pPr marL="357188" indent="-357188"/>
            <a:r>
              <a:rPr lang="en-US" altLang="ja-JP" sz="1000" dirty="0">
                <a:solidFill>
                  <a:srgbClr val="FF0000"/>
                </a:solidFill>
                <a:latin typeface="Times New Roman" panose="02020603050405020304" pitchFamily="18" charset="0"/>
                <a:cs typeface="Times New Roman" panose="02020603050405020304" pitchFamily="18" charset="0"/>
              </a:rPr>
              <a:t>V.4.</a:t>
            </a:r>
            <a:r>
              <a:rPr lang="en-US" altLang="ja-JP" sz="1000" dirty="0">
                <a:latin typeface="Times New Roman" panose="02020603050405020304" pitchFamily="18" charset="0"/>
                <a:cs typeface="Times New Roman" panose="02020603050405020304" pitchFamily="18" charset="0"/>
              </a:rPr>
              <a:t> 	As from 1 September Date (c), Contracting Parties applying this Regulation shall not be obliged to accept type approvals issued to the preceding series of amendments to this Regulation.1, 2, 3</a:t>
            </a:r>
          </a:p>
          <a:p>
            <a:pPr marL="357188" indent="-357188"/>
            <a:r>
              <a:rPr lang="en-US" altLang="ja-JP" sz="1000" dirty="0">
                <a:latin typeface="Times New Roman" panose="02020603050405020304" pitchFamily="18" charset="0"/>
                <a:cs typeface="Times New Roman" panose="02020603050405020304" pitchFamily="18" charset="0"/>
              </a:rPr>
              <a:t>V.5. 	Notwithstanding the transitional provisions above, Contracting Parties who start to apply this Regulation after the date of entry into force of the most recent series of amendments are not obliged to accept type approvals which were granted in accordance with any of the preceding series of amendments to this Regulation / are only obliged to accept type approval granted in accordance with the XX series of amendments.</a:t>
            </a:r>
          </a:p>
          <a:p>
            <a:pPr marL="357188" indent="-357188"/>
            <a:r>
              <a:rPr lang="en-US" altLang="ja-JP" sz="1000" dirty="0">
                <a:latin typeface="Times New Roman" panose="02020603050405020304" pitchFamily="18" charset="0"/>
                <a:cs typeface="Times New Roman" panose="02020603050405020304" pitchFamily="18" charset="0"/>
              </a:rPr>
              <a:t>V.6. 	Notwithstanding paragraph V.4, Contracting Parties applying this Regulation shall continue to accept type approvals of the equipment/parts issued according to the preceding series of amendments to this Regulation.1</a:t>
            </a:r>
          </a:p>
          <a:p>
            <a:pPr marL="357188" indent="-357188"/>
            <a:r>
              <a:rPr lang="en-US" altLang="ja-JP" sz="1000" dirty="0">
                <a:latin typeface="Times New Roman" panose="02020603050405020304" pitchFamily="18" charset="0"/>
                <a:cs typeface="Times New Roman" panose="02020603050405020304" pitchFamily="18" charset="0"/>
              </a:rPr>
              <a:t>(Note: V.6 is for special case 1-1 and comes in addition to V.4 when applicable)</a:t>
            </a:r>
          </a:p>
          <a:p>
            <a:pPr marL="357188" indent="-357188"/>
            <a:r>
              <a:rPr lang="en-US" altLang="ja-JP" sz="1000" dirty="0">
                <a:latin typeface="Times New Roman" panose="02020603050405020304" pitchFamily="18" charset="0"/>
                <a:cs typeface="Times New Roman" panose="02020603050405020304" pitchFamily="18" charset="0"/>
              </a:rPr>
              <a:t>V.7. 	Notwithstanding paragraph </a:t>
            </a:r>
            <a:r>
              <a:rPr lang="en-US" altLang="ja-JP" sz="1000" b="1" dirty="0">
                <a:solidFill>
                  <a:srgbClr val="FF0000"/>
                </a:solidFill>
                <a:latin typeface="Times New Roman" panose="02020603050405020304" pitchFamily="18" charset="0"/>
                <a:cs typeface="Times New Roman" panose="02020603050405020304" pitchFamily="18" charset="0"/>
              </a:rPr>
              <a:t>V.4</a:t>
            </a:r>
            <a:r>
              <a:rPr lang="en-US" altLang="ja-JP" sz="1000" dirty="0">
                <a:latin typeface="Times New Roman" panose="02020603050405020304" pitchFamily="18" charset="0"/>
                <a:cs typeface="Times New Roman" panose="02020603050405020304" pitchFamily="18" charset="0"/>
              </a:rPr>
              <a:t>, Contracting Parties applying this Regulation shall continue to accept type approvals issued according to the preceding series of amendments to this Regulation, for the vehicles/vehicle systems which are not affected by the changes introduced by the XX series of amendments.2</a:t>
            </a:r>
          </a:p>
          <a:p>
            <a:pPr marL="357188" indent="-357188"/>
            <a:r>
              <a:rPr lang="en-US" altLang="ja-JP" sz="1000" dirty="0">
                <a:latin typeface="Times New Roman" panose="02020603050405020304" pitchFamily="18" charset="0"/>
                <a:cs typeface="Times New Roman" panose="02020603050405020304" pitchFamily="18" charset="0"/>
              </a:rPr>
              <a:t>(Note: V.7 is for special case 1-2 and comes in addition to V.4 when applicable.)</a:t>
            </a:r>
          </a:p>
          <a:p>
            <a:pPr marL="357188" indent="-357188"/>
            <a:r>
              <a:rPr lang="en-US" altLang="ja-JP" sz="1000" dirty="0">
                <a:latin typeface="Times New Roman" panose="02020603050405020304" pitchFamily="18" charset="0"/>
                <a:cs typeface="Times New Roman" panose="02020603050405020304" pitchFamily="18" charset="0"/>
              </a:rPr>
              <a:t>V.8. 	Contracting Parties applying this Regulation shall continue to accept type approvals issued according to the preceding series of amendments to this Regulation first issued before Date (b).3</a:t>
            </a:r>
          </a:p>
          <a:p>
            <a:pPr marL="357188" indent="-357188"/>
            <a:r>
              <a:rPr lang="en-US" altLang="ja-JP" sz="1000" dirty="0">
                <a:latin typeface="Times New Roman" panose="02020603050405020304" pitchFamily="18" charset="0"/>
                <a:cs typeface="Times New Roman" panose="02020603050405020304" pitchFamily="18" charset="0"/>
              </a:rPr>
              <a:t>(Note: V.8 is for special case 1-3 and would replace V.4 when applicable.)</a:t>
            </a:r>
          </a:p>
          <a:p>
            <a:pPr marL="357188" indent="-357188"/>
            <a:r>
              <a:rPr lang="en-US" altLang="ja-JP" sz="1000" dirty="0">
                <a:latin typeface="Times New Roman" panose="02020603050405020304" pitchFamily="18" charset="0"/>
                <a:cs typeface="Times New Roman" panose="02020603050405020304" pitchFamily="18" charset="0"/>
              </a:rPr>
              <a:t>V.9. 	Contracting Parties applying this Regulation may grant type approvals according to any preceding series of amendments to this Regulation.</a:t>
            </a:r>
          </a:p>
          <a:p>
            <a:pPr marL="357188" indent="-357188"/>
            <a:r>
              <a:rPr lang="en-US" altLang="ja-JP" sz="1000" dirty="0">
                <a:latin typeface="Times New Roman" panose="02020603050405020304" pitchFamily="18" charset="0"/>
                <a:cs typeface="Times New Roman" panose="02020603050405020304" pitchFamily="18" charset="0"/>
              </a:rPr>
              <a:t>V.9bis. Contracting Parties applying this Regulation shall continue to grant extensions of existing approvals to any preceding series of amendments to this Regulation.</a:t>
            </a:r>
          </a:p>
        </p:txBody>
      </p:sp>
      <p:sp>
        <p:nvSpPr>
          <p:cNvPr id="6" name="テキスト ボックス 4">
            <a:extLst>
              <a:ext uri="{FF2B5EF4-FFF2-40B4-BE49-F238E27FC236}">
                <a16:creationId xmlns:a16="http://schemas.microsoft.com/office/drawing/2014/main" id="{62FB5515-5FEB-C8BC-1196-5D4ECD0C70B4}"/>
              </a:ext>
            </a:extLst>
          </p:cNvPr>
          <p:cNvSpPr txBox="1"/>
          <p:nvPr/>
        </p:nvSpPr>
        <p:spPr>
          <a:xfrm>
            <a:off x="6279273" y="724690"/>
            <a:ext cx="4393404" cy="5941178"/>
          </a:xfrm>
          <a:prstGeom prst="rect">
            <a:avLst/>
          </a:prstGeom>
          <a:noFill/>
          <a:ln>
            <a:solidFill>
              <a:schemeClr val="tx1"/>
            </a:solidFill>
          </a:ln>
        </p:spPr>
        <p:txBody>
          <a:bodyPr wrap="square" bIns="46800" rtlCol="0">
            <a:spAutoFit/>
          </a:bodyPr>
          <a:lstStyle/>
          <a:p>
            <a:pPr marL="357188" indent="-357188"/>
            <a:r>
              <a:rPr lang="en-US" altLang="ja-JP" sz="1000" dirty="0">
                <a:latin typeface="Times New Roman" panose="02020603050405020304" pitchFamily="18" charset="0"/>
                <a:cs typeface="Times New Roman" panose="02020603050405020304" pitchFamily="18" charset="0"/>
              </a:rPr>
              <a:t>9.9. 	As from the official date of entry into force of the 06 series of amendments, no Contracting Party applying this Regulation shall refuse to grant or refuse to accept type approvals under this Regulation as amended by the 06 series of amendments.</a:t>
            </a:r>
          </a:p>
          <a:p>
            <a:pPr marL="357188" indent="-357188"/>
            <a:r>
              <a:rPr lang="en-US" altLang="ja-JP" sz="1000" dirty="0">
                <a:solidFill>
                  <a:srgbClr val="FF0000"/>
                </a:solidFill>
                <a:latin typeface="Times New Roman" panose="02020603050405020304" pitchFamily="18" charset="0"/>
                <a:cs typeface="Times New Roman" panose="02020603050405020304" pitchFamily="18" charset="0"/>
              </a:rPr>
              <a:t>9.10.</a:t>
            </a:r>
            <a:r>
              <a:rPr lang="en-US" altLang="ja-JP" sz="1000" dirty="0">
                <a:latin typeface="Times New Roman" panose="02020603050405020304" pitchFamily="18" charset="0"/>
                <a:cs typeface="Times New Roman" panose="02020603050405020304" pitchFamily="18" charset="0"/>
              </a:rPr>
              <a:t> 	As from 1 September 2024, Contracting Parties applying this Regulation shall not be obliged to accept type approvals to the preceding series of amendments, first issued after 1 September 2024.</a:t>
            </a:r>
          </a:p>
          <a:p>
            <a:pPr marL="357188" indent="-357188"/>
            <a:r>
              <a:rPr lang="en-US" altLang="ja-JP" sz="1000" dirty="0">
                <a:latin typeface="Times New Roman" panose="02020603050405020304" pitchFamily="18" charset="0"/>
                <a:cs typeface="Times New Roman" panose="02020603050405020304" pitchFamily="18" charset="0"/>
              </a:rPr>
              <a:t>9.11. 	Until 1 September 2026, Contracting Parties applying this Regulation shall accept type approvals to the preceding series of amendments, first issued before 1 September 2024.</a:t>
            </a:r>
          </a:p>
          <a:p>
            <a:pPr marL="357188" indent="-357188"/>
            <a:r>
              <a:rPr lang="en-US" altLang="ja-JP" sz="1000" dirty="0">
                <a:latin typeface="Times New Roman" panose="02020603050405020304" pitchFamily="18" charset="0"/>
                <a:cs typeface="Times New Roman" panose="02020603050405020304" pitchFamily="18" charset="0"/>
              </a:rPr>
              <a:t>9.12. 	As from 1 September 2026, Contracting Parties applying this Regulation shall not be obliged to accept type approvals issued to the preceding series of amendments to this Regulation.</a:t>
            </a:r>
          </a:p>
          <a:p>
            <a:pPr marL="357188" indent="-357188"/>
            <a:r>
              <a:rPr lang="en-US" altLang="ja-JP" sz="1000" dirty="0">
                <a:latin typeface="Times New Roman" panose="02020603050405020304" pitchFamily="18" charset="0"/>
                <a:cs typeface="Times New Roman" panose="02020603050405020304" pitchFamily="18" charset="0"/>
              </a:rPr>
              <a:t>9.13. 	Notwithstanding the transitional provisions above, Contracting Parties who start to apply this Regulation after the date of entry into force of the most recent series of amendments are not obliged to accept type approvals which were granted in accordance with any of the preceding series of amendments to this Regulation.</a:t>
            </a:r>
          </a:p>
          <a:p>
            <a:pPr marL="357188" indent="-357188"/>
            <a:endParaRPr lang="en-US" altLang="ja-JP" sz="1000" dirty="0">
              <a:latin typeface="Times New Roman" panose="02020603050405020304" pitchFamily="18" charset="0"/>
              <a:cs typeface="Times New Roman" panose="02020603050405020304" pitchFamily="18" charset="0"/>
            </a:endParaRPr>
          </a:p>
          <a:p>
            <a:pPr marL="357188" indent="-357188"/>
            <a:endParaRPr lang="en-US" altLang="ja-JP" sz="1000" dirty="0">
              <a:latin typeface="Times New Roman" panose="02020603050405020304" pitchFamily="18" charset="0"/>
              <a:cs typeface="Times New Roman" panose="02020603050405020304" pitchFamily="18" charset="0"/>
            </a:endParaRPr>
          </a:p>
          <a:p>
            <a:pPr marL="357188" indent="-357188"/>
            <a:endParaRPr lang="en-US" altLang="ja-JP" sz="1000" dirty="0">
              <a:latin typeface="Times New Roman" panose="02020603050405020304" pitchFamily="18" charset="0"/>
              <a:cs typeface="Times New Roman" panose="02020603050405020304" pitchFamily="18" charset="0"/>
            </a:endParaRPr>
          </a:p>
          <a:p>
            <a:pPr marL="357188" indent="-357188"/>
            <a:endParaRPr lang="en-US" altLang="ja-JP" sz="1000" dirty="0">
              <a:latin typeface="Times New Roman" panose="02020603050405020304" pitchFamily="18" charset="0"/>
              <a:cs typeface="Times New Roman" panose="02020603050405020304" pitchFamily="18" charset="0"/>
            </a:endParaRPr>
          </a:p>
          <a:p>
            <a:pPr marL="357188" indent="-357188"/>
            <a:endParaRPr lang="en-US" altLang="ja-JP" sz="1000" dirty="0">
              <a:latin typeface="Times New Roman" panose="02020603050405020304" pitchFamily="18" charset="0"/>
              <a:cs typeface="Times New Roman" panose="02020603050405020304" pitchFamily="18" charset="0"/>
            </a:endParaRPr>
          </a:p>
          <a:p>
            <a:pPr marL="357188" indent="-357188"/>
            <a:r>
              <a:rPr lang="en-US" altLang="ja-JP" sz="1000" dirty="0">
                <a:latin typeface="Times New Roman" panose="02020603050405020304" pitchFamily="18" charset="0"/>
                <a:cs typeface="Times New Roman" panose="02020603050405020304" pitchFamily="18" charset="0"/>
              </a:rPr>
              <a:t>9.14. 	Notwithstanding paragraph </a:t>
            </a:r>
            <a:r>
              <a:rPr lang="en-US" altLang="ja-JP" sz="1000" b="1" strike="sngStrike" dirty="0">
                <a:solidFill>
                  <a:srgbClr val="FF0000"/>
                </a:solidFill>
                <a:latin typeface="Times New Roman" panose="02020603050405020304" pitchFamily="18" charset="0"/>
                <a:cs typeface="Times New Roman" panose="02020603050405020304" pitchFamily="18" charset="0"/>
              </a:rPr>
              <a:t>9.10.</a:t>
            </a:r>
            <a:r>
              <a:rPr lang="en-US" altLang="ja-JP" sz="1000" b="1" dirty="0">
                <a:solidFill>
                  <a:srgbClr val="FF0000"/>
                </a:solidFill>
                <a:latin typeface="Times New Roman" panose="02020603050405020304" pitchFamily="18" charset="0"/>
                <a:cs typeface="Times New Roman" panose="02020603050405020304" pitchFamily="18" charset="0"/>
              </a:rPr>
              <a:t>9.12.</a:t>
            </a:r>
            <a:r>
              <a:rPr lang="en-US" altLang="ja-JP" sz="1000" dirty="0">
                <a:latin typeface="Times New Roman" panose="02020603050405020304" pitchFamily="18" charset="0"/>
                <a:cs typeface="Times New Roman" panose="02020603050405020304" pitchFamily="18" charset="0"/>
              </a:rPr>
              <a:t>, Contracting Parties applying this Regulation shall continue to accept type approvals to the preceding series of amendments to this Regulation, </a:t>
            </a:r>
            <a:r>
              <a:rPr lang="en-US" altLang="ja-JP" sz="1000" b="1" strike="sngStrike" dirty="0">
                <a:solidFill>
                  <a:srgbClr val="FF0000"/>
                </a:solidFill>
                <a:latin typeface="Times New Roman" panose="02020603050405020304" pitchFamily="18" charset="0"/>
                <a:cs typeface="Times New Roman" panose="02020603050405020304" pitchFamily="18" charset="0"/>
              </a:rPr>
              <a:t>first issued after 1 September 2024 and extensions thereof,</a:t>
            </a:r>
            <a:r>
              <a:rPr lang="en-US" altLang="ja-JP" sz="1000" dirty="0">
                <a:solidFill>
                  <a:srgbClr val="FF0000"/>
                </a:solidFill>
                <a:latin typeface="Times New Roman" panose="02020603050405020304" pitchFamily="18" charset="0"/>
                <a:cs typeface="Times New Roman" panose="02020603050405020304" pitchFamily="18" charset="0"/>
              </a:rPr>
              <a:t> </a:t>
            </a:r>
            <a:r>
              <a:rPr lang="en-US" altLang="ja-JP" sz="1000" dirty="0">
                <a:latin typeface="Times New Roman" panose="02020603050405020304" pitchFamily="18" charset="0"/>
                <a:cs typeface="Times New Roman" panose="02020603050405020304" pitchFamily="18" charset="0"/>
              </a:rPr>
              <a:t>for the vehicle types which are not affected by the changes introduced by the 06 series of amendments.</a:t>
            </a:r>
          </a:p>
          <a:p>
            <a:pPr marL="357188" indent="-357188"/>
            <a:endParaRPr lang="en-US" altLang="ja-JP" sz="1000" dirty="0">
              <a:latin typeface="Times New Roman" panose="02020603050405020304" pitchFamily="18" charset="0"/>
              <a:cs typeface="Times New Roman" panose="02020603050405020304" pitchFamily="18" charset="0"/>
            </a:endParaRPr>
          </a:p>
          <a:p>
            <a:pPr marL="357188" indent="-357188"/>
            <a:endParaRPr lang="en-US" altLang="ja-JP" sz="1000" dirty="0">
              <a:latin typeface="Times New Roman" panose="02020603050405020304" pitchFamily="18" charset="0"/>
              <a:cs typeface="Times New Roman" panose="02020603050405020304" pitchFamily="18" charset="0"/>
            </a:endParaRPr>
          </a:p>
          <a:p>
            <a:pPr marL="357188" indent="-357188"/>
            <a:endParaRPr lang="en-US" altLang="ja-JP" sz="1000" dirty="0">
              <a:latin typeface="Times New Roman" panose="02020603050405020304" pitchFamily="18" charset="0"/>
              <a:cs typeface="Times New Roman" panose="02020603050405020304" pitchFamily="18" charset="0"/>
            </a:endParaRPr>
          </a:p>
          <a:p>
            <a:pPr marL="357188" indent="-357188"/>
            <a:endParaRPr lang="en-US" altLang="ja-JP" sz="1000" dirty="0">
              <a:latin typeface="Times New Roman" panose="02020603050405020304" pitchFamily="18" charset="0"/>
              <a:cs typeface="Times New Roman" panose="02020603050405020304" pitchFamily="18" charset="0"/>
            </a:endParaRPr>
          </a:p>
          <a:p>
            <a:pPr marL="357188" indent="-357188"/>
            <a:endParaRPr lang="en-US" altLang="ja-JP" sz="1000" dirty="0">
              <a:latin typeface="Times New Roman" panose="02020603050405020304" pitchFamily="18" charset="0"/>
              <a:cs typeface="Times New Roman" panose="02020603050405020304" pitchFamily="18" charset="0"/>
            </a:endParaRPr>
          </a:p>
          <a:p>
            <a:pPr marL="357188" indent="-357188"/>
            <a:r>
              <a:rPr lang="en-US" altLang="ja-JP" sz="1000" dirty="0">
                <a:latin typeface="Times New Roman" panose="02020603050405020304" pitchFamily="18" charset="0"/>
                <a:cs typeface="Times New Roman" panose="02020603050405020304" pitchFamily="18" charset="0"/>
              </a:rPr>
              <a:t>9.15. 	Contracting Parties applying this Regulation may grant type approvals according to any preceding series of amendments to this Regulation.</a:t>
            </a:r>
          </a:p>
          <a:p>
            <a:pPr marL="357188" indent="-357188"/>
            <a:r>
              <a:rPr lang="en-US" altLang="ja-JP" sz="1000" dirty="0">
                <a:latin typeface="Times New Roman" panose="02020603050405020304" pitchFamily="18" charset="0"/>
                <a:cs typeface="Times New Roman" panose="02020603050405020304" pitchFamily="18" charset="0"/>
              </a:rPr>
              <a:t>9.16. 	Contracting Parties applying this Regulation shall continue to grant extensions of existing approvals to any preceding series of amendments to this Regulation.</a:t>
            </a:r>
          </a:p>
        </p:txBody>
      </p:sp>
      <p:sp>
        <p:nvSpPr>
          <p:cNvPr id="7" name="左右矢印 5">
            <a:extLst>
              <a:ext uri="{FF2B5EF4-FFF2-40B4-BE49-F238E27FC236}">
                <a16:creationId xmlns:a16="http://schemas.microsoft.com/office/drawing/2014/main" id="{AA303F51-651B-AB80-0985-9AC3A3B7C417}"/>
              </a:ext>
            </a:extLst>
          </p:cNvPr>
          <p:cNvSpPr/>
          <p:nvPr/>
        </p:nvSpPr>
        <p:spPr>
          <a:xfrm>
            <a:off x="6069724" y="4512733"/>
            <a:ext cx="533926" cy="169334"/>
          </a:xfrm>
          <a:prstGeom prst="leftRightArrow">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8" name="楕円 6">
            <a:extLst>
              <a:ext uri="{FF2B5EF4-FFF2-40B4-BE49-F238E27FC236}">
                <a16:creationId xmlns:a16="http://schemas.microsoft.com/office/drawing/2014/main" id="{F610B48A-CC26-7B5E-D752-D00709A0A7B9}"/>
              </a:ext>
            </a:extLst>
          </p:cNvPr>
          <p:cNvSpPr/>
          <p:nvPr/>
        </p:nvSpPr>
        <p:spPr>
          <a:xfrm>
            <a:off x="1735849" y="4252332"/>
            <a:ext cx="384185" cy="20072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7">
            <a:extLst>
              <a:ext uri="{FF2B5EF4-FFF2-40B4-BE49-F238E27FC236}">
                <a16:creationId xmlns:a16="http://schemas.microsoft.com/office/drawing/2014/main" id="{9FEDDC13-1A9C-6267-DFBC-72276A23C1E3}"/>
              </a:ext>
            </a:extLst>
          </p:cNvPr>
          <p:cNvSpPr/>
          <p:nvPr/>
        </p:nvSpPr>
        <p:spPr>
          <a:xfrm>
            <a:off x="6279273" y="4252332"/>
            <a:ext cx="384185" cy="20072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8">
            <a:extLst>
              <a:ext uri="{FF2B5EF4-FFF2-40B4-BE49-F238E27FC236}">
                <a16:creationId xmlns:a16="http://schemas.microsoft.com/office/drawing/2014/main" id="{A653DF48-501C-B21C-68B6-F8701D33BE4F}"/>
              </a:ext>
            </a:extLst>
          </p:cNvPr>
          <p:cNvSpPr/>
          <p:nvPr/>
        </p:nvSpPr>
        <p:spPr>
          <a:xfrm>
            <a:off x="3513531" y="4261041"/>
            <a:ext cx="384185" cy="200722"/>
          </a:xfrm>
          <a:prstGeom prst="ellipse">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0">
            <a:extLst>
              <a:ext uri="{FF2B5EF4-FFF2-40B4-BE49-F238E27FC236}">
                <a16:creationId xmlns:a16="http://schemas.microsoft.com/office/drawing/2014/main" id="{5EE2FDDB-AE23-56D3-4F40-FBCECA79F35E}"/>
              </a:ext>
            </a:extLst>
          </p:cNvPr>
          <p:cNvSpPr/>
          <p:nvPr/>
        </p:nvSpPr>
        <p:spPr>
          <a:xfrm>
            <a:off x="8091790" y="4252332"/>
            <a:ext cx="384185" cy="200722"/>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1">
            <a:extLst>
              <a:ext uri="{FF2B5EF4-FFF2-40B4-BE49-F238E27FC236}">
                <a16:creationId xmlns:a16="http://schemas.microsoft.com/office/drawing/2014/main" id="{97C61E9B-1585-25FA-CAEB-D8D96D30DC33}"/>
              </a:ext>
            </a:extLst>
          </p:cNvPr>
          <p:cNvSpPr/>
          <p:nvPr/>
        </p:nvSpPr>
        <p:spPr>
          <a:xfrm>
            <a:off x="6296691" y="2271033"/>
            <a:ext cx="384185" cy="200722"/>
          </a:xfrm>
          <a:prstGeom prst="ellipse">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2">
            <a:extLst>
              <a:ext uri="{FF2B5EF4-FFF2-40B4-BE49-F238E27FC236}">
                <a16:creationId xmlns:a16="http://schemas.microsoft.com/office/drawing/2014/main" id="{581A4F54-DB3D-C02C-CC1B-9EC1846942CB}"/>
              </a:ext>
            </a:extLst>
          </p:cNvPr>
          <p:cNvSpPr txBox="1"/>
          <p:nvPr/>
        </p:nvSpPr>
        <p:spPr>
          <a:xfrm>
            <a:off x="1885638" y="416913"/>
            <a:ext cx="4239910" cy="307777"/>
          </a:xfrm>
          <a:prstGeom prst="rect">
            <a:avLst/>
          </a:prstGeom>
          <a:noFill/>
        </p:spPr>
        <p:txBody>
          <a:bodyPr wrap="square" rtlCol="0">
            <a:spAutoFit/>
          </a:bodyPr>
          <a:lstStyle/>
          <a:p>
            <a:r>
              <a:rPr lang="en-US" altLang="ja-JP" sz="1400" dirty="0"/>
              <a:t>UN Guidelines (ECE/TRANS/WP.29/1044/Rev.3)</a:t>
            </a:r>
            <a:endParaRPr kumimoji="1" lang="ja-JP" altLang="en-US" sz="1400" dirty="0"/>
          </a:p>
        </p:txBody>
      </p:sp>
      <p:sp>
        <p:nvSpPr>
          <p:cNvPr id="15" name="テキスト ボックス 13">
            <a:extLst>
              <a:ext uri="{FF2B5EF4-FFF2-40B4-BE49-F238E27FC236}">
                <a16:creationId xmlns:a16="http://schemas.microsoft.com/office/drawing/2014/main" id="{242CB9FD-3301-0FA5-0E5B-278F3E45397F}"/>
              </a:ext>
            </a:extLst>
          </p:cNvPr>
          <p:cNvSpPr txBox="1"/>
          <p:nvPr/>
        </p:nvSpPr>
        <p:spPr>
          <a:xfrm>
            <a:off x="6336687" y="416913"/>
            <a:ext cx="4239909" cy="307777"/>
          </a:xfrm>
          <a:prstGeom prst="rect">
            <a:avLst/>
          </a:prstGeom>
          <a:noFill/>
        </p:spPr>
        <p:txBody>
          <a:bodyPr wrap="square" rtlCol="0">
            <a:spAutoFit/>
          </a:bodyPr>
          <a:lstStyle/>
          <a:p>
            <a:r>
              <a:rPr lang="en-US" altLang="ja-JP" sz="1400" dirty="0"/>
              <a:t>06 series to R78 (ECE/TRANS/WP.29/2023/67)</a:t>
            </a:r>
            <a:endParaRPr kumimoji="1" lang="ja-JP" altLang="en-US" sz="1400" dirty="0"/>
          </a:p>
        </p:txBody>
      </p:sp>
      <p:sp>
        <p:nvSpPr>
          <p:cNvPr id="28" name="楕円 11">
            <a:extLst>
              <a:ext uri="{FF2B5EF4-FFF2-40B4-BE49-F238E27FC236}">
                <a16:creationId xmlns:a16="http://schemas.microsoft.com/office/drawing/2014/main" id="{5549B753-C9F7-9B41-88FC-8986A41B1FDB}"/>
              </a:ext>
            </a:extLst>
          </p:cNvPr>
          <p:cNvSpPr/>
          <p:nvPr/>
        </p:nvSpPr>
        <p:spPr>
          <a:xfrm>
            <a:off x="1747110" y="2279742"/>
            <a:ext cx="384185" cy="200722"/>
          </a:xfrm>
          <a:prstGeom prst="ellipse">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extBox 1">
            <a:extLst>
              <a:ext uri="{FF2B5EF4-FFF2-40B4-BE49-F238E27FC236}">
                <a16:creationId xmlns:a16="http://schemas.microsoft.com/office/drawing/2014/main" id="{B2C2FB1B-1636-8346-4C20-12ADEC5D85A9}"/>
              </a:ext>
            </a:extLst>
          </p:cNvPr>
          <p:cNvSpPr txBox="1"/>
          <p:nvPr/>
        </p:nvSpPr>
        <p:spPr>
          <a:xfrm>
            <a:off x="104502" y="121917"/>
            <a:ext cx="2459519" cy="276999"/>
          </a:xfrm>
          <a:prstGeom prst="rect">
            <a:avLst/>
          </a:prstGeom>
          <a:noFill/>
        </p:spPr>
        <p:txBody>
          <a:bodyPr wrap="none" rtlCol="0">
            <a:spAutoFit/>
          </a:bodyPr>
          <a:lstStyle/>
          <a:p>
            <a:r>
              <a:rPr lang="en-US" sz="1200" dirty="0"/>
              <a:t>Submitted by the expert from IMMA</a:t>
            </a:r>
          </a:p>
        </p:txBody>
      </p:sp>
      <p:sp>
        <p:nvSpPr>
          <p:cNvPr id="3" name="TextBox 2">
            <a:extLst>
              <a:ext uri="{FF2B5EF4-FFF2-40B4-BE49-F238E27FC236}">
                <a16:creationId xmlns:a16="http://schemas.microsoft.com/office/drawing/2014/main" id="{CB7A2147-DFD7-37BB-4BCF-87C7B83D3A4C}"/>
              </a:ext>
            </a:extLst>
          </p:cNvPr>
          <p:cNvSpPr txBox="1"/>
          <p:nvPr/>
        </p:nvSpPr>
        <p:spPr>
          <a:xfrm>
            <a:off x="9732481" y="78773"/>
            <a:ext cx="2320507" cy="646331"/>
          </a:xfrm>
          <a:prstGeom prst="rect">
            <a:avLst/>
          </a:prstGeom>
          <a:noFill/>
        </p:spPr>
        <p:txBody>
          <a:bodyPr wrap="none" rtlCol="0">
            <a:spAutoFit/>
          </a:bodyPr>
          <a:lstStyle/>
          <a:p>
            <a:pPr algn="r"/>
            <a:r>
              <a:rPr lang="en-US" sz="1200" u="sng" dirty="0"/>
              <a:t>Informal document</a:t>
            </a:r>
            <a:r>
              <a:rPr lang="en-US" sz="1200" dirty="0"/>
              <a:t> </a:t>
            </a:r>
            <a:r>
              <a:rPr lang="en-US" sz="1200" b="1" dirty="0"/>
              <a:t>GRVA-17-09</a:t>
            </a:r>
            <a:br>
              <a:rPr lang="en-US" sz="1200" dirty="0"/>
            </a:br>
            <a:r>
              <a:rPr lang="en-US" sz="1200" dirty="0"/>
              <a:t>17</a:t>
            </a:r>
            <a:r>
              <a:rPr lang="en-US" sz="1200" baseline="30000" dirty="0"/>
              <a:t>th</a:t>
            </a:r>
            <a:r>
              <a:rPr lang="en-US" sz="1200" dirty="0"/>
              <a:t> GRVA, 25-29 September 2923</a:t>
            </a:r>
            <a:br>
              <a:rPr lang="en-US" sz="1200" dirty="0"/>
            </a:br>
            <a:r>
              <a:rPr lang="en-US" sz="1200" dirty="0"/>
              <a:t>Provisional agenda item 9(b)</a:t>
            </a:r>
          </a:p>
        </p:txBody>
      </p:sp>
    </p:spTree>
    <p:extLst>
      <p:ext uri="{BB962C8B-B14F-4D97-AF65-F5344CB8AC3E}">
        <p14:creationId xmlns:p14="http://schemas.microsoft.com/office/powerpoint/2010/main" val="1844044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8" ma:contentTypeDescription="Create a new document." ma:contentTypeScope="" ma:versionID="e62f3c52afbfb087cbf0486b24bccade">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0897c4342d1b21160e8184e77b1557a4"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860A74-BA62-4771-96B6-658E26592B2F}">
  <ds:schemaRefs>
    <ds:schemaRef ds:uri="http://schemas.microsoft.com/sharepoint/v3/contenttype/forms"/>
  </ds:schemaRefs>
</ds:datastoreItem>
</file>

<file path=customXml/itemProps2.xml><?xml version="1.0" encoding="utf-8"?>
<ds:datastoreItem xmlns:ds="http://schemas.openxmlformats.org/officeDocument/2006/customXml" ds:itemID="{EEEE4621-9094-4D56-95A8-14792DEB66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TotalTime>
  <Words>861</Words>
  <Application>Microsoft Office PowerPoint</Application>
  <PresentationFormat>Widescreen</PresentationFormat>
  <Paragraphs>36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Pere Hernandez Escalona</dc:creator>
  <cp:lastModifiedBy>Francois</cp:lastModifiedBy>
  <cp:revision>2</cp:revision>
  <dcterms:created xsi:type="dcterms:W3CDTF">2023-09-18T11:39:21Z</dcterms:created>
  <dcterms:modified xsi:type="dcterms:W3CDTF">2023-09-18T12:01:37Z</dcterms:modified>
</cp:coreProperties>
</file>