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30"/>
  </p:notesMasterIdLst>
  <p:handoutMasterIdLst>
    <p:handoutMasterId r:id="rId31"/>
  </p:handoutMasterIdLst>
  <p:sldIdLst>
    <p:sldId id="330" r:id="rId2"/>
    <p:sldId id="334" r:id="rId3"/>
    <p:sldId id="568" r:id="rId4"/>
    <p:sldId id="569" r:id="rId5"/>
    <p:sldId id="571" r:id="rId6"/>
    <p:sldId id="386" r:id="rId7"/>
    <p:sldId id="546" r:id="rId8"/>
    <p:sldId id="397" r:id="rId9"/>
    <p:sldId id="398" r:id="rId10"/>
    <p:sldId id="570" r:id="rId11"/>
    <p:sldId id="394" r:id="rId12"/>
    <p:sldId id="572" r:id="rId13"/>
    <p:sldId id="559" r:id="rId14"/>
    <p:sldId id="547" r:id="rId15"/>
    <p:sldId id="549" r:id="rId16"/>
    <p:sldId id="550" r:id="rId17"/>
    <p:sldId id="548" r:id="rId18"/>
    <p:sldId id="551" r:id="rId19"/>
    <p:sldId id="552" r:id="rId20"/>
    <p:sldId id="562" r:id="rId21"/>
    <p:sldId id="396" r:id="rId22"/>
    <p:sldId id="555" r:id="rId23"/>
    <p:sldId id="563" r:id="rId24"/>
    <p:sldId id="565" r:id="rId25"/>
    <p:sldId id="553" r:id="rId26"/>
    <p:sldId id="558" r:id="rId27"/>
    <p:sldId id="574" r:id="rId28"/>
    <p:sldId id="374" r:id="rId29"/>
  </p:sldIdLst>
  <p:sldSz cx="9144000" cy="5143500" type="screen16x9"/>
  <p:notesSz cx="6805613" cy="9944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624">
          <p15:clr>
            <a:srgbClr val="A4A3A4"/>
          </p15:clr>
        </p15:guide>
        <p15:guide id="2" orient="horz" pos="327">
          <p15:clr>
            <a:srgbClr val="A4A3A4"/>
          </p15:clr>
        </p15:guide>
        <p15:guide id="3" orient="horz" pos="2796">
          <p15:clr>
            <a:srgbClr val="A4A3A4"/>
          </p15:clr>
        </p15:guide>
        <p15:guide id="4" orient="horz" pos="3083">
          <p15:clr>
            <a:srgbClr val="A4A3A4"/>
          </p15:clr>
        </p15:guide>
        <p15:guide id="5" orient="horz" pos="673">
          <p15:clr>
            <a:srgbClr val="A4A3A4"/>
          </p15:clr>
        </p15:guide>
        <p15:guide id="6" orient="horz" pos="872">
          <p15:clr>
            <a:srgbClr val="A4A3A4"/>
          </p15:clr>
        </p15:guide>
        <p15:guide id="7" orient="horz" pos="1772">
          <p15:clr>
            <a:srgbClr val="A4A3A4"/>
          </p15:clr>
        </p15:guide>
        <p15:guide id="8" pos="5602">
          <p15:clr>
            <a:srgbClr val="A4A3A4"/>
          </p15:clr>
        </p15:guide>
        <p15:guide id="9" pos="176">
          <p15:clr>
            <a:srgbClr val="A4A3A4"/>
          </p15:clr>
        </p15:guide>
        <p15:guide id="10" pos="2880">
          <p15:clr>
            <a:srgbClr val="A4A3A4"/>
          </p15:clr>
        </p15:guide>
      </p15:sldGuideLst>
    </p:ext>
    <p:ext uri="{2D200454-40CA-4A62-9FC3-DE9A4176ACB9}">
      <p15:notesGuideLst xmlns:p15="http://schemas.microsoft.com/office/powerpoint/2012/main">
        <p15:guide id="1" orient="horz" pos="3133">
          <p15:clr>
            <a:srgbClr val="A4A3A4"/>
          </p15:clr>
        </p15:guide>
        <p15:guide id="2" pos="214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1E62F-95AF-0064-5BBD-FA6FF9BE5A42}" name="Blatnik Nina " initials="BN" userId="Blatnik Nina " providerId="None"/>
  <p188:author id="{51849D8C-B91F-79BE-68FC-EDB4B690E11E}" name="Anacki, Maciej" initials="AM" userId="S::Maciej.Anacki@ecb.europa.eu::a650f355-44b1-4c7f-91a9-5579aef525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Grilli, Joseph" initials="GJ"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9"/>
    <a:srgbClr val="FF33CC"/>
    <a:srgbClr val="AAADCA"/>
    <a:srgbClr val="9EC9EA"/>
    <a:srgbClr val="328DD2"/>
    <a:srgbClr val="195FB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91176" autoAdjust="0"/>
  </p:normalViewPr>
  <p:slideViewPr>
    <p:cSldViewPr snapToGrid="0">
      <p:cViewPr varScale="1">
        <p:scale>
          <a:sx n="127" d="100"/>
          <a:sy n="127" d="100"/>
        </p:scale>
        <p:origin x="1122" y="90"/>
      </p:cViewPr>
      <p:guideLst>
        <p:guide orient="horz" pos="624"/>
        <p:guide orient="horz" pos="327"/>
        <p:guide orient="horz" pos="2796"/>
        <p:guide orient="horz" pos="3083"/>
        <p:guide orient="horz" pos="673"/>
        <p:guide orient="horz" pos="872"/>
        <p:guide orient="horz" pos="1772"/>
        <p:guide pos="5602"/>
        <p:guide pos="17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1" d="100"/>
          <a:sy n="41" d="100"/>
        </p:scale>
        <p:origin x="2840" y="36"/>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269BD-486F-4F01-9F8C-57A2AB4740B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2458746-8B66-4201-AADD-6B00E4E693D2}">
      <dgm:prSet phldrT="[Text]" custT="1"/>
      <dgm:spPr>
        <a:solidFill>
          <a:schemeClr val="accent1">
            <a:hueOff val="0"/>
            <a:satOff val="0"/>
            <a:lumOff val="0"/>
            <a:alpha val="0"/>
          </a:schemeClr>
        </a:solidFill>
        <a:ln>
          <a:noFill/>
        </a:ln>
      </dgm:spPr>
      <dgm:t>
        <a:bodyPr/>
        <a:lstStyle/>
        <a:p>
          <a:endParaRPr lang="en-GB" sz="900" dirty="0"/>
        </a:p>
      </dgm:t>
    </dgm:pt>
    <dgm:pt modelId="{BF1EEC99-6D0A-45D7-A7A4-182DA994E86A}" type="parTrans" cxnId="{49AA13F3-ABFD-4BC7-80A1-0EBD67A94734}">
      <dgm:prSet/>
      <dgm:spPr/>
      <dgm:t>
        <a:bodyPr/>
        <a:lstStyle/>
        <a:p>
          <a:endParaRPr lang="en-GB"/>
        </a:p>
      </dgm:t>
    </dgm:pt>
    <dgm:pt modelId="{0C9FF656-F1B3-4807-845D-D24A8FBC578E}" type="sibTrans" cxnId="{49AA13F3-ABFD-4BC7-80A1-0EBD67A94734}">
      <dgm:prSet/>
      <dgm:spPr/>
      <dgm:t>
        <a:bodyPr/>
        <a:lstStyle/>
        <a:p>
          <a:endParaRPr lang="en-GB"/>
        </a:p>
      </dgm:t>
    </dgm:pt>
    <dgm:pt modelId="{ED8F3502-9A1C-48FC-967C-EBFD5E7BEBD2}">
      <dgm:prSet phldrT="[Text]"/>
      <dgm:spPr/>
      <dgm:t>
        <a:bodyPr/>
        <a:lstStyle/>
        <a:p>
          <a:r>
            <a:rPr lang="en-US" dirty="0"/>
            <a:t>Deposit-taking corporations (S122)</a:t>
          </a:r>
          <a:endParaRPr lang="en-GB" dirty="0"/>
        </a:p>
      </dgm:t>
    </dgm:pt>
    <dgm:pt modelId="{2AE280A0-A363-4D8C-A0C4-BF73F5F2A365}" type="parTrans" cxnId="{46D7B7FD-EA97-4D63-A301-D412DC2CB2B1}">
      <dgm:prSet/>
      <dgm:spPr/>
      <dgm:t>
        <a:bodyPr/>
        <a:lstStyle/>
        <a:p>
          <a:endParaRPr lang="en-GB"/>
        </a:p>
      </dgm:t>
    </dgm:pt>
    <dgm:pt modelId="{C4190797-357F-4F37-95C6-7DF8A5D7A1E5}" type="sibTrans" cxnId="{46D7B7FD-EA97-4D63-A301-D412DC2CB2B1}">
      <dgm:prSet/>
      <dgm:spPr/>
      <dgm:t>
        <a:bodyPr/>
        <a:lstStyle/>
        <a:p>
          <a:endParaRPr lang="en-GB"/>
        </a:p>
      </dgm:t>
    </dgm:pt>
    <dgm:pt modelId="{26836182-2272-4CBC-882D-59240E11FDC5}">
      <dgm:prSet phldrT="[Text]"/>
      <dgm:spPr/>
      <dgm:t>
        <a:bodyPr/>
        <a:lstStyle/>
        <a:p>
          <a:r>
            <a:rPr lang="en-US" dirty="0"/>
            <a:t>Money market funds (S123)</a:t>
          </a:r>
          <a:endParaRPr lang="en-GB" dirty="0"/>
        </a:p>
      </dgm:t>
    </dgm:pt>
    <dgm:pt modelId="{D4D4EBE3-035A-4C0D-A4A3-D4E6D95FE146}" type="parTrans" cxnId="{B70A35F6-BACF-4E34-A2D6-1FF3A217E74D}">
      <dgm:prSet/>
      <dgm:spPr/>
      <dgm:t>
        <a:bodyPr/>
        <a:lstStyle/>
        <a:p>
          <a:endParaRPr lang="en-GB"/>
        </a:p>
      </dgm:t>
    </dgm:pt>
    <dgm:pt modelId="{E2F6FD98-04F4-482A-B71C-24E20ECB8935}" type="sibTrans" cxnId="{B70A35F6-BACF-4E34-A2D6-1FF3A217E74D}">
      <dgm:prSet/>
      <dgm:spPr/>
      <dgm:t>
        <a:bodyPr/>
        <a:lstStyle/>
        <a:p>
          <a:endParaRPr lang="en-GB"/>
        </a:p>
      </dgm:t>
    </dgm:pt>
    <dgm:pt modelId="{45B0359D-04CA-4E69-85A6-04E8EDAE0435}">
      <dgm:prSet phldrT="[Text]"/>
      <dgm:spPr/>
      <dgm:t>
        <a:bodyPr/>
        <a:lstStyle/>
        <a:p>
          <a:r>
            <a:rPr lang="en-US" dirty="0"/>
            <a:t>Other investment funds (S124)</a:t>
          </a:r>
          <a:endParaRPr lang="en-GB" dirty="0"/>
        </a:p>
      </dgm:t>
    </dgm:pt>
    <dgm:pt modelId="{835E4190-3A5C-4B1C-B10B-54726A5492E2}" type="parTrans" cxnId="{87161920-3E41-49B4-8E44-CA296D7CC50C}">
      <dgm:prSet/>
      <dgm:spPr/>
      <dgm:t>
        <a:bodyPr/>
        <a:lstStyle/>
        <a:p>
          <a:endParaRPr lang="en-GB"/>
        </a:p>
      </dgm:t>
    </dgm:pt>
    <dgm:pt modelId="{D00B64D9-47A2-403C-BC6E-20286043BFCF}" type="sibTrans" cxnId="{87161920-3E41-49B4-8E44-CA296D7CC50C}">
      <dgm:prSet/>
      <dgm:spPr/>
      <dgm:t>
        <a:bodyPr/>
        <a:lstStyle/>
        <a:p>
          <a:endParaRPr lang="en-GB"/>
        </a:p>
      </dgm:t>
    </dgm:pt>
    <dgm:pt modelId="{0BC646B9-6D97-4367-9488-EAD35401B872}">
      <dgm:prSet phldrT="[Text]"/>
      <dgm:spPr/>
      <dgm:t>
        <a:bodyPr/>
        <a:lstStyle/>
        <a:p>
          <a:r>
            <a:rPr lang="en-US" dirty="0"/>
            <a:t>Central banks (S121)</a:t>
          </a:r>
          <a:endParaRPr lang="en-GB" dirty="0"/>
        </a:p>
      </dgm:t>
    </dgm:pt>
    <dgm:pt modelId="{9156ED85-79A8-4C24-8317-67B61664A982}" type="parTrans" cxnId="{E41AC3ED-AA05-434A-AADC-052F97184788}">
      <dgm:prSet/>
      <dgm:spPr/>
      <dgm:t>
        <a:bodyPr/>
        <a:lstStyle/>
        <a:p>
          <a:endParaRPr lang="en-GB"/>
        </a:p>
      </dgm:t>
    </dgm:pt>
    <dgm:pt modelId="{6F05D1F4-D3CB-4237-A80F-2A698E1EB539}" type="sibTrans" cxnId="{E41AC3ED-AA05-434A-AADC-052F97184788}">
      <dgm:prSet/>
      <dgm:spPr/>
      <dgm:t>
        <a:bodyPr/>
        <a:lstStyle/>
        <a:p>
          <a:endParaRPr lang="en-GB"/>
        </a:p>
      </dgm:t>
    </dgm:pt>
    <dgm:pt modelId="{CF093AB8-8523-448C-BBF7-540CC9178DC3}">
      <dgm:prSet phldrT="[Text]"/>
      <dgm:spPr/>
      <dgm:t>
        <a:bodyPr/>
        <a:lstStyle/>
        <a:p>
          <a:r>
            <a:rPr lang="en-US" dirty="0"/>
            <a:t>Other financial intermediaries (S125)</a:t>
          </a:r>
          <a:endParaRPr lang="en-GB" dirty="0"/>
        </a:p>
      </dgm:t>
    </dgm:pt>
    <dgm:pt modelId="{FC103DB2-08B3-4FE8-B979-F6CA9B12764B}" type="parTrans" cxnId="{D5599EA4-EA17-41CA-A8F0-5AE6F131A69C}">
      <dgm:prSet/>
      <dgm:spPr/>
      <dgm:t>
        <a:bodyPr/>
        <a:lstStyle/>
        <a:p>
          <a:endParaRPr lang="en-GB"/>
        </a:p>
      </dgm:t>
    </dgm:pt>
    <dgm:pt modelId="{D49C3853-5F8A-40A0-89F8-6D87849D9A81}" type="sibTrans" cxnId="{D5599EA4-EA17-41CA-A8F0-5AE6F131A69C}">
      <dgm:prSet/>
      <dgm:spPr/>
      <dgm:t>
        <a:bodyPr/>
        <a:lstStyle/>
        <a:p>
          <a:endParaRPr lang="en-GB"/>
        </a:p>
      </dgm:t>
    </dgm:pt>
    <dgm:pt modelId="{D8F3FA3F-1377-4139-9717-0BC35248DA84}">
      <dgm:prSet phldrT="[Text]"/>
      <dgm:spPr/>
      <dgm:t>
        <a:bodyPr/>
        <a:lstStyle/>
        <a:p>
          <a:r>
            <a:rPr lang="en-US" dirty="0"/>
            <a:t>Financial auxiliaries (S126)</a:t>
          </a:r>
          <a:endParaRPr lang="en-GB" dirty="0"/>
        </a:p>
      </dgm:t>
    </dgm:pt>
    <dgm:pt modelId="{DE877EB6-46E2-4C7D-9B25-3A8BD6AE96B2}" type="parTrans" cxnId="{E12C0849-81BD-4520-B574-52E115DC257C}">
      <dgm:prSet/>
      <dgm:spPr/>
      <dgm:t>
        <a:bodyPr/>
        <a:lstStyle/>
        <a:p>
          <a:endParaRPr lang="en-GB"/>
        </a:p>
      </dgm:t>
    </dgm:pt>
    <dgm:pt modelId="{4621A291-6297-452E-8F4C-614CEC4C537C}" type="sibTrans" cxnId="{E12C0849-81BD-4520-B574-52E115DC257C}">
      <dgm:prSet/>
      <dgm:spPr/>
      <dgm:t>
        <a:bodyPr/>
        <a:lstStyle/>
        <a:p>
          <a:endParaRPr lang="en-GB"/>
        </a:p>
      </dgm:t>
    </dgm:pt>
    <dgm:pt modelId="{FFAB5371-9555-42D1-85C3-975A11BB0251}">
      <dgm:prSet phldrT="[Text]"/>
      <dgm:spPr/>
      <dgm:t>
        <a:bodyPr/>
        <a:lstStyle/>
        <a:p>
          <a:r>
            <a:rPr lang="en-US" dirty="0"/>
            <a:t>Captive financial institutions and money lenders (S127)</a:t>
          </a:r>
          <a:endParaRPr lang="en-GB" dirty="0"/>
        </a:p>
      </dgm:t>
    </dgm:pt>
    <dgm:pt modelId="{3141F36A-BEC6-471C-B437-E5445C9C4D67}" type="parTrans" cxnId="{D21732C1-68C3-43C1-84EC-F19CE881B93B}">
      <dgm:prSet/>
      <dgm:spPr/>
      <dgm:t>
        <a:bodyPr/>
        <a:lstStyle/>
        <a:p>
          <a:endParaRPr lang="en-GB"/>
        </a:p>
      </dgm:t>
    </dgm:pt>
    <dgm:pt modelId="{481CD5F7-9390-43F5-A14D-E67386E26647}" type="sibTrans" cxnId="{D21732C1-68C3-43C1-84EC-F19CE881B93B}">
      <dgm:prSet/>
      <dgm:spPr/>
      <dgm:t>
        <a:bodyPr/>
        <a:lstStyle/>
        <a:p>
          <a:endParaRPr lang="en-GB"/>
        </a:p>
      </dgm:t>
    </dgm:pt>
    <dgm:pt modelId="{99936942-1602-4BF8-8D33-1F48D89EB9B4}">
      <dgm:prSet phldrT="[Text]"/>
      <dgm:spPr/>
      <dgm:t>
        <a:bodyPr/>
        <a:lstStyle/>
        <a:p>
          <a:r>
            <a:rPr lang="en-US" dirty="0"/>
            <a:t>Insurance corporations (S128)</a:t>
          </a:r>
          <a:endParaRPr lang="en-GB" dirty="0"/>
        </a:p>
      </dgm:t>
    </dgm:pt>
    <dgm:pt modelId="{4E0E593A-1CE4-4660-A8BB-6B61A17157BD}" type="parTrans" cxnId="{E1963B5A-DBF2-4879-8AE7-541A89E092D6}">
      <dgm:prSet/>
      <dgm:spPr/>
      <dgm:t>
        <a:bodyPr/>
        <a:lstStyle/>
        <a:p>
          <a:endParaRPr lang="en-GB"/>
        </a:p>
      </dgm:t>
    </dgm:pt>
    <dgm:pt modelId="{BFD08148-B662-4E6C-9DAD-92142898BBEE}" type="sibTrans" cxnId="{E1963B5A-DBF2-4879-8AE7-541A89E092D6}">
      <dgm:prSet/>
      <dgm:spPr/>
      <dgm:t>
        <a:bodyPr/>
        <a:lstStyle/>
        <a:p>
          <a:endParaRPr lang="en-GB"/>
        </a:p>
      </dgm:t>
    </dgm:pt>
    <dgm:pt modelId="{7C28718B-6DDD-4D86-9A92-6ED2C906C86E}">
      <dgm:prSet phldrT="[Text]"/>
      <dgm:spPr/>
      <dgm:t>
        <a:bodyPr/>
        <a:lstStyle/>
        <a:p>
          <a:r>
            <a:rPr lang="en-US" dirty="0"/>
            <a:t>Pension funds (S129)</a:t>
          </a:r>
          <a:endParaRPr lang="en-GB" dirty="0"/>
        </a:p>
      </dgm:t>
    </dgm:pt>
    <dgm:pt modelId="{FF4C6117-A9D7-47CC-85B9-30DAFBDDC5DD}" type="parTrans" cxnId="{A8204D7A-807E-4343-8824-FC8EBE479C24}">
      <dgm:prSet/>
      <dgm:spPr/>
      <dgm:t>
        <a:bodyPr/>
        <a:lstStyle/>
        <a:p>
          <a:endParaRPr lang="en-GB"/>
        </a:p>
      </dgm:t>
    </dgm:pt>
    <dgm:pt modelId="{F6DEB4E3-016C-4D3A-BE34-6D0E90C1B263}" type="sibTrans" cxnId="{A8204D7A-807E-4343-8824-FC8EBE479C24}">
      <dgm:prSet/>
      <dgm:spPr/>
      <dgm:t>
        <a:bodyPr/>
        <a:lstStyle/>
        <a:p>
          <a:endParaRPr lang="en-GB"/>
        </a:p>
      </dgm:t>
    </dgm:pt>
    <dgm:pt modelId="{8380D207-FC20-41CD-859D-30D6ADE64E37}" type="pres">
      <dgm:prSet presAssocID="{379269BD-486F-4F01-9F8C-57A2AB4740BF}" presName="hierChild1" presStyleCnt="0">
        <dgm:presLayoutVars>
          <dgm:orgChart val="1"/>
          <dgm:chPref val="1"/>
          <dgm:dir/>
          <dgm:animOne val="branch"/>
          <dgm:animLvl val="lvl"/>
          <dgm:resizeHandles/>
        </dgm:presLayoutVars>
      </dgm:prSet>
      <dgm:spPr/>
    </dgm:pt>
    <dgm:pt modelId="{DA5863B0-4EE9-4FE5-BEC9-5049A438E98B}" type="pres">
      <dgm:prSet presAssocID="{72458746-8B66-4201-AADD-6B00E4E693D2}" presName="hierRoot1" presStyleCnt="0">
        <dgm:presLayoutVars>
          <dgm:hierBranch val="init"/>
        </dgm:presLayoutVars>
      </dgm:prSet>
      <dgm:spPr/>
    </dgm:pt>
    <dgm:pt modelId="{392F3276-EA4C-4AEA-9E0B-2D32D06C79CB}" type="pres">
      <dgm:prSet presAssocID="{72458746-8B66-4201-AADD-6B00E4E693D2}" presName="rootComposite1" presStyleCnt="0"/>
      <dgm:spPr/>
    </dgm:pt>
    <dgm:pt modelId="{7593EC83-3C21-46E8-BA41-BB068FE08760}" type="pres">
      <dgm:prSet presAssocID="{72458746-8B66-4201-AADD-6B00E4E693D2}" presName="rootText1" presStyleLbl="node0" presStyleIdx="0" presStyleCnt="1" custLinFactNeighborX="-1325" custLinFactNeighborY="-55297">
        <dgm:presLayoutVars>
          <dgm:chPref val="3"/>
        </dgm:presLayoutVars>
      </dgm:prSet>
      <dgm:spPr/>
    </dgm:pt>
    <dgm:pt modelId="{9D8F376B-66EF-4210-83A2-2F0E0445E7F7}" type="pres">
      <dgm:prSet presAssocID="{72458746-8B66-4201-AADD-6B00E4E693D2}" presName="rootConnector1" presStyleLbl="node1" presStyleIdx="0" presStyleCnt="0"/>
      <dgm:spPr/>
    </dgm:pt>
    <dgm:pt modelId="{B87EF4B9-E818-4667-B2D5-3F2608037A40}" type="pres">
      <dgm:prSet presAssocID="{72458746-8B66-4201-AADD-6B00E4E693D2}" presName="hierChild2" presStyleCnt="0"/>
      <dgm:spPr/>
    </dgm:pt>
    <dgm:pt modelId="{B315A805-B99E-4DE8-A121-CAD83B41FA5C}" type="pres">
      <dgm:prSet presAssocID="{9156ED85-79A8-4C24-8317-67B61664A982}" presName="Name37" presStyleLbl="parChTrans1D2" presStyleIdx="0" presStyleCnt="9"/>
      <dgm:spPr/>
    </dgm:pt>
    <dgm:pt modelId="{AFB26334-EB76-4725-9C85-9E0BE5EAE1BB}" type="pres">
      <dgm:prSet presAssocID="{0BC646B9-6D97-4367-9488-EAD35401B872}" presName="hierRoot2" presStyleCnt="0">
        <dgm:presLayoutVars>
          <dgm:hierBranch val="init"/>
        </dgm:presLayoutVars>
      </dgm:prSet>
      <dgm:spPr/>
    </dgm:pt>
    <dgm:pt modelId="{3E6379F5-D0A5-4720-AE62-DF1A2BFDCAE4}" type="pres">
      <dgm:prSet presAssocID="{0BC646B9-6D97-4367-9488-EAD35401B872}" presName="rootComposite" presStyleCnt="0"/>
      <dgm:spPr/>
    </dgm:pt>
    <dgm:pt modelId="{EFCBEEA6-D242-4D94-A811-A010AAE4A8B3}" type="pres">
      <dgm:prSet presAssocID="{0BC646B9-6D97-4367-9488-EAD35401B872}" presName="rootText" presStyleLbl="node2" presStyleIdx="0" presStyleCnt="9">
        <dgm:presLayoutVars>
          <dgm:chPref val="3"/>
        </dgm:presLayoutVars>
      </dgm:prSet>
      <dgm:spPr/>
    </dgm:pt>
    <dgm:pt modelId="{B88C7BF0-27B2-464A-92D6-95B653C88E88}" type="pres">
      <dgm:prSet presAssocID="{0BC646B9-6D97-4367-9488-EAD35401B872}" presName="rootConnector" presStyleLbl="node2" presStyleIdx="0" presStyleCnt="9"/>
      <dgm:spPr/>
    </dgm:pt>
    <dgm:pt modelId="{1B6662B8-80A2-4D9B-BAB5-D4BB344870AF}" type="pres">
      <dgm:prSet presAssocID="{0BC646B9-6D97-4367-9488-EAD35401B872}" presName="hierChild4" presStyleCnt="0"/>
      <dgm:spPr/>
    </dgm:pt>
    <dgm:pt modelId="{6B67B24E-A4DC-459B-B45C-9DC0F5DC5071}" type="pres">
      <dgm:prSet presAssocID="{0BC646B9-6D97-4367-9488-EAD35401B872}" presName="hierChild5" presStyleCnt="0"/>
      <dgm:spPr/>
    </dgm:pt>
    <dgm:pt modelId="{BB32AA21-8339-469D-B43D-DED469CA29B1}" type="pres">
      <dgm:prSet presAssocID="{2AE280A0-A363-4D8C-A0C4-BF73F5F2A365}" presName="Name37" presStyleLbl="parChTrans1D2" presStyleIdx="1" presStyleCnt="9"/>
      <dgm:spPr/>
    </dgm:pt>
    <dgm:pt modelId="{5D4E284E-DA28-42CE-83E2-D43599D7328F}" type="pres">
      <dgm:prSet presAssocID="{ED8F3502-9A1C-48FC-967C-EBFD5E7BEBD2}" presName="hierRoot2" presStyleCnt="0">
        <dgm:presLayoutVars>
          <dgm:hierBranch val="init"/>
        </dgm:presLayoutVars>
      </dgm:prSet>
      <dgm:spPr/>
    </dgm:pt>
    <dgm:pt modelId="{8D9DFB1F-E007-44B2-A0CE-60728DA02F76}" type="pres">
      <dgm:prSet presAssocID="{ED8F3502-9A1C-48FC-967C-EBFD5E7BEBD2}" presName="rootComposite" presStyleCnt="0"/>
      <dgm:spPr/>
    </dgm:pt>
    <dgm:pt modelId="{B27FB056-2B85-4132-9603-B8457DCB57A3}" type="pres">
      <dgm:prSet presAssocID="{ED8F3502-9A1C-48FC-967C-EBFD5E7BEBD2}" presName="rootText" presStyleLbl="node2" presStyleIdx="1" presStyleCnt="9">
        <dgm:presLayoutVars>
          <dgm:chPref val="3"/>
        </dgm:presLayoutVars>
      </dgm:prSet>
      <dgm:spPr/>
    </dgm:pt>
    <dgm:pt modelId="{2FC8F965-2C40-4AB4-8283-E79015D48F02}" type="pres">
      <dgm:prSet presAssocID="{ED8F3502-9A1C-48FC-967C-EBFD5E7BEBD2}" presName="rootConnector" presStyleLbl="node2" presStyleIdx="1" presStyleCnt="9"/>
      <dgm:spPr/>
    </dgm:pt>
    <dgm:pt modelId="{99F1DAA7-E2DF-4275-BA3D-1D843BFADC0B}" type="pres">
      <dgm:prSet presAssocID="{ED8F3502-9A1C-48FC-967C-EBFD5E7BEBD2}" presName="hierChild4" presStyleCnt="0"/>
      <dgm:spPr/>
    </dgm:pt>
    <dgm:pt modelId="{D91AE734-CB76-4692-B12A-68667384F4DE}" type="pres">
      <dgm:prSet presAssocID="{ED8F3502-9A1C-48FC-967C-EBFD5E7BEBD2}" presName="hierChild5" presStyleCnt="0"/>
      <dgm:spPr/>
    </dgm:pt>
    <dgm:pt modelId="{74693D0C-B864-4CCE-B23A-40B5304D5429}" type="pres">
      <dgm:prSet presAssocID="{D4D4EBE3-035A-4C0D-A4A3-D4E6D95FE146}" presName="Name37" presStyleLbl="parChTrans1D2" presStyleIdx="2" presStyleCnt="9"/>
      <dgm:spPr/>
    </dgm:pt>
    <dgm:pt modelId="{69CAEB86-4D9A-45FA-9D11-E0D35DE07C29}" type="pres">
      <dgm:prSet presAssocID="{26836182-2272-4CBC-882D-59240E11FDC5}" presName="hierRoot2" presStyleCnt="0">
        <dgm:presLayoutVars>
          <dgm:hierBranch val="init"/>
        </dgm:presLayoutVars>
      </dgm:prSet>
      <dgm:spPr/>
    </dgm:pt>
    <dgm:pt modelId="{B7C806ED-D9C8-41C3-BC4A-01360159931F}" type="pres">
      <dgm:prSet presAssocID="{26836182-2272-4CBC-882D-59240E11FDC5}" presName="rootComposite" presStyleCnt="0"/>
      <dgm:spPr/>
    </dgm:pt>
    <dgm:pt modelId="{9F524F37-2D6C-44A4-8A34-F29FF03502CC}" type="pres">
      <dgm:prSet presAssocID="{26836182-2272-4CBC-882D-59240E11FDC5}" presName="rootText" presStyleLbl="node2" presStyleIdx="2" presStyleCnt="9">
        <dgm:presLayoutVars>
          <dgm:chPref val="3"/>
        </dgm:presLayoutVars>
      </dgm:prSet>
      <dgm:spPr/>
    </dgm:pt>
    <dgm:pt modelId="{F829ED1F-829D-4F08-A301-DBD6705966D6}" type="pres">
      <dgm:prSet presAssocID="{26836182-2272-4CBC-882D-59240E11FDC5}" presName="rootConnector" presStyleLbl="node2" presStyleIdx="2" presStyleCnt="9"/>
      <dgm:spPr/>
    </dgm:pt>
    <dgm:pt modelId="{F35724D4-7970-4CE5-A5CE-350309FCC34D}" type="pres">
      <dgm:prSet presAssocID="{26836182-2272-4CBC-882D-59240E11FDC5}" presName="hierChild4" presStyleCnt="0"/>
      <dgm:spPr/>
    </dgm:pt>
    <dgm:pt modelId="{246EC8ED-3599-4C61-8F63-7499EF58C4BC}" type="pres">
      <dgm:prSet presAssocID="{26836182-2272-4CBC-882D-59240E11FDC5}" presName="hierChild5" presStyleCnt="0"/>
      <dgm:spPr/>
    </dgm:pt>
    <dgm:pt modelId="{2D22A8A6-6E1B-451C-860B-D46E02AAEF89}" type="pres">
      <dgm:prSet presAssocID="{835E4190-3A5C-4B1C-B10B-54726A5492E2}" presName="Name37" presStyleLbl="parChTrans1D2" presStyleIdx="3" presStyleCnt="9"/>
      <dgm:spPr/>
    </dgm:pt>
    <dgm:pt modelId="{0A72D098-2155-4AC4-B42B-7AEB1464B92F}" type="pres">
      <dgm:prSet presAssocID="{45B0359D-04CA-4E69-85A6-04E8EDAE0435}" presName="hierRoot2" presStyleCnt="0">
        <dgm:presLayoutVars>
          <dgm:hierBranch val="init"/>
        </dgm:presLayoutVars>
      </dgm:prSet>
      <dgm:spPr/>
    </dgm:pt>
    <dgm:pt modelId="{68848FFA-E1CF-4075-AF81-0D8EAAB32A31}" type="pres">
      <dgm:prSet presAssocID="{45B0359D-04CA-4E69-85A6-04E8EDAE0435}" presName="rootComposite" presStyleCnt="0"/>
      <dgm:spPr/>
    </dgm:pt>
    <dgm:pt modelId="{2C2FE6C3-B385-4DA8-9BA3-FB7B21A18551}" type="pres">
      <dgm:prSet presAssocID="{45B0359D-04CA-4E69-85A6-04E8EDAE0435}" presName="rootText" presStyleLbl="node2" presStyleIdx="3" presStyleCnt="9">
        <dgm:presLayoutVars>
          <dgm:chPref val="3"/>
        </dgm:presLayoutVars>
      </dgm:prSet>
      <dgm:spPr/>
    </dgm:pt>
    <dgm:pt modelId="{4049222D-18E3-41C2-98F0-4163AC121181}" type="pres">
      <dgm:prSet presAssocID="{45B0359D-04CA-4E69-85A6-04E8EDAE0435}" presName="rootConnector" presStyleLbl="node2" presStyleIdx="3" presStyleCnt="9"/>
      <dgm:spPr/>
    </dgm:pt>
    <dgm:pt modelId="{713CA581-53EB-4EC8-BD40-E3A341432D23}" type="pres">
      <dgm:prSet presAssocID="{45B0359D-04CA-4E69-85A6-04E8EDAE0435}" presName="hierChild4" presStyleCnt="0"/>
      <dgm:spPr/>
    </dgm:pt>
    <dgm:pt modelId="{76EA11E6-7C90-4D6E-B09F-9A030B5AC66F}" type="pres">
      <dgm:prSet presAssocID="{45B0359D-04CA-4E69-85A6-04E8EDAE0435}" presName="hierChild5" presStyleCnt="0"/>
      <dgm:spPr/>
    </dgm:pt>
    <dgm:pt modelId="{904D19C7-32DC-4258-8596-19A226C66858}" type="pres">
      <dgm:prSet presAssocID="{FC103DB2-08B3-4FE8-B979-F6CA9B12764B}" presName="Name37" presStyleLbl="parChTrans1D2" presStyleIdx="4" presStyleCnt="9"/>
      <dgm:spPr/>
    </dgm:pt>
    <dgm:pt modelId="{452223A2-A256-4F79-A08A-2B0FE1E066E1}" type="pres">
      <dgm:prSet presAssocID="{CF093AB8-8523-448C-BBF7-540CC9178DC3}" presName="hierRoot2" presStyleCnt="0">
        <dgm:presLayoutVars>
          <dgm:hierBranch val="init"/>
        </dgm:presLayoutVars>
      </dgm:prSet>
      <dgm:spPr/>
    </dgm:pt>
    <dgm:pt modelId="{3B7C774A-E7A5-49B3-B959-9344FABEC977}" type="pres">
      <dgm:prSet presAssocID="{CF093AB8-8523-448C-BBF7-540CC9178DC3}" presName="rootComposite" presStyleCnt="0"/>
      <dgm:spPr/>
    </dgm:pt>
    <dgm:pt modelId="{D573A751-FA82-4742-A92C-2157908A0EA9}" type="pres">
      <dgm:prSet presAssocID="{CF093AB8-8523-448C-BBF7-540CC9178DC3}" presName="rootText" presStyleLbl="node2" presStyleIdx="4" presStyleCnt="9">
        <dgm:presLayoutVars>
          <dgm:chPref val="3"/>
        </dgm:presLayoutVars>
      </dgm:prSet>
      <dgm:spPr/>
    </dgm:pt>
    <dgm:pt modelId="{B1310B34-EE5F-4748-AAF5-394A791F1D55}" type="pres">
      <dgm:prSet presAssocID="{CF093AB8-8523-448C-BBF7-540CC9178DC3}" presName="rootConnector" presStyleLbl="node2" presStyleIdx="4" presStyleCnt="9"/>
      <dgm:spPr/>
    </dgm:pt>
    <dgm:pt modelId="{86D3584E-A82F-47B1-B08A-06906CAFBFFE}" type="pres">
      <dgm:prSet presAssocID="{CF093AB8-8523-448C-BBF7-540CC9178DC3}" presName="hierChild4" presStyleCnt="0"/>
      <dgm:spPr/>
    </dgm:pt>
    <dgm:pt modelId="{7D9BAB6D-4468-4DF5-8D0B-5657C39B29E3}" type="pres">
      <dgm:prSet presAssocID="{CF093AB8-8523-448C-BBF7-540CC9178DC3}" presName="hierChild5" presStyleCnt="0"/>
      <dgm:spPr/>
    </dgm:pt>
    <dgm:pt modelId="{3A9C677E-2B73-4CF8-B6E2-A7A0E82E317F}" type="pres">
      <dgm:prSet presAssocID="{DE877EB6-46E2-4C7D-9B25-3A8BD6AE96B2}" presName="Name37" presStyleLbl="parChTrans1D2" presStyleIdx="5" presStyleCnt="9"/>
      <dgm:spPr/>
    </dgm:pt>
    <dgm:pt modelId="{8405F89A-60EB-4CDC-8802-202E77301473}" type="pres">
      <dgm:prSet presAssocID="{D8F3FA3F-1377-4139-9717-0BC35248DA84}" presName="hierRoot2" presStyleCnt="0">
        <dgm:presLayoutVars>
          <dgm:hierBranch val="init"/>
        </dgm:presLayoutVars>
      </dgm:prSet>
      <dgm:spPr/>
    </dgm:pt>
    <dgm:pt modelId="{7CC289FF-E32E-4266-9D55-9C3D57D6CEAD}" type="pres">
      <dgm:prSet presAssocID="{D8F3FA3F-1377-4139-9717-0BC35248DA84}" presName="rootComposite" presStyleCnt="0"/>
      <dgm:spPr/>
    </dgm:pt>
    <dgm:pt modelId="{1A67A7B9-4578-45E6-AE85-007ED1D7D28B}" type="pres">
      <dgm:prSet presAssocID="{D8F3FA3F-1377-4139-9717-0BC35248DA84}" presName="rootText" presStyleLbl="node2" presStyleIdx="5" presStyleCnt="9">
        <dgm:presLayoutVars>
          <dgm:chPref val="3"/>
        </dgm:presLayoutVars>
      </dgm:prSet>
      <dgm:spPr/>
    </dgm:pt>
    <dgm:pt modelId="{250CB21C-73BE-4329-98E1-9D76A40CF4FB}" type="pres">
      <dgm:prSet presAssocID="{D8F3FA3F-1377-4139-9717-0BC35248DA84}" presName="rootConnector" presStyleLbl="node2" presStyleIdx="5" presStyleCnt="9"/>
      <dgm:spPr/>
    </dgm:pt>
    <dgm:pt modelId="{B5E11ABF-E7A6-40E1-A697-54E5B771B6A0}" type="pres">
      <dgm:prSet presAssocID="{D8F3FA3F-1377-4139-9717-0BC35248DA84}" presName="hierChild4" presStyleCnt="0"/>
      <dgm:spPr/>
    </dgm:pt>
    <dgm:pt modelId="{480CA871-B88B-4770-B62E-68C80DC2E6C0}" type="pres">
      <dgm:prSet presAssocID="{D8F3FA3F-1377-4139-9717-0BC35248DA84}" presName="hierChild5" presStyleCnt="0"/>
      <dgm:spPr/>
    </dgm:pt>
    <dgm:pt modelId="{2225E66D-FBD4-458B-8291-5E4B9DB9BEEB}" type="pres">
      <dgm:prSet presAssocID="{3141F36A-BEC6-471C-B437-E5445C9C4D67}" presName="Name37" presStyleLbl="parChTrans1D2" presStyleIdx="6" presStyleCnt="9"/>
      <dgm:spPr/>
    </dgm:pt>
    <dgm:pt modelId="{73E32E26-A838-4301-B326-5D85D48D73DB}" type="pres">
      <dgm:prSet presAssocID="{FFAB5371-9555-42D1-85C3-975A11BB0251}" presName="hierRoot2" presStyleCnt="0">
        <dgm:presLayoutVars>
          <dgm:hierBranch val="init"/>
        </dgm:presLayoutVars>
      </dgm:prSet>
      <dgm:spPr/>
    </dgm:pt>
    <dgm:pt modelId="{B1047E37-9D55-47F5-9BDC-D058B0A99744}" type="pres">
      <dgm:prSet presAssocID="{FFAB5371-9555-42D1-85C3-975A11BB0251}" presName="rootComposite" presStyleCnt="0"/>
      <dgm:spPr/>
    </dgm:pt>
    <dgm:pt modelId="{97D888F4-A4D7-436F-8FB2-20AC93994448}" type="pres">
      <dgm:prSet presAssocID="{FFAB5371-9555-42D1-85C3-975A11BB0251}" presName="rootText" presStyleLbl="node2" presStyleIdx="6" presStyleCnt="9">
        <dgm:presLayoutVars>
          <dgm:chPref val="3"/>
        </dgm:presLayoutVars>
      </dgm:prSet>
      <dgm:spPr/>
    </dgm:pt>
    <dgm:pt modelId="{B510C96D-F630-4AF4-9A19-EAED175CA5F1}" type="pres">
      <dgm:prSet presAssocID="{FFAB5371-9555-42D1-85C3-975A11BB0251}" presName="rootConnector" presStyleLbl="node2" presStyleIdx="6" presStyleCnt="9"/>
      <dgm:spPr/>
    </dgm:pt>
    <dgm:pt modelId="{0D04B78E-41DD-46EA-83FB-7175960AAE87}" type="pres">
      <dgm:prSet presAssocID="{FFAB5371-9555-42D1-85C3-975A11BB0251}" presName="hierChild4" presStyleCnt="0"/>
      <dgm:spPr/>
    </dgm:pt>
    <dgm:pt modelId="{B33F7E59-D8BD-405E-992F-908554E866E6}" type="pres">
      <dgm:prSet presAssocID="{FFAB5371-9555-42D1-85C3-975A11BB0251}" presName="hierChild5" presStyleCnt="0"/>
      <dgm:spPr/>
    </dgm:pt>
    <dgm:pt modelId="{3B276F8B-0A17-484B-A9FF-8A273C4E9F97}" type="pres">
      <dgm:prSet presAssocID="{4E0E593A-1CE4-4660-A8BB-6B61A17157BD}" presName="Name37" presStyleLbl="parChTrans1D2" presStyleIdx="7" presStyleCnt="9"/>
      <dgm:spPr/>
    </dgm:pt>
    <dgm:pt modelId="{16E26A49-C10E-4D5E-BE99-C5C58ABB9F87}" type="pres">
      <dgm:prSet presAssocID="{99936942-1602-4BF8-8D33-1F48D89EB9B4}" presName="hierRoot2" presStyleCnt="0">
        <dgm:presLayoutVars>
          <dgm:hierBranch val="init"/>
        </dgm:presLayoutVars>
      </dgm:prSet>
      <dgm:spPr/>
    </dgm:pt>
    <dgm:pt modelId="{342DDC7C-2A90-443D-AEF4-6893543C5615}" type="pres">
      <dgm:prSet presAssocID="{99936942-1602-4BF8-8D33-1F48D89EB9B4}" presName="rootComposite" presStyleCnt="0"/>
      <dgm:spPr/>
    </dgm:pt>
    <dgm:pt modelId="{99CA919A-8D8F-4735-ADE6-CE9C8518ABF0}" type="pres">
      <dgm:prSet presAssocID="{99936942-1602-4BF8-8D33-1F48D89EB9B4}" presName="rootText" presStyleLbl="node2" presStyleIdx="7" presStyleCnt="9">
        <dgm:presLayoutVars>
          <dgm:chPref val="3"/>
        </dgm:presLayoutVars>
      </dgm:prSet>
      <dgm:spPr/>
    </dgm:pt>
    <dgm:pt modelId="{FF9EA8F6-607B-4E0C-AA7E-D34DB0CFC5F9}" type="pres">
      <dgm:prSet presAssocID="{99936942-1602-4BF8-8D33-1F48D89EB9B4}" presName="rootConnector" presStyleLbl="node2" presStyleIdx="7" presStyleCnt="9"/>
      <dgm:spPr/>
    </dgm:pt>
    <dgm:pt modelId="{090FD27A-8344-4D28-916A-65EDDC92D20A}" type="pres">
      <dgm:prSet presAssocID="{99936942-1602-4BF8-8D33-1F48D89EB9B4}" presName="hierChild4" presStyleCnt="0"/>
      <dgm:spPr/>
    </dgm:pt>
    <dgm:pt modelId="{96521ACD-30E4-41BA-9433-7552EBEA2C77}" type="pres">
      <dgm:prSet presAssocID="{99936942-1602-4BF8-8D33-1F48D89EB9B4}" presName="hierChild5" presStyleCnt="0"/>
      <dgm:spPr/>
    </dgm:pt>
    <dgm:pt modelId="{70B2057D-7408-4B62-A5A5-5BE6E3A358BF}" type="pres">
      <dgm:prSet presAssocID="{FF4C6117-A9D7-47CC-85B9-30DAFBDDC5DD}" presName="Name37" presStyleLbl="parChTrans1D2" presStyleIdx="8" presStyleCnt="9"/>
      <dgm:spPr/>
    </dgm:pt>
    <dgm:pt modelId="{7ADFC879-5FFD-4A7D-8AA3-FAA1A85F513D}" type="pres">
      <dgm:prSet presAssocID="{7C28718B-6DDD-4D86-9A92-6ED2C906C86E}" presName="hierRoot2" presStyleCnt="0">
        <dgm:presLayoutVars>
          <dgm:hierBranch val="init"/>
        </dgm:presLayoutVars>
      </dgm:prSet>
      <dgm:spPr/>
    </dgm:pt>
    <dgm:pt modelId="{29D7FD82-90D1-4C1C-9958-7B231FEFB717}" type="pres">
      <dgm:prSet presAssocID="{7C28718B-6DDD-4D86-9A92-6ED2C906C86E}" presName="rootComposite" presStyleCnt="0"/>
      <dgm:spPr/>
    </dgm:pt>
    <dgm:pt modelId="{98AB62AE-8FE0-4AEB-BD45-DACB926722E4}" type="pres">
      <dgm:prSet presAssocID="{7C28718B-6DDD-4D86-9A92-6ED2C906C86E}" presName="rootText" presStyleLbl="node2" presStyleIdx="8" presStyleCnt="9">
        <dgm:presLayoutVars>
          <dgm:chPref val="3"/>
        </dgm:presLayoutVars>
      </dgm:prSet>
      <dgm:spPr/>
    </dgm:pt>
    <dgm:pt modelId="{D86BB523-1F40-4899-B8ED-D041F4836395}" type="pres">
      <dgm:prSet presAssocID="{7C28718B-6DDD-4D86-9A92-6ED2C906C86E}" presName="rootConnector" presStyleLbl="node2" presStyleIdx="8" presStyleCnt="9"/>
      <dgm:spPr/>
    </dgm:pt>
    <dgm:pt modelId="{0D81B698-006D-4DBF-B9AC-2FAEB84CAB81}" type="pres">
      <dgm:prSet presAssocID="{7C28718B-6DDD-4D86-9A92-6ED2C906C86E}" presName="hierChild4" presStyleCnt="0"/>
      <dgm:spPr/>
    </dgm:pt>
    <dgm:pt modelId="{0B308598-B586-4A18-B596-158AF39A452D}" type="pres">
      <dgm:prSet presAssocID="{7C28718B-6DDD-4D86-9A92-6ED2C906C86E}" presName="hierChild5" presStyleCnt="0"/>
      <dgm:spPr/>
    </dgm:pt>
    <dgm:pt modelId="{62ABD4D2-537E-42EA-A008-272008241887}" type="pres">
      <dgm:prSet presAssocID="{72458746-8B66-4201-AADD-6B00E4E693D2}" presName="hierChild3" presStyleCnt="0"/>
      <dgm:spPr/>
    </dgm:pt>
  </dgm:ptLst>
  <dgm:cxnLst>
    <dgm:cxn modelId="{FE974C07-F5F8-40B6-A4CB-C20338B25F89}" type="presOf" srcId="{DE877EB6-46E2-4C7D-9B25-3A8BD6AE96B2}" destId="{3A9C677E-2B73-4CF8-B6E2-A7A0E82E317F}" srcOrd="0" destOrd="0" presId="urn:microsoft.com/office/officeart/2005/8/layout/orgChart1"/>
    <dgm:cxn modelId="{5AF06B08-2FE9-4619-B23A-ECA2826DC2BB}" type="presOf" srcId="{99936942-1602-4BF8-8D33-1F48D89EB9B4}" destId="{FF9EA8F6-607B-4E0C-AA7E-D34DB0CFC5F9}" srcOrd="1" destOrd="0" presId="urn:microsoft.com/office/officeart/2005/8/layout/orgChart1"/>
    <dgm:cxn modelId="{F69DA808-2D3F-4B8F-9C2F-08238376A0D5}" type="presOf" srcId="{D8F3FA3F-1377-4139-9717-0BC35248DA84}" destId="{1A67A7B9-4578-45E6-AE85-007ED1D7D28B}" srcOrd="0" destOrd="0" presId="urn:microsoft.com/office/officeart/2005/8/layout/orgChart1"/>
    <dgm:cxn modelId="{76A00D14-76CA-4837-A0B9-335368AAD589}" type="presOf" srcId="{FFAB5371-9555-42D1-85C3-975A11BB0251}" destId="{97D888F4-A4D7-436F-8FB2-20AC93994448}" srcOrd="0" destOrd="0" presId="urn:microsoft.com/office/officeart/2005/8/layout/orgChart1"/>
    <dgm:cxn modelId="{5BE14614-9CF0-4127-B937-6E688297C8AB}" type="presOf" srcId="{7C28718B-6DDD-4D86-9A92-6ED2C906C86E}" destId="{98AB62AE-8FE0-4AEB-BD45-DACB926722E4}" srcOrd="0" destOrd="0" presId="urn:microsoft.com/office/officeart/2005/8/layout/orgChart1"/>
    <dgm:cxn modelId="{5BCD0717-4A51-48B2-B141-840DF78763B8}" type="presOf" srcId="{45B0359D-04CA-4E69-85A6-04E8EDAE0435}" destId="{4049222D-18E3-41C2-98F0-4163AC121181}" srcOrd="1" destOrd="0" presId="urn:microsoft.com/office/officeart/2005/8/layout/orgChart1"/>
    <dgm:cxn modelId="{846B3719-76A0-42F2-B581-B3F3BD721764}" type="presOf" srcId="{0BC646B9-6D97-4367-9488-EAD35401B872}" destId="{EFCBEEA6-D242-4D94-A811-A010AAE4A8B3}" srcOrd="0" destOrd="0" presId="urn:microsoft.com/office/officeart/2005/8/layout/orgChart1"/>
    <dgm:cxn modelId="{DEA2E61F-E347-4BA2-8832-3B746267E235}" type="presOf" srcId="{CF093AB8-8523-448C-BBF7-540CC9178DC3}" destId="{B1310B34-EE5F-4748-AAF5-394A791F1D55}" srcOrd="1" destOrd="0" presId="urn:microsoft.com/office/officeart/2005/8/layout/orgChart1"/>
    <dgm:cxn modelId="{87161920-3E41-49B4-8E44-CA296D7CC50C}" srcId="{72458746-8B66-4201-AADD-6B00E4E693D2}" destId="{45B0359D-04CA-4E69-85A6-04E8EDAE0435}" srcOrd="3" destOrd="0" parTransId="{835E4190-3A5C-4B1C-B10B-54726A5492E2}" sibTransId="{D00B64D9-47A2-403C-BC6E-20286043BFCF}"/>
    <dgm:cxn modelId="{987BCD26-A3CC-4CD1-999E-381D64786C43}" type="presOf" srcId="{72458746-8B66-4201-AADD-6B00E4E693D2}" destId="{7593EC83-3C21-46E8-BA41-BB068FE08760}" srcOrd="0" destOrd="0" presId="urn:microsoft.com/office/officeart/2005/8/layout/orgChart1"/>
    <dgm:cxn modelId="{1F45572A-6CC4-4D6D-B663-D05C565DDC0C}" type="presOf" srcId="{ED8F3502-9A1C-48FC-967C-EBFD5E7BEBD2}" destId="{2FC8F965-2C40-4AB4-8283-E79015D48F02}" srcOrd="1" destOrd="0" presId="urn:microsoft.com/office/officeart/2005/8/layout/orgChart1"/>
    <dgm:cxn modelId="{825E315D-B788-4397-8440-47CE556FB9EE}" type="presOf" srcId="{ED8F3502-9A1C-48FC-967C-EBFD5E7BEBD2}" destId="{B27FB056-2B85-4132-9603-B8457DCB57A3}" srcOrd="0" destOrd="0" presId="urn:microsoft.com/office/officeart/2005/8/layout/orgChart1"/>
    <dgm:cxn modelId="{56B82F64-9CDB-423C-9728-A622F30E1E22}" type="presOf" srcId="{72458746-8B66-4201-AADD-6B00E4E693D2}" destId="{9D8F376B-66EF-4210-83A2-2F0E0445E7F7}" srcOrd="1" destOrd="0" presId="urn:microsoft.com/office/officeart/2005/8/layout/orgChart1"/>
    <dgm:cxn modelId="{E12C0849-81BD-4520-B574-52E115DC257C}" srcId="{72458746-8B66-4201-AADD-6B00E4E693D2}" destId="{D8F3FA3F-1377-4139-9717-0BC35248DA84}" srcOrd="5" destOrd="0" parTransId="{DE877EB6-46E2-4C7D-9B25-3A8BD6AE96B2}" sibTransId="{4621A291-6297-452E-8F4C-614CEC4C537C}"/>
    <dgm:cxn modelId="{0D8A6573-91C5-4E89-85A8-1E0079746E44}" type="presOf" srcId="{2AE280A0-A363-4D8C-A0C4-BF73F5F2A365}" destId="{BB32AA21-8339-469D-B43D-DED469CA29B1}" srcOrd="0" destOrd="0" presId="urn:microsoft.com/office/officeart/2005/8/layout/orgChart1"/>
    <dgm:cxn modelId="{29FEE253-1BF5-4138-AB6D-35BC23FE351F}" type="presOf" srcId="{FFAB5371-9555-42D1-85C3-975A11BB0251}" destId="{B510C96D-F630-4AF4-9A19-EAED175CA5F1}" srcOrd="1" destOrd="0" presId="urn:microsoft.com/office/officeart/2005/8/layout/orgChart1"/>
    <dgm:cxn modelId="{E9B10674-2215-47A6-A496-765345B40E16}" type="presOf" srcId="{26836182-2272-4CBC-882D-59240E11FDC5}" destId="{9F524F37-2D6C-44A4-8A34-F29FF03502CC}" srcOrd="0" destOrd="0" presId="urn:microsoft.com/office/officeart/2005/8/layout/orgChart1"/>
    <dgm:cxn modelId="{01F9C075-7726-43F2-95FA-0802CD7486DC}" type="presOf" srcId="{7C28718B-6DDD-4D86-9A92-6ED2C906C86E}" destId="{D86BB523-1F40-4899-B8ED-D041F4836395}" srcOrd="1" destOrd="0" presId="urn:microsoft.com/office/officeart/2005/8/layout/orgChart1"/>
    <dgm:cxn modelId="{50079978-1E79-4220-94DF-5B0BD1643949}" type="presOf" srcId="{D8F3FA3F-1377-4139-9717-0BC35248DA84}" destId="{250CB21C-73BE-4329-98E1-9D76A40CF4FB}" srcOrd="1" destOrd="0" presId="urn:microsoft.com/office/officeart/2005/8/layout/orgChart1"/>
    <dgm:cxn modelId="{E1963B5A-DBF2-4879-8AE7-541A89E092D6}" srcId="{72458746-8B66-4201-AADD-6B00E4E693D2}" destId="{99936942-1602-4BF8-8D33-1F48D89EB9B4}" srcOrd="7" destOrd="0" parTransId="{4E0E593A-1CE4-4660-A8BB-6B61A17157BD}" sibTransId="{BFD08148-B662-4E6C-9DAD-92142898BBEE}"/>
    <dgm:cxn modelId="{A8204D7A-807E-4343-8824-FC8EBE479C24}" srcId="{72458746-8B66-4201-AADD-6B00E4E693D2}" destId="{7C28718B-6DDD-4D86-9A92-6ED2C906C86E}" srcOrd="8" destOrd="0" parTransId="{FF4C6117-A9D7-47CC-85B9-30DAFBDDC5DD}" sibTransId="{F6DEB4E3-016C-4D3A-BE34-6D0E90C1B263}"/>
    <dgm:cxn modelId="{B60DBB7D-2223-4DDD-9665-5020D41EE0FD}" type="presOf" srcId="{99936942-1602-4BF8-8D33-1F48D89EB9B4}" destId="{99CA919A-8D8F-4735-ADE6-CE9C8518ABF0}" srcOrd="0" destOrd="0" presId="urn:microsoft.com/office/officeart/2005/8/layout/orgChart1"/>
    <dgm:cxn modelId="{3A4FF77E-5440-4287-A209-47069B1631B0}" type="presOf" srcId="{26836182-2272-4CBC-882D-59240E11FDC5}" destId="{F829ED1F-829D-4F08-A301-DBD6705966D6}" srcOrd="1" destOrd="0" presId="urn:microsoft.com/office/officeart/2005/8/layout/orgChart1"/>
    <dgm:cxn modelId="{0419E583-58E1-443B-A204-86D1D660E7C8}" type="presOf" srcId="{835E4190-3A5C-4B1C-B10B-54726A5492E2}" destId="{2D22A8A6-6E1B-451C-860B-D46E02AAEF89}" srcOrd="0" destOrd="0" presId="urn:microsoft.com/office/officeart/2005/8/layout/orgChart1"/>
    <dgm:cxn modelId="{D5599EA4-EA17-41CA-A8F0-5AE6F131A69C}" srcId="{72458746-8B66-4201-AADD-6B00E4E693D2}" destId="{CF093AB8-8523-448C-BBF7-540CC9178DC3}" srcOrd="4" destOrd="0" parTransId="{FC103DB2-08B3-4FE8-B979-F6CA9B12764B}" sibTransId="{D49C3853-5F8A-40A0-89F8-6D87849D9A81}"/>
    <dgm:cxn modelId="{B96165B1-84EF-476C-8E52-4AD369D526EA}" type="presOf" srcId="{FC103DB2-08B3-4FE8-B979-F6CA9B12764B}" destId="{904D19C7-32DC-4258-8596-19A226C66858}" srcOrd="0" destOrd="0" presId="urn:microsoft.com/office/officeart/2005/8/layout/orgChart1"/>
    <dgm:cxn modelId="{19C041B6-E85A-41B1-974B-4C05A6DB9658}" type="presOf" srcId="{45B0359D-04CA-4E69-85A6-04E8EDAE0435}" destId="{2C2FE6C3-B385-4DA8-9BA3-FB7B21A18551}" srcOrd="0" destOrd="0" presId="urn:microsoft.com/office/officeart/2005/8/layout/orgChart1"/>
    <dgm:cxn modelId="{C0B671BA-5077-4B25-B174-40B15E180FE5}" type="presOf" srcId="{D4D4EBE3-035A-4C0D-A4A3-D4E6D95FE146}" destId="{74693D0C-B864-4CCE-B23A-40B5304D5429}" srcOrd="0" destOrd="0" presId="urn:microsoft.com/office/officeart/2005/8/layout/orgChart1"/>
    <dgm:cxn modelId="{D21732C1-68C3-43C1-84EC-F19CE881B93B}" srcId="{72458746-8B66-4201-AADD-6B00E4E693D2}" destId="{FFAB5371-9555-42D1-85C3-975A11BB0251}" srcOrd="6" destOrd="0" parTransId="{3141F36A-BEC6-471C-B437-E5445C9C4D67}" sibTransId="{481CD5F7-9390-43F5-A14D-E67386E26647}"/>
    <dgm:cxn modelId="{FAAABDC2-60A7-4F77-B1C1-FF76C3D1347D}" type="presOf" srcId="{0BC646B9-6D97-4367-9488-EAD35401B872}" destId="{B88C7BF0-27B2-464A-92D6-95B653C88E88}" srcOrd="1" destOrd="0" presId="urn:microsoft.com/office/officeart/2005/8/layout/orgChart1"/>
    <dgm:cxn modelId="{5C2EE2C3-5C59-42E3-A474-5D27E6E776B7}" type="presOf" srcId="{FF4C6117-A9D7-47CC-85B9-30DAFBDDC5DD}" destId="{70B2057D-7408-4B62-A5A5-5BE6E3A358BF}" srcOrd="0" destOrd="0" presId="urn:microsoft.com/office/officeart/2005/8/layout/orgChart1"/>
    <dgm:cxn modelId="{1A7AC1EC-4189-493A-B310-0DD911C97380}" type="presOf" srcId="{CF093AB8-8523-448C-BBF7-540CC9178DC3}" destId="{D573A751-FA82-4742-A92C-2157908A0EA9}" srcOrd="0" destOrd="0" presId="urn:microsoft.com/office/officeart/2005/8/layout/orgChart1"/>
    <dgm:cxn modelId="{E41AC3ED-AA05-434A-AADC-052F97184788}" srcId="{72458746-8B66-4201-AADD-6B00E4E693D2}" destId="{0BC646B9-6D97-4367-9488-EAD35401B872}" srcOrd="0" destOrd="0" parTransId="{9156ED85-79A8-4C24-8317-67B61664A982}" sibTransId="{6F05D1F4-D3CB-4237-A80F-2A698E1EB539}"/>
    <dgm:cxn modelId="{5678DFED-38E0-48BE-857D-631AE406C2EA}" type="presOf" srcId="{4E0E593A-1CE4-4660-A8BB-6B61A17157BD}" destId="{3B276F8B-0A17-484B-A9FF-8A273C4E9F97}" srcOrd="0" destOrd="0" presId="urn:microsoft.com/office/officeart/2005/8/layout/orgChart1"/>
    <dgm:cxn modelId="{DD0FADEF-E483-442D-A3D1-0A655ADD9691}" type="presOf" srcId="{9156ED85-79A8-4C24-8317-67B61664A982}" destId="{B315A805-B99E-4DE8-A121-CAD83B41FA5C}" srcOrd="0" destOrd="0" presId="urn:microsoft.com/office/officeart/2005/8/layout/orgChart1"/>
    <dgm:cxn modelId="{49AA13F3-ABFD-4BC7-80A1-0EBD67A94734}" srcId="{379269BD-486F-4F01-9F8C-57A2AB4740BF}" destId="{72458746-8B66-4201-AADD-6B00E4E693D2}" srcOrd="0" destOrd="0" parTransId="{BF1EEC99-6D0A-45D7-A7A4-182DA994E86A}" sibTransId="{0C9FF656-F1B3-4807-845D-D24A8FBC578E}"/>
    <dgm:cxn modelId="{2BAC64F5-6F99-4BD4-A28E-FEF3217E3860}" type="presOf" srcId="{379269BD-486F-4F01-9F8C-57A2AB4740BF}" destId="{8380D207-FC20-41CD-859D-30D6ADE64E37}" srcOrd="0" destOrd="0" presId="urn:microsoft.com/office/officeart/2005/8/layout/orgChart1"/>
    <dgm:cxn modelId="{B70A35F6-BACF-4E34-A2D6-1FF3A217E74D}" srcId="{72458746-8B66-4201-AADD-6B00E4E693D2}" destId="{26836182-2272-4CBC-882D-59240E11FDC5}" srcOrd="2" destOrd="0" parTransId="{D4D4EBE3-035A-4C0D-A4A3-D4E6D95FE146}" sibTransId="{E2F6FD98-04F4-482A-B71C-24E20ECB8935}"/>
    <dgm:cxn modelId="{DD7CF9FA-EC06-468A-837F-E19BF4478C80}" type="presOf" srcId="{3141F36A-BEC6-471C-B437-E5445C9C4D67}" destId="{2225E66D-FBD4-458B-8291-5E4B9DB9BEEB}" srcOrd="0" destOrd="0" presId="urn:microsoft.com/office/officeart/2005/8/layout/orgChart1"/>
    <dgm:cxn modelId="{46D7B7FD-EA97-4D63-A301-D412DC2CB2B1}" srcId="{72458746-8B66-4201-AADD-6B00E4E693D2}" destId="{ED8F3502-9A1C-48FC-967C-EBFD5E7BEBD2}" srcOrd="1" destOrd="0" parTransId="{2AE280A0-A363-4D8C-A0C4-BF73F5F2A365}" sibTransId="{C4190797-357F-4F37-95C6-7DF8A5D7A1E5}"/>
    <dgm:cxn modelId="{BBE84052-8865-49BB-8F4A-1417A7D94AC2}" type="presParOf" srcId="{8380D207-FC20-41CD-859D-30D6ADE64E37}" destId="{DA5863B0-4EE9-4FE5-BEC9-5049A438E98B}" srcOrd="0" destOrd="0" presId="urn:microsoft.com/office/officeart/2005/8/layout/orgChart1"/>
    <dgm:cxn modelId="{EE4A0813-64C7-46C3-B928-C43F3A560FDD}" type="presParOf" srcId="{DA5863B0-4EE9-4FE5-BEC9-5049A438E98B}" destId="{392F3276-EA4C-4AEA-9E0B-2D32D06C79CB}" srcOrd="0" destOrd="0" presId="urn:microsoft.com/office/officeart/2005/8/layout/orgChart1"/>
    <dgm:cxn modelId="{DBF9491B-3391-4ADD-BF5C-814C404D76A6}" type="presParOf" srcId="{392F3276-EA4C-4AEA-9E0B-2D32D06C79CB}" destId="{7593EC83-3C21-46E8-BA41-BB068FE08760}" srcOrd="0" destOrd="0" presId="urn:microsoft.com/office/officeart/2005/8/layout/orgChart1"/>
    <dgm:cxn modelId="{680FEE11-35C0-4026-AF1E-F80F59154ADB}" type="presParOf" srcId="{392F3276-EA4C-4AEA-9E0B-2D32D06C79CB}" destId="{9D8F376B-66EF-4210-83A2-2F0E0445E7F7}" srcOrd="1" destOrd="0" presId="urn:microsoft.com/office/officeart/2005/8/layout/orgChart1"/>
    <dgm:cxn modelId="{D9722263-D060-46DF-8619-B2EE834E85AA}" type="presParOf" srcId="{DA5863B0-4EE9-4FE5-BEC9-5049A438E98B}" destId="{B87EF4B9-E818-4667-B2D5-3F2608037A40}" srcOrd="1" destOrd="0" presId="urn:microsoft.com/office/officeart/2005/8/layout/orgChart1"/>
    <dgm:cxn modelId="{F0577CA7-5461-49F1-994F-A6D5D9F244B5}" type="presParOf" srcId="{B87EF4B9-E818-4667-B2D5-3F2608037A40}" destId="{B315A805-B99E-4DE8-A121-CAD83B41FA5C}" srcOrd="0" destOrd="0" presId="urn:microsoft.com/office/officeart/2005/8/layout/orgChart1"/>
    <dgm:cxn modelId="{F9420806-2AED-4224-B12D-70B83779274A}" type="presParOf" srcId="{B87EF4B9-E818-4667-B2D5-3F2608037A40}" destId="{AFB26334-EB76-4725-9C85-9E0BE5EAE1BB}" srcOrd="1" destOrd="0" presId="urn:microsoft.com/office/officeart/2005/8/layout/orgChart1"/>
    <dgm:cxn modelId="{335C7C70-F0F8-49A7-BC9A-0188EE710E81}" type="presParOf" srcId="{AFB26334-EB76-4725-9C85-9E0BE5EAE1BB}" destId="{3E6379F5-D0A5-4720-AE62-DF1A2BFDCAE4}" srcOrd="0" destOrd="0" presId="urn:microsoft.com/office/officeart/2005/8/layout/orgChart1"/>
    <dgm:cxn modelId="{CEB7161C-B505-47E2-A553-C55CF91D796E}" type="presParOf" srcId="{3E6379F5-D0A5-4720-AE62-DF1A2BFDCAE4}" destId="{EFCBEEA6-D242-4D94-A811-A010AAE4A8B3}" srcOrd="0" destOrd="0" presId="urn:microsoft.com/office/officeart/2005/8/layout/orgChart1"/>
    <dgm:cxn modelId="{5DE7744A-44DC-4984-A502-EA62D6FEA92E}" type="presParOf" srcId="{3E6379F5-D0A5-4720-AE62-DF1A2BFDCAE4}" destId="{B88C7BF0-27B2-464A-92D6-95B653C88E88}" srcOrd="1" destOrd="0" presId="urn:microsoft.com/office/officeart/2005/8/layout/orgChart1"/>
    <dgm:cxn modelId="{CAD52A60-035C-4099-A53E-5D39B6492D89}" type="presParOf" srcId="{AFB26334-EB76-4725-9C85-9E0BE5EAE1BB}" destId="{1B6662B8-80A2-4D9B-BAB5-D4BB344870AF}" srcOrd="1" destOrd="0" presId="urn:microsoft.com/office/officeart/2005/8/layout/orgChart1"/>
    <dgm:cxn modelId="{F6737886-25ED-4A82-8B2F-B7879FEAF10D}" type="presParOf" srcId="{AFB26334-EB76-4725-9C85-9E0BE5EAE1BB}" destId="{6B67B24E-A4DC-459B-B45C-9DC0F5DC5071}" srcOrd="2" destOrd="0" presId="urn:microsoft.com/office/officeart/2005/8/layout/orgChart1"/>
    <dgm:cxn modelId="{3F9C03ED-89A0-4745-9AC8-CAB68ECDA381}" type="presParOf" srcId="{B87EF4B9-E818-4667-B2D5-3F2608037A40}" destId="{BB32AA21-8339-469D-B43D-DED469CA29B1}" srcOrd="2" destOrd="0" presId="urn:microsoft.com/office/officeart/2005/8/layout/orgChart1"/>
    <dgm:cxn modelId="{24F3B9B6-121F-48D1-B9D1-BB3AA108F408}" type="presParOf" srcId="{B87EF4B9-E818-4667-B2D5-3F2608037A40}" destId="{5D4E284E-DA28-42CE-83E2-D43599D7328F}" srcOrd="3" destOrd="0" presId="urn:microsoft.com/office/officeart/2005/8/layout/orgChart1"/>
    <dgm:cxn modelId="{FE70D7FD-436E-496A-B06A-D0F56DADAF4F}" type="presParOf" srcId="{5D4E284E-DA28-42CE-83E2-D43599D7328F}" destId="{8D9DFB1F-E007-44B2-A0CE-60728DA02F76}" srcOrd="0" destOrd="0" presId="urn:microsoft.com/office/officeart/2005/8/layout/orgChart1"/>
    <dgm:cxn modelId="{96C9E225-7543-4D52-8DD6-66CAC5AA1561}" type="presParOf" srcId="{8D9DFB1F-E007-44B2-A0CE-60728DA02F76}" destId="{B27FB056-2B85-4132-9603-B8457DCB57A3}" srcOrd="0" destOrd="0" presId="urn:microsoft.com/office/officeart/2005/8/layout/orgChart1"/>
    <dgm:cxn modelId="{B4214567-E7B0-4F7D-BB3B-18EC55D0A796}" type="presParOf" srcId="{8D9DFB1F-E007-44B2-A0CE-60728DA02F76}" destId="{2FC8F965-2C40-4AB4-8283-E79015D48F02}" srcOrd="1" destOrd="0" presId="urn:microsoft.com/office/officeart/2005/8/layout/orgChart1"/>
    <dgm:cxn modelId="{CD51BE8A-C473-46EF-BF09-371B8848095C}" type="presParOf" srcId="{5D4E284E-DA28-42CE-83E2-D43599D7328F}" destId="{99F1DAA7-E2DF-4275-BA3D-1D843BFADC0B}" srcOrd="1" destOrd="0" presId="urn:microsoft.com/office/officeart/2005/8/layout/orgChart1"/>
    <dgm:cxn modelId="{69EB1DFC-EE2C-40F5-928C-664E9B60C11A}" type="presParOf" srcId="{5D4E284E-DA28-42CE-83E2-D43599D7328F}" destId="{D91AE734-CB76-4692-B12A-68667384F4DE}" srcOrd="2" destOrd="0" presId="urn:microsoft.com/office/officeart/2005/8/layout/orgChart1"/>
    <dgm:cxn modelId="{A7D3438F-D3A3-4BA5-ADBF-D82EDD22A598}" type="presParOf" srcId="{B87EF4B9-E818-4667-B2D5-3F2608037A40}" destId="{74693D0C-B864-4CCE-B23A-40B5304D5429}" srcOrd="4" destOrd="0" presId="urn:microsoft.com/office/officeart/2005/8/layout/orgChart1"/>
    <dgm:cxn modelId="{4BE2439B-CE11-4B93-9967-50C448C28A36}" type="presParOf" srcId="{B87EF4B9-E818-4667-B2D5-3F2608037A40}" destId="{69CAEB86-4D9A-45FA-9D11-E0D35DE07C29}" srcOrd="5" destOrd="0" presId="urn:microsoft.com/office/officeart/2005/8/layout/orgChart1"/>
    <dgm:cxn modelId="{5E62AC8F-D8A9-4A86-BE59-5A5FCAB55164}" type="presParOf" srcId="{69CAEB86-4D9A-45FA-9D11-E0D35DE07C29}" destId="{B7C806ED-D9C8-41C3-BC4A-01360159931F}" srcOrd="0" destOrd="0" presId="urn:microsoft.com/office/officeart/2005/8/layout/orgChart1"/>
    <dgm:cxn modelId="{DE60B2B4-12D4-4687-8BA0-E23AB1859E57}" type="presParOf" srcId="{B7C806ED-D9C8-41C3-BC4A-01360159931F}" destId="{9F524F37-2D6C-44A4-8A34-F29FF03502CC}" srcOrd="0" destOrd="0" presId="urn:microsoft.com/office/officeart/2005/8/layout/orgChart1"/>
    <dgm:cxn modelId="{E59E3B54-82A3-422F-9443-ECD237676429}" type="presParOf" srcId="{B7C806ED-D9C8-41C3-BC4A-01360159931F}" destId="{F829ED1F-829D-4F08-A301-DBD6705966D6}" srcOrd="1" destOrd="0" presId="urn:microsoft.com/office/officeart/2005/8/layout/orgChart1"/>
    <dgm:cxn modelId="{D55934EB-5BCB-40DB-9DB1-B8B4C14FAA0B}" type="presParOf" srcId="{69CAEB86-4D9A-45FA-9D11-E0D35DE07C29}" destId="{F35724D4-7970-4CE5-A5CE-350309FCC34D}" srcOrd="1" destOrd="0" presId="urn:microsoft.com/office/officeart/2005/8/layout/orgChart1"/>
    <dgm:cxn modelId="{BB83C9FB-5A1C-4259-95A2-27C7F09EB17E}" type="presParOf" srcId="{69CAEB86-4D9A-45FA-9D11-E0D35DE07C29}" destId="{246EC8ED-3599-4C61-8F63-7499EF58C4BC}" srcOrd="2" destOrd="0" presId="urn:microsoft.com/office/officeart/2005/8/layout/orgChart1"/>
    <dgm:cxn modelId="{BC3CA27F-3509-46FF-A5CA-CAA39184DA84}" type="presParOf" srcId="{B87EF4B9-E818-4667-B2D5-3F2608037A40}" destId="{2D22A8A6-6E1B-451C-860B-D46E02AAEF89}" srcOrd="6" destOrd="0" presId="urn:microsoft.com/office/officeart/2005/8/layout/orgChart1"/>
    <dgm:cxn modelId="{E4BD5A30-FFE4-4D3E-9A29-692950318A44}" type="presParOf" srcId="{B87EF4B9-E818-4667-B2D5-3F2608037A40}" destId="{0A72D098-2155-4AC4-B42B-7AEB1464B92F}" srcOrd="7" destOrd="0" presId="urn:microsoft.com/office/officeart/2005/8/layout/orgChart1"/>
    <dgm:cxn modelId="{BCE3681D-7A44-4CB5-A97F-B4326C6D6AB4}" type="presParOf" srcId="{0A72D098-2155-4AC4-B42B-7AEB1464B92F}" destId="{68848FFA-E1CF-4075-AF81-0D8EAAB32A31}" srcOrd="0" destOrd="0" presId="urn:microsoft.com/office/officeart/2005/8/layout/orgChart1"/>
    <dgm:cxn modelId="{1006F7F2-5141-4B41-8DA6-B65EA0CF37A0}" type="presParOf" srcId="{68848FFA-E1CF-4075-AF81-0D8EAAB32A31}" destId="{2C2FE6C3-B385-4DA8-9BA3-FB7B21A18551}" srcOrd="0" destOrd="0" presId="urn:microsoft.com/office/officeart/2005/8/layout/orgChart1"/>
    <dgm:cxn modelId="{BC4F50AF-B20D-419F-9523-B624F4F0C692}" type="presParOf" srcId="{68848FFA-E1CF-4075-AF81-0D8EAAB32A31}" destId="{4049222D-18E3-41C2-98F0-4163AC121181}" srcOrd="1" destOrd="0" presId="urn:microsoft.com/office/officeart/2005/8/layout/orgChart1"/>
    <dgm:cxn modelId="{B634F100-4FB9-438C-8347-3912E6E93D15}" type="presParOf" srcId="{0A72D098-2155-4AC4-B42B-7AEB1464B92F}" destId="{713CA581-53EB-4EC8-BD40-E3A341432D23}" srcOrd="1" destOrd="0" presId="urn:microsoft.com/office/officeart/2005/8/layout/orgChart1"/>
    <dgm:cxn modelId="{F2FA3A58-243E-4924-8ACB-249F0A37417F}" type="presParOf" srcId="{0A72D098-2155-4AC4-B42B-7AEB1464B92F}" destId="{76EA11E6-7C90-4D6E-B09F-9A030B5AC66F}" srcOrd="2" destOrd="0" presId="urn:microsoft.com/office/officeart/2005/8/layout/orgChart1"/>
    <dgm:cxn modelId="{80A113FC-202F-41D4-9971-71AA54414577}" type="presParOf" srcId="{B87EF4B9-E818-4667-B2D5-3F2608037A40}" destId="{904D19C7-32DC-4258-8596-19A226C66858}" srcOrd="8" destOrd="0" presId="urn:microsoft.com/office/officeart/2005/8/layout/orgChart1"/>
    <dgm:cxn modelId="{A4D5D2D4-32D1-4D43-B455-7EC93126DCA4}" type="presParOf" srcId="{B87EF4B9-E818-4667-B2D5-3F2608037A40}" destId="{452223A2-A256-4F79-A08A-2B0FE1E066E1}" srcOrd="9" destOrd="0" presId="urn:microsoft.com/office/officeart/2005/8/layout/orgChart1"/>
    <dgm:cxn modelId="{5DE96D7D-02B4-44DF-8CF3-73BA2A5413C2}" type="presParOf" srcId="{452223A2-A256-4F79-A08A-2B0FE1E066E1}" destId="{3B7C774A-E7A5-49B3-B959-9344FABEC977}" srcOrd="0" destOrd="0" presId="urn:microsoft.com/office/officeart/2005/8/layout/orgChart1"/>
    <dgm:cxn modelId="{4DC9FCD7-A2C3-4E83-8926-297325417DFC}" type="presParOf" srcId="{3B7C774A-E7A5-49B3-B959-9344FABEC977}" destId="{D573A751-FA82-4742-A92C-2157908A0EA9}" srcOrd="0" destOrd="0" presId="urn:microsoft.com/office/officeart/2005/8/layout/orgChart1"/>
    <dgm:cxn modelId="{090B1B10-D56D-451A-B3A7-4E002D33F2FF}" type="presParOf" srcId="{3B7C774A-E7A5-49B3-B959-9344FABEC977}" destId="{B1310B34-EE5F-4748-AAF5-394A791F1D55}" srcOrd="1" destOrd="0" presId="urn:microsoft.com/office/officeart/2005/8/layout/orgChart1"/>
    <dgm:cxn modelId="{EBA1D8FC-EBDD-45B0-AA59-D21662501EC7}" type="presParOf" srcId="{452223A2-A256-4F79-A08A-2B0FE1E066E1}" destId="{86D3584E-A82F-47B1-B08A-06906CAFBFFE}" srcOrd="1" destOrd="0" presId="urn:microsoft.com/office/officeart/2005/8/layout/orgChart1"/>
    <dgm:cxn modelId="{A84B0570-E074-44B7-8BD8-A259AEF080F3}" type="presParOf" srcId="{452223A2-A256-4F79-A08A-2B0FE1E066E1}" destId="{7D9BAB6D-4468-4DF5-8D0B-5657C39B29E3}" srcOrd="2" destOrd="0" presId="urn:microsoft.com/office/officeart/2005/8/layout/orgChart1"/>
    <dgm:cxn modelId="{52D4F273-6185-49D2-96D5-FBD5D1885203}" type="presParOf" srcId="{B87EF4B9-E818-4667-B2D5-3F2608037A40}" destId="{3A9C677E-2B73-4CF8-B6E2-A7A0E82E317F}" srcOrd="10" destOrd="0" presId="urn:microsoft.com/office/officeart/2005/8/layout/orgChart1"/>
    <dgm:cxn modelId="{7E9BA0BA-615B-4329-B83A-9138926001D2}" type="presParOf" srcId="{B87EF4B9-E818-4667-B2D5-3F2608037A40}" destId="{8405F89A-60EB-4CDC-8802-202E77301473}" srcOrd="11" destOrd="0" presId="urn:microsoft.com/office/officeart/2005/8/layout/orgChart1"/>
    <dgm:cxn modelId="{DE6BDC5D-5B76-4832-9C7A-A51859785971}" type="presParOf" srcId="{8405F89A-60EB-4CDC-8802-202E77301473}" destId="{7CC289FF-E32E-4266-9D55-9C3D57D6CEAD}" srcOrd="0" destOrd="0" presId="urn:microsoft.com/office/officeart/2005/8/layout/orgChart1"/>
    <dgm:cxn modelId="{AF209A52-B14E-40D9-A4A0-C9DF31F2B41A}" type="presParOf" srcId="{7CC289FF-E32E-4266-9D55-9C3D57D6CEAD}" destId="{1A67A7B9-4578-45E6-AE85-007ED1D7D28B}" srcOrd="0" destOrd="0" presId="urn:microsoft.com/office/officeart/2005/8/layout/orgChart1"/>
    <dgm:cxn modelId="{95D93AFF-49B1-4AA2-B561-04D91471300D}" type="presParOf" srcId="{7CC289FF-E32E-4266-9D55-9C3D57D6CEAD}" destId="{250CB21C-73BE-4329-98E1-9D76A40CF4FB}" srcOrd="1" destOrd="0" presId="urn:microsoft.com/office/officeart/2005/8/layout/orgChart1"/>
    <dgm:cxn modelId="{59E7D214-5231-4384-B551-3948ACD3A861}" type="presParOf" srcId="{8405F89A-60EB-4CDC-8802-202E77301473}" destId="{B5E11ABF-E7A6-40E1-A697-54E5B771B6A0}" srcOrd="1" destOrd="0" presId="urn:microsoft.com/office/officeart/2005/8/layout/orgChart1"/>
    <dgm:cxn modelId="{680C986C-F301-49A9-8049-DB72AB8497E3}" type="presParOf" srcId="{8405F89A-60EB-4CDC-8802-202E77301473}" destId="{480CA871-B88B-4770-B62E-68C80DC2E6C0}" srcOrd="2" destOrd="0" presId="urn:microsoft.com/office/officeart/2005/8/layout/orgChart1"/>
    <dgm:cxn modelId="{A1E94689-8F3E-416B-8A27-00248B37F720}" type="presParOf" srcId="{B87EF4B9-E818-4667-B2D5-3F2608037A40}" destId="{2225E66D-FBD4-458B-8291-5E4B9DB9BEEB}" srcOrd="12" destOrd="0" presId="urn:microsoft.com/office/officeart/2005/8/layout/orgChart1"/>
    <dgm:cxn modelId="{96BF53D0-8F5C-4B8C-A171-E39B1CF7AA79}" type="presParOf" srcId="{B87EF4B9-E818-4667-B2D5-3F2608037A40}" destId="{73E32E26-A838-4301-B326-5D85D48D73DB}" srcOrd="13" destOrd="0" presId="urn:microsoft.com/office/officeart/2005/8/layout/orgChart1"/>
    <dgm:cxn modelId="{62F89179-9935-411A-93A0-16666CF25046}" type="presParOf" srcId="{73E32E26-A838-4301-B326-5D85D48D73DB}" destId="{B1047E37-9D55-47F5-9BDC-D058B0A99744}" srcOrd="0" destOrd="0" presId="urn:microsoft.com/office/officeart/2005/8/layout/orgChart1"/>
    <dgm:cxn modelId="{46C0CF0F-1394-4334-A42C-E958FCE8C39A}" type="presParOf" srcId="{B1047E37-9D55-47F5-9BDC-D058B0A99744}" destId="{97D888F4-A4D7-436F-8FB2-20AC93994448}" srcOrd="0" destOrd="0" presId="urn:microsoft.com/office/officeart/2005/8/layout/orgChart1"/>
    <dgm:cxn modelId="{D9E2886A-FE93-4085-A59F-9BD0C54A17F3}" type="presParOf" srcId="{B1047E37-9D55-47F5-9BDC-D058B0A99744}" destId="{B510C96D-F630-4AF4-9A19-EAED175CA5F1}" srcOrd="1" destOrd="0" presId="urn:microsoft.com/office/officeart/2005/8/layout/orgChart1"/>
    <dgm:cxn modelId="{4742ACBE-6419-4971-BA63-DC4129FF6E8C}" type="presParOf" srcId="{73E32E26-A838-4301-B326-5D85D48D73DB}" destId="{0D04B78E-41DD-46EA-83FB-7175960AAE87}" srcOrd="1" destOrd="0" presId="urn:microsoft.com/office/officeart/2005/8/layout/orgChart1"/>
    <dgm:cxn modelId="{B5413D15-8456-48A1-A423-7D03E1669565}" type="presParOf" srcId="{73E32E26-A838-4301-B326-5D85D48D73DB}" destId="{B33F7E59-D8BD-405E-992F-908554E866E6}" srcOrd="2" destOrd="0" presId="urn:microsoft.com/office/officeart/2005/8/layout/orgChart1"/>
    <dgm:cxn modelId="{79634C88-C65F-48A8-BB31-97188AE2A016}" type="presParOf" srcId="{B87EF4B9-E818-4667-B2D5-3F2608037A40}" destId="{3B276F8B-0A17-484B-A9FF-8A273C4E9F97}" srcOrd="14" destOrd="0" presId="urn:microsoft.com/office/officeart/2005/8/layout/orgChart1"/>
    <dgm:cxn modelId="{A9D39668-679E-4E61-BAC5-16B72992CEF6}" type="presParOf" srcId="{B87EF4B9-E818-4667-B2D5-3F2608037A40}" destId="{16E26A49-C10E-4D5E-BE99-C5C58ABB9F87}" srcOrd="15" destOrd="0" presId="urn:microsoft.com/office/officeart/2005/8/layout/orgChart1"/>
    <dgm:cxn modelId="{C372ECDD-0EC4-478C-A28E-4B146A104247}" type="presParOf" srcId="{16E26A49-C10E-4D5E-BE99-C5C58ABB9F87}" destId="{342DDC7C-2A90-443D-AEF4-6893543C5615}" srcOrd="0" destOrd="0" presId="urn:microsoft.com/office/officeart/2005/8/layout/orgChart1"/>
    <dgm:cxn modelId="{1CFD20B0-DB3F-4812-992A-FAA66E2D4FC3}" type="presParOf" srcId="{342DDC7C-2A90-443D-AEF4-6893543C5615}" destId="{99CA919A-8D8F-4735-ADE6-CE9C8518ABF0}" srcOrd="0" destOrd="0" presId="urn:microsoft.com/office/officeart/2005/8/layout/orgChart1"/>
    <dgm:cxn modelId="{4BCEA06E-3650-4573-91EE-C108C236FDB6}" type="presParOf" srcId="{342DDC7C-2A90-443D-AEF4-6893543C5615}" destId="{FF9EA8F6-607B-4E0C-AA7E-D34DB0CFC5F9}" srcOrd="1" destOrd="0" presId="urn:microsoft.com/office/officeart/2005/8/layout/orgChart1"/>
    <dgm:cxn modelId="{AF0A0A01-B4B3-4702-9CCA-0D3B2DC452F7}" type="presParOf" srcId="{16E26A49-C10E-4D5E-BE99-C5C58ABB9F87}" destId="{090FD27A-8344-4D28-916A-65EDDC92D20A}" srcOrd="1" destOrd="0" presId="urn:microsoft.com/office/officeart/2005/8/layout/orgChart1"/>
    <dgm:cxn modelId="{B0B9827A-DFF4-4BED-8602-6AC53A23DC1B}" type="presParOf" srcId="{16E26A49-C10E-4D5E-BE99-C5C58ABB9F87}" destId="{96521ACD-30E4-41BA-9433-7552EBEA2C77}" srcOrd="2" destOrd="0" presId="urn:microsoft.com/office/officeart/2005/8/layout/orgChart1"/>
    <dgm:cxn modelId="{101F99A4-D826-49CA-A1E2-3F249770799D}" type="presParOf" srcId="{B87EF4B9-E818-4667-B2D5-3F2608037A40}" destId="{70B2057D-7408-4B62-A5A5-5BE6E3A358BF}" srcOrd="16" destOrd="0" presId="urn:microsoft.com/office/officeart/2005/8/layout/orgChart1"/>
    <dgm:cxn modelId="{E3DC0183-D3F9-4286-83DF-41451998B3A5}" type="presParOf" srcId="{B87EF4B9-E818-4667-B2D5-3F2608037A40}" destId="{7ADFC879-5FFD-4A7D-8AA3-FAA1A85F513D}" srcOrd="17" destOrd="0" presId="urn:microsoft.com/office/officeart/2005/8/layout/orgChart1"/>
    <dgm:cxn modelId="{F262D88A-93BB-4CB7-BC24-FA7A5E1D32FA}" type="presParOf" srcId="{7ADFC879-5FFD-4A7D-8AA3-FAA1A85F513D}" destId="{29D7FD82-90D1-4C1C-9958-7B231FEFB717}" srcOrd="0" destOrd="0" presId="urn:microsoft.com/office/officeart/2005/8/layout/orgChart1"/>
    <dgm:cxn modelId="{191AFDD6-46CE-4D68-B836-A6D15933B290}" type="presParOf" srcId="{29D7FD82-90D1-4C1C-9958-7B231FEFB717}" destId="{98AB62AE-8FE0-4AEB-BD45-DACB926722E4}" srcOrd="0" destOrd="0" presId="urn:microsoft.com/office/officeart/2005/8/layout/orgChart1"/>
    <dgm:cxn modelId="{55A9244B-AE29-4CCA-9830-8F6A665B35B6}" type="presParOf" srcId="{29D7FD82-90D1-4C1C-9958-7B231FEFB717}" destId="{D86BB523-1F40-4899-B8ED-D041F4836395}" srcOrd="1" destOrd="0" presId="urn:microsoft.com/office/officeart/2005/8/layout/orgChart1"/>
    <dgm:cxn modelId="{C0612355-A9D6-4D1B-9D2B-EB263C45BC57}" type="presParOf" srcId="{7ADFC879-5FFD-4A7D-8AA3-FAA1A85F513D}" destId="{0D81B698-006D-4DBF-B9AC-2FAEB84CAB81}" srcOrd="1" destOrd="0" presId="urn:microsoft.com/office/officeart/2005/8/layout/orgChart1"/>
    <dgm:cxn modelId="{FD5BE905-E93D-456A-803B-33F6A4C10D6F}" type="presParOf" srcId="{7ADFC879-5FFD-4A7D-8AA3-FAA1A85F513D}" destId="{0B308598-B586-4A18-B596-158AF39A452D}" srcOrd="2" destOrd="0" presId="urn:microsoft.com/office/officeart/2005/8/layout/orgChart1"/>
    <dgm:cxn modelId="{AD7673D8-3A43-427C-AB19-E89A238AEA6B}" type="presParOf" srcId="{DA5863B0-4EE9-4FE5-BEC9-5049A438E98B}" destId="{62ABD4D2-537E-42EA-A008-27200824188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602D92-1413-4CEF-9DDE-DD31486EE5E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6484CA1-4AF4-49C6-9931-E07A9317F5DA}">
      <dgm:prSet phldrT="[Text]"/>
      <dgm:spPr/>
      <dgm:t>
        <a:bodyPr/>
        <a:lstStyle/>
        <a:p>
          <a:r>
            <a:rPr lang="en-US" dirty="0"/>
            <a:t>Domestic economy (S1)</a:t>
          </a:r>
          <a:endParaRPr lang="en-GB" dirty="0"/>
        </a:p>
      </dgm:t>
    </dgm:pt>
    <dgm:pt modelId="{30C57F32-74E3-421E-88FD-9FBFCCD07793}" type="parTrans" cxnId="{302E069F-FB06-48AC-82A4-BD57650FA500}">
      <dgm:prSet/>
      <dgm:spPr/>
      <dgm:t>
        <a:bodyPr/>
        <a:lstStyle/>
        <a:p>
          <a:endParaRPr lang="en-GB"/>
        </a:p>
      </dgm:t>
    </dgm:pt>
    <dgm:pt modelId="{536E02F0-A8F0-47B6-90BD-96A7F4C357D6}" type="sibTrans" cxnId="{302E069F-FB06-48AC-82A4-BD57650FA500}">
      <dgm:prSet/>
      <dgm:spPr/>
      <dgm:t>
        <a:bodyPr/>
        <a:lstStyle/>
        <a:p>
          <a:endParaRPr lang="en-GB"/>
        </a:p>
      </dgm:t>
    </dgm:pt>
    <dgm:pt modelId="{E30A1BEE-BD80-489C-94F8-4261D4EFE7A3}">
      <dgm:prSet phldrT="[Text]"/>
      <dgm:spPr/>
      <dgm:t>
        <a:bodyPr/>
        <a:lstStyle/>
        <a:p>
          <a:r>
            <a:rPr lang="en-US" dirty="0"/>
            <a:t>Financial corporations (S12)</a:t>
          </a:r>
          <a:endParaRPr lang="en-GB" dirty="0"/>
        </a:p>
      </dgm:t>
    </dgm:pt>
    <dgm:pt modelId="{5DA1233E-E86A-4B1D-A879-C5DC2143786B}" type="parTrans" cxnId="{9D00718D-CCAE-454D-A653-8417AFF02F20}">
      <dgm:prSet/>
      <dgm:spPr/>
      <dgm:t>
        <a:bodyPr/>
        <a:lstStyle/>
        <a:p>
          <a:endParaRPr lang="en-GB"/>
        </a:p>
      </dgm:t>
    </dgm:pt>
    <dgm:pt modelId="{77F64E88-F135-46F6-8D09-E5B14C3475A9}" type="sibTrans" cxnId="{9D00718D-CCAE-454D-A653-8417AFF02F20}">
      <dgm:prSet/>
      <dgm:spPr/>
      <dgm:t>
        <a:bodyPr/>
        <a:lstStyle/>
        <a:p>
          <a:endParaRPr lang="en-GB"/>
        </a:p>
      </dgm:t>
    </dgm:pt>
    <dgm:pt modelId="{8C9EFE3A-0490-4E14-A4A3-074A4522A914}">
      <dgm:prSet phldrT="[Text]"/>
      <dgm:spPr/>
      <dgm:t>
        <a:bodyPr/>
        <a:lstStyle/>
        <a:p>
          <a:r>
            <a:rPr lang="en-US" dirty="0"/>
            <a:t>Households (S14)</a:t>
          </a:r>
          <a:endParaRPr lang="en-GB" dirty="0"/>
        </a:p>
      </dgm:t>
    </dgm:pt>
    <dgm:pt modelId="{B75EB08A-B5D8-4CA0-9722-EADEC8FAF73D}" type="parTrans" cxnId="{8AF2C2D1-8DDE-432C-AEE2-8F9B8852456C}">
      <dgm:prSet/>
      <dgm:spPr/>
      <dgm:t>
        <a:bodyPr/>
        <a:lstStyle/>
        <a:p>
          <a:endParaRPr lang="en-GB"/>
        </a:p>
      </dgm:t>
    </dgm:pt>
    <dgm:pt modelId="{9A860D62-6DF4-4195-9CB2-06770F6EB218}" type="sibTrans" cxnId="{8AF2C2D1-8DDE-432C-AEE2-8F9B8852456C}">
      <dgm:prSet/>
      <dgm:spPr/>
      <dgm:t>
        <a:bodyPr/>
        <a:lstStyle/>
        <a:p>
          <a:endParaRPr lang="en-GB"/>
        </a:p>
      </dgm:t>
    </dgm:pt>
    <dgm:pt modelId="{FBF8CF6F-7611-4DBD-80DC-9B4E7CFDC9C6}">
      <dgm:prSet phldrT="[Text]"/>
      <dgm:spPr/>
      <dgm:t>
        <a:bodyPr/>
        <a:lstStyle/>
        <a:p>
          <a:r>
            <a:rPr lang="en-US" dirty="0"/>
            <a:t>Non-profit institutions serving households (S15)</a:t>
          </a:r>
          <a:endParaRPr lang="en-GB" dirty="0"/>
        </a:p>
      </dgm:t>
    </dgm:pt>
    <dgm:pt modelId="{A3BED565-F479-4D6E-92DE-B4F3096F97D0}" type="parTrans" cxnId="{C804F8E6-57B0-4B33-92D7-F26799ACFC41}">
      <dgm:prSet/>
      <dgm:spPr/>
      <dgm:t>
        <a:bodyPr/>
        <a:lstStyle/>
        <a:p>
          <a:endParaRPr lang="en-GB"/>
        </a:p>
      </dgm:t>
    </dgm:pt>
    <dgm:pt modelId="{796FDF1F-8D3E-4B63-8885-24FBB8CD4E14}" type="sibTrans" cxnId="{C804F8E6-57B0-4B33-92D7-F26799ACFC41}">
      <dgm:prSet/>
      <dgm:spPr/>
      <dgm:t>
        <a:bodyPr/>
        <a:lstStyle/>
        <a:p>
          <a:endParaRPr lang="en-GB"/>
        </a:p>
      </dgm:t>
    </dgm:pt>
    <dgm:pt modelId="{710D5A7D-B67D-45C2-A96D-A61F9246E62B}">
      <dgm:prSet phldrT="[Text]"/>
      <dgm:spPr/>
      <dgm:t>
        <a:bodyPr/>
        <a:lstStyle/>
        <a:p>
          <a:r>
            <a:rPr lang="en-US" dirty="0"/>
            <a:t>General Government (S13)</a:t>
          </a:r>
          <a:endParaRPr lang="en-GB" dirty="0"/>
        </a:p>
      </dgm:t>
    </dgm:pt>
    <dgm:pt modelId="{AF601993-C1F6-4DDD-8685-FBAD2DD274F4}" type="parTrans" cxnId="{215E9AED-B1F5-4C15-9F1A-B9E9D80C5993}">
      <dgm:prSet/>
      <dgm:spPr/>
      <dgm:t>
        <a:bodyPr/>
        <a:lstStyle/>
        <a:p>
          <a:endParaRPr lang="en-GB"/>
        </a:p>
      </dgm:t>
    </dgm:pt>
    <dgm:pt modelId="{46A4A40A-D599-4FCB-A57C-4D363CFA7BFB}" type="sibTrans" cxnId="{215E9AED-B1F5-4C15-9F1A-B9E9D80C5993}">
      <dgm:prSet/>
      <dgm:spPr/>
      <dgm:t>
        <a:bodyPr/>
        <a:lstStyle/>
        <a:p>
          <a:endParaRPr lang="en-GB"/>
        </a:p>
      </dgm:t>
    </dgm:pt>
    <dgm:pt modelId="{3E5A04E3-6794-44E9-9110-A4E2A86F81A7}">
      <dgm:prSet phldrT="[Text]"/>
      <dgm:spPr/>
      <dgm:t>
        <a:bodyPr/>
        <a:lstStyle/>
        <a:p>
          <a:r>
            <a:rPr lang="en-US"/>
            <a:t>Non-financial corporations (S11)</a:t>
          </a:r>
          <a:endParaRPr lang="en-GB" dirty="0"/>
        </a:p>
      </dgm:t>
    </dgm:pt>
    <dgm:pt modelId="{10558A0C-B62B-4EC4-BBF4-074B5BB4C9E3}" type="parTrans" cxnId="{E5545F54-9494-4182-8AB6-8575D597376B}">
      <dgm:prSet/>
      <dgm:spPr/>
      <dgm:t>
        <a:bodyPr/>
        <a:lstStyle/>
        <a:p>
          <a:endParaRPr lang="en-GB"/>
        </a:p>
      </dgm:t>
    </dgm:pt>
    <dgm:pt modelId="{1CDC5F69-EFE3-4986-925C-A5BB8F1C7F17}" type="sibTrans" cxnId="{E5545F54-9494-4182-8AB6-8575D597376B}">
      <dgm:prSet/>
      <dgm:spPr/>
      <dgm:t>
        <a:bodyPr/>
        <a:lstStyle/>
        <a:p>
          <a:endParaRPr lang="en-GB"/>
        </a:p>
      </dgm:t>
    </dgm:pt>
    <dgm:pt modelId="{D4B4B3A4-1BB2-47E0-8781-343F7FDCF99D}">
      <dgm:prSet phldrT="[Text]"/>
      <dgm:spPr/>
      <dgm:t>
        <a:bodyPr/>
        <a:lstStyle/>
        <a:p>
          <a:r>
            <a:rPr lang="en-US" dirty="0"/>
            <a:t>Rest-of-the-world (S2)</a:t>
          </a:r>
          <a:endParaRPr lang="en-GB" dirty="0"/>
        </a:p>
      </dgm:t>
    </dgm:pt>
    <dgm:pt modelId="{8D6CB0F4-C3ED-44AC-B696-B701F4CAE053}" type="parTrans" cxnId="{0DA40999-F730-4155-A4B8-37B8E581E78A}">
      <dgm:prSet/>
      <dgm:spPr/>
      <dgm:t>
        <a:bodyPr/>
        <a:lstStyle/>
        <a:p>
          <a:endParaRPr lang="en-GB"/>
        </a:p>
      </dgm:t>
    </dgm:pt>
    <dgm:pt modelId="{BCCB3C34-177C-44D7-A0B6-06FC61C99E3C}" type="sibTrans" cxnId="{0DA40999-F730-4155-A4B8-37B8E581E78A}">
      <dgm:prSet/>
      <dgm:spPr/>
      <dgm:t>
        <a:bodyPr/>
        <a:lstStyle/>
        <a:p>
          <a:endParaRPr lang="en-GB"/>
        </a:p>
      </dgm:t>
    </dgm:pt>
    <dgm:pt modelId="{336156C4-BDD4-4FCF-9A87-FF5C88E2D258}" type="pres">
      <dgm:prSet presAssocID="{5A602D92-1413-4CEF-9DDE-DD31486EE5EB}" presName="hierChild1" presStyleCnt="0">
        <dgm:presLayoutVars>
          <dgm:orgChart val="1"/>
          <dgm:chPref val="1"/>
          <dgm:dir/>
          <dgm:animOne val="branch"/>
          <dgm:animLvl val="lvl"/>
          <dgm:resizeHandles/>
        </dgm:presLayoutVars>
      </dgm:prSet>
      <dgm:spPr/>
    </dgm:pt>
    <dgm:pt modelId="{F3BC46ED-BD91-4875-AF61-B576AEAA46C2}" type="pres">
      <dgm:prSet presAssocID="{F6484CA1-4AF4-49C6-9931-E07A9317F5DA}" presName="hierRoot1" presStyleCnt="0">
        <dgm:presLayoutVars>
          <dgm:hierBranch val="init"/>
        </dgm:presLayoutVars>
      </dgm:prSet>
      <dgm:spPr/>
    </dgm:pt>
    <dgm:pt modelId="{3A4A94A9-BF55-4C4C-BCD2-9D36AB028BF7}" type="pres">
      <dgm:prSet presAssocID="{F6484CA1-4AF4-49C6-9931-E07A9317F5DA}" presName="rootComposite1" presStyleCnt="0"/>
      <dgm:spPr/>
    </dgm:pt>
    <dgm:pt modelId="{47983EEA-C040-425E-900A-6B979F57F1BB}" type="pres">
      <dgm:prSet presAssocID="{F6484CA1-4AF4-49C6-9931-E07A9317F5DA}" presName="rootText1" presStyleLbl="node0" presStyleIdx="0" presStyleCnt="2">
        <dgm:presLayoutVars>
          <dgm:chPref val="3"/>
        </dgm:presLayoutVars>
      </dgm:prSet>
      <dgm:spPr/>
    </dgm:pt>
    <dgm:pt modelId="{2D578416-E2D3-433A-A8F9-4278772AB5A9}" type="pres">
      <dgm:prSet presAssocID="{F6484CA1-4AF4-49C6-9931-E07A9317F5DA}" presName="rootConnector1" presStyleLbl="node1" presStyleIdx="0" presStyleCnt="0"/>
      <dgm:spPr/>
    </dgm:pt>
    <dgm:pt modelId="{87F25078-B66F-4A7F-8919-EEB2F446094F}" type="pres">
      <dgm:prSet presAssocID="{F6484CA1-4AF4-49C6-9931-E07A9317F5DA}" presName="hierChild2" presStyleCnt="0"/>
      <dgm:spPr/>
    </dgm:pt>
    <dgm:pt modelId="{4428BA9A-0CEC-48A0-B1BF-B760149B2D09}" type="pres">
      <dgm:prSet presAssocID="{10558A0C-B62B-4EC4-BBF4-074B5BB4C9E3}" presName="Name37" presStyleLbl="parChTrans1D2" presStyleIdx="0" presStyleCnt="5"/>
      <dgm:spPr/>
    </dgm:pt>
    <dgm:pt modelId="{DF6525B7-CAE2-4F22-B0F8-A83EB49CB75D}" type="pres">
      <dgm:prSet presAssocID="{3E5A04E3-6794-44E9-9110-A4E2A86F81A7}" presName="hierRoot2" presStyleCnt="0">
        <dgm:presLayoutVars>
          <dgm:hierBranch val="init"/>
        </dgm:presLayoutVars>
      </dgm:prSet>
      <dgm:spPr/>
    </dgm:pt>
    <dgm:pt modelId="{DC6F5C47-E68A-4F10-83B9-E376DFB29B9C}" type="pres">
      <dgm:prSet presAssocID="{3E5A04E3-6794-44E9-9110-A4E2A86F81A7}" presName="rootComposite" presStyleCnt="0"/>
      <dgm:spPr/>
    </dgm:pt>
    <dgm:pt modelId="{84B52324-427A-4818-953B-059128A75C35}" type="pres">
      <dgm:prSet presAssocID="{3E5A04E3-6794-44E9-9110-A4E2A86F81A7}" presName="rootText" presStyleLbl="node2" presStyleIdx="0" presStyleCnt="5">
        <dgm:presLayoutVars>
          <dgm:chPref val="3"/>
        </dgm:presLayoutVars>
      </dgm:prSet>
      <dgm:spPr/>
    </dgm:pt>
    <dgm:pt modelId="{BB5B11B4-974F-437F-95E9-C0C6D42D0C98}" type="pres">
      <dgm:prSet presAssocID="{3E5A04E3-6794-44E9-9110-A4E2A86F81A7}" presName="rootConnector" presStyleLbl="node2" presStyleIdx="0" presStyleCnt="5"/>
      <dgm:spPr/>
    </dgm:pt>
    <dgm:pt modelId="{25819595-E1AC-48D7-ADAF-178E7B453B00}" type="pres">
      <dgm:prSet presAssocID="{3E5A04E3-6794-44E9-9110-A4E2A86F81A7}" presName="hierChild4" presStyleCnt="0"/>
      <dgm:spPr/>
    </dgm:pt>
    <dgm:pt modelId="{FEDB133E-1725-4AA4-AC03-49600EE50BE2}" type="pres">
      <dgm:prSet presAssocID="{3E5A04E3-6794-44E9-9110-A4E2A86F81A7}" presName="hierChild5" presStyleCnt="0"/>
      <dgm:spPr/>
    </dgm:pt>
    <dgm:pt modelId="{6C684E97-37FA-4563-9179-4F5ABA45E941}" type="pres">
      <dgm:prSet presAssocID="{5DA1233E-E86A-4B1D-A879-C5DC2143786B}" presName="Name37" presStyleLbl="parChTrans1D2" presStyleIdx="1" presStyleCnt="5"/>
      <dgm:spPr/>
    </dgm:pt>
    <dgm:pt modelId="{907FD35A-E36D-4C30-9EF3-D68BC3C9BC08}" type="pres">
      <dgm:prSet presAssocID="{E30A1BEE-BD80-489C-94F8-4261D4EFE7A3}" presName="hierRoot2" presStyleCnt="0">
        <dgm:presLayoutVars>
          <dgm:hierBranch val="init"/>
        </dgm:presLayoutVars>
      </dgm:prSet>
      <dgm:spPr/>
    </dgm:pt>
    <dgm:pt modelId="{23A08B6B-317D-482C-857B-0A44D6F0302A}" type="pres">
      <dgm:prSet presAssocID="{E30A1BEE-BD80-489C-94F8-4261D4EFE7A3}" presName="rootComposite" presStyleCnt="0"/>
      <dgm:spPr/>
    </dgm:pt>
    <dgm:pt modelId="{43AD107E-CD91-4FC4-A785-189AC6AC35CC}" type="pres">
      <dgm:prSet presAssocID="{E30A1BEE-BD80-489C-94F8-4261D4EFE7A3}" presName="rootText" presStyleLbl="node2" presStyleIdx="1" presStyleCnt="5">
        <dgm:presLayoutVars>
          <dgm:chPref val="3"/>
        </dgm:presLayoutVars>
      </dgm:prSet>
      <dgm:spPr/>
    </dgm:pt>
    <dgm:pt modelId="{A89CA45F-CB96-4159-9EE3-5D12B638D74C}" type="pres">
      <dgm:prSet presAssocID="{E30A1BEE-BD80-489C-94F8-4261D4EFE7A3}" presName="rootConnector" presStyleLbl="node2" presStyleIdx="1" presStyleCnt="5"/>
      <dgm:spPr/>
    </dgm:pt>
    <dgm:pt modelId="{E7C7377A-7528-48C4-8E0A-9E4476DCEC05}" type="pres">
      <dgm:prSet presAssocID="{E30A1BEE-BD80-489C-94F8-4261D4EFE7A3}" presName="hierChild4" presStyleCnt="0"/>
      <dgm:spPr/>
    </dgm:pt>
    <dgm:pt modelId="{E1C47103-5E6B-48CD-BCD5-DEBD67CC6BAA}" type="pres">
      <dgm:prSet presAssocID="{E30A1BEE-BD80-489C-94F8-4261D4EFE7A3}" presName="hierChild5" presStyleCnt="0"/>
      <dgm:spPr/>
    </dgm:pt>
    <dgm:pt modelId="{F8D4ED1B-4535-44FE-BDF4-5B24F265508C}" type="pres">
      <dgm:prSet presAssocID="{AF601993-C1F6-4DDD-8685-FBAD2DD274F4}" presName="Name37" presStyleLbl="parChTrans1D2" presStyleIdx="2" presStyleCnt="5"/>
      <dgm:spPr/>
    </dgm:pt>
    <dgm:pt modelId="{75CE515D-1626-4D61-A2E7-E18586FADB71}" type="pres">
      <dgm:prSet presAssocID="{710D5A7D-B67D-45C2-A96D-A61F9246E62B}" presName="hierRoot2" presStyleCnt="0">
        <dgm:presLayoutVars>
          <dgm:hierBranch val="init"/>
        </dgm:presLayoutVars>
      </dgm:prSet>
      <dgm:spPr/>
    </dgm:pt>
    <dgm:pt modelId="{79BA375E-64BB-47F1-B215-5AD4266ED19C}" type="pres">
      <dgm:prSet presAssocID="{710D5A7D-B67D-45C2-A96D-A61F9246E62B}" presName="rootComposite" presStyleCnt="0"/>
      <dgm:spPr/>
    </dgm:pt>
    <dgm:pt modelId="{0BB59BAE-A96B-4CC3-944D-8982B78A83E4}" type="pres">
      <dgm:prSet presAssocID="{710D5A7D-B67D-45C2-A96D-A61F9246E62B}" presName="rootText" presStyleLbl="node2" presStyleIdx="2" presStyleCnt="5">
        <dgm:presLayoutVars>
          <dgm:chPref val="3"/>
        </dgm:presLayoutVars>
      </dgm:prSet>
      <dgm:spPr/>
    </dgm:pt>
    <dgm:pt modelId="{ABF3C56E-63FA-4A15-BAE7-3E84C8522AFF}" type="pres">
      <dgm:prSet presAssocID="{710D5A7D-B67D-45C2-A96D-A61F9246E62B}" presName="rootConnector" presStyleLbl="node2" presStyleIdx="2" presStyleCnt="5"/>
      <dgm:spPr/>
    </dgm:pt>
    <dgm:pt modelId="{2161380C-9AAD-422C-8CE6-FEDCCE3F87B1}" type="pres">
      <dgm:prSet presAssocID="{710D5A7D-B67D-45C2-A96D-A61F9246E62B}" presName="hierChild4" presStyleCnt="0"/>
      <dgm:spPr/>
    </dgm:pt>
    <dgm:pt modelId="{427FF77E-15DA-4C1D-BB0A-84F73E0BB6E5}" type="pres">
      <dgm:prSet presAssocID="{710D5A7D-B67D-45C2-A96D-A61F9246E62B}" presName="hierChild5" presStyleCnt="0"/>
      <dgm:spPr/>
    </dgm:pt>
    <dgm:pt modelId="{CD9D75F2-CB0E-4D49-BB7D-6357BA9256B0}" type="pres">
      <dgm:prSet presAssocID="{B75EB08A-B5D8-4CA0-9722-EADEC8FAF73D}" presName="Name37" presStyleLbl="parChTrans1D2" presStyleIdx="3" presStyleCnt="5"/>
      <dgm:spPr/>
    </dgm:pt>
    <dgm:pt modelId="{3FD55614-20F5-411E-9CA7-02B9FC8FAD15}" type="pres">
      <dgm:prSet presAssocID="{8C9EFE3A-0490-4E14-A4A3-074A4522A914}" presName="hierRoot2" presStyleCnt="0">
        <dgm:presLayoutVars>
          <dgm:hierBranch val="init"/>
        </dgm:presLayoutVars>
      </dgm:prSet>
      <dgm:spPr/>
    </dgm:pt>
    <dgm:pt modelId="{EC38B742-6DA7-44A0-9BA4-90F4704370A0}" type="pres">
      <dgm:prSet presAssocID="{8C9EFE3A-0490-4E14-A4A3-074A4522A914}" presName="rootComposite" presStyleCnt="0"/>
      <dgm:spPr/>
    </dgm:pt>
    <dgm:pt modelId="{84EF9346-B071-4665-9660-7C3F49048E37}" type="pres">
      <dgm:prSet presAssocID="{8C9EFE3A-0490-4E14-A4A3-074A4522A914}" presName="rootText" presStyleLbl="node2" presStyleIdx="3" presStyleCnt="5">
        <dgm:presLayoutVars>
          <dgm:chPref val="3"/>
        </dgm:presLayoutVars>
      </dgm:prSet>
      <dgm:spPr/>
    </dgm:pt>
    <dgm:pt modelId="{996B8783-71EE-4C32-8D83-E0D07D96D855}" type="pres">
      <dgm:prSet presAssocID="{8C9EFE3A-0490-4E14-A4A3-074A4522A914}" presName="rootConnector" presStyleLbl="node2" presStyleIdx="3" presStyleCnt="5"/>
      <dgm:spPr/>
    </dgm:pt>
    <dgm:pt modelId="{AA9B0B0B-A0D4-4331-9CF2-0E234F2C9232}" type="pres">
      <dgm:prSet presAssocID="{8C9EFE3A-0490-4E14-A4A3-074A4522A914}" presName="hierChild4" presStyleCnt="0"/>
      <dgm:spPr/>
    </dgm:pt>
    <dgm:pt modelId="{8D220560-F69B-42F1-B4C5-EC03FB58B245}" type="pres">
      <dgm:prSet presAssocID="{8C9EFE3A-0490-4E14-A4A3-074A4522A914}" presName="hierChild5" presStyleCnt="0"/>
      <dgm:spPr/>
    </dgm:pt>
    <dgm:pt modelId="{7BFABF4A-29CA-460F-90F3-1538D0422C87}" type="pres">
      <dgm:prSet presAssocID="{A3BED565-F479-4D6E-92DE-B4F3096F97D0}" presName="Name37" presStyleLbl="parChTrans1D2" presStyleIdx="4" presStyleCnt="5"/>
      <dgm:spPr/>
    </dgm:pt>
    <dgm:pt modelId="{64DDDC7C-037C-4C71-9CD8-07DA67DEF713}" type="pres">
      <dgm:prSet presAssocID="{FBF8CF6F-7611-4DBD-80DC-9B4E7CFDC9C6}" presName="hierRoot2" presStyleCnt="0">
        <dgm:presLayoutVars>
          <dgm:hierBranch val="init"/>
        </dgm:presLayoutVars>
      </dgm:prSet>
      <dgm:spPr/>
    </dgm:pt>
    <dgm:pt modelId="{FFA98DD4-CBC3-448D-9242-30CEFA7CADCE}" type="pres">
      <dgm:prSet presAssocID="{FBF8CF6F-7611-4DBD-80DC-9B4E7CFDC9C6}" presName="rootComposite" presStyleCnt="0"/>
      <dgm:spPr/>
    </dgm:pt>
    <dgm:pt modelId="{BE0B9ED4-0614-4858-881C-34E1CDC7E72B}" type="pres">
      <dgm:prSet presAssocID="{FBF8CF6F-7611-4DBD-80DC-9B4E7CFDC9C6}" presName="rootText" presStyleLbl="node2" presStyleIdx="4" presStyleCnt="5">
        <dgm:presLayoutVars>
          <dgm:chPref val="3"/>
        </dgm:presLayoutVars>
      </dgm:prSet>
      <dgm:spPr/>
    </dgm:pt>
    <dgm:pt modelId="{FF43DFA7-62E2-4B0D-8471-59D6F8C345CF}" type="pres">
      <dgm:prSet presAssocID="{FBF8CF6F-7611-4DBD-80DC-9B4E7CFDC9C6}" presName="rootConnector" presStyleLbl="node2" presStyleIdx="4" presStyleCnt="5"/>
      <dgm:spPr/>
    </dgm:pt>
    <dgm:pt modelId="{C2396130-1999-4273-924B-CF8C029E01C9}" type="pres">
      <dgm:prSet presAssocID="{FBF8CF6F-7611-4DBD-80DC-9B4E7CFDC9C6}" presName="hierChild4" presStyleCnt="0"/>
      <dgm:spPr/>
    </dgm:pt>
    <dgm:pt modelId="{426BF03C-71C9-4E78-8C27-2B20F3240551}" type="pres">
      <dgm:prSet presAssocID="{FBF8CF6F-7611-4DBD-80DC-9B4E7CFDC9C6}" presName="hierChild5" presStyleCnt="0"/>
      <dgm:spPr/>
    </dgm:pt>
    <dgm:pt modelId="{87BEAA72-9072-4E11-96EE-7B9EECE48756}" type="pres">
      <dgm:prSet presAssocID="{F6484CA1-4AF4-49C6-9931-E07A9317F5DA}" presName="hierChild3" presStyleCnt="0"/>
      <dgm:spPr/>
    </dgm:pt>
    <dgm:pt modelId="{E2D92338-6813-436D-B285-3B333D9D04D5}" type="pres">
      <dgm:prSet presAssocID="{D4B4B3A4-1BB2-47E0-8781-343F7FDCF99D}" presName="hierRoot1" presStyleCnt="0">
        <dgm:presLayoutVars>
          <dgm:hierBranch val="init"/>
        </dgm:presLayoutVars>
      </dgm:prSet>
      <dgm:spPr/>
    </dgm:pt>
    <dgm:pt modelId="{67A0F933-5639-4FF5-9EC4-1DD00E6FFDA4}" type="pres">
      <dgm:prSet presAssocID="{D4B4B3A4-1BB2-47E0-8781-343F7FDCF99D}" presName="rootComposite1" presStyleCnt="0"/>
      <dgm:spPr/>
    </dgm:pt>
    <dgm:pt modelId="{4E9881E7-94BF-4294-9557-B0B87BBD4D26}" type="pres">
      <dgm:prSet presAssocID="{D4B4B3A4-1BB2-47E0-8781-343F7FDCF99D}" presName="rootText1" presStyleLbl="node0" presStyleIdx="1" presStyleCnt="2" custLinFactNeighborX="84718" custLinFactNeighborY="2287">
        <dgm:presLayoutVars>
          <dgm:chPref val="3"/>
        </dgm:presLayoutVars>
      </dgm:prSet>
      <dgm:spPr/>
    </dgm:pt>
    <dgm:pt modelId="{1125373D-E39F-4C5B-9047-094D48E18D57}" type="pres">
      <dgm:prSet presAssocID="{D4B4B3A4-1BB2-47E0-8781-343F7FDCF99D}" presName="rootConnector1" presStyleLbl="node1" presStyleIdx="0" presStyleCnt="0"/>
      <dgm:spPr/>
    </dgm:pt>
    <dgm:pt modelId="{0BFCACAF-41FA-421F-8564-5E528F011B17}" type="pres">
      <dgm:prSet presAssocID="{D4B4B3A4-1BB2-47E0-8781-343F7FDCF99D}" presName="hierChild2" presStyleCnt="0"/>
      <dgm:spPr/>
    </dgm:pt>
    <dgm:pt modelId="{144D56D9-F933-429A-A6F4-204C16472F18}" type="pres">
      <dgm:prSet presAssocID="{D4B4B3A4-1BB2-47E0-8781-343F7FDCF99D}" presName="hierChild3" presStyleCnt="0"/>
      <dgm:spPr/>
    </dgm:pt>
  </dgm:ptLst>
  <dgm:cxnLst>
    <dgm:cxn modelId="{BE787814-3728-4470-A7F3-F377F5A8073D}" type="presOf" srcId="{710D5A7D-B67D-45C2-A96D-A61F9246E62B}" destId="{ABF3C56E-63FA-4A15-BAE7-3E84C8522AFF}" srcOrd="1" destOrd="0" presId="urn:microsoft.com/office/officeart/2005/8/layout/orgChart1"/>
    <dgm:cxn modelId="{9FC70C1A-7C45-4BE5-B4BF-8AF31D5B3576}" type="presOf" srcId="{E30A1BEE-BD80-489C-94F8-4261D4EFE7A3}" destId="{A89CA45F-CB96-4159-9EE3-5D12B638D74C}" srcOrd="1" destOrd="0" presId="urn:microsoft.com/office/officeart/2005/8/layout/orgChart1"/>
    <dgm:cxn modelId="{28ECAD1E-45C2-47D4-97CB-D3DC4999596F}" type="presOf" srcId="{3E5A04E3-6794-44E9-9110-A4E2A86F81A7}" destId="{84B52324-427A-4818-953B-059128A75C35}" srcOrd="0" destOrd="0" presId="urn:microsoft.com/office/officeart/2005/8/layout/orgChart1"/>
    <dgm:cxn modelId="{82EF475C-B493-43A2-82A7-B3D9D73E6B56}" type="presOf" srcId="{F6484CA1-4AF4-49C6-9931-E07A9317F5DA}" destId="{47983EEA-C040-425E-900A-6B979F57F1BB}" srcOrd="0" destOrd="0" presId="urn:microsoft.com/office/officeart/2005/8/layout/orgChart1"/>
    <dgm:cxn modelId="{1A4EF366-B7E0-4E37-84C9-4960C87C0211}" type="presOf" srcId="{3E5A04E3-6794-44E9-9110-A4E2A86F81A7}" destId="{BB5B11B4-974F-437F-95E9-C0C6D42D0C98}" srcOrd="1" destOrd="0" presId="urn:microsoft.com/office/officeart/2005/8/layout/orgChart1"/>
    <dgm:cxn modelId="{C234CB6C-80E3-4E39-A7ED-149C115C6CE7}" type="presOf" srcId="{E30A1BEE-BD80-489C-94F8-4261D4EFE7A3}" destId="{43AD107E-CD91-4FC4-A785-189AC6AC35CC}" srcOrd="0" destOrd="0" presId="urn:microsoft.com/office/officeart/2005/8/layout/orgChart1"/>
    <dgm:cxn modelId="{E5545F54-9494-4182-8AB6-8575D597376B}" srcId="{F6484CA1-4AF4-49C6-9931-E07A9317F5DA}" destId="{3E5A04E3-6794-44E9-9110-A4E2A86F81A7}" srcOrd="0" destOrd="0" parTransId="{10558A0C-B62B-4EC4-BBF4-074B5BB4C9E3}" sibTransId="{1CDC5F69-EFE3-4986-925C-A5BB8F1C7F17}"/>
    <dgm:cxn modelId="{80FCC780-08B5-4835-817E-D379134FFF67}" type="presOf" srcId="{B75EB08A-B5D8-4CA0-9722-EADEC8FAF73D}" destId="{CD9D75F2-CB0E-4D49-BB7D-6357BA9256B0}" srcOrd="0" destOrd="0" presId="urn:microsoft.com/office/officeart/2005/8/layout/orgChart1"/>
    <dgm:cxn modelId="{9D00718D-CCAE-454D-A653-8417AFF02F20}" srcId="{F6484CA1-4AF4-49C6-9931-E07A9317F5DA}" destId="{E30A1BEE-BD80-489C-94F8-4261D4EFE7A3}" srcOrd="1" destOrd="0" parTransId="{5DA1233E-E86A-4B1D-A879-C5DC2143786B}" sibTransId="{77F64E88-F135-46F6-8D09-E5B14C3475A9}"/>
    <dgm:cxn modelId="{0DA40999-F730-4155-A4B8-37B8E581E78A}" srcId="{5A602D92-1413-4CEF-9DDE-DD31486EE5EB}" destId="{D4B4B3A4-1BB2-47E0-8781-343F7FDCF99D}" srcOrd="1" destOrd="0" parTransId="{8D6CB0F4-C3ED-44AC-B696-B701F4CAE053}" sibTransId="{BCCB3C34-177C-44D7-A0B6-06FC61C99E3C}"/>
    <dgm:cxn modelId="{8DE11A9E-A6E2-4FAE-AE4E-F515504965D0}" type="presOf" srcId="{FBF8CF6F-7611-4DBD-80DC-9B4E7CFDC9C6}" destId="{FF43DFA7-62E2-4B0D-8471-59D6F8C345CF}" srcOrd="1" destOrd="0" presId="urn:microsoft.com/office/officeart/2005/8/layout/orgChart1"/>
    <dgm:cxn modelId="{302E069F-FB06-48AC-82A4-BD57650FA500}" srcId="{5A602D92-1413-4CEF-9DDE-DD31486EE5EB}" destId="{F6484CA1-4AF4-49C6-9931-E07A9317F5DA}" srcOrd="0" destOrd="0" parTransId="{30C57F32-74E3-421E-88FD-9FBFCCD07793}" sibTransId="{536E02F0-A8F0-47B6-90BD-96A7F4C357D6}"/>
    <dgm:cxn modelId="{E95D53A2-0AC2-4642-8416-1D9E790A480C}" type="presOf" srcId="{FBF8CF6F-7611-4DBD-80DC-9B4E7CFDC9C6}" destId="{BE0B9ED4-0614-4858-881C-34E1CDC7E72B}" srcOrd="0" destOrd="0" presId="urn:microsoft.com/office/officeart/2005/8/layout/orgChart1"/>
    <dgm:cxn modelId="{C48956A4-EF42-4203-903A-E4DFAC8845AF}" type="presOf" srcId="{10558A0C-B62B-4EC4-BBF4-074B5BB4C9E3}" destId="{4428BA9A-0CEC-48A0-B1BF-B760149B2D09}" srcOrd="0" destOrd="0" presId="urn:microsoft.com/office/officeart/2005/8/layout/orgChart1"/>
    <dgm:cxn modelId="{6893FBAA-EA14-4F5D-9D61-C96758481F22}" type="presOf" srcId="{D4B4B3A4-1BB2-47E0-8781-343F7FDCF99D}" destId="{4E9881E7-94BF-4294-9557-B0B87BBD4D26}" srcOrd="0" destOrd="0" presId="urn:microsoft.com/office/officeart/2005/8/layout/orgChart1"/>
    <dgm:cxn modelId="{532189AE-6F4A-4FD2-997D-3CC4CD617A55}" type="presOf" srcId="{A3BED565-F479-4D6E-92DE-B4F3096F97D0}" destId="{7BFABF4A-29CA-460F-90F3-1538D0422C87}" srcOrd="0" destOrd="0" presId="urn:microsoft.com/office/officeart/2005/8/layout/orgChart1"/>
    <dgm:cxn modelId="{918922B7-E0FB-4E2A-93D8-FF837D344F9E}" type="presOf" srcId="{5A602D92-1413-4CEF-9DDE-DD31486EE5EB}" destId="{336156C4-BDD4-4FCF-9A87-FF5C88E2D258}" srcOrd="0" destOrd="0" presId="urn:microsoft.com/office/officeart/2005/8/layout/orgChart1"/>
    <dgm:cxn modelId="{805FA8CF-F7FE-45CD-BA64-AD68D8C98810}" type="presOf" srcId="{5DA1233E-E86A-4B1D-A879-C5DC2143786B}" destId="{6C684E97-37FA-4563-9179-4F5ABA45E941}" srcOrd="0" destOrd="0" presId="urn:microsoft.com/office/officeart/2005/8/layout/orgChart1"/>
    <dgm:cxn modelId="{8AF2C2D1-8DDE-432C-AEE2-8F9B8852456C}" srcId="{F6484CA1-4AF4-49C6-9931-E07A9317F5DA}" destId="{8C9EFE3A-0490-4E14-A4A3-074A4522A914}" srcOrd="3" destOrd="0" parTransId="{B75EB08A-B5D8-4CA0-9722-EADEC8FAF73D}" sibTransId="{9A860D62-6DF4-4195-9CB2-06770F6EB218}"/>
    <dgm:cxn modelId="{4CEF62D4-088F-40B5-B280-439006D5B060}" type="presOf" srcId="{8C9EFE3A-0490-4E14-A4A3-074A4522A914}" destId="{996B8783-71EE-4C32-8D83-E0D07D96D855}" srcOrd="1" destOrd="0" presId="urn:microsoft.com/office/officeart/2005/8/layout/orgChart1"/>
    <dgm:cxn modelId="{299AC4E1-8AE9-43CB-A7C5-8F1E02040767}" type="presOf" srcId="{710D5A7D-B67D-45C2-A96D-A61F9246E62B}" destId="{0BB59BAE-A96B-4CC3-944D-8982B78A83E4}" srcOrd="0" destOrd="0" presId="urn:microsoft.com/office/officeart/2005/8/layout/orgChart1"/>
    <dgm:cxn modelId="{549770E2-0CE6-4EED-8DD3-2547AEAA306A}" type="presOf" srcId="{8C9EFE3A-0490-4E14-A4A3-074A4522A914}" destId="{84EF9346-B071-4665-9660-7C3F49048E37}" srcOrd="0" destOrd="0" presId="urn:microsoft.com/office/officeart/2005/8/layout/orgChart1"/>
    <dgm:cxn modelId="{C804F8E6-57B0-4B33-92D7-F26799ACFC41}" srcId="{F6484CA1-4AF4-49C6-9931-E07A9317F5DA}" destId="{FBF8CF6F-7611-4DBD-80DC-9B4E7CFDC9C6}" srcOrd="4" destOrd="0" parTransId="{A3BED565-F479-4D6E-92DE-B4F3096F97D0}" sibTransId="{796FDF1F-8D3E-4B63-8885-24FBB8CD4E14}"/>
    <dgm:cxn modelId="{01E7A9E9-9F9F-49D2-9830-E84A9D0A30EA}" type="presOf" srcId="{F6484CA1-4AF4-49C6-9931-E07A9317F5DA}" destId="{2D578416-E2D3-433A-A8F9-4278772AB5A9}" srcOrd="1" destOrd="0" presId="urn:microsoft.com/office/officeart/2005/8/layout/orgChart1"/>
    <dgm:cxn modelId="{215E9AED-B1F5-4C15-9F1A-B9E9D80C5993}" srcId="{F6484CA1-4AF4-49C6-9931-E07A9317F5DA}" destId="{710D5A7D-B67D-45C2-A96D-A61F9246E62B}" srcOrd="2" destOrd="0" parTransId="{AF601993-C1F6-4DDD-8685-FBAD2DD274F4}" sibTransId="{46A4A40A-D599-4FCB-A57C-4D363CFA7BFB}"/>
    <dgm:cxn modelId="{1C78B8F0-C22E-4878-A720-D03F9BF09DC8}" type="presOf" srcId="{AF601993-C1F6-4DDD-8685-FBAD2DD274F4}" destId="{F8D4ED1B-4535-44FE-BDF4-5B24F265508C}" srcOrd="0" destOrd="0" presId="urn:microsoft.com/office/officeart/2005/8/layout/orgChart1"/>
    <dgm:cxn modelId="{C0855DFC-8348-4EDF-A54B-56D76C7A8565}" type="presOf" srcId="{D4B4B3A4-1BB2-47E0-8781-343F7FDCF99D}" destId="{1125373D-E39F-4C5B-9047-094D48E18D57}" srcOrd="1" destOrd="0" presId="urn:microsoft.com/office/officeart/2005/8/layout/orgChart1"/>
    <dgm:cxn modelId="{2A80A179-B104-4199-8FBB-F449FB351CC6}" type="presParOf" srcId="{336156C4-BDD4-4FCF-9A87-FF5C88E2D258}" destId="{F3BC46ED-BD91-4875-AF61-B576AEAA46C2}" srcOrd="0" destOrd="0" presId="urn:microsoft.com/office/officeart/2005/8/layout/orgChart1"/>
    <dgm:cxn modelId="{C9779E3F-6BC3-4E0F-AE7B-8AB45C9F3788}" type="presParOf" srcId="{F3BC46ED-BD91-4875-AF61-B576AEAA46C2}" destId="{3A4A94A9-BF55-4C4C-BCD2-9D36AB028BF7}" srcOrd="0" destOrd="0" presId="urn:microsoft.com/office/officeart/2005/8/layout/orgChart1"/>
    <dgm:cxn modelId="{B3571B84-EE5E-4C5B-9863-20821E102049}" type="presParOf" srcId="{3A4A94A9-BF55-4C4C-BCD2-9D36AB028BF7}" destId="{47983EEA-C040-425E-900A-6B979F57F1BB}" srcOrd="0" destOrd="0" presId="urn:microsoft.com/office/officeart/2005/8/layout/orgChart1"/>
    <dgm:cxn modelId="{E0A50A4E-1108-4415-8878-BE5217BF5A11}" type="presParOf" srcId="{3A4A94A9-BF55-4C4C-BCD2-9D36AB028BF7}" destId="{2D578416-E2D3-433A-A8F9-4278772AB5A9}" srcOrd="1" destOrd="0" presId="urn:microsoft.com/office/officeart/2005/8/layout/orgChart1"/>
    <dgm:cxn modelId="{B9F4253D-2F01-4A61-92A9-77E97C87BB3A}" type="presParOf" srcId="{F3BC46ED-BD91-4875-AF61-B576AEAA46C2}" destId="{87F25078-B66F-4A7F-8919-EEB2F446094F}" srcOrd="1" destOrd="0" presId="urn:microsoft.com/office/officeart/2005/8/layout/orgChart1"/>
    <dgm:cxn modelId="{7CB1AD5A-471A-4C32-A6B9-3ED977277405}" type="presParOf" srcId="{87F25078-B66F-4A7F-8919-EEB2F446094F}" destId="{4428BA9A-0CEC-48A0-B1BF-B760149B2D09}" srcOrd="0" destOrd="0" presId="urn:microsoft.com/office/officeart/2005/8/layout/orgChart1"/>
    <dgm:cxn modelId="{649845DC-9E8C-4F52-9E53-919D21189D51}" type="presParOf" srcId="{87F25078-B66F-4A7F-8919-EEB2F446094F}" destId="{DF6525B7-CAE2-4F22-B0F8-A83EB49CB75D}" srcOrd="1" destOrd="0" presId="urn:microsoft.com/office/officeart/2005/8/layout/orgChart1"/>
    <dgm:cxn modelId="{897B5450-0565-4ED8-A71A-6309BDEDC281}" type="presParOf" srcId="{DF6525B7-CAE2-4F22-B0F8-A83EB49CB75D}" destId="{DC6F5C47-E68A-4F10-83B9-E376DFB29B9C}" srcOrd="0" destOrd="0" presId="urn:microsoft.com/office/officeart/2005/8/layout/orgChart1"/>
    <dgm:cxn modelId="{B6A5FFFA-8FBC-4EA8-BFF7-F29D3F25A194}" type="presParOf" srcId="{DC6F5C47-E68A-4F10-83B9-E376DFB29B9C}" destId="{84B52324-427A-4818-953B-059128A75C35}" srcOrd="0" destOrd="0" presId="urn:microsoft.com/office/officeart/2005/8/layout/orgChart1"/>
    <dgm:cxn modelId="{67BBA9E7-AE5B-48D1-88F2-26950E3C34A9}" type="presParOf" srcId="{DC6F5C47-E68A-4F10-83B9-E376DFB29B9C}" destId="{BB5B11B4-974F-437F-95E9-C0C6D42D0C98}" srcOrd="1" destOrd="0" presId="urn:microsoft.com/office/officeart/2005/8/layout/orgChart1"/>
    <dgm:cxn modelId="{759BBA26-CA38-4D59-AE94-505777E248BC}" type="presParOf" srcId="{DF6525B7-CAE2-4F22-B0F8-A83EB49CB75D}" destId="{25819595-E1AC-48D7-ADAF-178E7B453B00}" srcOrd="1" destOrd="0" presId="urn:microsoft.com/office/officeart/2005/8/layout/orgChart1"/>
    <dgm:cxn modelId="{C4380BAF-5076-43BE-8E01-E5F45AC99FD1}" type="presParOf" srcId="{DF6525B7-CAE2-4F22-B0F8-A83EB49CB75D}" destId="{FEDB133E-1725-4AA4-AC03-49600EE50BE2}" srcOrd="2" destOrd="0" presId="urn:microsoft.com/office/officeart/2005/8/layout/orgChart1"/>
    <dgm:cxn modelId="{339E6866-D19E-46DF-A150-8E2B3FE57C4F}" type="presParOf" srcId="{87F25078-B66F-4A7F-8919-EEB2F446094F}" destId="{6C684E97-37FA-4563-9179-4F5ABA45E941}" srcOrd="2" destOrd="0" presId="urn:microsoft.com/office/officeart/2005/8/layout/orgChart1"/>
    <dgm:cxn modelId="{EE4DF99A-6020-450E-A8FA-302A2869ACC7}" type="presParOf" srcId="{87F25078-B66F-4A7F-8919-EEB2F446094F}" destId="{907FD35A-E36D-4C30-9EF3-D68BC3C9BC08}" srcOrd="3" destOrd="0" presId="urn:microsoft.com/office/officeart/2005/8/layout/orgChart1"/>
    <dgm:cxn modelId="{FDA0792A-9FF8-4B0C-BDAE-594B72D4BC9B}" type="presParOf" srcId="{907FD35A-E36D-4C30-9EF3-D68BC3C9BC08}" destId="{23A08B6B-317D-482C-857B-0A44D6F0302A}" srcOrd="0" destOrd="0" presId="urn:microsoft.com/office/officeart/2005/8/layout/orgChart1"/>
    <dgm:cxn modelId="{2D8F978A-6EFC-4FAE-965A-973D1A6FE461}" type="presParOf" srcId="{23A08B6B-317D-482C-857B-0A44D6F0302A}" destId="{43AD107E-CD91-4FC4-A785-189AC6AC35CC}" srcOrd="0" destOrd="0" presId="urn:microsoft.com/office/officeart/2005/8/layout/orgChart1"/>
    <dgm:cxn modelId="{3A9D8818-D028-4EFD-82A6-01C2573C65D8}" type="presParOf" srcId="{23A08B6B-317D-482C-857B-0A44D6F0302A}" destId="{A89CA45F-CB96-4159-9EE3-5D12B638D74C}" srcOrd="1" destOrd="0" presId="urn:microsoft.com/office/officeart/2005/8/layout/orgChart1"/>
    <dgm:cxn modelId="{55DACD15-4DCB-447B-BA06-DAD0AF755D76}" type="presParOf" srcId="{907FD35A-E36D-4C30-9EF3-D68BC3C9BC08}" destId="{E7C7377A-7528-48C4-8E0A-9E4476DCEC05}" srcOrd="1" destOrd="0" presId="urn:microsoft.com/office/officeart/2005/8/layout/orgChart1"/>
    <dgm:cxn modelId="{AE6FA8BE-4D5A-4BC0-BC9B-54E8E516DCD0}" type="presParOf" srcId="{907FD35A-E36D-4C30-9EF3-D68BC3C9BC08}" destId="{E1C47103-5E6B-48CD-BCD5-DEBD67CC6BAA}" srcOrd="2" destOrd="0" presId="urn:microsoft.com/office/officeart/2005/8/layout/orgChart1"/>
    <dgm:cxn modelId="{CD9586A6-AA45-4398-9C75-A8EDF7A2D597}" type="presParOf" srcId="{87F25078-B66F-4A7F-8919-EEB2F446094F}" destId="{F8D4ED1B-4535-44FE-BDF4-5B24F265508C}" srcOrd="4" destOrd="0" presId="urn:microsoft.com/office/officeart/2005/8/layout/orgChart1"/>
    <dgm:cxn modelId="{6CEDE3F7-91C6-4BF8-9209-08D9AFAD4AE2}" type="presParOf" srcId="{87F25078-B66F-4A7F-8919-EEB2F446094F}" destId="{75CE515D-1626-4D61-A2E7-E18586FADB71}" srcOrd="5" destOrd="0" presId="urn:microsoft.com/office/officeart/2005/8/layout/orgChart1"/>
    <dgm:cxn modelId="{BC5593D8-D686-416F-A171-76F05DE207A9}" type="presParOf" srcId="{75CE515D-1626-4D61-A2E7-E18586FADB71}" destId="{79BA375E-64BB-47F1-B215-5AD4266ED19C}" srcOrd="0" destOrd="0" presId="urn:microsoft.com/office/officeart/2005/8/layout/orgChart1"/>
    <dgm:cxn modelId="{C062003E-F611-4A14-A662-7BF55C0B2922}" type="presParOf" srcId="{79BA375E-64BB-47F1-B215-5AD4266ED19C}" destId="{0BB59BAE-A96B-4CC3-944D-8982B78A83E4}" srcOrd="0" destOrd="0" presId="urn:microsoft.com/office/officeart/2005/8/layout/orgChart1"/>
    <dgm:cxn modelId="{8B556FF8-2B22-4348-8806-96980C635D28}" type="presParOf" srcId="{79BA375E-64BB-47F1-B215-5AD4266ED19C}" destId="{ABF3C56E-63FA-4A15-BAE7-3E84C8522AFF}" srcOrd="1" destOrd="0" presId="urn:microsoft.com/office/officeart/2005/8/layout/orgChart1"/>
    <dgm:cxn modelId="{96E7FB85-BBAF-4417-85BD-DACAC23B36DC}" type="presParOf" srcId="{75CE515D-1626-4D61-A2E7-E18586FADB71}" destId="{2161380C-9AAD-422C-8CE6-FEDCCE3F87B1}" srcOrd="1" destOrd="0" presId="urn:microsoft.com/office/officeart/2005/8/layout/orgChart1"/>
    <dgm:cxn modelId="{BC01EF72-B172-4327-9A41-4AA18B327B24}" type="presParOf" srcId="{75CE515D-1626-4D61-A2E7-E18586FADB71}" destId="{427FF77E-15DA-4C1D-BB0A-84F73E0BB6E5}" srcOrd="2" destOrd="0" presId="urn:microsoft.com/office/officeart/2005/8/layout/orgChart1"/>
    <dgm:cxn modelId="{E0E0277E-2898-4EF5-A5C5-0C8425BC6F70}" type="presParOf" srcId="{87F25078-B66F-4A7F-8919-EEB2F446094F}" destId="{CD9D75F2-CB0E-4D49-BB7D-6357BA9256B0}" srcOrd="6" destOrd="0" presId="urn:microsoft.com/office/officeart/2005/8/layout/orgChart1"/>
    <dgm:cxn modelId="{70A61CA6-D972-43FF-857B-F8F9B9BD8827}" type="presParOf" srcId="{87F25078-B66F-4A7F-8919-EEB2F446094F}" destId="{3FD55614-20F5-411E-9CA7-02B9FC8FAD15}" srcOrd="7" destOrd="0" presId="urn:microsoft.com/office/officeart/2005/8/layout/orgChart1"/>
    <dgm:cxn modelId="{88910211-3FD3-4A5B-A075-C2C2122DA81E}" type="presParOf" srcId="{3FD55614-20F5-411E-9CA7-02B9FC8FAD15}" destId="{EC38B742-6DA7-44A0-9BA4-90F4704370A0}" srcOrd="0" destOrd="0" presId="urn:microsoft.com/office/officeart/2005/8/layout/orgChart1"/>
    <dgm:cxn modelId="{B68CA69E-EE43-4C95-A6A3-0506B5402211}" type="presParOf" srcId="{EC38B742-6DA7-44A0-9BA4-90F4704370A0}" destId="{84EF9346-B071-4665-9660-7C3F49048E37}" srcOrd="0" destOrd="0" presId="urn:microsoft.com/office/officeart/2005/8/layout/orgChart1"/>
    <dgm:cxn modelId="{07F1BC6E-456B-4A94-BDF8-168E37C5FDCB}" type="presParOf" srcId="{EC38B742-6DA7-44A0-9BA4-90F4704370A0}" destId="{996B8783-71EE-4C32-8D83-E0D07D96D855}" srcOrd="1" destOrd="0" presId="urn:microsoft.com/office/officeart/2005/8/layout/orgChart1"/>
    <dgm:cxn modelId="{9E81946C-506C-4628-8F36-0E038D669609}" type="presParOf" srcId="{3FD55614-20F5-411E-9CA7-02B9FC8FAD15}" destId="{AA9B0B0B-A0D4-4331-9CF2-0E234F2C9232}" srcOrd="1" destOrd="0" presId="urn:microsoft.com/office/officeart/2005/8/layout/orgChart1"/>
    <dgm:cxn modelId="{922EB3C1-959C-4BAE-90E5-C0701AA0943C}" type="presParOf" srcId="{3FD55614-20F5-411E-9CA7-02B9FC8FAD15}" destId="{8D220560-F69B-42F1-B4C5-EC03FB58B245}" srcOrd="2" destOrd="0" presId="urn:microsoft.com/office/officeart/2005/8/layout/orgChart1"/>
    <dgm:cxn modelId="{93A2599E-1FAD-48D0-9401-88A5D60D0A85}" type="presParOf" srcId="{87F25078-B66F-4A7F-8919-EEB2F446094F}" destId="{7BFABF4A-29CA-460F-90F3-1538D0422C87}" srcOrd="8" destOrd="0" presId="urn:microsoft.com/office/officeart/2005/8/layout/orgChart1"/>
    <dgm:cxn modelId="{D006E971-9720-41DB-BF0F-E56C617DEE69}" type="presParOf" srcId="{87F25078-B66F-4A7F-8919-EEB2F446094F}" destId="{64DDDC7C-037C-4C71-9CD8-07DA67DEF713}" srcOrd="9" destOrd="0" presId="urn:microsoft.com/office/officeart/2005/8/layout/orgChart1"/>
    <dgm:cxn modelId="{BBFBEC75-F3B5-4F38-B781-437E5E5A3948}" type="presParOf" srcId="{64DDDC7C-037C-4C71-9CD8-07DA67DEF713}" destId="{FFA98DD4-CBC3-448D-9242-30CEFA7CADCE}" srcOrd="0" destOrd="0" presId="urn:microsoft.com/office/officeart/2005/8/layout/orgChart1"/>
    <dgm:cxn modelId="{D38F74EE-F32B-424A-95E8-D241BCE1F4D1}" type="presParOf" srcId="{FFA98DD4-CBC3-448D-9242-30CEFA7CADCE}" destId="{BE0B9ED4-0614-4858-881C-34E1CDC7E72B}" srcOrd="0" destOrd="0" presId="urn:microsoft.com/office/officeart/2005/8/layout/orgChart1"/>
    <dgm:cxn modelId="{0729B097-F844-4AAC-8D5D-128683139A9B}" type="presParOf" srcId="{FFA98DD4-CBC3-448D-9242-30CEFA7CADCE}" destId="{FF43DFA7-62E2-4B0D-8471-59D6F8C345CF}" srcOrd="1" destOrd="0" presId="urn:microsoft.com/office/officeart/2005/8/layout/orgChart1"/>
    <dgm:cxn modelId="{C11554CA-BEE3-4D97-8903-7E27A5F9E1F2}" type="presParOf" srcId="{64DDDC7C-037C-4C71-9CD8-07DA67DEF713}" destId="{C2396130-1999-4273-924B-CF8C029E01C9}" srcOrd="1" destOrd="0" presId="urn:microsoft.com/office/officeart/2005/8/layout/orgChart1"/>
    <dgm:cxn modelId="{BD69E6CD-FB12-4E26-978E-A04B02DA563D}" type="presParOf" srcId="{64DDDC7C-037C-4C71-9CD8-07DA67DEF713}" destId="{426BF03C-71C9-4E78-8C27-2B20F3240551}" srcOrd="2" destOrd="0" presId="urn:microsoft.com/office/officeart/2005/8/layout/orgChart1"/>
    <dgm:cxn modelId="{3F6C92D8-0FA3-4904-955C-8E1CF8B4C02D}" type="presParOf" srcId="{F3BC46ED-BD91-4875-AF61-B576AEAA46C2}" destId="{87BEAA72-9072-4E11-96EE-7B9EECE48756}" srcOrd="2" destOrd="0" presId="urn:microsoft.com/office/officeart/2005/8/layout/orgChart1"/>
    <dgm:cxn modelId="{14DACD0E-4DC3-4409-B177-1A70F3026A64}" type="presParOf" srcId="{336156C4-BDD4-4FCF-9A87-FF5C88E2D258}" destId="{E2D92338-6813-436D-B285-3B333D9D04D5}" srcOrd="1" destOrd="0" presId="urn:microsoft.com/office/officeart/2005/8/layout/orgChart1"/>
    <dgm:cxn modelId="{34787B1D-3849-4E31-85C3-DDB0EC083878}" type="presParOf" srcId="{E2D92338-6813-436D-B285-3B333D9D04D5}" destId="{67A0F933-5639-4FF5-9EC4-1DD00E6FFDA4}" srcOrd="0" destOrd="0" presId="urn:microsoft.com/office/officeart/2005/8/layout/orgChart1"/>
    <dgm:cxn modelId="{1653C2B2-6561-421B-B33E-38C31C9DFC54}" type="presParOf" srcId="{67A0F933-5639-4FF5-9EC4-1DD00E6FFDA4}" destId="{4E9881E7-94BF-4294-9557-B0B87BBD4D26}" srcOrd="0" destOrd="0" presId="urn:microsoft.com/office/officeart/2005/8/layout/orgChart1"/>
    <dgm:cxn modelId="{92F07E62-4B14-4967-AFEE-65B519955F7D}" type="presParOf" srcId="{67A0F933-5639-4FF5-9EC4-1DD00E6FFDA4}" destId="{1125373D-E39F-4C5B-9047-094D48E18D57}" srcOrd="1" destOrd="0" presId="urn:microsoft.com/office/officeart/2005/8/layout/orgChart1"/>
    <dgm:cxn modelId="{EAB42D3C-1203-4DEF-A981-1B85C3B6B564}" type="presParOf" srcId="{E2D92338-6813-436D-B285-3B333D9D04D5}" destId="{0BFCACAF-41FA-421F-8564-5E528F011B17}" srcOrd="1" destOrd="0" presId="urn:microsoft.com/office/officeart/2005/8/layout/orgChart1"/>
    <dgm:cxn modelId="{50B200EA-0B1F-4FBC-987F-55004548227A}" type="presParOf" srcId="{E2D92338-6813-436D-B285-3B333D9D04D5}" destId="{144D56D9-F933-429A-A6F4-204C16472F1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9269BD-486F-4F01-9F8C-57A2AB4740B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2458746-8B66-4201-AADD-6B00E4E693D2}">
      <dgm:prSet phldrT="[Text]" custT="1"/>
      <dgm:spPr>
        <a:solidFill>
          <a:schemeClr val="accent1">
            <a:hueOff val="0"/>
            <a:satOff val="0"/>
            <a:lumOff val="0"/>
            <a:alpha val="0"/>
          </a:schemeClr>
        </a:solidFill>
        <a:ln>
          <a:noFill/>
        </a:ln>
      </dgm:spPr>
      <dgm:t>
        <a:bodyPr/>
        <a:lstStyle/>
        <a:p>
          <a:endParaRPr lang="en-GB" sz="900" dirty="0"/>
        </a:p>
      </dgm:t>
    </dgm:pt>
    <dgm:pt modelId="{BF1EEC99-6D0A-45D7-A7A4-182DA994E86A}" type="parTrans" cxnId="{49AA13F3-ABFD-4BC7-80A1-0EBD67A94734}">
      <dgm:prSet/>
      <dgm:spPr/>
      <dgm:t>
        <a:bodyPr/>
        <a:lstStyle/>
        <a:p>
          <a:endParaRPr lang="en-GB"/>
        </a:p>
      </dgm:t>
    </dgm:pt>
    <dgm:pt modelId="{0C9FF656-F1B3-4807-845D-D24A8FBC578E}" type="sibTrans" cxnId="{49AA13F3-ABFD-4BC7-80A1-0EBD67A94734}">
      <dgm:prSet/>
      <dgm:spPr/>
      <dgm:t>
        <a:bodyPr/>
        <a:lstStyle/>
        <a:p>
          <a:endParaRPr lang="en-GB"/>
        </a:p>
      </dgm:t>
    </dgm:pt>
    <dgm:pt modelId="{ED8F3502-9A1C-48FC-967C-EBFD5E7BEBD2}">
      <dgm:prSet phldrT="[Text]"/>
      <dgm:spPr/>
      <dgm:t>
        <a:bodyPr/>
        <a:lstStyle/>
        <a:p>
          <a:r>
            <a:rPr lang="en-US" dirty="0"/>
            <a:t>Other monetary financial institutions (S12T)</a:t>
          </a:r>
          <a:endParaRPr lang="en-GB" dirty="0"/>
        </a:p>
      </dgm:t>
    </dgm:pt>
    <dgm:pt modelId="{2AE280A0-A363-4D8C-A0C4-BF73F5F2A365}" type="parTrans" cxnId="{46D7B7FD-EA97-4D63-A301-D412DC2CB2B1}">
      <dgm:prSet/>
      <dgm:spPr/>
      <dgm:t>
        <a:bodyPr/>
        <a:lstStyle/>
        <a:p>
          <a:endParaRPr lang="en-GB"/>
        </a:p>
      </dgm:t>
    </dgm:pt>
    <dgm:pt modelId="{C4190797-357F-4F37-95C6-7DF8A5D7A1E5}" type="sibTrans" cxnId="{46D7B7FD-EA97-4D63-A301-D412DC2CB2B1}">
      <dgm:prSet/>
      <dgm:spPr/>
      <dgm:t>
        <a:bodyPr/>
        <a:lstStyle/>
        <a:p>
          <a:endParaRPr lang="en-GB"/>
        </a:p>
      </dgm:t>
    </dgm:pt>
    <dgm:pt modelId="{45B0359D-04CA-4E69-85A6-04E8EDAE0435}">
      <dgm:prSet phldrT="[Text]"/>
      <dgm:spPr/>
      <dgm:t>
        <a:bodyPr/>
        <a:lstStyle/>
        <a:p>
          <a:r>
            <a:rPr lang="en-US" dirty="0"/>
            <a:t>Other investment funds (S124)</a:t>
          </a:r>
          <a:endParaRPr lang="en-GB" dirty="0"/>
        </a:p>
      </dgm:t>
    </dgm:pt>
    <dgm:pt modelId="{835E4190-3A5C-4B1C-B10B-54726A5492E2}" type="parTrans" cxnId="{87161920-3E41-49B4-8E44-CA296D7CC50C}">
      <dgm:prSet/>
      <dgm:spPr/>
      <dgm:t>
        <a:bodyPr/>
        <a:lstStyle/>
        <a:p>
          <a:endParaRPr lang="en-GB"/>
        </a:p>
      </dgm:t>
    </dgm:pt>
    <dgm:pt modelId="{D00B64D9-47A2-403C-BC6E-20286043BFCF}" type="sibTrans" cxnId="{87161920-3E41-49B4-8E44-CA296D7CC50C}">
      <dgm:prSet/>
      <dgm:spPr/>
      <dgm:t>
        <a:bodyPr/>
        <a:lstStyle/>
        <a:p>
          <a:endParaRPr lang="en-GB"/>
        </a:p>
      </dgm:t>
    </dgm:pt>
    <dgm:pt modelId="{0BC646B9-6D97-4367-9488-EAD35401B872}">
      <dgm:prSet phldrT="[Text]"/>
      <dgm:spPr/>
      <dgm:t>
        <a:bodyPr/>
        <a:lstStyle/>
        <a:p>
          <a:r>
            <a:rPr lang="en-US" dirty="0"/>
            <a:t>Central banks (S121)</a:t>
          </a:r>
          <a:endParaRPr lang="en-GB" dirty="0"/>
        </a:p>
      </dgm:t>
    </dgm:pt>
    <dgm:pt modelId="{9156ED85-79A8-4C24-8317-67B61664A982}" type="parTrans" cxnId="{E41AC3ED-AA05-434A-AADC-052F97184788}">
      <dgm:prSet/>
      <dgm:spPr/>
      <dgm:t>
        <a:bodyPr/>
        <a:lstStyle/>
        <a:p>
          <a:endParaRPr lang="en-GB"/>
        </a:p>
      </dgm:t>
    </dgm:pt>
    <dgm:pt modelId="{6F05D1F4-D3CB-4237-A80F-2A698E1EB539}" type="sibTrans" cxnId="{E41AC3ED-AA05-434A-AADC-052F97184788}">
      <dgm:prSet/>
      <dgm:spPr/>
      <dgm:t>
        <a:bodyPr/>
        <a:lstStyle/>
        <a:p>
          <a:endParaRPr lang="en-GB"/>
        </a:p>
      </dgm:t>
    </dgm:pt>
    <dgm:pt modelId="{CF093AB8-8523-448C-BBF7-540CC9178DC3}">
      <dgm:prSet phldrT="[Text]"/>
      <dgm:spPr/>
      <dgm:t>
        <a:bodyPr/>
        <a:lstStyle/>
        <a:p>
          <a:r>
            <a:rPr lang="en-US" dirty="0"/>
            <a:t>Other financial intermediaries (S125)</a:t>
          </a:r>
          <a:endParaRPr lang="en-GB" dirty="0"/>
        </a:p>
      </dgm:t>
    </dgm:pt>
    <dgm:pt modelId="{FC103DB2-08B3-4FE8-B979-F6CA9B12764B}" type="parTrans" cxnId="{D5599EA4-EA17-41CA-A8F0-5AE6F131A69C}">
      <dgm:prSet/>
      <dgm:spPr/>
      <dgm:t>
        <a:bodyPr/>
        <a:lstStyle/>
        <a:p>
          <a:endParaRPr lang="en-GB"/>
        </a:p>
      </dgm:t>
    </dgm:pt>
    <dgm:pt modelId="{D49C3853-5F8A-40A0-89F8-6D87849D9A81}" type="sibTrans" cxnId="{D5599EA4-EA17-41CA-A8F0-5AE6F131A69C}">
      <dgm:prSet/>
      <dgm:spPr/>
      <dgm:t>
        <a:bodyPr/>
        <a:lstStyle/>
        <a:p>
          <a:endParaRPr lang="en-GB"/>
        </a:p>
      </dgm:t>
    </dgm:pt>
    <dgm:pt modelId="{D8F3FA3F-1377-4139-9717-0BC35248DA84}">
      <dgm:prSet phldrT="[Text]"/>
      <dgm:spPr/>
      <dgm:t>
        <a:bodyPr/>
        <a:lstStyle/>
        <a:p>
          <a:r>
            <a:rPr lang="en-US" dirty="0"/>
            <a:t>Financial auxiliaries (S126)</a:t>
          </a:r>
          <a:endParaRPr lang="en-GB" dirty="0"/>
        </a:p>
      </dgm:t>
    </dgm:pt>
    <dgm:pt modelId="{DE877EB6-46E2-4C7D-9B25-3A8BD6AE96B2}" type="parTrans" cxnId="{E12C0849-81BD-4520-B574-52E115DC257C}">
      <dgm:prSet/>
      <dgm:spPr/>
      <dgm:t>
        <a:bodyPr/>
        <a:lstStyle/>
        <a:p>
          <a:endParaRPr lang="en-GB"/>
        </a:p>
      </dgm:t>
    </dgm:pt>
    <dgm:pt modelId="{4621A291-6297-452E-8F4C-614CEC4C537C}" type="sibTrans" cxnId="{E12C0849-81BD-4520-B574-52E115DC257C}">
      <dgm:prSet/>
      <dgm:spPr/>
      <dgm:t>
        <a:bodyPr/>
        <a:lstStyle/>
        <a:p>
          <a:endParaRPr lang="en-GB"/>
        </a:p>
      </dgm:t>
    </dgm:pt>
    <dgm:pt modelId="{FFAB5371-9555-42D1-85C3-975A11BB0251}">
      <dgm:prSet phldrT="[Text]"/>
      <dgm:spPr/>
      <dgm:t>
        <a:bodyPr/>
        <a:lstStyle/>
        <a:p>
          <a:r>
            <a:rPr lang="en-US" dirty="0"/>
            <a:t>Captive financial institutions and money lenders (S127)</a:t>
          </a:r>
          <a:endParaRPr lang="en-GB" dirty="0"/>
        </a:p>
      </dgm:t>
    </dgm:pt>
    <dgm:pt modelId="{3141F36A-BEC6-471C-B437-E5445C9C4D67}" type="parTrans" cxnId="{D21732C1-68C3-43C1-84EC-F19CE881B93B}">
      <dgm:prSet/>
      <dgm:spPr/>
      <dgm:t>
        <a:bodyPr/>
        <a:lstStyle/>
        <a:p>
          <a:endParaRPr lang="en-GB"/>
        </a:p>
      </dgm:t>
    </dgm:pt>
    <dgm:pt modelId="{481CD5F7-9390-43F5-A14D-E67386E26647}" type="sibTrans" cxnId="{D21732C1-68C3-43C1-84EC-F19CE881B93B}">
      <dgm:prSet/>
      <dgm:spPr/>
      <dgm:t>
        <a:bodyPr/>
        <a:lstStyle/>
        <a:p>
          <a:endParaRPr lang="en-GB"/>
        </a:p>
      </dgm:t>
    </dgm:pt>
    <dgm:pt modelId="{99936942-1602-4BF8-8D33-1F48D89EB9B4}">
      <dgm:prSet phldrT="[Text]"/>
      <dgm:spPr/>
      <dgm:t>
        <a:bodyPr/>
        <a:lstStyle/>
        <a:p>
          <a:r>
            <a:rPr lang="en-US" dirty="0"/>
            <a:t>Insurance corporations (S128)</a:t>
          </a:r>
          <a:endParaRPr lang="en-GB" dirty="0"/>
        </a:p>
      </dgm:t>
    </dgm:pt>
    <dgm:pt modelId="{4E0E593A-1CE4-4660-A8BB-6B61A17157BD}" type="parTrans" cxnId="{E1963B5A-DBF2-4879-8AE7-541A89E092D6}">
      <dgm:prSet/>
      <dgm:spPr/>
      <dgm:t>
        <a:bodyPr/>
        <a:lstStyle/>
        <a:p>
          <a:endParaRPr lang="en-GB"/>
        </a:p>
      </dgm:t>
    </dgm:pt>
    <dgm:pt modelId="{BFD08148-B662-4E6C-9DAD-92142898BBEE}" type="sibTrans" cxnId="{E1963B5A-DBF2-4879-8AE7-541A89E092D6}">
      <dgm:prSet/>
      <dgm:spPr/>
      <dgm:t>
        <a:bodyPr/>
        <a:lstStyle/>
        <a:p>
          <a:endParaRPr lang="en-GB"/>
        </a:p>
      </dgm:t>
    </dgm:pt>
    <dgm:pt modelId="{7C28718B-6DDD-4D86-9A92-6ED2C906C86E}">
      <dgm:prSet phldrT="[Text]"/>
      <dgm:spPr/>
      <dgm:t>
        <a:bodyPr/>
        <a:lstStyle/>
        <a:p>
          <a:r>
            <a:rPr lang="en-US" dirty="0"/>
            <a:t>Pension funds (S129)</a:t>
          </a:r>
          <a:endParaRPr lang="en-GB" dirty="0"/>
        </a:p>
      </dgm:t>
    </dgm:pt>
    <dgm:pt modelId="{FF4C6117-A9D7-47CC-85B9-30DAFBDDC5DD}" type="parTrans" cxnId="{A8204D7A-807E-4343-8824-FC8EBE479C24}">
      <dgm:prSet/>
      <dgm:spPr/>
      <dgm:t>
        <a:bodyPr/>
        <a:lstStyle/>
        <a:p>
          <a:endParaRPr lang="en-GB"/>
        </a:p>
      </dgm:t>
    </dgm:pt>
    <dgm:pt modelId="{F6DEB4E3-016C-4D3A-BE34-6D0E90C1B263}" type="sibTrans" cxnId="{A8204D7A-807E-4343-8824-FC8EBE479C24}">
      <dgm:prSet/>
      <dgm:spPr/>
      <dgm:t>
        <a:bodyPr/>
        <a:lstStyle/>
        <a:p>
          <a:endParaRPr lang="en-GB"/>
        </a:p>
      </dgm:t>
    </dgm:pt>
    <dgm:pt modelId="{8380D207-FC20-41CD-859D-30D6ADE64E37}" type="pres">
      <dgm:prSet presAssocID="{379269BD-486F-4F01-9F8C-57A2AB4740BF}" presName="hierChild1" presStyleCnt="0">
        <dgm:presLayoutVars>
          <dgm:orgChart val="1"/>
          <dgm:chPref val="1"/>
          <dgm:dir/>
          <dgm:animOne val="branch"/>
          <dgm:animLvl val="lvl"/>
          <dgm:resizeHandles/>
        </dgm:presLayoutVars>
      </dgm:prSet>
      <dgm:spPr/>
    </dgm:pt>
    <dgm:pt modelId="{DA5863B0-4EE9-4FE5-BEC9-5049A438E98B}" type="pres">
      <dgm:prSet presAssocID="{72458746-8B66-4201-AADD-6B00E4E693D2}" presName="hierRoot1" presStyleCnt="0">
        <dgm:presLayoutVars>
          <dgm:hierBranch val="init"/>
        </dgm:presLayoutVars>
      </dgm:prSet>
      <dgm:spPr/>
    </dgm:pt>
    <dgm:pt modelId="{392F3276-EA4C-4AEA-9E0B-2D32D06C79CB}" type="pres">
      <dgm:prSet presAssocID="{72458746-8B66-4201-AADD-6B00E4E693D2}" presName="rootComposite1" presStyleCnt="0"/>
      <dgm:spPr/>
    </dgm:pt>
    <dgm:pt modelId="{7593EC83-3C21-46E8-BA41-BB068FE08760}" type="pres">
      <dgm:prSet presAssocID="{72458746-8B66-4201-AADD-6B00E4E693D2}" presName="rootText1" presStyleLbl="node0" presStyleIdx="0" presStyleCnt="1" custLinFactNeighborX="-1325" custLinFactNeighborY="-55297">
        <dgm:presLayoutVars>
          <dgm:chPref val="3"/>
        </dgm:presLayoutVars>
      </dgm:prSet>
      <dgm:spPr/>
    </dgm:pt>
    <dgm:pt modelId="{9D8F376B-66EF-4210-83A2-2F0E0445E7F7}" type="pres">
      <dgm:prSet presAssocID="{72458746-8B66-4201-AADD-6B00E4E693D2}" presName="rootConnector1" presStyleLbl="node1" presStyleIdx="0" presStyleCnt="0"/>
      <dgm:spPr/>
    </dgm:pt>
    <dgm:pt modelId="{B87EF4B9-E818-4667-B2D5-3F2608037A40}" type="pres">
      <dgm:prSet presAssocID="{72458746-8B66-4201-AADD-6B00E4E693D2}" presName="hierChild2" presStyleCnt="0"/>
      <dgm:spPr/>
    </dgm:pt>
    <dgm:pt modelId="{B315A805-B99E-4DE8-A121-CAD83B41FA5C}" type="pres">
      <dgm:prSet presAssocID="{9156ED85-79A8-4C24-8317-67B61664A982}" presName="Name37" presStyleLbl="parChTrans1D2" presStyleIdx="0" presStyleCnt="8"/>
      <dgm:spPr/>
    </dgm:pt>
    <dgm:pt modelId="{AFB26334-EB76-4725-9C85-9E0BE5EAE1BB}" type="pres">
      <dgm:prSet presAssocID="{0BC646B9-6D97-4367-9488-EAD35401B872}" presName="hierRoot2" presStyleCnt="0">
        <dgm:presLayoutVars>
          <dgm:hierBranch val="init"/>
        </dgm:presLayoutVars>
      </dgm:prSet>
      <dgm:spPr/>
    </dgm:pt>
    <dgm:pt modelId="{3E6379F5-D0A5-4720-AE62-DF1A2BFDCAE4}" type="pres">
      <dgm:prSet presAssocID="{0BC646B9-6D97-4367-9488-EAD35401B872}" presName="rootComposite" presStyleCnt="0"/>
      <dgm:spPr/>
    </dgm:pt>
    <dgm:pt modelId="{EFCBEEA6-D242-4D94-A811-A010AAE4A8B3}" type="pres">
      <dgm:prSet presAssocID="{0BC646B9-6D97-4367-9488-EAD35401B872}" presName="rootText" presStyleLbl="node2" presStyleIdx="0" presStyleCnt="8">
        <dgm:presLayoutVars>
          <dgm:chPref val="3"/>
        </dgm:presLayoutVars>
      </dgm:prSet>
      <dgm:spPr/>
    </dgm:pt>
    <dgm:pt modelId="{B88C7BF0-27B2-464A-92D6-95B653C88E88}" type="pres">
      <dgm:prSet presAssocID="{0BC646B9-6D97-4367-9488-EAD35401B872}" presName="rootConnector" presStyleLbl="node2" presStyleIdx="0" presStyleCnt="8"/>
      <dgm:spPr/>
    </dgm:pt>
    <dgm:pt modelId="{1B6662B8-80A2-4D9B-BAB5-D4BB344870AF}" type="pres">
      <dgm:prSet presAssocID="{0BC646B9-6D97-4367-9488-EAD35401B872}" presName="hierChild4" presStyleCnt="0"/>
      <dgm:spPr/>
    </dgm:pt>
    <dgm:pt modelId="{6B67B24E-A4DC-459B-B45C-9DC0F5DC5071}" type="pres">
      <dgm:prSet presAssocID="{0BC646B9-6D97-4367-9488-EAD35401B872}" presName="hierChild5" presStyleCnt="0"/>
      <dgm:spPr/>
    </dgm:pt>
    <dgm:pt modelId="{BB32AA21-8339-469D-B43D-DED469CA29B1}" type="pres">
      <dgm:prSet presAssocID="{2AE280A0-A363-4D8C-A0C4-BF73F5F2A365}" presName="Name37" presStyleLbl="parChTrans1D2" presStyleIdx="1" presStyleCnt="8"/>
      <dgm:spPr/>
    </dgm:pt>
    <dgm:pt modelId="{5D4E284E-DA28-42CE-83E2-D43599D7328F}" type="pres">
      <dgm:prSet presAssocID="{ED8F3502-9A1C-48FC-967C-EBFD5E7BEBD2}" presName="hierRoot2" presStyleCnt="0">
        <dgm:presLayoutVars>
          <dgm:hierBranch val="init"/>
        </dgm:presLayoutVars>
      </dgm:prSet>
      <dgm:spPr/>
    </dgm:pt>
    <dgm:pt modelId="{8D9DFB1F-E007-44B2-A0CE-60728DA02F76}" type="pres">
      <dgm:prSet presAssocID="{ED8F3502-9A1C-48FC-967C-EBFD5E7BEBD2}" presName="rootComposite" presStyleCnt="0"/>
      <dgm:spPr/>
    </dgm:pt>
    <dgm:pt modelId="{B27FB056-2B85-4132-9603-B8457DCB57A3}" type="pres">
      <dgm:prSet presAssocID="{ED8F3502-9A1C-48FC-967C-EBFD5E7BEBD2}" presName="rootText" presStyleLbl="node2" presStyleIdx="1" presStyleCnt="8">
        <dgm:presLayoutVars>
          <dgm:chPref val="3"/>
        </dgm:presLayoutVars>
      </dgm:prSet>
      <dgm:spPr/>
    </dgm:pt>
    <dgm:pt modelId="{2FC8F965-2C40-4AB4-8283-E79015D48F02}" type="pres">
      <dgm:prSet presAssocID="{ED8F3502-9A1C-48FC-967C-EBFD5E7BEBD2}" presName="rootConnector" presStyleLbl="node2" presStyleIdx="1" presStyleCnt="8"/>
      <dgm:spPr/>
    </dgm:pt>
    <dgm:pt modelId="{99F1DAA7-E2DF-4275-BA3D-1D843BFADC0B}" type="pres">
      <dgm:prSet presAssocID="{ED8F3502-9A1C-48FC-967C-EBFD5E7BEBD2}" presName="hierChild4" presStyleCnt="0"/>
      <dgm:spPr/>
    </dgm:pt>
    <dgm:pt modelId="{D91AE734-CB76-4692-B12A-68667384F4DE}" type="pres">
      <dgm:prSet presAssocID="{ED8F3502-9A1C-48FC-967C-EBFD5E7BEBD2}" presName="hierChild5" presStyleCnt="0"/>
      <dgm:spPr/>
    </dgm:pt>
    <dgm:pt modelId="{51BB118F-997D-43BC-AAFB-354E91985D21}" type="pres">
      <dgm:prSet presAssocID="{835E4190-3A5C-4B1C-B10B-54726A5492E2}" presName="Name37" presStyleLbl="parChTrans1D2" presStyleIdx="2" presStyleCnt="8"/>
      <dgm:spPr/>
    </dgm:pt>
    <dgm:pt modelId="{23467188-8442-4CD6-8FDB-1B92A75F9AAA}" type="pres">
      <dgm:prSet presAssocID="{45B0359D-04CA-4E69-85A6-04E8EDAE0435}" presName="hierRoot2" presStyleCnt="0">
        <dgm:presLayoutVars>
          <dgm:hierBranch val="init"/>
        </dgm:presLayoutVars>
      </dgm:prSet>
      <dgm:spPr/>
    </dgm:pt>
    <dgm:pt modelId="{71FBC9D2-C961-4EC2-9BEE-F3F03B2D6057}" type="pres">
      <dgm:prSet presAssocID="{45B0359D-04CA-4E69-85A6-04E8EDAE0435}" presName="rootComposite" presStyleCnt="0"/>
      <dgm:spPr/>
    </dgm:pt>
    <dgm:pt modelId="{F88B74EF-D8DA-4E05-8F4E-BF922701540E}" type="pres">
      <dgm:prSet presAssocID="{45B0359D-04CA-4E69-85A6-04E8EDAE0435}" presName="rootText" presStyleLbl="node2" presStyleIdx="2" presStyleCnt="8">
        <dgm:presLayoutVars>
          <dgm:chPref val="3"/>
        </dgm:presLayoutVars>
      </dgm:prSet>
      <dgm:spPr/>
    </dgm:pt>
    <dgm:pt modelId="{E1C30CBA-19D3-4643-8A58-95820F235225}" type="pres">
      <dgm:prSet presAssocID="{45B0359D-04CA-4E69-85A6-04E8EDAE0435}" presName="rootConnector" presStyleLbl="node2" presStyleIdx="2" presStyleCnt="8"/>
      <dgm:spPr/>
    </dgm:pt>
    <dgm:pt modelId="{6F165D26-F85D-44DF-9EB1-03C86A2EA8D1}" type="pres">
      <dgm:prSet presAssocID="{45B0359D-04CA-4E69-85A6-04E8EDAE0435}" presName="hierChild4" presStyleCnt="0"/>
      <dgm:spPr/>
    </dgm:pt>
    <dgm:pt modelId="{07DB05B4-E2DC-473F-9108-442ECA2098D1}" type="pres">
      <dgm:prSet presAssocID="{45B0359D-04CA-4E69-85A6-04E8EDAE0435}" presName="hierChild5" presStyleCnt="0"/>
      <dgm:spPr/>
    </dgm:pt>
    <dgm:pt modelId="{904D19C7-32DC-4258-8596-19A226C66858}" type="pres">
      <dgm:prSet presAssocID="{FC103DB2-08B3-4FE8-B979-F6CA9B12764B}" presName="Name37" presStyleLbl="parChTrans1D2" presStyleIdx="3" presStyleCnt="8"/>
      <dgm:spPr/>
    </dgm:pt>
    <dgm:pt modelId="{452223A2-A256-4F79-A08A-2B0FE1E066E1}" type="pres">
      <dgm:prSet presAssocID="{CF093AB8-8523-448C-BBF7-540CC9178DC3}" presName="hierRoot2" presStyleCnt="0">
        <dgm:presLayoutVars>
          <dgm:hierBranch val="init"/>
        </dgm:presLayoutVars>
      </dgm:prSet>
      <dgm:spPr/>
    </dgm:pt>
    <dgm:pt modelId="{3B7C774A-E7A5-49B3-B959-9344FABEC977}" type="pres">
      <dgm:prSet presAssocID="{CF093AB8-8523-448C-BBF7-540CC9178DC3}" presName="rootComposite" presStyleCnt="0"/>
      <dgm:spPr/>
    </dgm:pt>
    <dgm:pt modelId="{D573A751-FA82-4742-A92C-2157908A0EA9}" type="pres">
      <dgm:prSet presAssocID="{CF093AB8-8523-448C-BBF7-540CC9178DC3}" presName="rootText" presStyleLbl="node2" presStyleIdx="3" presStyleCnt="8">
        <dgm:presLayoutVars>
          <dgm:chPref val="3"/>
        </dgm:presLayoutVars>
      </dgm:prSet>
      <dgm:spPr/>
    </dgm:pt>
    <dgm:pt modelId="{B1310B34-EE5F-4748-AAF5-394A791F1D55}" type="pres">
      <dgm:prSet presAssocID="{CF093AB8-8523-448C-BBF7-540CC9178DC3}" presName="rootConnector" presStyleLbl="node2" presStyleIdx="3" presStyleCnt="8"/>
      <dgm:spPr/>
    </dgm:pt>
    <dgm:pt modelId="{86D3584E-A82F-47B1-B08A-06906CAFBFFE}" type="pres">
      <dgm:prSet presAssocID="{CF093AB8-8523-448C-BBF7-540CC9178DC3}" presName="hierChild4" presStyleCnt="0"/>
      <dgm:spPr/>
    </dgm:pt>
    <dgm:pt modelId="{7D9BAB6D-4468-4DF5-8D0B-5657C39B29E3}" type="pres">
      <dgm:prSet presAssocID="{CF093AB8-8523-448C-BBF7-540CC9178DC3}" presName="hierChild5" presStyleCnt="0"/>
      <dgm:spPr/>
    </dgm:pt>
    <dgm:pt modelId="{3A9C677E-2B73-4CF8-B6E2-A7A0E82E317F}" type="pres">
      <dgm:prSet presAssocID="{DE877EB6-46E2-4C7D-9B25-3A8BD6AE96B2}" presName="Name37" presStyleLbl="parChTrans1D2" presStyleIdx="4" presStyleCnt="8"/>
      <dgm:spPr/>
    </dgm:pt>
    <dgm:pt modelId="{8405F89A-60EB-4CDC-8802-202E77301473}" type="pres">
      <dgm:prSet presAssocID="{D8F3FA3F-1377-4139-9717-0BC35248DA84}" presName="hierRoot2" presStyleCnt="0">
        <dgm:presLayoutVars>
          <dgm:hierBranch val="init"/>
        </dgm:presLayoutVars>
      </dgm:prSet>
      <dgm:spPr/>
    </dgm:pt>
    <dgm:pt modelId="{7CC289FF-E32E-4266-9D55-9C3D57D6CEAD}" type="pres">
      <dgm:prSet presAssocID="{D8F3FA3F-1377-4139-9717-0BC35248DA84}" presName="rootComposite" presStyleCnt="0"/>
      <dgm:spPr/>
    </dgm:pt>
    <dgm:pt modelId="{1A67A7B9-4578-45E6-AE85-007ED1D7D28B}" type="pres">
      <dgm:prSet presAssocID="{D8F3FA3F-1377-4139-9717-0BC35248DA84}" presName="rootText" presStyleLbl="node2" presStyleIdx="4" presStyleCnt="8">
        <dgm:presLayoutVars>
          <dgm:chPref val="3"/>
        </dgm:presLayoutVars>
      </dgm:prSet>
      <dgm:spPr/>
    </dgm:pt>
    <dgm:pt modelId="{250CB21C-73BE-4329-98E1-9D76A40CF4FB}" type="pres">
      <dgm:prSet presAssocID="{D8F3FA3F-1377-4139-9717-0BC35248DA84}" presName="rootConnector" presStyleLbl="node2" presStyleIdx="4" presStyleCnt="8"/>
      <dgm:spPr/>
    </dgm:pt>
    <dgm:pt modelId="{B5E11ABF-E7A6-40E1-A697-54E5B771B6A0}" type="pres">
      <dgm:prSet presAssocID="{D8F3FA3F-1377-4139-9717-0BC35248DA84}" presName="hierChild4" presStyleCnt="0"/>
      <dgm:spPr/>
    </dgm:pt>
    <dgm:pt modelId="{480CA871-B88B-4770-B62E-68C80DC2E6C0}" type="pres">
      <dgm:prSet presAssocID="{D8F3FA3F-1377-4139-9717-0BC35248DA84}" presName="hierChild5" presStyleCnt="0"/>
      <dgm:spPr/>
    </dgm:pt>
    <dgm:pt modelId="{2225E66D-FBD4-458B-8291-5E4B9DB9BEEB}" type="pres">
      <dgm:prSet presAssocID="{3141F36A-BEC6-471C-B437-E5445C9C4D67}" presName="Name37" presStyleLbl="parChTrans1D2" presStyleIdx="5" presStyleCnt="8"/>
      <dgm:spPr/>
    </dgm:pt>
    <dgm:pt modelId="{73E32E26-A838-4301-B326-5D85D48D73DB}" type="pres">
      <dgm:prSet presAssocID="{FFAB5371-9555-42D1-85C3-975A11BB0251}" presName="hierRoot2" presStyleCnt="0">
        <dgm:presLayoutVars>
          <dgm:hierBranch val="init"/>
        </dgm:presLayoutVars>
      </dgm:prSet>
      <dgm:spPr/>
    </dgm:pt>
    <dgm:pt modelId="{B1047E37-9D55-47F5-9BDC-D058B0A99744}" type="pres">
      <dgm:prSet presAssocID="{FFAB5371-9555-42D1-85C3-975A11BB0251}" presName="rootComposite" presStyleCnt="0"/>
      <dgm:spPr/>
    </dgm:pt>
    <dgm:pt modelId="{97D888F4-A4D7-436F-8FB2-20AC93994448}" type="pres">
      <dgm:prSet presAssocID="{FFAB5371-9555-42D1-85C3-975A11BB0251}" presName="rootText" presStyleLbl="node2" presStyleIdx="5" presStyleCnt="8">
        <dgm:presLayoutVars>
          <dgm:chPref val="3"/>
        </dgm:presLayoutVars>
      </dgm:prSet>
      <dgm:spPr/>
    </dgm:pt>
    <dgm:pt modelId="{B510C96D-F630-4AF4-9A19-EAED175CA5F1}" type="pres">
      <dgm:prSet presAssocID="{FFAB5371-9555-42D1-85C3-975A11BB0251}" presName="rootConnector" presStyleLbl="node2" presStyleIdx="5" presStyleCnt="8"/>
      <dgm:spPr/>
    </dgm:pt>
    <dgm:pt modelId="{0D04B78E-41DD-46EA-83FB-7175960AAE87}" type="pres">
      <dgm:prSet presAssocID="{FFAB5371-9555-42D1-85C3-975A11BB0251}" presName="hierChild4" presStyleCnt="0"/>
      <dgm:spPr/>
    </dgm:pt>
    <dgm:pt modelId="{B33F7E59-D8BD-405E-992F-908554E866E6}" type="pres">
      <dgm:prSet presAssocID="{FFAB5371-9555-42D1-85C3-975A11BB0251}" presName="hierChild5" presStyleCnt="0"/>
      <dgm:spPr/>
    </dgm:pt>
    <dgm:pt modelId="{3B276F8B-0A17-484B-A9FF-8A273C4E9F97}" type="pres">
      <dgm:prSet presAssocID="{4E0E593A-1CE4-4660-A8BB-6B61A17157BD}" presName="Name37" presStyleLbl="parChTrans1D2" presStyleIdx="6" presStyleCnt="8"/>
      <dgm:spPr/>
    </dgm:pt>
    <dgm:pt modelId="{16E26A49-C10E-4D5E-BE99-C5C58ABB9F87}" type="pres">
      <dgm:prSet presAssocID="{99936942-1602-4BF8-8D33-1F48D89EB9B4}" presName="hierRoot2" presStyleCnt="0">
        <dgm:presLayoutVars>
          <dgm:hierBranch val="init"/>
        </dgm:presLayoutVars>
      </dgm:prSet>
      <dgm:spPr/>
    </dgm:pt>
    <dgm:pt modelId="{342DDC7C-2A90-443D-AEF4-6893543C5615}" type="pres">
      <dgm:prSet presAssocID="{99936942-1602-4BF8-8D33-1F48D89EB9B4}" presName="rootComposite" presStyleCnt="0"/>
      <dgm:spPr/>
    </dgm:pt>
    <dgm:pt modelId="{99CA919A-8D8F-4735-ADE6-CE9C8518ABF0}" type="pres">
      <dgm:prSet presAssocID="{99936942-1602-4BF8-8D33-1F48D89EB9B4}" presName="rootText" presStyleLbl="node2" presStyleIdx="6" presStyleCnt="8">
        <dgm:presLayoutVars>
          <dgm:chPref val="3"/>
        </dgm:presLayoutVars>
      </dgm:prSet>
      <dgm:spPr/>
    </dgm:pt>
    <dgm:pt modelId="{FF9EA8F6-607B-4E0C-AA7E-D34DB0CFC5F9}" type="pres">
      <dgm:prSet presAssocID="{99936942-1602-4BF8-8D33-1F48D89EB9B4}" presName="rootConnector" presStyleLbl="node2" presStyleIdx="6" presStyleCnt="8"/>
      <dgm:spPr/>
    </dgm:pt>
    <dgm:pt modelId="{090FD27A-8344-4D28-916A-65EDDC92D20A}" type="pres">
      <dgm:prSet presAssocID="{99936942-1602-4BF8-8D33-1F48D89EB9B4}" presName="hierChild4" presStyleCnt="0"/>
      <dgm:spPr/>
    </dgm:pt>
    <dgm:pt modelId="{96521ACD-30E4-41BA-9433-7552EBEA2C77}" type="pres">
      <dgm:prSet presAssocID="{99936942-1602-4BF8-8D33-1F48D89EB9B4}" presName="hierChild5" presStyleCnt="0"/>
      <dgm:spPr/>
    </dgm:pt>
    <dgm:pt modelId="{70B2057D-7408-4B62-A5A5-5BE6E3A358BF}" type="pres">
      <dgm:prSet presAssocID="{FF4C6117-A9D7-47CC-85B9-30DAFBDDC5DD}" presName="Name37" presStyleLbl="parChTrans1D2" presStyleIdx="7" presStyleCnt="8"/>
      <dgm:spPr/>
    </dgm:pt>
    <dgm:pt modelId="{7ADFC879-5FFD-4A7D-8AA3-FAA1A85F513D}" type="pres">
      <dgm:prSet presAssocID="{7C28718B-6DDD-4D86-9A92-6ED2C906C86E}" presName="hierRoot2" presStyleCnt="0">
        <dgm:presLayoutVars>
          <dgm:hierBranch val="init"/>
        </dgm:presLayoutVars>
      </dgm:prSet>
      <dgm:spPr/>
    </dgm:pt>
    <dgm:pt modelId="{29D7FD82-90D1-4C1C-9958-7B231FEFB717}" type="pres">
      <dgm:prSet presAssocID="{7C28718B-6DDD-4D86-9A92-6ED2C906C86E}" presName="rootComposite" presStyleCnt="0"/>
      <dgm:spPr/>
    </dgm:pt>
    <dgm:pt modelId="{98AB62AE-8FE0-4AEB-BD45-DACB926722E4}" type="pres">
      <dgm:prSet presAssocID="{7C28718B-6DDD-4D86-9A92-6ED2C906C86E}" presName="rootText" presStyleLbl="node2" presStyleIdx="7" presStyleCnt="8">
        <dgm:presLayoutVars>
          <dgm:chPref val="3"/>
        </dgm:presLayoutVars>
      </dgm:prSet>
      <dgm:spPr/>
    </dgm:pt>
    <dgm:pt modelId="{D86BB523-1F40-4899-B8ED-D041F4836395}" type="pres">
      <dgm:prSet presAssocID="{7C28718B-6DDD-4D86-9A92-6ED2C906C86E}" presName="rootConnector" presStyleLbl="node2" presStyleIdx="7" presStyleCnt="8"/>
      <dgm:spPr/>
    </dgm:pt>
    <dgm:pt modelId="{0D81B698-006D-4DBF-B9AC-2FAEB84CAB81}" type="pres">
      <dgm:prSet presAssocID="{7C28718B-6DDD-4D86-9A92-6ED2C906C86E}" presName="hierChild4" presStyleCnt="0"/>
      <dgm:spPr/>
    </dgm:pt>
    <dgm:pt modelId="{0B308598-B586-4A18-B596-158AF39A452D}" type="pres">
      <dgm:prSet presAssocID="{7C28718B-6DDD-4D86-9A92-6ED2C906C86E}" presName="hierChild5" presStyleCnt="0"/>
      <dgm:spPr/>
    </dgm:pt>
    <dgm:pt modelId="{62ABD4D2-537E-42EA-A008-272008241887}" type="pres">
      <dgm:prSet presAssocID="{72458746-8B66-4201-AADD-6B00E4E693D2}" presName="hierChild3" presStyleCnt="0"/>
      <dgm:spPr/>
    </dgm:pt>
  </dgm:ptLst>
  <dgm:cxnLst>
    <dgm:cxn modelId="{68969B01-0D65-430A-8D0A-F40B76ED3CA7}" type="presOf" srcId="{D8F3FA3F-1377-4139-9717-0BC35248DA84}" destId="{250CB21C-73BE-4329-98E1-9D76A40CF4FB}" srcOrd="1" destOrd="0" presId="urn:microsoft.com/office/officeart/2005/8/layout/orgChart1"/>
    <dgm:cxn modelId="{EB8AC204-8CD7-4F4F-9ED2-B9B4E654C9B4}" type="presOf" srcId="{45B0359D-04CA-4E69-85A6-04E8EDAE0435}" destId="{F88B74EF-D8DA-4E05-8F4E-BF922701540E}" srcOrd="0" destOrd="0" presId="urn:microsoft.com/office/officeart/2005/8/layout/orgChart1"/>
    <dgm:cxn modelId="{E868AA16-FA1D-40DD-BB3B-EEEFE220A5E4}" type="presOf" srcId="{FC103DB2-08B3-4FE8-B979-F6CA9B12764B}" destId="{904D19C7-32DC-4258-8596-19A226C66858}" srcOrd="0" destOrd="0" presId="urn:microsoft.com/office/officeart/2005/8/layout/orgChart1"/>
    <dgm:cxn modelId="{846B3719-76A0-42F2-B581-B3F3BD721764}" type="presOf" srcId="{0BC646B9-6D97-4367-9488-EAD35401B872}" destId="{EFCBEEA6-D242-4D94-A811-A010AAE4A8B3}" srcOrd="0" destOrd="0" presId="urn:microsoft.com/office/officeart/2005/8/layout/orgChart1"/>
    <dgm:cxn modelId="{87161920-3E41-49B4-8E44-CA296D7CC50C}" srcId="{72458746-8B66-4201-AADD-6B00E4E693D2}" destId="{45B0359D-04CA-4E69-85A6-04E8EDAE0435}" srcOrd="2" destOrd="0" parTransId="{835E4190-3A5C-4B1C-B10B-54726A5492E2}" sibTransId="{D00B64D9-47A2-403C-BC6E-20286043BFCF}"/>
    <dgm:cxn modelId="{45A7AF22-642E-4749-B921-F70764E40954}" type="presOf" srcId="{D8F3FA3F-1377-4139-9717-0BC35248DA84}" destId="{1A67A7B9-4578-45E6-AE85-007ED1D7D28B}" srcOrd="0" destOrd="0" presId="urn:microsoft.com/office/officeart/2005/8/layout/orgChart1"/>
    <dgm:cxn modelId="{987BCD26-A3CC-4CD1-999E-381D64786C43}" type="presOf" srcId="{72458746-8B66-4201-AADD-6B00E4E693D2}" destId="{7593EC83-3C21-46E8-BA41-BB068FE08760}" srcOrd="0" destOrd="0" presId="urn:microsoft.com/office/officeart/2005/8/layout/orgChart1"/>
    <dgm:cxn modelId="{1F45572A-6CC4-4D6D-B663-D05C565DDC0C}" type="presOf" srcId="{ED8F3502-9A1C-48FC-967C-EBFD5E7BEBD2}" destId="{2FC8F965-2C40-4AB4-8283-E79015D48F02}" srcOrd="1" destOrd="0" presId="urn:microsoft.com/office/officeart/2005/8/layout/orgChart1"/>
    <dgm:cxn modelId="{2DC33F34-3ADC-48C7-9DBD-EFC45D69DA37}" type="presOf" srcId="{FF4C6117-A9D7-47CC-85B9-30DAFBDDC5DD}" destId="{70B2057D-7408-4B62-A5A5-5BE6E3A358BF}" srcOrd="0" destOrd="0" presId="urn:microsoft.com/office/officeart/2005/8/layout/orgChart1"/>
    <dgm:cxn modelId="{825E315D-B788-4397-8440-47CE556FB9EE}" type="presOf" srcId="{ED8F3502-9A1C-48FC-967C-EBFD5E7BEBD2}" destId="{B27FB056-2B85-4132-9603-B8457DCB57A3}" srcOrd="0" destOrd="0" presId="urn:microsoft.com/office/officeart/2005/8/layout/orgChart1"/>
    <dgm:cxn modelId="{D234A642-93AB-43B3-AADE-ED3E7D0B1A3F}" type="presOf" srcId="{4E0E593A-1CE4-4660-A8BB-6B61A17157BD}" destId="{3B276F8B-0A17-484B-A9FF-8A273C4E9F97}" srcOrd="0" destOrd="0" presId="urn:microsoft.com/office/officeart/2005/8/layout/orgChart1"/>
    <dgm:cxn modelId="{56B82F64-9CDB-423C-9728-A622F30E1E22}" type="presOf" srcId="{72458746-8B66-4201-AADD-6B00E4E693D2}" destId="{9D8F376B-66EF-4210-83A2-2F0E0445E7F7}" srcOrd="1" destOrd="0" presId="urn:microsoft.com/office/officeart/2005/8/layout/orgChart1"/>
    <dgm:cxn modelId="{E12C0849-81BD-4520-B574-52E115DC257C}" srcId="{72458746-8B66-4201-AADD-6B00E4E693D2}" destId="{D8F3FA3F-1377-4139-9717-0BC35248DA84}" srcOrd="4" destOrd="0" parTransId="{DE877EB6-46E2-4C7D-9B25-3A8BD6AE96B2}" sibTransId="{4621A291-6297-452E-8F4C-614CEC4C537C}"/>
    <dgm:cxn modelId="{1CCA9B6F-F532-413D-B661-E3947AAF30E0}" type="presOf" srcId="{CF093AB8-8523-448C-BBF7-540CC9178DC3}" destId="{B1310B34-EE5F-4748-AAF5-394A791F1D55}" srcOrd="1" destOrd="0" presId="urn:microsoft.com/office/officeart/2005/8/layout/orgChart1"/>
    <dgm:cxn modelId="{0D8A6573-91C5-4E89-85A8-1E0079746E44}" type="presOf" srcId="{2AE280A0-A363-4D8C-A0C4-BF73F5F2A365}" destId="{BB32AA21-8339-469D-B43D-DED469CA29B1}" srcOrd="0" destOrd="0" presId="urn:microsoft.com/office/officeart/2005/8/layout/orgChart1"/>
    <dgm:cxn modelId="{E1963B5A-DBF2-4879-8AE7-541A89E092D6}" srcId="{72458746-8B66-4201-AADD-6B00E4E693D2}" destId="{99936942-1602-4BF8-8D33-1F48D89EB9B4}" srcOrd="6" destOrd="0" parTransId="{4E0E593A-1CE4-4660-A8BB-6B61A17157BD}" sibTransId="{BFD08148-B662-4E6C-9DAD-92142898BBEE}"/>
    <dgm:cxn modelId="{A8204D7A-807E-4343-8824-FC8EBE479C24}" srcId="{72458746-8B66-4201-AADD-6B00E4E693D2}" destId="{7C28718B-6DDD-4D86-9A92-6ED2C906C86E}" srcOrd="7" destOrd="0" parTransId="{FF4C6117-A9D7-47CC-85B9-30DAFBDDC5DD}" sibTransId="{F6DEB4E3-016C-4D3A-BE34-6D0E90C1B263}"/>
    <dgm:cxn modelId="{CE5D9191-5523-44A7-8DD1-5ACF0F759E95}" type="presOf" srcId="{DE877EB6-46E2-4C7D-9B25-3A8BD6AE96B2}" destId="{3A9C677E-2B73-4CF8-B6E2-A7A0E82E317F}" srcOrd="0" destOrd="0" presId="urn:microsoft.com/office/officeart/2005/8/layout/orgChart1"/>
    <dgm:cxn modelId="{B866C29C-E193-4742-9A6D-CB708BEB9EAF}" type="presOf" srcId="{7C28718B-6DDD-4D86-9A92-6ED2C906C86E}" destId="{98AB62AE-8FE0-4AEB-BD45-DACB926722E4}" srcOrd="0" destOrd="0" presId="urn:microsoft.com/office/officeart/2005/8/layout/orgChart1"/>
    <dgm:cxn modelId="{8695939D-A832-4473-ACB5-AC00B422E980}" type="presOf" srcId="{835E4190-3A5C-4B1C-B10B-54726A5492E2}" destId="{51BB118F-997D-43BC-AAFB-354E91985D21}" srcOrd="0" destOrd="0" presId="urn:microsoft.com/office/officeart/2005/8/layout/orgChart1"/>
    <dgm:cxn modelId="{D5599EA4-EA17-41CA-A8F0-5AE6F131A69C}" srcId="{72458746-8B66-4201-AADD-6B00E4E693D2}" destId="{CF093AB8-8523-448C-BBF7-540CC9178DC3}" srcOrd="3" destOrd="0" parTransId="{FC103DB2-08B3-4FE8-B979-F6CA9B12764B}" sibTransId="{D49C3853-5F8A-40A0-89F8-6D87849D9A81}"/>
    <dgm:cxn modelId="{219A6EAD-0DA9-4214-832B-2919DCDF4F59}" type="presOf" srcId="{99936942-1602-4BF8-8D33-1F48D89EB9B4}" destId="{99CA919A-8D8F-4735-ADE6-CE9C8518ABF0}" srcOrd="0" destOrd="0" presId="urn:microsoft.com/office/officeart/2005/8/layout/orgChart1"/>
    <dgm:cxn modelId="{D21732C1-68C3-43C1-84EC-F19CE881B93B}" srcId="{72458746-8B66-4201-AADD-6B00E4E693D2}" destId="{FFAB5371-9555-42D1-85C3-975A11BB0251}" srcOrd="5" destOrd="0" parTransId="{3141F36A-BEC6-471C-B437-E5445C9C4D67}" sibTransId="{481CD5F7-9390-43F5-A14D-E67386E26647}"/>
    <dgm:cxn modelId="{FAAABDC2-60A7-4F77-B1C1-FF76C3D1347D}" type="presOf" srcId="{0BC646B9-6D97-4367-9488-EAD35401B872}" destId="{B88C7BF0-27B2-464A-92D6-95B653C88E88}" srcOrd="1" destOrd="0" presId="urn:microsoft.com/office/officeart/2005/8/layout/orgChart1"/>
    <dgm:cxn modelId="{D4A223C6-572B-4031-B305-EE793A42F5C8}" type="presOf" srcId="{45B0359D-04CA-4E69-85A6-04E8EDAE0435}" destId="{E1C30CBA-19D3-4643-8A58-95820F235225}" srcOrd="1" destOrd="0" presId="urn:microsoft.com/office/officeart/2005/8/layout/orgChart1"/>
    <dgm:cxn modelId="{5B9158D2-EFA9-4AB5-AB69-7D211A39C90A}" type="presOf" srcId="{99936942-1602-4BF8-8D33-1F48D89EB9B4}" destId="{FF9EA8F6-607B-4E0C-AA7E-D34DB0CFC5F9}" srcOrd="1" destOrd="0" presId="urn:microsoft.com/office/officeart/2005/8/layout/orgChart1"/>
    <dgm:cxn modelId="{EC85F8E0-F9D9-4A0E-A5A7-41162E91524E}" type="presOf" srcId="{CF093AB8-8523-448C-BBF7-540CC9178DC3}" destId="{D573A751-FA82-4742-A92C-2157908A0EA9}" srcOrd="0" destOrd="0" presId="urn:microsoft.com/office/officeart/2005/8/layout/orgChart1"/>
    <dgm:cxn modelId="{A2B3DBEC-1451-43F5-8D73-A0BA372DE150}" type="presOf" srcId="{FFAB5371-9555-42D1-85C3-975A11BB0251}" destId="{97D888F4-A4D7-436F-8FB2-20AC93994448}" srcOrd="0" destOrd="0" presId="urn:microsoft.com/office/officeart/2005/8/layout/orgChart1"/>
    <dgm:cxn modelId="{E41AC3ED-AA05-434A-AADC-052F97184788}" srcId="{72458746-8B66-4201-AADD-6B00E4E693D2}" destId="{0BC646B9-6D97-4367-9488-EAD35401B872}" srcOrd="0" destOrd="0" parTransId="{9156ED85-79A8-4C24-8317-67B61664A982}" sibTransId="{6F05D1F4-D3CB-4237-A80F-2A698E1EB539}"/>
    <dgm:cxn modelId="{0C4E4FEF-47D8-466C-9A4E-89427D795AE6}" type="presOf" srcId="{FFAB5371-9555-42D1-85C3-975A11BB0251}" destId="{B510C96D-F630-4AF4-9A19-EAED175CA5F1}" srcOrd="1" destOrd="0" presId="urn:microsoft.com/office/officeart/2005/8/layout/orgChart1"/>
    <dgm:cxn modelId="{DD0FADEF-E483-442D-A3D1-0A655ADD9691}" type="presOf" srcId="{9156ED85-79A8-4C24-8317-67B61664A982}" destId="{B315A805-B99E-4DE8-A121-CAD83B41FA5C}" srcOrd="0" destOrd="0" presId="urn:microsoft.com/office/officeart/2005/8/layout/orgChart1"/>
    <dgm:cxn modelId="{420ACAF0-5AE3-46AD-9140-A6AAFD7C3DD8}" type="presOf" srcId="{3141F36A-BEC6-471C-B437-E5445C9C4D67}" destId="{2225E66D-FBD4-458B-8291-5E4B9DB9BEEB}" srcOrd="0" destOrd="0" presId="urn:microsoft.com/office/officeart/2005/8/layout/orgChart1"/>
    <dgm:cxn modelId="{49AA13F3-ABFD-4BC7-80A1-0EBD67A94734}" srcId="{379269BD-486F-4F01-9F8C-57A2AB4740BF}" destId="{72458746-8B66-4201-AADD-6B00E4E693D2}" srcOrd="0" destOrd="0" parTransId="{BF1EEC99-6D0A-45D7-A7A4-182DA994E86A}" sibTransId="{0C9FF656-F1B3-4807-845D-D24A8FBC578E}"/>
    <dgm:cxn modelId="{51D3C9F3-1BAF-4C5D-ADE0-9BC1F6576901}" type="presOf" srcId="{7C28718B-6DDD-4D86-9A92-6ED2C906C86E}" destId="{D86BB523-1F40-4899-B8ED-D041F4836395}" srcOrd="1" destOrd="0" presId="urn:microsoft.com/office/officeart/2005/8/layout/orgChart1"/>
    <dgm:cxn modelId="{2BAC64F5-6F99-4BD4-A28E-FEF3217E3860}" type="presOf" srcId="{379269BD-486F-4F01-9F8C-57A2AB4740BF}" destId="{8380D207-FC20-41CD-859D-30D6ADE64E37}" srcOrd="0" destOrd="0" presId="urn:microsoft.com/office/officeart/2005/8/layout/orgChart1"/>
    <dgm:cxn modelId="{46D7B7FD-EA97-4D63-A301-D412DC2CB2B1}" srcId="{72458746-8B66-4201-AADD-6B00E4E693D2}" destId="{ED8F3502-9A1C-48FC-967C-EBFD5E7BEBD2}" srcOrd="1" destOrd="0" parTransId="{2AE280A0-A363-4D8C-A0C4-BF73F5F2A365}" sibTransId="{C4190797-357F-4F37-95C6-7DF8A5D7A1E5}"/>
    <dgm:cxn modelId="{BBE84052-8865-49BB-8F4A-1417A7D94AC2}" type="presParOf" srcId="{8380D207-FC20-41CD-859D-30D6ADE64E37}" destId="{DA5863B0-4EE9-4FE5-BEC9-5049A438E98B}" srcOrd="0" destOrd="0" presId="urn:microsoft.com/office/officeart/2005/8/layout/orgChart1"/>
    <dgm:cxn modelId="{EE4A0813-64C7-46C3-B928-C43F3A560FDD}" type="presParOf" srcId="{DA5863B0-4EE9-4FE5-BEC9-5049A438E98B}" destId="{392F3276-EA4C-4AEA-9E0B-2D32D06C79CB}" srcOrd="0" destOrd="0" presId="urn:microsoft.com/office/officeart/2005/8/layout/orgChart1"/>
    <dgm:cxn modelId="{DBF9491B-3391-4ADD-BF5C-814C404D76A6}" type="presParOf" srcId="{392F3276-EA4C-4AEA-9E0B-2D32D06C79CB}" destId="{7593EC83-3C21-46E8-BA41-BB068FE08760}" srcOrd="0" destOrd="0" presId="urn:microsoft.com/office/officeart/2005/8/layout/orgChart1"/>
    <dgm:cxn modelId="{680FEE11-35C0-4026-AF1E-F80F59154ADB}" type="presParOf" srcId="{392F3276-EA4C-4AEA-9E0B-2D32D06C79CB}" destId="{9D8F376B-66EF-4210-83A2-2F0E0445E7F7}" srcOrd="1" destOrd="0" presId="urn:microsoft.com/office/officeart/2005/8/layout/orgChart1"/>
    <dgm:cxn modelId="{D9722263-D060-46DF-8619-B2EE834E85AA}" type="presParOf" srcId="{DA5863B0-4EE9-4FE5-BEC9-5049A438E98B}" destId="{B87EF4B9-E818-4667-B2D5-3F2608037A40}" srcOrd="1" destOrd="0" presId="urn:microsoft.com/office/officeart/2005/8/layout/orgChart1"/>
    <dgm:cxn modelId="{F0577CA7-5461-49F1-994F-A6D5D9F244B5}" type="presParOf" srcId="{B87EF4B9-E818-4667-B2D5-3F2608037A40}" destId="{B315A805-B99E-4DE8-A121-CAD83B41FA5C}" srcOrd="0" destOrd="0" presId="urn:microsoft.com/office/officeart/2005/8/layout/orgChart1"/>
    <dgm:cxn modelId="{F9420806-2AED-4224-B12D-70B83779274A}" type="presParOf" srcId="{B87EF4B9-E818-4667-B2D5-3F2608037A40}" destId="{AFB26334-EB76-4725-9C85-9E0BE5EAE1BB}" srcOrd="1" destOrd="0" presId="urn:microsoft.com/office/officeart/2005/8/layout/orgChart1"/>
    <dgm:cxn modelId="{335C7C70-F0F8-49A7-BC9A-0188EE710E81}" type="presParOf" srcId="{AFB26334-EB76-4725-9C85-9E0BE5EAE1BB}" destId="{3E6379F5-D0A5-4720-AE62-DF1A2BFDCAE4}" srcOrd="0" destOrd="0" presId="urn:microsoft.com/office/officeart/2005/8/layout/orgChart1"/>
    <dgm:cxn modelId="{CEB7161C-B505-47E2-A553-C55CF91D796E}" type="presParOf" srcId="{3E6379F5-D0A5-4720-AE62-DF1A2BFDCAE4}" destId="{EFCBEEA6-D242-4D94-A811-A010AAE4A8B3}" srcOrd="0" destOrd="0" presId="urn:microsoft.com/office/officeart/2005/8/layout/orgChart1"/>
    <dgm:cxn modelId="{5DE7744A-44DC-4984-A502-EA62D6FEA92E}" type="presParOf" srcId="{3E6379F5-D0A5-4720-AE62-DF1A2BFDCAE4}" destId="{B88C7BF0-27B2-464A-92D6-95B653C88E88}" srcOrd="1" destOrd="0" presId="urn:microsoft.com/office/officeart/2005/8/layout/orgChart1"/>
    <dgm:cxn modelId="{CAD52A60-035C-4099-A53E-5D39B6492D89}" type="presParOf" srcId="{AFB26334-EB76-4725-9C85-9E0BE5EAE1BB}" destId="{1B6662B8-80A2-4D9B-BAB5-D4BB344870AF}" srcOrd="1" destOrd="0" presId="urn:microsoft.com/office/officeart/2005/8/layout/orgChart1"/>
    <dgm:cxn modelId="{F6737886-25ED-4A82-8B2F-B7879FEAF10D}" type="presParOf" srcId="{AFB26334-EB76-4725-9C85-9E0BE5EAE1BB}" destId="{6B67B24E-A4DC-459B-B45C-9DC0F5DC5071}" srcOrd="2" destOrd="0" presId="urn:microsoft.com/office/officeart/2005/8/layout/orgChart1"/>
    <dgm:cxn modelId="{3F9C03ED-89A0-4745-9AC8-CAB68ECDA381}" type="presParOf" srcId="{B87EF4B9-E818-4667-B2D5-3F2608037A40}" destId="{BB32AA21-8339-469D-B43D-DED469CA29B1}" srcOrd="2" destOrd="0" presId="urn:microsoft.com/office/officeart/2005/8/layout/orgChart1"/>
    <dgm:cxn modelId="{24F3B9B6-121F-48D1-B9D1-BB3AA108F408}" type="presParOf" srcId="{B87EF4B9-E818-4667-B2D5-3F2608037A40}" destId="{5D4E284E-DA28-42CE-83E2-D43599D7328F}" srcOrd="3" destOrd="0" presId="urn:microsoft.com/office/officeart/2005/8/layout/orgChart1"/>
    <dgm:cxn modelId="{FE70D7FD-436E-496A-B06A-D0F56DADAF4F}" type="presParOf" srcId="{5D4E284E-DA28-42CE-83E2-D43599D7328F}" destId="{8D9DFB1F-E007-44B2-A0CE-60728DA02F76}" srcOrd="0" destOrd="0" presId="urn:microsoft.com/office/officeart/2005/8/layout/orgChart1"/>
    <dgm:cxn modelId="{96C9E225-7543-4D52-8DD6-66CAC5AA1561}" type="presParOf" srcId="{8D9DFB1F-E007-44B2-A0CE-60728DA02F76}" destId="{B27FB056-2B85-4132-9603-B8457DCB57A3}" srcOrd="0" destOrd="0" presId="urn:microsoft.com/office/officeart/2005/8/layout/orgChart1"/>
    <dgm:cxn modelId="{B4214567-E7B0-4F7D-BB3B-18EC55D0A796}" type="presParOf" srcId="{8D9DFB1F-E007-44B2-A0CE-60728DA02F76}" destId="{2FC8F965-2C40-4AB4-8283-E79015D48F02}" srcOrd="1" destOrd="0" presId="urn:microsoft.com/office/officeart/2005/8/layout/orgChart1"/>
    <dgm:cxn modelId="{CD51BE8A-C473-46EF-BF09-371B8848095C}" type="presParOf" srcId="{5D4E284E-DA28-42CE-83E2-D43599D7328F}" destId="{99F1DAA7-E2DF-4275-BA3D-1D843BFADC0B}" srcOrd="1" destOrd="0" presId="urn:microsoft.com/office/officeart/2005/8/layout/orgChart1"/>
    <dgm:cxn modelId="{69EB1DFC-EE2C-40F5-928C-664E9B60C11A}" type="presParOf" srcId="{5D4E284E-DA28-42CE-83E2-D43599D7328F}" destId="{D91AE734-CB76-4692-B12A-68667384F4DE}" srcOrd="2" destOrd="0" presId="urn:microsoft.com/office/officeart/2005/8/layout/orgChart1"/>
    <dgm:cxn modelId="{AF7F89BD-60E9-4BB7-9C4B-5FA50C92181D}" type="presParOf" srcId="{B87EF4B9-E818-4667-B2D5-3F2608037A40}" destId="{51BB118F-997D-43BC-AAFB-354E91985D21}" srcOrd="4" destOrd="0" presId="urn:microsoft.com/office/officeart/2005/8/layout/orgChart1"/>
    <dgm:cxn modelId="{89BA241E-235F-4D75-91AD-E804116806D6}" type="presParOf" srcId="{B87EF4B9-E818-4667-B2D5-3F2608037A40}" destId="{23467188-8442-4CD6-8FDB-1B92A75F9AAA}" srcOrd="5" destOrd="0" presId="urn:microsoft.com/office/officeart/2005/8/layout/orgChart1"/>
    <dgm:cxn modelId="{FCE85BD5-0390-4973-96A4-733EF6542955}" type="presParOf" srcId="{23467188-8442-4CD6-8FDB-1B92A75F9AAA}" destId="{71FBC9D2-C961-4EC2-9BEE-F3F03B2D6057}" srcOrd="0" destOrd="0" presId="urn:microsoft.com/office/officeart/2005/8/layout/orgChart1"/>
    <dgm:cxn modelId="{90F1AA83-39C0-49FE-8242-DA644B736DDC}" type="presParOf" srcId="{71FBC9D2-C961-4EC2-9BEE-F3F03B2D6057}" destId="{F88B74EF-D8DA-4E05-8F4E-BF922701540E}" srcOrd="0" destOrd="0" presId="urn:microsoft.com/office/officeart/2005/8/layout/orgChart1"/>
    <dgm:cxn modelId="{57ECE46E-6172-46E4-ABD5-241EA0DFF1B0}" type="presParOf" srcId="{71FBC9D2-C961-4EC2-9BEE-F3F03B2D6057}" destId="{E1C30CBA-19D3-4643-8A58-95820F235225}" srcOrd="1" destOrd="0" presId="urn:microsoft.com/office/officeart/2005/8/layout/orgChart1"/>
    <dgm:cxn modelId="{099DE67E-0349-40B7-BBCA-BEBB73373540}" type="presParOf" srcId="{23467188-8442-4CD6-8FDB-1B92A75F9AAA}" destId="{6F165D26-F85D-44DF-9EB1-03C86A2EA8D1}" srcOrd="1" destOrd="0" presId="urn:microsoft.com/office/officeart/2005/8/layout/orgChart1"/>
    <dgm:cxn modelId="{A2508EE9-26EF-4BC5-8DCD-989DAB4C8B71}" type="presParOf" srcId="{23467188-8442-4CD6-8FDB-1B92A75F9AAA}" destId="{07DB05B4-E2DC-473F-9108-442ECA2098D1}" srcOrd="2" destOrd="0" presId="urn:microsoft.com/office/officeart/2005/8/layout/orgChart1"/>
    <dgm:cxn modelId="{AC5A36FD-891F-4E02-9F88-0FDA03057BEB}" type="presParOf" srcId="{B87EF4B9-E818-4667-B2D5-3F2608037A40}" destId="{904D19C7-32DC-4258-8596-19A226C66858}" srcOrd="6" destOrd="0" presId="urn:microsoft.com/office/officeart/2005/8/layout/orgChart1"/>
    <dgm:cxn modelId="{E5B3B880-B034-46B3-ACAC-6BFAF321FF90}" type="presParOf" srcId="{B87EF4B9-E818-4667-B2D5-3F2608037A40}" destId="{452223A2-A256-4F79-A08A-2B0FE1E066E1}" srcOrd="7" destOrd="0" presId="urn:microsoft.com/office/officeart/2005/8/layout/orgChart1"/>
    <dgm:cxn modelId="{ED5F2F3C-5B68-48C4-BBFF-34D9D5320FCB}" type="presParOf" srcId="{452223A2-A256-4F79-A08A-2B0FE1E066E1}" destId="{3B7C774A-E7A5-49B3-B959-9344FABEC977}" srcOrd="0" destOrd="0" presId="urn:microsoft.com/office/officeart/2005/8/layout/orgChart1"/>
    <dgm:cxn modelId="{D6B9A162-8004-46FA-8DD6-2393F36F42CF}" type="presParOf" srcId="{3B7C774A-E7A5-49B3-B959-9344FABEC977}" destId="{D573A751-FA82-4742-A92C-2157908A0EA9}" srcOrd="0" destOrd="0" presId="urn:microsoft.com/office/officeart/2005/8/layout/orgChart1"/>
    <dgm:cxn modelId="{034CF2DA-2208-4613-9B10-F184C099559A}" type="presParOf" srcId="{3B7C774A-E7A5-49B3-B959-9344FABEC977}" destId="{B1310B34-EE5F-4748-AAF5-394A791F1D55}" srcOrd="1" destOrd="0" presId="urn:microsoft.com/office/officeart/2005/8/layout/orgChart1"/>
    <dgm:cxn modelId="{16A20FBF-9264-4B7F-858E-A8CB824316A4}" type="presParOf" srcId="{452223A2-A256-4F79-A08A-2B0FE1E066E1}" destId="{86D3584E-A82F-47B1-B08A-06906CAFBFFE}" srcOrd="1" destOrd="0" presId="urn:microsoft.com/office/officeart/2005/8/layout/orgChart1"/>
    <dgm:cxn modelId="{4E152E97-A231-48F0-82F5-FA96DBBC2B33}" type="presParOf" srcId="{452223A2-A256-4F79-A08A-2B0FE1E066E1}" destId="{7D9BAB6D-4468-4DF5-8D0B-5657C39B29E3}" srcOrd="2" destOrd="0" presId="urn:microsoft.com/office/officeart/2005/8/layout/orgChart1"/>
    <dgm:cxn modelId="{8A9DD693-779D-4753-B507-00F92B9D8304}" type="presParOf" srcId="{B87EF4B9-E818-4667-B2D5-3F2608037A40}" destId="{3A9C677E-2B73-4CF8-B6E2-A7A0E82E317F}" srcOrd="8" destOrd="0" presId="urn:microsoft.com/office/officeart/2005/8/layout/orgChart1"/>
    <dgm:cxn modelId="{0A92DBED-6D35-4B93-B187-43C49F022540}" type="presParOf" srcId="{B87EF4B9-E818-4667-B2D5-3F2608037A40}" destId="{8405F89A-60EB-4CDC-8802-202E77301473}" srcOrd="9" destOrd="0" presId="urn:microsoft.com/office/officeart/2005/8/layout/orgChart1"/>
    <dgm:cxn modelId="{55FD09BA-1F7B-4AAF-88F6-DD489C6E3973}" type="presParOf" srcId="{8405F89A-60EB-4CDC-8802-202E77301473}" destId="{7CC289FF-E32E-4266-9D55-9C3D57D6CEAD}" srcOrd="0" destOrd="0" presId="urn:microsoft.com/office/officeart/2005/8/layout/orgChart1"/>
    <dgm:cxn modelId="{D54BC6F4-1C92-46D9-937E-623F0099447C}" type="presParOf" srcId="{7CC289FF-E32E-4266-9D55-9C3D57D6CEAD}" destId="{1A67A7B9-4578-45E6-AE85-007ED1D7D28B}" srcOrd="0" destOrd="0" presId="urn:microsoft.com/office/officeart/2005/8/layout/orgChart1"/>
    <dgm:cxn modelId="{AD6965C2-C085-402A-A8F6-9633941B6435}" type="presParOf" srcId="{7CC289FF-E32E-4266-9D55-9C3D57D6CEAD}" destId="{250CB21C-73BE-4329-98E1-9D76A40CF4FB}" srcOrd="1" destOrd="0" presId="urn:microsoft.com/office/officeart/2005/8/layout/orgChart1"/>
    <dgm:cxn modelId="{588E23F5-F7F0-4F37-AD48-8FF0E98C4145}" type="presParOf" srcId="{8405F89A-60EB-4CDC-8802-202E77301473}" destId="{B5E11ABF-E7A6-40E1-A697-54E5B771B6A0}" srcOrd="1" destOrd="0" presId="urn:microsoft.com/office/officeart/2005/8/layout/orgChart1"/>
    <dgm:cxn modelId="{20241626-D8E2-4B93-B428-2A30F74FCACE}" type="presParOf" srcId="{8405F89A-60EB-4CDC-8802-202E77301473}" destId="{480CA871-B88B-4770-B62E-68C80DC2E6C0}" srcOrd="2" destOrd="0" presId="urn:microsoft.com/office/officeart/2005/8/layout/orgChart1"/>
    <dgm:cxn modelId="{14F15C60-15F0-418D-833E-573FDD7F18B9}" type="presParOf" srcId="{B87EF4B9-E818-4667-B2D5-3F2608037A40}" destId="{2225E66D-FBD4-458B-8291-5E4B9DB9BEEB}" srcOrd="10" destOrd="0" presId="urn:microsoft.com/office/officeart/2005/8/layout/orgChart1"/>
    <dgm:cxn modelId="{EAF51835-BC8D-44CC-BED2-35A91936A11F}" type="presParOf" srcId="{B87EF4B9-E818-4667-B2D5-3F2608037A40}" destId="{73E32E26-A838-4301-B326-5D85D48D73DB}" srcOrd="11" destOrd="0" presId="urn:microsoft.com/office/officeart/2005/8/layout/orgChart1"/>
    <dgm:cxn modelId="{E86BB04B-A54C-418B-BE8F-B29774D9D365}" type="presParOf" srcId="{73E32E26-A838-4301-B326-5D85D48D73DB}" destId="{B1047E37-9D55-47F5-9BDC-D058B0A99744}" srcOrd="0" destOrd="0" presId="urn:microsoft.com/office/officeart/2005/8/layout/orgChart1"/>
    <dgm:cxn modelId="{6E640472-D15C-4341-80A6-A456D63E53C1}" type="presParOf" srcId="{B1047E37-9D55-47F5-9BDC-D058B0A99744}" destId="{97D888F4-A4D7-436F-8FB2-20AC93994448}" srcOrd="0" destOrd="0" presId="urn:microsoft.com/office/officeart/2005/8/layout/orgChart1"/>
    <dgm:cxn modelId="{ED4995CE-AABB-400F-B187-9D9D10400531}" type="presParOf" srcId="{B1047E37-9D55-47F5-9BDC-D058B0A99744}" destId="{B510C96D-F630-4AF4-9A19-EAED175CA5F1}" srcOrd="1" destOrd="0" presId="urn:microsoft.com/office/officeart/2005/8/layout/orgChart1"/>
    <dgm:cxn modelId="{502DBD70-281D-4284-91BD-3E9DF4FA4851}" type="presParOf" srcId="{73E32E26-A838-4301-B326-5D85D48D73DB}" destId="{0D04B78E-41DD-46EA-83FB-7175960AAE87}" srcOrd="1" destOrd="0" presId="urn:microsoft.com/office/officeart/2005/8/layout/orgChart1"/>
    <dgm:cxn modelId="{79823E2C-3D7F-4FDA-8096-28705FE50788}" type="presParOf" srcId="{73E32E26-A838-4301-B326-5D85D48D73DB}" destId="{B33F7E59-D8BD-405E-992F-908554E866E6}" srcOrd="2" destOrd="0" presId="urn:microsoft.com/office/officeart/2005/8/layout/orgChart1"/>
    <dgm:cxn modelId="{E880E6AE-8734-428A-A256-E62BF03C3822}" type="presParOf" srcId="{B87EF4B9-E818-4667-B2D5-3F2608037A40}" destId="{3B276F8B-0A17-484B-A9FF-8A273C4E9F97}" srcOrd="12" destOrd="0" presId="urn:microsoft.com/office/officeart/2005/8/layout/orgChart1"/>
    <dgm:cxn modelId="{5440167D-2D3E-4084-BA0C-6D4DBC59ADF9}" type="presParOf" srcId="{B87EF4B9-E818-4667-B2D5-3F2608037A40}" destId="{16E26A49-C10E-4D5E-BE99-C5C58ABB9F87}" srcOrd="13" destOrd="0" presId="urn:microsoft.com/office/officeart/2005/8/layout/orgChart1"/>
    <dgm:cxn modelId="{B5295772-8474-4C80-9AFE-1D04A1A22B29}" type="presParOf" srcId="{16E26A49-C10E-4D5E-BE99-C5C58ABB9F87}" destId="{342DDC7C-2A90-443D-AEF4-6893543C5615}" srcOrd="0" destOrd="0" presId="urn:microsoft.com/office/officeart/2005/8/layout/orgChart1"/>
    <dgm:cxn modelId="{8B7CACB3-4EA8-4489-B272-B5DA5F7A96F2}" type="presParOf" srcId="{342DDC7C-2A90-443D-AEF4-6893543C5615}" destId="{99CA919A-8D8F-4735-ADE6-CE9C8518ABF0}" srcOrd="0" destOrd="0" presId="urn:microsoft.com/office/officeart/2005/8/layout/orgChart1"/>
    <dgm:cxn modelId="{F2D555B3-C767-4E70-880A-1A2430E637F1}" type="presParOf" srcId="{342DDC7C-2A90-443D-AEF4-6893543C5615}" destId="{FF9EA8F6-607B-4E0C-AA7E-D34DB0CFC5F9}" srcOrd="1" destOrd="0" presId="urn:microsoft.com/office/officeart/2005/8/layout/orgChart1"/>
    <dgm:cxn modelId="{F688D93B-96C5-483F-8DD2-E637DCA306D8}" type="presParOf" srcId="{16E26A49-C10E-4D5E-BE99-C5C58ABB9F87}" destId="{090FD27A-8344-4D28-916A-65EDDC92D20A}" srcOrd="1" destOrd="0" presId="urn:microsoft.com/office/officeart/2005/8/layout/orgChart1"/>
    <dgm:cxn modelId="{9F8946C3-D0CC-4BE3-A32B-7BFA7F34EADB}" type="presParOf" srcId="{16E26A49-C10E-4D5E-BE99-C5C58ABB9F87}" destId="{96521ACD-30E4-41BA-9433-7552EBEA2C77}" srcOrd="2" destOrd="0" presId="urn:microsoft.com/office/officeart/2005/8/layout/orgChart1"/>
    <dgm:cxn modelId="{4C08A705-0DC4-4316-A133-9A8F70D64BC0}" type="presParOf" srcId="{B87EF4B9-E818-4667-B2D5-3F2608037A40}" destId="{70B2057D-7408-4B62-A5A5-5BE6E3A358BF}" srcOrd="14" destOrd="0" presId="urn:microsoft.com/office/officeart/2005/8/layout/orgChart1"/>
    <dgm:cxn modelId="{538822F4-C909-4611-A898-C39335FA147F}" type="presParOf" srcId="{B87EF4B9-E818-4667-B2D5-3F2608037A40}" destId="{7ADFC879-5FFD-4A7D-8AA3-FAA1A85F513D}" srcOrd="15" destOrd="0" presId="urn:microsoft.com/office/officeart/2005/8/layout/orgChart1"/>
    <dgm:cxn modelId="{E04AA54A-2CA9-495C-AD42-140724724930}" type="presParOf" srcId="{7ADFC879-5FFD-4A7D-8AA3-FAA1A85F513D}" destId="{29D7FD82-90D1-4C1C-9958-7B231FEFB717}" srcOrd="0" destOrd="0" presId="urn:microsoft.com/office/officeart/2005/8/layout/orgChart1"/>
    <dgm:cxn modelId="{73ADBF6D-6BC7-4BE0-8402-AD5C27F87787}" type="presParOf" srcId="{29D7FD82-90D1-4C1C-9958-7B231FEFB717}" destId="{98AB62AE-8FE0-4AEB-BD45-DACB926722E4}" srcOrd="0" destOrd="0" presId="urn:microsoft.com/office/officeart/2005/8/layout/orgChart1"/>
    <dgm:cxn modelId="{B13FD117-F122-4D4D-83A0-A013366E235C}" type="presParOf" srcId="{29D7FD82-90D1-4C1C-9958-7B231FEFB717}" destId="{D86BB523-1F40-4899-B8ED-D041F4836395}" srcOrd="1" destOrd="0" presId="urn:microsoft.com/office/officeart/2005/8/layout/orgChart1"/>
    <dgm:cxn modelId="{8C8BE0BF-445F-4A73-AAB3-C403F95806E0}" type="presParOf" srcId="{7ADFC879-5FFD-4A7D-8AA3-FAA1A85F513D}" destId="{0D81B698-006D-4DBF-B9AC-2FAEB84CAB81}" srcOrd="1" destOrd="0" presId="urn:microsoft.com/office/officeart/2005/8/layout/orgChart1"/>
    <dgm:cxn modelId="{6155215C-3B1D-48AB-9877-5DF2E07D05EC}" type="presParOf" srcId="{7ADFC879-5FFD-4A7D-8AA3-FAA1A85F513D}" destId="{0B308598-B586-4A18-B596-158AF39A452D}" srcOrd="2" destOrd="0" presId="urn:microsoft.com/office/officeart/2005/8/layout/orgChart1"/>
    <dgm:cxn modelId="{AD7673D8-3A43-427C-AB19-E89A238AEA6B}" type="presParOf" srcId="{DA5863B0-4EE9-4FE5-BEC9-5049A438E98B}" destId="{62ABD4D2-537E-42EA-A008-27200824188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602D92-1413-4CEF-9DDE-DD31486EE5E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6484CA1-4AF4-49C6-9931-E07A9317F5DA}">
      <dgm:prSet phldrT="[Text]"/>
      <dgm:spPr/>
      <dgm:t>
        <a:bodyPr/>
        <a:lstStyle/>
        <a:p>
          <a:r>
            <a:rPr lang="en-US" dirty="0"/>
            <a:t>Domestic economy (S1)</a:t>
          </a:r>
          <a:endParaRPr lang="en-GB" dirty="0"/>
        </a:p>
      </dgm:t>
    </dgm:pt>
    <dgm:pt modelId="{30C57F32-74E3-421E-88FD-9FBFCCD07793}" type="parTrans" cxnId="{302E069F-FB06-48AC-82A4-BD57650FA500}">
      <dgm:prSet/>
      <dgm:spPr/>
      <dgm:t>
        <a:bodyPr/>
        <a:lstStyle/>
        <a:p>
          <a:endParaRPr lang="en-GB"/>
        </a:p>
      </dgm:t>
    </dgm:pt>
    <dgm:pt modelId="{536E02F0-A8F0-47B6-90BD-96A7F4C357D6}" type="sibTrans" cxnId="{302E069F-FB06-48AC-82A4-BD57650FA500}">
      <dgm:prSet/>
      <dgm:spPr/>
      <dgm:t>
        <a:bodyPr/>
        <a:lstStyle/>
        <a:p>
          <a:endParaRPr lang="en-GB"/>
        </a:p>
      </dgm:t>
    </dgm:pt>
    <dgm:pt modelId="{E30A1BEE-BD80-489C-94F8-4261D4EFE7A3}">
      <dgm:prSet phldrT="[Text]"/>
      <dgm:spPr/>
      <dgm:t>
        <a:bodyPr/>
        <a:lstStyle/>
        <a:p>
          <a:r>
            <a:rPr lang="en-US" dirty="0"/>
            <a:t>Financial corporations (S12)</a:t>
          </a:r>
          <a:endParaRPr lang="en-GB" dirty="0"/>
        </a:p>
      </dgm:t>
    </dgm:pt>
    <dgm:pt modelId="{5DA1233E-E86A-4B1D-A879-C5DC2143786B}" type="parTrans" cxnId="{9D00718D-CCAE-454D-A653-8417AFF02F20}">
      <dgm:prSet/>
      <dgm:spPr/>
      <dgm:t>
        <a:bodyPr/>
        <a:lstStyle/>
        <a:p>
          <a:endParaRPr lang="en-GB"/>
        </a:p>
      </dgm:t>
    </dgm:pt>
    <dgm:pt modelId="{77F64E88-F135-46F6-8D09-E5B14C3475A9}" type="sibTrans" cxnId="{9D00718D-CCAE-454D-A653-8417AFF02F20}">
      <dgm:prSet/>
      <dgm:spPr/>
      <dgm:t>
        <a:bodyPr/>
        <a:lstStyle/>
        <a:p>
          <a:endParaRPr lang="en-GB"/>
        </a:p>
      </dgm:t>
    </dgm:pt>
    <dgm:pt modelId="{8C9EFE3A-0490-4E14-A4A3-074A4522A914}">
      <dgm:prSet phldrT="[Text]"/>
      <dgm:spPr/>
      <dgm:t>
        <a:bodyPr/>
        <a:lstStyle/>
        <a:p>
          <a:r>
            <a:rPr lang="en-US" dirty="0"/>
            <a:t>Households (S14)</a:t>
          </a:r>
          <a:endParaRPr lang="en-GB" dirty="0"/>
        </a:p>
      </dgm:t>
    </dgm:pt>
    <dgm:pt modelId="{B75EB08A-B5D8-4CA0-9722-EADEC8FAF73D}" type="parTrans" cxnId="{8AF2C2D1-8DDE-432C-AEE2-8F9B8852456C}">
      <dgm:prSet/>
      <dgm:spPr/>
      <dgm:t>
        <a:bodyPr/>
        <a:lstStyle/>
        <a:p>
          <a:endParaRPr lang="en-GB"/>
        </a:p>
      </dgm:t>
    </dgm:pt>
    <dgm:pt modelId="{9A860D62-6DF4-4195-9CB2-06770F6EB218}" type="sibTrans" cxnId="{8AF2C2D1-8DDE-432C-AEE2-8F9B8852456C}">
      <dgm:prSet/>
      <dgm:spPr/>
      <dgm:t>
        <a:bodyPr/>
        <a:lstStyle/>
        <a:p>
          <a:endParaRPr lang="en-GB"/>
        </a:p>
      </dgm:t>
    </dgm:pt>
    <dgm:pt modelId="{FBF8CF6F-7611-4DBD-80DC-9B4E7CFDC9C6}">
      <dgm:prSet phldrT="[Text]"/>
      <dgm:spPr/>
      <dgm:t>
        <a:bodyPr/>
        <a:lstStyle/>
        <a:p>
          <a:r>
            <a:rPr lang="en-US" dirty="0"/>
            <a:t>Non-profit institutions serving households (S15)</a:t>
          </a:r>
          <a:endParaRPr lang="en-GB" dirty="0"/>
        </a:p>
      </dgm:t>
    </dgm:pt>
    <dgm:pt modelId="{A3BED565-F479-4D6E-92DE-B4F3096F97D0}" type="parTrans" cxnId="{C804F8E6-57B0-4B33-92D7-F26799ACFC41}">
      <dgm:prSet/>
      <dgm:spPr/>
      <dgm:t>
        <a:bodyPr/>
        <a:lstStyle/>
        <a:p>
          <a:endParaRPr lang="en-GB"/>
        </a:p>
      </dgm:t>
    </dgm:pt>
    <dgm:pt modelId="{796FDF1F-8D3E-4B63-8885-24FBB8CD4E14}" type="sibTrans" cxnId="{C804F8E6-57B0-4B33-92D7-F26799ACFC41}">
      <dgm:prSet/>
      <dgm:spPr/>
      <dgm:t>
        <a:bodyPr/>
        <a:lstStyle/>
        <a:p>
          <a:endParaRPr lang="en-GB"/>
        </a:p>
      </dgm:t>
    </dgm:pt>
    <dgm:pt modelId="{710D5A7D-B67D-45C2-A96D-A61F9246E62B}">
      <dgm:prSet phldrT="[Text]"/>
      <dgm:spPr/>
      <dgm:t>
        <a:bodyPr/>
        <a:lstStyle/>
        <a:p>
          <a:r>
            <a:rPr lang="en-US" dirty="0"/>
            <a:t>General Government (S13)</a:t>
          </a:r>
          <a:endParaRPr lang="en-GB" dirty="0"/>
        </a:p>
      </dgm:t>
    </dgm:pt>
    <dgm:pt modelId="{AF601993-C1F6-4DDD-8685-FBAD2DD274F4}" type="parTrans" cxnId="{215E9AED-B1F5-4C15-9F1A-B9E9D80C5993}">
      <dgm:prSet/>
      <dgm:spPr/>
      <dgm:t>
        <a:bodyPr/>
        <a:lstStyle/>
        <a:p>
          <a:endParaRPr lang="en-GB"/>
        </a:p>
      </dgm:t>
    </dgm:pt>
    <dgm:pt modelId="{46A4A40A-D599-4FCB-A57C-4D363CFA7BFB}" type="sibTrans" cxnId="{215E9AED-B1F5-4C15-9F1A-B9E9D80C5993}">
      <dgm:prSet/>
      <dgm:spPr/>
      <dgm:t>
        <a:bodyPr/>
        <a:lstStyle/>
        <a:p>
          <a:endParaRPr lang="en-GB"/>
        </a:p>
      </dgm:t>
    </dgm:pt>
    <dgm:pt modelId="{3E5A04E3-6794-44E9-9110-A4E2A86F81A7}">
      <dgm:prSet phldrT="[Text]"/>
      <dgm:spPr/>
      <dgm:t>
        <a:bodyPr/>
        <a:lstStyle/>
        <a:p>
          <a:r>
            <a:rPr lang="en-US"/>
            <a:t>Non-financial corporations (S11)</a:t>
          </a:r>
          <a:endParaRPr lang="en-GB" dirty="0"/>
        </a:p>
      </dgm:t>
    </dgm:pt>
    <dgm:pt modelId="{10558A0C-B62B-4EC4-BBF4-074B5BB4C9E3}" type="parTrans" cxnId="{E5545F54-9494-4182-8AB6-8575D597376B}">
      <dgm:prSet/>
      <dgm:spPr/>
      <dgm:t>
        <a:bodyPr/>
        <a:lstStyle/>
        <a:p>
          <a:endParaRPr lang="en-GB"/>
        </a:p>
      </dgm:t>
    </dgm:pt>
    <dgm:pt modelId="{1CDC5F69-EFE3-4986-925C-A5BB8F1C7F17}" type="sibTrans" cxnId="{E5545F54-9494-4182-8AB6-8575D597376B}">
      <dgm:prSet/>
      <dgm:spPr/>
      <dgm:t>
        <a:bodyPr/>
        <a:lstStyle/>
        <a:p>
          <a:endParaRPr lang="en-GB"/>
        </a:p>
      </dgm:t>
    </dgm:pt>
    <dgm:pt modelId="{D4B4B3A4-1BB2-47E0-8781-343F7FDCF99D}">
      <dgm:prSet phldrT="[Text]"/>
      <dgm:spPr/>
      <dgm:t>
        <a:bodyPr/>
        <a:lstStyle/>
        <a:p>
          <a:r>
            <a:rPr lang="en-US" dirty="0"/>
            <a:t>Rest-of-the-world (S2)</a:t>
          </a:r>
          <a:endParaRPr lang="en-GB" dirty="0"/>
        </a:p>
      </dgm:t>
    </dgm:pt>
    <dgm:pt modelId="{8D6CB0F4-C3ED-44AC-B696-B701F4CAE053}" type="parTrans" cxnId="{0DA40999-F730-4155-A4B8-37B8E581E78A}">
      <dgm:prSet/>
      <dgm:spPr/>
      <dgm:t>
        <a:bodyPr/>
        <a:lstStyle/>
        <a:p>
          <a:endParaRPr lang="en-GB"/>
        </a:p>
      </dgm:t>
    </dgm:pt>
    <dgm:pt modelId="{BCCB3C34-177C-44D7-A0B6-06FC61C99E3C}" type="sibTrans" cxnId="{0DA40999-F730-4155-A4B8-37B8E581E78A}">
      <dgm:prSet/>
      <dgm:spPr/>
      <dgm:t>
        <a:bodyPr/>
        <a:lstStyle/>
        <a:p>
          <a:endParaRPr lang="en-GB"/>
        </a:p>
      </dgm:t>
    </dgm:pt>
    <dgm:pt modelId="{336156C4-BDD4-4FCF-9A87-FF5C88E2D258}" type="pres">
      <dgm:prSet presAssocID="{5A602D92-1413-4CEF-9DDE-DD31486EE5EB}" presName="hierChild1" presStyleCnt="0">
        <dgm:presLayoutVars>
          <dgm:orgChart val="1"/>
          <dgm:chPref val="1"/>
          <dgm:dir/>
          <dgm:animOne val="branch"/>
          <dgm:animLvl val="lvl"/>
          <dgm:resizeHandles/>
        </dgm:presLayoutVars>
      </dgm:prSet>
      <dgm:spPr/>
    </dgm:pt>
    <dgm:pt modelId="{F3BC46ED-BD91-4875-AF61-B576AEAA46C2}" type="pres">
      <dgm:prSet presAssocID="{F6484CA1-4AF4-49C6-9931-E07A9317F5DA}" presName="hierRoot1" presStyleCnt="0">
        <dgm:presLayoutVars>
          <dgm:hierBranch val="init"/>
        </dgm:presLayoutVars>
      </dgm:prSet>
      <dgm:spPr/>
    </dgm:pt>
    <dgm:pt modelId="{3A4A94A9-BF55-4C4C-BCD2-9D36AB028BF7}" type="pres">
      <dgm:prSet presAssocID="{F6484CA1-4AF4-49C6-9931-E07A9317F5DA}" presName="rootComposite1" presStyleCnt="0"/>
      <dgm:spPr/>
    </dgm:pt>
    <dgm:pt modelId="{47983EEA-C040-425E-900A-6B979F57F1BB}" type="pres">
      <dgm:prSet presAssocID="{F6484CA1-4AF4-49C6-9931-E07A9317F5DA}" presName="rootText1" presStyleLbl="node0" presStyleIdx="0" presStyleCnt="2">
        <dgm:presLayoutVars>
          <dgm:chPref val="3"/>
        </dgm:presLayoutVars>
      </dgm:prSet>
      <dgm:spPr/>
    </dgm:pt>
    <dgm:pt modelId="{2D578416-E2D3-433A-A8F9-4278772AB5A9}" type="pres">
      <dgm:prSet presAssocID="{F6484CA1-4AF4-49C6-9931-E07A9317F5DA}" presName="rootConnector1" presStyleLbl="node1" presStyleIdx="0" presStyleCnt="0"/>
      <dgm:spPr/>
    </dgm:pt>
    <dgm:pt modelId="{87F25078-B66F-4A7F-8919-EEB2F446094F}" type="pres">
      <dgm:prSet presAssocID="{F6484CA1-4AF4-49C6-9931-E07A9317F5DA}" presName="hierChild2" presStyleCnt="0"/>
      <dgm:spPr/>
    </dgm:pt>
    <dgm:pt modelId="{4428BA9A-0CEC-48A0-B1BF-B760149B2D09}" type="pres">
      <dgm:prSet presAssocID="{10558A0C-B62B-4EC4-BBF4-074B5BB4C9E3}" presName="Name37" presStyleLbl="parChTrans1D2" presStyleIdx="0" presStyleCnt="5"/>
      <dgm:spPr/>
    </dgm:pt>
    <dgm:pt modelId="{DF6525B7-CAE2-4F22-B0F8-A83EB49CB75D}" type="pres">
      <dgm:prSet presAssocID="{3E5A04E3-6794-44E9-9110-A4E2A86F81A7}" presName="hierRoot2" presStyleCnt="0">
        <dgm:presLayoutVars>
          <dgm:hierBranch val="init"/>
        </dgm:presLayoutVars>
      </dgm:prSet>
      <dgm:spPr/>
    </dgm:pt>
    <dgm:pt modelId="{DC6F5C47-E68A-4F10-83B9-E376DFB29B9C}" type="pres">
      <dgm:prSet presAssocID="{3E5A04E3-6794-44E9-9110-A4E2A86F81A7}" presName="rootComposite" presStyleCnt="0"/>
      <dgm:spPr/>
    </dgm:pt>
    <dgm:pt modelId="{84B52324-427A-4818-953B-059128A75C35}" type="pres">
      <dgm:prSet presAssocID="{3E5A04E3-6794-44E9-9110-A4E2A86F81A7}" presName="rootText" presStyleLbl="node2" presStyleIdx="0" presStyleCnt="5">
        <dgm:presLayoutVars>
          <dgm:chPref val="3"/>
        </dgm:presLayoutVars>
      </dgm:prSet>
      <dgm:spPr/>
    </dgm:pt>
    <dgm:pt modelId="{BB5B11B4-974F-437F-95E9-C0C6D42D0C98}" type="pres">
      <dgm:prSet presAssocID="{3E5A04E3-6794-44E9-9110-A4E2A86F81A7}" presName="rootConnector" presStyleLbl="node2" presStyleIdx="0" presStyleCnt="5"/>
      <dgm:spPr/>
    </dgm:pt>
    <dgm:pt modelId="{25819595-E1AC-48D7-ADAF-178E7B453B00}" type="pres">
      <dgm:prSet presAssocID="{3E5A04E3-6794-44E9-9110-A4E2A86F81A7}" presName="hierChild4" presStyleCnt="0"/>
      <dgm:spPr/>
    </dgm:pt>
    <dgm:pt modelId="{FEDB133E-1725-4AA4-AC03-49600EE50BE2}" type="pres">
      <dgm:prSet presAssocID="{3E5A04E3-6794-44E9-9110-A4E2A86F81A7}" presName="hierChild5" presStyleCnt="0"/>
      <dgm:spPr/>
    </dgm:pt>
    <dgm:pt modelId="{6C684E97-37FA-4563-9179-4F5ABA45E941}" type="pres">
      <dgm:prSet presAssocID="{5DA1233E-E86A-4B1D-A879-C5DC2143786B}" presName="Name37" presStyleLbl="parChTrans1D2" presStyleIdx="1" presStyleCnt="5"/>
      <dgm:spPr/>
    </dgm:pt>
    <dgm:pt modelId="{907FD35A-E36D-4C30-9EF3-D68BC3C9BC08}" type="pres">
      <dgm:prSet presAssocID="{E30A1BEE-BD80-489C-94F8-4261D4EFE7A3}" presName="hierRoot2" presStyleCnt="0">
        <dgm:presLayoutVars>
          <dgm:hierBranch val="init"/>
        </dgm:presLayoutVars>
      </dgm:prSet>
      <dgm:spPr/>
    </dgm:pt>
    <dgm:pt modelId="{23A08B6B-317D-482C-857B-0A44D6F0302A}" type="pres">
      <dgm:prSet presAssocID="{E30A1BEE-BD80-489C-94F8-4261D4EFE7A3}" presName="rootComposite" presStyleCnt="0"/>
      <dgm:spPr/>
    </dgm:pt>
    <dgm:pt modelId="{43AD107E-CD91-4FC4-A785-189AC6AC35CC}" type="pres">
      <dgm:prSet presAssocID="{E30A1BEE-BD80-489C-94F8-4261D4EFE7A3}" presName="rootText" presStyleLbl="node2" presStyleIdx="1" presStyleCnt="5">
        <dgm:presLayoutVars>
          <dgm:chPref val="3"/>
        </dgm:presLayoutVars>
      </dgm:prSet>
      <dgm:spPr/>
    </dgm:pt>
    <dgm:pt modelId="{A89CA45F-CB96-4159-9EE3-5D12B638D74C}" type="pres">
      <dgm:prSet presAssocID="{E30A1BEE-BD80-489C-94F8-4261D4EFE7A3}" presName="rootConnector" presStyleLbl="node2" presStyleIdx="1" presStyleCnt="5"/>
      <dgm:spPr/>
    </dgm:pt>
    <dgm:pt modelId="{E7C7377A-7528-48C4-8E0A-9E4476DCEC05}" type="pres">
      <dgm:prSet presAssocID="{E30A1BEE-BD80-489C-94F8-4261D4EFE7A3}" presName="hierChild4" presStyleCnt="0"/>
      <dgm:spPr/>
    </dgm:pt>
    <dgm:pt modelId="{E1C47103-5E6B-48CD-BCD5-DEBD67CC6BAA}" type="pres">
      <dgm:prSet presAssocID="{E30A1BEE-BD80-489C-94F8-4261D4EFE7A3}" presName="hierChild5" presStyleCnt="0"/>
      <dgm:spPr/>
    </dgm:pt>
    <dgm:pt modelId="{F8D4ED1B-4535-44FE-BDF4-5B24F265508C}" type="pres">
      <dgm:prSet presAssocID="{AF601993-C1F6-4DDD-8685-FBAD2DD274F4}" presName="Name37" presStyleLbl="parChTrans1D2" presStyleIdx="2" presStyleCnt="5"/>
      <dgm:spPr/>
    </dgm:pt>
    <dgm:pt modelId="{75CE515D-1626-4D61-A2E7-E18586FADB71}" type="pres">
      <dgm:prSet presAssocID="{710D5A7D-B67D-45C2-A96D-A61F9246E62B}" presName="hierRoot2" presStyleCnt="0">
        <dgm:presLayoutVars>
          <dgm:hierBranch val="init"/>
        </dgm:presLayoutVars>
      </dgm:prSet>
      <dgm:spPr/>
    </dgm:pt>
    <dgm:pt modelId="{79BA375E-64BB-47F1-B215-5AD4266ED19C}" type="pres">
      <dgm:prSet presAssocID="{710D5A7D-B67D-45C2-A96D-A61F9246E62B}" presName="rootComposite" presStyleCnt="0"/>
      <dgm:spPr/>
    </dgm:pt>
    <dgm:pt modelId="{0BB59BAE-A96B-4CC3-944D-8982B78A83E4}" type="pres">
      <dgm:prSet presAssocID="{710D5A7D-B67D-45C2-A96D-A61F9246E62B}" presName="rootText" presStyleLbl="node2" presStyleIdx="2" presStyleCnt="5">
        <dgm:presLayoutVars>
          <dgm:chPref val="3"/>
        </dgm:presLayoutVars>
      </dgm:prSet>
      <dgm:spPr/>
    </dgm:pt>
    <dgm:pt modelId="{ABF3C56E-63FA-4A15-BAE7-3E84C8522AFF}" type="pres">
      <dgm:prSet presAssocID="{710D5A7D-B67D-45C2-A96D-A61F9246E62B}" presName="rootConnector" presStyleLbl="node2" presStyleIdx="2" presStyleCnt="5"/>
      <dgm:spPr/>
    </dgm:pt>
    <dgm:pt modelId="{2161380C-9AAD-422C-8CE6-FEDCCE3F87B1}" type="pres">
      <dgm:prSet presAssocID="{710D5A7D-B67D-45C2-A96D-A61F9246E62B}" presName="hierChild4" presStyleCnt="0"/>
      <dgm:spPr/>
    </dgm:pt>
    <dgm:pt modelId="{427FF77E-15DA-4C1D-BB0A-84F73E0BB6E5}" type="pres">
      <dgm:prSet presAssocID="{710D5A7D-B67D-45C2-A96D-A61F9246E62B}" presName="hierChild5" presStyleCnt="0"/>
      <dgm:spPr/>
    </dgm:pt>
    <dgm:pt modelId="{CD9D75F2-CB0E-4D49-BB7D-6357BA9256B0}" type="pres">
      <dgm:prSet presAssocID="{B75EB08A-B5D8-4CA0-9722-EADEC8FAF73D}" presName="Name37" presStyleLbl="parChTrans1D2" presStyleIdx="3" presStyleCnt="5"/>
      <dgm:spPr/>
    </dgm:pt>
    <dgm:pt modelId="{3FD55614-20F5-411E-9CA7-02B9FC8FAD15}" type="pres">
      <dgm:prSet presAssocID="{8C9EFE3A-0490-4E14-A4A3-074A4522A914}" presName="hierRoot2" presStyleCnt="0">
        <dgm:presLayoutVars>
          <dgm:hierBranch val="init"/>
        </dgm:presLayoutVars>
      </dgm:prSet>
      <dgm:spPr/>
    </dgm:pt>
    <dgm:pt modelId="{EC38B742-6DA7-44A0-9BA4-90F4704370A0}" type="pres">
      <dgm:prSet presAssocID="{8C9EFE3A-0490-4E14-A4A3-074A4522A914}" presName="rootComposite" presStyleCnt="0"/>
      <dgm:spPr/>
    </dgm:pt>
    <dgm:pt modelId="{84EF9346-B071-4665-9660-7C3F49048E37}" type="pres">
      <dgm:prSet presAssocID="{8C9EFE3A-0490-4E14-A4A3-074A4522A914}" presName="rootText" presStyleLbl="node2" presStyleIdx="3" presStyleCnt="5">
        <dgm:presLayoutVars>
          <dgm:chPref val="3"/>
        </dgm:presLayoutVars>
      </dgm:prSet>
      <dgm:spPr/>
    </dgm:pt>
    <dgm:pt modelId="{996B8783-71EE-4C32-8D83-E0D07D96D855}" type="pres">
      <dgm:prSet presAssocID="{8C9EFE3A-0490-4E14-A4A3-074A4522A914}" presName="rootConnector" presStyleLbl="node2" presStyleIdx="3" presStyleCnt="5"/>
      <dgm:spPr/>
    </dgm:pt>
    <dgm:pt modelId="{AA9B0B0B-A0D4-4331-9CF2-0E234F2C9232}" type="pres">
      <dgm:prSet presAssocID="{8C9EFE3A-0490-4E14-A4A3-074A4522A914}" presName="hierChild4" presStyleCnt="0"/>
      <dgm:spPr/>
    </dgm:pt>
    <dgm:pt modelId="{8D220560-F69B-42F1-B4C5-EC03FB58B245}" type="pres">
      <dgm:prSet presAssocID="{8C9EFE3A-0490-4E14-A4A3-074A4522A914}" presName="hierChild5" presStyleCnt="0"/>
      <dgm:spPr/>
    </dgm:pt>
    <dgm:pt modelId="{7BFABF4A-29CA-460F-90F3-1538D0422C87}" type="pres">
      <dgm:prSet presAssocID="{A3BED565-F479-4D6E-92DE-B4F3096F97D0}" presName="Name37" presStyleLbl="parChTrans1D2" presStyleIdx="4" presStyleCnt="5"/>
      <dgm:spPr/>
    </dgm:pt>
    <dgm:pt modelId="{64DDDC7C-037C-4C71-9CD8-07DA67DEF713}" type="pres">
      <dgm:prSet presAssocID="{FBF8CF6F-7611-4DBD-80DC-9B4E7CFDC9C6}" presName="hierRoot2" presStyleCnt="0">
        <dgm:presLayoutVars>
          <dgm:hierBranch val="init"/>
        </dgm:presLayoutVars>
      </dgm:prSet>
      <dgm:spPr/>
    </dgm:pt>
    <dgm:pt modelId="{FFA98DD4-CBC3-448D-9242-30CEFA7CADCE}" type="pres">
      <dgm:prSet presAssocID="{FBF8CF6F-7611-4DBD-80DC-9B4E7CFDC9C6}" presName="rootComposite" presStyleCnt="0"/>
      <dgm:spPr/>
    </dgm:pt>
    <dgm:pt modelId="{BE0B9ED4-0614-4858-881C-34E1CDC7E72B}" type="pres">
      <dgm:prSet presAssocID="{FBF8CF6F-7611-4DBD-80DC-9B4E7CFDC9C6}" presName="rootText" presStyleLbl="node2" presStyleIdx="4" presStyleCnt="5">
        <dgm:presLayoutVars>
          <dgm:chPref val="3"/>
        </dgm:presLayoutVars>
      </dgm:prSet>
      <dgm:spPr/>
    </dgm:pt>
    <dgm:pt modelId="{FF43DFA7-62E2-4B0D-8471-59D6F8C345CF}" type="pres">
      <dgm:prSet presAssocID="{FBF8CF6F-7611-4DBD-80DC-9B4E7CFDC9C6}" presName="rootConnector" presStyleLbl="node2" presStyleIdx="4" presStyleCnt="5"/>
      <dgm:spPr/>
    </dgm:pt>
    <dgm:pt modelId="{C2396130-1999-4273-924B-CF8C029E01C9}" type="pres">
      <dgm:prSet presAssocID="{FBF8CF6F-7611-4DBD-80DC-9B4E7CFDC9C6}" presName="hierChild4" presStyleCnt="0"/>
      <dgm:spPr/>
    </dgm:pt>
    <dgm:pt modelId="{426BF03C-71C9-4E78-8C27-2B20F3240551}" type="pres">
      <dgm:prSet presAssocID="{FBF8CF6F-7611-4DBD-80DC-9B4E7CFDC9C6}" presName="hierChild5" presStyleCnt="0"/>
      <dgm:spPr/>
    </dgm:pt>
    <dgm:pt modelId="{87BEAA72-9072-4E11-96EE-7B9EECE48756}" type="pres">
      <dgm:prSet presAssocID="{F6484CA1-4AF4-49C6-9931-E07A9317F5DA}" presName="hierChild3" presStyleCnt="0"/>
      <dgm:spPr/>
    </dgm:pt>
    <dgm:pt modelId="{E2D92338-6813-436D-B285-3B333D9D04D5}" type="pres">
      <dgm:prSet presAssocID="{D4B4B3A4-1BB2-47E0-8781-343F7FDCF99D}" presName="hierRoot1" presStyleCnt="0">
        <dgm:presLayoutVars>
          <dgm:hierBranch val="init"/>
        </dgm:presLayoutVars>
      </dgm:prSet>
      <dgm:spPr/>
    </dgm:pt>
    <dgm:pt modelId="{67A0F933-5639-4FF5-9EC4-1DD00E6FFDA4}" type="pres">
      <dgm:prSet presAssocID="{D4B4B3A4-1BB2-47E0-8781-343F7FDCF99D}" presName="rootComposite1" presStyleCnt="0"/>
      <dgm:spPr/>
    </dgm:pt>
    <dgm:pt modelId="{4E9881E7-94BF-4294-9557-B0B87BBD4D26}" type="pres">
      <dgm:prSet presAssocID="{D4B4B3A4-1BB2-47E0-8781-343F7FDCF99D}" presName="rootText1" presStyleLbl="node0" presStyleIdx="1" presStyleCnt="2" custLinFactNeighborX="84718" custLinFactNeighborY="2287">
        <dgm:presLayoutVars>
          <dgm:chPref val="3"/>
        </dgm:presLayoutVars>
      </dgm:prSet>
      <dgm:spPr/>
    </dgm:pt>
    <dgm:pt modelId="{1125373D-E39F-4C5B-9047-094D48E18D57}" type="pres">
      <dgm:prSet presAssocID="{D4B4B3A4-1BB2-47E0-8781-343F7FDCF99D}" presName="rootConnector1" presStyleLbl="node1" presStyleIdx="0" presStyleCnt="0"/>
      <dgm:spPr/>
    </dgm:pt>
    <dgm:pt modelId="{0BFCACAF-41FA-421F-8564-5E528F011B17}" type="pres">
      <dgm:prSet presAssocID="{D4B4B3A4-1BB2-47E0-8781-343F7FDCF99D}" presName="hierChild2" presStyleCnt="0"/>
      <dgm:spPr/>
    </dgm:pt>
    <dgm:pt modelId="{144D56D9-F933-429A-A6F4-204C16472F18}" type="pres">
      <dgm:prSet presAssocID="{D4B4B3A4-1BB2-47E0-8781-343F7FDCF99D}" presName="hierChild3" presStyleCnt="0"/>
      <dgm:spPr/>
    </dgm:pt>
  </dgm:ptLst>
  <dgm:cxnLst>
    <dgm:cxn modelId="{BE787814-3728-4470-A7F3-F377F5A8073D}" type="presOf" srcId="{710D5A7D-B67D-45C2-A96D-A61F9246E62B}" destId="{ABF3C56E-63FA-4A15-BAE7-3E84C8522AFF}" srcOrd="1" destOrd="0" presId="urn:microsoft.com/office/officeart/2005/8/layout/orgChart1"/>
    <dgm:cxn modelId="{9FC70C1A-7C45-4BE5-B4BF-8AF31D5B3576}" type="presOf" srcId="{E30A1BEE-BD80-489C-94F8-4261D4EFE7A3}" destId="{A89CA45F-CB96-4159-9EE3-5D12B638D74C}" srcOrd="1" destOrd="0" presId="urn:microsoft.com/office/officeart/2005/8/layout/orgChart1"/>
    <dgm:cxn modelId="{28ECAD1E-45C2-47D4-97CB-D3DC4999596F}" type="presOf" srcId="{3E5A04E3-6794-44E9-9110-A4E2A86F81A7}" destId="{84B52324-427A-4818-953B-059128A75C35}" srcOrd="0" destOrd="0" presId="urn:microsoft.com/office/officeart/2005/8/layout/orgChart1"/>
    <dgm:cxn modelId="{82EF475C-B493-43A2-82A7-B3D9D73E6B56}" type="presOf" srcId="{F6484CA1-4AF4-49C6-9931-E07A9317F5DA}" destId="{47983EEA-C040-425E-900A-6B979F57F1BB}" srcOrd="0" destOrd="0" presId="urn:microsoft.com/office/officeart/2005/8/layout/orgChart1"/>
    <dgm:cxn modelId="{1A4EF366-B7E0-4E37-84C9-4960C87C0211}" type="presOf" srcId="{3E5A04E3-6794-44E9-9110-A4E2A86F81A7}" destId="{BB5B11B4-974F-437F-95E9-C0C6D42D0C98}" srcOrd="1" destOrd="0" presId="urn:microsoft.com/office/officeart/2005/8/layout/orgChart1"/>
    <dgm:cxn modelId="{C234CB6C-80E3-4E39-A7ED-149C115C6CE7}" type="presOf" srcId="{E30A1BEE-BD80-489C-94F8-4261D4EFE7A3}" destId="{43AD107E-CD91-4FC4-A785-189AC6AC35CC}" srcOrd="0" destOrd="0" presId="urn:microsoft.com/office/officeart/2005/8/layout/orgChart1"/>
    <dgm:cxn modelId="{E5545F54-9494-4182-8AB6-8575D597376B}" srcId="{F6484CA1-4AF4-49C6-9931-E07A9317F5DA}" destId="{3E5A04E3-6794-44E9-9110-A4E2A86F81A7}" srcOrd="0" destOrd="0" parTransId="{10558A0C-B62B-4EC4-BBF4-074B5BB4C9E3}" sibTransId="{1CDC5F69-EFE3-4986-925C-A5BB8F1C7F17}"/>
    <dgm:cxn modelId="{80FCC780-08B5-4835-817E-D379134FFF67}" type="presOf" srcId="{B75EB08A-B5D8-4CA0-9722-EADEC8FAF73D}" destId="{CD9D75F2-CB0E-4D49-BB7D-6357BA9256B0}" srcOrd="0" destOrd="0" presId="urn:microsoft.com/office/officeart/2005/8/layout/orgChart1"/>
    <dgm:cxn modelId="{9D00718D-CCAE-454D-A653-8417AFF02F20}" srcId="{F6484CA1-4AF4-49C6-9931-E07A9317F5DA}" destId="{E30A1BEE-BD80-489C-94F8-4261D4EFE7A3}" srcOrd="1" destOrd="0" parTransId="{5DA1233E-E86A-4B1D-A879-C5DC2143786B}" sibTransId="{77F64E88-F135-46F6-8D09-E5B14C3475A9}"/>
    <dgm:cxn modelId="{0DA40999-F730-4155-A4B8-37B8E581E78A}" srcId="{5A602D92-1413-4CEF-9DDE-DD31486EE5EB}" destId="{D4B4B3A4-1BB2-47E0-8781-343F7FDCF99D}" srcOrd="1" destOrd="0" parTransId="{8D6CB0F4-C3ED-44AC-B696-B701F4CAE053}" sibTransId="{BCCB3C34-177C-44D7-A0B6-06FC61C99E3C}"/>
    <dgm:cxn modelId="{8DE11A9E-A6E2-4FAE-AE4E-F515504965D0}" type="presOf" srcId="{FBF8CF6F-7611-4DBD-80DC-9B4E7CFDC9C6}" destId="{FF43DFA7-62E2-4B0D-8471-59D6F8C345CF}" srcOrd="1" destOrd="0" presId="urn:microsoft.com/office/officeart/2005/8/layout/orgChart1"/>
    <dgm:cxn modelId="{302E069F-FB06-48AC-82A4-BD57650FA500}" srcId="{5A602D92-1413-4CEF-9DDE-DD31486EE5EB}" destId="{F6484CA1-4AF4-49C6-9931-E07A9317F5DA}" srcOrd="0" destOrd="0" parTransId="{30C57F32-74E3-421E-88FD-9FBFCCD07793}" sibTransId="{536E02F0-A8F0-47B6-90BD-96A7F4C357D6}"/>
    <dgm:cxn modelId="{E95D53A2-0AC2-4642-8416-1D9E790A480C}" type="presOf" srcId="{FBF8CF6F-7611-4DBD-80DC-9B4E7CFDC9C6}" destId="{BE0B9ED4-0614-4858-881C-34E1CDC7E72B}" srcOrd="0" destOrd="0" presId="urn:microsoft.com/office/officeart/2005/8/layout/orgChart1"/>
    <dgm:cxn modelId="{C48956A4-EF42-4203-903A-E4DFAC8845AF}" type="presOf" srcId="{10558A0C-B62B-4EC4-BBF4-074B5BB4C9E3}" destId="{4428BA9A-0CEC-48A0-B1BF-B760149B2D09}" srcOrd="0" destOrd="0" presId="urn:microsoft.com/office/officeart/2005/8/layout/orgChart1"/>
    <dgm:cxn modelId="{6893FBAA-EA14-4F5D-9D61-C96758481F22}" type="presOf" srcId="{D4B4B3A4-1BB2-47E0-8781-343F7FDCF99D}" destId="{4E9881E7-94BF-4294-9557-B0B87BBD4D26}" srcOrd="0" destOrd="0" presId="urn:microsoft.com/office/officeart/2005/8/layout/orgChart1"/>
    <dgm:cxn modelId="{532189AE-6F4A-4FD2-997D-3CC4CD617A55}" type="presOf" srcId="{A3BED565-F479-4D6E-92DE-B4F3096F97D0}" destId="{7BFABF4A-29CA-460F-90F3-1538D0422C87}" srcOrd="0" destOrd="0" presId="urn:microsoft.com/office/officeart/2005/8/layout/orgChart1"/>
    <dgm:cxn modelId="{918922B7-E0FB-4E2A-93D8-FF837D344F9E}" type="presOf" srcId="{5A602D92-1413-4CEF-9DDE-DD31486EE5EB}" destId="{336156C4-BDD4-4FCF-9A87-FF5C88E2D258}" srcOrd="0" destOrd="0" presId="urn:microsoft.com/office/officeart/2005/8/layout/orgChart1"/>
    <dgm:cxn modelId="{805FA8CF-F7FE-45CD-BA64-AD68D8C98810}" type="presOf" srcId="{5DA1233E-E86A-4B1D-A879-C5DC2143786B}" destId="{6C684E97-37FA-4563-9179-4F5ABA45E941}" srcOrd="0" destOrd="0" presId="urn:microsoft.com/office/officeart/2005/8/layout/orgChart1"/>
    <dgm:cxn modelId="{8AF2C2D1-8DDE-432C-AEE2-8F9B8852456C}" srcId="{F6484CA1-4AF4-49C6-9931-E07A9317F5DA}" destId="{8C9EFE3A-0490-4E14-A4A3-074A4522A914}" srcOrd="3" destOrd="0" parTransId="{B75EB08A-B5D8-4CA0-9722-EADEC8FAF73D}" sibTransId="{9A860D62-6DF4-4195-9CB2-06770F6EB218}"/>
    <dgm:cxn modelId="{4CEF62D4-088F-40B5-B280-439006D5B060}" type="presOf" srcId="{8C9EFE3A-0490-4E14-A4A3-074A4522A914}" destId="{996B8783-71EE-4C32-8D83-E0D07D96D855}" srcOrd="1" destOrd="0" presId="urn:microsoft.com/office/officeart/2005/8/layout/orgChart1"/>
    <dgm:cxn modelId="{299AC4E1-8AE9-43CB-A7C5-8F1E02040767}" type="presOf" srcId="{710D5A7D-B67D-45C2-A96D-A61F9246E62B}" destId="{0BB59BAE-A96B-4CC3-944D-8982B78A83E4}" srcOrd="0" destOrd="0" presId="urn:microsoft.com/office/officeart/2005/8/layout/orgChart1"/>
    <dgm:cxn modelId="{549770E2-0CE6-4EED-8DD3-2547AEAA306A}" type="presOf" srcId="{8C9EFE3A-0490-4E14-A4A3-074A4522A914}" destId="{84EF9346-B071-4665-9660-7C3F49048E37}" srcOrd="0" destOrd="0" presId="urn:microsoft.com/office/officeart/2005/8/layout/orgChart1"/>
    <dgm:cxn modelId="{C804F8E6-57B0-4B33-92D7-F26799ACFC41}" srcId="{F6484CA1-4AF4-49C6-9931-E07A9317F5DA}" destId="{FBF8CF6F-7611-4DBD-80DC-9B4E7CFDC9C6}" srcOrd="4" destOrd="0" parTransId="{A3BED565-F479-4D6E-92DE-B4F3096F97D0}" sibTransId="{796FDF1F-8D3E-4B63-8885-24FBB8CD4E14}"/>
    <dgm:cxn modelId="{01E7A9E9-9F9F-49D2-9830-E84A9D0A30EA}" type="presOf" srcId="{F6484CA1-4AF4-49C6-9931-E07A9317F5DA}" destId="{2D578416-E2D3-433A-A8F9-4278772AB5A9}" srcOrd="1" destOrd="0" presId="urn:microsoft.com/office/officeart/2005/8/layout/orgChart1"/>
    <dgm:cxn modelId="{215E9AED-B1F5-4C15-9F1A-B9E9D80C5993}" srcId="{F6484CA1-4AF4-49C6-9931-E07A9317F5DA}" destId="{710D5A7D-B67D-45C2-A96D-A61F9246E62B}" srcOrd="2" destOrd="0" parTransId="{AF601993-C1F6-4DDD-8685-FBAD2DD274F4}" sibTransId="{46A4A40A-D599-4FCB-A57C-4D363CFA7BFB}"/>
    <dgm:cxn modelId="{1C78B8F0-C22E-4878-A720-D03F9BF09DC8}" type="presOf" srcId="{AF601993-C1F6-4DDD-8685-FBAD2DD274F4}" destId="{F8D4ED1B-4535-44FE-BDF4-5B24F265508C}" srcOrd="0" destOrd="0" presId="urn:microsoft.com/office/officeart/2005/8/layout/orgChart1"/>
    <dgm:cxn modelId="{C0855DFC-8348-4EDF-A54B-56D76C7A8565}" type="presOf" srcId="{D4B4B3A4-1BB2-47E0-8781-343F7FDCF99D}" destId="{1125373D-E39F-4C5B-9047-094D48E18D57}" srcOrd="1" destOrd="0" presId="urn:microsoft.com/office/officeart/2005/8/layout/orgChart1"/>
    <dgm:cxn modelId="{2A80A179-B104-4199-8FBB-F449FB351CC6}" type="presParOf" srcId="{336156C4-BDD4-4FCF-9A87-FF5C88E2D258}" destId="{F3BC46ED-BD91-4875-AF61-B576AEAA46C2}" srcOrd="0" destOrd="0" presId="urn:microsoft.com/office/officeart/2005/8/layout/orgChart1"/>
    <dgm:cxn modelId="{C9779E3F-6BC3-4E0F-AE7B-8AB45C9F3788}" type="presParOf" srcId="{F3BC46ED-BD91-4875-AF61-B576AEAA46C2}" destId="{3A4A94A9-BF55-4C4C-BCD2-9D36AB028BF7}" srcOrd="0" destOrd="0" presId="urn:microsoft.com/office/officeart/2005/8/layout/orgChart1"/>
    <dgm:cxn modelId="{B3571B84-EE5E-4C5B-9863-20821E102049}" type="presParOf" srcId="{3A4A94A9-BF55-4C4C-BCD2-9D36AB028BF7}" destId="{47983EEA-C040-425E-900A-6B979F57F1BB}" srcOrd="0" destOrd="0" presId="urn:microsoft.com/office/officeart/2005/8/layout/orgChart1"/>
    <dgm:cxn modelId="{E0A50A4E-1108-4415-8878-BE5217BF5A11}" type="presParOf" srcId="{3A4A94A9-BF55-4C4C-BCD2-9D36AB028BF7}" destId="{2D578416-E2D3-433A-A8F9-4278772AB5A9}" srcOrd="1" destOrd="0" presId="urn:microsoft.com/office/officeart/2005/8/layout/orgChart1"/>
    <dgm:cxn modelId="{B9F4253D-2F01-4A61-92A9-77E97C87BB3A}" type="presParOf" srcId="{F3BC46ED-BD91-4875-AF61-B576AEAA46C2}" destId="{87F25078-B66F-4A7F-8919-EEB2F446094F}" srcOrd="1" destOrd="0" presId="urn:microsoft.com/office/officeart/2005/8/layout/orgChart1"/>
    <dgm:cxn modelId="{7CB1AD5A-471A-4C32-A6B9-3ED977277405}" type="presParOf" srcId="{87F25078-B66F-4A7F-8919-EEB2F446094F}" destId="{4428BA9A-0CEC-48A0-B1BF-B760149B2D09}" srcOrd="0" destOrd="0" presId="urn:microsoft.com/office/officeart/2005/8/layout/orgChart1"/>
    <dgm:cxn modelId="{649845DC-9E8C-4F52-9E53-919D21189D51}" type="presParOf" srcId="{87F25078-B66F-4A7F-8919-EEB2F446094F}" destId="{DF6525B7-CAE2-4F22-B0F8-A83EB49CB75D}" srcOrd="1" destOrd="0" presId="urn:microsoft.com/office/officeart/2005/8/layout/orgChart1"/>
    <dgm:cxn modelId="{897B5450-0565-4ED8-A71A-6309BDEDC281}" type="presParOf" srcId="{DF6525B7-CAE2-4F22-B0F8-A83EB49CB75D}" destId="{DC6F5C47-E68A-4F10-83B9-E376DFB29B9C}" srcOrd="0" destOrd="0" presId="urn:microsoft.com/office/officeart/2005/8/layout/orgChart1"/>
    <dgm:cxn modelId="{B6A5FFFA-8FBC-4EA8-BFF7-F29D3F25A194}" type="presParOf" srcId="{DC6F5C47-E68A-4F10-83B9-E376DFB29B9C}" destId="{84B52324-427A-4818-953B-059128A75C35}" srcOrd="0" destOrd="0" presId="urn:microsoft.com/office/officeart/2005/8/layout/orgChart1"/>
    <dgm:cxn modelId="{67BBA9E7-AE5B-48D1-88F2-26950E3C34A9}" type="presParOf" srcId="{DC6F5C47-E68A-4F10-83B9-E376DFB29B9C}" destId="{BB5B11B4-974F-437F-95E9-C0C6D42D0C98}" srcOrd="1" destOrd="0" presId="urn:microsoft.com/office/officeart/2005/8/layout/orgChart1"/>
    <dgm:cxn modelId="{759BBA26-CA38-4D59-AE94-505777E248BC}" type="presParOf" srcId="{DF6525B7-CAE2-4F22-B0F8-A83EB49CB75D}" destId="{25819595-E1AC-48D7-ADAF-178E7B453B00}" srcOrd="1" destOrd="0" presId="urn:microsoft.com/office/officeart/2005/8/layout/orgChart1"/>
    <dgm:cxn modelId="{C4380BAF-5076-43BE-8E01-E5F45AC99FD1}" type="presParOf" srcId="{DF6525B7-CAE2-4F22-B0F8-A83EB49CB75D}" destId="{FEDB133E-1725-4AA4-AC03-49600EE50BE2}" srcOrd="2" destOrd="0" presId="urn:microsoft.com/office/officeart/2005/8/layout/orgChart1"/>
    <dgm:cxn modelId="{339E6866-D19E-46DF-A150-8E2B3FE57C4F}" type="presParOf" srcId="{87F25078-B66F-4A7F-8919-EEB2F446094F}" destId="{6C684E97-37FA-4563-9179-4F5ABA45E941}" srcOrd="2" destOrd="0" presId="urn:microsoft.com/office/officeart/2005/8/layout/orgChart1"/>
    <dgm:cxn modelId="{EE4DF99A-6020-450E-A8FA-302A2869ACC7}" type="presParOf" srcId="{87F25078-B66F-4A7F-8919-EEB2F446094F}" destId="{907FD35A-E36D-4C30-9EF3-D68BC3C9BC08}" srcOrd="3" destOrd="0" presId="urn:microsoft.com/office/officeart/2005/8/layout/orgChart1"/>
    <dgm:cxn modelId="{FDA0792A-9FF8-4B0C-BDAE-594B72D4BC9B}" type="presParOf" srcId="{907FD35A-E36D-4C30-9EF3-D68BC3C9BC08}" destId="{23A08B6B-317D-482C-857B-0A44D6F0302A}" srcOrd="0" destOrd="0" presId="urn:microsoft.com/office/officeart/2005/8/layout/orgChart1"/>
    <dgm:cxn modelId="{2D8F978A-6EFC-4FAE-965A-973D1A6FE461}" type="presParOf" srcId="{23A08B6B-317D-482C-857B-0A44D6F0302A}" destId="{43AD107E-CD91-4FC4-A785-189AC6AC35CC}" srcOrd="0" destOrd="0" presId="urn:microsoft.com/office/officeart/2005/8/layout/orgChart1"/>
    <dgm:cxn modelId="{3A9D8818-D028-4EFD-82A6-01C2573C65D8}" type="presParOf" srcId="{23A08B6B-317D-482C-857B-0A44D6F0302A}" destId="{A89CA45F-CB96-4159-9EE3-5D12B638D74C}" srcOrd="1" destOrd="0" presId="urn:microsoft.com/office/officeart/2005/8/layout/orgChart1"/>
    <dgm:cxn modelId="{55DACD15-4DCB-447B-BA06-DAD0AF755D76}" type="presParOf" srcId="{907FD35A-E36D-4C30-9EF3-D68BC3C9BC08}" destId="{E7C7377A-7528-48C4-8E0A-9E4476DCEC05}" srcOrd="1" destOrd="0" presId="urn:microsoft.com/office/officeart/2005/8/layout/orgChart1"/>
    <dgm:cxn modelId="{AE6FA8BE-4D5A-4BC0-BC9B-54E8E516DCD0}" type="presParOf" srcId="{907FD35A-E36D-4C30-9EF3-D68BC3C9BC08}" destId="{E1C47103-5E6B-48CD-BCD5-DEBD67CC6BAA}" srcOrd="2" destOrd="0" presId="urn:microsoft.com/office/officeart/2005/8/layout/orgChart1"/>
    <dgm:cxn modelId="{CD9586A6-AA45-4398-9C75-A8EDF7A2D597}" type="presParOf" srcId="{87F25078-B66F-4A7F-8919-EEB2F446094F}" destId="{F8D4ED1B-4535-44FE-BDF4-5B24F265508C}" srcOrd="4" destOrd="0" presId="urn:microsoft.com/office/officeart/2005/8/layout/orgChart1"/>
    <dgm:cxn modelId="{6CEDE3F7-91C6-4BF8-9209-08D9AFAD4AE2}" type="presParOf" srcId="{87F25078-B66F-4A7F-8919-EEB2F446094F}" destId="{75CE515D-1626-4D61-A2E7-E18586FADB71}" srcOrd="5" destOrd="0" presId="urn:microsoft.com/office/officeart/2005/8/layout/orgChart1"/>
    <dgm:cxn modelId="{BC5593D8-D686-416F-A171-76F05DE207A9}" type="presParOf" srcId="{75CE515D-1626-4D61-A2E7-E18586FADB71}" destId="{79BA375E-64BB-47F1-B215-5AD4266ED19C}" srcOrd="0" destOrd="0" presId="urn:microsoft.com/office/officeart/2005/8/layout/orgChart1"/>
    <dgm:cxn modelId="{C062003E-F611-4A14-A662-7BF55C0B2922}" type="presParOf" srcId="{79BA375E-64BB-47F1-B215-5AD4266ED19C}" destId="{0BB59BAE-A96B-4CC3-944D-8982B78A83E4}" srcOrd="0" destOrd="0" presId="urn:microsoft.com/office/officeart/2005/8/layout/orgChart1"/>
    <dgm:cxn modelId="{8B556FF8-2B22-4348-8806-96980C635D28}" type="presParOf" srcId="{79BA375E-64BB-47F1-B215-5AD4266ED19C}" destId="{ABF3C56E-63FA-4A15-BAE7-3E84C8522AFF}" srcOrd="1" destOrd="0" presId="urn:microsoft.com/office/officeart/2005/8/layout/orgChart1"/>
    <dgm:cxn modelId="{96E7FB85-BBAF-4417-85BD-DACAC23B36DC}" type="presParOf" srcId="{75CE515D-1626-4D61-A2E7-E18586FADB71}" destId="{2161380C-9AAD-422C-8CE6-FEDCCE3F87B1}" srcOrd="1" destOrd="0" presId="urn:microsoft.com/office/officeart/2005/8/layout/orgChart1"/>
    <dgm:cxn modelId="{BC01EF72-B172-4327-9A41-4AA18B327B24}" type="presParOf" srcId="{75CE515D-1626-4D61-A2E7-E18586FADB71}" destId="{427FF77E-15DA-4C1D-BB0A-84F73E0BB6E5}" srcOrd="2" destOrd="0" presId="urn:microsoft.com/office/officeart/2005/8/layout/orgChart1"/>
    <dgm:cxn modelId="{E0E0277E-2898-4EF5-A5C5-0C8425BC6F70}" type="presParOf" srcId="{87F25078-B66F-4A7F-8919-EEB2F446094F}" destId="{CD9D75F2-CB0E-4D49-BB7D-6357BA9256B0}" srcOrd="6" destOrd="0" presId="urn:microsoft.com/office/officeart/2005/8/layout/orgChart1"/>
    <dgm:cxn modelId="{70A61CA6-D972-43FF-857B-F8F9B9BD8827}" type="presParOf" srcId="{87F25078-B66F-4A7F-8919-EEB2F446094F}" destId="{3FD55614-20F5-411E-9CA7-02B9FC8FAD15}" srcOrd="7" destOrd="0" presId="urn:microsoft.com/office/officeart/2005/8/layout/orgChart1"/>
    <dgm:cxn modelId="{88910211-3FD3-4A5B-A075-C2C2122DA81E}" type="presParOf" srcId="{3FD55614-20F5-411E-9CA7-02B9FC8FAD15}" destId="{EC38B742-6DA7-44A0-9BA4-90F4704370A0}" srcOrd="0" destOrd="0" presId="urn:microsoft.com/office/officeart/2005/8/layout/orgChart1"/>
    <dgm:cxn modelId="{B68CA69E-EE43-4C95-A6A3-0506B5402211}" type="presParOf" srcId="{EC38B742-6DA7-44A0-9BA4-90F4704370A0}" destId="{84EF9346-B071-4665-9660-7C3F49048E37}" srcOrd="0" destOrd="0" presId="urn:microsoft.com/office/officeart/2005/8/layout/orgChart1"/>
    <dgm:cxn modelId="{07F1BC6E-456B-4A94-BDF8-168E37C5FDCB}" type="presParOf" srcId="{EC38B742-6DA7-44A0-9BA4-90F4704370A0}" destId="{996B8783-71EE-4C32-8D83-E0D07D96D855}" srcOrd="1" destOrd="0" presId="urn:microsoft.com/office/officeart/2005/8/layout/orgChart1"/>
    <dgm:cxn modelId="{9E81946C-506C-4628-8F36-0E038D669609}" type="presParOf" srcId="{3FD55614-20F5-411E-9CA7-02B9FC8FAD15}" destId="{AA9B0B0B-A0D4-4331-9CF2-0E234F2C9232}" srcOrd="1" destOrd="0" presId="urn:microsoft.com/office/officeart/2005/8/layout/orgChart1"/>
    <dgm:cxn modelId="{922EB3C1-959C-4BAE-90E5-C0701AA0943C}" type="presParOf" srcId="{3FD55614-20F5-411E-9CA7-02B9FC8FAD15}" destId="{8D220560-F69B-42F1-B4C5-EC03FB58B245}" srcOrd="2" destOrd="0" presId="urn:microsoft.com/office/officeart/2005/8/layout/orgChart1"/>
    <dgm:cxn modelId="{93A2599E-1FAD-48D0-9401-88A5D60D0A85}" type="presParOf" srcId="{87F25078-B66F-4A7F-8919-EEB2F446094F}" destId="{7BFABF4A-29CA-460F-90F3-1538D0422C87}" srcOrd="8" destOrd="0" presId="urn:microsoft.com/office/officeart/2005/8/layout/orgChart1"/>
    <dgm:cxn modelId="{D006E971-9720-41DB-BF0F-E56C617DEE69}" type="presParOf" srcId="{87F25078-B66F-4A7F-8919-EEB2F446094F}" destId="{64DDDC7C-037C-4C71-9CD8-07DA67DEF713}" srcOrd="9" destOrd="0" presId="urn:microsoft.com/office/officeart/2005/8/layout/orgChart1"/>
    <dgm:cxn modelId="{BBFBEC75-F3B5-4F38-B781-437E5E5A3948}" type="presParOf" srcId="{64DDDC7C-037C-4C71-9CD8-07DA67DEF713}" destId="{FFA98DD4-CBC3-448D-9242-30CEFA7CADCE}" srcOrd="0" destOrd="0" presId="urn:microsoft.com/office/officeart/2005/8/layout/orgChart1"/>
    <dgm:cxn modelId="{D38F74EE-F32B-424A-95E8-D241BCE1F4D1}" type="presParOf" srcId="{FFA98DD4-CBC3-448D-9242-30CEFA7CADCE}" destId="{BE0B9ED4-0614-4858-881C-34E1CDC7E72B}" srcOrd="0" destOrd="0" presId="urn:microsoft.com/office/officeart/2005/8/layout/orgChart1"/>
    <dgm:cxn modelId="{0729B097-F844-4AAC-8D5D-128683139A9B}" type="presParOf" srcId="{FFA98DD4-CBC3-448D-9242-30CEFA7CADCE}" destId="{FF43DFA7-62E2-4B0D-8471-59D6F8C345CF}" srcOrd="1" destOrd="0" presId="urn:microsoft.com/office/officeart/2005/8/layout/orgChart1"/>
    <dgm:cxn modelId="{C11554CA-BEE3-4D97-8903-7E27A5F9E1F2}" type="presParOf" srcId="{64DDDC7C-037C-4C71-9CD8-07DA67DEF713}" destId="{C2396130-1999-4273-924B-CF8C029E01C9}" srcOrd="1" destOrd="0" presId="urn:microsoft.com/office/officeart/2005/8/layout/orgChart1"/>
    <dgm:cxn modelId="{BD69E6CD-FB12-4E26-978E-A04B02DA563D}" type="presParOf" srcId="{64DDDC7C-037C-4C71-9CD8-07DA67DEF713}" destId="{426BF03C-71C9-4E78-8C27-2B20F3240551}" srcOrd="2" destOrd="0" presId="urn:microsoft.com/office/officeart/2005/8/layout/orgChart1"/>
    <dgm:cxn modelId="{3F6C92D8-0FA3-4904-955C-8E1CF8B4C02D}" type="presParOf" srcId="{F3BC46ED-BD91-4875-AF61-B576AEAA46C2}" destId="{87BEAA72-9072-4E11-96EE-7B9EECE48756}" srcOrd="2" destOrd="0" presId="urn:microsoft.com/office/officeart/2005/8/layout/orgChart1"/>
    <dgm:cxn modelId="{14DACD0E-4DC3-4409-B177-1A70F3026A64}" type="presParOf" srcId="{336156C4-BDD4-4FCF-9A87-FF5C88E2D258}" destId="{E2D92338-6813-436D-B285-3B333D9D04D5}" srcOrd="1" destOrd="0" presId="urn:microsoft.com/office/officeart/2005/8/layout/orgChart1"/>
    <dgm:cxn modelId="{34787B1D-3849-4E31-85C3-DDB0EC083878}" type="presParOf" srcId="{E2D92338-6813-436D-B285-3B333D9D04D5}" destId="{67A0F933-5639-4FF5-9EC4-1DD00E6FFDA4}" srcOrd="0" destOrd="0" presId="urn:microsoft.com/office/officeart/2005/8/layout/orgChart1"/>
    <dgm:cxn modelId="{1653C2B2-6561-421B-B33E-38C31C9DFC54}" type="presParOf" srcId="{67A0F933-5639-4FF5-9EC4-1DD00E6FFDA4}" destId="{4E9881E7-94BF-4294-9557-B0B87BBD4D26}" srcOrd="0" destOrd="0" presId="urn:microsoft.com/office/officeart/2005/8/layout/orgChart1"/>
    <dgm:cxn modelId="{92F07E62-4B14-4967-AFEE-65B519955F7D}" type="presParOf" srcId="{67A0F933-5639-4FF5-9EC4-1DD00E6FFDA4}" destId="{1125373D-E39F-4C5B-9047-094D48E18D57}" srcOrd="1" destOrd="0" presId="urn:microsoft.com/office/officeart/2005/8/layout/orgChart1"/>
    <dgm:cxn modelId="{EAB42D3C-1203-4DEF-A981-1B85C3B6B564}" type="presParOf" srcId="{E2D92338-6813-436D-B285-3B333D9D04D5}" destId="{0BFCACAF-41FA-421F-8564-5E528F011B17}" srcOrd="1" destOrd="0" presId="urn:microsoft.com/office/officeart/2005/8/layout/orgChart1"/>
    <dgm:cxn modelId="{50B200EA-0B1F-4FBC-987F-55004548227A}" type="presParOf" srcId="{E2D92338-6813-436D-B285-3B333D9D04D5}" destId="{144D56D9-F933-429A-A6F4-204C16472F1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9269BD-486F-4F01-9F8C-57A2AB4740B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2458746-8B66-4201-AADD-6B00E4E693D2}">
      <dgm:prSet phldrT="[Text]" custT="1"/>
      <dgm:spPr>
        <a:solidFill>
          <a:schemeClr val="accent1">
            <a:hueOff val="0"/>
            <a:satOff val="0"/>
            <a:lumOff val="0"/>
            <a:alpha val="0"/>
          </a:schemeClr>
        </a:solidFill>
        <a:ln>
          <a:noFill/>
        </a:ln>
      </dgm:spPr>
      <dgm:t>
        <a:bodyPr/>
        <a:lstStyle/>
        <a:p>
          <a:endParaRPr lang="en-GB" sz="900" dirty="0"/>
        </a:p>
      </dgm:t>
    </dgm:pt>
    <dgm:pt modelId="{BF1EEC99-6D0A-45D7-A7A4-182DA994E86A}" type="parTrans" cxnId="{49AA13F3-ABFD-4BC7-80A1-0EBD67A94734}">
      <dgm:prSet/>
      <dgm:spPr/>
      <dgm:t>
        <a:bodyPr/>
        <a:lstStyle/>
        <a:p>
          <a:endParaRPr lang="en-GB"/>
        </a:p>
      </dgm:t>
    </dgm:pt>
    <dgm:pt modelId="{0C9FF656-F1B3-4807-845D-D24A8FBC578E}" type="sibTrans" cxnId="{49AA13F3-ABFD-4BC7-80A1-0EBD67A94734}">
      <dgm:prSet/>
      <dgm:spPr/>
      <dgm:t>
        <a:bodyPr/>
        <a:lstStyle/>
        <a:p>
          <a:endParaRPr lang="en-GB"/>
        </a:p>
      </dgm:t>
    </dgm:pt>
    <dgm:pt modelId="{ED8F3502-9A1C-48FC-967C-EBFD5E7BEBD2}">
      <dgm:prSet phldrT="[Text]"/>
      <dgm:spPr/>
      <dgm:t>
        <a:bodyPr/>
        <a:lstStyle/>
        <a:p>
          <a:r>
            <a:rPr lang="en-US" dirty="0"/>
            <a:t>Monetary financial institutions (S12K)</a:t>
          </a:r>
          <a:endParaRPr lang="en-GB" dirty="0"/>
        </a:p>
      </dgm:t>
    </dgm:pt>
    <dgm:pt modelId="{2AE280A0-A363-4D8C-A0C4-BF73F5F2A365}" type="parTrans" cxnId="{46D7B7FD-EA97-4D63-A301-D412DC2CB2B1}">
      <dgm:prSet/>
      <dgm:spPr/>
      <dgm:t>
        <a:bodyPr/>
        <a:lstStyle/>
        <a:p>
          <a:endParaRPr lang="en-GB"/>
        </a:p>
      </dgm:t>
    </dgm:pt>
    <dgm:pt modelId="{C4190797-357F-4F37-95C6-7DF8A5D7A1E5}" type="sibTrans" cxnId="{46D7B7FD-EA97-4D63-A301-D412DC2CB2B1}">
      <dgm:prSet/>
      <dgm:spPr/>
      <dgm:t>
        <a:bodyPr/>
        <a:lstStyle/>
        <a:p>
          <a:endParaRPr lang="en-GB"/>
        </a:p>
      </dgm:t>
    </dgm:pt>
    <dgm:pt modelId="{45B0359D-04CA-4E69-85A6-04E8EDAE0435}">
      <dgm:prSet phldrT="[Text]"/>
      <dgm:spPr/>
      <dgm:t>
        <a:bodyPr/>
        <a:lstStyle/>
        <a:p>
          <a:r>
            <a:rPr lang="en-US" dirty="0"/>
            <a:t>Other investment funds (S124)</a:t>
          </a:r>
          <a:endParaRPr lang="en-GB" dirty="0"/>
        </a:p>
      </dgm:t>
    </dgm:pt>
    <dgm:pt modelId="{835E4190-3A5C-4B1C-B10B-54726A5492E2}" type="parTrans" cxnId="{87161920-3E41-49B4-8E44-CA296D7CC50C}">
      <dgm:prSet/>
      <dgm:spPr/>
      <dgm:t>
        <a:bodyPr/>
        <a:lstStyle/>
        <a:p>
          <a:endParaRPr lang="en-GB"/>
        </a:p>
      </dgm:t>
    </dgm:pt>
    <dgm:pt modelId="{D00B64D9-47A2-403C-BC6E-20286043BFCF}" type="sibTrans" cxnId="{87161920-3E41-49B4-8E44-CA296D7CC50C}">
      <dgm:prSet/>
      <dgm:spPr/>
      <dgm:t>
        <a:bodyPr/>
        <a:lstStyle/>
        <a:p>
          <a:endParaRPr lang="en-GB"/>
        </a:p>
      </dgm:t>
    </dgm:pt>
    <dgm:pt modelId="{CF093AB8-8523-448C-BBF7-540CC9178DC3}">
      <dgm:prSet phldrT="[Text]"/>
      <dgm:spPr/>
      <dgm:t>
        <a:bodyPr/>
        <a:lstStyle/>
        <a:p>
          <a:r>
            <a:rPr lang="en-US" dirty="0"/>
            <a:t>Other financial intermediaries (S12O)</a:t>
          </a:r>
          <a:endParaRPr lang="en-GB" dirty="0"/>
        </a:p>
      </dgm:t>
    </dgm:pt>
    <dgm:pt modelId="{FC103DB2-08B3-4FE8-B979-F6CA9B12764B}" type="parTrans" cxnId="{D5599EA4-EA17-41CA-A8F0-5AE6F131A69C}">
      <dgm:prSet/>
      <dgm:spPr/>
      <dgm:t>
        <a:bodyPr/>
        <a:lstStyle/>
        <a:p>
          <a:endParaRPr lang="en-GB"/>
        </a:p>
      </dgm:t>
    </dgm:pt>
    <dgm:pt modelId="{D49C3853-5F8A-40A0-89F8-6D87849D9A81}" type="sibTrans" cxnId="{D5599EA4-EA17-41CA-A8F0-5AE6F131A69C}">
      <dgm:prSet/>
      <dgm:spPr/>
      <dgm:t>
        <a:bodyPr/>
        <a:lstStyle/>
        <a:p>
          <a:endParaRPr lang="en-GB"/>
        </a:p>
      </dgm:t>
    </dgm:pt>
    <dgm:pt modelId="{99936942-1602-4BF8-8D33-1F48D89EB9B4}">
      <dgm:prSet phldrT="[Text]"/>
      <dgm:spPr/>
      <dgm:t>
        <a:bodyPr/>
        <a:lstStyle/>
        <a:p>
          <a:r>
            <a:rPr lang="en-US" dirty="0"/>
            <a:t>Insurance corporations and pension funds (S12Q)</a:t>
          </a:r>
          <a:endParaRPr lang="en-GB" dirty="0"/>
        </a:p>
      </dgm:t>
    </dgm:pt>
    <dgm:pt modelId="{4E0E593A-1CE4-4660-A8BB-6B61A17157BD}" type="parTrans" cxnId="{E1963B5A-DBF2-4879-8AE7-541A89E092D6}">
      <dgm:prSet/>
      <dgm:spPr/>
      <dgm:t>
        <a:bodyPr/>
        <a:lstStyle/>
        <a:p>
          <a:endParaRPr lang="en-GB"/>
        </a:p>
      </dgm:t>
    </dgm:pt>
    <dgm:pt modelId="{BFD08148-B662-4E6C-9DAD-92142898BBEE}" type="sibTrans" cxnId="{E1963B5A-DBF2-4879-8AE7-541A89E092D6}">
      <dgm:prSet/>
      <dgm:spPr/>
      <dgm:t>
        <a:bodyPr/>
        <a:lstStyle/>
        <a:p>
          <a:endParaRPr lang="en-GB"/>
        </a:p>
      </dgm:t>
    </dgm:pt>
    <dgm:pt modelId="{8380D207-FC20-41CD-859D-30D6ADE64E37}" type="pres">
      <dgm:prSet presAssocID="{379269BD-486F-4F01-9F8C-57A2AB4740BF}" presName="hierChild1" presStyleCnt="0">
        <dgm:presLayoutVars>
          <dgm:orgChart val="1"/>
          <dgm:chPref val="1"/>
          <dgm:dir/>
          <dgm:animOne val="branch"/>
          <dgm:animLvl val="lvl"/>
          <dgm:resizeHandles/>
        </dgm:presLayoutVars>
      </dgm:prSet>
      <dgm:spPr/>
    </dgm:pt>
    <dgm:pt modelId="{DA5863B0-4EE9-4FE5-BEC9-5049A438E98B}" type="pres">
      <dgm:prSet presAssocID="{72458746-8B66-4201-AADD-6B00E4E693D2}" presName="hierRoot1" presStyleCnt="0">
        <dgm:presLayoutVars>
          <dgm:hierBranch val="init"/>
        </dgm:presLayoutVars>
      </dgm:prSet>
      <dgm:spPr/>
    </dgm:pt>
    <dgm:pt modelId="{392F3276-EA4C-4AEA-9E0B-2D32D06C79CB}" type="pres">
      <dgm:prSet presAssocID="{72458746-8B66-4201-AADD-6B00E4E693D2}" presName="rootComposite1" presStyleCnt="0"/>
      <dgm:spPr/>
    </dgm:pt>
    <dgm:pt modelId="{7593EC83-3C21-46E8-BA41-BB068FE08760}" type="pres">
      <dgm:prSet presAssocID="{72458746-8B66-4201-AADD-6B00E4E693D2}" presName="rootText1" presStyleLbl="node0" presStyleIdx="0" presStyleCnt="1" custLinFactNeighborX="-1325" custLinFactNeighborY="-55297">
        <dgm:presLayoutVars>
          <dgm:chPref val="3"/>
        </dgm:presLayoutVars>
      </dgm:prSet>
      <dgm:spPr/>
    </dgm:pt>
    <dgm:pt modelId="{9D8F376B-66EF-4210-83A2-2F0E0445E7F7}" type="pres">
      <dgm:prSet presAssocID="{72458746-8B66-4201-AADD-6B00E4E693D2}" presName="rootConnector1" presStyleLbl="node1" presStyleIdx="0" presStyleCnt="0"/>
      <dgm:spPr/>
    </dgm:pt>
    <dgm:pt modelId="{B87EF4B9-E818-4667-B2D5-3F2608037A40}" type="pres">
      <dgm:prSet presAssocID="{72458746-8B66-4201-AADD-6B00E4E693D2}" presName="hierChild2" presStyleCnt="0"/>
      <dgm:spPr/>
    </dgm:pt>
    <dgm:pt modelId="{BB32AA21-8339-469D-B43D-DED469CA29B1}" type="pres">
      <dgm:prSet presAssocID="{2AE280A0-A363-4D8C-A0C4-BF73F5F2A365}" presName="Name37" presStyleLbl="parChTrans1D2" presStyleIdx="0" presStyleCnt="4"/>
      <dgm:spPr/>
    </dgm:pt>
    <dgm:pt modelId="{5D4E284E-DA28-42CE-83E2-D43599D7328F}" type="pres">
      <dgm:prSet presAssocID="{ED8F3502-9A1C-48FC-967C-EBFD5E7BEBD2}" presName="hierRoot2" presStyleCnt="0">
        <dgm:presLayoutVars>
          <dgm:hierBranch val="init"/>
        </dgm:presLayoutVars>
      </dgm:prSet>
      <dgm:spPr/>
    </dgm:pt>
    <dgm:pt modelId="{8D9DFB1F-E007-44B2-A0CE-60728DA02F76}" type="pres">
      <dgm:prSet presAssocID="{ED8F3502-9A1C-48FC-967C-EBFD5E7BEBD2}" presName="rootComposite" presStyleCnt="0"/>
      <dgm:spPr/>
    </dgm:pt>
    <dgm:pt modelId="{B27FB056-2B85-4132-9603-B8457DCB57A3}" type="pres">
      <dgm:prSet presAssocID="{ED8F3502-9A1C-48FC-967C-EBFD5E7BEBD2}" presName="rootText" presStyleLbl="node2" presStyleIdx="0" presStyleCnt="4">
        <dgm:presLayoutVars>
          <dgm:chPref val="3"/>
        </dgm:presLayoutVars>
      </dgm:prSet>
      <dgm:spPr/>
    </dgm:pt>
    <dgm:pt modelId="{2FC8F965-2C40-4AB4-8283-E79015D48F02}" type="pres">
      <dgm:prSet presAssocID="{ED8F3502-9A1C-48FC-967C-EBFD5E7BEBD2}" presName="rootConnector" presStyleLbl="node2" presStyleIdx="0" presStyleCnt="4"/>
      <dgm:spPr/>
    </dgm:pt>
    <dgm:pt modelId="{99F1DAA7-E2DF-4275-BA3D-1D843BFADC0B}" type="pres">
      <dgm:prSet presAssocID="{ED8F3502-9A1C-48FC-967C-EBFD5E7BEBD2}" presName="hierChild4" presStyleCnt="0"/>
      <dgm:spPr/>
    </dgm:pt>
    <dgm:pt modelId="{D91AE734-CB76-4692-B12A-68667384F4DE}" type="pres">
      <dgm:prSet presAssocID="{ED8F3502-9A1C-48FC-967C-EBFD5E7BEBD2}" presName="hierChild5" presStyleCnt="0"/>
      <dgm:spPr/>
    </dgm:pt>
    <dgm:pt modelId="{51BB118F-997D-43BC-AAFB-354E91985D21}" type="pres">
      <dgm:prSet presAssocID="{835E4190-3A5C-4B1C-B10B-54726A5492E2}" presName="Name37" presStyleLbl="parChTrans1D2" presStyleIdx="1" presStyleCnt="4"/>
      <dgm:spPr/>
    </dgm:pt>
    <dgm:pt modelId="{23467188-8442-4CD6-8FDB-1B92A75F9AAA}" type="pres">
      <dgm:prSet presAssocID="{45B0359D-04CA-4E69-85A6-04E8EDAE0435}" presName="hierRoot2" presStyleCnt="0">
        <dgm:presLayoutVars>
          <dgm:hierBranch val="init"/>
        </dgm:presLayoutVars>
      </dgm:prSet>
      <dgm:spPr/>
    </dgm:pt>
    <dgm:pt modelId="{71FBC9D2-C961-4EC2-9BEE-F3F03B2D6057}" type="pres">
      <dgm:prSet presAssocID="{45B0359D-04CA-4E69-85A6-04E8EDAE0435}" presName="rootComposite" presStyleCnt="0"/>
      <dgm:spPr/>
    </dgm:pt>
    <dgm:pt modelId="{F88B74EF-D8DA-4E05-8F4E-BF922701540E}" type="pres">
      <dgm:prSet presAssocID="{45B0359D-04CA-4E69-85A6-04E8EDAE0435}" presName="rootText" presStyleLbl="node2" presStyleIdx="1" presStyleCnt="4">
        <dgm:presLayoutVars>
          <dgm:chPref val="3"/>
        </dgm:presLayoutVars>
      </dgm:prSet>
      <dgm:spPr/>
    </dgm:pt>
    <dgm:pt modelId="{E1C30CBA-19D3-4643-8A58-95820F235225}" type="pres">
      <dgm:prSet presAssocID="{45B0359D-04CA-4E69-85A6-04E8EDAE0435}" presName="rootConnector" presStyleLbl="node2" presStyleIdx="1" presStyleCnt="4"/>
      <dgm:spPr/>
    </dgm:pt>
    <dgm:pt modelId="{6F165D26-F85D-44DF-9EB1-03C86A2EA8D1}" type="pres">
      <dgm:prSet presAssocID="{45B0359D-04CA-4E69-85A6-04E8EDAE0435}" presName="hierChild4" presStyleCnt="0"/>
      <dgm:spPr/>
    </dgm:pt>
    <dgm:pt modelId="{07DB05B4-E2DC-473F-9108-442ECA2098D1}" type="pres">
      <dgm:prSet presAssocID="{45B0359D-04CA-4E69-85A6-04E8EDAE0435}" presName="hierChild5" presStyleCnt="0"/>
      <dgm:spPr/>
    </dgm:pt>
    <dgm:pt modelId="{904D19C7-32DC-4258-8596-19A226C66858}" type="pres">
      <dgm:prSet presAssocID="{FC103DB2-08B3-4FE8-B979-F6CA9B12764B}" presName="Name37" presStyleLbl="parChTrans1D2" presStyleIdx="2" presStyleCnt="4"/>
      <dgm:spPr/>
    </dgm:pt>
    <dgm:pt modelId="{452223A2-A256-4F79-A08A-2B0FE1E066E1}" type="pres">
      <dgm:prSet presAssocID="{CF093AB8-8523-448C-BBF7-540CC9178DC3}" presName="hierRoot2" presStyleCnt="0">
        <dgm:presLayoutVars>
          <dgm:hierBranch val="init"/>
        </dgm:presLayoutVars>
      </dgm:prSet>
      <dgm:spPr/>
    </dgm:pt>
    <dgm:pt modelId="{3B7C774A-E7A5-49B3-B959-9344FABEC977}" type="pres">
      <dgm:prSet presAssocID="{CF093AB8-8523-448C-BBF7-540CC9178DC3}" presName="rootComposite" presStyleCnt="0"/>
      <dgm:spPr/>
    </dgm:pt>
    <dgm:pt modelId="{D573A751-FA82-4742-A92C-2157908A0EA9}" type="pres">
      <dgm:prSet presAssocID="{CF093AB8-8523-448C-BBF7-540CC9178DC3}" presName="rootText" presStyleLbl="node2" presStyleIdx="2" presStyleCnt="4">
        <dgm:presLayoutVars>
          <dgm:chPref val="3"/>
        </dgm:presLayoutVars>
      </dgm:prSet>
      <dgm:spPr/>
    </dgm:pt>
    <dgm:pt modelId="{B1310B34-EE5F-4748-AAF5-394A791F1D55}" type="pres">
      <dgm:prSet presAssocID="{CF093AB8-8523-448C-BBF7-540CC9178DC3}" presName="rootConnector" presStyleLbl="node2" presStyleIdx="2" presStyleCnt="4"/>
      <dgm:spPr/>
    </dgm:pt>
    <dgm:pt modelId="{86D3584E-A82F-47B1-B08A-06906CAFBFFE}" type="pres">
      <dgm:prSet presAssocID="{CF093AB8-8523-448C-BBF7-540CC9178DC3}" presName="hierChild4" presStyleCnt="0"/>
      <dgm:spPr/>
    </dgm:pt>
    <dgm:pt modelId="{7D9BAB6D-4468-4DF5-8D0B-5657C39B29E3}" type="pres">
      <dgm:prSet presAssocID="{CF093AB8-8523-448C-BBF7-540CC9178DC3}" presName="hierChild5" presStyleCnt="0"/>
      <dgm:spPr/>
    </dgm:pt>
    <dgm:pt modelId="{3B276F8B-0A17-484B-A9FF-8A273C4E9F97}" type="pres">
      <dgm:prSet presAssocID="{4E0E593A-1CE4-4660-A8BB-6B61A17157BD}" presName="Name37" presStyleLbl="parChTrans1D2" presStyleIdx="3" presStyleCnt="4"/>
      <dgm:spPr/>
    </dgm:pt>
    <dgm:pt modelId="{16E26A49-C10E-4D5E-BE99-C5C58ABB9F87}" type="pres">
      <dgm:prSet presAssocID="{99936942-1602-4BF8-8D33-1F48D89EB9B4}" presName="hierRoot2" presStyleCnt="0">
        <dgm:presLayoutVars>
          <dgm:hierBranch val="init"/>
        </dgm:presLayoutVars>
      </dgm:prSet>
      <dgm:spPr/>
    </dgm:pt>
    <dgm:pt modelId="{342DDC7C-2A90-443D-AEF4-6893543C5615}" type="pres">
      <dgm:prSet presAssocID="{99936942-1602-4BF8-8D33-1F48D89EB9B4}" presName="rootComposite" presStyleCnt="0"/>
      <dgm:spPr/>
    </dgm:pt>
    <dgm:pt modelId="{99CA919A-8D8F-4735-ADE6-CE9C8518ABF0}" type="pres">
      <dgm:prSet presAssocID="{99936942-1602-4BF8-8D33-1F48D89EB9B4}" presName="rootText" presStyleLbl="node2" presStyleIdx="3" presStyleCnt="4">
        <dgm:presLayoutVars>
          <dgm:chPref val="3"/>
        </dgm:presLayoutVars>
      </dgm:prSet>
      <dgm:spPr/>
    </dgm:pt>
    <dgm:pt modelId="{FF9EA8F6-607B-4E0C-AA7E-D34DB0CFC5F9}" type="pres">
      <dgm:prSet presAssocID="{99936942-1602-4BF8-8D33-1F48D89EB9B4}" presName="rootConnector" presStyleLbl="node2" presStyleIdx="3" presStyleCnt="4"/>
      <dgm:spPr/>
    </dgm:pt>
    <dgm:pt modelId="{090FD27A-8344-4D28-916A-65EDDC92D20A}" type="pres">
      <dgm:prSet presAssocID="{99936942-1602-4BF8-8D33-1F48D89EB9B4}" presName="hierChild4" presStyleCnt="0"/>
      <dgm:spPr/>
    </dgm:pt>
    <dgm:pt modelId="{96521ACD-30E4-41BA-9433-7552EBEA2C77}" type="pres">
      <dgm:prSet presAssocID="{99936942-1602-4BF8-8D33-1F48D89EB9B4}" presName="hierChild5" presStyleCnt="0"/>
      <dgm:spPr/>
    </dgm:pt>
    <dgm:pt modelId="{62ABD4D2-537E-42EA-A008-272008241887}" type="pres">
      <dgm:prSet presAssocID="{72458746-8B66-4201-AADD-6B00E4E693D2}" presName="hierChild3" presStyleCnt="0"/>
      <dgm:spPr/>
    </dgm:pt>
  </dgm:ptLst>
  <dgm:cxnLst>
    <dgm:cxn modelId="{EB8AC204-8CD7-4F4F-9ED2-B9B4E654C9B4}" type="presOf" srcId="{45B0359D-04CA-4E69-85A6-04E8EDAE0435}" destId="{F88B74EF-D8DA-4E05-8F4E-BF922701540E}" srcOrd="0" destOrd="0" presId="urn:microsoft.com/office/officeart/2005/8/layout/orgChart1"/>
    <dgm:cxn modelId="{E868AA16-FA1D-40DD-BB3B-EEEFE220A5E4}" type="presOf" srcId="{FC103DB2-08B3-4FE8-B979-F6CA9B12764B}" destId="{904D19C7-32DC-4258-8596-19A226C66858}" srcOrd="0" destOrd="0" presId="urn:microsoft.com/office/officeart/2005/8/layout/orgChart1"/>
    <dgm:cxn modelId="{87161920-3E41-49B4-8E44-CA296D7CC50C}" srcId="{72458746-8B66-4201-AADD-6B00E4E693D2}" destId="{45B0359D-04CA-4E69-85A6-04E8EDAE0435}" srcOrd="1" destOrd="0" parTransId="{835E4190-3A5C-4B1C-B10B-54726A5492E2}" sibTransId="{D00B64D9-47A2-403C-BC6E-20286043BFCF}"/>
    <dgm:cxn modelId="{987BCD26-A3CC-4CD1-999E-381D64786C43}" type="presOf" srcId="{72458746-8B66-4201-AADD-6B00E4E693D2}" destId="{7593EC83-3C21-46E8-BA41-BB068FE08760}" srcOrd="0" destOrd="0" presId="urn:microsoft.com/office/officeart/2005/8/layout/orgChart1"/>
    <dgm:cxn modelId="{1F45572A-6CC4-4D6D-B663-D05C565DDC0C}" type="presOf" srcId="{ED8F3502-9A1C-48FC-967C-EBFD5E7BEBD2}" destId="{2FC8F965-2C40-4AB4-8283-E79015D48F02}" srcOrd="1" destOrd="0" presId="urn:microsoft.com/office/officeart/2005/8/layout/orgChart1"/>
    <dgm:cxn modelId="{825E315D-B788-4397-8440-47CE556FB9EE}" type="presOf" srcId="{ED8F3502-9A1C-48FC-967C-EBFD5E7BEBD2}" destId="{B27FB056-2B85-4132-9603-B8457DCB57A3}" srcOrd="0" destOrd="0" presId="urn:microsoft.com/office/officeart/2005/8/layout/orgChart1"/>
    <dgm:cxn modelId="{D234A642-93AB-43B3-AADE-ED3E7D0B1A3F}" type="presOf" srcId="{4E0E593A-1CE4-4660-A8BB-6B61A17157BD}" destId="{3B276F8B-0A17-484B-A9FF-8A273C4E9F97}" srcOrd="0" destOrd="0" presId="urn:microsoft.com/office/officeart/2005/8/layout/orgChart1"/>
    <dgm:cxn modelId="{56B82F64-9CDB-423C-9728-A622F30E1E22}" type="presOf" srcId="{72458746-8B66-4201-AADD-6B00E4E693D2}" destId="{9D8F376B-66EF-4210-83A2-2F0E0445E7F7}" srcOrd="1" destOrd="0" presId="urn:microsoft.com/office/officeart/2005/8/layout/orgChart1"/>
    <dgm:cxn modelId="{1CCA9B6F-F532-413D-B661-E3947AAF30E0}" type="presOf" srcId="{CF093AB8-8523-448C-BBF7-540CC9178DC3}" destId="{B1310B34-EE5F-4748-AAF5-394A791F1D55}" srcOrd="1" destOrd="0" presId="urn:microsoft.com/office/officeart/2005/8/layout/orgChart1"/>
    <dgm:cxn modelId="{0D8A6573-91C5-4E89-85A8-1E0079746E44}" type="presOf" srcId="{2AE280A0-A363-4D8C-A0C4-BF73F5F2A365}" destId="{BB32AA21-8339-469D-B43D-DED469CA29B1}" srcOrd="0" destOrd="0" presId="urn:microsoft.com/office/officeart/2005/8/layout/orgChart1"/>
    <dgm:cxn modelId="{E1963B5A-DBF2-4879-8AE7-541A89E092D6}" srcId="{72458746-8B66-4201-AADD-6B00E4E693D2}" destId="{99936942-1602-4BF8-8D33-1F48D89EB9B4}" srcOrd="3" destOrd="0" parTransId="{4E0E593A-1CE4-4660-A8BB-6B61A17157BD}" sibTransId="{BFD08148-B662-4E6C-9DAD-92142898BBEE}"/>
    <dgm:cxn modelId="{8695939D-A832-4473-ACB5-AC00B422E980}" type="presOf" srcId="{835E4190-3A5C-4B1C-B10B-54726A5492E2}" destId="{51BB118F-997D-43BC-AAFB-354E91985D21}" srcOrd="0" destOrd="0" presId="urn:microsoft.com/office/officeart/2005/8/layout/orgChart1"/>
    <dgm:cxn modelId="{D5599EA4-EA17-41CA-A8F0-5AE6F131A69C}" srcId="{72458746-8B66-4201-AADD-6B00E4E693D2}" destId="{CF093AB8-8523-448C-BBF7-540CC9178DC3}" srcOrd="2" destOrd="0" parTransId="{FC103DB2-08B3-4FE8-B979-F6CA9B12764B}" sibTransId="{D49C3853-5F8A-40A0-89F8-6D87849D9A81}"/>
    <dgm:cxn modelId="{219A6EAD-0DA9-4214-832B-2919DCDF4F59}" type="presOf" srcId="{99936942-1602-4BF8-8D33-1F48D89EB9B4}" destId="{99CA919A-8D8F-4735-ADE6-CE9C8518ABF0}" srcOrd="0" destOrd="0" presId="urn:microsoft.com/office/officeart/2005/8/layout/orgChart1"/>
    <dgm:cxn modelId="{D4A223C6-572B-4031-B305-EE793A42F5C8}" type="presOf" srcId="{45B0359D-04CA-4E69-85A6-04E8EDAE0435}" destId="{E1C30CBA-19D3-4643-8A58-95820F235225}" srcOrd="1" destOrd="0" presId="urn:microsoft.com/office/officeart/2005/8/layout/orgChart1"/>
    <dgm:cxn modelId="{5B9158D2-EFA9-4AB5-AB69-7D211A39C90A}" type="presOf" srcId="{99936942-1602-4BF8-8D33-1F48D89EB9B4}" destId="{FF9EA8F6-607B-4E0C-AA7E-D34DB0CFC5F9}" srcOrd="1" destOrd="0" presId="urn:microsoft.com/office/officeart/2005/8/layout/orgChart1"/>
    <dgm:cxn modelId="{EC85F8E0-F9D9-4A0E-A5A7-41162E91524E}" type="presOf" srcId="{CF093AB8-8523-448C-BBF7-540CC9178DC3}" destId="{D573A751-FA82-4742-A92C-2157908A0EA9}" srcOrd="0" destOrd="0" presId="urn:microsoft.com/office/officeart/2005/8/layout/orgChart1"/>
    <dgm:cxn modelId="{49AA13F3-ABFD-4BC7-80A1-0EBD67A94734}" srcId="{379269BD-486F-4F01-9F8C-57A2AB4740BF}" destId="{72458746-8B66-4201-AADD-6B00E4E693D2}" srcOrd="0" destOrd="0" parTransId="{BF1EEC99-6D0A-45D7-A7A4-182DA994E86A}" sibTransId="{0C9FF656-F1B3-4807-845D-D24A8FBC578E}"/>
    <dgm:cxn modelId="{2BAC64F5-6F99-4BD4-A28E-FEF3217E3860}" type="presOf" srcId="{379269BD-486F-4F01-9F8C-57A2AB4740BF}" destId="{8380D207-FC20-41CD-859D-30D6ADE64E37}" srcOrd="0" destOrd="0" presId="urn:microsoft.com/office/officeart/2005/8/layout/orgChart1"/>
    <dgm:cxn modelId="{46D7B7FD-EA97-4D63-A301-D412DC2CB2B1}" srcId="{72458746-8B66-4201-AADD-6B00E4E693D2}" destId="{ED8F3502-9A1C-48FC-967C-EBFD5E7BEBD2}" srcOrd="0" destOrd="0" parTransId="{2AE280A0-A363-4D8C-A0C4-BF73F5F2A365}" sibTransId="{C4190797-357F-4F37-95C6-7DF8A5D7A1E5}"/>
    <dgm:cxn modelId="{BBE84052-8865-49BB-8F4A-1417A7D94AC2}" type="presParOf" srcId="{8380D207-FC20-41CD-859D-30D6ADE64E37}" destId="{DA5863B0-4EE9-4FE5-BEC9-5049A438E98B}" srcOrd="0" destOrd="0" presId="urn:microsoft.com/office/officeart/2005/8/layout/orgChart1"/>
    <dgm:cxn modelId="{EE4A0813-64C7-46C3-B928-C43F3A560FDD}" type="presParOf" srcId="{DA5863B0-4EE9-4FE5-BEC9-5049A438E98B}" destId="{392F3276-EA4C-4AEA-9E0B-2D32D06C79CB}" srcOrd="0" destOrd="0" presId="urn:microsoft.com/office/officeart/2005/8/layout/orgChart1"/>
    <dgm:cxn modelId="{DBF9491B-3391-4ADD-BF5C-814C404D76A6}" type="presParOf" srcId="{392F3276-EA4C-4AEA-9E0B-2D32D06C79CB}" destId="{7593EC83-3C21-46E8-BA41-BB068FE08760}" srcOrd="0" destOrd="0" presId="urn:microsoft.com/office/officeart/2005/8/layout/orgChart1"/>
    <dgm:cxn modelId="{680FEE11-35C0-4026-AF1E-F80F59154ADB}" type="presParOf" srcId="{392F3276-EA4C-4AEA-9E0B-2D32D06C79CB}" destId="{9D8F376B-66EF-4210-83A2-2F0E0445E7F7}" srcOrd="1" destOrd="0" presId="urn:microsoft.com/office/officeart/2005/8/layout/orgChart1"/>
    <dgm:cxn modelId="{D9722263-D060-46DF-8619-B2EE834E85AA}" type="presParOf" srcId="{DA5863B0-4EE9-4FE5-BEC9-5049A438E98B}" destId="{B87EF4B9-E818-4667-B2D5-3F2608037A40}" srcOrd="1" destOrd="0" presId="urn:microsoft.com/office/officeart/2005/8/layout/orgChart1"/>
    <dgm:cxn modelId="{3F9C03ED-89A0-4745-9AC8-CAB68ECDA381}" type="presParOf" srcId="{B87EF4B9-E818-4667-B2D5-3F2608037A40}" destId="{BB32AA21-8339-469D-B43D-DED469CA29B1}" srcOrd="0" destOrd="0" presId="urn:microsoft.com/office/officeart/2005/8/layout/orgChart1"/>
    <dgm:cxn modelId="{24F3B9B6-121F-48D1-B9D1-BB3AA108F408}" type="presParOf" srcId="{B87EF4B9-E818-4667-B2D5-3F2608037A40}" destId="{5D4E284E-DA28-42CE-83E2-D43599D7328F}" srcOrd="1" destOrd="0" presId="urn:microsoft.com/office/officeart/2005/8/layout/orgChart1"/>
    <dgm:cxn modelId="{FE70D7FD-436E-496A-B06A-D0F56DADAF4F}" type="presParOf" srcId="{5D4E284E-DA28-42CE-83E2-D43599D7328F}" destId="{8D9DFB1F-E007-44B2-A0CE-60728DA02F76}" srcOrd="0" destOrd="0" presId="urn:microsoft.com/office/officeart/2005/8/layout/orgChart1"/>
    <dgm:cxn modelId="{96C9E225-7543-4D52-8DD6-66CAC5AA1561}" type="presParOf" srcId="{8D9DFB1F-E007-44B2-A0CE-60728DA02F76}" destId="{B27FB056-2B85-4132-9603-B8457DCB57A3}" srcOrd="0" destOrd="0" presId="urn:microsoft.com/office/officeart/2005/8/layout/orgChart1"/>
    <dgm:cxn modelId="{B4214567-E7B0-4F7D-BB3B-18EC55D0A796}" type="presParOf" srcId="{8D9DFB1F-E007-44B2-A0CE-60728DA02F76}" destId="{2FC8F965-2C40-4AB4-8283-E79015D48F02}" srcOrd="1" destOrd="0" presId="urn:microsoft.com/office/officeart/2005/8/layout/orgChart1"/>
    <dgm:cxn modelId="{CD51BE8A-C473-46EF-BF09-371B8848095C}" type="presParOf" srcId="{5D4E284E-DA28-42CE-83E2-D43599D7328F}" destId="{99F1DAA7-E2DF-4275-BA3D-1D843BFADC0B}" srcOrd="1" destOrd="0" presId="urn:microsoft.com/office/officeart/2005/8/layout/orgChart1"/>
    <dgm:cxn modelId="{69EB1DFC-EE2C-40F5-928C-664E9B60C11A}" type="presParOf" srcId="{5D4E284E-DA28-42CE-83E2-D43599D7328F}" destId="{D91AE734-CB76-4692-B12A-68667384F4DE}" srcOrd="2" destOrd="0" presId="urn:microsoft.com/office/officeart/2005/8/layout/orgChart1"/>
    <dgm:cxn modelId="{AF7F89BD-60E9-4BB7-9C4B-5FA50C92181D}" type="presParOf" srcId="{B87EF4B9-E818-4667-B2D5-3F2608037A40}" destId="{51BB118F-997D-43BC-AAFB-354E91985D21}" srcOrd="2" destOrd="0" presId="urn:microsoft.com/office/officeart/2005/8/layout/orgChart1"/>
    <dgm:cxn modelId="{89BA241E-235F-4D75-91AD-E804116806D6}" type="presParOf" srcId="{B87EF4B9-E818-4667-B2D5-3F2608037A40}" destId="{23467188-8442-4CD6-8FDB-1B92A75F9AAA}" srcOrd="3" destOrd="0" presId="urn:microsoft.com/office/officeart/2005/8/layout/orgChart1"/>
    <dgm:cxn modelId="{FCE85BD5-0390-4973-96A4-733EF6542955}" type="presParOf" srcId="{23467188-8442-4CD6-8FDB-1B92A75F9AAA}" destId="{71FBC9D2-C961-4EC2-9BEE-F3F03B2D6057}" srcOrd="0" destOrd="0" presId="urn:microsoft.com/office/officeart/2005/8/layout/orgChart1"/>
    <dgm:cxn modelId="{90F1AA83-39C0-49FE-8242-DA644B736DDC}" type="presParOf" srcId="{71FBC9D2-C961-4EC2-9BEE-F3F03B2D6057}" destId="{F88B74EF-D8DA-4E05-8F4E-BF922701540E}" srcOrd="0" destOrd="0" presId="urn:microsoft.com/office/officeart/2005/8/layout/orgChart1"/>
    <dgm:cxn modelId="{57ECE46E-6172-46E4-ABD5-241EA0DFF1B0}" type="presParOf" srcId="{71FBC9D2-C961-4EC2-9BEE-F3F03B2D6057}" destId="{E1C30CBA-19D3-4643-8A58-95820F235225}" srcOrd="1" destOrd="0" presId="urn:microsoft.com/office/officeart/2005/8/layout/orgChart1"/>
    <dgm:cxn modelId="{099DE67E-0349-40B7-BBCA-BEBB73373540}" type="presParOf" srcId="{23467188-8442-4CD6-8FDB-1B92A75F9AAA}" destId="{6F165D26-F85D-44DF-9EB1-03C86A2EA8D1}" srcOrd="1" destOrd="0" presId="urn:microsoft.com/office/officeart/2005/8/layout/orgChart1"/>
    <dgm:cxn modelId="{A2508EE9-26EF-4BC5-8DCD-989DAB4C8B71}" type="presParOf" srcId="{23467188-8442-4CD6-8FDB-1B92A75F9AAA}" destId="{07DB05B4-E2DC-473F-9108-442ECA2098D1}" srcOrd="2" destOrd="0" presId="urn:microsoft.com/office/officeart/2005/8/layout/orgChart1"/>
    <dgm:cxn modelId="{AC5A36FD-891F-4E02-9F88-0FDA03057BEB}" type="presParOf" srcId="{B87EF4B9-E818-4667-B2D5-3F2608037A40}" destId="{904D19C7-32DC-4258-8596-19A226C66858}" srcOrd="4" destOrd="0" presId="urn:microsoft.com/office/officeart/2005/8/layout/orgChart1"/>
    <dgm:cxn modelId="{E5B3B880-B034-46B3-ACAC-6BFAF321FF90}" type="presParOf" srcId="{B87EF4B9-E818-4667-B2D5-3F2608037A40}" destId="{452223A2-A256-4F79-A08A-2B0FE1E066E1}" srcOrd="5" destOrd="0" presId="urn:microsoft.com/office/officeart/2005/8/layout/orgChart1"/>
    <dgm:cxn modelId="{ED5F2F3C-5B68-48C4-BBFF-34D9D5320FCB}" type="presParOf" srcId="{452223A2-A256-4F79-A08A-2B0FE1E066E1}" destId="{3B7C774A-E7A5-49B3-B959-9344FABEC977}" srcOrd="0" destOrd="0" presId="urn:microsoft.com/office/officeart/2005/8/layout/orgChart1"/>
    <dgm:cxn modelId="{D6B9A162-8004-46FA-8DD6-2393F36F42CF}" type="presParOf" srcId="{3B7C774A-E7A5-49B3-B959-9344FABEC977}" destId="{D573A751-FA82-4742-A92C-2157908A0EA9}" srcOrd="0" destOrd="0" presId="urn:microsoft.com/office/officeart/2005/8/layout/orgChart1"/>
    <dgm:cxn modelId="{034CF2DA-2208-4613-9B10-F184C099559A}" type="presParOf" srcId="{3B7C774A-E7A5-49B3-B959-9344FABEC977}" destId="{B1310B34-EE5F-4748-AAF5-394A791F1D55}" srcOrd="1" destOrd="0" presId="urn:microsoft.com/office/officeart/2005/8/layout/orgChart1"/>
    <dgm:cxn modelId="{16A20FBF-9264-4B7F-858E-A8CB824316A4}" type="presParOf" srcId="{452223A2-A256-4F79-A08A-2B0FE1E066E1}" destId="{86D3584E-A82F-47B1-B08A-06906CAFBFFE}" srcOrd="1" destOrd="0" presId="urn:microsoft.com/office/officeart/2005/8/layout/orgChart1"/>
    <dgm:cxn modelId="{4E152E97-A231-48F0-82F5-FA96DBBC2B33}" type="presParOf" srcId="{452223A2-A256-4F79-A08A-2B0FE1E066E1}" destId="{7D9BAB6D-4468-4DF5-8D0B-5657C39B29E3}" srcOrd="2" destOrd="0" presId="urn:microsoft.com/office/officeart/2005/8/layout/orgChart1"/>
    <dgm:cxn modelId="{E880E6AE-8734-428A-A256-E62BF03C3822}" type="presParOf" srcId="{B87EF4B9-E818-4667-B2D5-3F2608037A40}" destId="{3B276F8B-0A17-484B-A9FF-8A273C4E9F97}" srcOrd="6" destOrd="0" presId="urn:microsoft.com/office/officeart/2005/8/layout/orgChart1"/>
    <dgm:cxn modelId="{5440167D-2D3E-4084-BA0C-6D4DBC59ADF9}" type="presParOf" srcId="{B87EF4B9-E818-4667-B2D5-3F2608037A40}" destId="{16E26A49-C10E-4D5E-BE99-C5C58ABB9F87}" srcOrd="7" destOrd="0" presId="urn:microsoft.com/office/officeart/2005/8/layout/orgChart1"/>
    <dgm:cxn modelId="{B5295772-8474-4C80-9AFE-1D04A1A22B29}" type="presParOf" srcId="{16E26A49-C10E-4D5E-BE99-C5C58ABB9F87}" destId="{342DDC7C-2A90-443D-AEF4-6893543C5615}" srcOrd="0" destOrd="0" presId="urn:microsoft.com/office/officeart/2005/8/layout/orgChart1"/>
    <dgm:cxn modelId="{8B7CACB3-4EA8-4489-B272-B5DA5F7A96F2}" type="presParOf" srcId="{342DDC7C-2A90-443D-AEF4-6893543C5615}" destId="{99CA919A-8D8F-4735-ADE6-CE9C8518ABF0}" srcOrd="0" destOrd="0" presId="urn:microsoft.com/office/officeart/2005/8/layout/orgChart1"/>
    <dgm:cxn modelId="{F2D555B3-C767-4E70-880A-1A2430E637F1}" type="presParOf" srcId="{342DDC7C-2A90-443D-AEF4-6893543C5615}" destId="{FF9EA8F6-607B-4E0C-AA7E-D34DB0CFC5F9}" srcOrd="1" destOrd="0" presId="urn:microsoft.com/office/officeart/2005/8/layout/orgChart1"/>
    <dgm:cxn modelId="{F688D93B-96C5-483F-8DD2-E637DCA306D8}" type="presParOf" srcId="{16E26A49-C10E-4D5E-BE99-C5C58ABB9F87}" destId="{090FD27A-8344-4D28-916A-65EDDC92D20A}" srcOrd="1" destOrd="0" presId="urn:microsoft.com/office/officeart/2005/8/layout/orgChart1"/>
    <dgm:cxn modelId="{9F8946C3-D0CC-4BE3-A32B-7BFA7F34EADB}" type="presParOf" srcId="{16E26A49-C10E-4D5E-BE99-C5C58ABB9F87}" destId="{96521ACD-30E4-41BA-9433-7552EBEA2C77}" srcOrd="2" destOrd="0" presId="urn:microsoft.com/office/officeart/2005/8/layout/orgChart1"/>
    <dgm:cxn modelId="{AD7673D8-3A43-427C-AB19-E89A238AEA6B}" type="presParOf" srcId="{DA5863B0-4EE9-4FE5-BEC9-5049A438E98B}" destId="{62ABD4D2-537E-42EA-A008-27200824188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602D92-1413-4CEF-9DDE-DD31486EE5E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6484CA1-4AF4-49C6-9931-E07A9317F5DA}">
      <dgm:prSet phldrT="[Text]"/>
      <dgm:spPr/>
      <dgm:t>
        <a:bodyPr/>
        <a:lstStyle/>
        <a:p>
          <a:r>
            <a:rPr lang="en-US" dirty="0"/>
            <a:t>Domestic economy (S1)</a:t>
          </a:r>
          <a:endParaRPr lang="en-GB" dirty="0"/>
        </a:p>
      </dgm:t>
    </dgm:pt>
    <dgm:pt modelId="{30C57F32-74E3-421E-88FD-9FBFCCD07793}" type="parTrans" cxnId="{302E069F-FB06-48AC-82A4-BD57650FA500}">
      <dgm:prSet/>
      <dgm:spPr/>
      <dgm:t>
        <a:bodyPr/>
        <a:lstStyle/>
        <a:p>
          <a:endParaRPr lang="en-GB"/>
        </a:p>
      </dgm:t>
    </dgm:pt>
    <dgm:pt modelId="{536E02F0-A8F0-47B6-90BD-96A7F4C357D6}" type="sibTrans" cxnId="{302E069F-FB06-48AC-82A4-BD57650FA500}">
      <dgm:prSet/>
      <dgm:spPr/>
      <dgm:t>
        <a:bodyPr/>
        <a:lstStyle/>
        <a:p>
          <a:endParaRPr lang="en-GB"/>
        </a:p>
      </dgm:t>
    </dgm:pt>
    <dgm:pt modelId="{E30A1BEE-BD80-489C-94F8-4261D4EFE7A3}">
      <dgm:prSet phldrT="[Text]"/>
      <dgm:spPr/>
      <dgm:t>
        <a:bodyPr/>
        <a:lstStyle/>
        <a:p>
          <a:r>
            <a:rPr lang="en-US" dirty="0"/>
            <a:t>Financial corporations (S12)</a:t>
          </a:r>
          <a:endParaRPr lang="en-GB" dirty="0"/>
        </a:p>
      </dgm:t>
    </dgm:pt>
    <dgm:pt modelId="{5DA1233E-E86A-4B1D-A879-C5DC2143786B}" type="parTrans" cxnId="{9D00718D-CCAE-454D-A653-8417AFF02F20}">
      <dgm:prSet/>
      <dgm:spPr/>
      <dgm:t>
        <a:bodyPr/>
        <a:lstStyle/>
        <a:p>
          <a:endParaRPr lang="en-GB"/>
        </a:p>
      </dgm:t>
    </dgm:pt>
    <dgm:pt modelId="{77F64E88-F135-46F6-8D09-E5B14C3475A9}" type="sibTrans" cxnId="{9D00718D-CCAE-454D-A653-8417AFF02F20}">
      <dgm:prSet/>
      <dgm:spPr/>
      <dgm:t>
        <a:bodyPr/>
        <a:lstStyle/>
        <a:p>
          <a:endParaRPr lang="en-GB"/>
        </a:p>
      </dgm:t>
    </dgm:pt>
    <dgm:pt modelId="{8C9EFE3A-0490-4E14-A4A3-074A4522A914}">
      <dgm:prSet phldrT="[Text]"/>
      <dgm:spPr/>
      <dgm:t>
        <a:bodyPr/>
        <a:lstStyle/>
        <a:p>
          <a:r>
            <a:rPr lang="en-US" dirty="0"/>
            <a:t>Households (S14)</a:t>
          </a:r>
          <a:endParaRPr lang="en-GB" dirty="0"/>
        </a:p>
      </dgm:t>
    </dgm:pt>
    <dgm:pt modelId="{B75EB08A-B5D8-4CA0-9722-EADEC8FAF73D}" type="parTrans" cxnId="{8AF2C2D1-8DDE-432C-AEE2-8F9B8852456C}">
      <dgm:prSet/>
      <dgm:spPr/>
      <dgm:t>
        <a:bodyPr/>
        <a:lstStyle/>
        <a:p>
          <a:endParaRPr lang="en-GB"/>
        </a:p>
      </dgm:t>
    </dgm:pt>
    <dgm:pt modelId="{9A860D62-6DF4-4195-9CB2-06770F6EB218}" type="sibTrans" cxnId="{8AF2C2D1-8DDE-432C-AEE2-8F9B8852456C}">
      <dgm:prSet/>
      <dgm:spPr/>
      <dgm:t>
        <a:bodyPr/>
        <a:lstStyle/>
        <a:p>
          <a:endParaRPr lang="en-GB"/>
        </a:p>
      </dgm:t>
    </dgm:pt>
    <dgm:pt modelId="{FBF8CF6F-7611-4DBD-80DC-9B4E7CFDC9C6}">
      <dgm:prSet phldrT="[Text]"/>
      <dgm:spPr/>
      <dgm:t>
        <a:bodyPr/>
        <a:lstStyle/>
        <a:p>
          <a:r>
            <a:rPr lang="en-US" dirty="0"/>
            <a:t>Non-profit institutions serving households (S15)</a:t>
          </a:r>
          <a:endParaRPr lang="en-GB" dirty="0"/>
        </a:p>
      </dgm:t>
    </dgm:pt>
    <dgm:pt modelId="{A3BED565-F479-4D6E-92DE-B4F3096F97D0}" type="parTrans" cxnId="{C804F8E6-57B0-4B33-92D7-F26799ACFC41}">
      <dgm:prSet/>
      <dgm:spPr/>
      <dgm:t>
        <a:bodyPr/>
        <a:lstStyle/>
        <a:p>
          <a:endParaRPr lang="en-GB"/>
        </a:p>
      </dgm:t>
    </dgm:pt>
    <dgm:pt modelId="{796FDF1F-8D3E-4B63-8885-24FBB8CD4E14}" type="sibTrans" cxnId="{C804F8E6-57B0-4B33-92D7-F26799ACFC41}">
      <dgm:prSet/>
      <dgm:spPr/>
      <dgm:t>
        <a:bodyPr/>
        <a:lstStyle/>
        <a:p>
          <a:endParaRPr lang="en-GB"/>
        </a:p>
      </dgm:t>
    </dgm:pt>
    <dgm:pt modelId="{710D5A7D-B67D-45C2-A96D-A61F9246E62B}">
      <dgm:prSet phldrT="[Text]"/>
      <dgm:spPr/>
      <dgm:t>
        <a:bodyPr/>
        <a:lstStyle/>
        <a:p>
          <a:r>
            <a:rPr lang="en-US" dirty="0"/>
            <a:t>General Government (S13)</a:t>
          </a:r>
          <a:endParaRPr lang="en-GB" dirty="0"/>
        </a:p>
      </dgm:t>
    </dgm:pt>
    <dgm:pt modelId="{AF601993-C1F6-4DDD-8685-FBAD2DD274F4}" type="parTrans" cxnId="{215E9AED-B1F5-4C15-9F1A-B9E9D80C5993}">
      <dgm:prSet/>
      <dgm:spPr/>
      <dgm:t>
        <a:bodyPr/>
        <a:lstStyle/>
        <a:p>
          <a:endParaRPr lang="en-GB"/>
        </a:p>
      </dgm:t>
    </dgm:pt>
    <dgm:pt modelId="{46A4A40A-D599-4FCB-A57C-4D363CFA7BFB}" type="sibTrans" cxnId="{215E9AED-B1F5-4C15-9F1A-B9E9D80C5993}">
      <dgm:prSet/>
      <dgm:spPr/>
      <dgm:t>
        <a:bodyPr/>
        <a:lstStyle/>
        <a:p>
          <a:endParaRPr lang="en-GB"/>
        </a:p>
      </dgm:t>
    </dgm:pt>
    <dgm:pt modelId="{3E5A04E3-6794-44E9-9110-A4E2A86F81A7}">
      <dgm:prSet phldrT="[Text]"/>
      <dgm:spPr/>
      <dgm:t>
        <a:bodyPr/>
        <a:lstStyle/>
        <a:p>
          <a:r>
            <a:rPr lang="en-US"/>
            <a:t>Non-financial corporations (S11)</a:t>
          </a:r>
          <a:endParaRPr lang="en-GB" dirty="0"/>
        </a:p>
      </dgm:t>
    </dgm:pt>
    <dgm:pt modelId="{10558A0C-B62B-4EC4-BBF4-074B5BB4C9E3}" type="parTrans" cxnId="{E5545F54-9494-4182-8AB6-8575D597376B}">
      <dgm:prSet/>
      <dgm:spPr/>
      <dgm:t>
        <a:bodyPr/>
        <a:lstStyle/>
        <a:p>
          <a:endParaRPr lang="en-GB"/>
        </a:p>
      </dgm:t>
    </dgm:pt>
    <dgm:pt modelId="{1CDC5F69-EFE3-4986-925C-A5BB8F1C7F17}" type="sibTrans" cxnId="{E5545F54-9494-4182-8AB6-8575D597376B}">
      <dgm:prSet/>
      <dgm:spPr/>
      <dgm:t>
        <a:bodyPr/>
        <a:lstStyle/>
        <a:p>
          <a:endParaRPr lang="en-GB"/>
        </a:p>
      </dgm:t>
    </dgm:pt>
    <dgm:pt modelId="{D4B4B3A4-1BB2-47E0-8781-343F7FDCF99D}">
      <dgm:prSet phldrT="[Text]"/>
      <dgm:spPr/>
      <dgm:t>
        <a:bodyPr/>
        <a:lstStyle/>
        <a:p>
          <a:r>
            <a:rPr lang="en-US" dirty="0"/>
            <a:t>Rest-of-the-world (S2)</a:t>
          </a:r>
          <a:endParaRPr lang="en-GB" dirty="0"/>
        </a:p>
      </dgm:t>
    </dgm:pt>
    <dgm:pt modelId="{8D6CB0F4-C3ED-44AC-B696-B701F4CAE053}" type="parTrans" cxnId="{0DA40999-F730-4155-A4B8-37B8E581E78A}">
      <dgm:prSet/>
      <dgm:spPr/>
      <dgm:t>
        <a:bodyPr/>
        <a:lstStyle/>
        <a:p>
          <a:endParaRPr lang="en-GB"/>
        </a:p>
      </dgm:t>
    </dgm:pt>
    <dgm:pt modelId="{BCCB3C34-177C-44D7-A0B6-06FC61C99E3C}" type="sibTrans" cxnId="{0DA40999-F730-4155-A4B8-37B8E581E78A}">
      <dgm:prSet/>
      <dgm:spPr/>
      <dgm:t>
        <a:bodyPr/>
        <a:lstStyle/>
        <a:p>
          <a:endParaRPr lang="en-GB"/>
        </a:p>
      </dgm:t>
    </dgm:pt>
    <dgm:pt modelId="{336156C4-BDD4-4FCF-9A87-FF5C88E2D258}" type="pres">
      <dgm:prSet presAssocID="{5A602D92-1413-4CEF-9DDE-DD31486EE5EB}" presName="hierChild1" presStyleCnt="0">
        <dgm:presLayoutVars>
          <dgm:orgChart val="1"/>
          <dgm:chPref val="1"/>
          <dgm:dir/>
          <dgm:animOne val="branch"/>
          <dgm:animLvl val="lvl"/>
          <dgm:resizeHandles/>
        </dgm:presLayoutVars>
      </dgm:prSet>
      <dgm:spPr/>
    </dgm:pt>
    <dgm:pt modelId="{F3BC46ED-BD91-4875-AF61-B576AEAA46C2}" type="pres">
      <dgm:prSet presAssocID="{F6484CA1-4AF4-49C6-9931-E07A9317F5DA}" presName="hierRoot1" presStyleCnt="0">
        <dgm:presLayoutVars>
          <dgm:hierBranch val="init"/>
        </dgm:presLayoutVars>
      </dgm:prSet>
      <dgm:spPr/>
    </dgm:pt>
    <dgm:pt modelId="{3A4A94A9-BF55-4C4C-BCD2-9D36AB028BF7}" type="pres">
      <dgm:prSet presAssocID="{F6484CA1-4AF4-49C6-9931-E07A9317F5DA}" presName="rootComposite1" presStyleCnt="0"/>
      <dgm:spPr/>
    </dgm:pt>
    <dgm:pt modelId="{47983EEA-C040-425E-900A-6B979F57F1BB}" type="pres">
      <dgm:prSet presAssocID="{F6484CA1-4AF4-49C6-9931-E07A9317F5DA}" presName="rootText1" presStyleLbl="node0" presStyleIdx="0" presStyleCnt="2">
        <dgm:presLayoutVars>
          <dgm:chPref val="3"/>
        </dgm:presLayoutVars>
      </dgm:prSet>
      <dgm:spPr/>
    </dgm:pt>
    <dgm:pt modelId="{2D578416-E2D3-433A-A8F9-4278772AB5A9}" type="pres">
      <dgm:prSet presAssocID="{F6484CA1-4AF4-49C6-9931-E07A9317F5DA}" presName="rootConnector1" presStyleLbl="node1" presStyleIdx="0" presStyleCnt="0"/>
      <dgm:spPr/>
    </dgm:pt>
    <dgm:pt modelId="{87F25078-B66F-4A7F-8919-EEB2F446094F}" type="pres">
      <dgm:prSet presAssocID="{F6484CA1-4AF4-49C6-9931-E07A9317F5DA}" presName="hierChild2" presStyleCnt="0"/>
      <dgm:spPr/>
    </dgm:pt>
    <dgm:pt modelId="{4428BA9A-0CEC-48A0-B1BF-B760149B2D09}" type="pres">
      <dgm:prSet presAssocID="{10558A0C-B62B-4EC4-BBF4-074B5BB4C9E3}" presName="Name37" presStyleLbl="parChTrans1D2" presStyleIdx="0" presStyleCnt="5"/>
      <dgm:spPr/>
    </dgm:pt>
    <dgm:pt modelId="{DF6525B7-CAE2-4F22-B0F8-A83EB49CB75D}" type="pres">
      <dgm:prSet presAssocID="{3E5A04E3-6794-44E9-9110-A4E2A86F81A7}" presName="hierRoot2" presStyleCnt="0">
        <dgm:presLayoutVars>
          <dgm:hierBranch val="init"/>
        </dgm:presLayoutVars>
      </dgm:prSet>
      <dgm:spPr/>
    </dgm:pt>
    <dgm:pt modelId="{DC6F5C47-E68A-4F10-83B9-E376DFB29B9C}" type="pres">
      <dgm:prSet presAssocID="{3E5A04E3-6794-44E9-9110-A4E2A86F81A7}" presName="rootComposite" presStyleCnt="0"/>
      <dgm:spPr/>
    </dgm:pt>
    <dgm:pt modelId="{84B52324-427A-4818-953B-059128A75C35}" type="pres">
      <dgm:prSet presAssocID="{3E5A04E3-6794-44E9-9110-A4E2A86F81A7}" presName="rootText" presStyleLbl="node2" presStyleIdx="0" presStyleCnt="5">
        <dgm:presLayoutVars>
          <dgm:chPref val="3"/>
        </dgm:presLayoutVars>
      </dgm:prSet>
      <dgm:spPr/>
    </dgm:pt>
    <dgm:pt modelId="{BB5B11B4-974F-437F-95E9-C0C6D42D0C98}" type="pres">
      <dgm:prSet presAssocID="{3E5A04E3-6794-44E9-9110-A4E2A86F81A7}" presName="rootConnector" presStyleLbl="node2" presStyleIdx="0" presStyleCnt="5"/>
      <dgm:spPr/>
    </dgm:pt>
    <dgm:pt modelId="{25819595-E1AC-48D7-ADAF-178E7B453B00}" type="pres">
      <dgm:prSet presAssocID="{3E5A04E3-6794-44E9-9110-A4E2A86F81A7}" presName="hierChild4" presStyleCnt="0"/>
      <dgm:spPr/>
    </dgm:pt>
    <dgm:pt modelId="{FEDB133E-1725-4AA4-AC03-49600EE50BE2}" type="pres">
      <dgm:prSet presAssocID="{3E5A04E3-6794-44E9-9110-A4E2A86F81A7}" presName="hierChild5" presStyleCnt="0"/>
      <dgm:spPr/>
    </dgm:pt>
    <dgm:pt modelId="{6C684E97-37FA-4563-9179-4F5ABA45E941}" type="pres">
      <dgm:prSet presAssocID="{5DA1233E-E86A-4B1D-A879-C5DC2143786B}" presName="Name37" presStyleLbl="parChTrans1D2" presStyleIdx="1" presStyleCnt="5"/>
      <dgm:spPr/>
    </dgm:pt>
    <dgm:pt modelId="{907FD35A-E36D-4C30-9EF3-D68BC3C9BC08}" type="pres">
      <dgm:prSet presAssocID="{E30A1BEE-BD80-489C-94F8-4261D4EFE7A3}" presName="hierRoot2" presStyleCnt="0">
        <dgm:presLayoutVars>
          <dgm:hierBranch val="init"/>
        </dgm:presLayoutVars>
      </dgm:prSet>
      <dgm:spPr/>
    </dgm:pt>
    <dgm:pt modelId="{23A08B6B-317D-482C-857B-0A44D6F0302A}" type="pres">
      <dgm:prSet presAssocID="{E30A1BEE-BD80-489C-94F8-4261D4EFE7A3}" presName="rootComposite" presStyleCnt="0"/>
      <dgm:spPr/>
    </dgm:pt>
    <dgm:pt modelId="{43AD107E-CD91-4FC4-A785-189AC6AC35CC}" type="pres">
      <dgm:prSet presAssocID="{E30A1BEE-BD80-489C-94F8-4261D4EFE7A3}" presName="rootText" presStyleLbl="node2" presStyleIdx="1" presStyleCnt="5">
        <dgm:presLayoutVars>
          <dgm:chPref val="3"/>
        </dgm:presLayoutVars>
      </dgm:prSet>
      <dgm:spPr/>
    </dgm:pt>
    <dgm:pt modelId="{A89CA45F-CB96-4159-9EE3-5D12B638D74C}" type="pres">
      <dgm:prSet presAssocID="{E30A1BEE-BD80-489C-94F8-4261D4EFE7A3}" presName="rootConnector" presStyleLbl="node2" presStyleIdx="1" presStyleCnt="5"/>
      <dgm:spPr/>
    </dgm:pt>
    <dgm:pt modelId="{E7C7377A-7528-48C4-8E0A-9E4476DCEC05}" type="pres">
      <dgm:prSet presAssocID="{E30A1BEE-BD80-489C-94F8-4261D4EFE7A3}" presName="hierChild4" presStyleCnt="0"/>
      <dgm:spPr/>
    </dgm:pt>
    <dgm:pt modelId="{E1C47103-5E6B-48CD-BCD5-DEBD67CC6BAA}" type="pres">
      <dgm:prSet presAssocID="{E30A1BEE-BD80-489C-94F8-4261D4EFE7A3}" presName="hierChild5" presStyleCnt="0"/>
      <dgm:spPr/>
    </dgm:pt>
    <dgm:pt modelId="{F8D4ED1B-4535-44FE-BDF4-5B24F265508C}" type="pres">
      <dgm:prSet presAssocID="{AF601993-C1F6-4DDD-8685-FBAD2DD274F4}" presName="Name37" presStyleLbl="parChTrans1D2" presStyleIdx="2" presStyleCnt="5"/>
      <dgm:spPr/>
    </dgm:pt>
    <dgm:pt modelId="{75CE515D-1626-4D61-A2E7-E18586FADB71}" type="pres">
      <dgm:prSet presAssocID="{710D5A7D-B67D-45C2-A96D-A61F9246E62B}" presName="hierRoot2" presStyleCnt="0">
        <dgm:presLayoutVars>
          <dgm:hierBranch val="init"/>
        </dgm:presLayoutVars>
      </dgm:prSet>
      <dgm:spPr/>
    </dgm:pt>
    <dgm:pt modelId="{79BA375E-64BB-47F1-B215-5AD4266ED19C}" type="pres">
      <dgm:prSet presAssocID="{710D5A7D-B67D-45C2-A96D-A61F9246E62B}" presName="rootComposite" presStyleCnt="0"/>
      <dgm:spPr/>
    </dgm:pt>
    <dgm:pt modelId="{0BB59BAE-A96B-4CC3-944D-8982B78A83E4}" type="pres">
      <dgm:prSet presAssocID="{710D5A7D-B67D-45C2-A96D-A61F9246E62B}" presName="rootText" presStyleLbl="node2" presStyleIdx="2" presStyleCnt="5">
        <dgm:presLayoutVars>
          <dgm:chPref val="3"/>
        </dgm:presLayoutVars>
      </dgm:prSet>
      <dgm:spPr/>
    </dgm:pt>
    <dgm:pt modelId="{ABF3C56E-63FA-4A15-BAE7-3E84C8522AFF}" type="pres">
      <dgm:prSet presAssocID="{710D5A7D-B67D-45C2-A96D-A61F9246E62B}" presName="rootConnector" presStyleLbl="node2" presStyleIdx="2" presStyleCnt="5"/>
      <dgm:spPr/>
    </dgm:pt>
    <dgm:pt modelId="{2161380C-9AAD-422C-8CE6-FEDCCE3F87B1}" type="pres">
      <dgm:prSet presAssocID="{710D5A7D-B67D-45C2-A96D-A61F9246E62B}" presName="hierChild4" presStyleCnt="0"/>
      <dgm:spPr/>
    </dgm:pt>
    <dgm:pt modelId="{427FF77E-15DA-4C1D-BB0A-84F73E0BB6E5}" type="pres">
      <dgm:prSet presAssocID="{710D5A7D-B67D-45C2-A96D-A61F9246E62B}" presName="hierChild5" presStyleCnt="0"/>
      <dgm:spPr/>
    </dgm:pt>
    <dgm:pt modelId="{CD9D75F2-CB0E-4D49-BB7D-6357BA9256B0}" type="pres">
      <dgm:prSet presAssocID="{B75EB08A-B5D8-4CA0-9722-EADEC8FAF73D}" presName="Name37" presStyleLbl="parChTrans1D2" presStyleIdx="3" presStyleCnt="5"/>
      <dgm:spPr/>
    </dgm:pt>
    <dgm:pt modelId="{3FD55614-20F5-411E-9CA7-02B9FC8FAD15}" type="pres">
      <dgm:prSet presAssocID="{8C9EFE3A-0490-4E14-A4A3-074A4522A914}" presName="hierRoot2" presStyleCnt="0">
        <dgm:presLayoutVars>
          <dgm:hierBranch val="init"/>
        </dgm:presLayoutVars>
      </dgm:prSet>
      <dgm:spPr/>
    </dgm:pt>
    <dgm:pt modelId="{EC38B742-6DA7-44A0-9BA4-90F4704370A0}" type="pres">
      <dgm:prSet presAssocID="{8C9EFE3A-0490-4E14-A4A3-074A4522A914}" presName="rootComposite" presStyleCnt="0"/>
      <dgm:spPr/>
    </dgm:pt>
    <dgm:pt modelId="{84EF9346-B071-4665-9660-7C3F49048E37}" type="pres">
      <dgm:prSet presAssocID="{8C9EFE3A-0490-4E14-A4A3-074A4522A914}" presName="rootText" presStyleLbl="node2" presStyleIdx="3" presStyleCnt="5">
        <dgm:presLayoutVars>
          <dgm:chPref val="3"/>
        </dgm:presLayoutVars>
      </dgm:prSet>
      <dgm:spPr/>
    </dgm:pt>
    <dgm:pt modelId="{996B8783-71EE-4C32-8D83-E0D07D96D855}" type="pres">
      <dgm:prSet presAssocID="{8C9EFE3A-0490-4E14-A4A3-074A4522A914}" presName="rootConnector" presStyleLbl="node2" presStyleIdx="3" presStyleCnt="5"/>
      <dgm:spPr/>
    </dgm:pt>
    <dgm:pt modelId="{AA9B0B0B-A0D4-4331-9CF2-0E234F2C9232}" type="pres">
      <dgm:prSet presAssocID="{8C9EFE3A-0490-4E14-A4A3-074A4522A914}" presName="hierChild4" presStyleCnt="0"/>
      <dgm:spPr/>
    </dgm:pt>
    <dgm:pt modelId="{8D220560-F69B-42F1-B4C5-EC03FB58B245}" type="pres">
      <dgm:prSet presAssocID="{8C9EFE3A-0490-4E14-A4A3-074A4522A914}" presName="hierChild5" presStyleCnt="0"/>
      <dgm:spPr/>
    </dgm:pt>
    <dgm:pt modelId="{7BFABF4A-29CA-460F-90F3-1538D0422C87}" type="pres">
      <dgm:prSet presAssocID="{A3BED565-F479-4D6E-92DE-B4F3096F97D0}" presName="Name37" presStyleLbl="parChTrans1D2" presStyleIdx="4" presStyleCnt="5"/>
      <dgm:spPr/>
    </dgm:pt>
    <dgm:pt modelId="{64DDDC7C-037C-4C71-9CD8-07DA67DEF713}" type="pres">
      <dgm:prSet presAssocID="{FBF8CF6F-7611-4DBD-80DC-9B4E7CFDC9C6}" presName="hierRoot2" presStyleCnt="0">
        <dgm:presLayoutVars>
          <dgm:hierBranch val="init"/>
        </dgm:presLayoutVars>
      </dgm:prSet>
      <dgm:spPr/>
    </dgm:pt>
    <dgm:pt modelId="{FFA98DD4-CBC3-448D-9242-30CEFA7CADCE}" type="pres">
      <dgm:prSet presAssocID="{FBF8CF6F-7611-4DBD-80DC-9B4E7CFDC9C6}" presName="rootComposite" presStyleCnt="0"/>
      <dgm:spPr/>
    </dgm:pt>
    <dgm:pt modelId="{BE0B9ED4-0614-4858-881C-34E1CDC7E72B}" type="pres">
      <dgm:prSet presAssocID="{FBF8CF6F-7611-4DBD-80DC-9B4E7CFDC9C6}" presName="rootText" presStyleLbl="node2" presStyleIdx="4" presStyleCnt="5">
        <dgm:presLayoutVars>
          <dgm:chPref val="3"/>
        </dgm:presLayoutVars>
      </dgm:prSet>
      <dgm:spPr/>
    </dgm:pt>
    <dgm:pt modelId="{FF43DFA7-62E2-4B0D-8471-59D6F8C345CF}" type="pres">
      <dgm:prSet presAssocID="{FBF8CF6F-7611-4DBD-80DC-9B4E7CFDC9C6}" presName="rootConnector" presStyleLbl="node2" presStyleIdx="4" presStyleCnt="5"/>
      <dgm:spPr/>
    </dgm:pt>
    <dgm:pt modelId="{C2396130-1999-4273-924B-CF8C029E01C9}" type="pres">
      <dgm:prSet presAssocID="{FBF8CF6F-7611-4DBD-80DC-9B4E7CFDC9C6}" presName="hierChild4" presStyleCnt="0"/>
      <dgm:spPr/>
    </dgm:pt>
    <dgm:pt modelId="{426BF03C-71C9-4E78-8C27-2B20F3240551}" type="pres">
      <dgm:prSet presAssocID="{FBF8CF6F-7611-4DBD-80DC-9B4E7CFDC9C6}" presName="hierChild5" presStyleCnt="0"/>
      <dgm:spPr/>
    </dgm:pt>
    <dgm:pt modelId="{87BEAA72-9072-4E11-96EE-7B9EECE48756}" type="pres">
      <dgm:prSet presAssocID="{F6484CA1-4AF4-49C6-9931-E07A9317F5DA}" presName="hierChild3" presStyleCnt="0"/>
      <dgm:spPr/>
    </dgm:pt>
    <dgm:pt modelId="{E2D92338-6813-436D-B285-3B333D9D04D5}" type="pres">
      <dgm:prSet presAssocID="{D4B4B3A4-1BB2-47E0-8781-343F7FDCF99D}" presName="hierRoot1" presStyleCnt="0">
        <dgm:presLayoutVars>
          <dgm:hierBranch val="init"/>
        </dgm:presLayoutVars>
      </dgm:prSet>
      <dgm:spPr/>
    </dgm:pt>
    <dgm:pt modelId="{67A0F933-5639-4FF5-9EC4-1DD00E6FFDA4}" type="pres">
      <dgm:prSet presAssocID="{D4B4B3A4-1BB2-47E0-8781-343F7FDCF99D}" presName="rootComposite1" presStyleCnt="0"/>
      <dgm:spPr/>
    </dgm:pt>
    <dgm:pt modelId="{4E9881E7-94BF-4294-9557-B0B87BBD4D26}" type="pres">
      <dgm:prSet presAssocID="{D4B4B3A4-1BB2-47E0-8781-343F7FDCF99D}" presName="rootText1" presStyleLbl="node0" presStyleIdx="1" presStyleCnt="2" custLinFactNeighborX="84718" custLinFactNeighborY="2287">
        <dgm:presLayoutVars>
          <dgm:chPref val="3"/>
        </dgm:presLayoutVars>
      </dgm:prSet>
      <dgm:spPr/>
    </dgm:pt>
    <dgm:pt modelId="{1125373D-E39F-4C5B-9047-094D48E18D57}" type="pres">
      <dgm:prSet presAssocID="{D4B4B3A4-1BB2-47E0-8781-343F7FDCF99D}" presName="rootConnector1" presStyleLbl="node1" presStyleIdx="0" presStyleCnt="0"/>
      <dgm:spPr/>
    </dgm:pt>
    <dgm:pt modelId="{0BFCACAF-41FA-421F-8564-5E528F011B17}" type="pres">
      <dgm:prSet presAssocID="{D4B4B3A4-1BB2-47E0-8781-343F7FDCF99D}" presName="hierChild2" presStyleCnt="0"/>
      <dgm:spPr/>
    </dgm:pt>
    <dgm:pt modelId="{144D56D9-F933-429A-A6F4-204C16472F18}" type="pres">
      <dgm:prSet presAssocID="{D4B4B3A4-1BB2-47E0-8781-343F7FDCF99D}" presName="hierChild3" presStyleCnt="0"/>
      <dgm:spPr/>
    </dgm:pt>
  </dgm:ptLst>
  <dgm:cxnLst>
    <dgm:cxn modelId="{BE787814-3728-4470-A7F3-F377F5A8073D}" type="presOf" srcId="{710D5A7D-B67D-45C2-A96D-A61F9246E62B}" destId="{ABF3C56E-63FA-4A15-BAE7-3E84C8522AFF}" srcOrd="1" destOrd="0" presId="urn:microsoft.com/office/officeart/2005/8/layout/orgChart1"/>
    <dgm:cxn modelId="{9FC70C1A-7C45-4BE5-B4BF-8AF31D5B3576}" type="presOf" srcId="{E30A1BEE-BD80-489C-94F8-4261D4EFE7A3}" destId="{A89CA45F-CB96-4159-9EE3-5D12B638D74C}" srcOrd="1" destOrd="0" presId="urn:microsoft.com/office/officeart/2005/8/layout/orgChart1"/>
    <dgm:cxn modelId="{28ECAD1E-45C2-47D4-97CB-D3DC4999596F}" type="presOf" srcId="{3E5A04E3-6794-44E9-9110-A4E2A86F81A7}" destId="{84B52324-427A-4818-953B-059128A75C35}" srcOrd="0" destOrd="0" presId="urn:microsoft.com/office/officeart/2005/8/layout/orgChart1"/>
    <dgm:cxn modelId="{82EF475C-B493-43A2-82A7-B3D9D73E6B56}" type="presOf" srcId="{F6484CA1-4AF4-49C6-9931-E07A9317F5DA}" destId="{47983EEA-C040-425E-900A-6B979F57F1BB}" srcOrd="0" destOrd="0" presId="urn:microsoft.com/office/officeart/2005/8/layout/orgChart1"/>
    <dgm:cxn modelId="{1A4EF366-B7E0-4E37-84C9-4960C87C0211}" type="presOf" srcId="{3E5A04E3-6794-44E9-9110-A4E2A86F81A7}" destId="{BB5B11B4-974F-437F-95E9-C0C6D42D0C98}" srcOrd="1" destOrd="0" presId="urn:microsoft.com/office/officeart/2005/8/layout/orgChart1"/>
    <dgm:cxn modelId="{C234CB6C-80E3-4E39-A7ED-149C115C6CE7}" type="presOf" srcId="{E30A1BEE-BD80-489C-94F8-4261D4EFE7A3}" destId="{43AD107E-CD91-4FC4-A785-189AC6AC35CC}" srcOrd="0" destOrd="0" presId="urn:microsoft.com/office/officeart/2005/8/layout/orgChart1"/>
    <dgm:cxn modelId="{E5545F54-9494-4182-8AB6-8575D597376B}" srcId="{F6484CA1-4AF4-49C6-9931-E07A9317F5DA}" destId="{3E5A04E3-6794-44E9-9110-A4E2A86F81A7}" srcOrd="0" destOrd="0" parTransId="{10558A0C-B62B-4EC4-BBF4-074B5BB4C9E3}" sibTransId="{1CDC5F69-EFE3-4986-925C-A5BB8F1C7F17}"/>
    <dgm:cxn modelId="{80FCC780-08B5-4835-817E-D379134FFF67}" type="presOf" srcId="{B75EB08A-B5D8-4CA0-9722-EADEC8FAF73D}" destId="{CD9D75F2-CB0E-4D49-BB7D-6357BA9256B0}" srcOrd="0" destOrd="0" presId="urn:microsoft.com/office/officeart/2005/8/layout/orgChart1"/>
    <dgm:cxn modelId="{9D00718D-CCAE-454D-A653-8417AFF02F20}" srcId="{F6484CA1-4AF4-49C6-9931-E07A9317F5DA}" destId="{E30A1BEE-BD80-489C-94F8-4261D4EFE7A3}" srcOrd="1" destOrd="0" parTransId="{5DA1233E-E86A-4B1D-A879-C5DC2143786B}" sibTransId="{77F64E88-F135-46F6-8D09-E5B14C3475A9}"/>
    <dgm:cxn modelId="{0DA40999-F730-4155-A4B8-37B8E581E78A}" srcId="{5A602D92-1413-4CEF-9DDE-DD31486EE5EB}" destId="{D4B4B3A4-1BB2-47E0-8781-343F7FDCF99D}" srcOrd="1" destOrd="0" parTransId="{8D6CB0F4-C3ED-44AC-B696-B701F4CAE053}" sibTransId="{BCCB3C34-177C-44D7-A0B6-06FC61C99E3C}"/>
    <dgm:cxn modelId="{8DE11A9E-A6E2-4FAE-AE4E-F515504965D0}" type="presOf" srcId="{FBF8CF6F-7611-4DBD-80DC-9B4E7CFDC9C6}" destId="{FF43DFA7-62E2-4B0D-8471-59D6F8C345CF}" srcOrd="1" destOrd="0" presId="urn:microsoft.com/office/officeart/2005/8/layout/orgChart1"/>
    <dgm:cxn modelId="{302E069F-FB06-48AC-82A4-BD57650FA500}" srcId="{5A602D92-1413-4CEF-9DDE-DD31486EE5EB}" destId="{F6484CA1-4AF4-49C6-9931-E07A9317F5DA}" srcOrd="0" destOrd="0" parTransId="{30C57F32-74E3-421E-88FD-9FBFCCD07793}" sibTransId="{536E02F0-A8F0-47B6-90BD-96A7F4C357D6}"/>
    <dgm:cxn modelId="{E95D53A2-0AC2-4642-8416-1D9E790A480C}" type="presOf" srcId="{FBF8CF6F-7611-4DBD-80DC-9B4E7CFDC9C6}" destId="{BE0B9ED4-0614-4858-881C-34E1CDC7E72B}" srcOrd="0" destOrd="0" presId="urn:microsoft.com/office/officeart/2005/8/layout/orgChart1"/>
    <dgm:cxn modelId="{C48956A4-EF42-4203-903A-E4DFAC8845AF}" type="presOf" srcId="{10558A0C-B62B-4EC4-BBF4-074B5BB4C9E3}" destId="{4428BA9A-0CEC-48A0-B1BF-B760149B2D09}" srcOrd="0" destOrd="0" presId="urn:microsoft.com/office/officeart/2005/8/layout/orgChart1"/>
    <dgm:cxn modelId="{6893FBAA-EA14-4F5D-9D61-C96758481F22}" type="presOf" srcId="{D4B4B3A4-1BB2-47E0-8781-343F7FDCF99D}" destId="{4E9881E7-94BF-4294-9557-B0B87BBD4D26}" srcOrd="0" destOrd="0" presId="urn:microsoft.com/office/officeart/2005/8/layout/orgChart1"/>
    <dgm:cxn modelId="{532189AE-6F4A-4FD2-997D-3CC4CD617A55}" type="presOf" srcId="{A3BED565-F479-4D6E-92DE-B4F3096F97D0}" destId="{7BFABF4A-29CA-460F-90F3-1538D0422C87}" srcOrd="0" destOrd="0" presId="urn:microsoft.com/office/officeart/2005/8/layout/orgChart1"/>
    <dgm:cxn modelId="{918922B7-E0FB-4E2A-93D8-FF837D344F9E}" type="presOf" srcId="{5A602D92-1413-4CEF-9DDE-DD31486EE5EB}" destId="{336156C4-BDD4-4FCF-9A87-FF5C88E2D258}" srcOrd="0" destOrd="0" presId="urn:microsoft.com/office/officeart/2005/8/layout/orgChart1"/>
    <dgm:cxn modelId="{805FA8CF-F7FE-45CD-BA64-AD68D8C98810}" type="presOf" srcId="{5DA1233E-E86A-4B1D-A879-C5DC2143786B}" destId="{6C684E97-37FA-4563-9179-4F5ABA45E941}" srcOrd="0" destOrd="0" presId="urn:microsoft.com/office/officeart/2005/8/layout/orgChart1"/>
    <dgm:cxn modelId="{8AF2C2D1-8DDE-432C-AEE2-8F9B8852456C}" srcId="{F6484CA1-4AF4-49C6-9931-E07A9317F5DA}" destId="{8C9EFE3A-0490-4E14-A4A3-074A4522A914}" srcOrd="3" destOrd="0" parTransId="{B75EB08A-B5D8-4CA0-9722-EADEC8FAF73D}" sibTransId="{9A860D62-6DF4-4195-9CB2-06770F6EB218}"/>
    <dgm:cxn modelId="{4CEF62D4-088F-40B5-B280-439006D5B060}" type="presOf" srcId="{8C9EFE3A-0490-4E14-A4A3-074A4522A914}" destId="{996B8783-71EE-4C32-8D83-E0D07D96D855}" srcOrd="1" destOrd="0" presId="urn:microsoft.com/office/officeart/2005/8/layout/orgChart1"/>
    <dgm:cxn modelId="{299AC4E1-8AE9-43CB-A7C5-8F1E02040767}" type="presOf" srcId="{710D5A7D-B67D-45C2-A96D-A61F9246E62B}" destId="{0BB59BAE-A96B-4CC3-944D-8982B78A83E4}" srcOrd="0" destOrd="0" presId="urn:microsoft.com/office/officeart/2005/8/layout/orgChart1"/>
    <dgm:cxn modelId="{549770E2-0CE6-4EED-8DD3-2547AEAA306A}" type="presOf" srcId="{8C9EFE3A-0490-4E14-A4A3-074A4522A914}" destId="{84EF9346-B071-4665-9660-7C3F49048E37}" srcOrd="0" destOrd="0" presId="urn:microsoft.com/office/officeart/2005/8/layout/orgChart1"/>
    <dgm:cxn modelId="{C804F8E6-57B0-4B33-92D7-F26799ACFC41}" srcId="{F6484CA1-4AF4-49C6-9931-E07A9317F5DA}" destId="{FBF8CF6F-7611-4DBD-80DC-9B4E7CFDC9C6}" srcOrd="4" destOrd="0" parTransId="{A3BED565-F479-4D6E-92DE-B4F3096F97D0}" sibTransId="{796FDF1F-8D3E-4B63-8885-24FBB8CD4E14}"/>
    <dgm:cxn modelId="{01E7A9E9-9F9F-49D2-9830-E84A9D0A30EA}" type="presOf" srcId="{F6484CA1-4AF4-49C6-9931-E07A9317F5DA}" destId="{2D578416-E2D3-433A-A8F9-4278772AB5A9}" srcOrd="1" destOrd="0" presId="urn:microsoft.com/office/officeart/2005/8/layout/orgChart1"/>
    <dgm:cxn modelId="{215E9AED-B1F5-4C15-9F1A-B9E9D80C5993}" srcId="{F6484CA1-4AF4-49C6-9931-E07A9317F5DA}" destId="{710D5A7D-B67D-45C2-A96D-A61F9246E62B}" srcOrd="2" destOrd="0" parTransId="{AF601993-C1F6-4DDD-8685-FBAD2DD274F4}" sibTransId="{46A4A40A-D599-4FCB-A57C-4D363CFA7BFB}"/>
    <dgm:cxn modelId="{1C78B8F0-C22E-4878-A720-D03F9BF09DC8}" type="presOf" srcId="{AF601993-C1F6-4DDD-8685-FBAD2DD274F4}" destId="{F8D4ED1B-4535-44FE-BDF4-5B24F265508C}" srcOrd="0" destOrd="0" presId="urn:microsoft.com/office/officeart/2005/8/layout/orgChart1"/>
    <dgm:cxn modelId="{C0855DFC-8348-4EDF-A54B-56D76C7A8565}" type="presOf" srcId="{D4B4B3A4-1BB2-47E0-8781-343F7FDCF99D}" destId="{1125373D-E39F-4C5B-9047-094D48E18D57}" srcOrd="1" destOrd="0" presId="urn:microsoft.com/office/officeart/2005/8/layout/orgChart1"/>
    <dgm:cxn modelId="{2A80A179-B104-4199-8FBB-F449FB351CC6}" type="presParOf" srcId="{336156C4-BDD4-4FCF-9A87-FF5C88E2D258}" destId="{F3BC46ED-BD91-4875-AF61-B576AEAA46C2}" srcOrd="0" destOrd="0" presId="urn:microsoft.com/office/officeart/2005/8/layout/orgChart1"/>
    <dgm:cxn modelId="{C9779E3F-6BC3-4E0F-AE7B-8AB45C9F3788}" type="presParOf" srcId="{F3BC46ED-BD91-4875-AF61-B576AEAA46C2}" destId="{3A4A94A9-BF55-4C4C-BCD2-9D36AB028BF7}" srcOrd="0" destOrd="0" presId="urn:microsoft.com/office/officeart/2005/8/layout/orgChart1"/>
    <dgm:cxn modelId="{B3571B84-EE5E-4C5B-9863-20821E102049}" type="presParOf" srcId="{3A4A94A9-BF55-4C4C-BCD2-9D36AB028BF7}" destId="{47983EEA-C040-425E-900A-6B979F57F1BB}" srcOrd="0" destOrd="0" presId="urn:microsoft.com/office/officeart/2005/8/layout/orgChart1"/>
    <dgm:cxn modelId="{E0A50A4E-1108-4415-8878-BE5217BF5A11}" type="presParOf" srcId="{3A4A94A9-BF55-4C4C-BCD2-9D36AB028BF7}" destId="{2D578416-E2D3-433A-A8F9-4278772AB5A9}" srcOrd="1" destOrd="0" presId="urn:microsoft.com/office/officeart/2005/8/layout/orgChart1"/>
    <dgm:cxn modelId="{B9F4253D-2F01-4A61-92A9-77E97C87BB3A}" type="presParOf" srcId="{F3BC46ED-BD91-4875-AF61-B576AEAA46C2}" destId="{87F25078-B66F-4A7F-8919-EEB2F446094F}" srcOrd="1" destOrd="0" presId="urn:microsoft.com/office/officeart/2005/8/layout/orgChart1"/>
    <dgm:cxn modelId="{7CB1AD5A-471A-4C32-A6B9-3ED977277405}" type="presParOf" srcId="{87F25078-B66F-4A7F-8919-EEB2F446094F}" destId="{4428BA9A-0CEC-48A0-B1BF-B760149B2D09}" srcOrd="0" destOrd="0" presId="urn:microsoft.com/office/officeart/2005/8/layout/orgChart1"/>
    <dgm:cxn modelId="{649845DC-9E8C-4F52-9E53-919D21189D51}" type="presParOf" srcId="{87F25078-B66F-4A7F-8919-EEB2F446094F}" destId="{DF6525B7-CAE2-4F22-B0F8-A83EB49CB75D}" srcOrd="1" destOrd="0" presId="urn:microsoft.com/office/officeart/2005/8/layout/orgChart1"/>
    <dgm:cxn modelId="{897B5450-0565-4ED8-A71A-6309BDEDC281}" type="presParOf" srcId="{DF6525B7-CAE2-4F22-B0F8-A83EB49CB75D}" destId="{DC6F5C47-E68A-4F10-83B9-E376DFB29B9C}" srcOrd="0" destOrd="0" presId="urn:microsoft.com/office/officeart/2005/8/layout/orgChart1"/>
    <dgm:cxn modelId="{B6A5FFFA-8FBC-4EA8-BFF7-F29D3F25A194}" type="presParOf" srcId="{DC6F5C47-E68A-4F10-83B9-E376DFB29B9C}" destId="{84B52324-427A-4818-953B-059128A75C35}" srcOrd="0" destOrd="0" presId="urn:microsoft.com/office/officeart/2005/8/layout/orgChart1"/>
    <dgm:cxn modelId="{67BBA9E7-AE5B-48D1-88F2-26950E3C34A9}" type="presParOf" srcId="{DC6F5C47-E68A-4F10-83B9-E376DFB29B9C}" destId="{BB5B11B4-974F-437F-95E9-C0C6D42D0C98}" srcOrd="1" destOrd="0" presId="urn:microsoft.com/office/officeart/2005/8/layout/orgChart1"/>
    <dgm:cxn modelId="{759BBA26-CA38-4D59-AE94-505777E248BC}" type="presParOf" srcId="{DF6525B7-CAE2-4F22-B0F8-A83EB49CB75D}" destId="{25819595-E1AC-48D7-ADAF-178E7B453B00}" srcOrd="1" destOrd="0" presId="urn:microsoft.com/office/officeart/2005/8/layout/orgChart1"/>
    <dgm:cxn modelId="{C4380BAF-5076-43BE-8E01-E5F45AC99FD1}" type="presParOf" srcId="{DF6525B7-CAE2-4F22-B0F8-A83EB49CB75D}" destId="{FEDB133E-1725-4AA4-AC03-49600EE50BE2}" srcOrd="2" destOrd="0" presId="urn:microsoft.com/office/officeart/2005/8/layout/orgChart1"/>
    <dgm:cxn modelId="{339E6866-D19E-46DF-A150-8E2B3FE57C4F}" type="presParOf" srcId="{87F25078-B66F-4A7F-8919-EEB2F446094F}" destId="{6C684E97-37FA-4563-9179-4F5ABA45E941}" srcOrd="2" destOrd="0" presId="urn:microsoft.com/office/officeart/2005/8/layout/orgChart1"/>
    <dgm:cxn modelId="{EE4DF99A-6020-450E-A8FA-302A2869ACC7}" type="presParOf" srcId="{87F25078-B66F-4A7F-8919-EEB2F446094F}" destId="{907FD35A-E36D-4C30-9EF3-D68BC3C9BC08}" srcOrd="3" destOrd="0" presId="urn:microsoft.com/office/officeart/2005/8/layout/orgChart1"/>
    <dgm:cxn modelId="{FDA0792A-9FF8-4B0C-BDAE-594B72D4BC9B}" type="presParOf" srcId="{907FD35A-E36D-4C30-9EF3-D68BC3C9BC08}" destId="{23A08B6B-317D-482C-857B-0A44D6F0302A}" srcOrd="0" destOrd="0" presId="urn:microsoft.com/office/officeart/2005/8/layout/orgChart1"/>
    <dgm:cxn modelId="{2D8F978A-6EFC-4FAE-965A-973D1A6FE461}" type="presParOf" srcId="{23A08B6B-317D-482C-857B-0A44D6F0302A}" destId="{43AD107E-CD91-4FC4-A785-189AC6AC35CC}" srcOrd="0" destOrd="0" presId="urn:microsoft.com/office/officeart/2005/8/layout/orgChart1"/>
    <dgm:cxn modelId="{3A9D8818-D028-4EFD-82A6-01C2573C65D8}" type="presParOf" srcId="{23A08B6B-317D-482C-857B-0A44D6F0302A}" destId="{A89CA45F-CB96-4159-9EE3-5D12B638D74C}" srcOrd="1" destOrd="0" presId="urn:microsoft.com/office/officeart/2005/8/layout/orgChart1"/>
    <dgm:cxn modelId="{55DACD15-4DCB-447B-BA06-DAD0AF755D76}" type="presParOf" srcId="{907FD35A-E36D-4C30-9EF3-D68BC3C9BC08}" destId="{E7C7377A-7528-48C4-8E0A-9E4476DCEC05}" srcOrd="1" destOrd="0" presId="urn:microsoft.com/office/officeart/2005/8/layout/orgChart1"/>
    <dgm:cxn modelId="{AE6FA8BE-4D5A-4BC0-BC9B-54E8E516DCD0}" type="presParOf" srcId="{907FD35A-E36D-4C30-9EF3-D68BC3C9BC08}" destId="{E1C47103-5E6B-48CD-BCD5-DEBD67CC6BAA}" srcOrd="2" destOrd="0" presId="urn:microsoft.com/office/officeart/2005/8/layout/orgChart1"/>
    <dgm:cxn modelId="{CD9586A6-AA45-4398-9C75-A8EDF7A2D597}" type="presParOf" srcId="{87F25078-B66F-4A7F-8919-EEB2F446094F}" destId="{F8D4ED1B-4535-44FE-BDF4-5B24F265508C}" srcOrd="4" destOrd="0" presId="urn:microsoft.com/office/officeart/2005/8/layout/orgChart1"/>
    <dgm:cxn modelId="{6CEDE3F7-91C6-4BF8-9209-08D9AFAD4AE2}" type="presParOf" srcId="{87F25078-B66F-4A7F-8919-EEB2F446094F}" destId="{75CE515D-1626-4D61-A2E7-E18586FADB71}" srcOrd="5" destOrd="0" presId="urn:microsoft.com/office/officeart/2005/8/layout/orgChart1"/>
    <dgm:cxn modelId="{BC5593D8-D686-416F-A171-76F05DE207A9}" type="presParOf" srcId="{75CE515D-1626-4D61-A2E7-E18586FADB71}" destId="{79BA375E-64BB-47F1-B215-5AD4266ED19C}" srcOrd="0" destOrd="0" presId="urn:microsoft.com/office/officeart/2005/8/layout/orgChart1"/>
    <dgm:cxn modelId="{C062003E-F611-4A14-A662-7BF55C0B2922}" type="presParOf" srcId="{79BA375E-64BB-47F1-B215-5AD4266ED19C}" destId="{0BB59BAE-A96B-4CC3-944D-8982B78A83E4}" srcOrd="0" destOrd="0" presId="urn:microsoft.com/office/officeart/2005/8/layout/orgChart1"/>
    <dgm:cxn modelId="{8B556FF8-2B22-4348-8806-96980C635D28}" type="presParOf" srcId="{79BA375E-64BB-47F1-B215-5AD4266ED19C}" destId="{ABF3C56E-63FA-4A15-BAE7-3E84C8522AFF}" srcOrd="1" destOrd="0" presId="urn:microsoft.com/office/officeart/2005/8/layout/orgChart1"/>
    <dgm:cxn modelId="{96E7FB85-BBAF-4417-85BD-DACAC23B36DC}" type="presParOf" srcId="{75CE515D-1626-4D61-A2E7-E18586FADB71}" destId="{2161380C-9AAD-422C-8CE6-FEDCCE3F87B1}" srcOrd="1" destOrd="0" presId="urn:microsoft.com/office/officeart/2005/8/layout/orgChart1"/>
    <dgm:cxn modelId="{BC01EF72-B172-4327-9A41-4AA18B327B24}" type="presParOf" srcId="{75CE515D-1626-4D61-A2E7-E18586FADB71}" destId="{427FF77E-15DA-4C1D-BB0A-84F73E0BB6E5}" srcOrd="2" destOrd="0" presId="urn:microsoft.com/office/officeart/2005/8/layout/orgChart1"/>
    <dgm:cxn modelId="{E0E0277E-2898-4EF5-A5C5-0C8425BC6F70}" type="presParOf" srcId="{87F25078-B66F-4A7F-8919-EEB2F446094F}" destId="{CD9D75F2-CB0E-4D49-BB7D-6357BA9256B0}" srcOrd="6" destOrd="0" presId="urn:microsoft.com/office/officeart/2005/8/layout/orgChart1"/>
    <dgm:cxn modelId="{70A61CA6-D972-43FF-857B-F8F9B9BD8827}" type="presParOf" srcId="{87F25078-B66F-4A7F-8919-EEB2F446094F}" destId="{3FD55614-20F5-411E-9CA7-02B9FC8FAD15}" srcOrd="7" destOrd="0" presId="urn:microsoft.com/office/officeart/2005/8/layout/orgChart1"/>
    <dgm:cxn modelId="{88910211-3FD3-4A5B-A075-C2C2122DA81E}" type="presParOf" srcId="{3FD55614-20F5-411E-9CA7-02B9FC8FAD15}" destId="{EC38B742-6DA7-44A0-9BA4-90F4704370A0}" srcOrd="0" destOrd="0" presId="urn:microsoft.com/office/officeart/2005/8/layout/orgChart1"/>
    <dgm:cxn modelId="{B68CA69E-EE43-4C95-A6A3-0506B5402211}" type="presParOf" srcId="{EC38B742-6DA7-44A0-9BA4-90F4704370A0}" destId="{84EF9346-B071-4665-9660-7C3F49048E37}" srcOrd="0" destOrd="0" presId="urn:microsoft.com/office/officeart/2005/8/layout/orgChart1"/>
    <dgm:cxn modelId="{07F1BC6E-456B-4A94-BDF8-168E37C5FDCB}" type="presParOf" srcId="{EC38B742-6DA7-44A0-9BA4-90F4704370A0}" destId="{996B8783-71EE-4C32-8D83-E0D07D96D855}" srcOrd="1" destOrd="0" presId="urn:microsoft.com/office/officeart/2005/8/layout/orgChart1"/>
    <dgm:cxn modelId="{9E81946C-506C-4628-8F36-0E038D669609}" type="presParOf" srcId="{3FD55614-20F5-411E-9CA7-02B9FC8FAD15}" destId="{AA9B0B0B-A0D4-4331-9CF2-0E234F2C9232}" srcOrd="1" destOrd="0" presId="urn:microsoft.com/office/officeart/2005/8/layout/orgChart1"/>
    <dgm:cxn modelId="{922EB3C1-959C-4BAE-90E5-C0701AA0943C}" type="presParOf" srcId="{3FD55614-20F5-411E-9CA7-02B9FC8FAD15}" destId="{8D220560-F69B-42F1-B4C5-EC03FB58B245}" srcOrd="2" destOrd="0" presId="urn:microsoft.com/office/officeart/2005/8/layout/orgChart1"/>
    <dgm:cxn modelId="{93A2599E-1FAD-48D0-9401-88A5D60D0A85}" type="presParOf" srcId="{87F25078-B66F-4A7F-8919-EEB2F446094F}" destId="{7BFABF4A-29CA-460F-90F3-1538D0422C87}" srcOrd="8" destOrd="0" presId="urn:microsoft.com/office/officeart/2005/8/layout/orgChart1"/>
    <dgm:cxn modelId="{D006E971-9720-41DB-BF0F-E56C617DEE69}" type="presParOf" srcId="{87F25078-B66F-4A7F-8919-EEB2F446094F}" destId="{64DDDC7C-037C-4C71-9CD8-07DA67DEF713}" srcOrd="9" destOrd="0" presId="urn:microsoft.com/office/officeart/2005/8/layout/orgChart1"/>
    <dgm:cxn modelId="{BBFBEC75-F3B5-4F38-B781-437E5E5A3948}" type="presParOf" srcId="{64DDDC7C-037C-4C71-9CD8-07DA67DEF713}" destId="{FFA98DD4-CBC3-448D-9242-30CEFA7CADCE}" srcOrd="0" destOrd="0" presId="urn:microsoft.com/office/officeart/2005/8/layout/orgChart1"/>
    <dgm:cxn modelId="{D38F74EE-F32B-424A-95E8-D241BCE1F4D1}" type="presParOf" srcId="{FFA98DD4-CBC3-448D-9242-30CEFA7CADCE}" destId="{BE0B9ED4-0614-4858-881C-34E1CDC7E72B}" srcOrd="0" destOrd="0" presId="urn:microsoft.com/office/officeart/2005/8/layout/orgChart1"/>
    <dgm:cxn modelId="{0729B097-F844-4AAC-8D5D-128683139A9B}" type="presParOf" srcId="{FFA98DD4-CBC3-448D-9242-30CEFA7CADCE}" destId="{FF43DFA7-62E2-4B0D-8471-59D6F8C345CF}" srcOrd="1" destOrd="0" presId="urn:microsoft.com/office/officeart/2005/8/layout/orgChart1"/>
    <dgm:cxn modelId="{C11554CA-BEE3-4D97-8903-7E27A5F9E1F2}" type="presParOf" srcId="{64DDDC7C-037C-4C71-9CD8-07DA67DEF713}" destId="{C2396130-1999-4273-924B-CF8C029E01C9}" srcOrd="1" destOrd="0" presId="urn:microsoft.com/office/officeart/2005/8/layout/orgChart1"/>
    <dgm:cxn modelId="{BD69E6CD-FB12-4E26-978E-A04B02DA563D}" type="presParOf" srcId="{64DDDC7C-037C-4C71-9CD8-07DA67DEF713}" destId="{426BF03C-71C9-4E78-8C27-2B20F3240551}" srcOrd="2" destOrd="0" presId="urn:microsoft.com/office/officeart/2005/8/layout/orgChart1"/>
    <dgm:cxn modelId="{3F6C92D8-0FA3-4904-955C-8E1CF8B4C02D}" type="presParOf" srcId="{F3BC46ED-BD91-4875-AF61-B576AEAA46C2}" destId="{87BEAA72-9072-4E11-96EE-7B9EECE48756}" srcOrd="2" destOrd="0" presId="urn:microsoft.com/office/officeart/2005/8/layout/orgChart1"/>
    <dgm:cxn modelId="{14DACD0E-4DC3-4409-B177-1A70F3026A64}" type="presParOf" srcId="{336156C4-BDD4-4FCF-9A87-FF5C88E2D258}" destId="{E2D92338-6813-436D-B285-3B333D9D04D5}" srcOrd="1" destOrd="0" presId="urn:microsoft.com/office/officeart/2005/8/layout/orgChart1"/>
    <dgm:cxn modelId="{34787B1D-3849-4E31-85C3-DDB0EC083878}" type="presParOf" srcId="{E2D92338-6813-436D-B285-3B333D9D04D5}" destId="{67A0F933-5639-4FF5-9EC4-1DD00E6FFDA4}" srcOrd="0" destOrd="0" presId="urn:microsoft.com/office/officeart/2005/8/layout/orgChart1"/>
    <dgm:cxn modelId="{1653C2B2-6561-421B-B33E-38C31C9DFC54}" type="presParOf" srcId="{67A0F933-5639-4FF5-9EC4-1DD00E6FFDA4}" destId="{4E9881E7-94BF-4294-9557-B0B87BBD4D26}" srcOrd="0" destOrd="0" presId="urn:microsoft.com/office/officeart/2005/8/layout/orgChart1"/>
    <dgm:cxn modelId="{92F07E62-4B14-4967-AFEE-65B519955F7D}" type="presParOf" srcId="{67A0F933-5639-4FF5-9EC4-1DD00E6FFDA4}" destId="{1125373D-E39F-4C5B-9047-094D48E18D57}" srcOrd="1" destOrd="0" presId="urn:microsoft.com/office/officeart/2005/8/layout/orgChart1"/>
    <dgm:cxn modelId="{EAB42D3C-1203-4DEF-A981-1B85C3B6B564}" type="presParOf" srcId="{E2D92338-6813-436D-B285-3B333D9D04D5}" destId="{0BFCACAF-41FA-421F-8564-5E528F011B17}" srcOrd="1" destOrd="0" presId="urn:microsoft.com/office/officeart/2005/8/layout/orgChart1"/>
    <dgm:cxn modelId="{50B200EA-0B1F-4FBC-987F-55004548227A}" type="presParOf" srcId="{E2D92338-6813-436D-B285-3B333D9D04D5}" destId="{144D56D9-F933-429A-A6F4-204C16472F1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ED2199-48A6-484C-81BC-99E5F06EB4E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494C1131-E15B-4FDB-8104-1CAE6B469EBE}">
      <dgm:prSet phldrT="[Text]"/>
      <dgm:spPr/>
      <dgm:t>
        <a:bodyPr/>
        <a:lstStyle/>
        <a:p>
          <a:r>
            <a:rPr lang="en-US" dirty="0"/>
            <a:t>Transactions</a:t>
          </a:r>
          <a:endParaRPr lang="en-GB" dirty="0"/>
        </a:p>
      </dgm:t>
    </dgm:pt>
    <dgm:pt modelId="{D3CB6EFC-8938-4E8B-B383-A0D2FB5E3B18}" type="parTrans" cxnId="{C5D1C858-5184-4965-AD79-C6DA29251537}">
      <dgm:prSet/>
      <dgm:spPr/>
      <dgm:t>
        <a:bodyPr/>
        <a:lstStyle/>
        <a:p>
          <a:endParaRPr lang="en-GB"/>
        </a:p>
      </dgm:t>
    </dgm:pt>
    <dgm:pt modelId="{9B43FC88-57D3-447F-B28B-4C51B7FFE766}" type="sibTrans" cxnId="{C5D1C858-5184-4965-AD79-C6DA29251537}">
      <dgm:prSet/>
      <dgm:spPr/>
      <dgm:t>
        <a:bodyPr/>
        <a:lstStyle/>
        <a:p>
          <a:endParaRPr lang="en-GB"/>
        </a:p>
      </dgm:t>
    </dgm:pt>
    <dgm:pt modelId="{0992F328-2743-4E8E-AD65-A5C8A5057D4A}">
      <dgm:prSet phldrT="[Text]"/>
      <dgm:spPr/>
      <dgm:t>
        <a:bodyPr anchor="ctr"/>
        <a:lstStyle/>
        <a:p>
          <a:r>
            <a:rPr lang="en-US" dirty="0"/>
            <a:t>Balance sheet data</a:t>
          </a:r>
          <a:endParaRPr lang="en-GB" dirty="0"/>
        </a:p>
      </dgm:t>
    </dgm:pt>
    <dgm:pt modelId="{E867F2CB-C470-40ED-BF2C-A6B1043814FE}" type="parTrans" cxnId="{02AF34B6-FCD2-4599-BF9A-60E41E3AA84C}">
      <dgm:prSet/>
      <dgm:spPr/>
      <dgm:t>
        <a:bodyPr/>
        <a:lstStyle/>
        <a:p>
          <a:endParaRPr lang="en-GB"/>
        </a:p>
      </dgm:t>
    </dgm:pt>
    <dgm:pt modelId="{5462050F-B2EB-4E79-AD39-1C411A102262}" type="sibTrans" cxnId="{02AF34B6-FCD2-4599-BF9A-60E41E3AA84C}">
      <dgm:prSet/>
      <dgm:spPr/>
      <dgm:t>
        <a:bodyPr/>
        <a:lstStyle/>
        <a:p>
          <a:endParaRPr lang="en-GB"/>
        </a:p>
      </dgm:t>
    </dgm:pt>
    <dgm:pt modelId="{A2DAB1D1-AEAC-4617-92D1-7F7F8B78D966}">
      <dgm:prSet phldrT="[Text]"/>
      <dgm:spPr/>
      <dgm:t>
        <a:bodyPr/>
        <a:lstStyle/>
        <a:p>
          <a:r>
            <a:rPr lang="en-US" dirty="0"/>
            <a:t>Price and FX changes</a:t>
          </a:r>
          <a:endParaRPr lang="en-GB" dirty="0"/>
        </a:p>
      </dgm:t>
    </dgm:pt>
    <dgm:pt modelId="{BD3D4153-5A43-4525-B0A1-0706E3B84EB2}" type="parTrans" cxnId="{F4FA1972-4789-42B4-AE30-D7F9D00676AB}">
      <dgm:prSet/>
      <dgm:spPr/>
      <dgm:t>
        <a:bodyPr/>
        <a:lstStyle/>
        <a:p>
          <a:endParaRPr lang="en-GB"/>
        </a:p>
      </dgm:t>
    </dgm:pt>
    <dgm:pt modelId="{28675ED4-F5B8-4FC8-80FC-EDB5E7194939}" type="sibTrans" cxnId="{F4FA1972-4789-42B4-AE30-D7F9D00676AB}">
      <dgm:prSet/>
      <dgm:spPr/>
      <dgm:t>
        <a:bodyPr/>
        <a:lstStyle/>
        <a:p>
          <a:endParaRPr lang="en-GB"/>
        </a:p>
      </dgm:t>
    </dgm:pt>
    <dgm:pt modelId="{4E6F9CD0-9FCC-4AEE-9A46-6F5F3EB3D695}">
      <dgm:prSet phldrT="[Text]"/>
      <dgm:spPr/>
      <dgm:t>
        <a:bodyPr anchor="ctr"/>
        <a:lstStyle/>
        <a:p>
          <a:r>
            <a:rPr lang="en-US" dirty="0"/>
            <a:t>Loans and deposits: balance sheet</a:t>
          </a:r>
          <a:endParaRPr lang="en-GB" dirty="0"/>
        </a:p>
      </dgm:t>
    </dgm:pt>
    <dgm:pt modelId="{CE82ACB3-4060-421C-83A3-6C9162D98734}" type="parTrans" cxnId="{E24E98A6-D799-4811-8B49-7DCB5D776BD7}">
      <dgm:prSet/>
      <dgm:spPr/>
      <dgm:t>
        <a:bodyPr/>
        <a:lstStyle/>
        <a:p>
          <a:endParaRPr lang="en-GB"/>
        </a:p>
      </dgm:t>
    </dgm:pt>
    <dgm:pt modelId="{6F542483-78B7-4BE5-A0FF-70EB7D3623B1}" type="sibTrans" cxnId="{E24E98A6-D799-4811-8B49-7DCB5D776BD7}">
      <dgm:prSet/>
      <dgm:spPr/>
      <dgm:t>
        <a:bodyPr/>
        <a:lstStyle/>
        <a:p>
          <a:endParaRPr lang="en-GB"/>
        </a:p>
      </dgm:t>
    </dgm:pt>
    <dgm:pt modelId="{D9C1BEA8-4290-4735-811F-06C1B7AD250F}">
      <dgm:prSet phldrT="[Text]"/>
      <dgm:spPr/>
      <dgm:t>
        <a:bodyPr anchor="ctr"/>
        <a:lstStyle/>
        <a:p>
          <a:r>
            <a:rPr lang="en-US" dirty="0"/>
            <a:t>Actively traded securities: securities issues/holdings statistics * </a:t>
          </a:r>
          <a:endParaRPr lang="en-GB" dirty="0"/>
        </a:p>
      </dgm:t>
    </dgm:pt>
    <dgm:pt modelId="{3D99AB97-5271-45AD-98F6-3E18851D592D}" type="parTrans" cxnId="{DCBBA97E-5FE2-419A-B417-E0659E69DFCD}">
      <dgm:prSet/>
      <dgm:spPr/>
      <dgm:t>
        <a:bodyPr/>
        <a:lstStyle/>
        <a:p>
          <a:endParaRPr lang="en-GB"/>
        </a:p>
      </dgm:t>
    </dgm:pt>
    <dgm:pt modelId="{F32F297B-F9F7-4642-967E-9BD6661107A1}" type="sibTrans" cxnId="{DCBBA97E-5FE2-419A-B417-E0659E69DFCD}">
      <dgm:prSet/>
      <dgm:spPr/>
      <dgm:t>
        <a:bodyPr/>
        <a:lstStyle/>
        <a:p>
          <a:endParaRPr lang="en-GB"/>
        </a:p>
      </dgm:t>
    </dgm:pt>
    <dgm:pt modelId="{C6789D40-B5EE-42BE-B615-D3C2A627017B}">
      <dgm:prSet phldrT="[Text]"/>
      <dgm:spPr/>
      <dgm:t>
        <a:bodyPr anchor="ctr"/>
        <a:lstStyle/>
        <a:p>
          <a:r>
            <a:rPr lang="en-US" dirty="0"/>
            <a:t>Other items: various sources, including counterpart information</a:t>
          </a:r>
          <a:endParaRPr lang="en-GB" dirty="0"/>
        </a:p>
      </dgm:t>
    </dgm:pt>
    <dgm:pt modelId="{CBC30B24-EFBB-4471-BC95-5C5E3F553541}" type="parTrans" cxnId="{9E047970-98E3-41A4-843B-B20097F77352}">
      <dgm:prSet/>
      <dgm:spPr/>
      <dgm:t>
        <a:bodyPr/>
        <a:lstStyle/>
        <a:p>
          <a:endParaRPr lang="en-GB"/>
        </a:p>
      </dgm:t>
    </dgm:pt>
    <dgm:pt modelId="{8B95849E-BF19-4F8A-BAAD-411D787DE2A8}" type="sibTrans" cxnId="{9E047970-98E3-41A4-843B-B20097F77352}">
      <dgm:prSet/>
      <dgm:spPr/>
      <dgm:t>
        <a:bodyPr/>
        <a:lstStyle/>
        <a:p>
          <a:endParaRPr lang="en-GB"/>
        </a:p>
      </dgm:t>
    </dgm:pt>
    <dgm:pt modelId="{78373264-CE4B-4031-A4DA-B810BA4260A9}">
      <dgm:prSet phldrT="[Text]"/>
      <dgm:spPr/>
      <dgm:t>
        <a:bodyPr anchor="ctr"/>
        <a:lstStyle/>
        <a:p>
          <a:r>
            <a:rPr lang="en-US" dirty="0"/>
            <a:t>Volume change</a:t>
          </a:r>
          <a:endParaRPr lang="en-GB" dirty="0"/>
        </a:p>
      </dgm:t>
    </dgm:pt>
    <dgm:pt modelId="{B9D26FFE-CDE0-43EC-8928-AC2604FCB7AF}" type="parTrans" cxnId="{3164AF45-7823-4246-A48F-3A71D314BA39}">
      <dgm:prSet/>
      <dgm:spPr/>
      <dgm:t>
        <a:bodyPr/>
        <a:lstStyle/>
        <a:p>
          <a:endParaRPr lang="en-GB"/>
        </a:p>
      </dgm:t>
    </dgm:pt>
    <dgm:pt modelId="{1DB65C98-2D19-4CC5-8682-D9E225526B9B}" type="sibTrans" cxnId="{3164AF45-7823-4246-A48F-3A71D314BA39}">
      <dgm:prSet/>
      <dgm:spPr/>
      <dgm:t>
        <a:bodyPr/>
        <a:lstStyle/>
        <a:p>
          <a:endParaRPr lang="en-GB"/>
        </a:p>
      </dgm:t>
    </dgm:pt>
    <dgm:pt modelId="{76FBA118-B7B8-443D-9569-2470F28C5F8C}">
      <dgm:prSet phldrT="[Text]"/>
      <dgm:spPr/>
      <dgm:t>
        <a:bodyPr anchor="ctr"/>
        <a:lstStyle/>
        <a:p>
          <a:r>
            <a:rPr lang="en-US" dirty="0"/>
            <a:t>Where feasible: derived from information obtained from reporting entities (e.g. main activity, </a:t>
          </a:r>
          <a:r>
            <a:rPr lang="en-US" dirty="0" err="1"/>
            <a:t>etc</a:t>
          </a:r>
          <a:r>
            <a:rPr lang="en-US" dirty="0"/>
            <a:t>…)</a:t>
          </a:r>
          <a:endParaRPr lang="en-GB" dirty="0"/>
        </a:p>
      </dgm:t>
    </dgm:pt>
    <dgm:pt modelId="{3D44AC2E-42A3-475F-A82F-434DCF9613C2}" type="parTrans" cxnId="{691B86FB-51E2-4967-8991-76301339A0D1}">
      <dgm:prSet/>
      <dgm:spPr/>
      <dgm:t>
        <a:bodyPr/>
        <a:lstStyle/>
        <a:p>
          <a:endParaRPr lang="en-GB"/>
        </a:p>
      </dgm:t>
    </dgm:pt>
    <dgm:pt modelId="{8A737CCC-C692-4BB2-8A56-CA0E81DB5907}" type="sibTrans" cxnId="{691B86FB-51E2-4967-8991-76301339A0D1}">
      <dgm:prSet/>
      <dgm:spPr/>
      <dgm:t>
        <a:bodyPr/>
        <a:lstStyle/>
        <a:p>
          <a:endParaRPr lang="en-GB"/>
        </a:p>
      </dgm:t>
    </dgm:pt>
    <dgm:pt modelId="{0122DCB8-AC3E-4C79-A5A1-A71A33BB6684}" type="pres">
      <dgm:prSet presAssocID="{12ED2199-48A6-484C-81BC-99E5F06EB4E7}" presName="Name0" presStyleCnt="0">
        <dgm:presLayoutVars>
          <dgm:dir/>
          <dgm:animLvl val="lvl"/>
          <dgm:resizeHandles/>
        </dgm:presLayoutVars>
      </dgm:prSet>
      <dgm:spPr/>
    </dgm:pt>
    <dgm:pt modelId="{D517F310-9E57-466B-99C4-7C3F415688C1}" type="pres">
      <dgm:prSet presAssocID="{494C1131-E15B-4FDB-8104-1CAE6B469EBE}" presName="linNode" presStyleCnt="0"/>
      <dgm:spPr/>
    </dgm:pt>
    <dgm:pt modelId="{6A2F0AC3-7A65-4C92-92B4-B56090B9BC22}" type="pres">
      <dgm:prSet presAssocID="{494C1131-E15B-4FDB-8104-1CAE6B469EBE}" presName="parentShp" presStyleLbl="node1" presStyleIdx="0" presStyleCnt="3">
        <dgm:presLayoutVars>
          <dgm:bulletEnabled val="1"/>
        </dgm:presLayoutVars>
      </dgm:prSet>
      <dgm:spPr/>
    </dgm:pt>
    <dgm:pt modelId="{7A4C3829-7089-4E3C-9BAB-3195E19AF93B}" type="pres">
      <dgm:prSet presAssocID="{494C1131-E15B-4FDB-8104-1CAE6B469EBE}" presName="childShp" presStyleLbl="bgAccFollowNode1" presStyleIdx="0" presStyleCnt="3">
        <dgm:presLayoutVars>
          <dgm:bulletEnabled val="1"/>
        </dgm:presLayoutVars>
      </dgm:prSet>
      <dgm:spPr/>
    </dgm:pt>
    <dgm:pt modelId="{98FB30C2-2E0F-423F-9141-ACE05E995FE1}" type="pres">
      <dgm:prSet presAssocID="{9B43FC88-57D3-447F-B28B-4C51B7FFE766}" presName="spacing" presStyleCnt="0"/>
      <dgm:spPr/>
    </dgm:pt>
    <dgm:pt modelId="{9EEF4056-20E8-4C76-AC97-7742638CDDF8}" type="pres">
      <dgm:prSet presAssocID="{A2DAB1D1-AEAC-4617-92D1-7F7F8B78D966}" presName="linNode" presStyleCnt="0"/>
      <dgm:spPr/>
    </dgm:pt>
    <dgm:pt modelId="{92410AB0-0EF0-4D43-83BC-38C0426B9EB1}" type="pres">
      <dgm:prSet presAssocID="{A2DAB1D1-AEAC-4617-92D1-7F7F8B78D966}" presName="parentShp" presStyleLbl="node1" presStyleIdx="1" presStyleCnt="3">
        <dgm:presLayoutVars>
          <dgm:bulletEnabled val="1"/>
        </dgm:presLayoutVars>
      </dgm:prSet>
      <dgm:spPr/>
    </dgm:pt>
    <dgm:pt modelId="{861297B4-A02A-4626-B098-23069E154BFE}" type="pres">
      <dgm:prSet presAssocID="{A2DAB1D1-AEAC-4617-92D1-7F7F8B78D966}" presName="childShp" presStyleLbl="bgAccFollowNode1" presStyleIdx="1" presStyleCnt="3">
        <dgm:presLayoutVars>
          <dgm:bulletEnabled val="1"/>
        </dgm:presLayoutVars>
      </dgm:prSet>
      <dgm:spPr/>
    </dgm:pt>
    <dgm:pt modelId="{57207907-2A9D-4446-AC75-075F31BB5FB6}" type="pres">
      <dgm:prSet presAssocID="{28675ED4-F5B8-4FC8-80FC-EDB5E7194939}" presName="spacing" presStyleCnt="0"/>
      <dgm:spPr/>
    </dgm:pt>
    <dgm:pt modelId="{5B1DA2B6-DC96-4F3C-A0E7-68A6BFBA2478}" type="pres">
      <dgm:prSet presAssocID="{78373264-CE4B-4031-A4DA-B810BA4260A9}" presName="linNode" presStyleCnt="0"/>
      <dgm:spPr/>
    </dgm:pt>
    <dgm:pt modelId="{2B8C17FC-6354-497E-8F93-8DCB88F1C5D5}" type="pres">
      <dgm:prSet presAssocID="{78373264-CE4B-4031-A4DA-B810BA4260A9}" presName="parentShp" presStyleLbl="node1" presStyleIdx="2" presStyleCnt="3">
        <dgm:presLayoutVars>
          <dgm:bulletEnabled val="1"/>
        </dgm:presLayoutVars>
      </dgm:prSet>
      <dgm:spPr/>
    </dgm:pt>
    <dgm:pt modelId="{6D7609DA-3412-4639-9CA8-1DD77EC410EA}" type="pres">
      <dgm:prSet presAssocID="{78373264-CE4B-4031-A4DA-B810BA4260A9}" presName="childShp" presStyleLbl="bgAccFollowNode1" presStyleIdx="2" presStyleCnt="3">
        <dgm:presLayoutVars>
          <dgm:bulletEnabled val="1"/>
        </dgm:presLayoutVars>
      </dgm:prSet>
      <dgm:spPr/>
    </dgm:pt>
  </dgm:ptLst>
  <dgm:cxnLst>
    <dgm:cxn modelId="{1EEA0209-75F0-4A83-B7C7-1F3D993881ED}" type="presOf" srcId="{0992F328-2743-4E8E-AD65-A5C8A5057D4A}" destId="{7A4C3829-7089-4E3C-9BAB-3195E19AF93B}" srcOrd="0" destOrd="0" presId="urn:microsoft.com/office/officeart/2005/8/layout/vList6"/>
    <dgm:cxn modelId="{5098AF0E-179F-4F49-B563-C8EBCB182E87}" type="presOf" srcId="{494C1131-E15B-4FDB-8104-1CAE6B469EBE}" destId="{6A2F0AC3-7A65-4C92-92B4-B56090B9BC22}" srcOrd="0" destOrd="0" presId="urn:microsoft.com/office/officeart/2005/8/layout/vList6"/>
    <dgm:cxn modelId="{1182A833-1CE4-4694-8C09-FB88C36CDF14}" type="presOf" srcId="{78373264-CE4B-4031-A4DA-B810BA4260A9}" destId="{2B8C17FC-6354-497E-8F93-8DCB88F1C5D5}" srcOrd="0" destOrd="0" presId="urn:microsoft.com/office/officeart/2005/8/layout/vList6"/>
    <dgm:cxn modelId="{211BDF33-1A60-4902-AF67-C86AE8126467}" type="presOf" srcId="{12ED2199-48A6-484C-81BC-99E5F06EB4E7}" destId="{0122DCB8-AC3E-4C79-A5A1-A71A33BB6684}" srcOrd="0" destOrd="0" presId="urn:microsoft.com/office/officeart/2005/8/layout/vList6"/>
    <dgm:cxn modelId="{3164AF45-7823-4246-A48F-3A71D314BA39}" srcId="{12ED2199-48A6-484C-81BC-99E5F06EB4E7}" destId="{78373264-CE4B-4031-A4DA-B810BA4260A9}" srcOrd="2" destOrd="0" parTransId="{B9D26FFE-CDE0-43EC-8928-AC2604FCB7AF}" sibTransId="{1DB65C98-2D19-4CC5-8682-D9E225526B9B}"/>
    <dgm:cxn modelId="{9E047970-98E3-41A4-843B-B20097F77352}" srcId="{A2DAB1D1-AEAC-4617-92D1-7F7F8B78D966}" destId="{C6789D40-B5EE-42BE-B615-D3C2A627017B}" srcOrd="2" destOrd="0" parTransId="{CBC30B24-EFBB-4471-BC95-5C5E3F553541}" sibTransId="{8B95849E-BF19-4F8A-BAAD-411D787DE2A8}"/>
    <dgm:cxn modelId="{F4FA1972-4789-42B4-AE30-D7F9D00676AB}" srcId="{12ED2199-48A6-484C-81BC-99E5F06EB4E7}" destId="{A2DAB1D1-AEAC-4617-92D1-7F7F8B78D966}" srcOrd="1" destOrd="0" parTransId="{BD3D4153-5A43-4525-B0A1-0706E3B84EB2}" sibTransId="{28675ED4-F5B8-4FC8-80FC-EDB5E7194939}"/>
    <dgm:cxn modelId="{42326557-AA97-4DB5-A178-C788F68D4A63}" type="presOf" srcId="{A2DAB1D1-AEAC-4617-92D1-7F7F8B78D966}" destId="{92410AB0-0EF0-4D43-83BC-38C0426B9EB1}" srcOrd="0" destOrd="0" presId="urn:microsoft.com/office/officeart/2005/8/layout/vList6"/>
    <dgm:cxn modelId="{C5D1C858-5184-4965-AD79-C6DA29251537}" srcId="{12ED2199-48A6-484C-81BC-99E5F06EB4E7}" destId="{494C1131-E15B-4FDB-8104-1CAE6B469EBE}" srcOrd="0" destOrd="0" parTransId="{D3CB6EFC-8938-4E8B-B383-A0D2FB5E3B18}" sibTransId="{9B43FC88-57D3-447F-B28B-4C51B7FFE766}"/>
    <dgm:cxn modelId="{31AFF779-4753-44E3-951E-709CEFA4480D}" type="presOf" srcId="{76FBA118-B7B8-443D-9569-2470F28C5F8C}" destId="{6D7609DA-3412-4639-9CA8-1DD77EC410EA}" srcOrd="0" destOrd="0" presId="urn:microsoft.com/office/officeart/2005/8/layout/vList6"/>
    <dgm:cxn modelId="{DCBBA97E-5FE2-419A-B417-E0659E69DFCD}" srcId="{A2DAB1D1-AEAC-4617-92D1-7F7F8B78D966}" destId="{D9C1BEA8-4290-4735-811F-06C1B7AD250F}" srcOrd="1" destOrd="0" parTransId="{3D99AB97-5271-45AD-98F6-3E18851D592D}" sibTransId="{F32F297B-F9F7-4642-967E-9BD6661107A1}"/>
    <dgm:cxn modelId="{B7058C7F-DE2C-46FE-A17F-E9C47E096487}" type="presOf" srcId="{D9C1BEA8-4290-4735-811F-06C1B7AD250F}" destId="{861297B4-A02A-4626-B098-23069E154BFE}" srcOrd="0" destOrd="1" presId="urn:microsoft.com/office/officeart/2005/8/layout/vList6"/>
    <dgm:cxn modelId="{E24E98A6-D799-4811-8B49-7DCB5D776BD7}" srcId="{A2DAB1D1-AEAC-4617-92D1-7F7F8B78D966}" destId="{4E6F9CD0-9FCC-4AEE-9A46-6F5F3EB3D695}" srcOrd="0" destOrd="0" parTransId="{CE82ACB3-4060-421C-83A3-6C9162D98734}" sibTransId="{6F542483-78B7-4BE5-A0FF-70EB7D3623B1}"/>
    <dgm:cxn modelId="{02AF34B6-FCD2-4599-BF9A-60E41E3AA84C}" srcId="{494C1131-E15B-4FDB-8104-1CAE6B469EBE}" destId="{0992F328-2743-4E8E-AD65-A5C8A5057D4A}" srcOrd="0" destOrd="0" parTransId="{E867F2CB-C470-40ED-BF2C-A6B1043814FE}" sibTransId="{5462050F-B2EB-4E79-AD39-1C411A102262}"/>
    <dgm:cxn modelId="{FDD7FED7-7D56-4FCB-A0D5-27B73FB36F92}" type="presOf" srcId="{C6789D40-B5EE-42BE-B615-D3C2A627017B}" destId="{861297B4-A02A-4626-B098-23069E154BFE}" srcOrd="0" destOrd="2" presId="urn:microsoft.com/office/officeart/2005/8/layout/vList6"/>
    <dgm:cxn modelId="{68FCA0ED-5437-4A46-994E-2372EC9B7D89}" type="presOf" srcId="{4E6F9CD0-9FCC-4AEE-9A46-6F5F3EB3D695}" destId="{861297B4-A02A-4626-B098-23069E154BFE}" srcOrd="0" destOrd="0" presId="urn:microsoft.com/office/officeart/2005/8/layout/vList6"/>
    <dgm:cxn modelId="{691B86FB-51E2-4967-8991-76301339A0D1}" srcId="{78373264-CE4B-4031-A4DA-B810BA4260A9}" destId="{76FBA118-B7B8-443D-9569-2470F28C5F8C}" srcOrd="0" destOrd="0" parTransId="{3D44AC2E-42A3-475F-A82F-434DCF9613C2}" sibTransId="{8A737CCC-C692-4BB2-8A56-CA0E81DB5907}"/>
    <dgm:cxn modelId="{DE37E15D-513D-4906-A685-28D0B08A34B7}" type="presParOf" srcId="{0122DCB8-AC3E-4C79-A5A1-A71A33BB6684}" destId="{D517F310-9E57-466B-99C4-7C3F415688C1}" srcOrd="0" destOrd="0" presId="urn:microsoft.com/office/officeart/2005/8/layout/vList6"/>
    <dgm:cxn modelId="{AB374A00-6FB8-4D5B-B5D3-5CFE1CF0991F}" type="presParOf" srcId="{D517F310-9E57-466B-99C4-7C3F415688C1}" destId="{6A2F0AC3-7A65-4C92-92B4-B56090B9BC22}" srcOrd="0" destOrd="0" presId="urn:microsoft.com/office/officeart/2005/8/layout/vList6"/>
    <dgm:cxn modelId="{C2372D7D-12AD-44B6-8455-C0E626DBF2E8}" type="presParOf" srcId="{D517F310-9E57-466B-99C4-7C3F415688C1}" destId="{7A4C3829-7089-4E3C-9BAB-3195E19AF93B}" srcOrd="1" destOrd="0" presId="urn:microsoft.com/office/officeart/2005/8/layout/vList6"/>
    <dgm:cxn modelId="{B7163985-F0C1-45DA-8612-6A1F6044BAEB}" type="presParOf" srcId="{0122DCB8-AC3E-4C79-A5A1-A71A33BB6684}" destId="{98FB30C2-2E0F-423F-9141-ACE05E995FE1}" srcOrd="1" destOrd="0" presId="urn:microsoft.com/office/officeart/2005/8/layout/vList6"/>
    <dgm:cxn modelId="{A9FBB059-9FBA-4D13-B9C0-5BA947258D4A}" type="presParOf" srcId="{0122DCB8-AC3E-4C79-A5A1-A71A33BB6684}" destId="{9EEF4056-20E8-4C76-AC97-7742638CDDF8}" srcOrd="2" destOrd="0" presId="urn:microsoft.com/office/officeart/2005/8/layout/vList6"/>
    <dgm:cxn modelId="{06BE7598-3267-4F43-8661-A720EA78E044}" type="presParOf" srcId="{9EEF4056-20E8-4C76-AC97-7742638CDDF8}" destId="{92410AB0-0EF0-4D43-83BC-38C0426B9EB1}" srcOrd="0" destOrd="0" presId="urn:microsoft.com/office/officeart/2005/8/layout/vList6"/>
    <dgm:cxn modelId="{955750E3-AA69-4B18-9670-635BFFF4F67B}" type="presParOf" srcId="{9EEF4056-20E8-4C76-AC97-7742638CDDF8}" destId="{861297B4-A02A-4626-B098-23069E154BFE}" srcOrd="1" destOrd="0" presId="urn:microsoft.com/office/officeart/2005/8/layout/vList6"/>
    <dgm:cxn modelId="{FB484006-C906-4CAA-A6E8-0EDE6DD6039E}" type="presParOf" srcId="{0122DCB8-AC3E-4C79-A5A1-A71A33BB6684}" destId="{57207907-2A9D-4446-AC75-075F31BB5FB6}" srcOrd="3" destOrd="0" presId="urn:microsoft.com/office/officeart/2005/8/layout/vList6"/>
    <dgm:cxn modelId="{A56AAD86-5434-4750-A6DF-4D98426FD224}" type="presParOf" srcId="{0122DCB8-AC3E-4C79-A5A1-A71A33BB6684}" destId="{5B1DA2B6-DC96-4F3C-A0E7-68A6BFBA2478}" srcOrd="4" destOrd="0" presId="urn:microsoft.com/office/officeart/2005/8/layout/vList6"/>
    <dgm:cxn modelId="{3669BB0A-C0B8-42D9-8F1D-5D026F412FF3}" type="presParOf" srcId="{5B1DA2B6-DC96-4F3C-A0E7-68A6BFBA2478}" destId="{2B8C17FC-6354-497E-8F93-8DCB88F1C5D5}" srcOrd="0" destOrd="0" presId="urn:microsoft.com/office/officeart/2005/8/layout/vList6"/>
    <dgm:cxn modelId="{7143CC5F-9D41-400E-89F0-281EDDDADC43}" type="presParOf" srcId="{5B1DA2B6-DC96-4F3C-A0E7-68A6BFBA2478}" destId="{6D7609DA-3412-4639-9CA8-1DD77EC410E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2057D-7408-4B62-A5A5-5BE6E3A358BF}">
      <dsp:nvSpPr>
        <dsp:cNvPr id="0" name=""/>
        <dsp:cNvSpPr/>
      </dsp:nvSpPr>
      <dsp:spPr>
        <a:xfrm>
          <a:off x="4517323" y="1529423"/>
          <a:ext cx="4111518" cy="412134"/>
        </a:xfrm>
        <a:custGeom>
          <a:avLst/>
          <a:gdLst/>
          <a:ahLst/>
          <a:cxnLst/>
          <a:rect l="0" t="0" r="0" b="0"/>
          <a:pathLst>
            <a:path>
              <a:moveTo>
                <a:pt x="0" y="0"/>
              </a:moveTo>
              <a:lnTo>
                <a:pt x="0" y="323181"/>
              </a:lnTo>
              <a:lnTo>
                <a:pt x="4111518" y="323181"/>
              </a:lnTo>
              <a:lnTo>
                <a:pt x="4111518" y="41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276F8B-0A17-484B-A9FF-8A273C4E9F97}">
      <dsp:nvSpPr>
        <dsp:cNvPr id="0" name=""/>
        <dsp:cNvSpPr/>
      </dsp:nvSpPr>
      <dsp:spPr>
        <a:xfrm>
          <a:off x="4517323" y="1529423"/>
          <a:ext cx="3086444" cy="412134"/>
        </a:xfrm>
        <a:custGeom>
          <a:avLst/>
          <a:gdLst/>
          <a:ahLst/>
          <a:cxnLst/>
          <a:rect l="0" t="0" r="0" b="0"/>
          <a:pathLst>
            <a:path>
              <a:moveTo>
                <a:pt x="0" y="0"/>
              </a:moveTo>
              <a:lnTo>
                <a:pt x="0" y="323181"/>
              </a:lnTo>
              <a:lnTo>
                <a:pt x="3086444" y="323181"/>
              </a:lnTo>
              <a:lnTo>
                <a:pt x="3086444" y="41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5E66D-FBD4-458B-8291-5E4B9DB9BEEB}">
      <dsp:nvSpPr>
        <dsp:cNvPr id="0" name=""/>
        <dsp:cNvSpPr/>
      </dsp:nvSpPr>
      <dsp:spPr>
        <a:xfrm>
          <a:off x="4517323" y="1529423"/>
          <a:ext cx="2061371" cy="412134"/>
        </a:xfrm>
        <a:custGeom>
          <a:avLst/>
          <a:gdLst/>
          <a:ahLst/>
          <a:cxnLst/>
          <a:rect l="0" t="0" r="0" b="0"/>
          <a:pathLst>
            <a:path>
              <a:moveTo>
                <a:pt x="0" y="0"/>
              </a:moveTo>
              <a:lnTo>
                <a:pt x="0" y="323181"/>
              </a:lnTo>
              <a:lnTo>
                <a:pt x="2061371" y="323181"/>
              </a:lnTo>
              <a:lnTo>
                <a:pt x="2061371" y="41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9C677E-2B73-4CF8-B6E2-A7A0E82E317F}">
      <dsp:nvSpPr>
        <dsp:cNvPr id="0" name=""/>
        <dsp:cNvSpPr/>
      </dsp:nvSpPr>
      <dsp:spPr>
        <a:xfrm>
          <a:off x="4517323" y="1529423"/>
          <a:ext cx="1036298" cy="412134"/>
        </a:xfrm>
        <a:custGeom>
          <a:avLst/>
          <a:gdLst/>
          <a:ahLst/>
          <a:cxnLst/>
          <a:rect l="0" t="0" r="0" b="0"/>
          <a:pathLst>
            <a:path>
              <a:moveTo>
                <a:pt x="0" y="0"/>
              </a:moveTo>
              <a:lnTo>
                <a:pt x="0" y="323181"/>
              </a:lnTo>
              <a:lnTo>
                <a:pt x="1036298" y="323181"/>
              </a:lnTo>
              <a:lnTo>
                <a:pt x="1036298" y="41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19C7-32DC-4258-8596-19A226C66858}">
      <dsp:nvSpPr>
        <dsp:cNvPr id="0" name=""/>
        <dsp:cNvSpPr/>
      </dsp:nvSpPr>
      <dsp:spPr>
        <a:xfrm>
          <a:off x="4471603" y="1529423"/>
          <a:ext cx="91440" cy="412134"/>
        </a:xfrm>
        <a:custGeom>
          <a:avLst/>
          <a:gdLst/>
          <a:ahLst/>
          <a:cxnLst/>
          <a:rect l="0" t="0" r="0" b="0"/>
          <a:pathLst>
            <a:path>
              <a:moveTo>
                <a:pt x="45720" y="0"/>
              </a:moveTo>
              <a:lnTo>
                <a:pt x="45720" y="323181"/>
              </a:lnTo>
              <a:lnTo>
                <a:pt x="56944" y="323181"/>
              </a:lnTo>
              <a:lnTo>
                <a:pt x="56944" y="41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22A8A6-6E1B-451C-860B-D46E02AAEF89}">
      <dsp:nvSpPr>
        <dsp:cNvPr id="0" name=""/>
        <dsp:cNvSpPr/>
      </dsp:nvSpPr>
      <dsp:spPr>
        <a:xfrm>
          <a:off x="3503475" y="1529423"/>
          <a:ext cx="1013848" cy="412134"/>
        </a:xfrm>
        <a:custGeom>
          <a:avLst/>
          <a:gdLst/>
          <a:ahLst/>
          <a:cxnLst/>
          <a:rect l="0" t="0" r="0" b="0"/>
          <a:pathLst>
            <a:path>
              <a:moveTo>
                <a:pt x="1013848" y="0"/>
              </a:moveTo>
              <a:lnTo>
                <a:pt x="1013848" y="323181"/>
              </a:lnTo>
              <a:lnTo>
                <a:pt x="0" y="323181"/>
              </a:lnTo>
              <a:lnTo>
                <a:pt x="0" y="41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693D0C-B864-4CCE-B23A-40B5304D5429}">
      <dsp:nvSpPr>
        <dsp:cNvPr id="0" name=""/>
        <dsp:cNvSpPr/>
      </dsp:nvSpPr>
      <dsp:spPr>
        <a:xfrm>
          <a:off x="2478401" y="1529423"/>
          <a:ext cx="2038921" cy="412134"/>
        </a:xfrm>
        <a:custGeom>
          <a:avLst/>
          <a:gdLst/>
          <a:ahLst/>
          <a:cxnLst/>
          <a:rect l="0" t="0" r="0" b="0"/>
          <a:pathLst>
            <a:path>
              <a:moveTo>
                <a:pt x="2038921" y="0"/>
              </a:moveTo>
              <a:lnTo>
                <a:pt x="2038921" y="323181"/>
              </a:lnTo>
              <a:lnTo>
                <a:pt x="0" y="323181"/>
              </a:lnTo>
              <a:lnTo>
                <a:pt x="0" y="41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32AA21-8339-469D-B43D-DED469CA29B1}">
      <dsp:nvSpPr>
        <dsp:cNvPr id="0" name=""/>
        <dsp:cNvSpPr/>
      </dsp:nvSpPr>
      <dsp:spPr>
        <a:xfrm>
          <a:off x="1453328" y="1529423"/>
          <a:ext cx="3063995" cy="412134"/>
        </a:xfrm>
        <a:custGeom>
          <a:avLst/>
          <a:gdLst/>
          <a:ahLst/>
          <a:cxnLst/>
          <a:rect l="0" t="0" r="0" b="0"/>
          <a:pathLst>
            <a:path>
              <a:moveTo>
                <a:pt x="3063995" y="0"/>
              </a:moveTo>
              <a:lnTo>
                <a:pt x="3063995" y="323181"/>
              </a:lnTo>
              <a:lnTo>
                <a:pt x="0" y="323181"/>
              </a:lnTo>
              <a:lnTo>
                <a:pt x="0" y="41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5A805-B99E-4DE8-A121-CAD83B41FA5C}">
      <dsp:nvSpPr>
        <dsp:cNvPr id="0" name=""/>
        <dsp:cNvSpPr/>
      </dsp:nvSpPr>
      <dsp:spPr>
        <a:xfrm>
          <a:off x="428255" y="1529423"/>
          <a:ext cx="4089068" cy="412134"/>
        </a:xfrm>
        <a:custGeom>
          <a:avLst/>
          <a:gdLst/>
          <a:ahLst/>
          <a:cxnLst/>
          <a:rect l="0" t="0" r="0" b="0"/>
          <a:pathLst>
            <a:path>
              <a:moveTo>
                <a:pt x="4089068" y="0"/>
              </a:moveTo>
              <a:lnTo>
                <a:pt x="4089068" y="323181"/>
              </a:lnTo>
              <a:lnTo>
                <a:pt x="0" y="323181"/>
              </a:lnTo>
              <a:lnTo>
                <a:pt x="0" y="41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93EC83-3C21-46E8-BA41-BB068FE08760}">
      <dsp:nvSpPr>
        <dsp:cNvPr id="0" name=""/>
        <dsp:cNvSpPr/>
      </dsp:nvSpPr>
      <dsp:spPr>
        <a:xfrm>
          <a:off x="4093739" y="1105839"/>
          <a:ext cx="847168" cy="423584"/>
        </a:xfrm>
        <a:prstGeom prst="rect">
          <a:avLst/>
        </a:prstGeom>
        <a:solidFill>
          <a:schemeClr val="accen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a:off x="4093739" y="1105839"/>
        <a:ext cx="847168" cy="423584"/>
      </dsp:txXfrm>
    </dsp:sp>
    <dsp:sp modelId="{EFCBEEA6-D242-4D94-A811-A010AAE4A8B3}">
      <dsp:nvSpPr>
        <dsp:cNvPr id="0" name=""/>
        <dsp:cNvSpPr/>
      </dsp:nvSpPr>
      <dsp:spPr>
        <a:xfrm>
          <a:off x="4671" y="1941558"/>
          <a:ext cx="847168" cy="423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Central banks (S121)</a:t>
          </a:r>
          <a:endParaRPr lang="en-GB" sz="700" kern="1200" dirty="0"/>
        </a:p>
      </dsp:txBody>
      <dsp:txXfrm>
        <a:off x="4671" y="1941558"/>
        <a:ext cx="847168" cy="423584"/>
      </dsp:txXfrm>
    </dsp:sp>
    <dsp:sp modelId="{B27FB056-2B85-4132-9603-B8457DCB57A3}">
      <dsp:nvSpPr>
        <dsp:cNvPr id="0" name=""/>
        <dsp:cNvSpPr/>
      </dsp:nvSpPr>
      <dsp:spPr>
        <a:xfrm>
          <a:off x="1029744" y="1941558"/>
          <a:ext cx="847168" cy="423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Deposit-taking corporations (S122)</a:t>
          </a:r>
          <a:endParaRPr lang="en-GB" sz="700" kern="1200" dirty="0"/>
        </a:p>
      </dsp:txBody>
      <dsp:txXfrm>
        <a:off x="1029744" y="1941558"/>
        <a:ext cx="847168" cy="423584"/>
      </dsp:txXfrm>
    </dsp:sp>
    <dsp:sp modelId="{9F524F37-2D6C-44A4-8A34-F29FF03502CC}">
      <dsp:nvSpPr>
        <dsp:cNvPr id="0" name=""/>
        <dsp:cNvSpPr/>
      </dsp:nvSpPr>
      <dsp:spPr>
        <a:xfrm>
          <a:off x="2054817" y="1941558"/>
          <a:ext cx="847168" cy="423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Money market funds (S123)</a:t>
          </a:r>
          <a:endParaRPr lang="en-GB" sz="700" kern="1200" dirty="0"/>
        </a:p>
      </dsp:txBody>
      <dsp:txXfrm>
        <a:off x="2054817" y="1941558"/>
        <a:ext cx="847168" cy="423584"/>
      </dsp:txXfrm>
    </dsp:sp>
    <dsp:sp modelId="{2C2FE6C3-B385-4DA8-9BA3-FB7B21A18551}">
      <dsp:nvSpPr>
        <dsp:cNvPr id="0" name=""/>
        <dsp:cNvSpPr/>
      </dsp:nvSpPr>
      <dsp:spPr>
        <a:xfrm>
          <a:off x="3079891" y="1941558"/>
          <a:ext cx="847168" cy="423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Other investment funds (S124)</a:t>
          </a:r>
          <a:endParaRPr lang="en-GB" sz="700" kern="1200" dirty="0"/>
        </a:p>
      </dsp:txBody>
      <dsp:txXfrm>
        <a:off x="3079891" y="1941558"/>
        <a:ext cx="847168" cy="423584"/>
      </dsp:txXfrm>
    </dsp:sp>
    <dsp:sp modelId="{D573A751-FA82-4742-A92C-2157908A0EA9}">
      <dsp:nvSpPr>
        <dsp:cNvPr id="0" name=""/>
        <dsp:cNvSpPr/>
      </dsp:nvSpPr>
      <dsp:spPr>
        <a:xfrm>
          <a:off x="4104964" y="1941558"/>
          <a:ext cx="847168" cy="423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Other financial intermediaries (S125)</a:t>
          </a:r>
          <a:endParaRPr lang="en-GB" sz="700" kern="1200" dirty="0"/>
        </a:p>
      </dsp:txBody>
      <dsp:txXfrm>
        <a:off x="4104964" y="1941558"/>
        <a:ext cx="847168" cy="423584"/>
      </dsp:txXfrm>
    </dsp:sp>
    <dsp:sp modelId="{1A67A7B9-4578-45E6-AE85-007ED1D7D28B}">
      <dsp:nvSpPr>
        <dsp:cNvPr id="0" name=""/>
        <dsp:cNvSpPr/>
      </dsp:nvSpPr>
      <dsp:spPr>
        <a:xfrm>
          <a:off x="5130037" y="1941558"/>
          <a:ext cx="847168" cy="423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Financial auxiliaries (S126)</a:t>
          </a:r>
          <a:endParaRPr lang="en-GB" sz="700" kern="1200" dirty="0"/>
        </a:p>
      </dsp:txBody>
      <dsp:txXfrm>
        <a:off x="5130037" y="1941558"/>
        <a:ext cx="847168" cy="423584"/>
      </dsp:txXfrm>
    </dsp:sp>
    <dsp:sp modelId="{97D888F4-A4D7-436F-8FB2-20AC93994448}">
      <dsp:nvSpPr>
        <dsp:cNvPr id="0" name=""/>
        <dsp:cNvSpPr/>
      </dsp:nvSpPr>
      <dsp:spPr>
        <a:xfrm>
          <a:off x="6155111" y="1941558"/>
          <a:ext cx="847168" cy="423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Captive financial institutions and money lenders (S127)</a:t>
          </a:r>
          <a:endParaRPr lang="en-GB" sz="700" kern="1200" dirty="0"/>
        </a:p>
      </dsp:txBody>
      <dsp:txXfrm>
        <a:off x="6155111" y="1941558"/>
        <a:ext cx="847168" cy="423584"/>
      </dsp:txXfrm>
    </dsp:sp>
    <dsp:sp modelId="{99CA919A-8D8F-4735-ADE6-CE9C8518ABF0}">
      <dsp:nvSpPr>
        <dsp:cNvPr id="0" name=""/>
        <dsp:cNvSpPr/>
      </dsp:nvSpPr>
      <dsp:spPr>
        <a:xfrm>
          <a:off x="7180184" y="1941558"/>
          <a:ext cx="847168" cy="423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Insurance corporations (S128)</a:t>
          </a:r>
          <a:endParaRPr lang="en-GB" sz="700" kern="1200" dirty="0"/>
        </a:p>
      </dsp:txBody>
      <dsp:txXfrm>
        <a:off x="7180184" y="1941558"/>
        <a:ext cx="847168" cy="423584"/>
      </dsp:txXfrm>
    </dsp:sp>
    <dsp:sp modelId="{98AB62AE-8FE0-4AEB-BD45-DACB926722E4}">
      <dsp:nvSpPr>
        <dsp:cNvPr id="0" name=""/>
        <dsp:cNvSpPr/>
      </dsp:nvSpPr>
      <dsp:spPr>
        <a:xfrm>
          <a:off x="8205257" y="1941558"/>
          <a:ext cx="847168" cy="423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Pension funds (S129)</a:t>
          </a:r>
          <a:endParaRPr lang="en-GB" sz="700" kern="1200" dirty="0"/>
        </a:p>
      </dsp:txBody>
      <dsp:txXfrm>
        <a:off x="8205257" y="1941558"/>
        <a:ext cx="847168" cy="423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ABF4A-29CA-460F-90F3-1538D0422C87}">
      <dsp:nvSpPr>
        <dsp:cNvPr id="0" name=""/>
        <dsp:cNvSpPr/>
      </dsp:nvSpPr>
      <dsp:spPr>
        <a:xfrm>
          <a:off x="3048000" y="1922415"/>
          <a:ext cx="2525650" cy="219168"/>
        </a:xfrm>
        <a:custGeom>
          <a:avLst/>
          <a:gdLst/>
          <a:ahLst/>
          <a:cxnLst/>
          <a:rect l="0" t="0" r="0" b="0"/>
          <a:pathLst>
            <a:path>
              <a:moveTo>
                <a:pt x="0" y="0"/>
              </a:moveTo>
              <a:lnTo>
                <a:pt x="0" y="109584"/>
              </a:lnTo>
              <a:lnTo>
                <a:pt x="2525650" y="109584"/>
              </a:lnTo>
              <a:lnTo>
                <a:pt x="2525650"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9D75F2-CB0E-4D49-BB7D-6357BA9256B0}">
      <dsp:nvSpPr>
        <dsp:cNvPr id="0" name=""/>
        <dsp:cNvSpPr/>
      </dsp:nvSpPr>
      <dsp:spPr>
        <a:xfrm>
          <a:off x="3048000" y="1922415"/>
          <a:ext cx="1262825" cy="219168"/>
        </a:xfrm>
        <a:custGeom>
          <a:avLst/>
          <a:gdLst/>
          <a:ahLst/>
          <a:cxnLst/>
          <a:rect l="0" t="0" r="0" b="0"/>
          <a:pathLst>
            <a:path>
              <a:moveTo>
                <a:pt x="0" y="0"/>
              </a:moveTo>
              <a:lnTo>
                <a:pt x="0" y="109584"/>
              </a:lnTo>
              <a:lnTo>
                <a:pt x="1262825" y="109584"/>
              </a:lnTo>
              <a:lnTo>
                <a:pt x="1262825"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D4ED1B-4535-44FE-BDF4-5B24F265508C}">
      <dsp:nvSpPr>
        <dsp:cNvPr id="0" name=""/>
        <dsp:cNvSpPr/>
      </dsp:nvSpPr>
      <dsp:spPr>
        <a:xfrm>
          <a:off x="3002280" y="1922415"/>
          <a:ext cx="91440" cy="219168"/>
        </a:xfrm>
        <a:custGeom>
          <a:avLst/>
          <a:gdLst/>
          <a:ahLst/>
          <a:cxnLst/>
          <a:rect l="0" t="0" r="0" b="0"/>
          <a:pathLst>
            <a:path>
              <a:moveTo>
                <a:pt x="45720" y="0"/>
              </a:moveTo>
              <a:lnTo>
                <a:pt x="45720"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684E97-37FA-4563-9179-4F5ABA45E941}">
      <dsp:nvSpPr>
        <dsp:cNvPr id="0" name=""/>
        <dsp:cNvSpPr/>
      </dsp:nvSpPr>
      <dsp:spPr>
        <a:xfrm>
          <a:off x="1785174" y="1922415"/>
          <a:ext cx="1262825" cy="219168"/>
        </a:xfrm>
        <a:custGeom>
          <a:avLst/>
          <a:gdLst/>
          <a:ahLst/>
          <a:cxnLst/>
          <a:rect l="0" t="0" r="0" b="0"/>
          <a:pathLst>
            <a:path>
              <a:moveTo>
                <a:pt x="1262825" y="0"/>
              </a:moveTo>
              <a:lnTo>
                <a:pt x="1262825" y="109584"/>
              </a:lnTo>
              <a:lnTo>
                <a:pt x="0" y="109584"/>
              </a:lnTo>
              <a:lnTo>
                <a:pt x="0"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8BA9A-0CEC-48A0-B1BF-B760149B2D09}">
      <dsp:nvSpPr>
        <dsp:cNvPr id="0" name=""/>
        <dsp:cNvSpPr/>
      </dsp:nvSpPr>
      <dsp:spPr>
        <a:xfrm>
          <a:off x="522349" y="1922415"/>
          <a:ext cx="2525650" cy="219168"/>
        </a:xfrm>
        <a:custGeom>
          <a:avLst/>
          <a:gdLst/>
          <a:ahLst/>
          <a:cxnLst/>
          <a:rect l="0" t="0" r="0" b="0"/>
          <a:pathLst>
            <a:path>
              <a:moveTo>
                <a:pt x="2525650" y="0"/>
              </a:moveTo>
              <a:lnTo>
                <a:pt x="2525650" y="109584"/>
              </a:lnTo>
              <a:lnTo>
                <a:pt x="0" y="109584"/>
              </a:lnTo>
              <a:lnTo>
                <a:pt x="0"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983EEA-C040-425E-900A-6B979F57F1BB}">
      <dsp:nvSpPr>
        <dsp:cNvPr id="0" name=""/>
        <dsp:cNvSpPr/>
      </dsp:nvSpPr>
      <dsp:spPr>
        <a:xfrm>
          <a:off x="2526171" y="1400587"/>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Domestic economy (S1)</a:t>
          </a:r>
          <a:endParaRPr lang="en-GB" sz="900" kern="1200" dirty="0"/>
        </a:p>
      </dsp:txBody>
      <dsp:txXfrm>
        <a:off x="2526171" y="1400587"/>
        <a:ext cx="1043657" cy="521828"/>
      </dsp:txXfrm>
    </dsp:sp>
    <dsp:sp modelId="{84B52324-427A-4818-953B-059128A75C35}">
      <dsp:nvSpPr>
        <dsp:cNvPr id="0" name=""/>
        <dsp:cNvSpPr/>
      </dsp:nvSpPr>
      <dsp:spPr>
        <a:xfrm>
          <a:off x="520"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Non-financial corporations (S11)</a:t>
          </a:r>
          <a:endParaRPr lang="en-GB" sz="900" kern="1200" dirty="0"/>
        </a:p>
      </dsp:txBody>
      <dsp:txXfrm>
        <a:off x="520" y="2141584"/>
        <a:ext cx="1043657" cy="521828"/>
      </dsp:txXfrm>
    </dsp:sp>
    <dsp:sp modelId="{43AD107E-CD91-4FC4-A785-189AC6AC35CC}">
      <dsp:nvSpPr>
        <dsp:cNvPr id="0" name=""/>
        <dsp:cNvSpPr/>
      </dsp:nvSpPr>
      <dsp:spPr>
        <a:xfrm>
          <a:off x="1263346"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Financial corporations (S12)</a:t>
          </a:r>
          <a:endParaRPr lang="en-GB" sz="900" kern="1200" dirty="0"/>
        </a:p>
      </dsp:txBody>
      <dsp:txXfrm>
        <a:off x="1263346" y="2141584"/>
        <a:ext cx="1043657" cy="521828"/>
      </dsp:txXfrm>
    </dsp:sp>
    <dsp:sp modelId="{0BB59BAE-A96B-4CC3-944D-8982B78A83E4}">
      <dsp:nvSpPr>
        <dsp:cNvPr id="0" name=""/>
        <dsp:cNvSpPr/>
      </dsp:nvSpPr>
      <dsp:spPr>
        <a:xfrm>
          <a:off x="2526171"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General Government (S13)</a:t>
          </a:r>
          <a:endParaRPr lang="en-GB" sz="900" kern="1200" dirty="0"/>
        </a:p>
      </dsp:txBody>
      <dsp:txXfrm>
        <a:off x="2526171" y="2141584"/>
        <a:ext cx="1043657" cy="521828"/>
      </dsp:txXfrm>
    </dsp:sp>
    <dsp:sp modelId="{84EF9346-B071-4665-9660-7C3F49048E37}">
      <dsp:nvSpPr>
        <dsp:cNvPr id="0" name=""/>
        <dsp:cNvSpPr/>
      </dsp:nvSpPr>
      <dsp:spPr>
        <a:xfrm>
          <a:off x="3788996"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Households (S14)</a:t>
          </a:r>
          <a:endParaRPr lang="en-GB" sz="900" kern="1200" dirty="0"/>
        </a:p>
      </dsp:txBody>
      <dsp:txXfrm>
        <a:off x="3788996" y="2141584"/>
        <a:ext cx="1043657" cy="521828"/>
      </dsp:txXfrm>
    </dsp:sp>
    <dsp:sp modelId="{BE0B9ED4-0614-4858-881C-34E1CDC7E72B}">
      <dsp:nvSpPr>
        <dsp:cNvPr id="0" name=""/>
        <dsp:cNvSpPr/>
      </dsp:nvSpPr>
      <dsp:spPr>
        <a:xfrm>
          <a:off x="5051821"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Non-profit institutions serving households (S15)</a:t>
          </a:r>
          <a:endParaRPr lang="en-GB" sz="900" kern="1200" dirty="0"/>
        </a:p>
      </dsp:txBody>
      <dsp:txXfrm>
        <a:off x="5051821" y="2141584"/>
        <a:ext cx="1043657" cy="521828"/>
      </dsp:txXfrm>
    </dsp:sp>
    <dsp:sp modelId="{4E9881E7-94BF-4294-9557-B0B87BBD4D26}">
      <dsp:nvSpPr>
        <dsp:cNvPr id="0" name=""/>
        <dsp:cNvSpPr/>
      </dsp:nvSpPr>
      <dsp:spPr>
        <a:xfrm>
          <a:off x="4673162" y="1412521"/>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Rest-of-the-world (S2)</a:t>
          </a:r>
          <a:endParaRPr lang="en-GB" sz="900" kern="1200" dirty="0"/>
        </a:p>
      </dsp:txBody>
      <dsp:txXfrm>
        <a:off x="4673162" y="1412521"/>
        <a:ext cx="1043657" cy="521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2057D-7408-4B62-A5A5-5BE6E3A358BF}">
      <dsp:nvSpPr>
        <dsp:cNvPr id="0" name=""/>
        <dsp:cNvSpPr/>
      </dsp:nvSpPr>
      <dsp:spPr>
        <a:xfrm>
          <a:off x="4515876" y="1487773"/>
          <a:ext cx="4062798" cy="465248"/>
        </a:xfrm>
        <a:custGeom>
          <a:avLst/>
          <a:gdLst/>
          <a:ahLst/>
          <a:cxnLst/>
          <a:rect l="0" t="0" r="0" b="0"/>
          <a:pathLst>
            <a:path>
              <a:moveTo>
                <a:pt x="0" y="0"/>
              </a:moveTo>
              <a:lnTo>
                <a:pt x="0" y="364831"/>
              </a:lnTo>
              <a:lnTo>
                <a:pt x="4062798" y="364831"/>
              </a:lnTo>
              <a:lnTo>
                <a:pt x="4062798" y="465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276F8B-0A17-484B-A9FF-8A273C4E9F97}">
      <dsp:nvSpPr>
        <dsp:cNvPr id="0" name=""/>
        <dsp:cNvSpPr/>
      </dsp:nvSpPr>
      <dsp:spPr>
        <a:xfrm>
          <a:off x="4515876" y="1487773"/>
          <a:ext cx="2905619" cy="465248"/>
        </a:xfrm>
        <a:custGeom>
          <a:avLst/>
          <a:gdLst/>
          <a:ahLst/>
          <a:cxnLst/>
          <a:rect l="0" t="0" r="0" b="0"/>
          <a:pathLst>
            <a:path>
              <a:moveTo>
                <a:pt x="0" y="0"/>
              </a:moveTo>
              <a:lnTo>
                <a:pt x="0" y="364831"/>
              </a:lnTo>
              <a:lnTo>
                <a:pt x="2905619" y="364831"/>
              </a:lnTo>
              <a:lnTo>
                <a:pt x="2905619" y="465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5E66D-FBD4-458B-8291-5E4B9DB9BEEB}">
      <dsp:nvSpPr>
        <dsp:cNvPr id="0" name=""/>
        <dsp:cNvSpPr/>
      </dsp:nvSpPr>
      <dsp:spPr>
        <a:xfrm>
          <a:off x="4515876" y="1487773"/>
          <a:ext cx="1748440" cy="465248"/>
        </a:xfrm>
        <a:custGeom>
          <a:avLst/>
          <a:gdLst/>
          <a:ahLst/>
          <a:cxnLst/>
          <a:rect l="0" t="0" r="0" b="0"/>
          <a:pathLst>
            <a:path>
              <a:moveTo>
                <a:pt x="0" y="0"/>
              </a:moveTo>
              <a:lnTo>
                <a:pt x="0" y="364831"/>
              </a:lnTo>
              <a:lnTo>
                <a:pt x="1748440" y="364831"/>
              </a:lnTo>
              <a:lnTo>
                <a:pt x="1748440" y="465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9C677E-2B73-4CF8-B6E2-A7A0E82E317F}">
      <dsp:nvSpPr>
        <dsp:cNvPr id="0" name=""/>
        <dsp:cNvSpPr/>
      </dsp:nvSpPr>
      <dsp:spPr>
        <a:xfrm>
          <a:off x="4515876" y="1487773"/>
          <a:ext cx="591261" cy="465248"/>
        </a:xfrm>
        <a:custGeom>
          <a:avLst/>
          <a:gdLst/>
          <a:ahLst/>
          <a:cxnLst/>
          <a:rect l="0" t="0" r="0" b="0"/>
          <a:pathLst>
            <a:path>
              <a:moveTo>
                <a:pt x="0" y="0"/>
              </a:moveTo>
              <a:lnTo>
                <a:pt x="0" y="364831"/>
              </a:lnTo>
              <a:lnTo>
                <a:pt x="591261" y="364831"/>
              </a:lnTo>
              <a:lnTo>
                <a:pt x="591261" y="465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19C7-32DC-4258-8596-19A226C66858}">
      <dsp:nvSpPr>
        <dsp:cNvPr id="0" name=""/>
        <dsp:cNvSpPr/>
      </dsp:nvSpPr>
      <dsp:spPr>
        <a:xfrm>
          <a:off x="3949958" y="1487773"/>
          <a:ext cx="565917" cy="465248"/>
        </a:xfrm>
        <a:custGeom>
          <a:avLst/>
          <a:gdLst/>
          <a:ahLst/>
          <a:cxnLst/>
          <a:rect l="0" t="0" r="0" b="0"/>
          <a:pathLst>
            <a:path>
              <a:moveTo>
                <a:pt x="565917" y="0"/>
              </a:moveTo>
              <a:lnTo>
                <a:pt x="565917" y="364831"/>
              </a:lnTo>
              <a:lnTo>
                <a:pt x="0" y="364831"/>
              </a:lnTo>
              <a:lnTo>
                <a:pt x="0" y="465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BB118F-997D-43BC-AAFB-354E91985D21}">
      <dsp:nvSpPr>
        <dsp:cNvPr id="0" name=""/>
        <dsp:cNvSpPr/>
      </dsp:nvSpPr>
      <dsp:spPr>
        <a:xfrm>
          <a:off x="2792779" y="1487773"/>
          <a:ext cx="1723096" cy="465248"/>
        </a:xfrm>
        <a:custGeom>
          <a:avLst/>
          <a:gdLst/>
          <a:ahLst/>
          <a:cxnLst/>
          <a:rect l="0" t="0" r="0" b="0"/>
          <a:pathLst>
            <a:path>
              <a:moveTo>
                <a:pt x="1723096" y="0"/>
              </a:moveTo>
              <a:lnTo>
                <a:pt x="1723096" y="364831"/>
              </a:lnTo>
              <a:lnTo>
                <a:pt x="0" y="364831"/>
              </a:lnTo>
              <a:lnTo>
                <a:pt x="0" y="465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32AA21-8339-469D-B43D-DED469CA29B1}">
      <dsp:nvSpPr>
        <dsp:cNvPr id="0" name=""/>
        <dsp:cNvSpPr/>
      </dsp:nvSpPr>
      <dsp:spPr>
        <a:xfrm>
          <a:off x="1635600" y="1487773"/>
          <a:ext cx="2880275" cy="465248"/>
        </a:xfrm>
        <a:custGeom>
          <a:avLst/>
          <a:gdLst/>
          <a:ahLst/>
          <a:cxnLst/>
          <a:rect l="0" t="0" r="0" b="0"/>
          <a:pathLst>
            <a:path>
              <a:moveTo>
                <a:pt x="2880275" y="0"/>
              </a:moveTo>
              <a:lnTo>
                <a:pt x="2880275" y="364831"/>
              </a:lnTo>
              <a:lnTo>
                <a:pt x="0" y="364831"/>
              </a:lnTo>
              <a:lnTo>
                <a:pt x="0" y="465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5A805-B99E-4DE8-A121-CAD83B41FA5C}">
      <dsp:nvSpPr>
        <dsp:cNvPr id="0" name=""/>
        <dsp:cNvSpPr/>
      </dsp:nvSpPr>
      <dsp:spPr>
        <a:xfrm>
          <a:off x="478421" y="1487773"/>
          <a:ext cx="4037454" cy="465248"/>
        </a:xfrm>
        <a:custGeom>
          <a:avLst/>
          <a:gdLst/>
          <a:ahLst/>
          <a:cxnLst/>
          <a:rect l="0" t="0" r="0" b="0"/>
          <a:pathLst>
            <a:path>
              <a:moveTo>
                <a:pt x="4037454" y="0"/>
              </a:moveTo>
              <a:lnTo>
                <a:pt x="4037454" y="364831"/>
              </a:lnTo>
              <a:lnTo>
                <a:pt x="0" y="364831"/>
              </a:lnTo>
              <a:lnTo>
                <a:pt x="0" y="465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93EC83-3C21-46E8-BA41-BB068FE08760}">
      <dsp:nvSpPr>
        <dsp:cNvPr id="0" name=""/>
        <dsp:cNvSpPr/>
      </dsp:nvSpPr>
      <dsp:spPr>
        <a:xfrm>
          <a:off x="4037703" y="1009600"/>
          <a:ext cx="956346" cy="478173"/>
        </a:xfrm>
        <a:prstGeom prst="rect">
          <a:avLst/>
        </a:prstGeom>
        <a:solidFill>
          <a:schemeClr val="accen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a:off x="4037703" y="1009600"/>
        <a:ext cx="956346" cy="478173"/>
      </dsp:txXfrm>
    </dsp:sp>
    <dsp:sp modelId="{EFCBEEA6-D242-4D94-A811-A010AAE4A8B3}">
      <dsp:nvSpPr>
        <dsp:cNvPr id="0" name=""/>
        <dsp:cNvSpPr/>
      </dsp:nvSpPr>
      <dsp:spPr>
        <a:xfrm>
          <a:off x="248" y="1953021"/>
          <a:ext cx="956346" cy="478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Central banks (S121)</a:t>
          </a:r>
          <a:endParaRPr lang="en-GB" sz="800" kern="1200" dirty="0"/>
        </a:p>
      </dsp:txBody>
      <dsp:txXfrm>
        <a:off x="248" y="1953021"/>
        <a:ext cx="956346" cy="478173"/>
      </dsp:txXfrm>
    </dsp:sp>
    <dsp:sp modelId="{B27FB056-2B85-4132-9603-B8457DCB57A3}">
      <dsp:nvSpPr>
        <dsp:cNvPr id="0" name=""/>
        <dsp:cNvSpPr/>
      </dsp:nvSpPr>
      <dsp:spPr>
        <a:xfrm>
          <a:off x="1157427" y="1953021"/>
          <a:ext cx="956346" cy="478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Other monetary financial institutions (S12T)</a:t>
          </a:r>
          <a:endParaRPr lang="en-GB" sz="800" kern="1200" dirty="0"/>
        </a:p>
      </dsp:txBody>
      <dsp:txXfrm>
        <a:off x="1157427" y="1953021"/>
        <a:ext cx="956346" cy="478173"/>
      </dsp:txXfrm>
    </dsp:sp>
    <dsp:sp modelId="{F88B74EF-D8DA-4E05-8F4E-BF922701540E}">
      <dsp:nvSpPr>
        <dsp:cNvPr id="0" name=""/>
        <dsp:cNvSpPr/>
      </dsp:nvSpPr>
      <dsp:spPr>
        <a:xfrm>
          <a:off x="2314606" y="1953021"/>
          <a:ext cx="956346" cy="478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Other investment funds (S124)</a:t>
          </a:r>
          <a:endParaRPr lang="en-GB" sz="800" kern="1200" dirty="0"/>
        </a:p>
      </dsp:txBody>
      <dsp:txXfrm>
        <a:off x="2314606" y="1953021"/>
        <a:ext cx="956346" cy="478173"/>
      </dsp:txXfrm>
    </dsp:sp>
    <dsp:sp modelId="{D573A751-FA82-4742-A92C-2157908A0EA9}">
      <dsp:nvSpPr>
        <dsp:cNvPr id="0" name=""/>
        <dsp:cNvSpPr/>
      </dsp:nvSpPr>
      <dsp:spPr>
        <a:xfrm>
          <a:off x="3471785" y="1953021"/>
          <a:ext cx="956346" cy="478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Other financial intermediaries (S125)</a:t>
          </a:r>
          <a:endParaRPr lang="en-GB" sz="800" kern="1200" dirty="0"/>
        </a:p>
      </dsp:txBody>
      <dsp:txXfrm>
        <a:off x="3471785" y="1953021"/>
        <a:ext cx="956346" cy="478173"/>
      </dsp:txXfrm>
    </dsp:sp>
    <dsp:sp modelId="{1A67A7B9-4578-45E6-AE85-007ED1D7D28B}">
      <dsp:nvSpPr>
        <dsp:cNvPr id="0" name=""/>
        <dsp:cNvSpPr/>
      </dsp:nvSpPr>
      <dsp:spPr>
        <a:xfrm>
          <a:off x="4628964" y="1953021"/>
          <a:ext cx="956346" cy="478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Financial auxiliaries (S126)</a:t>
          </a:r>
          <a:endParaRPr lang="en-GB" sz="800" kern="1200" dirty="0"/>
        </a:p>
      </dsp:txBody>
      <dsp:txXfrm>
        <a:off x="4628964" y="1953021"/>
        <a:ext cx="956346" cy="478173"/>
      </dsp:txXfrm>
    </dsp:sp>
    <dsp:sp modelId="{97D888F4-A4D7-436F-8FB2-20AC93994448}">
      <dsp:nvSpPr>
        <dsp:cNvPr id="0" name=""/>
        <dsp:cNvSpPr/>
      </dsp:nvSpPr>
      <dsp:spPr>
        <a:xfrm>
          <a:off x="5786143" y="1953021"/>
          <a:ext cx="956346" cy="478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Captive financial institutions and money lenders (S127)</a:t>
          </a:r>
          <a:endParaRPr lang="en-GB" sz="800" kern="1200" dirty="0"/>
        </a:p>
      </dsp:txBody>
      <dsp:txXfrm>
        <a:off x="5786143" y="1953021"/>
        <a:ext cx="956346" cy="478173"/>
      </dsp:txXfrm>
    </dsp:sp>
    <dsp:sp modelId="{99CA919A-8D8F-4735-ADE6-CE9C8518ABF0}">
      <dsp:nvSpPr>
        <dsp:cNvPr id="0" name=""/>
        <dsp:cNvSpPr/>
      </dsp:nvSpPr>
      <dsp:spPr>
        <a:xfrm>
          <a:off x="6943322" y="1953021"/>
          <a:ext cx="956346" cy="478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Insurance corporations (S128)</a:t>
          </a:r>
          <a:endParaRPr lang="en-GB" sz="800" kern="1200" dirty="0"/>
        </a:p>
      </dsp:txBody>
      <dsp:txXfrm>
        <a:off x="6943322" y="1953021"/>
        <a:ext cx="956346" cy="478173"/>
      </dsp:txXfrm>
    </dsp:sp>
    <dsp:sp modelId="{98AB62AE-8FE0-4AEB-BD45-DACB926722E4}">
      <dsp:nvSpPr>
        <dsp:cNvPr id="0" name=""/>
        <dsp:cNvSpPr/>
      </dsp:nvSpPr>
      <dsp:spPr>
        <a:xfrm>
          <a:off x="8100501" y="1953021"/>
          <a:ext cx="956346" cy="478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Pension funds (S129)</a:t>
          </a:r>
          <a:endParaRPr lang="en-GB" sz="800" kern="1200" dirty="0"/>
        </a:p>
      </dsp:txBody>
      <dsp:txXfrm>
        <a:off x="8100501" y="1953021"/>
        <a:ext cx="956346" cy="4781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ABF4A-29CA-460F-90F3-1538D0422C87}">
      <dsp:nvSpPr>
        <dsp:cNvPr id="0" name=""/>
        <dsp:cNvSpPr/>
      </dsp:nvSpPr>
      <dsp:spPr>
        <a:xfrm>
          <a:off x="3048000" y="1922415"/>
          <a:ext cx="2525650" cy="219168"/>
        </a:xfrm>
        <a:custGeom>
          <a:avLst/>
          <a:gdLst/>
          <a:ahLst/>
          <a:cxnLst/>
          <a:rect l="0" t="0" r="0" b="0"/>
          <a:pathLst>
            <a:path>
              <a:moveTo>
                <a:pt x="0" y="0"/>
              </a:moveTo>
              <a:lnTo>
                <a:pt x="0" y="109584"/>
              </a:lnTo>
              <a:lnTo>
                <a:pt x="2525650" y="109584"/>
              </a:lnTo>
              <a:lnTo>
                <a:pt x="2525650"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9D75F2-CB0E-4D49-BB7D-6357BA9256B0}">
      <dsp:nvSpPr>
        <dsp:cNvPr id="0" name=""/>
        <dsp:cNvSpPr/>
      </dsp:nvSpPr>
      <dsp:spPr>
        <a:xfrm>
          <a:off x="3048000" y="1922415"/>
          <a:ext cx="1262825" cy="219168"/>
        </a:xfrm>
        <a:custGeom>
          <a:avLst/>
          <a:gdLst/>
          <a:ahLst/>
          <a:cxnLst/>
          <a:rect l="0" t="0" r="0" b="0"/>
          <a:pathLst>
            <a:path>
              <a:moveTo>
                <a:pt x="0" y="0"/>
              </a:moveTo>
              <a:lnTo>
                <a:pt x="0" y="109584"/>
              </a:lnTo>
              <a:lnTo>
                <a:pt x="1262825" y="109584"/>
              </a:lnTo>
              <a:lnTo>
                <a:pt x="1262825"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D4ED1B-4535-44FE-BDF4-5B24F265508C}">
      <dsp:nvSpPr>
        <dsp:cNvPr id="0" name=""/>
        <dsp:cNvSpPr/>
      </dsp:nvSpPr>
      <dsp:spPr>
        <a:xfrm>
          <a:off x="3002280" y="1922415"/>
          <a:ext cx="91440" cy="219168"/>
        </a:xfrm>
        <a:custGeom>
          <a:avLst/>
          <a:gdLst/>
          <a:ahLst/>
          <a:cxnLst/>
          <a:rect l="0" t="0" r="0" b="0"/>
          <a:pathLst>
            <a:path>
              <a:moveTo>
                <a:pt x="45720" y="0"/>
              </a:moveTo>
              <a:lnTo>
                <a:pt x="45720"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684E97-37FA-4563-9179-4F5ABA45E941}">
      <dsp:nvSpPr>
        <dsp:cNvPr id="0" name=""/>
        <dsp:cNvSpPr/>
      </dsp:nvSpPr>
      <dsp:spPr>
        <a:xfrm>
          <a:off x="1785174" y="1922415"/>
          <a:ext cx="1262825" cy="219168"/>
        </a:xfrm>
        <a:custGeom>
          <a:avLst/>
          <a:gdLst/>
          <a:ahLst/>
          <a:cxnLst/>
          <a:rect l="0" t="0" r="0" b="0"/>
          <a:pathLst>
            <a:path>
              <a:moveTo>
                <a:pt x="1262825" y="0"/>
              </a:moveTo>
              <a:lnTo>
                <a:pt x="1262825" y="109584"/>
              </a:lnTo>
              <a:lnTo>
                <a:pt x="0" y="109584"/>
              </a:lnTo>
              <a:lnTo>
                <a:pt x="0"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8BA9A-0CEC-48A0-B1BF-B760149B2D09}">
      <dsp:nvSpPr>
        <dsp:cNvPr id="0" name=""/>
        <dsp:cNvSpPr/>
      </dsp:nvSpPr>
      <dsp:spPr>
        <a:xfrm>
          <a:off x="522349" y="1922415"/>
          <a:ext cx="2525650" cy="219168"/>
        </a:xfrm>
        <a:custGeom>
          <a:avLst/>
          <a:gdLst/>
          <a:ahLst/>
          <a:cxnLst/>
          <a:rect l="0" t="0" r="0" b="0"/>
          <a:pathLst>
            <a:path>
              <a:moveTo>
                <a:pt x="2525650" y="0"/>
              </a:moveTo>
              <a:lnTo>
                <a:pt x="2525650" y="109584"/>
              </a:lnTo>
              <a:lnTo>
                <a:pt x="0" y="109584"/>
              </a:lnTo>
              <a:lnTo>
                <a:pt x="0"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983EEA-C040-425E-900A-6B979F57F1BB}">
      <dsp:nvSpPr>
        <dsp:cNvPr id="0" name=""/>
        <dsp:cNvSpPr/>
      </dsp:nvSpPr>
      <dsp:spPr>
        <a:xfrm>
          <a:off x="2526171" y="1400587"/>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Domestic economy (S1)</a:t>
          </a:r>
          <a:endParaRPr lang="en-GB" sz="900" kern="1200" dirty="0"/>
        </a:p>
      </dsp:txBody>
      <dsp:txXfrm>
        <a:off x="2526171" y="1400587"/>
        <a:ext cx="1043657" cy="521828"/>
      </dsp:txXfrm>
    </dsp:sp>
    <dsp:sp modelId="{84B52324-427A-4818-953B-059128A75C35}">
      <dsp:nvSpPr>
        <dsp:cNvPr id="0" name=""/>
        <dsp:cNvSpPr/>
      </dsp:nvSpPr>
      <dsp:spPr>
        <a:xfrm>
          <a:off x="520"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Non-financial corporations (S11)</a:t>
          </a:r>
          <a:endParaRPr lang="en-GB" sz="900" kern="1200" dirty="0"/>
        </a:p>
      </dsp:txBody>
      <dsp:txXfrm>
        <a:off x="520" y="2141584"/>
        <a:ext cx="1043657" cy="521828"/>
      </dsp:txXfrm>
    </dsp:sp>
    <dsp:sp modelId="{43AD107E-CD91-4FC4-A785-189AC6AC35CC}">
      <dsp:nvSpPr>
        <dsp:cNvPr id="0" name=""/>
        <dsp:cNvSpPr/>
      </dsp:nvSpPr>
      <dsp:spPr>
        <a:xfrm>
          <a:off x="1263346"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Financial corporations (S12)</a:t>
          </a:r>
          <a:endParaRPr lang="en-GB" sz="900" kern="1200" dirty="0"/>
        </a:p>
      </dsp:txBody>
      <dsp:txXfrm>
        <a:off x="1263346" y="2141584"/>
        <a:ext cx="1043657" cy="521828"/>
      </dsp:txXfrm>
    </dsp:sp>
    <dsp:sp modelId="{0BB59BAE-A96B-4CC3-944D-8982B78A83E4}">
      <dsp:nvSpPr>
        <dsp:cNvPr id="0" name=""/>
        <dsp:cNvSpPr/>
      </dsp:nvSpPr>
      <dsp:spPr>
        <a:xfrm>
          <a:off x="2526171"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General Government (S13)</a:t>
          </a:r>
          <a:endParaRPr lang="en-GB" sz="900" kern="1200" dirty="0"/>
        </a:p>
      </dsp:txBody>
      <dsp:txXfrm>
        <a:off x="2526171" y="2141584"/>
        <a:ext cx="1043657" cy="521828"/>
      </dsp:txXfrm>
    </dsp:sp>
    <dsp:sp modelId="{84EF9346-B071-4665-9660-7C3F49048E37}">
      <dsp:nvSpPr>
        <dsp:cNvPr id="0" name=""/>
        <dsp:cNvSpPr/>
      </dsp:nvSpPr>
      <dsp:spPr>
        <a:xfrm>
          <a:off x="3788996"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Households (S14)</a:t>
          </a:r>
          <a:endParaRPr lang="en-GB" sz="900" kern="1200" dirty="0"/>
        </a:p>
      </dsp:txBody>
      <dsp:txXfrm>
        <a:off x="3788996" y="2141584"/>
        <a:ext cx="1043657" cy="521828"/>
      </dsp:txXfrm>
    </dsp:sp>
    <dsp:sp modelId="{BE0B9ED4-0614-4858-881C-34E1CDC7E72B}">
      <dsp:nvSpPr>
        <dsp:cNvPr id="0" name=""/>
        <dsp:cNvSpPr/>
      </dsp:nvSpPr>
      <dsp:spPr>
        <a:xfrm>
          <a:off x="5051821"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Non-profit institutions serving households (S15)</a:t>
          </a:r>
          <a:endParaRPr lang="en-GB" sz="900" kern="1200" dirty="0"/>
        </a:p>
      </dsp:txBody>
      <dsp:txXfrm>
        <a:off x="5051821" y="2141584"/>
        <a:ext cx="1043657" cy="521828"/>
      </dsp:txXfrm>
    </dsp:sp>
    <dsp:sp modelId="{4E9881E7-94BF-4294-9557-B0B87BBD4D26}">
      <dsp:nvSpPr>
        <dsp:cNvPr id="0" name=""/>
        <dsp:cNvSpPr/>
      </dsp:nvSpPr>
      <dsp:spPr>
        <a:xfrm>
          <a:off x="4673162" y="1412521"/>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Rest-of-the-world (S2)</a:t>
          </a:r>
          <a:endParaRPr lang="en-GB" sz="900" kern="1200" dirty="0"/>
        </a:p>
      </dsp:txBody>
      <dsp:txXfrm>
        <a:off x="4673162" y="1412521"/>
        <a:ext cx="1043657" cy="521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76F8B-0A17-484B-A9FF-8A273C4E9F97}">
      <dsp:nvSpPr>
        <dsp:cNvPr id="0" name=""/>
        <dsp:cNvSpPr/>
      </dsp:nvSpPr>
      <dsp:spPr>
        <a:xfrm>
          <a:off x="3291051" y="714158"/>
          <a:ext cx="2611319" cy="512116"/>
        </a:xfrm>
        <a:custGeom>
          <a:avLst/>
          <a:gdLst/>
          <a:ahLst/>
          <a:cxnLst/>
          <a:rect l="0" t="0" r="0" b="0"/>
          <a:pathLst>
            <a:path>
              <a:moveTo>
                <a:pt x="0" y="0"/>
              </a:moveTo>
              <a:lnTo>
                <a:pt x="0" y="362143"/>
              </a:lnTo>
              <a:lnTo>
                <a:pt x="2611319" y="362143"/>
              </a:lnTo>
              <a:lnTo>
                <a:pt x="2611319" y="512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19C7-32DC-4258-8596-19A226C66858}">
      <dsp:nvSpPr>
        <dsp:cNvPr id="0" name=""/>
        <dsp:cNvSpPr/>
      </dsp:nvSpPr>
      <dsp:spPr>
        <a:xfrm>
          <a:off x="3291051" y="714158"/>
          <a:ext cx="883056" cy="512116"/>
        </a:xfrm>
        <a:custGeom>
          <a:avLst/>
          <a:gdLst/>
          <a:ahLst/>
          <a:cxnLst/>
          <a:rect l="0" t="0" r="0" b="0"/>
          <a:pathLst>
            <a:path>
              <a:moveTo>
                <a:pt x="0" y="0"/>
              </a:moveTo>
              <a:lnTo>
                <a:pt x="0" y="362143"/>
              </a:lnTo>
              <a:lnTo>
                <a:pt x="883056" y="362143"/>
              </a:lnTo>
              <a:lnTo>
                <a:pt x="883056" y="512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BB118F-997D-43BC-AAFB-354E91985D21}">
      <dsp:nvSpPr>
        <dsp:cNvPr id="0" name=""/>
        <dsp:cNvSpPr/>
      </dsp:nvSpPr>
      <dsp:spPr>
        <a:xfrm>
          <a:off x="2445845" y="714158"/>
          <a:ext cx="845206" cy="512116"/>
        </a:xfrm>
        <a:custGeom>
          <a:avLst/>
          <a:gdLst/>
          <a:ahLst/>
          <a:cxnLst/>
          <a:rect l="0" t="0" r="0" b="0"/>
          <a:pathLst>
            <a:path>
              <a:moveTo>
                <a:pt x="845206" y="0"/>
              </a:moveTo>
              <a:lnTo>
                <a:pt x="845206" y="362143"/>
              </a:lnTo>
              <a:lnTo>
                <a:pt x="0" y="362143"/>
              </a:lnTo>
              <a:lnTo>
                <a:pt x="0" y="512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32AA21-8339-469D-B43D-DED469CA29B1}">
      <dsp:nvSpPr>
        <dsp:cNvPr id="0" name=""/>
        <dsp:cNvSpPr/>
      </dsp:nvSpPr>
      <dsp:spPr>
        <a:xfrm>
          <a:off x="717582" y="714158"/>
          <a:ext cx="2573468" cy="512116"/>
        </a:xfrm>
        <a:custGeom>
          <a:avLst/>
          <a:gdLst/>
          <a:ahLst/>
          <a:cxnLst/>
          <a:rect l="0" t="0" r="0" b="0"/>
          <a:pathLst>
            <a:path>
              <a:moveTo>
                <a:pt x="2573468" y="0"/>
              </a:moveTo>
              <a:lnTo>
                <a:pt x="2573468" y="362143"/>
              </a:lnTo>
              <a:lnTo>
                <a:pt x="0" y="362143"/>
              </a:lnTo>
              <a:lnTo>
                <a:pt x="0" y="512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93EC83-3C21-46E8-BA41-BB068FE08760}">
      <dsp:nvSpPr>
        <dsp:cNvPr id="0" name=""/>
        <dsp:cNvSpPr/>
      </dsp:nvSpPr>
      <dsp:spPr>
        <a:xfrm>
          <a:off x="2576893" y="0"/>
          <a:ext cx="1428316" cy="714158"/>
        </a:xfrm>
        <a:prstGeom prst="rect">
          <a:avLst/>
        </a:prstGeom>
        <a:solidFill>
          <a:schemeClr val="accen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a:off x="2576893" y="0"/>
        <a:ext cx="1428316" cy="714158"/>
      </dsp:txXfrm>
    </dsp:sp>
    <dsp:sp modelId="{B27FB056-2B85-4132-9603-B8457DCB57A3}">
      <dsp:nvSpPr>
        <dsp:cNvPr id="0" name=""/>
        <dsp:cNvSpPr/>
      </dsp:nvSpPr>
      <dsp:spPr>
        <a:xfrm>
          <a:off x="3424" y="1226274"/>
          <a:ext cx="1428316" cy="7141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Monetary financial institutions (S12K)</a:t>
          </a:r>
          <a:endParaRPr lang="en-GB" sz="1300" kern="1200" dirty="0"/>
        </a:p>
      </dsp:txBody>
      <dsp:txXfrm>
        <a:off x="3424" y="1226274"/>
        <a:ext cx="1428316" cy="714158"/>
      </dsp:txXfrm>
    </dsp:sp>
    <dsp:sp modelId="{F88B74EF-D8DA-4E05-8F4E-BF922701540E}">
      <dsp:nvSpPr>
        <dsp:cNvPr id="0" name=""/>
        <dsp:cNvSpPr/>
      </dsp:nvSpPr>
      <dsp:spPr>
        <a:xfrm>
          <a:off x="1731687" y="1226274"/>
          <a:ext cx="1428316" cy="7141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Other investment funds (S124)</a:t>
          </a:r>
          <a:endParaRPr lang="en-GB" sz="1300" kern="1200" dirty="0"/>
        </a:p>
      </dsp:txBody>
      <dsp:txXfrm>
        <a:off x="1731687" y="1226274"/>
        <a:ext cx="1428316" cy="714158"/>
      </dsp:txXfrm>
    </dsp:sp>
    <dsp:sp modelId="{D573A751-FA82-4742-A92C-2157908A0EA9}">
      <dsp:nvSpPr>
        <dsp:cNvPr id="0" name=""/>
        <dsp:cNvSpPr/>
      </dsp:nvSpPr>
      <dsp:spPr>
        <a:xfrm>
          <a:off x="3459949" y="1226274"/>
          <a:ext cx="1428316" cy="7141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Other financial intermediaries (S12O)</a:t>
          </a:r>
          <a:endParaRPr lang="en-GB" sz="1300" kern="1200" dirty="0"/>
        </a:p>
      </dsp:txBody>
      <dsp:txXfrm>
        <a:off x="3459949" y="1226274"/>
        <a:ext cx="1428316" cy="714158"/>
      </dsp:txXfrm>
    </dsp:sp>
    <dsp:sp modelId="{99CA919A-8D8F-4735-ADE6-CE9C8518ABF0}">
      <dsp:nvSpPr>
        <dsp:cNvPr id="0" name=""/>
        <dsp:cNvSpPr/>
      </dsp:nvSpPr>
      <dsp:spPr>
        <a:xfrm>
          <a:off x="5188212" y="1226274"/>
          <a:ext cx="1428316" cy="7141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Insurance corporations and pension funds (S12Q)</a:t>
          </a:r>
          <a:endParaRPr lang="en-GB" sz="1300" kern="1200" dirty="0"/>
        </a:p>
      </dsp:txBody>
      <dsp:txXfrm>
        <a:off x="5188212" y="1226274"/>
        <a:ext cx="1428316" cy="7141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ABF4A-29CA-460F-90F3-1538D0422C87}">
      <dsp:nvSpPr>
        <dsp:cNvPr id="0" name=""/>
        <dsp:cNvSpPr/>
      </dsp:nvSpPr>
      <dsp:spPr>
        <a:xfrm>
          <a:off x="3048000" y="1922415"/>
          <a:ext cx="2525650" cy="219168"/>
        </a:xfrm>
        <a:custGeom>
          <a:avLst/>
          <a:gdLst/>
          <a:ahLst/>
          <a:cxnLst/>
          <a:rect l="0" t="0" r="0" b="0"/>
          <a:pathLst>
            <a:path>
              <a:moveTo>
                <a:pt x="0" y="0"/>
              </a:moveTo>
              <a:lnTo>
                <a:pt x="0" y="109584"/>
              </a:lnTo>
              <a:lnTo>
                <a:pt x="2525650" y="109584"/>
              </a:lnTo>
              <a:lnTo>
                <a:pt x="2525650"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9D75F2-CB0E-4D49-BB7D-6357BA9256B0}">
      <dsp:nvSpPr>
        <dsp:cNvPr id="0" name=""/>
        <dsp:cNvSpPr/>
      </dsp:nvSpPr>
      <dsp:spPr>
        <a:xfrm>
          <a:off x="3048000" y="1922415"/>
          <a:ext cx="1262825" cy="219168"/>
        </a:xfrm>
        <a:custGeom>
          <a:avLst/>
          <a:gdLst/>
          <a:ahLst/>
          <a:cxnLst/>
          <a:rect l="0" t="0" r="0" b="0"/>
          <a:pathLst>
            <a:path>
              <a:moveTo>
                <a:pt x="0" y="0"/>
              </a:moveTo>
              <a:lnTo>
                <a:pt x="0" y="109584"/>
              </a:lnTo>
              <a:lnTo>
                <a:pt x="1262825" y="109584"/>
              </a:lnTo>
              <a:lnTo>
                <a:pt x="1262825"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D4ED1B-4535-44FE-BDF4-5B24F265508C}">
      <dsp:nvSpPr>
        <dsp:cNvPr id="0" name=""/>
        <dsp:cNvSpPr/>
      </dsp:nvSpPr>
      <dsp:spPr>
        <a:xfrm>
          <a:off x="3002280" y="1922415"/>
          <a:ext cx="91440" cy="219168"/>
        </a:xfrm>
        <a:custGeom>
          <a:avLst/>
          <a:gdLst/>
          <a:ahLst/>
          <a:cxnLst/>
          <a:rect l="0" t="0" r="0" b="0"/>
          <a:pathLst>
            <a:path>
              <a:moveTo>
                <a:pt x="45720" y="0"/>
              </a:moveTo>
              <a:lnTo>
                <a:pt x="45720"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684E97-37FA-4563-9179-4F5ABA45E941}">
      <dsp:nvSpPr>
        <dsp:cNvPr id="0" name=""/>
        <dsp:cNvSpPr/>
      </dsp:nvSpPr>
      <dsp:spPr>
        <a:xfrm>
          <a:off x="1785174" y="1922415"/>
          <a:ext cx="1262825" cy="219168"/>
        </a:xfrm>
        <a:custGeom>
          <a:avLst/>
          <a:gdLst/>
          <a:ahLst/>
          <a:cxnLst/>
          <a:rect l="0" t="0" r="0" b="0"/>
          <a:pathLst>
            <a:path>
              <a:moveTo>
                <a:pt x="1262825" y="0"/>
              </a:moveTo>
              <a:lnTo>
                <a:pt x="1262825" y="109584"/>
              </a:lnTo>
              <a:lnTo>
                <a:pt x="0" y="109584"/>
              </a:lnTo>
              <a:lnTo>
                <a:pt x="0"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8BA9A-0CEC-48A0-B1BF-B760149B2D09}">
      <dsp:nvSpPr>
        <dsp:cNvPr id="0" name=""/>
        <dsp:cNvSpPr/>
      </dsp:nvSpPr>
      <dsp:spPr>
        <a:xfrm>
          <a:off x="522349" y="1922415"/>
          <a:ext cx="2525650" cy="219168"/>
        </a:xfrm>
        <a:custGeom>
          <a:avLst/>
          <a:gdLst/>
          <a:ahLst/>
          <a:cxnLst/>
          <a:rect l="0" t="0" r="0" b="0"/>
          <a:pathLst>
            <a:path>
              <a:moveTo>
                <a:pt x="2525650" y="0"/>
              </a:moveTo>
              <a:lnTo>
                <a:pt x="2525650" y="109584"/>
              </a:lnTo>
              <a:lnTo>
                <a:pt x="0" y="109584"/>
              </a:lnTo>
              <a:lnTo>
                <a:pt x="0" y="21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983EEA-C040-425E-900A-6B979F57F1BB}">
      <dsp:nvSpPr>
        <dsp:cNvPr id="0" name=""/>
        <dsp:cNvSpPr/>
      </dsp:nvSpPr>
      <dsp:spPr>
        <a:xfrm>
          <a:off x="2526171" y="1400587"/>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Domestic economy (S1)</a:t>
          </a:r>
          <a:endParaRPr lang="en-GB" sz="900" kern="1200" dirty="0"/>
        </a:p>
      </dsp:txBody>
      <dsp:txXfrm>
        <a:off x="2526171" y="1400587"/>
        <a:ext cx="1043657" cy="521828"/>
      </dsp:txXfrm>
    </dsp:sp>
    <dsp:sp modelId="{84B52324-427A-4818-953B-059128A75C35}">
      <dsp:nvSpPr>
        <dsp:cNvPr id="0" name=""/>
        <dsp:cNvSpPr/>
      </dsp:nvSpPr>
      <dsp:spPr>
        <a:xfrm>
          <a:off x="520"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Non-financial corporations (S11)</a:t>
          </a:r>
          <a:endParaRPr lang="en-GB" sz="900" kern="1200" dirty="0"/>
        </a:p>
      </dsp:txBody>
      <dsp:txXfrm>
        <a:off x="520" y="2141584"/>
        <a:ext cx="1043657" cy="521828"/>
      </dsp:txXfrm>
    </dsp:sp>
    <dsp:sp modelId="{43AD107E-CD91-4FC4-A785-189AC6AC35CC}">
      <dsp:nvSpPr>
        <dsp:cNvPr id="0" name=""/>
        <dsp:cNvSpPr/>
      </dsp:nvSpPr>
      <dsp:spPr>
        <a:xfrm>
          <a:off x="1263346"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Financial corporations (S12)</a:t>
          </a:r>
          <a:endParaRPr lang="en-GB" sz="900" kern="1200" dirty="0"/>
        </a:p>
      </dsp:txBody>
      <dsp:txXfrm>
        <a:off x="1263346" y="2141584"/>
        <a:ext cx="1043657" cy="521828"/>
      </dsp:txXfrm>
    </dsp:sp>
    <dsp:sp modelId="{0BB59BAE-A96B-4CC3-944D-8982B78A83E4}">
      <dsp:nvSpPr>
        <dsp:cNvPr id="0" name=""/>
        <dsp:cNvSpPr/>
      </dsp:nvSpPr>
      <dsp:spPr>
        <a:xfrm>
          <a:off x="2526171"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General Government (S13)</a:t>
          </a:r>
          <a:endParaRPr lang="en-GB" sz="900" kern="1200" dirty="0"/>
        </a:p>
      </dsp:txBody>
      <dsp:txXfrm>
        <a:off x="2526171" y="2141584"/>
        <a:ext cx="1043657" cy="521828"/>
      </dsp:txXfrm>
    </dsp:sp>
    <dsp:sp modelId="{84EF9346-B071-4665-9660-7C3F49048E37}">
      <dsp:nvSpPr>
        <dsp:cNvPr id="0" name=""/>
        <dsp:cNvSpPr/>
      </dsp:nvSpPr>
      <dsp:spPr>
        <a:xfrm>
          <a:off x="3788996"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Households (S14)</a:t>
          </a:r>
          <a:endParaRPr lang="en-GB" sz="900" kern="1200" dirty="0"/>
        </a:p>
      </dsp:txBody>
      <dsp:txXfrm>
        <a:off x="3788996" y="2141584"/>
        <a:ext cx="1043657" cy="521828"/>
      </dsp:txXfrm>
    </dsp:sp>
    <dsp:sp modelId="{BE0B9ED4-0614-4858-881C-34E1CDC7E72B}">
      <dsp:nvSpPr>
        <dsp:cNvPr id="0" name=""/>
        <dsp:cNvSpPr/>
      </dsp:nvSpPr>
      <dsp:spPr>
        <a:xfrm>
          <a:off x="5051821" y="2141584"/>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Non-profit institutions serving households (S15)</a:t>
          </a:r>
          <a:endParaRPr lang="en-GB" sz="900" kern="1200" dirty="0"/>
        </a:p>
      </dsp:txBody>
      <dsp:txXfrm>
        <a:off x="5051821" y="2141584"/>
        <a:ext cx="1043657" cy="521828"/>
      </dsp:txXfrm>
    </dsp:sp>
    <dsp:sp modelId="{4E9881E7-94BF-4294-9557-B0B87BBD4D26}">
      <dsp:nvSpPr>
        <dsp:cNvPr id="0" name=""/>
        <dsp:cNvSpPr/>
      </dsp:nvSpPr>
      <dsp:spPr>
        <a:xfrm>
          <a:off x="4673162" y="1412521"/>
          <a:ext cx="1043657" cy="521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Rest-of-the-world (S2)</a:t>
          </a:r>
          <a:endParaRPr lang="en-GB" sz="900" kern="1200" dirty="0"/>
        </a:p>
      </dsp:txBody>
      <dsp:txXfrm>
        <a:off x="4673162" y="1412521"/>
        <a:ext cx="1043657" cy="5218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C3829-7089-4E3C-9BAB-3195E19AF93B}">
      <dsp:nvSpPr>
        <dsp:cNvPr id="0" name=""/>
        <dsp:cNvSpPr/>
      </dsp:nvSpPr>
      <dsp:spPr>
        <a:xfrm>
          <a:off x="2415225" y="0"/>
          <a:ext cx="3622837" cy="114111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Balance sheet data</a:t>
          </a:r>
          <a:endParaRPr lang="en-GB" sz="1100" kern="1200" dirty="0"/>
        </a:p>
      </dsp:txBody>
      <dsp:txXfrm>
        <a:off x="2415225" y="142639"/>
        <a:ext cx="3194919" cy="855836"/>
      </dsp:txXfrm>
    </dsp:sp>
    <dsp:sp modelId="{6A2F0AC3-7A65-4C92-92B4-B56090B9BC22}">
      <dsp:nvSpPr>
        <dsp:cNvPr id="0" name=""/>
        <dsp:cNvSpPr/>
      </dsp:nvSpPr>
      <dsp:spPr>
        <a:xfrm>
          <a:off x="0" y="0"/>
          <a:ext cx="2415225" cy="11411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Transactions</a:t>
          </a:r>
          <a:endParaRPr lang="en-GB" sz="2700" kern="1200" dirty="0"/>
        </a:p>
      </dsp:txBody>
      <dsp:txXfrm>
        <a:off x="55705" y="55705"/>
        <a:ext cx="2303815" cy="1029704"/>
      </dsp:txXfrm>
    </dsp:sp>
    <dsp:sp modelId="{861297B4-A02A-4626-B098-23069E154BFE}">
      <dsp:nvSpPr>
        <dsp:cNvPr id="0" name=""/>
        <dsp:cNvSpPr/>
      </dsp:nvSpPr>
      <dsp:spPr>
        <a:xfrm>
          <a:off x="2415225" y="1255225"/>
          <a:ext cx="3622837" cy="114111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Loans and deposits: balance sheet</a:t>
          </a:r>
          <a:endParaRPr lang="en-GB" sz="1100" kern="1200" dirty="0"/>
        </a:p>
        <a:p>
          <a:pPr marL="57150" lvl="1" indent="-57150" algn="l" defTabSz="488950">
            <a:lnSpc>
              <a:spcPct val="90000"/>
            </a:lnSpc>
            <a:spcBef>
              <a:spcPct val="0"/>
            </a:spcBef>
            <a:spcAft>
              <a:spcPct val="15000"/>
            </a:spcAft>
            <a:buChar char="•"/>
          </a:pPr>
          <a:r>
            <a:rPr lang="en-US" sz="1100" kern="1200" dirty="0"/>
            <a:t>Actively traded securities: securities issues/holdings statistics * </a:t>
          </a:r>
          <a:endParaRPr lang="en-GB" sz="1100" kern="1200" dirty="0"/>
        </a:p>
        <a:p>
          <a:pPr marL="57150" lvl="1" indent="-57150" algn="l" defTabSz="488950">
            <a:lnSpc>
              <a:spcPct val="90000"/>
            </a:lnSpc>
            <a:spcBef>
              <a:spcPct val="0"/>
            </a:spcBef>
            <a:spcAft>
              <a:spcPct val="15000"/>
            </a:spcAft>
            <a:buChar char="•"/>
          </a:pPr>
          <a:r>
            <a:rPr lang="en-US" sz="1100" kern="1200" dirty="0"/>
            <a:t>Other items: various sources, including counterpart information</a:t>
          </a:r>
          <a:endParaRPr lang="en-GB" sz="1100" kern="1200" dirty="0"/>
        </a:p>
      </dsp:txBody>
      <dsp:txXfrm>
        <a:off x="2415225" y="1397864"/>
        <a:ext cx="3194919" cy="855836"/>
      </dsp:txXfrm>
    </dsp:sp>
    <dsp:sp modelId="{92410AB0-0EF0-4D43-83BC-38C0426B9EB1}">
      <dsp:nvSpPr>
        <dsp:cNvPr id="0" name=""/>
        <dsp:cNvSpPr/>
      </dsp:nvSpPr>
      <dsp:spPr>
        <a:xfrm>
          <a:off x="0" y="1255225"/>
          <a:ext cx="2415225" cy="11411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Price and FX changes</a:t>
          </a:r>
          <a:endParaRPr lang="en-GB" sz="2700" kern="1200" dirty="0"/>
        </a:p>
      </dsp:txBody>
      <dsp:txXfrm>
        <a:off x="55705" y="1310930"/>
        <a:ext cx="2303815" cy="1029704"/>
      </dsp:txXfrm>
    </dsp:sp>
    <dsp:sp modelId="{6D7609DA-3412-4639-9CA8-1DD77EC410EA}">
      <dsp:nvSpPr>
        <dsp:cNvPr id="0" name=""/>
        <dsp:cNvSpPr/>
      </dsp:nvSpPr>
      <dsp:spPr>
        <a:xfrm>
          <a:off x="2415225" y="2510450"/>
          <a:ext cx="3622837" cy="114111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Where feasible: derived from information obtained from reporting entities (e.g. main activity, </a:t>
          </a:r>
          <a:r>
            <a:rPr lang="en-US" sz="1100" kern="1200" dirty="0" err="1"/>
            <a:t>etc</a:t>
          </a:r>
          <a:r>
            <a:rPr lang="en-US" sz="1100" kern="1200" dirty="0"/>
            <a:t>…)</a:t>
          </a:r>
          <a:endParaRPr lang="en-GB" sz="1100" kern="1200" dirty="0"/>
        </a:p>
      </dsp:txBody>
      <dsp:txXfrm>
        <a:off x="2415225" y="2653089"/>
        <a:ext cx="3194919" cy="855836"/>
      </dsp:txXfrm>
    </dsp:sp>
    <dsp:sp modelId="{2B8C17FC-6354-497E-8F93-8DCB88F1C5D5}">
      <dsp:nvSpPr>
        <dsp:cNvPr id="0" name=""/>
        <dsp:cNvSpPr/>
      </dsp:nvSpPr>
      <dsp:spPr>
        <a:xfrm>
          <a:off x="0" y="2510450"/>
          <a:ext cx="2415225" cy="11411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Volume change</a:t>
          </a:r>
          <a:endParaRPr lang="en-GB" sz="2700" kern="1200" dirty="0"/>
        </a:p>
      </dsp:txBody>
      <dsp:txXfrm>
        <a:off x="55705" y="2566155"/>
        <a:ext cx="2303815" cy="10297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9099" cy="497206"/>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55333" y="2"/>
            <a:ext cx="2949099" cy="497206"/>
          </a:xfrm>
          <a:prstGeom prst="rect">
            <a:avLst/>
          </a:prstGeom>
        </p:spPr>
        <p:txBody>
          <a:bodyPr vert="horz" lIns="91440" tIns="45720" rIns="91440" bIns="45720" rtlCol="0"/>
          <a:lstStyle>
            <a:lvl1pPr algn="r">
              <a:defRPr sz="1200"/>
            </a:lvl1pPr>
          </a:lstStyle>
          <a:p>
            <a:pPr>
              <a:defRPr/>
            </a:pPr>
            <a:fld id="{CAB7FC4A-625A-4997-845F-B4C665339F19}" type="datetimeFigureOut">
              <a:rPr lang="en-GB"/>
              <a:pPr>
                <a:defRPr/>
              </a:pPr>
              <a:t>25/09/2023</a:t>
            </a:fld>
            <a:endParaRPr lang="en-GB"/>
          </a:p>
        </p:txBody>
      </p:sp>
      <p:sp>
        <p:nvSpPr>
          <p:cNvPr id="4" name="Footer Placeholder 3"/>
          <p:cNvSpPr>
            <a:spLocks noGrp="1"/>
          </p:cNvSpPr>
          <p:nvPr>
            <p:ph type="ftr" sz="quarter" idx="2"/>
          </p:nvPr>
        </p:nvSpPr>
        <p:spPr>
          <a:xfrm>
            <a:off x="0" y="9444594"/>
            <a:ext cx="2949099" cy="497206"/>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5333" y="9444594"/>
            <a:ext cx="2949099" cy="497206"/>
          </a:xfrm>
          <a:prstGeom prst="rect">
            <a:avLst/>
          </a:prstGeom>
        </p:spPr>
        <p:txBody>
          <a:bodyPr vert="horz" lIns="91440" tIns="45720" rIns="91440" bIns="45720" rtlCol="0" anchor="b"/>
          <a:lstStyle>
            <a:lvl1pPr algn="r">
              <a:defRPr sz="1200"/>
            </a:lvl1pPr>
          </a:lstStyle>
          <a:p>
            <a:pPr>
              <a:defRPr/>
            </a:pPr>
            <a:fld id="{070A9823-B0A4-4CFF-8BC2-549B802A5C22}" type="slidenum">
              <a:rPr lang="en-GB"/>
              <a:pPr>
                <a:defRPr/>
              </a:pPr>
              <a:t>‹#›</a:t>
            </a:fld>
            <a:endParaRPr lang="en-GB"/>
          </a:p>
        </p:txBody>
      </p:sp>
    </p:spTree>
    <p:extLst>
      <p:ext uri="{BB962C8B-B14F-4D97-AF65-F5344CB8AC3E}">
        <p14:creationId xmlns:p14="http://schemas.microsoft.com/office/powerpoint/2010/main" val="34447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9099" cy="49720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5333" y="2"/>
            <a:ext cx="2949099" cy="49720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E00F59-3AAD-4389-AAA8-78C8B1295C93}" type="datetimeFigureOut">
              <a:rPr lang="en-GB"/>
              <a:pPr>
                <a:defRPr/>
              </a:pPr>
              <a:t>25/09/2023</a:t>
            </a:fld>
            <a:endParaRPr lang="en-GB" dirty="0"/>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0562" y="4723447"/>
            <a:ext cx="5444490" cy="447484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4594"/>
            <a:ext cx="2949099" cy="49720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5333" y="9444594"/>
            <a:ext cx="2949099" cy="49720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89E48D-882E-48E9-AC90-458C8EC61319}" type="slidenum">
              <a:rPr lang="en-GB"/>
              <a:pPr>
                <a:defRPr/>
              </a:pPr>
              <a:t>‹#›</a:t>
            </a:fld>
            <a:endParaRPr lang="en-GB" dirty="0"/>
          </a:p>
        </p:txBody>
      </p:sp>
    </p:spTree>
    <p:extLst>
      <p:ext uri="{BB962C8B-B14F-4D97-AF65-F5344CB8AC3E}">
        <p14:creationId xmlns:p14="http://schemas.microsoft.com/office/powerpoint/2010/main" val="583127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1</a:t>
            </a:fld>
            <a:endParaRPr lang="en-GB" dirty="0"/>
          </a:p>
        </p:txBody>
      </p:sp>
    </p:spTree>
    <p:extLst>
      <p:ext uri="{BB962C8B-B14F-4D97-AF65-F5344CB8AC3E}">
        <p14:creationId xmlns:p14="http://schemas.microsoft.com/office/powerpoint/2010/main" val="2960892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10</a:t>
            </a:fld>
            <a:endParaRPr lang="en-GB" dirty="0"/>
          </a:p>
        </p:txBody>
      </p:sp>
    </p:spTree>
    <p:extLst>
      <p:ext uri="{BB962C8B-B14F-4D97-AF65-F5344CB8AC3E}">
        <p14:creationId xmlns:p14="http://schemas.microsoft.com/office/powerpoint/2010/main" val="94344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12</a:t>
            </a:fld>
            <a:endParaRPr lang="en-GB" dirty="0"/>
          </a:p>
        </p:txBody>
      </p:sp>
    </p:spTree>
    <p:extLst>
      <p:ext uri="{BB962C8B-B14F-4D97-AF65-F5344CB8AC3E}">
        <p14:creationId xmlns:p14="http://schemas.microsoft.com/office/powerpoint/2010/main" val="315632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13</a:t>
            </a:fld>
            <a:endParaRPr lang="en-GB" dirty="0"/>
          </a:p>
        </p:txBody>
      </p:sp>
    </p:spTree>
    <p:extLst>
      <p:ext uri="{BB962C8B-B14F-4D97-AF65-F5344CB8AC3E}">
        <p14:creationId xmlns:p14="http://schemas.microsoft.com/office/powerpoint/2010/main" val="319391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14</a:t>
            </a:fld>
            <a:endParaRPr lang="en-GB" dirty="0"/>
          </a:p>
        </p:txBody>
      </p:sp>
    </p:spTree>
    <p:extLst>
      <p:ext uri="{BB962C8B-B14F-4D97-AF65-F5344CB8AC3E}">
        <p14:creationId xmlns:p14="http://schemas.microsoft.com/office/powerpoint/2010/main" val="2567383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15</a:t>
            </a:fld>
            <a:endParaRPr lang="en-GB" dirty="0"/>
          </a:p>
        </p:txBody>
      </p:sp>
    </p:spTree>
    <p:extLst>
      <p:ext uri="{BB962C8B-B14F-4D97-AF65-F5344CB8AC3E}">
        <p14:creationId xmlns:p14="http://schemas.microsoft.com/office/powerpoint/2010/main" val="3868531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16</a:t>
            </a:fld>
            <a:endParaRPr lang="en-GB" dirty="0"/>
          </a:p>
        </p:txBody>
      </p:sp>
    </p:spTree>
    <p:extLst>
      <p:ext uri="{BB962C8B-B14F-4D97-AF65-F5344CB8AC3E}">
        <p14:creationId xmlns:p14="http://schemas.microsoft.com/office/powerpoint/2010/main" val="4231316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17</a:t>
            </a:fld>
            <a:endParaRPr lang="en-GB" dirty="0"/>
          </a:p>
        </p:txBody>
      </p:sp>
    </p:spTree>
    <p:extLst>
      <p:ext uri="{BB962C8B-B14F-4D97-AF65-F5344CB8AC3E}">
        <p14:creationId xmlns:p14="http://schemas.microsoft.com/office/powerpoint/2010/main" val="2915440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18</a:t>
            </a:fld>
            <a:endParaRPr lang="en-GB" dirty="0"/>
          </a:p>
        </p:txBody>
      </p:sp>
    </p:spTree>
    <p:extLst>
      <p:ext uri="{BB962C8B-B14F-4D97-AF65-F5344CB8AC3E}">
        <p14:creationId xmlns:p14="http://schemas.microsoft.com/office/powerpoint/2010/main" val="692926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19</a:t>
            </a:fld>
            <a:endParaRPr lang="en-GB" dirty="0"/>
          </a:p>
        </p:txBody>
      </p:sp>
    </p:spTree>
    <p:extLst>
      <p:ext uri="{BB962C8B-B14F-4D97-AF65-F5344CB8AC3E}">
        <p14:creationId xmlns:p14="http://schemas.microsoft.com/office/powerpoint/2010/main" val="30672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0EC18FEB-43E9-4B20-9BB4-A0700AA47616}"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20</a:t>
            </a:fld>
            <a:endParaRPr lang="en-GB" dirty="0"/>
          </a:p>
        </p:txBody>
      </p:sp>
    </p:spTree>
    <p:extLst>
      <p:ext uri="{BB962C8B-B14F-4D97-AF65-F5344CB8AC3E}">
        <p14:creationId xmlns:p14="http://schemas.microsoft.com/office/powerpoint/2010/main" val="1728124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21</a:t>
            </a:fld>
            <a:endParaRPr lang="en-GB" dirty="0"/>
          </a:p>
        </p:txBody>
      </p:sp>
    </p:spTree>
    <p:extLst>
      <p:ext uri="{BB962C8B-B14F-4D97-AF65-F5344CB8AC3E}">
        <p14:creationId xmlns:p14="http://schemas.microsoft.com/office/powerpoint/2010/main" val="233430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22</a:t>
            </a:fld>
            <a:endParaRPr lang="en-GB" dirty="0"/>
          </a:p>
        </p:txBody>
      </p:sp>
    </p:spTree>
    <p:extLst>
      <p:ext uri="{BB962C8B-B14F-4D97-AF65-F5344CB8AC3E}">
        <p14:creationId xmlns:p14="http://schemas.microsoft.com/office/powerpoint/2010/main" val="101075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23</a:t>
            </a:fld>
            <a:endParaRPr lang="en-GB" dirty="0"/>
          </a:p>
        </p:txBody>
      </p:sp>
    </p:spTree>
    <p:extLst>
      <p:ext uri="{BB962C8B-B14F-4D97-AF65-F5344CB8AC3E}">
        <p14:creationId xmlns:p14="http://schemas.microsoft.com/office/powerpoint/2010/main" val="3482090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24</a:t>
            </a:fld>
            <a:endParaRPr lang="en-GB" dirty="0"/>
          </a:p>
        </p:txBody>
      </p:sp>
    </p:spTree>
    <p:extLst>
      <p:ext uri="{BB962C8B-B14F-4D97-AF65-F5344CB8AC3E}">
        <p14:creationId xmlns:p14="http://schemas.microsoft.com/office/powerpoint/2010/main" val="2753239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25</a:t>
            </a:fld>
            <a:endParaRPr lang="en-GB" dirty="0"/>
          </a:p>
        </p:txBody>
      </p:sp>
    </p:spTree>
    <p:extLst>
      <p:ext uri="{BB962C8B-B14F-4D97-AF65-F5344CB8AC3E}">
        <p14:creationId xmlns:p14="http://schemas.microsoft.com/office/powerpoint/2010/main" val="3152526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26</a:t>
            </a:fld>
            <a:endParaRPr lang="en-GB" dirty="0"/>
          </a:p>
        </p:txBody>
      </p:sp>
    </p:spTree>
    <p:extLst>
      <p:ext uri="{BB962C8B-B14F-4D97-AF65-F5344CB8AC3E}">
        <p14:creationId xmlns:p14="http://schemas.microsoft.com/office/powerpoint/2010/main" val="2171823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27</a:t>
            </a:fld>
            <a:endParaRPr lang="en-GB" dirty="0"/>
          </a:p>
        </p:txBody>
      </p:sp>
    </p:spTree>
    <p:extLst>
      <p:ext uri="{BB962C8B-B14F-4D97-AF65-F5344CB8AC3E}">
        <p14:creationId xmlns:p14="http://schemas.microsoft.com/office/powerpoint/2010/main" val="3332370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28</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3</a:t>
            </a:fld>
            <a:endParaRPr lang="en-GB" dirty="0"/>
          </a:p>
        </p:txBody>
      </p:sp>
    </p:spTree>
    <p:extLst>
      <p:ext uri="{BB962C8B-B14F-4D97-AF65-F5344CB8AC3E}">
        <p14:creationId xmlns:p14="http://schemas.microsoft.com/office/powerpoint/2010/main" val="163644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4</a:t>
            </a:fld>
            <a:endParaRPr lang="en-GB" dirty="0"/>
          </a:p>
        </p:txBody>
      </p:sp>
    </p:spTree>
    <p:extLst>
      <p:ext uri="{BB962C8B-B14F-4D97-AF65-F5344CB8AC3E}">
        <p14:creationId xmlns:p14="http://schemas.microsoft.com/office/powerpoint/2010/main" val="414280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5</a:t>
            </a:fld>
            <a:endParaRPr lang="en-GB" dirty="0"/>
          </a:p>
        </p:txBody>
      </p:sp>
    </p:spTree>
    <p:extLst>
      <p:ext uri="{BB962C8B-B14F-4D97-AF65-F5344CB8AC3E}">
        <p14:creationId xmlns:p14="http://schemas.microsoft.com/office/powerpoint/2010/main" val="213267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7</a:t>
            </a:fld>
            <a:endParaRPr lang="en-GB" dirty="0"/>
          </a:p>
        </p:txBody>
      </p:sp>
    </p:spTree>
    <p:extLst>
      <p:ext uri="{BB962C8B-B14F-4D97-AF65-F5344CB8AC3E}">
        <p14:creationId xmlns:p14="http://schemas.microsoft.com/office/powerpoint/2010/main" val="284221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8</a:t>
            </a:fld>
            <a:endParaRPr lang="en-GB" dirty="0"/>
          </a:p>
        </p:txBody>
      </p:sp>
    </p:spTree>
    <p:extLst>
      <p:ext uri="{BB962C8B-B14F-4D97-AF65-F5344CB8AC3E}">
        <p14:creationId xmlns:p14="http://schemas.microsoft.com/office/powerpoint/2010/main" val="312930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9</a:t>
            </a:fld>
            <a:endParaRPr lang="en-GB" dirty="0"/>
          </a:p>
        </p:txBody>
      </p:sp>
    </p:spTree>
    <p:extLst>
      <p:ext uri="{BB962C8B-B14F-4D97-AF65-F5344CB8AC3E}">
        <p14:creationId xmlns:p14="http://schemas.microsoft.com/office/powerpoint/2010/main" val="2741591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332504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4" name="Picture Placeholder 33"/>
          <p:cNvSpPr>
            <a:spLocks noGrp="1"/>
          </p:cNvSpPr>
          <p:nvPr>
            <p:ph type="pic" sz="quarter" idx="25"/>
          </p:nvPr>
        </p:nvSpPr>
        <p:spPr>
          <a:xfrm>
            <a:off x="0" y="1081088"/>
            <a:ext cx="4281488" cy="3651168"/>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A03BAC3-5655-4B19-B6D0-8045C16EFFF7}" type="slidenum">
              <a:rPr/>
              <a:pPr>
                <a:defRPr/>
              </a:pPr>
              <a:t>‹#›</a:t>
            </a:fld>
            <a:endParaRPr dirty="0"/>
          </a:p>
        </p:txBody>
      </p:sp>
    </p:spTree>
    <p:extLst>
      <p:ext uri="{BB962C8B-B14F-4D97-AF65-F5344CB8AC3E}">
        <p14:creationId xmlns:p14="http://schemas.microsoft.com/office/powerpoint/2010/main" val="38224965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CD2E2F-F92A-4B02-9BE7-CCF47B525670}" type="slidenum">
              <a:rPr/>
              <a:pPr>
                <a:defRPr/>
              </a:pPr>
              <a:t>‹#›</a:t>
            </a:fld>
            <a:endParaRPr dirty="0"/>
          </a:p>
        </p:txBody>
      </p:sp>
    </p:spTree>
    <p:extLst>
      <p:ext uri="{BB962C8B-B14F-4D97-AF65-F5344CB8AC3E}">
        <p14:creationId xmlns:p14="http://schemas.microsoft.com/office/powerpoint/2010/main" val="298384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A91E1AE-0C8E-4F76-9822-41893C44C1CD}" type="slidenum">
              <a:rPr/>
              <a:pPr>
                <a:defRPr/>
              </a:pPr>
              <a:t>‹#›</a:t>
            </a:fld>
            <a:endParaRPr dirty="0"/>
          </a:p>
        </p:txBody>
      </p:sp>
    </p:spTree>
    <p:extLst>
      <p:ext uri="{BB962C8B-B14F-4D97-AF65-F5344CB8AC3E}">
        <p14:creationId xmlns:p14="http://schemas.microsoft.com/office/powerpoint/2010/main" val="326836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153578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59515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5CF0E3E-6A53-407C-B228-D257703978F3}" type="slidenum">
              <a:rPr/>
              <a:pPr>
                <a:defRPr/>
              </a:pPr>
              <a:t>‹#›</a:t>
            </a:fld>
            <a:endParaRPr dirty="0"/>
          </a:p>
        </p:txBody>
      </p:sp>
    </p:spTree>
    <p:extLst>
      <p:ext uri="{BB962C8B-B14F-4D97-AF65-F5344CB8AC3E}">
        <p14:creationId xmlns:p14="http://schemas.microsoft.com/office/powerpoint/2010/main" val="119305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65901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5A8A81F-602E-4F8A-A59F-1CB8EC3665FC}" type="slidenum">
              <a:rPr/>
              <a:pPr>
                <a:defRPr/>
              </a:pPr>
              <a:t>‹#›</a:t>
            </a:fld>
            <a:endParaRPr dirty="0"/>
          </a:p>
        </p:txBody>
      </p:sp>
    </p:spTree>
    <p:extLst>
      <p:ext uri="{BB962C8B-B14F-4D97-AF65-F5344CB8AC3E}">
        <p14:creationId xmlns:p14="http://schemas.microsoft.com/office/powerpoint/2010/main" val="152794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5538A09-DD14-42AD-BF95-748291479EDB}" type="slidenum">
              <a:rPr/>
              <a:pPr>
                <a:defRPr/>
              </a:pPr>
              <a:t>‹#›</a:t>
            </a:fld>
            <a:endParaRPr dirty="0"/>
          </a:p>
        </p:txBody>
      </p:sp>
    </p:spTree>
    <p:extLst>
      <p:ext uri="{BB962C8B-B14F-4D97-AF65-F5344CB8AC3E}">
        <p14:creationId xmlns:p14="http://schemas.microsoft.com/office/powerpoint/2010/main" val="423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9A0490-5A54-4A85-8556-378BE2D399ED}" type="slidenum">
              <a:rPr/>
              <a:pPr>
                <a:defRPr/>
              </a:pPr>
              <a:t>‹#›</a:t>
            </a:fld>
            <a:endParaRPr dirty="0"/>
          </a:p>
        </p:txBody>
      </p:sp>
    </p:spTree>
    <p:extLst>
      <p:ext uri="{BB962C8B-B14F-4D97-AF65-F5344CB8AC3E}">
        <p14:creationId xmlns:p14="http://schemas.microsoft.com/office/powerpoint/2010/main" val="1195818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A2AD3AA-77E8-4059-99E1-B20E6EF740D6}" type="slidenum">
              <a:rPr/>
              <a:pPr>
                <a:defRPr/>
              </a:pPr>
              <a:t>‹#›</a:t>
            </a:fld>
            <a:endParaRPr dirty="0"/>
          </a:p>
        </p:txBody>
      </p:sp>
    </p:spTree>
    <p:extLst>
      <p:ext uri="{BB962C8B-B14F-4D97-AF65-F5344CB8AC3E}">
        <p14:creationId xmlns:p14="http://schemas.microsoft.com/office/powerpoint/2010/main" val="379724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95FB5"/>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54684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CAD61C4-D565-481A-81FB-FD2D5DA6A43C}" type="slidenum">
              <a:rPr/>
              <a:pPr>
                <a:defRPr/>
              </a:pPr>
              <a:t>‹#›</a:t>
            </a:fld>
            <a:endParaRPr dirty="0"/>
          </a:p>
        </p:txBody>
      </p:sp>
    </p:spTree>
    <p:extLst>
      <p:ext uri="{BB962C8B-B14F-4D97-AF65-F5344CB8AC3E}">
        <p14:creationId xmlns:p14="http://schemas.microsoft.com/office/powerpoint/2010/main" val="281377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3F779A3-FBD7-43A9-A418-08688450EED9}" type="slidenum">
              <a:rPr/>
              <a:pPr>
                <a:defRPr/>
              </a:pPr>
              <a:t>‹#›</a:t>
            </a:fld>
            <a:endParaRPr dirty="0"/>
          </a:p>
        </p:txBody>
      </p:sp>
    </p:spTree>
    <p:extLst>
      <p:ext uri="{BB962C8B-B14F-4D97-AF65-F5344CB8AC3E}">
        <p14:creationId xmlns:p14="http://schemas.microsoft.com/office/powerpoint/2010/main" val="2358950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97FC801-E2EE-42B2-BFDF-F67C23A6F660}" type="slidenum">
              <a:rPr/>
              <a:pPr>
                <a:defRPr/>
              </a:pPr>
              <a:t>‹#›</a:t>
            </a:fld>
            <a:endParaRPr dirty="0"/>
          </a:p>
        </p:txBody>
      </p:sp>
    </p:spTree>
    <p:extLst>
      <p:ext uri="{BB962C8B-B14F-4D97-AF65-F5344CB8AC3E}">
        <p14:creationId xmlns:p14="http://schemas.microsoft.com/office/powerpoint/2010/main" val="119371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0"/>
            <a:ext cx="919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89EFBB2-B333-479B-84A0-F406AA2E2D12}" type="slidenum">
              <a:rPr/>
              <a:pPr>
                <a:defRPr/>
              </a:pPr>
              <a:t>‹#›</a:t>
            </a:fld>
            <a:endParaRPr dirty="0"/>
          </a:p>
        </p:txBody>
      </p:sp>
    </p:spTree>
    <p:extLst>
      <p:ext uri="{BB962C8B-B14F-4D97-AF65-F5344CB8AC3E}">
        <p14:creationId xmlns:p14="http://schemas.microsoft.com/office/powerpoint/2010/main" val="12185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2AD2B4C-24FD-485E-ADAD-B1E3DC73B16B}" type="slidenum">
              <a:rPr/>
              <a:pPr>
                <a:defRPr/>
              </a:pPr>
              <a:t>‹#›</a:t>
            </a:fld>
            <a:endParaRPr dirty="0"/>
          </a:p>
        </p:txBody>
      </p:sp>
    </p:spTree>
    <p:extLst>
      <p:ext uri="{BB962C8B-B14F-4D97-AF65-F5344CB8AC3E}">
        <p14:creationId xmlns:p14="http://schemas.microsoft.com/office/powerpoint/2010/main" val="217957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AAA2B01-B512-4650-90E0-024ED79178B0}" type="slidenum">
              <a:rPr/>
              <a:pPr>
                <a:defRPr/>
              </a:pPr>
              <a:t>‹#›</a:t>
            </a:fld>
            <a:endParaRPr dirty="0"/>
          </a:p>
        </p:txBody>
      </p:sp>
    </p:spTree>
    <p:extLst>
      <p:ext uri="{BB962C8B-B14F-4D97-AF65-F5344CB8AC3E}">
        <p14:creationId xmlns:p14="http://schemas.microsoft.com/office/powerpoint/2010/main" val="270040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D9341D4-07C6-4282-AE38-5248E8AD561A}" type="slidenum">
              <a:rPr/>
              <a:pPr>
                <a:defRPr/>
              </a:pPr>
              <a:t>‹#›</a:t>
            </a:fld>
            <a:endParaRPr dirty="0"/>
          </a:p>
        </p:txBody>
      </p:sp>
    </p:spTree>
    <p:extLst>
      <p:ext uri="{BB962C8B-B14F-4D97-AF65-F5344CB8AC3E}">
        <p14:creationId xmlns:p14="http://schemas.microsoft.com/office/powerpoint/2010/main" val="120822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Tree>
  </p:cSld>
  <p:clrMap bg1="lt1" tx1="dk1" bg2="lt2" tx2="dk2" accent1="accent1" accent2="accent2" accent3="accent3" accent4="accent4" accent5="accent5" accent6="accent6" hlink="hlink" folHlink="folHlink"/>
  <p:sldLayoutIdLst>
    <p:sldLayoutId id="2147486294" r:id="rId1"/>
    <p:sldLayoutId id="2147486295" r:id="rId2"/>
    <p:sldLayoutId id="2147486297" r:id="rId3"/>
    <p:sldLayoutId id="2147486298" r:id="rId4"/>
    <p:sldLayoutId id="2147486299" r:id="rId5"/>
    <p:sldLayoutId id="2147486300" r:id="rId6"/>
    <p:sldLayoutId id="2147486301" r:id="rId7"/>
    <p:sldLayoutId id="2147486302" r:id="rId8"/>
    <p:sldLayoutId id="2147486303" r:id="rId9"/>
    <p:sldLayoutId id="2147486304" r:id="rId10"/>
    <p:sldLayoutId id="2147486305" r:id="rId11"/>
    <p:sldLayoutId id="2147486306" r:id="rId12"/>
    <p:sldLayoutId id="2147486307" r:id="rId13"/>
    <p:sldLayoutId id="2147486316" r:id="rId14"/>
    <p:sldLayoutId id="2147486308" r:id="rId15"/>
    <p:sldLayoutId id="2147486311" r:id="rId16"/>
    <p:sldLayoutId id="2147486312" r:id="rId17"/>
    <p:sldLayoutId id="2147486313" r:id="rId18"/>
    <p:sldLayoutId id="2147486314"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tags" Target="../tags/tag22.xml"/><Relationship Id="rId16" Type="http://schemas.openxmlformats.org/officeDocument/2006/relationships/notesSlide" Target="../notesSlides/notesSlide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slideLayout" Target="../slideLayouts/slideLayout18.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ctrTitle"/>
          </p:nvPr>
        </p:nvSpPr>
        <p:spPr>
          <a:xfrm>
            <a:off x="136026" y="1231795"/>
            <a:ext cx="3640237" cy="1881294"/>
          </a:xfrm>
        </p:spPr>
        <p:txBody>
          <a:bodyPr/>
          <a:lstStyle/>
          <a:p>
            <a:r>
              <a:rPr lang="en-GB" altLang="en-US" dirty="0"/>
              <a:t>Compiling </a:t>
            </a:r>
            <a:br>
              <a:rPr lang="en-GB" altLang="en-US" dirty="0"/>
            </a:br>
            <a:r>
              <a:rPr lang="en-GB" altLang="en-US" dirty="0"/>
              <a:t>financial corporation </a:t>
            </a:r>
            <a:br>
              <a:rPr lang="en-GB" altLang="en-US" dirty="0"/>
            </a:br>
            <a:r>
              <a:rPr lang="en-GB" altLang="en-US" dirty="0"/>
              <a:t>sub-sectors</a:t>
            </a:r>
          </a:p>
        </p:txBody>
      </p:sp>
      <p:pic>
        <p:nvPicPr>
          <p:cNvPr id="13" name="Picture Placeholder 12"/>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7159" b="7159"/>
          <a:stretch>
            <a:fillRect/>
          </a:stretch>
        </p:blipFill>
        <p:spPr/>
      </p:pic>
      <p:sp>
        <p:nvSpPr>
          <p:cNvPr id="5" name="Text Placeholder 7"/>
          <p:cNvSpPr>
            <a:spLocks noGrp="1"/>
          </p:cNvSpPr>
          <p:nvPr>
            <p:ph type="body" sz="quarter" idx="4294967295"/>
          </p:nvPr>
        </p:nvSpPr>
        <p:spPr>
          <a:xfrm>
            <a:off x="3600450" y="4408488"/>
            <a:ext cx="5183188" cy="665162"/>
          </a:xfrm>
        </p:spPr>
        <p:txBody>
          <a:bodyPr anchor="ctr"/>
          <a:lstStyle/>
          <a:p>
            <a:pPr algn="r" eaLnBrk="1" hangingPunct="1">
              <a:spcBef>
                <a:spcPct val="0"/>
              </a:spcBef>
            </a:pPr>
            <a:r>
              <a:rPr lang="en-GB" altLang="en-US" sz="1800" b="1" dirty="0">
                <a:solidFill>
                  <a:srgbClr val="003299"/>
                </a:solidFill>
              </a:rPr>
              <a:t>Pierre Sola</a:t>
            </a:r>
          </a:p>
          <a:p>
            <a:pPr algn="r" eaLnBrk="1" hangingPunct="1">
              <a:spcBef>
                <a:spcPct val="0"/>
              </a:spcBef>
            </a:pPr>
            <a:r>
              <a:rPr lang="en-GB" altLang="en-US" sz="1800" dirty="0">
                <a:solidFill>
                  <a:srgbClr val="003299"/>
                </a:solidFill>
              </a:rPr>
              <a:t>European Central Bank</a:t>
            </a:r>
          </a:p>
        </p:txBody>
      </p:sp>
      <p:sp>
        <p:nvSpPr>
          <p:cNvPr id="6" name="Subtitle 8"/>
          <p:cNvSpPr>
            <a:spLocks noGrp="1"/>
          </p:cNvSpPr>
          <p:nvPr>
            <p:ph type="subTitle" idx="4294967295"/>
          </p:nvPr>
        </p:nvSpPr>
        <p:spPr>
          <a:xfrm>
            <a:off x="468626" y="3501274"/>
            <a:ext cx="2663825" cy="859792"/>
          </a:xfrm>
        </p:spPr>
        <p:txBody>
          <a:bodyPr/>
          <a:lstStyle/>
          <a:p>
            <a:pPr>
              <a:lnSpc>
                <a:spcPts val="2400"/>
              </a:lnSpc>
            </a:pPr>
            <a:r>
              <a:rPr lang="en-GB" altLang="en-US" sz="2000" dirty="0">
                <a:solidFill>
                  <a:schemeClr val="tx2"/>
                </a:solidFill>
              </a:rPr>
              <a:t>Workshop on Financial Accounts</a:t>
            </a:r>
          </a:p>
          <a:p>
            <a:pPr>
              <a:lnSpc>
                <a:spcPts val="2400"/>
              </a:lnSpc>
            </a:pPr>
            <a:endParaRPr lang="en-GB" altLang="en-US" sz="2000" dirty="0">
              <a:solidFill>
                <a:schemeClr val="tx2"/>
              </a:solidFill>
            </a:endParaRPr>
          </a:p>
        </p:txBody>
      </p:sp>
      <p:sp>
        <p:nvSpPr>
          <p:cNvPr id="2" name="TextBox 1">
            <a:extLst>
              <a:ext uri="{FF2B5EF4-FFF2-40B4-BE49-F238E27FC236}">
                <a16:creationId xmlns:a16="http://schemas.microsoft.com/office/drawing/2014/main" id="{CB196E12-76F0-C770-6B37-921452655608}"/>
              </a:ext>
            </a:extLst>
          </p:cNvPr>
          <p:cNvSpPr txBox="1"/>
          <p:nvPr/>
        </p:nvSpPr>
        <p:spPr>
          <a:xfrm>
            <a:off x="360362" y="4431350"/>
            <a:ext cx="2663824" cy="646331"/>
          </a:xfrm>
          <a:prstGeom prst="rect">
            <a:avLst/>
          </a:prstGeom>
          <a:noFill/>
        </p:spPr>
        <p:txBody>
          <a:bodyPr wrap="square" rtlCol="0">
            <a:spAutoFit/>
          </a:bodyPr>
          <a:lstStyle/>
          <a:p>
            <a:r>
              <a:rPr lang="en-US" dirty="0">
                <a:solidFill>
                  <a:schemeClr val="bg1"/>
                </a:solidFill>
              </a:rPr>
              <a:t>9 to 11 October 2023 - Brussels</a:t>
            </a:r>
            <a:endParaRPr lang="en-GB" dirty="0">
              <a:solidFill>
                <a:schemeClr val="bg1"/>
              </a:solidFill>
            </a:endParaRPr>
          </a:p>
        </p:txBody>
      </p:sp>
      <p:sp>
        <p:nvSpPr>
          <p:cNvPr id="3" name="TextBox 2">
            <a:extLst>
              <a:ext uri="{FF2B5EF4-FFF2-40B4-BE49-F238E27FC236}">
                <a16:creationId xmlns:a16="http://schemas.microsoft.com/office/drawing/2014/main" id="{BC58103A-4582-72DA-C894-6B4753300082}"/>
              </a:ext>
            </a:extLst>
          </p:cNvPr>
          <p:cNvSpPr txBox="1"/>
          <p:nvPr/>
        </p:nvSpPr>
        <p:spPr>
          <a:xfrm>
            <a:off x="5069150" y="3386117"/>
            <a:ext cx="4074850" cy="954107"/>
          </a:xfrm>
          <a:prstGeom prst="rect">
            <a:avLst/>
          </a:prstGeom>
          <a:solidFill>
            <a:srgbClr val="9EC9EA"/>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GB" sz="1400" dirty="0">
                <a:effectLst/>
                <a:latin typeface="Calibri" panose="020F0502020204030204" pitchFamily="34" charset="0"/>
                <a:ea typeface="Calibri" panose="020F0502020204030204" pitchFamily="34" charset="0"/>
              </a:rPr>
              <a:t>This document should not be reported as representing the views of the European Central Bank (ECB). The views expressed are those of the authors and do not necessarily reflect those of the ECB.</a:t>
            </a:r>
            <a:endParaRPr lang="en-GB"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10</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74662" y="123051"/>
            <a:ext cx="8194675" cy="635000"/>
          </a:xfrm>
        </p:spPr>
        <p:txBody>
          <a:bodyPr/>
          <a:lstStyle/>
          <a:p>
            <a:pPr>
              <a:lnSpc>
                <a:spcPts val="2800"/>
              </a:lnSpc>
              <a:defRPr/>
            </a:pPr>
            <a:r>
              <a:rPr lang="en-GB" dirty="0"/>
              <a:t>3. </a:t>
            </a:r>
            <a:r>
              <a:rPr lang="en-GB" altLang="en-US" sz="2800" dirty="0"/>
              <a:t>Sources according to data type</a:t>
            </a:r>
            <a:br>
              <a:rPr lang="en-GB" altLang="en-US" sz="2800" dirty="0"/>
            </a:br>
            <a:br>
              <a:rPr lang="en-GB" dirty="0"/>
            </a:br>
            <a:endParaRPr lang="en-GB" sz="2000" dirty="0"/>
          </a:p>
        </p:txBody>
      </p:sp>
      <p:sp>
        <p:nvSpPr>
          <p:cNvPr id="11" name="TextBox 10">
            <a:extLst>
              <a:ext uri="{FF2B5EF4-FFF2-40B4-BE49-F238E27FC236}">
                <a16:creationId xmlns:a16="http://schemas.microsoft.com/office/drawing/2014/main" id="{91B23A13-985B-6D50-86F5-B6479D5E664F}"/>
              </a:ext>
            </a:extLst>
          </p:cNvPr>
          <p:cNvSpPr txBox="1"/>
          <p:nvPr/>
        </p:nvSpPr>
        <p:spPr>
          <a:xfrm>
            <a:off x="86904" y="512347"/>
            <a:ext cx="8970192" cy="369332"/>
          </a:xfrm>
          <a:prstGeom prst="rect">
            <a:avLst/>
          </a:prstGeom>
          <a:noFill/>
        </p:spPr>
        <p:txBody>
          <a:bodyPr wrap="square" rtlCol="0">
            <a:spAutoFit/>
          </a:bodyPr>
          <a:lstStyle/>
          <a:p>
            <a:r>
              <a:rPr lang="en-US" dirty="0"/>
              <a:t>Main data sources used in euro area countries to compile Financial Corporations data:</a:t>
            </a:r>
            <a:endParaRPr lang="en-GB" dirty="0"/>
          </a:p>
        </p:txBody>
      </p:sp>
      <p:graphicFrame>
        <p:nvGraphicFramePr>
          <p:cNvPr id="2" name="Diagram 1">
            <a:extLst>
              <a:ext uri="{FF2B5EF4-FFF2-40B4-BE49-F238E27FC236}">
                <a16:creationId xmlns:a16="http://schemas.microsoft.com/office/drawing/2014/main" id="{E148F2B6-C8DD-1A1C-0D4D-7542134C7011}"/>
              </a:ext>
            </a:extLst>
          </p:cNvPr>
          <p:cNvGraphicFramePr/>
          <p:nvPr>
            <p:extLst>
              <p:ext uri="{D42A27DB-BD31-4B8C-83A1-F6EECF244321}">
                <p14:modId xmlns:p14="http://schemas.microsoft.com/office/powerpoint/2010/main" val="519915997"/>
              </p:ext>
            </p:extLst>
          </p:nvPr>
        </p:nvGraphicFramePr>
        <p:xfrm>
          <a:off x="1738116" y="952185"/>
          <a:ext cx="6038063" cy="3651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5072634-85B1-10A3-5B9C-971299E630B9}"/>
              </a:ext>
            </a:extLst>
          </p:cNvPr>
          <p:cNvSpPr txBox="1"/>
          <p:nvPr/>
        </p:nvSpPr>
        <p:spPr>
          <a:xfrm>
            <a:off x="204039" y="4684752"/>
            <a:ext cx="2478705" cy="461665"/>
          </a:xfrm>
          <a:prstGeom prst="rect">
            <a:avLst/>
          </a:prstGeom>
          <a:noFill/>
        </p:spPr>
        <p:txBody>
          <a:bodyPr wrap="square" rtlCol="0">
            <a:spAutoFit/>
          </a:bodyPr>
          <a:lstStyle/>
          <a:p>
            <a:r>
              <a:rPr lang="en-US" sz="1200" dirty="0"/>
              <a:t>* Alternative: applying market indices. </a:t>
            </a:r>
            <a:endParaRPr lang="en-GB" sz="1200" dirty="0"/>
          </a:p>
        </p:txBody>
      </p:sp>
    </p:spTree>
    <p:extLst>
      <p:ext uri="{BB962C8B-B14F-4D97-AF65-F5344CB8AC3E}">
        <p14:creationId xmlns:p14="http://schemas.microsoft.com/office/powerpoint/2010/main" val="177277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11</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260350" y="149225"/>
            <a:ext cx="8194675" cy="635000"/>
          </a:xfrm>
        </p:spPr>
        <p:txBody>
          <a:bodyPr/>
          <a:lstStyle/>
          <a:p>
            <a:pPr>
              <a:lnSpc>
                <a:spcPts val="2800"/>
              </a:lnSpc>
              <a:defRPr/>
            </a:pPr>
            <a:r>
              <a:rPr lang="en-GB" dirty="0"/>
              <a:t>4. Typical sources of Financial Accounts</a:t>
            </a:r>
            <a:endParaRPr dirty="0"/>
          </a:p>
        </p:txBody>
      </p:sp>
      <p:grpSp>
        <p:nvGrpSpPr>
          <p:cNvPr id="21" name="Group 20"/>
          <p:cNvGrpSpPr/>
          <p:nvPr/>
        </p:nvGrpSpPr>
        <p:grpSpPr>
          <a:xfrm>
            <a:off x="6090270" y="5495490"/>
            <a:ext cx="438432" cy="512883"/>
            <a:chOff x="2256988" y="591803"/>
            <a:chExt cx="438432" cy="512883"/>
          </a:xfrm>
        </p:grpSpPr>
        <p:sp>
          <p:nvSpPr>
            <p:cNvPr id="22" name="Right Arrow 21"/>
            <p:cNvSpPr/>
            <p:nvPr/>
          </p:nvSpPr>
          <p:spPr>
            <a:xfrm>
              <a:off x="2256988" y="591803"/>
              <a:ext cx="438432" cy="51288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2256988" y="694380"/>
              <a:ext cx="306902" cy="307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p:txBody>
        </p:sp>
      </p:grpSp>
      <p:graphicFrame>
        <p:nvGraphicFramePr>
          <p:cNvPr id="2" name="Table 2">
            <a:extLst>
              <a:ext uri="{FF2B5EF4-FFF2-40B4-BE49-F238E27FC236}">
                <a16:creationId xmlns:a16="http://schemas.microsoft.com/office/drawing/2014/main" id="{C2E552AE-A865-50E3-5277-057485FA32A4}"/>
              </a:ext>
            </a:extLst>
          </p:cNvPr>
          <p:cNvGraphicFramePr>
            <a:graphicFrameLocks noGrp="1"/>
          </p:cNvGraphicFramePr>
          <p:nvPr>
            <p:extLst>
              <p:ext uri="{D42A27DB-BD31-4B8C-83A1-F6EECF244321}">
                <p14:modId xmlns:p14="http://schemas.microsoft.com/office/powerpoint/2010/main" val="4052775274"/>
              </p:ext>
            </p:extLst>
          </p:nvPr>
        </p:nvGraphicFramePr>
        <p:xfrm>
          <a:off x="457200" y="646472"/>
          <a:ext cx="8487696" cy="4424680"/>
        </p:xfrm>
        <a:graphic>
          <a:graphicData uri="http://schemas.openxmlformats.org/drawingml/2006/table">
            <a:tbl>
              <a:tblPr firstRow="1" bandRow="1">
                <a:tableStyleId>{5C22544A-7EE6-4342-B048-85BDC9FD1C3A}</a:tableStyleId>
              </a:tblPr>
              <a:tblGrid>
                <a:gridCol w="2544286">
                  <a:extLst>
                    <a:ext uri="{9D8B030D-6E8A-4147-A177-3AD203B41FA5}">
                      <a16:colId xmlns:a16="http://schemas.microsoft.com/office/drawing/2014/main" val="2080637804"/>
                    </a:ext>
                  </a:extLst>
                </a:gridCol>
                <a:gridCol w="4561807">
                  <a:extLst>
                    <a:ext uri="{9D8B030D-6E8A-4147-A177-3AD203B41FA5}">
                      <a16:colId xmlns:a16="http://schemas.microsoft.com/office/drawing/2014/main" val="1032264356"/>
                    </a:ext>
                  </a:extLst>
                </a:gridCol>
                <a:gridCol w="1381603">
                  <a:extLst>
                    <a:ext uri="{9D8B030D-6E8A-4147-A177-3AD203B41FA5}">
                      <a16:colId xmlns:a16="http://schemas.microsoft.com/office/drawing/2014/main" val="3571276351"/>
                    </a:ext>
                  </a:extLst>
                </a:gridCol>
              </a:tblGrid>
              <a:tr h="370840">
                <a:tc>
                  <a:txBody>
                    <a:bodyPr/>
                    <a:lstStyle/>
                    <a:p>
                      <a:r>
                        <a:rPr lang="en-US" dirty="0"/>
                        <a:t>Sector/instrument</a:t>
                      </a:r>
                      <a:endParaRPr lang="en-GB" dirty="0"/>
                    </a:p>
                  </a:txBody>
                  <a:tcPr/>
                </a:tc>
                <a:tc>
                  <a:txBody>
                    <a:bodyPr/>
                    <a:lstStyle/>
                    <a:p>
                      <a:r>
                        <a:rPr lang="en-US" dirty="0"/>
                        <a:t>Typical source</a:t>
                      </a:r>
                      <a:endParaRPr lang="en-GB" dirty="0"/>
                    </a:p>
                  </a:txBody>
                  <a:tcPr/>
                </a:tc>
                <a:tc>
                  <a:txBody>
                    <a:bodyPr/>
                    <a:lstStyle/>
                    <a:p>
                      <a:r>
                        <a:rPr lang="en-US" dirty="0"/>
                        <a:t>Timeliness </a:t>
                      </a:r>
                      <a:br>
                        <a:rPr lang="en-US" dirty="0"/>
                      </a:br>
                      <a:r>
                        <a:rPr lang="en-US" dirty="0"/>
                        <a:t>in euro area (days)</a:t>
                      </a:r>
                      <a:endParaRPr lang="en-GB" dirty="0"/>
                    </a:p>
                  </a:txBody>
                  <a:tcPr/>
                </a:tc>
                <a:extLst>
                  <a:ext uri="{0D108BD9-81ED-4DB2-BD59-A6C34878D82A}">
                    <a16:rowId xmlns:a16="http://schemas.microsoft.com/office/drawing/2014/main" val="1289442183"/>
                  </a:ext>
                </a:extLst>
              </a:tr>
              <a:tr h="370840">
                <a:tc>
                  <a:txBody>
                    <a:bodyPr/>
                    <a:lstStyle/>
                    <a:p>
                      <a:r>
                        <a:rPr lang="en-US" dirty="0"/>
                        <a:t>Banking sector</a:t>
                      </a:r>
                      <a:endParaRPr lang="en-GB" dirty="0"/>
                    </a:p>
                  </a:txBody>
                  <a:tcPr/>
                </a:tc>
                <a:tc>
                  <a:txBody>
                    <a:bodyPr/>
                    <a:lstStyle/>
                    <a:p>
                      <a:r>
                        <a:rPr lang="en-US" dirty="0"/>
                        <a:t>Banking balance sheet</a:t>
                      </a:r>
                      <a:endParaRPr lang="en-GB" dirty="0"/>
                    </a:p>
                  </a:txBody>
                  <a:tcPr/>
                </a:tc>
                <a:tc>
                  <a:txBody>
                    <a:bodyPr/>
                    <a:lstStyle/>
                    <a:p>
                      <a:r>
                        <a:rPr lang="en-US" dirty="0"/>
                        <a:t>T+28</a:t>
                      </a:r>
                      <a:endParaRPr lang="en-GB" dirty="0"/>
                    </a:p>
                  </a:txBody>
                  <a:tcPr/>
                </a:tc>
                <a:extLst>
                  <a:ext uri="{0D108BD9-81ED-4DB2-BD59-A6C34878D82A}">
                    <a16:rowId xmlns:a16="http://schemas.microsoft.com/office/drawing/2014/main" val="3456964020"/>
                  </a:ext>
                </a:extLst>
              </a:tr>
              <a:tr h="370840">
                <a:tc>
                  <a:txBody>
                    <a:bodyPr/>
                    <a:lstStyle/>
                    <a:p>
                      <a:r>
                        <a:rPr lang="en-US" dirty="0"/>
                        <a:t>Rest  of the World</a:t>
                      </a:r>
                      <a:endParaRPr lang="en-GB" dirty="0"/>
                    </a:p>
                  </a:txBody>
                  <a:tcPr/>
                </a:tc>
                <a:tc>
                  <a:txBody>
                    <a:bodyPr/>
                    <a:lstStyle/>
                    <a:p>
                      <a:r>
                        <a:rPr lang="en-US" dirty="0"/>
                        <a:t>Balance of payments/International Investment Position</a:t>
                      </a:r>
                      <a:endParaRPr lang="en-GB" dirty="0"/>
                    </a:p>
                  </a:txBody>
                  <a:tcPr/>
                </a:tc>
                <a:tc>
                  <a:txBody>
                    <a:bodyPr/>
                    <a:lstStyle/>
                    <a:p>
                      <a:r>
                        <a:rPr lang="en-US" dirty="0"/>
                        <a:t>T+85</a:t>
                      </a:r>
                      <a:endParaRPr lang="en-GB" dirty="0"/>
                    </a:p>
                  </a:txBody>
                  <a:tcPr/>
                </a:tc>
                <a:extLst>
                  <a:ext uri="{0D108BD9-81ED-4DB2-BD59-A6C34878D82A}">
                    <a16:rowId xmlns:a16="http://schemas.microsoft.com/office/drawing/2014/main" val="3118819888"/>
                  </a:ext>
                </a:extLst>
              </a:tr>
              <a:tr h="370840">
                <a:tc>
                  <a:txBody>
                    <a:bodyPr/>
                    <a:lstStyle/>
                    <a:p>
                      <a:r>
                        <a:rPr lang="en-US" dirty="0"/>
                        <a:t>General government</a:t>
                      </a:r>
                      <a:endParaRPr lang="en-GB" dirty="0"/>
                    </a:p>
                  </a:txBody>
                  <a:tcPr/>
                </a:tc>
                <a:tc>
                  <a:txBody>
                    <a:bodyPr/>
                    <a:lstStyle/>
                    <a:p>
                      <a:r>
                        <a:rPr lang="en-US" dirty="0"/>
                        <a:t>Government finance statistics</a:t>
                      </a:r>
                      <a:endParaRPr lang="en-GB" dirty="0"/>
                    </a:p>
                  </a:txBody>
                  <a:tcPr/>
                </a:tc>
                <a:tc>
                  <a:txBody>
                    <a:bodyPr/>
                    <a:lstStyle/>
                    <a:p>
                      <a:r>
                        <a:rPr lang="en-US" dirty="0"/>
                        <a:t>T+85</a:t>
                      </a:r>
                      <a:endParaRPr lang="en-GB" dirty="0"/>
                    </a:p>
                  </a:txBody>
                  <a:tcPr/>
                </a:tc>
                <a:extLst>
                  <a:ext uri="{0D108BD9-81ED-4DB2-BD59-A6C34878D82A}">
                    <a16:rowId xmlns:a16="http://schemas.microsoft.com/office/drawing/2014/main" val="34315308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Investment funds</a:t>
                      </a:r>
                      <a:endParaRPr lang="en-GB" dirty="0"/>
                    </a:p>
                  </a:txBody>
                  <a:tcPr/>
                </a:tc>
                <a:tc>
                  <a:txBody>
                    <a:bodyPr/>
                    <a:lstStyle/>
                    <a:p>
                      <a:r>
                        <a:rPr lang="en-US" dirty="0"/>
                        <a:t>Investment fund statistics</a:t>
                      </a:r>
                      <a:endParaRPr lang="en-GB" dirty="0"/>
                    </a:p>
                  </a:txBody>
                  <a:tcPr/>
                </a:tc>
                <a:tc>
                  <a:txBody>
                    <a:bodyPr/>
                    <a:lstStyle/>
                    <a:p>
                      <a:r>
                        <a:rPr lang="en-US" dirty="0"/>
                        <a:t>T+28</a:t>
                      </a:r>
                      <a:endParaRPr lang="en-GB" dirty="0"/>
                    </a:p>
                  </a:txBody>
                  <a:tcPr/>
                </a:tc>
                <a:extLst>
                  <a:ext uri="{0D108BD9-81ED-4DB2-BD59-A6C34878D82A}">
                    <a16:rowId xmlns:a16="http://schemas.microsoft.com/office/drawing/2014/main" val="3571330059"/>
                  </a:ext>
                </a:extLst>
              </a:tr>
              <a:tr h="370840">
                <a:tc>
                  <a:txBody>
                    <a:bodyPr/>
                    <a:lstStyle/>
                    <a:p>
                      <a:r>
                        <a:rPr lang="en-US" dirty="0"/>
                        <a:t>Insurance corporations</a:t>
                      </a:r>
                      <a:endParaRPr lang="en-GB" dirty="0"/>
                    </a:p>
                  </a:txBody>
                  <a:tcPr/>
                </a:tc>
                <a:tc>
                  <a:txBody>
                    <a:bodyPr/>
                    <a:lstStyle/>
                    <a:p>
                      <a:r>
                        <a:rPr lang="en-US" dirty="0"/>
                        <a:t>Prudential or statistical balance sheet </a:t>
                      </a:r>
                      <a:endParaRPr lang="en-GB" dirty="0"/>
                    </a:p>
                  </a:txBody>
                  <a:tcPr/>
                </a:tc>
                <a:tc>
                  <a:txBody>
                    <a:bodyPr/>
                    <a:lstStyle/>
                    <a:p>
                      <a:r>
                        <a:rPr lang="en-US" dirty="0"/>
                        <a:t>T+60</a:t>
                      </a:r>
                      <a:endParaRPr lang="en-GB" dirty="0"/>
                    </a:p>
                  </a:txBody>
                  <a:tcPr/>
                </a:tc>
                <a:extLst>
                  <a:ext uri="{0D108BD9-81ED-4DB2-BD59-A6C34878D82A}">
                    <a16:rowId xmlns:a16="http://schemas.microsoft.com/office/drawing/2014/main" val="2912460564"/>
                  </a:ext>
                </a:extLst>
              </a:tr>
              <a:tr h="370840">
                <a:tc>
                  <a:txBody>
                    <a:bodyPr/>
                    <a:lstStyle/>
                    <a:p>
                      <a:r>
                        <a:rPr lang="en-US" dirty="0"/>
                        <a:t>Issuance of securities</a:t>
                      </a:r>
                      <a:endParaRPr lang="en-GB" dirty="0"/>
                    </a:p>
                  </a:txBody>
                  <a:tcPr/>
                </a:tc>
                <a:tc>
                  <a:txBody>
                    <a:bodyPr/>
                    <a:lstStyle/>
                    <a:p>
                      <a:r>
                        <a:rPr lang="en-US" dirty="0"/>
                        <a:t>Securities issues statistics</a:t>
                      </a:r>
                      <a:endParaRPr lang="en-GB" dirty="0"/>
                    </a:p>
                  </a:txBody>
                  <a:tcPr/>
                </a:tc>
                <a:tc>
                  <a:txBody>
                    <a:bodyPr/>
                    <a:lstStyle/>
                    <a:p>
                      <a:r>
                        <a:rPr lang="en-US" dirty="0"/>
                        <a:t>T+15</a:t>
                      </a:r>
                      <a:endParaRPr lang="en-GB" dirty="0"/>
                    </a:p>
                  </a:txBody>
                  <a:tcPr/>
                </a:tc>
                <a:extLst>
                  <a:ext uri="{0D108BD9-81ED-4DB2-BD59-A6C34878D82A}">
                    <a16:rowId xmlns:a16="http://schemas.microsoft.com/office/drawing/2014/main" val="3883586182"/>
                  </a:ext>
                </a:extLst>
              </a:tr>
              <a:tr h="370840">
                <a:tc>
                  <a:txBody>
                    <a:bodyPr/>
                    <a:lstStyle/>
                    <a:p>
                      <a:r>
                        <a:rPr lang="en-US" dirty="0"/>
                        <a:t>Holdings of securities</a:t>
                      </a:r>
                      <a:endParaRPr lang="en-GB" dirty="0"/>
                    </a:p>
                  </a:txBody>
                  <a:tcPr/>
                </a:tc>
                <a:tc>
                  <a:txBody>
                    <a:bodyPr/>
                    <a:lstStyle/>
                    <a:p>
                      <a:r>
                        <a:rPr lang="en-US" dirty="0"/>
                        <a:t>Securities holdings statistics</a:t>
                      </a:r>
                      <a:endParaRPr lang="en-GB" dirty="0"/>
                    </a:p>
                  </a:txBody>
                  <a:tcPr/>
                </a:tc>
                <a:tc>
                  <a:txBody>
                    <a:bodyPr/>
                    <a:lstStyle/>
                    <a:p>
                      <a:r>
                        <a:rPr lang="en-US" dirty="0"/>
                        <a:t>T+60</a:t>
                      </a:r>
                      <a:endParaRPr lang="en-GB" dirty="0"/>
                    </a:p>
                  </a:txBody>
                  <a:tcPr/>
                </a:tc>
                <a:extLst>
                  <a:ext uri="{0D108BD9-81ED-4DB2-BD59-A6C34878D82A}">
                    <a16:rowId xmlns:a16="http://schemas.microsoft.com/office/drawing/2014/main" val="2115935334"/>
                  </a:ext>
                </a:extLst>
              </a:tr>
              <a:tr h="370840">
                <a:tc>
                  <a:txBody>
                    <a:bodyPr/>
                    <a:lstStyle/>
                    <a:p>
                      <a:r>
                        <a:rPr lang="en-US" dirty="0"/>
                        <a:t>Pension funds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Prudential or statistical balance sheet </a:t>
                      </a:r>
                      <a:endParaRPr lang="en-GB" dirty="0"/>
                    </a:p>
                  </a:txBody>
                  <a:tcPr/>
                </a:tc>
                <a:tc>
                  <a:txBody>
                    <a:bodyPr/>
                    <a:lstStyle/>
                    <a:p>
                      <a:r>
                        <a:rPr lang="en-US" dirty="0"/>
                        <a:t>T+75</a:t>
                      </a:r>
                      <a:endParaRPr lang="en-GB" dirty="0"/>
                    </a:p>
                  </a:txBody>
                  <a:tcPr/>
                </a:tc>
                <a:extLst>
                  <a:ext uri="{0D108BD9-81ED-4DB2-BD59-A6C34878D82A}">
                    <a16:rowId xmlns:a16="http://schemas.microsoft.com/office/drawing/2014/main" val="833977962"/>
                  </a:ext>
                </a:extLst>
              </a:tr>
            </a:tbl>
          </a:graphicData>
        </a:graphic>
      </p:graphicFrame>
    </p:spTree>
    <p:extLst>
      <p:ext uri="{BB962C8B-B14F-4D97-AF65-F5344CB8AC3E}">
        <p14:creationId xmlns:p14="http://schemas.microsoft.com/office/powerpoint/2010/main" val="3805268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12</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260350" y="149225"/>
            <a:ext cx="8194675" cy="635000"/>
          </a:xfrm>
        </p:spPr>
        <p:txBody>
          <a:bodyPr/>
          <a:lstStyle/>
          <a:p>
            <a:pPr>
              <a:lnSpc>
                <a:spcPts val="2800"/>
              </a:lnSpc>
              <a:defRPr/>
            </a:pPr>
            <a:r>
              <a:rPr lang="en-GB" dirty="0"/>
              <a:t>4. Typical sources of Financial Accounts</a:t>
            </a:r>
            <a:endParaRPr dirty="0"/>
          </a:p>
        </p:txBody>
      </p:sp>
      <p:grpSp>
        <p:nvGrpSpPr>
          <p:cNvPr id="21" name="Group 20"/>
          <p:cNvGrpSpPr/>
          <p:nvPr/>
        </p:nvGrpSpPr>
        <p:grpSpPr>
          <a:xfrm>
            <a:off x="6090270" y="5495490"/>
            <a:ext cx="438432" cy="512883"/>
            <a:chOff x="2256988" y="591803"/>
            <a:chExt cx="438432" cy="512883"/>
          </a:xfrm>
        </p:grpSpPr>
        <p:sp>
          <p:nvSpPr>
            <p:cNvPr id="22" name="Right Arrow 21"/>
            <p:cNvSpPr/>
            <p:nvPr/>
          </p:nvSpPr>
          <p:spPr>
            <a:xfrm>
              <a:off x="2256988" y="591803"/>
              <a:ext cx="438432" cy="51288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2256988" y="694380"/>
              <a:ext cx="306902" cy="307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p:txBody>
        </p:sp>
      </p:grpSp>
      <p:graphicFrame>
        <p:nvGraphicFramePr>
          <p:cNvPr id="2" name="Table 2">
            <a:extLst>
              <a:ext uri="{FF2B5EF4-FFF2-40B4-BE49-F238E27FC236}">
                <a16:creationId xmlns:a16="http://schemas.microsoft.com/office/drawing/2014/main" id="{C2E552AE-A865-50E3-5277-057485FA32A4}"/>
              </a:ext>
            </a:extLst>
          </p:cNvPr>
          <p:cNvGraphicFramePr>
            <a:graphicFrameLocks noGrp="1"/>
          </p:cNvGraphicFramePr>
          <p:nvPr>
            <p:extLst>
              <p:ext uri="{D42A27DB-BD31-4B8C-83A1-F6EECF244321}">
                <p14:modId xmlns:p14="http://schemas.microsoft.com/office/powerpoint/2010/main" val="403789803"/>
              </p:ext>
            </p:extLst>
          </p:nvPr>
        </p:nvGraphicFramePr>
        <p:xfrm>
          <a:off x="457200" y="646471"/>
          <a:ext cx="7817742" cy="4409061"/>
        </p:xfrm>
        <a:graphic>
          <a:graphicData uri="http://schemas.openxmlformats.org/drawingml/2006/table">
            <a:tbl>
              <a:tblPr firstRow="1" bandRow="1">
                <a:tableStyleId>{5C22544A-7EE6-4342-B048-85BDC9FD1C3A}</a:tableStyleId>
              </a:tblPr>
              <a:tblGrid>
                <a:gridCol w="5920929">
                  <a:extLst>
                    <a:ext uri="{9D8B030D-6E8A-4147-A177-3AD203B41FA5}">
                      <a16:colId xmlns:a16="http://schemas.microsoft.com/office/drawing/2014/main" val="2080637804"/>
                    </a:ext>
                  </a:extLst>
                </a:gridCol>
                <a:gridCol w="1896813">
                  <a:extLst>
                    <a:ext uri="{9D8B030D-6E8A-4147-A177-3AD203B41FA5}">
                      <a16:colId xmlns:a16="http://schemas.microsoft.com/office/drawing/2014/main" val="1032264356"/>
                    </a:ext>
                  </a:extLst>
                </a:gridCol>
              </a:tblGrid>
              <a:tr h="393082">
                <a:tc>
                  <a:txBody>
                    <a:bodyPr/>
                    <a:lstStyle/>
                    <a:p>
                      <a:r>
                        <a:rPr lang="en-US" dirty="0"/>
                        <a:t>Sector/instrument</a:t>
                      </a:r>
                      <a:endParaRPr lang="en-GB" dirty="0"/>
                    </a:p>
                  </a:txBody>
                  <a:tcPr/>
                </a:tc>
                <a:tc>
                  <a:txBody>
                    <a:bodyPr/>
                    <a:lstStyle/>
                    <a:p>
                      <a:r>
                        <a:rPr lang="en-US" dirty="0"/>
                        <a:t>Typical source</a:t>
                      </a:r>
                      <a:endParaRPr lang="en-GB" dirty="0"/>
                    </a:p>
                  </a:txBody>
                  <a:tcPr/>
                </a:tc>
                <a:extLst>
                  <a:ext uri="{0D108BD9-81ED-4DB2-BD59-A6C34878D82A}">
                    <a16:rowId xmlns:a16="http://schemas.microsoft.com/office/drawing/2014/main" val="1289442183"/>
                  </a:ext>
                </a:extLst>
              </a:tr>
              <a:tr h="2423109">
                <a:tc>
                  <a:txBody>
                    <a:bodyPr/>
                    <a:lstStyle/>
                    <a:p>
                      <a:r>
                        <a:rPr lang="en-US" dirty="0"/>
                        <a:t>Other financial intermediaries:</a:t>
                      </a:r>
                    </a:p>
                    <a:p>
                      <a:pPr marL="285750" indent="-285750">
                        <a:buFontTx/>
                        <a:buChar char="-"/>
                      </a:pPr>
                      <a:r>
                        <a:rPr lang="en-US" dirty="0"/>
                        <a:t>Financial vehicle corporations engaged in securitization transactions (FVCs)</a:t>
                      </a:r>
                    </a:p>
                    <a:p>
                      <a:pPr marL="285750" indent="-285750">
                        <a:buFontTx/>
                        <a:buChar char="-"/>
                      </a:pPr>
                      <a:r>
                        <a:rPr lang="en-US" dirty="0"/>
                        <a:t>Security and derivative dealers</a:t>
                      </a:r>
                    </a:p>
                    <a:p>
                      <a:pPr marL="285750" indent="-285750">
                        <a:buFontTx/>
                        <a:buChar char="-"/>
                      </a:pPr>
                      <a:r>
                        <a:rPr lang="en-US" dirty="0"/>
                        <a:t>Financial corporations engaged in lending (e.g. leasing companies)</a:t>
                      </a:r>
                    </a:p>
                    <a:p>
                      <a:pPr marL="285750" indent="-285750">
                        <a:buFontTx/>
                        <a:buChar char="-"/>
                      </a:pPr>
                      <a:r>
                        <a:rPr lang="en-GB" dirty="0"/>
                        <a:t>Specialised financial institutions (e.g. venture capital companies)</a:t>
                      </a:r>
                    </a:p>
                  </a:txBody>
                  <a:tcPr/>
                </a:tc>
                <a:tc>
                  <a:txBody>
                    <a:bodyPr/>
                    <a:lstStyle/>
                    <a:p>
                      <a:r>
                        <a:rPr lang="en-US" dirty="0"/>
                        <a:t>Balance sheet</a:t>
                      </a:r>
                      <a:endParaRPr lang="en-GB" dirty="0"/>
                    </a:p>
                  </a:txBody>
                  <a:tcPr/>
                </a:tc>
                <a:extLst>
                  <a:ext uri="{0D108BD9-81ED-4DB2-BD59-A6C34878D82A}">
                    <a16:rowId xmlns:a16="http://schemas.microsoft.com/office/drawing/2014/main" val="3456964020"/>
                  </a:ext>
                </a:extLst>
              </a:tr>
              <a:tr h="393082">
                <a:tc>
                  <a:txBody>
                    <a:bodyPr/>
                    <a:lstStyle/>
                    <a:p>
                      <a:r>
                        <a:rPr lang="en-US" dirty="0"/>
                        <a:t>Financial auxiliaries, e.g.:</a:t>
                      </a:r>
                    </a:p>
                    <a:p>
                      <a:pPr marL="285750" indent="-285750">
                        <a:buFontTx/>
                        <a:buChar char="-"/>
                      </a:pPr>
                      <a:r>
                        <a:rPr lang="en-US" dirty="0"/>
                        <a:t>Securities and loans broker</a:t>
                      </a:r>
                    </a:p>
                    <a:p>
                      <a:pPr marL="285750" indent="-285750">
                        <a:buFontTx/>
                        <a:buChar char="-"/>
                      </a:pPr>
                      <a:r>
                        <a:rPr lang="en-US" dirty="0"/>
                        <a:t>Managers of pension funds</a:t>
                      </a:r>
                      <a:endParaRPr lang="en-GB" dirty="0"/>
                    </a:p>
                  </a:txBody>
                  <a:tcPr/>
                </a:tc>
                <a:tc>
                  <a:txBody>
                    <a:bodyPr/>
                    <a:lstStyle/>
                    <a:p>
                      <a:r>
                        <a:rPr lang="en-US" dirty="0"/>
                        <a:t>Balance sheet</a:t>
                      </a:r>
                      <a:endParaRPr lang="en-GB" dirty="0"/>
                    </a:p>
                  </a:txBody>
                  <a:tcPr/>
                </a:tc>
                <a:extLst>
                  <a:ext uri="{0D108BD9-81ED-4DB2-BD59-A6C34878D82A}">
                    <a16:rowId xmlns:a16="http://schemas.microsoft.com/office/drawing/2014/main" val="3118819888"/>
                  </a:ext>
                </a:extLst>
              </a:tr>
              <a:tr h="678470">
                <a:tc>
                  <a:txBody>
                    <a:bodyPr/>
                    <a:lstStyle/>
                    <a:p>
                      <a:r>
                        <a:rPr lang="en-US" dirty="0"/>
                        <a:t>Captive financial institutions and money lenders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Balance sheet</a:t>
                      </a:r>
                      <a:endParaRPr lang="en-GB" dirty="0"/>
                    </a:p>
                    <a:p>
                      <a:endParaRPr lang="en-GB" dirty="0"/>
                    </a:p>
                  </a:txBody>
                  <a:tcPr/>
                </a:tc>
                <a:extLst>
                  <a:ext uri="{0D108BD9-81ED-4DB2-BD59-A6C34878D82A}">
                    <a16:rowId xmlns:a16="http://schemas.microsoft.com/office/drawing/2014/main" val="3431530897"/>
                  </a:ext>
                </a:extLst>
              </a:tr>
            </a:tbl>
          </a:graphicData>
        </a:graphic>
      </p:graphicFrame>
    </p:spTree>
    <p:extLst>
      <p:ext uri="{BB962C8B-B14F-4D97-AF65-F5344CB8AC3E}">
        <p14:creationId xmlns:p14="http://schemas.microsoft.com/office/powerpoint/2010/main" val="782035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13</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260350" y="149225"/>
            <a:ext cx="8194675" cy="635000"/>
          </a:xfrm>
        </p:spPr>
        <p:txBody>
          <a:bodyPr/>
          <a:lstStyle/>
          <a:p>
            <a:pPr>
              <a:lnSpc>
                <a:spcPts val="2800"/>
              </a:lnSpc>
              <a:defRPr/>
            </a:pPr>
            <a:r>
              <a:rPr lang="en-GB" dirty="0"/>
              <a:t>4. Typical sources of Financial Accounts</a:t>
            </a:r>
            <a:endParaRPr dirty="0"/>
          </a:p>
        </p:txBody>
      </p:sp>
      <p:grpSp>
        <p:nvGrpSpPr>
          <p:cNvPr id="21" name="Group 20"/>
          <p:cNvGrpSpPr/>
          <p:nvPr/>
        </p:nvGrpSpPr>
        <p:grpSpPr>
          <a:xfrm>
            <a:off x="6090270" y="5495490"/>
            <a:ext cx="438432" cy="512883"/>
            <a:chOff x="2256988" y="591803"/>
            <a:chExt cx="438432" cy="512883"/>
          </a:xfrm>
        </p:grpSpPr>
        <p:sp>
          <p:nvSpPr>
            <p:cNvPr id="22" name="Right Arrow 21"/>
            <p:cNvSpPr/>
            <p:nvPr/>
          </p:nvSpPr>
          <p:spPr>
            <a:xfrm>
              <a:off x="2256988" y="591803"/>
              <a:ext cx="438432" cy="51288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2256988" y="694380"/>
              <a:ext cx="306902" cy="307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p:txBody>
        </p:sp>
      </p:grpSp>
      <p:sp>
        <p:nvSpPr>
          <p:cNvPr id="3" name="TextBox 2">
            <a:extLst>
              <a:ext uri="{FF2B5EF4-FFF2-40B4-BE49-F238E27FC236}">
                <a16:creationId xmlns:a16="http://schemas.microsoft.com/office/drawing/2014/main" id="{A5D03860-D912-CCB9-2F34-8CC3D019177B}"/>
              </a:ext>
            </a:extLst>
          </p:cNvPr>
          <p:cNvSpPr txBox="1"/>
          <p:nvPr/>
        </p:nvSpPr>
        <p:spPr>
          <a:xfrm>
            <a:off x="838829" y="1110883"/>
            <a:ext cx="7224515" cy="1200329"/>
          </a:xfrm>
          <a:prstGeom prst="rect">
            <a:avLst/>
          </a:prstGeom>
          <a:noFill/>
        </p:spPr>
        <p:txBody>
          <a:bodyPr wrap="square" rtlCol="0">
            <a:spAutoFit/>
          </a:bodyPr>
          <a:lstStyle/>
          <a:p>
            <a:r>
              <a:rPr lang="en-US" dirty="0"/>
              <a:t>Example of who-to-whom source: loan data reported by banks provide:</a:t>
            </a:r>
          </a:p>
          <a:p>
            <a:pPr marL="285750" indent="-285750">
              <a:buFontTx/>
              <a:buChar char="-"/>
            </a:pPr>
            <a:r>
              <a:rPr lang="en-US" dirty="0"/>
              <a:t>Assets of banks</a:t>
            </a:r>
          </a:p>
          <a:p>
            <a:pPr marL="285750" indent="-285750">
              <a:buFontTx/>
              <a:buChar char="-"/>
            </a:pPr>
            <a:r>
              <a:rPr lang="en-US" dirty="0"/>
              <a:t>Liabilities of other sectors</a:t>
            </a:r>
            <a:endParaRPr lang="en-GB" dirty="0"/>
          </a:p>
        </p:txBody>
      </p:sp>
      <p:graphicFrame>
        <p:nvGraphicFramePr>
          <p:cNvPr id="4" name="Table 4">
            <a:extLst>
              <a:ext uri="{FF2B5EF4-FFF2-40B4-BE49-F238E27FC236}">
                <a16:creationId xmlns:a16="http://schemas.microsoft.com/office/drawing/2014/main" id="{BAE02CEB-596B-A245-82A5-B60412B2AE22}"/>
              </a:ext>
            </a:extLst>
          </p:cNvPr>
          <p:cNvGraphicFramePr>
            <a:graphicFrameLocks noGrp="1"/>
          </p:cNvGraphicFramePr>
          <p:nvPr>
            <p:extLst>
              <p:ext uri="{D42A27DB-BD31-4B8C-83A1-F6EECF244321}">
                <p14:modId xmlns:p14="http://schemas.microsoft.com/office/powerpoint/2010/main" val="4195642322"/>
              </p:ext>
            </p:extLst>
          </p:nvPr>
        </p:nvGraphicFramePr>
        <p:xfrm>
          <a:off x="1403086" y="263787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7386510"/>
                    </a:ext>
                  </a:extLst>
                </a:gridCol>
                <a:gridCol w="1016000">
                  <a:extLst>
                    <a:ext uri="{9D8B030D-6E8A-4147-A177-3AD203B41FA5}">
                      <a16:colId xmlns:a16="http://schemas.microsoft.com/office/drawing/2014/main" val="1078967324"/>
                    </a:ext>
                  </a:extLst>
                </a:gridCol>
                <a:gridCol w="1016000">
                  <a:extLst>
                    <a:ext uri="{9D8B030D-6E8A-4147-A177-3AD203B41FA5}">
                      <a16:colId xmlns:a16="http://schemas.microsoft.com/office/drawing/2014/main" val="1044622778"/>
                    </a:ext>
                  </a:extLst>
                </a:gridCol>
                <a:gridCol w="1016000">
                  <a:extLst>
                    <a:ext uri="{9D8B030D-6E8A-4147-A177-3AD203B41FA5}">
                      <a16:colId xmlns:a16="http://schemas.microsoft.com/office/drawing/2014/main" val="725473072"/>
                    </a:ext>
                  </a:extLst>
                </a:gridCol>
                <a:gridCol w="1016000">
                  <a:extLst>
                    <a:ext uri="{9D8B030D-6E8A-4147-A177-3AD203B41FA5}">
                      <a16:colId xmlns:a16="http://schemas.microsoft.com/office/drawing/2014/main" val="1650502141"/>
                    </a:ext>
                  </a:extLst>
                </a:gridCol>
                <a:gridCol w="1016000">
                  <a:extLst>
                    <a:ext uri="{9D8B030D-6E8A-4147-A177-3AD203B41FA5}">
                      <a16:colId xmlns:a16="http://schemas.microsoft.com/office/drawing/2014/main" val="1606059945"/>
                    </a:ext>
                  </a:extLst>
                </a:gridCol>
              </a:tblGrid>
              <a:tr h="370840">
                <a:tc>
                  <a:txBody>
                    <a:bodyPr/>
                    <a:lstStyle/>
                    <a:p>
                      <a:endParaRPr lang="en-GB" dirty="0"/>
                    </a:p>
                  </a:txBody>
                  <a:tcPr/>
                </a:tc>
                <a:tc>
                  <a:txBody>
                    <a:bodyPr/>
                    <a:lstStyle/>
                    <a:p>
                      <a:pPr algn="ctr"/>
                      <a:r>
                        <a:rPr lang="en-US" dirty="0"/>
                        <a:t>S11</a:t>
                      </a:r>
                      <a:endParaRPr lang="en-GB" dirty="0"/>
                    </a:p>
                  </a:txBody>
                  <a:tcPr/>
                </a:tc>
                <a:tc>
                  <a:txBody>
                    <a:bodyPr/>
                    <a:lstStyle/>
                    <a:p>
                      <a:pPr algn="ctr"/>
                      <a:r>
                        <a:rPr lang="en-US" dirty="0"/>
                        <a:t>S12</a:t>
                      </a:r>
                      <a:endParaRPr lang="en-GB" dirty="0"/>
                    </a:p>
                  </a:txBody>
                  <a:tcPr/>
                </a:tc>
                <a:tc>
                  <a:txBody>
                    <a:bodyPr/>
                    <a:lstStyle/>
                    <a:p>
                      <a:pPr algn="ctr"/>
                      <a:r>
                        <a:rPr lang="en-US" dirty="0"/>
                        <a:t>S13</a:t>
                      </a:r>
                      <a:endParaRPr lang="en-GB" dirty="0"/>
                    </a:p>
                  </a:txBody>
                  <a:tcPr/>
                </a:tc>
                <a:tc>
                  <a:txBody>
                    <a:bodyPr/>
                    <a:lstStyle/>
                    <a:p>
                      <a:pPr algn="ctr"/>
                      <a:r>
                        <a:rPr lang="en-US" dirty="0"/>
                        <a:t>S1M</a:t>
                      </a:r>
                      <a:endParaRPr lang="en-GB" dirty="0"/>
                    </a:p>
                  </a:txBody>
                  <a:tcPr/>
                </a:tc>
                <a:tc>
                  <a:txBody>
                    <a:bodyPr/>
                    <a:lstStyle/>
                    <a:p>
                      <a:pPr algn="ctr"/>
                      <a:r>
                        <a:rPr lang="en-US" dirty="0"/>
                        <a:t>S2</a:t>
                      </a:r>
                      <a:endParaRPr lang="en-GB" dirty="0"/>
                    </a:p>
                  </a:txBody>
                  <a:tcPr/>
                </a:tc>
                <a:extLst>
                  <a:ext uri="{0D108BD9-81ED-4DB2-BD59-A6C34878D82A}">
                    <a16:rowId xmlns:a16="http://schemas.microsoft.com/office/drawing/2014/main" val="3347123827"/>
                  </a:ext>
                </a:extLst>
              </a:tr>
              <a:tr h="370840">
                <a:tc>
                  <a:txBody>
                    <a:bodyPr/>
                    <a:lstStyle/>
                    <a:p>
                      <a:r>
                        <a:rPr lang="en-US" dirty="0"/>
                        <a:t>Banks</a:t>
                      </a:r>
                      <a:endParaRPr lang="en-GB" dirty="0"/>
                    </a:p>
                  </a:txBody>
                  <a:tcPr/>
                </a:tc>
                <a:tc>
                  <a:txBody>
                    <a:bodyPr/>
                    <a:lstStyle/>
                    <a:p>
                      <a:pPr algn="ctr"/>
                      <a:r>
                        <a:rPr lang="en-US" dirty="0"/>
                        <a:t>200</a:t>
                      </a:r>
                      <a:endParaRPr lang="en-GB" dirty="0"/>
                    </a:p>
                  </a:txBody>
                  <a:tcPr/>
                </a:tc>
                <a:tc>
                  <a:txBody>
                    <a:bodyPr/>
                    <a:lstStyle/>
                    <a:p>
                      <a:pPr algn="ctr"/>
                      <a:r>
                        <a:rPr lang="en-US" dirty="0"/>
                        <a:t>260</a:t>
                      </a:r>
                      <a:endParaRPr lang="en-GB" dirty="0"/>
                    </a:p>
                  </a:txBody>
                  <a:tcPr/>
                </a:tc>
                <a:tc>
                  <a:txBody>
                    <a:bodyPr/>
                    <a:lstStyle/>
                    <a:p>
                      <a:pPr algn="ctr"/>
                      <a:r>
                        <a:rPr lang="en-US" dirty="0"/>
                        <a:t>30</a:t>
                      </a:r>
                      <a:endParaRPr lang="en-GB" dirty="0"/>
                    </a:p>
                  </a:txBody>
                  <a:tcPr/>
                </a:tc>
                <a:tc>
                  <a:txBody>
                    <a:bodyPr/>
                    <a:lstStyle/>
                    <a:p>
                      <a:pPr algn="ctr"/>
                      <a:r>
                        <a:rPr lang="en-US" dirty="0"/>
                        <a:t>120</a:t>
                      </a:r>
                      <a:endParaRPr lang="en-GB" dirty="0"/>
                    </a:p>
                  </a:txBody>
                  <a:tcPr/>
                </a:tc>
                <a:tc>
                  <a:txBody>
                    <a:bodyPr/>
                    <a:lstStyle/>
                    <a:p>
                      <a:pPr algn="ctr"/>
                      <a:r>
                        <a:rPr lang="en-US" dirty="0"/>
                        <a:t>80</a:t>
                      </a:r>
                      <a:endParaRPr lang="en-GB" dirty="0"/>
                    </a:p>
                  </a:txBody>
                  <a:tcPr/>
                </a:tc>
                <a:extLst>
                  <a:ext uri="{0D108BD9-81ED-4DB2-BD59-A6C34878D82A}">
                    <a16:rowId xmlns:a16="http://schemas.microsoft.com/office/drawing/2014/main" val="1229164577"/>
                  </a:ext>
                </a:extLst>
              </a:tr>
            </a:tbl>
          </a:graphicData>
        </a:graphic>
      </p:graphicFrame>
      <p:sp>
        <p:nvSpPr>
          <p:cNvPr id="5" name="Oval 4">
            <a:extLst>
              <a:ext uri="{FF2B5EF4-FFF2-40B4-BE49-F238E27FC236}">
                <a16:creationId xmlns:a16="http://schemas.microsoft.com/office/drawing/2014/main" id="{15F16026-4728-CAD9-B51A-E5776FD250C1}"/>
              </a:ext>
            </a:extLst>
          </p:cNvPr>
          <p:cNvSpPr/>
          <p:nvPr/>
        </p:nvSpPr>
        <p:spPr bwMode="auto">
          <a:xfrm>
            <a:off x="334064" y="3706208"/>
            <a:ext cx="8475871" cy="908864"/>
          </a:xfrm>
          <a:prstGeom prst="ellips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ea typeface="ヒラギノ角ゴ Pro W3" pitchFamily="-64" charset="-128"/>
              </a:rPr>
              <a:t>Important: collect necessary granularity from financial institutions (instrument and sectors)</a:t>
            </a:r>
            <a:endParaRPr kumimoji="0" lang="en-GB" sz="1800" b="0" i="0" u="none" strike="noStrike" cap="none" normalizeH="0" baseline="0" dirty="0">
              <a:ln>
                <a:noFill/>
              </a:ln>
              <a:solidFill>
                <a:schemeClr val="bg1"/>
              </a:solidFill>
              <a:effectLst/>
              <a:latin typeface="Arial" charset="0"/>
              <a:ea typeface="ヒラギノ角ゴ Pro W3" pitchFamily="-64" charset="-128"/>
            </a:endParaRPr>
          </a:p>
        </p:txBody>
      </p:sp>
    </p:spTree>
    <p:extLst>
      <p:ext uri="{BB962C8B-B14F-4D97-AF65-F5344CB8AC3E}">
        <p14:creationId xmlns:p14="http://schemas.microsoft.com/office/powerpoint/2010/main" val="24098093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14</a:t>
            </a:fld>
            <a:endParaRPr altLang="en-US" sz="900">
              <a:solidFill>
                <a:schemeClr val="bg1"/>
              </a:solidFill>
              <a:ea typeface="ヒラギノ角ゴ Pro W3"/>
              <a:cs typeface="ヒラギノ角ゴ Pro W3"/>
            </a:endParaRPr>
          </a:p>
        </p:txBody>
      </p:sp>
      <p:graphicFrame>
        <p:nvGraphicFramePr>
          <p:cNvPr id="7" name="Table 10">
            <a:extLst>
              <a:ext uri="{FF2B5EF4-FFF2-40B4-BE49-F238E27FC236}">
                <a16:creationId xmlns:a16="http://schemas.microsoft.com/office/drawing/2014/main" id="{6884FAE3-1D97-FDD4-C402-C218A5B32042}"/>
              </a:ext>
            </a:extLst>
          </p:cNvPr>
          <p:cNvGraphicFramePr>
            <a:graphicFrameLocks noGrp="1"/>
          </p:cNvGraphicFramePr>
          <p:nvPr>
            <p:extLst>
              <p:ext uri="{D42A27DB-BD31-4B8C-83A1-F6EECF244321}">
                <p14:modId xmlns:p14="http://schemas.microsoft.com/office/powerpoint/2010/main" val="3152226805"/>
              </p:ext>
            </p:extLst>
          </p:nvPr>
        </p:nvGraphicFramePr>
        <p:xfrm>
          <a:off x="173860" y="758051"/>
          <a:ext cx="6096002" cy="385572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830568858"/>
                    </a:ext>
                  </a:extLst>
                </a:gridCol>
                <a:gridCol w="554182">
                  <a:extLst>
                    <a:ext uri="{9D8B030D-6E8A-4147-A177-3AD203B41FA5}">
                      <a16:colId xmlns:a16="http://schemas.microsoft.com/office/drawing/2014/main" val="2772271556"/>
                    </a:ext>
                  </a:extLst>
                </a:gridCol>
                <a:gridCol w="554182">
                  <a:extLst>
                    <a:ext uri="{9D8B030D-6E8A-4147-A177-3AD203B41FA5}">
                      <a16:colId xmlns:a16="http://schemas.microsoft.com/office/drawing/2014/main" val="1219811389"/>
                    </a:ext>
                  </a:extLst>
                </a:gridCol>
                <a:gridCol w="554182">
                  <a:extLst>
                    <a:ext uri="{9D8B030D-6E8A-4147-A177-3AD203B41FA5}">
                      <a16:colId xmlns:a16="http://schemas.microsoft.com/office/drawing/2014/main" val="3138812569"/>
                    </a:ext>
                  </a:extLst>
                </a:gridCol>
                <a:gridCol w="554182">
                  <a:extLst>
                    <a:ext uri="{9D8B030D-6E8A-4147-A177-3AD203B41FA5}">
                      <a16:colId xmlns:a16="http://schemas.microsoft.com/office/drawing/2014/main" val="2051587271"/>
                    </a:ext>
                  </a:extLst>
                </a:gridCol>
                <a:gridCol w="554182">
                  <a:extLst>
                    <a:ext uri="{9D8B030D-6E8A-4147-A177-3AD203B41FA5}">
                      <a16:colId xmlns:a16="http://schemas.microsoft.com/office/drawing/2014/main" val="1323419333"/>
                    </a:ext>
                  </a:extLst>
                </a:gridCol>
                <a:gridCol w="554182">
                  <a:extLst>
                    <a:ext uri="{9D8B030D-6E8A-4147-A177-3AD203B41FA5}">
                      <a16:colId xmlns:a16="http://schemas.microsoft.com/office/drawing/2014/main" val="66679627"/>
                    </a:ext>
                  </a:extLst>
                </a:gridCol>
                <a:gridCol w="554182">
                  <a:extLst>
                    <a:ext uri="{9D8B030D-6E8A-4147-A177-3AD203B41FA5}">
                      <a16:colId xmlns:a16="http://schemas.microsoft.com/office/drawing/2014/main" val="568380758"/>
                    </a:ext>
                  </a:extLst>
                </a:gridCol>
                <a:gridCol w="554182">
                  <a:extLst>
                    <a:ext uri="{9D8B030D-6E8A-4147-A177-3AD203B41FA5}">
                      <a16:colId xmlns:a16="http://schemas.microsoft.com/office/drawing/2014/main" val="3066499581"/>
                    </a:ext>
                  </a:extLst>
                </a:gridCol>
                <a:gridCol w="554182">
                  <a:extLst>
                    <a:ext uri="{9D8B030D-6E8A-4147-A177-3AD203B41FA5}">
                      <a16:colId xmlns:a16="http://schemas.microsoft.com/office/drawing/2014/main" val="1305459861"/>
                    </a:ext>
                  </a:extLst>
                </a:gridCol>
                <a:gridCol w="554182">
                  <a:extLst>
                    <a:ext uri="{9D8B030D-6E8A-4147-A177-3AD203B41FA5}">
                      <a16:colId xmlns:a16="http://schemas.microsoft.com/office/drawing/2014/main" val="3717159001"/>
                    </a:ext>
                  </a:extLst>
                </a:gridCol>
              </a:tblGrid>
              <a:tr h="370840">
                <a:tc>
                  <a:txBody>
                    <a:bodyPr/>
                    <a:lstStyle/>
                    <a:p>
                      <a:endParaRPr lang="en-GB" dirty="0"/>
                    </a:p>
                  </a:txBody>
                  <a:tcPr/>
                </a:tc>
                <a:tc>
                  <a:txBody>
                    <a:bodyPr/>
                    <a:lstStyle/>
                    <a:p>
                      <a:r>
                        <a:rPr lang="en-US" sz="1400" dirty="0"/>
                        <a:t>S11</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S11</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extLst>
                  <a:ext uri="{0D108BD9-81ED-4DB2-BD59-A6C34878D82A}">
                    <a16:rowId xmlns:a16="http://schemas.microsoft.com/office/drawing/2014/main" val="2534052830"/>
                  </a:ext>
                </a:extLst>
              </a:tr>
              <a:tr h="370840">
                <a:tc>
                  <a:txBody>
                    <a:bodyPr/>
                    <a:lstStyle/>
                    <a:p>
                      <a:endParaRPr lang="en-GB" dirty="0"/>
                    </a:p>
                  </a:txBody>
                  <a:tcPr/>
                </a:tc>
                <a:tc gridSpan="5">
                  <a:txBody>
                    <a:bodyPr/>
                    <a:lstStyle/>
                    <a:p>
                      <a:pPr algn="ctr"/>
                      <a:r>
                        <a:rPr lang="en-US" dirty="0"/>
                        <a:t>Assets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5">
                  <a:txBody>
                    <a:bodyPr/>
                    <a:lstStyle/>
                    <a:p>
                      <a:pPr algn="ctr"/>
                      <a:r>
                        <a:rPr lang="en-US" dirty="0"/>
                        <a:t>Liabilities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56195096"/>
                  </a:ext>
                </a:extLst>
              </a:tr>
              <a:tr h="370840">
                <a:tc>
                  <a:txBody>
                    <a:bodyPr/>
                    <a:lstStyle/>
                    <a:p>
                      <a:r>
                        <a:rPr lang="en-US" dirty="0"/>
                        <a:t>F1</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4076605"/>
                  </a:ext>
                </a:extLst>
              </a:tr>
              <a:tr h="370840">
                <a:tc>
                  <a:txBody>
                    <a:bodyPr/>
                    <a:lstStyle/>
                    <a:p>
                      <a:r>
                        <a:rPr lang="en-US" dirty="0"/>
                        <a:t>F2</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13416088"/>
                  </a:ext>
                </a:extLst>
              </a:tr>
              <a:tr h="370840">
                <a:tc>
                  <a:txBody>
                    <a:bodyPr/>
                    <a:lstStyle/>
                    <a:p>
                      <a:r>
                        <a:rPr lang="en-US" dirty="0"/>
                        <a:t>F3</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98979506"/>
                  </a:ext>
                </a:extLst>
              </a:tr>
              <a:tr h="370840">
                <a:tc>
                  <a:txBody>
                    <a:bodyPr/>
                    <a:lstStyle/>
                    <a:p>
                      <a:r>
                        <a:rPr lang="en-US" dirty="0"/>
                        <a:t>F4</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09121151"/>
                  </a:ext>
                </a:extLst>
              </a:tr>
              <a:tr h="370840">
                <a:tc>
                  <a:txBody>
                    <a:bodyPr/>
                    <a:lstStyle/>
                    <a:p>
                      <a:r>
                        <a:rPr lang="en-US" dirty="0"/>
                        <a:t>F5</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02226186"/>
                  </a:ext>
                </a:extLst>
              </a:tr>
              <a:tr h="370840">
                <a:tc>
                  <a:txBody>
                    <a:bodyPr/>
                    <a:lstStyle/>
                    <a:p>
                      <a:r>
                        <a:rPr lang="en-US" dirty="0"/>
                        <a:t>F6</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46272152"/>
                  </a:ext>
                </a:extLst>
              </a:tr>
              <a:tr h="370840">
                <a:tc>
                  <a:txBody>
                    <a:bodyPr/>
                    <a:lstStyle/>
                    <a:p>
                      <a:r>
                        <a:rPr lang="en-US" dirty="0"/>
                        <a:t>F7</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08750370"/>
                  </a:ext>
                </a:extLst>
              </a:tr>
              <a:tr h="370840">
                <a:tc>
                  <a:txBody>
                    <a:bodyPr/>
                    <a:lstStyle/>
                    <a:p>
                      <a:r>
                        <a:rPr lang="en-US" dirty="0"/>
                        <a:t>F8</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07056855"/>
                  </a:ext>
                </a:extLst>
              </a:tr>
            </a:tbl>
          </a:graphicData>
        </a:graphic>
      </p:graphicFrame>
      <p:sp>
        <p:nvSpPr>
          <p:cNvPr id="3" name="TextBox 2">
            <a:extLst>
              <a:ext uri="{FF2B5EF4-FFF2-40B4-BE49-F238E27FC236}">
                <a16:creationId xmlns:a16="http://schemas.microsoft.com/office/drawing/2014/main" id="{600EB95B-B327-51DD-9E70-95A34D4D50AC}"/>
              </a:ext>
            </a:extLst>
          </p:cNvPr>
          <p:cNvSpPr txBox="1"/>
          <p:nvPr/>
        </p:nvSpPr>
        <p:spPr>
          <a:xfrm>
            <a:off x="6431178" y="527744"/>
            <a:ext cx="2582537" cy="2246769"/>
          </a:xfrm>
          <a:prstGeom prst="rect">
            <a:avLst/>
          </a:prstGeom>
          <a:noFill/>
          <a:ln>
            <a:solidFill>
              <a:srgbClr val="FF0000"/>
            </a:solidFill>
          </a:ln>
        </p:spPr>
        <p:txBody>
          <a:bodyPr wrap="square" rtlCol="0">
            <a:spAutoFit/>
          </a:bodyPr>
          <a:lstStyle/>
          <a:p>
            <a:r>
              <a:rPr lang="en-US" sz="1400" dirty="0"/>
              <a:t>S12: financial corporations</a:t>
            </a:r>
          </a:p>
          <a:p>
            <a:r>
              <a:rPr lang="en-US" sz="1400" dirty="0"/>
              <a:t>Sub-sectors to be covered depending on local financial system</a:t>
            </a:r>
          </a:p>
          <a:p>
            <a:r>
              <a:rPr lang="en-US" sz="1400" dirty="0"/>
              <a:t>In general: at least banks and insurance corporations</a:t>
            </a:r>
          </a:p>
          <a:p>
            <a:r>
              <a:rPr lang="en-US" sz="1400" dirty="0"/>
              <a:t>In the EU: also investment funds and pension funds</a:t>
            </a:r>
          </a:p>
          <a:p>
            <a:r>
              <a:rPr lang="en-US" sz="1400" dirty="0"/>
              <a:t>=&gt; Balance sheet data to be collected</a:t>
            </a:r>
            <a:endParaRPr lang="en-GB" sz="1400" dirty="0"/>
          </a:p>
        </p:txBody>
      </p:sp>
      <p:sp>
        <p:nvSpPr>
          <p:cNvPr id="2" name="Rectangle: Rounded Corners 1">
            <a:extLst>
              <a:ext uri="{FF2B5EF4-FFF2-40B4-BE49-F238E27FC236}">
                <a16:creationId xmlns:a16="http://schemas.microsoft.com/office/drawing/2014/main" id="{0A6DFA71-C144-89D9-2C12-8CE90AF511BF}"/>
              </a:ext>
            </a:extLst>
          </p:cNvPr>
          <p:cNvSpPr/>
          <p:nvPr/>
        </p:nvSpPr>
        <p:spPr bwMode="auto">
          <a:xfrm rot="5400000">
            <a:off x="-435470" y="2513935"/>
            <a:ext cx="3891181" cy="379413"/>
          </a:xfrm>
          <a:prstGeom prst="roundRect">
            <a:avLst/>
          </a:prstGeom>
          <a:solidFill>
            <a:schemeClr val="tx2">
              <a:alpha val="0"/>
            </a:scheme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4" name="Rectangle: Rounded Corners 3">
            <a:extLst>
              <a:ext uri="{FF2B5EF4-FFF2-40B4-BE49-F238E27FC236}">
                <a16:creationId xmlns:a16="http://schemas.microsoft.com/office/drawing/2014/main" id="{04EAD1E1-A418-8A44-C6AD-903FDA1A1028}"/>
              </a:ext>
            </a:extLst>
          </p:cNvPr>
          <p:cNvSpPr/>
          <p:nvPr/>
        </p:nvSpPr>
        <p:spPr bwMode="auto">
          <a:xfrm rot="5400000">
            <a:off x="2387450" y="2513935"/>
            <a:ext cx="3891181" cy="379413"/>
          </a:xfrm>
          <a:prstGeom prst="roundRect">
            <a:avLst/>
          </a:prstGeom>
          <a:solidFill>
            <a:schemeClr val="tx2">
              <a:alpha val="0"/>
            </a:scheme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5" name="Rectangle: Rounded Corners 4">
            <a:extLst>
              <a:ext uri="{FF2B5EF4-FFF2-40B4-BE49-F238E27FC236}">
                <a16:creationId xmlns:a16="http://schemas.microsoft.com/office/drawing/2014/main" id="{D6F73C10-B06E-71BC-F075-ACFE1AF3AB9A}"/>
              </a:ext>
            </a:extLst>
          </p:cNvPr>
          <p:cNvSpPr/>
          <p:nvPr/>
        </p:nvSpPr>
        <p:spPr bwMode="auto">
          <a:xfrm rot="5400000">
            <a:off x="160516" y="2513935"/>
            <a:ext cx="3891181" cy="379413"/>
          </a:xfrm>
          <a:prstGeom prst="roundRect">
            <a:avLst/>
          </a:prstGeom>
          <a:solidFill>
            <a:schemeClr val="tx2">
              <a:alpha val="0"/>
            </a:schemeClr>
          </a:solidFill>
          <a:ln w="254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6" name="Rectangle: Rounded Corners 5">
            <a:extLst>
              <a:ext uri="{FF2B5EF4-FFF2-40B4-BE49-F238E27FC236}">
                <a16:creationId xmlns:a16="http://schemas.microsoft.com/office/drawing/2014/main" id="{F35B47F2-10BF-CD20-B898-F919B1DBC055}"/>
              </a:ext>
            </a:extLst>
          </p:cNvPr>
          <p:cNvSpPr/>
          <p:nvPr/>
        </p:nvSpPr>
        <p:spPr bwMode="auto">
          <a:xfrm rot="5400000">
            <a:off x="2928180" y="2513935"/>
            <a:ext cx="3891181" cy="379413"/>
          </a:xfrm>
          <a:prstGeom prst="roundRect">
            <a:avLst/>
          </a:prstGeom>
          <a:solidFill>
            <a:schemeClr val="tx2">
              <a:alpha val="0"/>
            </a:schemeClr>
          </a:solidFill>
          <a:ln w="254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9" name="TextBox 8">
            <a:extLst>
              <a:ext uri="{FF2B5EF4-FFF2-40B4-BE49-F238E27FC236}">
                <a16:creationId xmlns:a16="http://schemas.microsoft.com/office/drawing/2014/main" id="{2583FA55-5DCB-9631-3E93-ECBDB70905E1}"/>
              </a:ext>
            </a:extLst>
          </p:cNvPr>
          <p:cNvSpPr txBox="1"/>
          <p:nvPr/>
        </p:nvSpPr>
        <p:spPr>
          <a:xfrm>
            <a:off x="6431178" y="2970886"/>
            <a:ext cx="2582537" cy="738664"/>
          </a:xfrm>
          <a:prstGeom prst="rect">
            <a:avLst/>
          </a:prstGeom>
          <a:noFill/>
          <a:ln>
            <a:solidFill>
              <a:srgbClr val="7030A0"/>
            </a:solidFill>
          </a:ln>
        </p:spPr>
        <p:txBody>
          <a:bodyPr wrap="square" rtlCol="0">
            <a:spAutoFit/>
          </a:bodyPr>
          <a:lstStyle/>
          <a:p>
            <a:r>
              <a:rPr lang="en-US" sz="1400" dirty="0"/>
              <a:t>S13: general government</a:t>
            </a:r>
          </a:p>
          <a:p>
            <a:r>
              <a:rPr lang="en-US" sz="1400" dirty="0"/>
              <a:t>=&gt; Data available from government finance statistics</a:t>
            </a:r>
          </a:p>
        </p:txBody>
      </p:sp>
      <p:sp>
        <p:nvSpPr>
          <p:cNvPr id="12" name="Rectangle 2">
            <a:extLst>
              <a:ext uri="{FF2B5EF4-FFF2-40B4-BE49-F238E27FC236}">
                <a16:creationId xmlns:a16="http://schemas.microsoft.com/office/drawing/2014/main" id="{B20F6C7F-6F66-38DD-4286-F0673F90E96B}"/>
              </a:ext>
            </a:extLst>
          </p:cNvPr>
          <p:cNvSpPr>
            <a:spLocks noGrp="1" noChangeArrowheads="1"/>
          </p:cNvSpPr>
          <p:nvPr>
            <p:ph type="title"/>
          </p:nvPr>
        </p:nvSpPr>
        <p:spPr>
          <a:xfrm>
            <a:off x="260350" y="149225"/>
            <a:ext cx="8194675" cy="635000"/>
          </a:xfrm>
        </p:spPr>
        <p:txBody>
          <a:bodyPr/>
          <a:lstStyle/>
          <a:p>
            <a:pPr>
              <a:lnSpc>
                <a:spcPts val="2800"/>
              </a:lnSpc>
              <a:defRPr/>
            </a:pPr>
            <a:r>
              <a:rPr lang="en-GB" dirty="0"/>
              <a:t>5. Integrating sources</a:t>
            </a:r>
            <a:endParaRPr dirty="0"/>
          </a:p>
        </p:txBody>
      </p:sp>
      <p:sp>
        <p:nvSpPr>
          <p:cNvPr id="13" name="Rectangle: Rounded Corners 12">
            <a:extLst>
              <a:ext uri="{FF2B5EF4-FFF2-40B4-BE49-F238E27FC236}">
                <a16:creationId xmlns:a16="http://schemas.microsoft.com/office/drawing/2014/main" id="{2D855BCF-83DC-F9F7-85E2-BCAE55935260}"/>
              </a:ext>
            </a:extLst>
          </p:cNvPr>
          <p:cNvSpPr/>
          <p:nvPr/>
        </p:nvSpPr>
        <p:spPr bwMode="auto">
          <a:xfrm rot="5400000">
            <a:off x="1253098" y="2509291"/>
            <a:ext cx="3891181" cy="379413"/>
          </a:xfrm>
          <a:prstGeom prst="roundRect">
            <a:avLst/>
          </a:prstGeom>
          <a:solidFill>
            <a:schemeClr val="tx2">
              <a:alpha val="0"/>
            </a:schemeClr>
          </a:solidFill>
          <a:ln w="2540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4" name="Rectangle: Rounded Corners 13">
            <a:extLst>
              <a:ext uri="{FF2B5EF4-FFF2-40B4-BE49-F238E27FC236}">
                <a16:creationId xmlns:a16="http://schemas.microsoft.com/office/drawing/2014/main" id="{227620EC-E753-3362-70A2-E64EF6285D71}"/>
              </a:ext>
            </a:extLst>
          </p:cNvPr>
          <p:cNvSpPr/>
          <p:nvPr/>
        </p:nvSpPr>
        <p:spPr bwMode="auto">
          <a:xfrm rot="5400000">
            <a:off x="4010680" y="2509292"/>
            <a:ext cx="3891181" cy="379413"/>
          </a:xfrm>
          <a:prstGeom prst="roundRect">
            <a:avLst/>
          </a:prstGeom>
          <a:solidFill>
            <a:schemeClr val="tx2">
              <a:alpha val="0"/>
            </a:schemeClr>
          </a:solidFill>
          <a:ln w="2540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5" name="TextBox 14">
            <a:extLst>
              <a:ext uri="{FF2B5EF4-FFF2-40B4-BE49-F238E27FC236}">
                <a16:creationId xmlns:a16="http://schemas.microsoft.com/office/drawing/2014/main" id="{D490E187-EC65-52FF-B26B-E4EA6E2D12E9}"/>
              </a:ext>
            </a:extLst>
          </p:cNvPr>
          <p:cNvSpPr txBox="1"/>
          <p:nvPr/>
        </p:nvSpPr>
        <p:spPr>
          <a:xfrm>
            <a:off x="6431178" y="3905924"/>
            <a:ext cx="2582537" cy="738664"/>
          </a:xfrm>
          <a:prstGeom prst="rect">
            <a:avLst/>
          </a:prstGeom>
          <a:noFill/>
          <a:ln>
            <a:solidFill>
              <a:schemeClr val="tx1">
                <a:lumMod val="75000"/>
              </a:schemeClr>
            </a:solidFill>
          </a:ln>
        </p:spPr>
        <p:txBody>
          <a:bodyPr wrap="square" rtlCol="0">
            <a:spAutoFit/>
          </a:bodyPr>
          <a:lstStyle/>
          <a:p>
            <a:r>
              <a:rPr lang="en-US" sz="1400" dirty="0"/>
              <a:t>S2: Rest-of-the-World</a:t>
            </a:r>
          </a:p>
          <a:p>
            <a:r>
              <a:rPr lang="en-US" sz="1400" dirty="0"/>
              <a:t>=&gt; Data available from </a:t>
            </a:r>
            <a:r>
              <a:rPr lang="en-US" sz="1400" dirty="0" err="1"/>
              <a:t>BoP</a:t>
            </a:r>
            <a:r>
              <a:rPr lang="en-US" sz="1400" dirty="0"/>
              <a:t>/IIP</a:t>
            </a:r>
          </a:p>
        </p:txBody>
      </p:sp>
    </p:spTree>
    <p:extLst>
      <p:ext uri="{BB962C8B-B14F-4D97-AF65-F5344CB8AC3E}">
        <p14:creationId xmlns:p14="http://schemas.microsoft.com/office/powerpoint/2010/main" val="953605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15</a:t>
            </a:fld>
            <a:endParaRPr altLang="en-US" sz="900">
              <a:solidFill>
                <a:schemeClr val="bg1"/>
              </a:solidFill>
              <a:ea typeface="ヒラギノ角ゴ Pro W3"/>
              <a:cs typeface="ヒラギノ角ゴ Pro W3"/>
            </a:endParaRPr>
          </a:p>
        </p:txBody>
      </p:sp>
      <p:graphicFrame>
        <p:nvGraphicFramePr>
          <p:cNvPr id="7" name="Table 10">
            <a:extLst>
              <a:ext uri="{FF2B5EF4-FFF2-40B4-BE49-F238E27FC236}">
                <a16:creationId xmlns:a16="http://schemas.microsoft.com/office/drawing/2014/main" id="{6884FAE3-1D97-FDD4-C402-C218A5B32042}"/>
              </a:ext>
            </a:extLst>
          </p:cNvPr>
          <p:cNvGraphicFramePr>
            <a:graphicFrameLocks noGrp="1"/>
          </p:cNvGraphicFramePr>
          <p:nvPr>
            <p:extLst>
              <p:ext uri="{D42A27DB-BD31-4B8C-83A1-F6EECF244321}">
                <p14:modId xmlns:p14="http://schemas.microsoft.com/office/powerpoint/2010/main" val="848252265"/>
              </p:ext>
            </p:extLst>
          </p:nvPr>
        </p:nvGraphicFramePr>
        <p:xfrm>
          <a:off x="173860" y="758051"/>
          <a:ext cx="6096002" cy="422656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830568858"/>
                    </a:ext>
                  </a:extLst>
                </a:gridCol>
                <a:gridCol w="554182">
                  <a:extLst>
                    <a:ext uri="{9D8B030D-6E8A-4147-A177-3AD203B41FA5}">
                      <a16:colId xmlns:a16="http://schemas.microsoft.com/office/drawing/2014/main" val="2772271556"/>
                    </a:ext>
                  </a:extLst>
                </a:gridCol>
                <a:gridCol w="554182">
                  <a:extLst>
                    <a:ext uri="{9D8B030D-6E8A-4147-A177-3AD203B41FA5}">
                      <a16:colId xmlns:a16="http://schemas.microsoft.com/office/drawing/2014/main" val="1219811389"/>
                    </a:ext>
                  </a:extLst>
                </a:gridCol>
                <a:gridCol w="554182">
                  <a:extLst>
                    <a:ext uri="{9D8B030D-6E8A-4147-A177-3AD203B41FA5}">
                      <a16:colId xmlns:a16="http://schemas.microsoft.com/office/drawing/2014/main" val="3138812569"/>
                    </a:ext>
                  </a:extLst>
                </a:gridCol>
                <a:gridCol w="554182">
                  <a:extLst>
                    <a:ext uri="{9D8B030D-6E8A-4147-A177-3AD203B41FA5}">
                      <a16:colId xmlns:a16="http://schemas.microsoft.com/office/drawing/2014/main" val="2051587271"/>
                    </a:ext>
                  </a:extLst>
                </a:gridCol>
                <a:gridCol w="554182">
                  <a:extLst>
                    <a:ext uri="{9D8B030D-6E8A-4147-A177-3AD203B41FA5}">
                      <a16:colId xmlns:a16="http://schemas.microsoft.com/office/drawing/2014/main" val="1323419333"/>
                    </a:ext>
                  </a:extLst>
                </a:gridCol>
                <a:gridCol w="554182">
                  <a:extLst>
                    <a:ext uri="{9D8B030D-6E8A-4147-A177-3AD203B41FA5}">
                      <a16:colId xmlns:a16="http://schemas.microsoft.com/office/drawing/2014/main" val="66679627"/>
                    </a:ext>
                  </a:extLst>
                </a:gridCol>
                <a:gridCol w="554182">
                  <a:extLst>
                    <a:ext uri="{9D8B030D-6E8A-4147-A177-3AD203B41FA5}">
                      <a16:colId xmlns:a16="http://schemas.microsoft.com/office/drawing/2014/main" val="568380758"/>
                    </a:ext>
                  </a:extLst>
                </a:gridCol>
                <a:gridCol w="554182">
                  <a:extLst>
                    <a:ext uri="{9D8B030D-6E8A-4147-A177-3AD203B41FA5}">
                      <a16:colId xmlns:a16="http://schemas.microsoft.com/office/drawing/2014/main" val="3066499581"/>
                    </a:ext>
                  </a:extLst>
                </a:gridCol>
                <a:gridCol w="554182">
                  <a:extLst>
                    <a:ext uri="{9D8B030D-6E8A-4147-A177-3AD203B41FA5}">
                      <a16:colId xmlns:a16="http://schemas.microsoft.com/office/drawing/2014/main" val="1305459861"/>
                    </a:ext>
                  </a:extLst>
                </a:gridCol>
                <a:gridCol w="554182">
                  <a:extLst>
                    <a:ext uri="{9D8B030D-6E8A-4147-A177-3AD203B41FA5}">
                      <a16:colId xmlns:a16="http://schemas.microsoft.com/office/drawing/2014/main" val="3717159001"/>
                    </a:ext>
                  </a:extLst>
                </a:gridCol>
              </a:tblGrid>
              <a:tr h="370840">
                <a:tc>
                  <a:txBody>
                    <a:bodyPr/>
                    <a:lstStyle/>
                    <a:p>
                      <a:endParaRPr lang="en-GB" dirty="0"/>
                    </a:p>
                  </a:txBody>
                  <a:tcPr/>
                </a:tc>
                <a:tc>
                  <a:txBody>
                    <a:bodyPr/>
                    <a:lstStyle/>
                    <a:p>
                      <a:r>
                        <a:rPr lang="en-US" sz="1400" dirty="0"/>
                        <a:t>S11</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S11</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extLst>
                  <a:ext uri="{0D108BD9-81ED-4DB2-BD59-A6C34878D82A}">
                    <a16:rowId xmlns:a16="http://schemas.microsoft.com/office/drawing/2014/main" val="2534052830"/>
                  </a:ext>
                </a:extLst>
              </a:tr>
              <a:tr h="370840">
                <a:tc>
                  <a:txBody>
                    <a:bodyPr/>
                    <a:lstStyle/>
                    <a:p>
                      <a:endParaRPr lang="en-GB" dirty="0"/>
                    </a:p>
                  </a:txBody>
                  <a:tcPr/>
                </a:tc>
                <a:tc gridSpan="5">
                  <a:txBody>
                    <a:bodyPr/>
                    <a:lstStyle/>
                    <a:p>
                      <a:pPr algn="ctr"/>
                      <a:r>
                        <a:rPr lang="en-US" dirty="0"/>
                        <a:t>Assets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5">
                  <a:txBody>
                    <a:bodyPr/>
                    <a:lstStyle/>
                    <a:p>
                      <a:pPr algn="ctr"/>
                      <a:r>
                        <a:rPr lang="en-US" dirty="0"/>
                        <a:t>Liabilities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56195096"/>
                  </a:ext>
                </a:extLst>
              </a:tr>
              <a:tr h="370840">
                <a:tc>
                  <a:txBody>
                    <a:bodyPr/>
                    <a:lstStyle/>
                    <a:p>
                      <a:r>
                        <a:rPr lang="en-US" dirty="0"/>
                        <a:t>F1</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4076605"/>
                  </a:ext>
                </a:extLst>
              </a:tr>
              <a:tr h="370840">
                <a:tc>
                  <a:txBody>
                    <a:bodyPr/>
                    <a:lstStyle/>
                    <a:p>
                      <a:r>
                        <a:rPr lang="en-US" sz="1400" dirty="0"/>
                        <a:t>F21</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13416088"/>
                  </a:ext>
                </a:extLst>
              </a:tr>
              <a:tr h="370840">
                <a:tc>
                  <a:txBody>
                    <a:bodyPr/>
                    <a:lstStyle/>
                    <a:p>
                      <a:r>
                        <a:rPr lang="en-US" sz="1400" dirty="0"/>
                        <a:t>F2M</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42215697"/>
                  </a:ext>
                </a:extLst>
              </a:tr>
              <a:tr h="370840">
                <a:tc>
                  <a:txBody>
                    <a:bodyPr/>
                    <a:lstStyle/>
                    <a:p>
                      <a:r>
                        <a:rPr lang="en-US" dirty="0"/>
                        <a:t>F3</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98979506"/>
                  </a:ext>
                </a:extLst>
              </a:tr>
              <a:tr h="370840">
                <a:tc>
                  <a:txBody>
                    <a:bodyPr/>
                    <a:lstStyle/>
                    <a:p>
                      <a:r>
                        <a:rPr lang="en-US" dirty="0"/>
                        <a:t>F4</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09121151"/>
                  </a:ext>
                </a:extLst>
              </a:tr>
              <a:tr h="370840">
                <a:tc>
                  <a:txBody>
                    <a:bodyPr/>
                    <a:lstStyle/>
                    <a:p>
                      <a:r>
                        <a:rPr lang="en-US" dirty="0"/>
                        <a:t>F5</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02226186"/>
                  </a:ext>
                </a:extLst>
              </a:tr>
              <a:tr h="370840">
                <a:tc>
                  <a:txBody>
                    <a:bodyPr/>
                    <a:lstStyle/>
                    <a:p>
                      <a:r>
                        <a:rPr lang="en-US" dirty="0"/>
                        <a:t>F6</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46272152"/>
                  </a:ext>
                </a:extLst>
              </a:tr>
              <a:tr h="370840">
                <a:tc>
                  <a:txBody>
                    <a:bodyPr/>
                    <a:lstStyle/>
                    <a:p>
                      <a:r>
                        <a:rPr lang="en-US" dirty="0"/>
                        <a:t>F7</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08750370"/>
                  </a:ext>
                </a:extLst>
              </a:tr>
              <a:tr h="370840">
                <a:tc>
                  <a:txBody>
                    <a:bodyPr/>
                    <a:lstStyle/>
                    <a:p>
                      <a:r>
                        <a:rPr lang="en-US" dirty="0"/>
                        <a:t>F8</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07056855"/>
                  </a:ext>
                </a:extLst>
              </a:tr>
            </a:tbl>
          </a:graphicData>
        </a:graphic>
      </p:graphicFrame>
      <p:sp>
        <p:nvSpPr>
          <p:cNvPr id="3" name="TextBox 2">
            <a:extLst>
              <a:ext uri="{FF2B5EF4-FFF2-40B4-BE49-F238E27FC236}">
                <a16:creationId xmlns:a16="http://schemas.microsoft.com/office/drawing/2014/main" id="{600EB95B-B327-51DD-9E70-95A34D4D50AC}"/>
              </a:ext>
            </a:extLst>
          </p:cNvPr>
          <p:cNvSpPr txBox="1"/>
          <p:nvPr/>
        </p:nvSpPr>
        <p:spPr>
          <a:xfrm>
            <a:off x="6431179" y="1207876"/>
            <a:ext cx="2582537" cy="1600438"/>
          </a:xfrm>
          <a:prstGeom prst="rect">
            <a:avLst/>
          </a:prstGeom>
          <a:noFill/>
          <a:ln>
            <a:solidFill>
              <a:schemeClr val="accent6">
                <a:lumMod val="75000"/>
              </a:schemeClr>
            </a:solidFill>
          </a:ln>
        </p:spPr>
        <p:txBody>
          <a:bodyPr wrap="square" rtlCol="0">
            <a:spAutoFit/>
          </a:bodyPr>
          <a:lstStyle/>
          <a:p>
            <a:r>
              <a:rPr lang="en-US" sz="1400" dirty="0"/>
              <a:t>Monetary gold and SDRs:  =&gt;available via central bank</a:t>
            </a:r>
          </a:p>
          <a:p>
            <a:r>
              <a:rPr lang="en-US" sz="1400" dirty="0"/>
              <a:t> </a:t>
            </a:r>
          </a:p>
          <a:p>
            <a:r>
              <a:rPr lang="en-US" sz="1400" dirty="0"/>
              <a:t>Currency: </a:t>
            </a:r>
          </a:p>
          <a:p>
            <a:r>
              <a:rPr lang="en-US" sz="1400" dirty="0"/>
              <a:t>=&gt;liabilities available via central bank</a:t>
            </a:r>
          </a:p>
          <a:p>
            <a:endParaRPr lang="en-GB" sz="1400" dirty="0"/>
          </a:p>
        </p:txBody>
      </p:sp>
      <p:sp>
        <p:nvSpPr>
          <p:cNvPr id="9" name="TextBox 8">
            <a:extLst>
              <a:ext uri="{FF2B5EF4-FFF2-40B4-BE49-F238E27FC236}">
                <a16:creationId xmlns:a16="http://schemas.microsoft.com/office/drawing/2014/main" id="{2583FA55-5DCB-9631-3E93-ECBDB70905E1}"/>
              </a:ext>
            </a:extLst>
          </p:cNvPr>
          <p:cNvSpPr txBox="1"/>
          <p:nvPr/>
        </p:nvSpPr>
        <p:spPr>
          <a:xfrm>
            <a:off x="6431179" y="3042696"/>
            <a:ext cx="2582537" cy="954107"/>
          </a:xfrm>
          <a:prstGeom prst="rect">
            <a:avLst/>
          </a:prstGeom>
          <a:noFill/>
          <a:ln>
            <a:solidFill>
              <a:schemeClr val="tx1"/>
            </a:solidFill>
          </a:ln>
        </p:spPr>
        <p:txBody>
          <a:bodyPr wrap="square" rtlCol="0">
            <a:spAutoFit/>
          </a:bodyPr>
          <a:lstStyle/>
          <a:p>
            <a:r>
              <a:rPr lang="en-US" sz="1400" dirty="0"/>
              <a:t>F1: monetary gold and IMF’s Special Drawing Rights</a:t>
            </a:r>
          </a:p>
          <a:p>
            <a:r>
              <a:rPr lang="en-US" sz="1400" dirty="0"/>
              <a:t>F21: currency, i.e. banknotes and coins</a:t>
            </a:r>
          </a:p>
        </p:txBody>
      </p:sp>
      <p:sp>
        <p:nvSpPr>
          <p:cNvPr id="11" name="Rectangle: Rounded Corners 10">
            <a:extLst>
              <a:ext uri="{FF2B5EF4-FFF2-40B4-BE49-F238E27FC236}">
                <a16:creationId xmlns:a16="http://schemas.microsoft.com/office/drawing/2014/main" id="{A3F81EFF-FDEC-FB90-0A69-E235F7E422B6}"/>
              </a:ext>
            </a:extLst>
          </p:cNvPr>
          <p:cNvSpPr/>
          <p:nvPr/>
        </p:nvSpPr>
        <p:spPr bwMode="auto">
          <a:xfrm>
            <a:off x="1277258" y="1658913"/>
            <a:ext cx="602033" cy="379413"/>
          </a:xfrm>
          <a:prstGeom prst="roundRect">
            <a:avLst/>
          </a:prstGeom>
          <a:solidFill>
            <a:schemeClr val="tx2">
              <a:alpha val="0"/>
            </a:scheme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2" name="Rectangle: Rounded Corners 11">
            <a:extLst>
              <a:ext uri="{FF2B5EF4-FFF2-40B4-BE49-F238E27FC236}">
                <a16:creationId xmlns:a16="http://schemas.microsoft.com/office/drawing/2014/main" id="{73EDF07D-8BDB-E60F-8F72-03E0A69CD726}"/>
              </a:ext>
            </a:extLst>
          </p:cNvPr>
          <p:cNvSpPr/>
          <p:nvPr/>
        </p:nvSpPr>
        <p:spPr bwMode="auto">
          <a:xfrm>
            <a:off x="4056671" y="1998014"/>
            <a:ext cx="602033" cy="379413"/>
          </a:xfrm>
          <a:prstGeom prst="roundRect">
            <a:avLst/>
          </a:prstGeom>
          <a:solidFill>
            <a:schemeClr val="tx2">
              <a:alpha val="0"/>
            </a:scheme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3" name="Arrow: Right 12">
            <a:extLst>
              <a:ext uri="{FF2B5EF4-FFF2-40B4-BE49-F238E27FC236}">
                <a16:creationId xmlns:a16="http://schemas.microsoft.com/office/drawing/2014/main" id="{C6894254-71AD-790E-EB12-188F2F2BDCA6}"/>
              </a:ext>
            </a:extLst>
          </p:cNvPr>
          <p:cNvSpPr/>
          <p:nvPr/>
        </p:nvSpPr>
        <p:spPr bwMode="auto">
          <a:xfrm rot="10800000">
            <a:off x="3018686" y="2089282"/>
            <a:ext cx="972455" cy="196874"/>
          </a:xfrm>
          <a:prstGeom prst="rightArrow">
            <a:avLst>
              <a:gd name="adj1" fmla="val 49999"/>
              <a:gd name="adj2" fmla="val 50000"/>
            </a:avLst>
          </a:prstGeom>
          <a:solidFill>
            <a:schemeClr val="accent6"/>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4" name="Rectangle: Rounded Corners 13">
            <a:extLst>
              <a:ext uri="{FF2B5EF4-FFF2-40B4-BE49-F238E27FC236}">
                <a16:creationId xmlns:a16="http://schemas.microsoft.com/office/drawing/2014/main" id="{4C553B0B-A1FF-A701-3FAC-1A1938E97276}"/>
              </a:ext>
            </a:extLst>
          </p:cNvPr>
          <p:cNvSpPr/>
          <p:nvPr/>
        </p:nvSpPr>
        <p:spPr bwMode="auto">
          <a:xfrm>
            <a:off x="2365947" y="1998013"/>
            <a:ext cx="602033" cy="379413"/>
          </a:xfrm>
          <a:prstGeom prst="roundRect">
            <a:avLst/>
          </a:prstGeom>
          <a:solidFill>
            <a:schemeClr val="tx2">
              <a:alpha val="0"/>
            </a:scheme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4" name="Rectangle 2">
            <a:extLst>
              <a:ext uri="{FF2B5EF4-FFF2-40B4-BE49-F238E27FC236}">
                <a16:creationId xmlns:a16="http://schemas.microsoft.com/office/drawing/2014/main" id="{B0640D89-14F7-81B7-69D8-EBDC6FF071BB}"/>
              </a:ext>
            </a:extLst>
          </p:cNvPr>
          <p:cNvSpPr>
            <a:spLocks noGrp="1" noChangeArrowheads="1"/>
          </p:cNvSpPr>
          <p:nvPr>
            <p:ph type="title"/>
          </p:nvPr>
        </p:nvSpPr>
        <p:spPr>
          <a:xfrm>
            <a:off x="260350" y="149225"/>
            <a:ext cx="8194675" cy="635000"/>
          </a:xfrm>
        </p:spPr>
        <p:txBody>
          <a:bodyPr/>
          <a:lstStyle/>
          <a:p>
            <a:pPr>
              <a:lnSpc>
                <a:spcPts val="2800"/>
              </a:lnSpc>
              <a:defRPr/>
            </a:pPr>
            <a:r>
              <a:rPr lang="en-GB" dirty="0"/>
              <a:t>5. Integrating sources</a:t>
            </a:r>
            <a:endParaRPr dirty="0"/>
          </a:p>
        </p:txBody>
      </p:sp>
      <p:sp>
        <p:nvSpPr>
          <p:cNvPr id="5" name="Rectangle: Rounded Corners 4">
            <a:extLst>
              <a:ext uri="{FF2B5EF4-FFF2-40B4-BE49-F238E27FC236}">
                <a16:creationId xmlns:a16="http://schemas.microsoft.com/office/drawing/2014/main" id="{BEA47F24-D025-BEB2-FCC3-22EAA5CCC43B}"/>
              </a:ext>
            </a:extLst>
          </p:cNvPr>
          <p:cNvSpPr/>
          <p:nvPr/>
        </p:nvSpPr>
        <p:spPr bwMode="auto">
          <a:xfrm>
            <a:off x="4056670" y="1618600"/>
            <a:ext cx="602033" cy="379413"/>
          </a:xfrm>
          <a:prstGeom prst="roundRect">
            <a:avLst/>
          </a:prstGeom>
          <a:solidFill>
            <a:schemeClr val="tx2">
              <a:alpha val="0"/>
            </a:scheme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Tree>
    <p:extLst>
      <p:ext uri="{BB962C8B-B14F-4D97-AF65-F5344CB8AC3E}">
        <p14:creationId xmlns:p14="http://schemas.microsoft.com/office/powerpoint/2010/main" val="902497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16</a:t>
            </a:fld>
            <a:endParaRPr altLang="en-US" sz="900">
              <a:solidFill>
                <a:schemeClr val="bg1"/>
              </a:solidFill>
              <a:ea typeface="ヒラギノ角ゴ Pro W3"/>
              <a:cs typeface="ヒラギノ角ゴ Pro W3"/>
            </a:endParaRPr>
          </a:p>
        </p:txBody>
      </p:sp>
      <p:graphicFrame>
        <p:nvGraphicFramePr>
          <p:cNvPr id="7" name="Table 10">
            <a:extLst>
              <a:ext uri="{FF2B5EF4-FFF2-40B4-BE49-F238E27FC236}">
                <a16:creationId xmlns:a16="http://schemas.microsoft.com/office/drawing/2014/main" id="{6884FAE3-1D97-FDD4-C402-C218A5B32042}"/>
              </a:ext>
            </a:extLst>
          </p:cNvPr>
          <p:cNvGraphicFramePr>
            <a:graphicFrameLocks noGrp="1"/>
          </p:cNvGraphicFramePr>
          <p:nvPr/>
        </p:nvGraphicFramePr>
        <p:xfrm>
          <a:off x="173860" y="758051"/>
          <a:ext cx="6096002" cy="422656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830568858"/>
                    </a:ext>
                  </a:extLst>
                </a:gridCol>
                <a:gridCol w="554182">
                  <a:extLst>
                    <a:ext uri="{9D8B030D-6E8A-4147-A177-3AD203B41FA5}">
                      <a16:colId xmlns:a16="http://schemas.microsoft.com/office/drawing/2014/main" val="2772271556"/>
                    </a:ext>
                  </a:extLst>
                </a:gridCol>
                <a:gridCol w="554182">
                  <a:extLst>
                    <a:ext uri="{9D8B030D-6E8A-4147-A177-3AD203B41FA5}">
                      <a16:colId xmlns:a16="http://schemas.microsoft.com/office/drawing/2014/main" val="1219811389"/>
                    </a:ext>
                  </a:extLst>
                </a:gridCol>
                <a:gridCol w="554182">
                  <a:extLst>
                    <a:ext uri="{9D8B030D-6E8A-4147-A177-3AD203B41FA5}">
                      <a16:colId xmlns:a16="http://schemas.microsoft.com/office/drawing/2014/main" val="3138812569"/>
                    </a:ext>
                  </a:extLst>
                </a:gridCol>
                <a:gridCol w="554182">
                  <a:extLst>
                    <a:ext uri="{9D8B030D-6E8A-4147-A177-3AD203B41FA5}">
                      <a16:colId xmlns:a16="http://schemas.microsoft.com/office/drawing/2014/main" val="2051587271"/>
                    </a:ext>
                  </a:extLst>
                </a:gridCol>
                <a:gridCol w="554182">
                  <a:extLst>
                    <a:ext uri="{9D8B030D-6E8A-4147-A177-3AD203B41FA5}">
                      <a16:colId xmlns:a16="http://schemas.microsoft.com/office/drawing/2014/main" val="1323419333"/>
                    </a:ext>
                  </a:extLst>
                </a:gridCol>
                <a:gridCol w="554182">
                  <a:extLst>
                    <a:ext uri="{9D8B030D-6E8A-4147-A177-3AD203B41FA5}">
                      <a16:colId xmlns:a16="http://schemas.microsoft.com/office/drawing/2014/main" val="66679627"/>
                    </a:ext>
                  </a:extLst>
                </a:gridCol>
                <a:gridCol w="554182">
                  <a:extLst>
                    <a:ext uri="{9D8B030D-6E8A-4147-A177-3AD203B41FA5}">
                      <a16:colId xmlns:a16="http://schemas.microsoft.com/office/drawing/2014/main" val="568380758"/>
                    </a:ext>
                  </a:extLst>
                </a:gridCol>
                <a:gridCol w="554182">
                  <a:extLst>
                    <a:ext uri="{9D8B030D-6E8A-4147-A177-3AD203B41FA5}">
                      <a16:colId xmlns:a16="http://schemas.microsoft.com/office/drawing/2014/main" val="3066499581"/>
                    </a:ext>
                  </a:extLst>
                </a:gridCol>
                <a:gridCol w="554182">
                  <a:extLst>
                    <a:ext uri="{9D8B030D-6E8A-4147-A177-3AD203B41FA5}">
                      <a16:colId xmlns:a16="http://schemas.microsoft.com/office/drawing/2014/main" val="1305459861"/>
                    </a:ext>
                  </a:extLst>
                </a:gridCol>
                <a:gridCol w="554182">
                  <a:extLst>
                    <a:ext uri="{9D8B030D-6E8A-4147-A177-3AD203B41FA5}">
                      <a16:colId xmlns:a16="http://schemas.microsoft.com/office/drawing/2014/main" val="3717159001"/>
                    </a:ext>
                  </a:extLst>
                </a:gridCol>
              </a:tblGrid>
              <a:tr h="370840">
                <a:tc>
                  <a:txBody>
                    <a:bodyPr/>
                    <a:lstStyle/>
                    <a:p>
                      <a:endParaRPr lang="en-GB" dirty="0"/>
                    </a:p>
                  </a:txBody>
                  <a:tcPr/>
                </a:tc>
                <a:tc>
                  <a:txBody>
                    <a:bodyPr/>
                    <a:lstStyle/>
                    <a:p>
                      <a:r>
                        <a:rPr lang="en-US" sz="1400" dirty="0"/>
                        <a:t>S11</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S11</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extLst>
                  <a:ext uri="{0D108BD9-81ED-4DB2-BD59-A6C34878D82A}">
                    <a16:rowId xmlns:a16="http://schemas.microsoft.com/office/drawing/2014/main" val="2534052830"/>
                  </a:ext>
                </a:extLst>
              </a:tr>
              <a:tr h="370840">
                <a:tc>
                  <a:txBody>
                    <a:bodyPr/>
                    <a:lstStyle/>
                    <a:p>
                      <a:endParaRPr lang="en-GB" dirty="0"/>
                    </a:p>
                  </a:txBody>
                  <a:tcPr/>
                </a:tc>
                <a:tc gridSpan="5">
                  <a:txBody>
                    <a:bodyPr/>
                    <a:lstStyle/>
                    <a:p>
                      <a:pPr algn="ctr"/>
                      <a:r>
                        <a:rPr lang="en-US" dirty="0"/>
                        <a:t>Assets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5">
                  <a:txBody>
                    <a:bodyPr/>
                    <a:lstStyle/>
                    <a:p>
                      <a:pPr algn="ctr"/>
                      <a:r>
                        <a:rPr lang="en-US" dirty="0"/>
                        <a:t>Liabilities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56195096"/>
                  </a:ext>
                </a:extLst>
              </a:tr>
              <a:tr h="370840">
                <a:tc>
                  <a:txBody>
                    <a:bodyPr/>
                    <a:lstStyle/>
                    <a:p>
                      <a:r>
                        <a:rPr lang="en-US" dirty="0"/>
                        <a:t>F1</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4076605"/>
                  </a:ext>
                </a:extLst>
              </a:tr>
              <a:tr h="370840">
                <a:tc>
                  <a:txBody>
                    <a:bodyPr/>
                    <a:lstStyle/>
                    <a:p>
                      <a:r>
                        <a:rPr lang="en-US" sz="1400" dirty="0"/>
                        <a:t>F21</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13416088"/>
                  </a:ext>
                </a:extLst>
              </a:tr>
              <a:tr h="370840">
                <a:tc>
                  <a:txBody>
                    <a:bodyPr/>
                    <a:lstStyle/>
                    <a:p>
                      <a:r>
                        <a:rPr lang="en-US" sz="1400" dirty="0"/>
                        <a:t>F2M</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42215697"/>
                  </a:ext>
                </a:extLst>
              </a:tr>
              <a:tr h="370840">
                <a:tc>
                  <a:txBody>
                    <a:bodyPr/>
                    <a:lstStyle/>
                    <a:p>
                      <a:r>
                        <a:rPr lang="en-US" dirty="0"/>
                        <a:t>F3</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98979506"/>
                  </a:ext>
                </a:extLst>
              </a:tr>
              <a:tr h="370840">
                <a:tc>
                  <a:txBody>
                    <a:bodyPr/>
                    <a:lstStyle/>
                    <a:p>
                      <a:r>
                        <a:rPr lang="en-US" dirty="0"/>
                        <a:t>F4</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09121151"/>
                  </a:ext>
                </a:extLst>
              </a:tr>
              <a:tr h="370840">
                <a:tc>
                  <a:txBody>
                    <a:bodyPr/>
                    <a:lstStyle/>
                    <a:p>
                      <a:r>
                        <a:rPr lang="en-US" dirty="0"/>
                        <a:t>F5</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02226186"/>
                  </a:ext>
                </a:extLst>
              </a:tr>
              <a:tr h="370840">
                <a:tc>
                  <a:txBody>
                    <a:bodyPr/>
                    <a:lstStyle/>
                    <a:p>
                      <a:r>
                        <a:rPr lang="en-US" dirty="0"/>
                        <a:t>F6</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46272152"/>
                  </a:ext>
                </a:extLst>
              </a:tr>
              <a:tr h="370840">
                <a:tc>
                  <a:txBody>
                    <a:bodyPr/>
                    <a:lstStyle/>
                    <a:p>
                      <a:r>
                        <a:rPr lang="en-US" dirty="0"/>
                        <a:t>F7</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08750370"/>
                  </a:ext>
                </a:extLst>
              </a:tr>
              <a:tr h="370840">
                <a:tc>
                  <a:txBody>
                    <a:bodyPr/>
                    <a:lstStyle/>
                    <a:p>
                      <a:r>
                        <a:rPr lang="en-US" dirty="0"/>
                        <a:t>F8</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07056855"/>
                  </a:ext>
                </a:extLst>
              </a:tr>
            </a:tbl>
          </a:graphicData>
        </a:graphic>
      </p:graphicFrame>
      <p:sp>
        <p:nvSpPr>
          <p:cNvPr id="3" name="TextBox 2">
            <a:extLst>
              <a:ext uri="{FF2B5EF4-FFF2-40B4-BE49-F238E27FC236}">
                <a16:creationId xmlns:a16="http://schemas.microsoft.com/office/drawing/2014/main" id="{600EB95B-B327-51DD-9E70-95A34D4D50AC}"/>
              </a:ext>
            </a:extLst>
          </p:cNvPr>
          <p:cNvSpPr txBox="1"/>
          <p:nvPr/>
        </p:nvSpPr>
        <p:spPr>
          <a:xfrm>
            <a:off x="6431179" y="1207876"/>
            <a:ext cx="2582537" cy="738664"/>
          </a:xfrm>
          <a:prstGeom prst="rect">
            <a:avLst/>
          </a:prstGeom>
          <a:noFill/>
          <a:ln>
            <a:solidFill>
              <a:schemeClr val="tx2">
                <a:lumMod val="60000"/>
                <a:lumOff val="40000"/>
              </a:schemeClr>
            </a:solidFill>
          </a:ln>
        </p:spPr>
        <p:txBody>
          <a:bodyPr wrap="square" rtlCol="0">
            <a:spAutoFit/>
          </a:bodyPr>
          <a:lstStyle/>
          <a:p>
            <a:r>
              <a:rPr lang="en-US" sz="1400" dirty="0"/>
              <a:t>Loans and deposits can be obtained to a large extent via who-to-whom data from banks</a:t>
            </a:r>
            <a:endParaRPr lang="en-GB" sz="1400" dirty="0"/>
          </a:p>
        </p:txBody>
      </p:sp>
      <p:sp>
        <p:nvSpPr>
          <p:cNvPr id="2" name="Rectangle: Rounded Corners 1">
            <a:extLst>
              <a:ext uri="{FF2B5EF4-FFF2-40B4-BE49-F238E27FC236}">
                <a16:creationId xmlns:a16="http://schemas.microsoft.com/office/drawing/2014/main" id="{0A6DFA71-C144-89D9-2C12-8CE90AF511BF}"/>
              </a:ext>
            </a:extLst>
          </p:cNvPr>
          <p:cNvSpPr/>
          <p:nvPr/>
        </p:nvSpPr>
        <p:spPr bwMode="auto">
          <a:xfrm>
            <a:off x="673675" y="2384627"/>
            <a:ext cx="5596187" cy="379413"/>
          </a:xfrm>
          <a:prstGeom prst="roundRect">
            <a:avLst/>
          </a:prstGeom>
          <a:solidFill>
            <a:schemeClr val="tx2">
              <a:alpha val="0"/>
            </a:schemeClr>
          </a:solidFill>
          <a:ln w="254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9" name="TextBox 8">
            <a:extLst>
              <a:ext uri="{FF2B5EF4-FFF2-40B4-BE49-F238E27FC236}">
                <a16:creationId xmlns:a16="http://schemas.microsoft.com/office/drawing/2014/main" id="{2583FA55-5DCB-9631-3E93-ECBDB70905E1}"/>
              </a:ext>
            </a:extLst>
          </p:cNvPr>
          <p:cNvSpPr txBox="1"/>
          <p:nvPr/>
        </p:nvSpPr>
        <p:spPr>
          <a:xfrm>
            <a:off x="6431179" y="2458297"/>
            <a:ext cx="2519835" cy="738664"/>
          </a:xfrm>
          <a:prstGeom prst="rect">
            <a:avLst/>
          </a:prstGeom>
          <a:noFill/>
          <a:ln>
            <a:solidFill>
              <a:schemeClr val="tx1"/>
            </a:solidFill>
          </a:ln>
        </p:spPr>
        <p:txBody>
          <a:bodyPr wrap="square" rtlCol="0">
            <a:spAutoFit/>
          </a:bodyPr>
          <a:lstStyle/>
          <a:p>
            <a:r>
              <a:rPr lang="en-US" sz="1400" dirty="0"/>
              <a:t>F21: banknotes</a:t>
            </a:r>
          </a:p>
          <a:p>
            <a:r>
              <a:rPr lang="en-US" sz="1400" dirty="0"/>
              <a:t>F2M: deposits</a:t>
            </a:r>
          </a:p>
          <a:p>
            <a:r>
              <a:rPr lang="en-US" sz="1400" dirty="0"/>
              <a:t>F4: loans</a:t>
            </a:r>
          </a:p>
        </p:txBody>
      </p:sp>
      <p:sp>
        <p:nvSpPr>
          <p:cNvPr id="8" name="Rectangle: Rounded Corners 7">
            <a:extLst>
              <a:ext uri="{FF2B5EF4-FFF2-40B4-BE49-F238E27FC236}">
                <a16:creationId xmlns:a16="http://schemas.microsoft.com/office/drawing/2014/main" id="{E4054070-AD42-0689-D8D0-551B558AE56F}"/>
              </a:ext>
            </a:extLst>
          </p:cNvPr>
          <p:cNvSpPr/>
          <p:nvPr/>
        </p:nvSpPr>
        <p:spPr bwMode="auto">
          <a:xfrm>
            <a:off x="657920" y="3142677"/>
            <a:ext cx="5596187" cy="379413"/>
          </a:xfrm>
          <a:prstGeom prst="roundRect">
            <a:avLst/>
          </a:prstGeom>
          <a:solidFill>
            <a:schemeClr val="tx2">
              <a:alpha val="0"/>
            </a:schemeClr>
          </a:solidFill>
          <a:ln w="254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5" name="Rectangle 2">
            <a:extLst>
              <a:ext uri="{FF2B5EF4-FFF2-40B4-BE49-F238E27FC236}">
                <a16:creationId xmlns:a16="http://schemas.microsoft.com/office/drawing/2014/main" id="{80047CB3-0060-DE88-6CB8-4A16E5D42989}"/>
              </a:ext>
            </a:extLst>
          </p:cNvPr>
          <p:cNvSpPr>
            <a:spLocks noGrp="1" noChangeArrowheads="1"/>
          </p:cNvSpPr>
          <p:nvPr>
            <p:ph type="title"/>
          </p:nvPr>
        </p:nvSpPr>
        <p:spPr>
          <a:xfrm>
            <a:off x="260350" y="149225"/>
            <a:ext cx="8194675" cy="635000"/>
          </a:xfrm>
        </p:spPr>
        <p:txBody>
          <a:bodyPr/>
          <a:lstStyle/>
          <a:p>
            <a:pPr>
              <a:lnSpc>
                <a:spcPts val="2800"/>
              </a:lnSpc>
              <a:defRPr/>
            </a:pPr>
            <a:r>
              <a:rPr lang="en-GB" dirty="0"/>
              <a:t>5. Integrating sources</a:t>
            </a:r>
            <a:endParaRPr dirty="0"/>
          </a:p>
        </p:txBody>
      </p:sp>
    </p:spTree>
    <p:extLst>
      <p:ext uri="{BB962C8B-B14F-4D97-AF65-F5344CB8AC3E}">
        <p14:creationId xmlns:p14="http://schemas.microsoft.com/office/powerpoint/2010/main" val="2510591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17</a:t>
            </a:fld>
            <a:endParaRPr altLang="en-US" sz="900">
              <a:solidFill>
                <a:schemeClr val="bg1"/>
              </a:solidFill>
              <a:ea typeface="ヒラギノ角ゴ Pro W3"/>
              <a:cs typeface="ヒラギノ角ゴ Pro W3"/>
            </a:endParaRPr>
          </a:p>
        </p:txBody>
      </p:sp>
      <p:graphicFrame>
        <p:nvGraphicFramePr>
          <p:cNvPr id="7" name="Table 10">
            <a:extLst>
              <a:ext uri="{FF2B5EF4-FFF2-40B4-BE49-F238E27FC236}">
                <a16:creationId xmlns:a16="http://schemas.microsoft.com/office/drawing/2014/main" id="{6884FAE3-1D97-FDD4-C402-C218A5B32042}"/>
              </a:ext>
            </a:extLst>
          </p:cNvPr>
          <p:cNvGraphicFramePr>
            <a:graphicFrameLocks noGrp="1"/>
          </p:cNvGraphicFramePr>
          <p:nvPr>
            <p:extLst>
              <p:ext uri="{D42A27DB-BD31-4B8C-83A1-F6EECF244321}">
                <p14:modId xmlns:p14="http://schemas.microsoft.com/office/powerpoint/2010/main" val="2576479263"/>
              </p:ext>
            </p:extLst>
          </p:nvPr>
        </p:nvGraphicFramePr>
        <p:xfrm>
          <a:off x="147151" y="511122"/>
          <a:ext cx="6096002" cy="459740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830568858"/>
                    </a:ext>
                  </a:extLst>
                </a:gridCol>
                <a:gridCol w="554182">
                  <a:extLst>
                    <a:ext uri="{9D8B030D-6E8A-4147-A177-3AD203B41FA5}">
                      <a16:colId xmlns:a16="http://schemas.microsoft.com/office/drawing/2014/main" val="2772271556"/>
                    </a:ext>
                  </a:extLst>
                </a:gridCol>
                <a:gridCol w="554182">
                  <a:extLst>
                    <a:ext uri="{9D8B030D-6E8A-4147-A177-3AD203B41FA5}">
                      <a16:colId xmlns:a16="http://schemas.microsoft.com/office/drawing/2014/main" val="1219811389"/>
                    </a:ext>
                  </a:extLst>
                </a:gridCol>
                <a:gridCol w="554182">
                  <a:extLst>
                    <a:ext uri="{9D8B030D-6E8A-4147-A177-3AD203B41FA5}">
                      <a16:colId xmlns:a16="http://schemas.microsoft.com/office/drawing/2014/main" val="3138812569"/>
                    </a:ext>
                  </a:extLst>
                </a:gridCol>
                <a:gridCol w="554182">
                  <a:extLst>
                    <a:ext uri="{9D8B030D-6E8A-4147-A177-3AD203B41FA5}">
                      <a16:colId xmlns:a16="http://schemas.microsoft.com/office/drawing/2014/main" val="2051587271"/>
                    </a:ext>
                  </a:extLst>
                </a:gridCol>
                <a:gridCol w="554182">
                  <a:extLst>
                    <a:ext uri="{9D8B030D-6E8A-4147-A177-3AD203B41FA5}">
                      <a16:colId xmlns:a16="http://schemas.microsoft.com/office/drawing/2014/main" val="1323419333"/>
                    </a:ext>
                  </a:extLst>
                </a:gridCol>
                <a:gridCol w="554182">
                  <a:extLst>
                    <a:ext uri="{9D8B030D-6E8A-4147-A177-3AD203B41FA5}">
                      <a16:colId xmlns:a16="http://schemas.microsoft.com/office/drawing/2014/main" val="66679627"/>
                    </a:ext>
                  </a:extLst>
                </a:gridCol>
                <a:gridCol w="554182">
                  <a:extLst>
                    <a:ext uri="{9D8B030D-6E8A-4147-A177-3AD203B41FA5}">
                      <a16:colId xmlns:a16="http://schemas.microsoft.com/office/drawing/2014/main" val="568380758"/>
                    </a:ext>
                  </a:extLst>
                </a:gridCol>
                <a:gridCol w="554182">
                  <a:extLst>
                    <a:ext uri="{9D8B030D-6E8A-4147-A177-3AD203B41FA5}">
                      <a16:colId xmlns:a16="http://schemas.microsoft.com/office/drawing/2014/main" val="3066499581"/>
                    </a:ext>
                  </a:extLst>
                </a:gridCol>
                <a:gridCol w="554182">
                  <a:extLst>
                    <a:ext uri="{9D8B030D-6E8A-4147-A177-3AD203B41FA5}">
                      <a16:colId xmlns:a16="http://schemas.microsoft.com/office/drawing/2014/main" val="1305459861"/>
                    </a:ext>
                  </a:extLst>
                </a:gridCol>
                <a:gridCol w="554182">
                  <a:extLst>
                    <a:ext uri="{9D8B030D-6E8A-4147-A177-3AD203B41FA5}">
                      <a16:colId xmlns:a16="http://schemas.microsoft.com/office/drawing/2014/main" val="3717159001"/>
                    </a:ext>
                  </a:extLst>
                </a:gridCol>
              </a:tblGrid>
              <a:tr h="370840">
                <a:tc>
                  <a:txBody>
                    <a:bodyPr/>
                    <a:lstStyle/>
                    <a:p>
                      <a:endParaRPr lang="en-GB" dirty="0"/>
                    </a:p>
                  </a:txBody>
                  <a:tcPr/>
                </a:tc>
                <a:tc>
                  <a:txBody>
                    <a:bodyPr/>
                    <a:lstStyle/>
                    <a:p>
                      <a:r>
                        <a:rPr lang="en-US" sz="1400" dirty="0"/>
                        <a:t>S11</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S11</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extLst>
                  <a:ext uri="{0D108BD9-81ED-4DB2-BD59-A6C34878D82A}">
                    <a16:rowId xmlns:a16="http://schemas.microsoft.com/office/drawing/2014/main" val="2534052830"/>
                  </a:ext>
                </a:extLst>
              </a:tr>
              <a:tr h="370840">
                <a:tc>
                  <a:txBody>
                    <a:bodyPr/>
                    <a:lstStyle/>
                    <a:p>
                      <a:endParaRPr lang="en-GB" dirty="0"/>
                    </a:p>
                  </a:txBody>
                  <a:tcPr/>
                </a:tc>
                <a:tc gridSpan="5">
                  <a:txBody>
                    <a:bodyPr/>
                    <a:lstStyle/>
                    <a:p>
                      <a:pPr algn="ctr"/>
                      <a:r>
                        <a:rPr lang="en-US" dirty="0"/>
                        <a:t>Assets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5">
                  <a:txBody>
                    <a:bodyPr/>
                    <a:lstStyle/>
                    <a:p>
                      <a:pPr algn="ctr"/>
                      <a:r>
                        <a:rPr lang="en-US" dirty="0"/>
                        <a:t>Liabilities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56195096"/>
                  </a:ext>
                </a:extLst>
              </a:tr>
              <a:tr h="370840">
                <a:tc>
                  <a:txBody>
                    <a:bodyPr/>
                    <a:lstStyle/>
                    <a:p>
                      <a:r>
                        <a:rPr lang="en-US" dirty="0"/>
                        <a:t>F1</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4076605"/>
                  </a:ext>
                </a:extLst>
              </a:tr>
              <a:tr h="370840">
                <a:tc>
                  <a:txBody>
                    <a:bodyPr/>
                    <a:lstStyle/>
                    <a:p>
                      <a:r>
                        <a:rPr lang="en-US" dirty="0"/>
                        <a:t>F2</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13416088"/>
                  </a:ext>
                </a:extLst>
              </a:tr>
              <a:tr h="370840">
                <a:tc>
                  <a:txBody>
                    <a:bodyPr/>
                    <a:lstStyle/>
                    <a:p>
                      <a:r>
                        <a:rPr lang="en-US" dirty="0"/>
                        <a:t>F3</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98979506"/>
                  </a:ext>
                </a:extLst>
              </a:tr>
              <a:tr h="370840">
                <a:tc>
                  <a:txBody>
                    <a:bodyPr/>
                    <a:lstStyle/>
                    <a:p>
                      <a:r>
                        <a:rPr lang="en-US" dirty="0"/>
                        <a:t>F4</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091211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F511</a:t>
                      </a:r>
                      <a:endParaRPr lang="en-GB" sz="12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88862750"/>
                  </a:ext>
                </a:extLst>
              </a:tr>
              <a:tr h="370840">
                <a:tc>
                  <a:txBody>
                    <a:bodyPr/>
                    <a:lstStyle/>
                    <a:p>
                      <a:r>
                        <a:rPr lang="en-US" sz="1100" dirty="0"/>
                        <a:t>F51M</a:t>
                      </a:r>
                      <a:endParaRPr lang="en-GB" sz="11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02226186"/>
                  </a:ext>
                </a:extLst>
              </a:tr>
              <a:tr h="370840">
                <a:tc>
                  <a:txBody>
                    <a:bodyPr/>
                    <a:lstStyle/>
                    <a:p>
                      <a:r>
                        <a:rPr lang="en-US" sz="1200" dirty="0"/>
                        <a:t>F52</a:t>
                      </a:r>
                      <a:endParaRPr lang="en-GB" sz="12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589347556"/>
                  </a:ext>
                </a:extLst>
              </a:tr>
              <a:tr h="370840">
                <a:tc>
                  <a:txBody>
                    <a:bodyPr/>
                    <a:lstStyle/>
                    <a:p>
                      <a:r>
                        <a:rPr lang="en-US" dirty="0"/>
                        <a:t>F6</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46272152"/>
                  </a:ext>
                </a:extLst>
              </a:tr>
              <a:tr h="370840">
                <a:tc>
                  <a:txBody>
                    <a:bodyPr/>
                    <a:lstStyle/>
                    <a:p>
                      <a:r>
                        <a:rPr lang="en-US" dirty="0"/>
                        <a:t>F7</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08750370"/>
                  </a:ext>
                </a:extLst>
              </a:tr>
              <a:tr h="370840">
                <a:tc>
                  <a:txBody>
                    <a:bodyPr/>
                    <a:lstStyle/>
                    <a:p>
                      <a:r>
                        <a:rPr lang="en-US" dirty="0"/>
                        <a:t>F8</a:t>
                      </a:r>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07056855"/>
                  </a:ext>
                </a:extLst>
              </a:tr>
            </a:tbl>
          </a:graphicData>
        </a:graphic>
      </p:graphicFrame>
      <p:sp>
        <p:nvSpPr>
          <p:cNvPr id="3" name="TextBox 2">
            <a:extLst>
              <a:ext uri="{FF2B5EF4-FFF2-40B4-BE49-F238E27FC236}">
                <a16:creationId xmlns:a16="http://schemas.microsoft.com/office/drawing/2014/main" id="{600EB95B-B327-51DD-9E70-95A34D4D50AC}"/>
              </a:ext>
            </a:extLst>
          </p:cNvPr>
          <p:cNvSpPr txBox="1"/>
          <p:nvPr/>
        </p:nvSpPr>
        <p:spPr>
          <a:xfrm>
            <a:off x="6431179" y="1207876"/>
            <a:ext cx="2582537" cy="2031325"/>
          </a:xfrm>
          <a:prstGeom prst="rect">
            <a:avLst/>
          </a:prstGeom>
          <a:noFill/>
          <a:ln>
            <a:solidFill>
              <a:srgbClr val="FFC000"/>
            </a:solidFill>
          </a:ln>
        </p:spPr>
        <p:txBody>
          <a:bodyPr wrap="square" rtlCol="0">
            <a:spAutoFit/>
          </a:bodyPr>
          <a:lstStyle/>
          <a:p>
            <a:r>
              <a:rPr lang="en-US" sz="1400" dirty="0"/>
              <a:t>Actively traded securities: =&gt; data may be obtained from securities holdings statistics (based on collection from custodians and some investors) </a:t>
            </a:r>
          </a:p>
          <a:p>
            <a:r>
              <a:rPr lang="en-US" sz="1400" dirty="0"/>
              <a:t>and securities issues statistics (based on public sources or commercial databases)</a:t>
            </a:r>
            <a:endParaRPr lang="en-GB" sz="1400" dirty="0"/>
          </a:p>
        </p:txBody>
      </p:sp>
      <p:sp>
        <p:nvSpPr>
          <p:cNvPr id="4" name="Rectangle: Rounded Corners 3">
            <a:extLst>
              <a:ext uri="{FF2B5EF4-FFF2-40B4-BE49-F238E27FC236}">
                <a16:creationId xmlns:a16="http://schemas.microsoft.com/office/drawing/2014/main" id="{04EAD1E1-A418-8A44-C6AD-903FDA1A1028}"/>
              </a:ext>
            </a:extLst>
          </p:cNvPr>
          <p:cNvSpPr/>
          <p:nvPr/>
        </p:nvSpPr>
        <p:spPr bwMode="auto">
          <a:xfrm>
            <a:off x="173859" y="2175744"/>
            <a:ext cx="6042585" cy="379413"/>
          </a:xfrm>
          <a:prstGeom prst="roundRect">
            <a:avLst/>
          </a:prstGeom>
          <a:solidFill>
            <a:schemeClr val="tx2">
              <a:alpha val="0"/>
            </a:schemeClr>
          </a:solid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9" name="TextBox 8">
            <a:extLst>
              <a:ext uri="{FF2B5EF4-FFF2-40B4-BE49-F238E27FC236}">
                <a16:creationId xmlns:a16="http://schemas.microsoft.com/office/drawing/2014/main" id="{2583FA55-5DCB-9631-3E93-ECBDB70905E1}"/>
              </a:ext>
            </a:extLst>
          </p:cNvPr>
          <p:cNvSpPr txBox="1"/>
          <p:nvPr/>
        </p:nvSpPr>
        <p:spPr>
          <a:xfrm>
            <a:off x="6431179" y="3442804"/>
            <a:ext cx="2582537" cy="1188000"/>
          </a:xfrm>
          <a:prstGeom prst="rect">
            <a:avLst/>
          </a:prstGeom>
          <a:noFill/>
          <a:ln>
            <a:solidFill>
              <a:schemeClr val="tx1"/>
            </a:solidFill>
          </a:ln>
        </p:spPr>
        <p:txBody>
          <a:bodyPr wrap="square" rtlCol="0">
            <a:spAutoFit/>
          </a:bodyPr>
          <a:lstStyle/>
          <a:p>
            <a:r>
              <a:rPr lang="en-US" sz="1400" dirty="0"/>
              <a:t>F3: debt securities</a:t>
            </a:r>
            <a:br>
              <a:rPr lang="en-US" sz="1400" dirty="0"/>
            </a:br>
            <a:r>
              <a:rPr lang="en-US" sz="1400" dirty="0"/>
              <a:t>F511: listed shares</a:t>
            </a:r>
          </a:p>
          <a:p>
            <a:r>
              <a:rPr lang="en-US" sz="1400" dirty="0"/>
              <a:t>F51M: unlisted shares and other equity</a:t>
            </a:r>
          </a:p>
          <a:p>
            <a:r>
              <a:rPr lang="en-US" sz="1400" dirty="0"/>
              <a:t>F52: investment fund shares</a:t>
            </a:r>
          </a:p>
          <a:p>
            <a:endParaRPr lang="en-US" sz="1400" dirty="0"/>
          </a:p>
          <a:p>
            <a:endParaRPr lang="en-US" sz="1400" dirty="0"/>
          </a:p>
        </p:txBody>
      </p:sp>
      <p:sp>
        <p:nvSpPr>
          <p:cNvPr id="8" name="Rectangle: Rounded Corners 7">
            <a:extLst>
              <a:ext uri="{FF2B5EF4-FFF2-40B4-BE49-F238E27FC236}">
                <a16:creationId xmlns:a16="http://schemas.microsoft.com/office/drawing/2014/main" id="{681732A2-21EE-9B1A-D666-E8AC40262893}"/>
              </a:ext>
            </a:extLst>
          </p:cNvPr>
          <p:cNvSpPr/>
          <p:nvPr/>
        </p:nvSpPr>
        <p:spPr bwMode="auto">
          <a:xfrm>
            <a:off x="173860" y="3622430"/>
            <a:ext cx="6042585" cy="379413"/>
          </a:xfrm>
          <a:prstGeom prst="roundRect">
            <a:avLst/>
          </a:prstGeom>
          <a:solidFill>
            <a:schemeClr val="tx2">
              <a:alpha val="0"/>
            </a:schemeClr>
          </a:solid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1" name="Rectangle: Rounded Corners 10">
            <a:extLst>
              <a:ext uri="{FF2B5EF4-FFF2-40B4-BE49-F238E27FC236}">
                <a16:creationId xmlns:a16="http://schemas.microsoft.com/office/drawing/2014/main" id="{8B97ECD1-12B1-9621-BBB7-F5491E43A083}"/>
              </a:ext>
            </a:extLst>
          </p:cNvPr>
          <p:cNvSpPr/>
          <p:nvPr/>
        </p:nvSpPr>
        <p:spPr bwMode="auto">
          <a:xfrm>
            <a:off x="173858" y="2884341"/>
            <a:ext cx="6042585" cy="379413"/>
          </a:xfrm>
          <a:prstGeom prst="roundRect">
            <a:avLst/>
          </a:prstGeom>
          <a:solidFill>
            <a:schemeClr val="tx2">
              <a:alpha val="0"/>
            </a:schemeClr>
          </a:solid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5" name="Rectangle 2">
            <a:extLst>
              <a:ext uri="{FF2B5EF4-FFF2-40B4-BE49-F238E27FC236}">
                <a16:creationId xmlns:a16="http://schemas.microsoft.com/office/drawing/2014/main" id="{B5706166-2B2D-2D66-C6F0-2258ACDDF67B}"/>
              </a:ext>
            </a:extLst>
          </p:cNvPr>
          <p:cNvSpPr>
            <a:spLocks noGrp="1" noChangeArrowheads="1"/>
          </p:cNvSpPr>
          <p:nvPr>
            <p:ph type="title"/>
          </p:nvPr>
        </p:nvSpPr>
        <p:spPr>
          <a:xfrm>
            <a:off x="260350" y="149225"/>
            <a:ext cx="8194675" cy="635000"/>
          </a:xfrm>
        </p:spPr>
        <p:txBody>
          <a:bodyPr/>
          <a:lstStyle/>
          <a:p>
            <a:pPr>
              <a:lnSpc>
                <a:spcPts val="2800"/>
              </a:lnSpc>
              <a:defRPr/>
            </a:pPr>
            <a:r>
              <a:rPr lang="en-GB" dirty="0"/>
              <a:t>5. Integrating sources</a:t>
            </a:r>
            <a:endParaRPr dirty="0"/>
          </a:p>
        </p:txBody>
      </p:sp>
    </p:spTree>
    <p:extLst>
      <p:ext uri="{BB962C8B-B14F-4D97-AF65-F5344CB8AC3E}">
        <p14:creationId xmlns:p14="http://schemas.microsoft.com/office/powerpoint/2010/main" val="1655526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18</a:t>
            </a:fld>
            <a:endParaRPr altLang="en-US" sz="900">
              <a:solidFill>
                <a:schemeClr val="bg1"/>
              </a:solidFill>
              <a:ea typeface="ヒラギノ角ゴ Pro W3"/>
              <a:cs typeface="ヒラギノ角ゴ Pro W3"/>
            </a:endParaRPr>
          </a:p>
        </p:txBody>
      </p:sp>
      <p:graphicFrame>
        <p:nvGraphicFramePr>
          <p:cNvPr id="7" name="Table 10">
            <a:extLst>
              <a:ext uri="{FF2B5EF4-FFF2-40B4-BE49-F238E27FC236}">
                <a16:creationId xmlns:a16="http://schemas.microsoft.com/office/drawing/2014/main" id="{6884FAE3-1D97-FDD4-C402-C218A5B32042}"/>
              </a:ext>
            </a:extLst>
          </p:cNvPr>
          <p:cNvGraphicFramePr>
            <a:graphicFrameLocks noGrp="1"/>
          </p:cNvGraphicFramePr>
          <p:nvPr/>
        </p:nvGraphicFramePr>
        <p:xfrm>
          <a:off x="173860" y="758051"/>
          <a:ext cx="6096002" cy="422656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830568858"/>
                    </a:ext>
                  </a:extLst>
                </a:gridCol>
                <a:gridCol w="554182">
                  <a:extLst>
                    <a:ext uri="{9D8B030D-6E8A-4147-A177-3AD203B41FA5}">
                      <a16:colId xmlns:a16="http://schemas.microsoft.com/office/drawing/2014/main" val="2772271556"/>
                    </a:ext>
                  </a:extLst>
                </a:gridCol>
                <a:gridCol w="554182">
                  <a:extLst>
                    <a:ext uri="{9D8B030D-6E8A-4147-A177-3AD203B41FA5}">
                      <a16:colId xmlns:a16="http://schemas.microsoft.com/office/drawing/2014/main" val="1219811389"/>
                    </a:ext>
                  </a:extLst>
                </a:gridCol>
                <a:gridCol w="554182">
                  <a:extLst>
                    <a:ext uri="{9D8B030D-6E8A-4147-A177-3AD203B41FA5}">
                      <a16:colId xmlns:a16="http://schemas.microsoft.com/office/drawing/2014/main" val="3138812569"/>
                    </a:ext>
                  </a:extLst>
                </a:gridCol>
                <a:gridCol w="554182">
                  <a:extLst>
                    <a:ext uri="{9D8B030D-6E8A-4147-A177-3AD203B41FA5}">
                      <a16:colId xmlns:a16="http://schemas.microsoft.com/office/drawing/2014/main" val="2051587271"/>
                    </a:ext>
                  </a:extLst>
                </a:gridCol>
                <a:gridCol w="554182">
                  <a:extLst>
                    <a:ext uri="{9D8B030D-6E8A-4147-A177-3AD203B41FA5}">
                      <a16:colId xmlns:a16="http://schemas.microsoft.com/office/drawing/2014/main" val="1323419333"/>
                    </a:ext>
                  </a:extLst>
                </a:gridCol>
                <a:gridCol w="554182">
                  <a:extLst>
                    <a:ext uri="{9D8B030D-6E8A-4147-A177-3AD203B41FA5}">
                      <a16:colId xmlns:a16="http://schemas.microsoft.com/office/drawing/2014/main" val="66679627"/>
                    </a:ext>
                  </a:extLst>
                </a:gridCol>
                <a:gridCol w="554182">
                  <a:extLst>
                    <a:ext uri="{9D8B030D-6E8A-4147-A177-3AD203B41FA5}">
                      <a16:colId xmlns:a16="http://schemas.microsoft.com/office/drawing/2014/main" val="568380758"/>
                    </a:ext>
                  </a:extLst>
                </a:gridCol>
                <a:gridCol w="554182">
                  <a:extLst>
                    <a:ext uri="{9D8B030D-6E8A-4147-A177-3AD203B41FA5}">
                      <a16:colId xmlns:a16="http://schemas.microsoft.com/office/drawing/2014/main" val="3066499581"/>
                    </a:ext>
                  </a:extLst>
                </a:gridCol>
                <a:gridCol w="554182">
                  <a:extLst>
                    <a:ext uri="{9D8B030D-6E8A-4147-A177-3AD203B41FA5}">
                      <a16:colId xmlns:a16="http://schemas.microsoft.com/office/drawing/2014/main" val="1305459861"/>
                    </a:ext>
                  </a:extLst>
                </a:gridCol>
                <a:gridCol w="554182">
                  <a:extLst>
                    <a:ext uri="{9D8B030D-6E8A-4147-A177-3AD203B41FA5}">
                      <a16:colId xmlns:a16="http://schemas.microsoft.com/office/drawing/2014/main" val="3717159001"/>
                    </a:ext>
                  </a:extLst>
                </a:gridCol>
              </a:tblGrid>
              <a:tr h="370840">
                <a:tc>
                  <a:txBody>
                    <a:bodyPr/>
                    <a:lstStyle/>
                    <a:p>
                      <a:endParaRPr lang="en-GB" dirty="0"/>
                    </a:p>
                  </a:txBody>
                  <a:tcPr/>
                </a:tc>
                <a:tc>
                  <a:txBody>
                    <a:bodyPr/>
                    <a:lstStyle/>
                    <a:p>
                      <a:r>
                        <a:rPr lang="en-US" sz="1400" dirty="0"/>
                        <a:t>S11</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S11</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extLst>
                  <a:ext uri="{0D108BD9-81ED-4DB2-BD59-A6C34878D82A}">
                    <a16:rowId xmlns:a16="http://schemas.microsoft.com/office/drawing/2014/main" val="2534052830"/>
                  </a:ext>
                </a:extLst>
              </a:tr>
              <a:tr h="370840">
                <a:tc>
                  <a:txBody>
                    <a:bodyPr/>
                    <a:lstStyle/>
                    <a:p>
                      <a:endParaRPr lang="en-GB" dirty="0"/>
                    </a:p>
                  </a:txBody>
                  <a:tcPr/>
                </a:tc>
                <a:tc gridSpan="5">
                  <a:txBody>
                    <a:bodyPr/>
                    <a:lstStyle/>
                    <a:p>
                      <a:pPr algn="ctr"/>
                      <a:r>
                        <a:rPr lang="en-US" dirty="0"/>
                        <a:t>Assets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5">
                  <a:txBody>
                    <a:bodyPr/>
                    <a:lstStyle/>
                    <a:p>
                      <a:pPr algn="ctr"/>
                      <a:r>
                        <a:rPr lang="en-US" dirty="0"/>
                        <a:t>Liabilities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56195096"/>
                  </a:ext>
                </a:extLst>
              </a:tr>
              <a:tr h="370840">
                <a:tc>
                  <a:txBody>
                    <a:bodyPr/>
                    <a:lstStyle/>
                    <a:p>
                      <a:r>
                        <a:rPr lang="en-US" dirty="0"/>
                        <a:t>F1</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4076605"/>
                  </a:ext>
                </a:extLst>
              </a:tr>
              <a:tr h="370840">
                <a:tc>
                  <a:txBody>
                    <a:bodyPr/>
                    <a:lstStyle/>
                    <a:p>
                      <a:r>
                        <a:rPr lang="en-US" sz="1400" dirty="0"/>
                        <a:t>F21</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13416088"/>
                  </a:ext>
                </a:extLst>
              </a:tr>
              <a:tr h="370840">
                <a:tc>
                  <a:txBody>
                    <a:bodyPr/>
                    <a:lstStyle/>
                    <a:p>
                      <a:r>
                        <a:rPr lang="en-US" sz="1400" dirty="0"/>
                        <a:t>F2M</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42215697"/>
                  </a:ext>
                </a:extLst>
              </a:tr>
              <a:tr h="370840">
                <a:tc>
                  <a:txBody>
                    <a:bodyPr/>
                    <a:lstStyle/>
                    <a:p>
                      <a:r>
                        <a:rPr lang="en-US" dirty="0"/>
                        <a:t>F3</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98979506"/>
                  </a:ext>
                </a:extLst>
              </a:tr>
              <a:tr h="370840">
                <a:tc>
                  <a:txBody>
                    <a:bodyPr/>
                    <a:lstStyle/>
                    <a:p>
                      <a:r>
                        <a:rPr lang="en-US" dirty="0"/>
                        <a:t>F4</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09121151"/>
                  </a:ext>
                </a:extLst>
              </a:tr>
              <a:tr h="370840">
                <a:tc>
                  <a:txBody>
                    <a:bodyPr/>
                    <a:lstStyle/>
                    <a:p>
                      <a:r>
                        <a:rPr lang="en-US" dirty="0"/>
                        <a:t>F5</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02226186"/>
                  </a:ext>
                </a:extLst>
              </a:tr>
              <a:tr h="370840">
                <a:tc>
                  <a:txBody>
                    <a:bodyPr/>
                    <a:lstStyle/>
                    <a:p>
                      <a:r>
                        <a:rPr lang="en-US" dirty="0"/>
                        <a:t>F6</a:t>
                      </a:r>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46272152"/>
                  </a:ext>
                </a:extLst>
              </a:tr>
              <a:tr h="370840">
                <a:tc>
                  <a:txBody>
                    <a:bodyPr/>
                    <a:lstStyle/>
                    <a:p>
                      <a:r>
                        <a:rPr lang="en-US" dirty="0"/>
                        <a:t>F7</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08750370"/>
                  </a:ext>
                </a:extLst>
              </a:tr>
              <a:tr h="370840">
                <a:tc>
                  <a:txBody>
                    <a:bodyPr/>
                    <a:lstStyle/>
                    <a:p>
                      <a:r>
                        <a:rPr lang="en-US" dirty="0"/>
                        <a:t>F8</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07056855"/>
                  </a:ext>
                </a:extLst>
              </a:tr>
            </a:tbl>
          </a:graphicData>
        </a:graphic>
      </p:graphicFrame>
      <p:sp>
        <p:nvSpPr>
          <p:cNvPr id="3" name="TextBox 2">
            <a:extLst>
              <a:ext uri="{FF2B5EF4-FFF2-40B4-BE49-F238E27FC236}">
                <a16:creationId xmlns:a16="http://schemas.microsoft.com/office/drawing/2014/main" id="{600EB95B-B327-51DD-9E70-95A34D4D50AC}"/>
              </a:ext>
            </a:extLst>
          </p:cNvPr>
          <p:cNvSpPr txBox="1"/>
          <p:nvPr/>
        </p:nvSpPr>
        <p:spPr>
          <a:xfrm>
            <a:off x="6431179" y="1207876"/>
            <a:ext cx="2582537" cy="1384995"/>
          </a:xfrm>
          <a:prstGeom prst="rect">
            <a:avLst/>
          </a:prstGeom>
          <a:noFill/>
          <a:ln>
            <a:solidFill>
              <a:schemeClr val="accent5">
                <a:lumMod val="50000"/>
              </a:schemeClr>
            </a:solidFill>
          </a:ln>
        </p:spPr>
        <p:txBody>
          <a:bodyPr wrap="square" rtlCol="0">
            <a:spAutoFit/>
          </a:bodyPr>
          <a:lstStyle/>
          <a:p>
            <a:r>
              <a:rPr lang="en-US" sz="1400" dirty="0"/>
              <a:t>Insurance and pension entitlements:</a:t>
            </a:r>
          </a:p>
          <a:p>
            <a:r>
              <a:rPr lang="en-US" sz="1400" dirty="0"/>
              <a:t>=&gt; Liabilities data can be collected from insurance corporations and pension funds</a:t>
            </a:r>
            <a:endParaRPr lang="en-GB" sz="1400" dirty="0"/>
          </a:p>
        </p:txBody>
      </p:sp>
      <p:sp>
        <p:nvSpPr>
          <p:cNvPr id="9" name="TextBox 8">
            <a:extLst>
              <a:ext uri="{FF2B5EF4-FFF2-40B4-BE49-F238E27FC236}">
                <a16:creationId xmlns:a16="http://schemas.microsoft.com/office/drawing/2014/main" id="{2583FA55-5DCB-9631-3E93-ECBDB70905E1}"/>
              </a:ext>
            </a:extLst>
          </p:cNvPr>
          <p:cNvSpPr txBox="1"/>
          <p:nvPr/>
        </p:nvSpPr>
        <p:spPr>
          <a:xfrm>
            <a:off x="6431179" y="3042696"/>
            <a:ext cx="2582537" cy="523220"/>
          </a:xfrm>
          <a:prstGeom prst="rect">
            <a:avLst/>
          </a:prstGeom>
          <a:noFill/>
          <a:ln>
            <a:solidFill>
              <a:schemeClr val="tx1"/>
            </a:solidFill>
          </a:ln>
        </p:spPr>
        <p:txBody>
          <a:bodyPr wrap="square" rtlCol="0">
            <a:spAutoFit/>
          </a:bodyPr>
          <a:lstStyle/>
          <a:p>
            <a:r>
              <a:rPr lang="en-US" sz="1400" dirty="0"/>
              <a:t>F6: insurance and pension entitlements</a:t>
            </a:r>
          </a:p>
        </p:txBody>
      </p:sp>
      <p:sp>
        <p:nvSpPr>
          <p:cNvPr id="12" name="Rectangle: Rounded Corners 11">
            <a:extLst>
              <a:ext uri="{FF2B5EF4-FFF2-40B4-BE49-F238E27FC236}">
                <a16:creationId xmlns:a16="http://schemas.microsoft.com/office/drawing/2014/main" id="{73EDF07D-8BDB-E60F-8F72-03E0A69CD726}"/>
              </a:ext>
            </a:extLst>
          </p:cNvPr>
          <p:cNvSpPr/>
          <p:nvPr/>
        </p:nvSpPr>
        <p:spPr bwMode="auto">
          <a:xfrm>
            <a:off x="4056670" y="3877613"/>
            <a:ext cx="602033" cy="379413"/>
          </a:xfrm>
          <a:prstGeom prst="roundRect">
            <a:avLst/>
          </a:prstGeom>
          <a:solidFill>
            <a:schemeClr val="tx2">
              <a:alpha val="0"/>
            </a:schemeClr>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3" name="Arrow: Right 12">
            <a:extLst>
              <a:ext uri="{FF2B5EF4-FFF2-40B4-BE49-F238E27FC236}">
                <a16:creationId xmlns:a16="http://schemas.microsoft.com/office/drawing/2014/main" id="{C6894254-71AD-790E-EB12-188F2F2BDCA6}"/>
              </a:ext>
            </a:extLst>
          </p:cNvPr>
          <p:cNvSpPr/>
          <p:nvPr/>
        </p:nvSpPr>
        <p:spPr bwMode="auto">
          <a:xfrm rot="10800000">
            <a:off x="3011834" y="3968882"/>
            <a:ext cx="972455" cy="196874"/>
          </a:xfrm>
          <a:prstGeom prst="rightArrow">
            <a:avLst>
              <a:gd name="adj1" fmla="val 49999"/>
              <a:gd name="adj2" fmla="val 50000"/>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4" name="Rectangle: Rounded Corners 13">
            <a:extLst>
              <a:ext uri="{FF2B5EF4-FFF2-40B4-BE49-F238E27FC236}">
                <a16:creationId xmlns:a16="http://schemas.microsoft.com/office/drawing/2014/main" id="{4C553B0B-A1FF-A701-3FAC-1A1938E97276}"/>
              </a:ext>
            </a:extLst>
          </p:cNvPr>
          <p:cNvSpPr/>
          <p:nvPr/>
        </p:nvSpPr>
        <p:spPr bwMode="auto">
          <a:xfrm>
            <a:off x="2351432" y="3877613"/>
            <a:ext cx="602033" cy="379413"/>
          </a:xfrm>
          <a:prstGeom prst="roundRect">
            <a:avLst/>
          </a:prstGeom>
          <a:solidFill>
            <a:schemeClr val="accent5">
              <a:lumMod val="50000"/>
              <a:alpha val="0"/>
            </a:schemeClr>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 name="Rectangle: Rounded Corners 1">
            <a:extLst>
              <a:ext uri="{FF2B5EF4-FFF2-40B4-BE49-F238E27FC236}">
                <a16:creationId xmlns:a16="http://schemas.microsoft.com/office/drawing/2014/main" id="{1DC1879F-1BF9-4C84-D020-96450BEE7877}"/>
              </a:ext>
            </a:extLst>
          </p:cNvPr>
          <p:cNvSpPr/>
          <p:nvPr/>
        </p:nvSpPr>
        <p:spPr bwMode="auto">
          <a:xfrm>
            <a:off x="718576" y="3877613"/>
            <a:ext cx="551602" cy="379413"/>
          </a:xfrm>
          <a:prstGeom prst="roundRect">
            <a:avLst/>
          </a:prstGeom>
          <a:solidFill>
            <a:schemeClr val="accent5">
              <a:lumMod val="50000"/>
              <a:alpha val="0"/>
            </a:schemeClr>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5" name="Rectangle 2">
            <a:extLst>
              <a:ext uri="{FF2B5EF4-FFF2-40B4-BE49-F238E27FC236}">
                <a16:creationId xmlns:a16="http://schemas.microsoft.com/office/drawing/2014/main" id="{EC2EC7E0-5F02-1468-5C0F-5CC6D9D07858}"/>
              </a:ext>
            </a:extLst>
          </p:cNvPr>
          <p:cNvSpPr>
            <a:spLocks noGrp="1" noChangeArrowheads="1"/>
          </p:cNvSpPr>
          <p:nvPr>
            <p:ph type="title"/>
          </p:nvPr>
        </p:nvSpPr>
        <p:spPr>
          <a:xfrm>
            <a:off x="260350" y="149225"/>
            <a:ext cx="8194675" cy="635000"/>
          </a:xfrm>
        </p:spPr>
        <p:txBody>
          <a:bodyPr/>
          <a:lstStyle/>
          <a:p>
            <a:pPr>
              <a:lnSpc>
                <a:spcPts val="2800"/>
              </a:lnSpc>
              <a:defRPr/>
            </a:pPr>
            <a:r>
              <a:rPr lang="en-GB" dirty="0"/>
              <a:t>5. Integrating sources</a:t>
            </a:r>
            <a:endParaRPr dirty="0"/>
          </a:p>
        </p:txBody>
      </p:sp>
      <p:sp>
        <p:nvSpPr>
          <p:cNvPr id="4" name="Rectangle: Rounded Corners 3">
            <a:extLst>
              <a:ext uri="{FF2B5EF4-FFF2-40B4-BE49-F238E27FC236}">
                <a16:creationId xmlns:a16="http://schemas.microsoft.com/office/drawing/2014/main" id="{0B65E371-7945-4C6E-FC1B-449BE56C2F9E}"/>
              </a:ext>
            </a:extLst>
          </p:cNvPr>
          <p:cNvSpPr/>
          <p:nvPr/>
        </p:nvSpPr>
        <p:spPr bwMode="auto">
          <a:xfrm>
            <a:off x="1270177" y="3877613"/>
            <a:ext cx="602033" cy="379413"/>
          </a:xfrm>
          <a:prstGeom prst="roundRect">
            <a:avLst/>
          </a:prstGeom>
          <a:solidFill>
            <a:schemeClr val="accent5">
              <a:lumMod val="50000"/>
              <a:alpha val="0"/>
            </a:schemeClr>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Tree>
    <p:extLst>
      <p:ext uri="{BB962C8B-B14F-4D97-AF65-F5344CB8AC3E}">
        <p14:creationId xmlns:p14="http://schemas.microsoft.com/office/powerpoint/2010/main" val="499598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19</a:t>
            </a:fld>
            <a:endParaRPr altLang="en-US" sz="900">
              <a:solidFill>
                <a:schemeClr val="bg1"/>
              </a:solidFill>
              <a:ea typeface="ヒラギノ角ゴ Pro W3"/>
              <a:cs typeface="ヒラギノ角ゴ Pro W3"/>
            </a:endParaRPr>
          </a:p>
        </p:txBody>
      </p:sp>
      <p:graphicFrame>
        <p:nvGraphicFramePr>
          <p:cNvPr id="7" name="Table 10">
            <a:extLst>
              <a:ext uri="{FF2B5EF4-FFF2-40B4-BE49-F238E27FC236}">
                <a16:creationId xmlns:a16="http://schemas.microsoft.com/office/drawing/2014/main" id="{6884FAE3-1D97-FDD4-C402-C218A5B32042}"/>
              </a:ext>
            </a:extLst>
          </p:cNvPr>
          <p:cNvGraphicFramePr>
            <a:graphicFrameLocks noGrp="1"/>
          </p:cNvGraphicFramePr>
          <p:nvPr/>
        </p:nvGraphicFramePr>
        <p:xfrm>
          <a:off x="173860" y="758051"/>
          <a:ext cx="6096002" cy="422656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830568858"/>
                    </a:ext>
                  </a:extLst>
                </a:gridCol>
                <a:gridCol w="554182">
                  <a:extLst>
                    <a:ext uri="{9D8B030D-6E8A-4147-A177-3AD203B41FA5}">
                      <a16:colId xmlns:a16="http://schemas.microsoft.com/office/drawing/2014/main" val="2772271556"/>
                    </a:ext>
                  </a:extLst>
                </a:gridCol>
                <a:gridCol w="554182">
                  <a:extLst>
                    <a:ext uri="{9D8B030D-6E8A-4147-A177-3AD203B41FA5}">
                      <a16:colId xmlns:a16="http://schemas.microsoft.com/office/drawing/2014/main" val="1219811389"/>
                    </a:ext>
                  </a:extLst>
                </a:gridCol>
                <a:gridCol w="554182">
                  <a:extLst>
                    <a:ext uri="{9D8B030D-6E8A-4147-A177-3AD203B41FA5}">
                      <a16:colId xmlns:a16="http://schemas.microsoft.com/office/drawing/2014/main" val="3138812569"/>
                    </a:ext>
                  </a:extLst>
                </a:gridCol>
                <a:gridCol w="554182">
                  <a:extLst>
                    <a:ext uri="{9D8B030D-6E8A-4147-A177-3AD203B41FA5}">
                      <a16:colId xmlns:a16="http://schemas.microsoft.com/office/drawing/2014/main" val="2051587271"/>
                    </a:ext>
                  </a:extLst>
                </a:gridCol>
                <a:gridCol w="554182">
                  <a:extLst>
                    <a:ext uri="{9D8B030D-6E8A-4147-A177-3AD203B41FA5}">
                      <a16:colId xmlns:a16="http://schemas.microsoft.com/office/drawing/2014/main" val="1323419333"/>
                    </a:ext>
                  </a:extLst>
                </a:gridCol>
                <a:gridCol w="554182">
                  <a:extLst>
                    <a:ext uri="{9D8B030D-6E8A-4147-A177-3AD203B41FA5}">
                      <a16:colId xmlns:a16="http://schemas.microsoft.com/office/drawing/2014/main" val="66679627"/>
                    </a:ext>
                  </a:extLst>
                </a:gridCol>
                <a:gridCol w="554182">
                  <a:extLst>
                    <a:ext uri="{9D8B030D-6E8A-4147-A177-3AD203B41FA5}">
                      <a16:colId xmlns:a16="http://schemas.microsoft.com/office/drawing/2014/main" val="568380758"/>
                    </a:ext>
                  </a:extLst>
                </a:gridCol>
                <a:gridCol w="554182">
                  <a:extLst>
                    <a:ext uri="{9D8B030D-6E8A-4147-A177-3AD203B41FA5}">
                      <a16:colId xmlns:a16="http://schemas.microsoft.com/office/drawing/2014/main" val="3066499581"/>
                    </a:ext>
                  </a:extLst>
                </a:gridCol>
                <a:gridCol w="554182">
                  <a:extLst>
                    <a:ext uri="{9D8B030D-6E8A-4147-A177-3AD203B41FA5}">
                      <a16:colId xmlns:a16="http://schemas.microsoft.com/office/drawing/2014/main" val="1305459861"/>
                    </a:ext>
                  </a:extLst>
                </a:gridCol>
                <a:gridCol w="554182">
                  <a:extLst>
                    <a:ext uri="{9D8B030D-6E8A-4147-A177-3AD203B41FA5}">
                      <a16:colId xmlns:a16="http://schemas.microsoft.com/office/drawing/2014/main" val="3717159001"/>
                    </a:ext>
                  </a:extLst>
                </a:gridCol>
              </a:tblGrid>
              <a:tr h="370840">
                <a:tc>
                  <a:txBody>
                    <a:bodyPr/>
                    <a:lstStyle/>
                    <a:p>
                      <a:endParaRPr lang="en-GB" dirty="0"/>
                    </a:p>
                  </a:txBody>
                  <a:tcPr/>
                </a:tc>
                <a:tc>
                  <a:txBody>
                    <a:bodyPr/>
                    <a:lstStyle/>
                    <a:p>
                      <a:r>
                        <a:rPr lang="en-US" sz="1400" dirty="0"/>
                        <a:t>S11</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S11</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extLst>
                  <a:ext uri="{0D108BD9-81ED-4DB2-BD59-A6C34878D82A}">
                    <a16:rowId xmlns:a16="http://schemas.microsoft.com/office/drawing/2014/main" val="2534052830"/>
                  </a:ext>
                </a:extLst>
              </a:tr>
              <a:tr h="370840">
                <a:tc>
                  <a:txBody>
                    <a:bodyPr/>
                    <a:lstStyle/>
                    <a:p>
                      <a:endParaRPr lang="en-GB" dirty="0"/>
                    </a:p>
                  </a:txBody>
                  <a:tcPr/>
                </a:tc>
                <a:tc gridSpan="5">
                  <a:txBody>
                    <a:bodyPr/>
                    <a:lstStyle/>
                    <a:p>
                      <a:pPr algn="ctr"/>
                      <a:r>
                        <a:rPr lang="en-US" dirty="0"/>
                        <a:t>Assets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5">
                  <a:txBody>
                    <a:bodyPr/>
                    <a:lstStyle/>
                    <a:p>
                      <a:pPr algn="ctr"/>
                      <a:r>
                        <a:rPr lang="en-US" dirty="0"/>
                        <a:t>Liabilities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56195096"/>
                  </a:ext>
                </a:extLst>
              </a:tr>
              <a:tr h="370840">
                <a:tc>
                  <a:txBody>
                    <a:bodyPr/>
                    <a:lstStyle/>
                    <a:p>
                      <a:r>
                        <a:rPr lang="en-US" dirty="0"/>
                        <a:t>F1</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4076605"/>
                  </a:ext>
                </a:extLst>
              </a:tr>
              <a:tr h="370840">
                <a:tc>
                  <a:txBody>
                    <a:bodyPr/>
                    <a:lstStyle/>
                    <a:p>
                      <a:r>
                        <a:rPr lang="en-US" sz="1400" dirty="0"/>
                        <a:t>F21</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13416088"/>
                  </a:ext>
                </a:extLst>
              </a:tr>
              <a:tr h="370840">
                <a:tc>
                  <a:txBody>
                    <a:bodyPr/>
                    <a:lstStyle/>
                    <a:p>
                      <a:r>
                        <a:rPr lang="en-US" sz="1400" dirty="0"/>
                        <a:t>F2M</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42215697"/>
                  </a:ext>
                </a:extLst>
              </a:tr>
              <a:tr h="370840">
                <a:tc>
                  <a:txBody>
                    <a:bodyPr/>
                    <a:lstStyle/>
                    <a:p>
                      <a:r>
                        <a:rPr lang="en-US" dirty="0"/>
                        <a:t>F3</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98979506"/>
                  </a:ext>
                </a:extLst>
              </a:tr>
              <a:tr h="370840">
                <a:tc>
                  <a:txBody>
                    <a:bodyPr/>
                    <a:lstStyle/>
                    <a:p>
                      <a:r>
                        <a:rPr lang="en-US" dirty="0"/>
                        <a:t>F4</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09121151"/>
                  </a:ext>
                </a:extLst>
              </a:tr>
              <a:tr h="370840">
                <a:tc>
                  <a:txBody>
                    <a:bodyPr/>
                    <a:lstStyle/>
                    <a:p>
                      <a:r>
                        <a:rPr lang="en-US" dirty="0"/>
                        <a:t>F5</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02226186"/>
                  </a:ext>
                </a:extLst>
              </a:tr>
              <a:tr h="370840">
                <a:tc>
                  <a:txBody>
                    <a:bodyPr/>
                    <a:lstStyle/>
                    <a:p>
                      <a:r>
                        <a:rPr lang="en-US" dirty="0"/>
                        <a:t>F6</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46272152"/>
                  </a:ext>
                </a:extLst>
              </a:tr>
              <a:tr h="370840">
                <a:tc>
                  <a:txBody>
                    <a:bodyPr/>
                    <a:lstStyle/>
                    <a:p>
                      <a:r>
                        <a:rPr lang="en-US" dirty="0"/>
                        <a:t>F7</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08750370"/>
                  </a:ext>
                </a:extLst>
              </a:tr>
              <a:tr h="370840">
                <a:tc>
                  <a:txBody>
                    <a:bodyPr/>
                    <a:lstStyle/>
                    <a:p>
                      <a:r>
                        <a:rPr lang="en-US" dirty="0"/>
                        <a:t>F8</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07056855"/>
                  </a:ext>
                </a:extLst>
              </a:tr>
            </a:tbl>
          </a:graphicData>
        </a:graphic>
      </p:graphicFrame>
      <p:sp>
        <p:nvSpPr>
          <p:cNvPr id="3" name="TextBox 2">
            <a:extLst>
              <a:ext uri="{FF2B5EF4-FFF2-40B4-BE49-F238E27FC236}">
                <a16:creationId xmlns:a16="http://schemas.microsoft.com/office/drawing/2014/main" id="{600EB95B-B327-51DD-9E70-95A34D4D50AC}"/>
              </a:ext>
            </a:extLst>
          </p:cNvPr>
          <p:cNvSpPr txBox="1"/>
          <p:nvPr/>
        </p:nvSpPr>
        <p:spPr>
          <a:xfrm>
            <a:off x="6431179" y="1207876"/>
            <a:ext cx="2582537" cy="2031325"/>
          </a:xfrm>
          <a:prstGeom prst="rect">
            <a:avLst/>
          </a:prstGeom>
          <a:noFill/>
          <a:ln>
            <a:solidFill>
              <a:schemeClr val="accent4">
                <a:lumMod val="60000"/>
                <a:lumOff val="40000"/>
              </a:schemeClr>
            </a:solidFill>
          </a:ln>
        </p:spPr>
        <p:txBody>
          <a:bodyPr wrap="square" rtlCol="0">
            <a:spAutoFit/>
          </a:bodyPr>
          <a:lstStyle/>
          <a:p>
            <a:r>
              <a:rPr lang="en-US" sz="1400" dirty="0"/>
              <a:t>Trade credits :</a:t>
            </a:r>
          </a:p>
          <a:p>
            <a:r>
              <a:rPr lang="en-US" sz="1400" dirty="0"/>
              <a:t>=&gt; Data can be collected from large companies (or larger collections from enterprises)</a:t>
            </a:r>
          </a:p>
          <a:p>
            <a:br>
              <a:rPr lang="en-US" sz="1400" dirty="0"/>
            </a:br>
            <a:r>
              <a:rPr lang="en-US" sz="1400" dirty="0"/>
              <a:t>Other accounts receivable/payable: </a:t>
            </a:r>
          </a:p>
          <a:p>
            <a:r>
              <a:rPr lang="en-US" sz="1400" dirty="0"/>
              <a:t>=&gt; Mostly from balancing entries</a:t>
            </a:r>
            <a:endParaRPr lang="en-GB" sz="1400" dirty="0"/>
          </a:p>
        </p:txBody>
      </p:sp>
      <p:sp>
        <p:nvSpPr>
          <p:cNvPr id="9" name="TextBox 8">
            <a:extLst>
              <a:ext uri="{FF2B5EF4-FFF2-40B4-BE49-F238E27FC236}">
                <a16:creationId xmlns:a16="http://schemas.microsoft.com/office/drawing/2014/main" id="{2583FA55-5DCB-9631-3E93-ECBDB70905E1}"/>
              </a:ext>
            </a:extLst>
          </p:cNvPr>
          <p:cNvSpPr txBox="1"/>
          <p:nvPr/>
        </p:nvSpPr>
        <p:spPr>
          <a:xfrm>
            <a:off x="6401101" y="3662852"/>
            <a:ext cx="2582537" cy="523220"/>
          </a:xfrm>
          <a:prstGeom prst="rect">
            <a:avLst/>
          </a:prstGeom>
          <a:noFill/>
          <a:ln>
            <a:solidFill>
              <a:schemeClr val="tx1"/>
            </a:solidFill>
          </a:ln>
        </p:spPr>
        <p:txBody>
          <a:bodyPr wrap="square" rtlCol="0">
            <a:spAutoFit/>
          </a:bodyPr>
          <a:lstStyle/>
          <a:p>
            <a:r>
              <a:rPr lang="en-US" sz="1400" dirty="0"/>
              <a:t>F8: trade credits and other accounts receivable/payable</a:t>
            </a:r>
          </a:p>
        </p:txBody>
      </p:sp>
      <p:sp>
        <p:nvSpPr>
          <p:cNvPr id="2" name="Rectangle: Rounded Corners 1">
            <a:extLst>
              <a:ext uri="{FF2B5EF4-FFF2-40B4-BE49-F238E27FC236}">
                <a16:creationId xmlns:a16="http://schemas.microsoft.com/office/drawing/2014/main" id="{1DC1879F-1BF9-4C84-D020-96450BEE7877}"/>
              </a:ext>
            </a:extLst>
          </p:cNvPr>
          <p:cNvSpPr/>
          <p:nvPr/>
        </p:nvSpPr>
        <p:spPr bwMode="auto">
          <a:xfrm>
            <a:off x="703535" y="4605198"/>
            <a:ext cx="5566327" cy="379413"/>
          </a:xfrm>
          <a:prstGeom prst="roundRect">
            <a:avLst/>
          </a:prstGeom>
          <a:solidFill>
            <a:schemeClr val="accent5">
              <a:lumMod val="50000"/>
              <a:alpha val="0"/>
            </a:schemeClr>
          </a:solidFill>
          <a:ln w="25400" cap="flat" cmpd="sng" algn="ctr">
            <a:solidFill>
              <a:schemeClr val="accent4">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5" name="Rectangle 2">
            <a:extLst>
              <a:ext uri="{FF2B5EF4-FFF2-40B4-BE49-F238E27FC236}">
                <a16:creationId xmlns:a16="http://schemas.microsoft.com/office/drawing/2014/main" id="{EF157CED-A65F-8FF3-EFC1-7C61FAA17A25}"/>
              </a:ext>
            </a:extLst>
          </p:cNvPr>
          <p:cNvSpPr>
            <a:spLocks noGrp="1" noChangeArrowheads="1"/>
          </p:cNvSpPr>
          <p:nvPr>
            <p:ph type="title"/>
          </p:nvPr>
        </p:nvSpPr>
        <p:spPr>
          <a:xfrm>
            <a:off x="260350" y="149225"/>
            <a:ext cx="8194675" cy="635000"/>
          </a:xfrm>
        </p:spPr>
        <p:txBody>
          <a:bodyPr/>
          <a:lstStyle/>
          <a:p>
            <a:pPr>
              <a:lnSpc>
                <a:spcPts val="2800"/>
              </a:lnSpc>
              <a:defRPr/>
            </a:pPr>
            <a:r>
              <a:rPr lang="en-GB" dirty="0"/>
              <a:t>5. Integrating sources</a:t>
            </a:r>
            <a:endParaRPr dirty="0"/>
          </a:p>
        </p:txBody>
      </p:sp>
    </p:spTree>
    <p:extLst>
      <p:ext uri="{BB962C8B-B14F-4D97-AF65-F5344CB8AC3E}">
        <p14:creationId xmlns:p14="http://schemas.microsoft.com/office/powerpoint/2010/main" val="220570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9699" name="Rectangle 4"/>
          <p:cNvSpPr>
            <a:spLocks noGrp="1" noChangeArrowheads="1"/>
          </p:cNvSpPr>
          <p:nvPr>
            <p:ph type="title"/>
          </p:nvPr>
        </p:nvSpPr>
        <p:spPr>
          <a:xfrm>
            <a:off x="463550" y="411163"/>
            <a:ext cx="8594725" cy="635000"/>
          </a:xfrm>
        </p:spPr>
        <p:txBody>
          <a:bodyPr/>
          <a:lstStyle/>
          <a:p>
            <a:pPr eaLnBrk="1" hangingPunct="1">
              <a:lnSpc>
                <a:spcPts val="2800"/>
              </a:lnSpc>
              <a:defRPr/>
            </a:pPr>
            <a:r>
              <a:t>Overview</a:t>
            </a:r>
          </a:p>
        </p:txBody>
      </p:sp>
      <p:sp>
        <p:nvSpPr>
          <p:cNvPr id="28676" name="Slide Number Placeholder 3"/>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056D7F0C-1CD7-412D-BEA5-28A788BE0764}" type="slidenum">
              <a:rPr altLang="en-US" sz="900" smtClean="0">
                <a:solidFill>
                  <a:schemeClr val="bg1"/>
                </a:solidFill>
              </a:rPr>
              <a:pPr eaLnBrk="1" hangingPunct="1">
                <a:lnSpc>
                  <a:spcPct val="100000"/>
                </a:lnSpc>
                <a:spcBef>
                  <a:spcPct val="0"/>
                </a:spcBef>
                <a:buClrTx/>
              </a:pPr>
              <a:t>2</a:t>
            </a:fld>
            <a:endParaRPr altLang="en-US" sz="900">
              <a:solidFill>
                <a:schemeClr val="bg1"/>
              </a:solidFill>
            </a:endParaRPr>
          </a:p>
        </p:txBody>
      </p:sp>
      <p:grpSp>
        <p:nvGrpSpPr>
          <p:cNvPr id="28677" name="Group 10"/>
          <p:cNvGrpSpPr>
            <a:grpSpLocks/>
          </p:cNvGrpSpPr>
          <p:nvPr/>
        </p:nvGrpSpPr>
        <p:grpSpPr bwMode="auto">
          <a:xfrm>
            <a:off x="211012" y="1149143"/>
            <a:ext cx="8307879" cy="1332173"/>
            <a:chOff x="295459" y="1946275"/>
            <a:chExt cx="8540106" cy="1304925"/>
          </a:xfrm>
        </p:grpSpPr>
        <p:sp>
          <p:nvSpPr>
            <p:cNvPr id="28683" name="Rectangle 6"/>
            <p:cNvSpPr>
              <a:spLocks noChangeArrowheads="1"/>
            </p:cNvSpPr>
            <p:nvPr>
              <p:custDataLst>
                <p:tags r:id="rId10"/>
              </p:custDataLst>
            </p:nvPr>
          </p:nvSpPr>
          <p:spPr bwMode="auto">
            <a:xfrm>
              <a:off x="295459" y="1946275"/>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1</a:t>
              </a:r>
            </a:p>
          </p:txBody>
        </p:sp>
        <p:sp>
          <p:nvSpPr>
            <p:cNvPr id="28684" name="Rectangle 7"/>
            <p:cNvSpPr>
              <a:spLocks noChangeArrowheads="1"/>
            </p:cNvSpPr>
            <p:nvPr>
              <p:custDataLst>
                <p:tags r:id="rId11"/>
              </p:custDataLst>
            </p:nvPr>
          </p:nvSpPr>
          <p:spPr bwMode="auto">
            <a:xfrm>
              <a:off x="295459" y="2403475"/>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2</a:t>
              </a:r>
            </a:p>
          </p:txBody>
        </p:sp>
        <p:sp>
          <p:nvSpPr>
            <p:cNvPr id="23567" name="Rectangle 9"/>
            <p:cNvSpPr>
              <a:spLocks noChangeArrowheads="1"/>
            </p:cNvSpPr>
            <p:nvPr>
              <p:custDataLst>
                <p:tags r:id="rId12"/>
              </p:custDataLst>
            </p:nvPr>
          </p:nvSpPr>
          <p:spPr bwMode="auto">
            <a:xfrm>
              <a:off x="813153" y="2399779"/>
              <a:ext cx="8022412"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800" dirty="0"/>
                <a:t>Output to be produced</a:t>
              </a:r>
            </a:p>
          </p:txBody>
        </p:sp>
        <p:sp>
          <p:nvSpPr>
            <p:cNvPr id="28688" name="Rectangle 13"/>
            <p:cNvSpPr>
              <a:spLocks noChangeArrowheads="1"/>
            </p:cNvSpPr>
            <p:nvPr>
              <p:custDataLst>
                <p:tags r:id="rId13"/>
              </p:custDataLst>
            </p:nvPr>
          </p:nvSpPr>
          <p:spPr bwMode="auto">
            <a:xfrm>
              <a:off x="295459" y="2870200"/>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3</a:t>
              </a:r>
            </a:p>
          </p:txBody>
        </p:sp>
        <p:sp>
          <p:nvSpPr>
            <p:cNvPr id="23574" name="Rectangle 18"/>
            <p:cNvSpPr>
              <a:spLocks noChangeArrowheads="1"/>
            </p:cNvSpPr>
            <p:nvPr>
              <p:custDataLst>
                <p:tags r:id="rId14"/>
              </p:custDataLst>
            </p:nvPr>
          </p:nvSpPr>
          <p:spPr bwMode="auto">
            <a:xfrm>
              <a:off x="809584" y="2870200"/>
              <a:ext cx="8024104"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800" dirty="0"/>
                <a:t>Sources according to data type</a:t>
              </a:r>
            </a:p>
          </p:txBody>
        </p:sp>
      </p:grpSp>
      <p:sp>
        <p:nvSpPr>
          <p:cNvPr id="20" name="Rectangle 9"/>
          <p:cNvSpPr>
            <a:spLocks noChangeArrowheads="1"/>
          </p:cNvSpPr>
          <p:nvPr>
            <p:custDataLst>
              <p:tags r:id="rId1"/>
            </p:custDataLst>
          </p:nvPr>
        </p:nvSpPr>
        <p:spPr bwMode="auto">
          <a:xfrm>
            <a:off x="711157" y="1149143"/>
            <a:ext cx="7804340" cy="388956"/>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just" eaLnBrk="1" hangingPunct="1">
              <a:spcBef>
                <a:spcPct val="0"/>
              </a:spcBef>
              <a:buClrTx/>
              <a:buFontTx/>
              <a:buNone/>
            </a:pPr>
            <a:r>
              <a:rPr lang="en-GB" altLang="en-US" sz="1800" dirty="0"/>
              <a:t>Selecting the available/most relevant sub-sectors</a:t>
            </a:r>
          </a:p>
        </p:txBody>
      </p:sp>
      <p:sp>
        <p:nvSpPr>
          <p:cNvPr id="2" name="Rectangle 13">
            <a:extLst>
              <a:ext uri="{FF2B5EF4-FFF2-40B4-BE49-F238E27FC236}">
                <a16:creationId xmlns:a16="http://schemas.microsoft.com/office/drawing/2014/main" id="{5678D30D-B0C2-C257-2A1A-455E0AF72552}"/>
              </a:ext>
            </a:extLst>
          </p:cNvPr>
          <p:cNvSpPr>
            <a:spLocks noChangeArrowheads="1"/>
          </p:cNvSpPr>
          <p:nvPr>
            <p:custDataLst>
              <p:tags r:id="rId2"/>
            </p:custDataLst>
          </p:nvPr>
        </p:nvSpPr>
        <p:spPr bwMode="auto">
          <a:xfrm>
            <a:off x="211012" y="3019389"/>
            <a:ext cx="370641" cy="388956"/>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5</a:t>
            </a:r>
          </a:p>
        </p:txBody>
      </p:sp>
      <p:sp>
        <p:nvSpPr>
          <p:cNvPr id="3" name="Rectangle 18">
            <a:extLst>
              <a:ext uri="{FF2B5EF4-FFF2-40B4-BE49-F238E27FC236}">
                <a16:creationId xmlns:a16="http://schemas.microsoft.com/office/drawing/2014/main" id="{7B3B3265-568A-41B8-9EB6-D323957F2C39}"/>
              </a:ext>
            </a:extLst>
          </p:cNvPr>
          <p:cNvSpPr>
            <a:spLocks noChangeArrowheads="1"/>
          </p:cNvSpPr>
          <p:nvPr>
            <p:custDataLst>
              <p:tags r:id="rId3"/>
            </p:custDataLst>
          </p:nvPr>
        </p:nvSpPr>
        <p:spPr bwMode="auto">
          <a:xfrm>
            <a:off x="721311" y="3019389"/>
            <a:ext cx="7805908" cy="388956"/>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US" altLang="en-US" sz="1800" dirty="0"/>
              <a:t>Integrating sources</a:t>
            </a:r>
          </a:p>
        </p:txBody>
      </p:sp>
      <p:sp>
        <p:nvSpPr>
          <p:cNvPr id="4" name="Rectangle 13">
            <a:extLst>
              <a:ext uri="{FF2B5EF4-FFF2-40B4-BE49-F238E27FC236}">
                <a16:creationId xmlns:a16="http://schemas.microsoft.com/office/drawing/2014/main" id="{F89C8F0C-018F-CE77-F685-D0E4BDA583B0}"/>
              </a:ext>
            </a:extLst>
          </p:cNvPr>
          <p:cNvSpPr>
            <a:spLocks noChangeArrowheads="1"/>
          </p:cNvSpPr>
          <p:nvPr>
            <p:custDataLst>
              <p:tags r:id="rId4"/>
            </p:custDataLst>
          </p:nvPr>
        </p:nvSpPr>
        <p:spPr bwMode="auto">
          <a:xfrm>
            <a:off x="211012" y="3489010"/>
            <a:ext cx="370641" cy="388956"/>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6</a:t>
            </a:r>
          </a:p>
        </p:txBody>
      </p:sp>
      <p:sp>
        <p:nvSpPr>
          <p:cNvPr id="5" name="Rectangle 18">
            <a:extLst>
              <a:ext uri="{FF2B5EF4-FFF2-40B4-BE49-F238E27FC236}">
                <a16:creationId xmlns:a16="http://schemas.microsoft.com/office/drawing/2014/main" id="{298D35F5-B0B4-FFEB-A210-D1C4F2CB0B5B}"/>
              </a:ext>
            </a:extLst>
          </p:cNvPr>
          <p:cNvSpPr>
            <a:spLocks noChangeArrowheads="1"/>
          </p:cNvSpPr>
          <p:nvPr>
            <p:custDataLst>
              <p:tags r:id="rId5"/>
            </p:custDataLst>
          </p:nvPr>
        </p:nvSpPr>
        <p:spPr bwMode="auto">
          <a:xfrm>
            <a:off x="721311" y="3490631"/>
            <a:ext cx="7805908" cy="388956"/>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Challenges</a:t>
            </a:r>
          </a:p>
        </p:txBody>
      </p:sp>
      <p:sp>
        <p:nvSpPr>
          <p:cNvPr id="6" name="Rectangle 13">
            <a:extLst>
              <a:ext uri="{FF2B5EF4-FFF2-40B4-BE49-F238E27FC236}">
                <a16:creationId xmlns:a16="http://schemas.microsoft.com/office/drawing/2014/main" id="{55BD0C46-F79A-5246-44F5-B7C6A9B5E226}"/>
              </a:ext>
            </a:extLst>
          </p:cNvPr>
          <p:cNvSpPr>
            <a:spLocks noChangeArrowheads="1"/>
          </p:cNvSpPr>
          <p:nvPr>
            <p:custDataLst>
              <p:tags r:id="rId6"/>
            </p:custDataLst>
          </p:nvPr>
        </p:nvSpPr>
        <p:spPr bwMode="auto">
          <a:xfrm>
            <a:off x="211011" y="2549768"/>
            <a:ext cx="370641" cy="388956"/>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4</a:t>
            </a:r>
          </a:p>
        </p:txBody>
      </p:sp>
      <p:sp>
        <p:nvSpPr>
          <p:cNvPr id="7" name="Rectangle 18">
            <a:extLst>
              <a:ext uri="{FF2B5EF4-FFF2-40B4-BE49-F238E27FC236}">
                <a16:creationId xmlns:a16="http://schemas.microsoft.com/office/drawing/2014/main" id="{441390ED-91FB-931C-ADDF-DD4893FF48A2}"/>
              </a:ext>
            </a:extLst>
          </p:cNvPr>
          <p:cNvSpPr>
            <a:spLocks noChangeArrowheads="1"/>
          </p:cNvSpPr>
          <p:nvPr>
            <p:custDataLst>
              <p:tags r:id="rId7"/>
            </p:custDataLst>
          </p:nvPr>
        </p:nvSpPr>
        <p:spPr bwMode="auto">
          <a:xfrm>
            <a:off x="709589" y="2554347"/>
            <a:ext cx="7805908" cy="388956"/>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800" dirty="0"/>
              <a:t>Summary of typical sources for Financial Accounts</a:t>
            </a:r>
          </a:p>
        </p:txBody>
      </p:sp>
      <p:sp>
        <p:nvSpPr>
          <p:cNvPr id="8" name="Rectangle 13">
            <a:extLst>
              <a:ext uri="{FF2B5EF4-FFF2-40B4-BE49-F238E27FC236}">
                <a16:creationId xmlns:a16="http://schemas.microsoft.com/office/drawing/2014/main" id="{884C547E-16A3-1A93-E757-3760464F49D7}"/>
              </a:ext>
            </a:extLst>
          </p:cNvPr>
          <p:cNvSpPr>
            <a:spLocks noChangeArrowheads="1"/>
          </p:cNvSpPr>
          <p:nvPr>
            <p:custDataLst>
              <p:tags r:id="rId8"/>
            </p:custDataLst>
          </p:nvPr>
        </p:nvSpPr>
        <p:spPr bwMode="auto">
          <a:xfrm>
            <a:off x="211010" y="3958631"/>
            <a:ext cx="370641" cy="388956"/>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7</a:t>
            </a:r>
          </a:p>
        </p:txBody>
      </p:sp>
      <p:sp>
        <p:nvSpPr>
          <p:cNvPr id="9" name="Rectangle 18">
            <a:extLst>
              <a:ext uri="{FF2B5EF4-FFF2-40B4-BE49-F238E27FC236}">
                <a16:creationId xmlns:a16="http://schemas.microsoft.com/office/drawing/2014/main" id="{96E0EFE2-CDEA-A2E7-BBDA-D7596DBFAE2D}"/>
              </a:ext>
            </a:extLst>
          </p:cNvPr>
          <p:cNvSpPr>
            <a:spLocks noChangeArrowheads="1"/>
          </p:cNvSpPr>
          <p:nvPr>
            <p:custDataLst>
              <p:tags r:id="rId9"/>
            </p:custDataLst>
          </p:nvPr>
        </p:nvSpPr>
        <p:spPr bwMode="auto">
          <a:xfrm>
            <a:off x="709589" y="3959773"/>
            <a:ext cx="7805908" cy="388956"/>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Filling the gaps</a:t>
            </a:r>
          </a:p>
        </p:txBody>
      </p:sp>
    </p:spTree>
    <p:extLst>
      <p:ext uri="{BB962C8B-B14F-4D97-AF65-F5344CB8AC3E}">
        <p14:creationId xmlns:p14="http://schemas.microsoft.com/office/powerpoint/2010/main" val="292486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20</a:t>
            </a:fld>
            <a:endParaRPr altLang="en-US" sz="900">
              <a:solidFill>
                <a:schemeClr val="bg1"/>
              </a:solidFill>
              <a:ea typeface="ヒラギノ角ゴ Pro W3"/>
              <a:cs typeface="ヒラギノ角ゴ Pro W3"/>
            </a:endParaRPr>
          </a:p>
        </p:txBody>
      </p:sp>
      <p:graphicFrame>
        <p:nvGraphicFramePr>
          <p:cNvPr id="7" name="Table 10">
            <a:extLst>
              <a:ext uri="{FF2B5EF4-FFF2-40B4-BE49-F238E27FC236}">
                <a16:creationId xmlns:a16="http://schemas.microsoft.com/office/drawing/2014/main" id="{6884FAE3-1D97-FDD4-C402-C218A5B32042}"/>
              </a:ext>
            </a:extLst>
          </p:cNvPr>
          <p:cNvGraphicFramePr>
            <a:graphicFrameLocks noGrp="1"/>
          </p:cNvGraphicFramePr>
          <p:nvPr>
            <p:extLst>
              <p:ext uri="{D42A27DB-BD31-4B8C-83A1-F6EECF244321}">
                <p14:modId xmlns:p14="http://schemas.microsoft.com/office/powerpoint/2010/main" val="1604881664"/>
              </p:ext>
            </p:extLst>
          </p:nvPr>
        </p:nvGraphicFramePr>
        <p:xfrm>
          <a:off x="1989313" y="544195"/>
          <a:ext cx="3325092" cy="445008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830568858"/>
                    </a:ext>
                  </a:extLst>
                </a:gridCol>
                <a:gridCol w="554182">
                  <a:extLst>
                    <a:ext uri="{9D8B030D-6E8A-4147-A177-3AD203B41FA5}">
                      <a16:colId xmlns:a16="http://schemas.microsoft.com/office/drawing/2014/main" val="2772271556"/>
                    </a:ext>
                  </a:extLst>
                </a:gridCol>
                <a:gridCol w="554182">
                  <a:extLst>
                    <a:ext uri="{9D8B030D-6E8A-4147-A177-3AD203B41FA5}">
                      <a16:colId xmlns:a16="http://schemas.microsoft.com/office/drawing/2014/main" val="1219811389"/>
                    </a:ext>
                  </a:extLst>
                </a:gridCol>
                <a:gridCol w="554182">
                  <a:extLst>
                    <a:ext uri="{9D8B030D-6E8A-4147-A177-3AD203B41FA5}">
                      <a16:colId xmlns:a16="http://schemas.microsoft.com/office/drawing/2014/main" val="3138812569"/>
                    </a:ext>
                  </a:extLst>
                </a:gridCol>
                <a:gridCol w="554182">
                  <a:extLst>
                    <a:ext uri="{9D8B030D-6E8A-4147-A177-3AD203B41FA5}">
                      <a16:colId xmlns:a16="http://schemas.microsoft.com/office/drawing/2014/main" val="2051587271"/>
                    </a:ext>
                  </a:extLst>
                </a:gridCol>
                <a:gridCol w="554182">
                  <a:extLst>
                    <a:ext uri="{9D8B030D-6E8A-4147-A177-3AD203B41FA5}">
                      <a16:colId xmlns:a16="http://schemas.microsoft.com/office/drawing/2014/main" val="1323419333"/>
                    </a:ext>
                  </a:extLst>
                </a:gridCol>
              </a:tblGrid>
              <a:tr h="370840">
                <a:tc>
                  <a:txBody>
                    <a:bodyPr/>
                    <a:lstStyle/>
                    <a:p>
                      <a:endParaRPr lang="en-GB" dirty="0"/>
                    </a:p>
                  </a:txBody>
                  <a:tcPr/>
                </a:tc>
                <a:tc>
                  <a:txBody>
                    <a:bodyPr/>
                    <a:lstStyle/>
                    <a:p>
                      <a:r>
                        <a:rPr lang="en-US" sz="1400" dirty="0"/>
                        <a:t>S11</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txBody>
                  <a:tcPr/>
                </a:tc>
                <a:extLst>
                  <a:ext uri="{0D108BD9-81ED-4DB2-BD59-A6C34878D82A}">
                    <a16:rowId xmlns:a16="http://schemas.microsoft.com/office/drawing/2014/main" val="2534052830"/>
                  </a:ext>
                </a:extLst>
              </a:tr>
              <a:tr h="370840">
                <a:tc>
                  <a:txBody>
                    <a:bodyPr/>
                    <a:lstStyle/>
                    <a:p>
                      <a:endParaRPr lang="en-GB" dirty="0"/>
                    </a:p>
                  </a:txBody>
                  <a:tcPr/>
                </a:tc>
                <a:tc gridSpan="5">
                  <a:txBody>
                    <a:bodyPr/>
                    <a:lstStyle/>
                    <a:p>
                      <a:pPr algn="ctr"/>
                      <a:r>
                        <a:rPr lang="en-US" dirty="0"/>
                        <a:t>Net: assets-liabilities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56195096"/>
                  </a:ext>
                </a:extLst>
              </a:tr>
              <a:tr h="370840">
                <a:tc>
                  <a:txBody>
                    <a:bodyPr/>
                    <a:lstStyle/>
                    <a:p>
                      <a:r>
                        <a:rPr lang="en-US" sz="1400" dirty="0"/>
                        <a:t>F1</a:t>
                      </a:r>
                      <a:endParaRPr lang="en-GB" sz="1400"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4076605"/>
                  </a:ext>
                </a:extLst>
              </a:tr>
              <a:tr h="370840">
                <a:tc>
                  <a:txBody>
                    <a:bodyPr/>
                    <a:lstStyle/>
                    <a:p>
                      <a:r>
                        <a:rPr lang="en-US" sz="1400" dirty="0"/>
                        <a:t>F2</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613416088"/>
                  </a:ext>
                </a:extLst>
              </a:tr>
              <a:tr h="370840">
                <a:tc>
                  <a:txBody>
                    <a:bodyPr/>
                    <a:lstStyle/>
                    <a:p>
                      <a:r>
                        <a:rPr lang="en-US" sz="1400" dirty="0"/>
                        <a:t>F3</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42215697"/>
                  </a:ext>
                </a:extLst>
              </a:tr>
              <a:tr h="370840">
                <a:tc>
                  <a:txBody>
                    <a:bodyPr/>
                    <a:lstStyle/>
                    <a:p>
                      <a:r>
                        <a:rPr lang="en-US" sz="1400" dirty="0"/>
                        <a:t>F4</a:t>
                      </a:r>
                      <a:endParaRPr lang="en-GB" sz="1400"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098979506"/>
                  </a:ext>
                </a:extLst>
              </a:tr>
              <a:tr h="370840">
                <a:tc>
                  <a:txBody>
                    <a:bodyPr/>
                    <a:lstStyle/>
                    <a:p>
                      <a:r>
                        <a:rPr lang="en-US" sz="1400" dirty="0"/>
                        <a:t>F5</a:t>
                      </a:r>
                      <a:endParaRPr lang="en-GB" sz="1400"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09121151"/>
                  </a:ext>
                </a:extLst>
              </a:tr>
              <a:tr h="370840">
                <a:tc>
                  <a:txBody>
                    <a:bodyPr/>
                    <a:lstStyle/>
                    <a:p>
                      <a:r>
                        <a:rPr lang="en-US" sz="1400" dirty="0"/>
                        <a:t>F6</a:t>
                      </a:r>
                      <a:endParaRPr lang="en-GB" sz="1400"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02226186"/>
                  </a:ext>
                </a:extLst>
              </a:tr>
              <a:tr h="370840">
                <a:tc>
                  <a:txBody>
                    <a:bodyPr/>
                    <a:lstStyle/>
                    <a:p>
                      <a:r>
                        <a:rPr lang="en-US" sz="1400" dirty="0"/>
                        <a:t>F7</a:t>
                      </a:r>
                      <a:endParaRPr lang="en-GB" sz="1400"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46272152"/>
                  </a:ext>
                </a:extLst>
              </a:tr>
              <a:tr h="370840">
                <a:tc>
                  <a:txBody>
                    <a:bodyPr/>
                    <a:lstStyle/>
                    <a:p>
                      <a:r>
                        <a:rPr lang="en-US" sz="1400" dirty="0"/>
                        <a:t>F8</a:t>
                      </a:r>
                      <a:endParaRPr lang="en-GB" sz="1400"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08750370"/>
                  </a:ext>
                </a:extLst>
              </a:tr>
              <a:tr h="370840">
                <a:tc>
                  <a:txBody>
                    <a:bodyPr/>
                    <a:lstStyle/>
                    <a:p>
                      <a:r>
                        <a:rPr lang="en-US" sz="1400" dirty="0"/>
                        <a:t>B9F</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07056855"/>
                  </a:ext>
                </a:extLst>
              </a:tr>
              <a:tr h="370840">
                <a:tc>
                  <a:txBody>
                    <a:bodyPr/>
                    <a:lstStyle/>
                    <a:p>
                      <a:r>
                        <a:rPr lang="en-US" sz="1400" dirty="0"/>
                        <a:t>B9</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70308794"/>
                  </a:ext>
                </a:extLst>
              </a:tr>
            </a:tbl>
          </a:graphicData>
        </a:graphic>
      </p:graphicFrame>
      <p:sp>
        <p:nvSpPr>
          <p:cNvPr id="3" name="TextBox 2">
            <a:extLst>
              <a:ext uri="{FF2B5EF4-FFF2-40B4-BE49-F238E27FC236}">
                <a16:creationId xmlns:a16="http://schemas.microsoft.com/office/drawing/2014/main" id="{600EB95B-B327-51DD-9E70-95A34D4D50AC}"/>
              </a:ext>
            </a:extLst>
          </p:cNvPr>
          <p:cNvSpPr txBox="1"/>
          <p:nvPr/>
        </p:nvSpPr>
        <p:spPr>
          <a:xfrm>
            <a:off x="5433501" y="1253218"/>
            <a:ext cx="3453560" cy="2462213"/>
          </a:xfrm>
          <a:prstGeom prst="rect">
            <a:avLst/>
          </a:prstGeom>
          <a:noFill/>
          <a:ln>
            <a:solidFill>
              <a:schemeClr val="accent4">
                <a:lumMod val="60000"/>
                <a:lumOff val="40000"/>
              </a:schemeClr>
            </a:solidFill>
          </a:ln>
        </p:spPr>
        <p:txBody>
          <a:bodyPr wrap="square" rtlCol="0">
            <a:spAutoFit/>
          </a:bodyPr>
          <a:lstStyle/>
          <a:p>
            <a:r>
              <a:rPr lang="en-US" sz="1400" dirty="0"/>
              <a:t>Where non-financial accounts are available:</a:t>
            </a:r>
            <a:br>
              <a:rPr lang="en-US" sz="1400" dirty="0"/>
            </a:br>
            <a:endParaRPr lang="en-US" sz="1400" dirty="0"/>
          </a:p>
          <a:p>
            <a:r>
              <a:rPr lang="en-US" sz="1400" dirty="0"/>
              <a:t>Vertical consistency can be used to better estimate where to close or reduce some gaps</a:t>
            </a:r>
          </a:p>
          <a:p>
            <a:endParaRPr lang="en-US" sz="1400" dirty="0"/>
          </a:p>
          <a:p>
            <a:r>
              <a:rPr lang="en-US" sz="1400" dirty="0"/>
              <a:t>(i.e. net lending B9 from non-financial transactions  = B9 from financial transactions)</a:t>
            </a:r>
          </a:p>
          <a:p>
            <a:r>
              <a:rPr lang="en-US" sz="1400" dirty="0"/>
              <a:t> </a:t>
            </a:r>
            <a:endParaRPr lang="en-GB" sz="1400" dirty="0"/>
          </a:p>
        </p:txBody>
      </p:sp>
      <p:sp>
        <p:nvSpPr>
          <p:cNvPr id="4" name="Rectangle 2">
            <a:extLst>
              <a:ext uri="{FF2B5EF4-FFF2-40B4-BE49-F238E27FC236}">
                <a16:creationId xmlns:a16="http://schemas.microsoft.com/office/drawing/2014/main" id="{B296EB77-8548-2D04-ED74-07DD11A3B516}"/>
              </a:ext>
            </a:extLst>
          </p:cNvPr>
          <p:cNvSpPr>
            <a:spLocks noGrp="1" noChangeArrowheads="1"/>
          </p:cNvSpPr>
          <p:nvPr>
            <p:ph type="title"/>
          </p:nvPr>
        </p:nvSpPr>
        <p:spPr>
          <a:xfrm>
            <a:off x="260350" y="149225"/>
            <a:ext cx="8194675" cy="635000"/>
          </a:xfrm>
        </p:spPr>
        <p:txBody>
          <a:bodyPr/>
          <a:lstStyle/>
          <a:p>
            <a:pPr>
              <a:lnSpc>
                <a:spcPts val="2800"/>
              </a:lnSpc>
              <a:defRPr/>
            </a:pPr>
            <a:r>
              <a:rPr lang="en-GB" dirty="0"/>
              <a:t>5. Integrating sources</a:t>
            </a:r>
            <a:endParaRPr dirty="0"/>
          </a:p>
        </p:txBody>
      </p:sp>
    </p:spTree>
    <p:extLst>
      <p:ext uri="{BB962C8B-B14F-4D97-AF65-F5344CB8AC3E}">
        <p14:creationId xmlns:p14="http://schemas.microsoft.com/office/powerpoint/2010/main" val="2213395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21</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38943" y="220389"/>
            <a:ext cx="8194675" cy="635000"/>
          </a:xfrm>
        </p:spPr>
        <p:txBody>
          <a:bodyPr/>
          <a:lstStyle/>
          <a:p>
            <a:pPr>
              <a:lnSpc>
                <a:spcPts val="2800"/>
              </a:lnSpc>
              <a:defRPr/>
            </a:pPr>
            <a:r>
              <a:rPr lang="en-GB" dirty="0"/>
              <a:t>6. Challenges</a:t>
            </a:r>
            <a:br>
              <a:rPr lang="en-GB" dirty="0"/>
            </a:br>
            <a:r>
              <a:rPr lang="en-GB" sz="2000" dirty="0"/>
              <a:t>a. Inconsistencies across sources</a:t>
            </a:r>
            <a:endParaRPr sz="2000" dirty="0"/>
          </a:p>
        </p:txBody>
      </p:sp>
      <p:grpSp>
        <p:nvGrpSpPr>
          <p:cNvPr id="21" name="Group 20"/>
          <p:cNvGrpSpPr/>
          <p:nvPr/>
        </p:nvGrpSpPr>
        <p:grpSpPr>
          <a:xfrm>
            <a:off x="6090270" y="5495490"/>
            <a:ext cx="438432" cy="512883"/>
            <a:chOff x="2256988" y="591803"/>
            <a:chExt cx="438432" cy="512883"/>
          </a:xfrm>
        </p:grpSpPr>
        <p:sp>
          <p:nvSpPr>
            <p:cNvPr id="22" name="Right Arrow 21"/>
            <p:cNvSpPr/>
            <p:nvPr/>
          </p:nvSpPr>
          <p:spPr>
            <a:xfrm>
              <a:off x="2256988" y="591803"/>
              <a:ext cx="438432" cy="51288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2256988" y="694380"/>
              <a:ext cx="306902" cy="307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p:txBody>
        </p:sp>
      </p:grpSp>
      <p:sp>
        <p:nvSpPr>
          <p:cNvPr id="9" name="Content Placeholder 2"/>
          <p:cNvSpPr txBox="1">
            <a:spLocks/>
          </p:cNvSpPr>
          <p:nvPr/>
        </p:nvSpPr>
        <p:spPr bwMode="auto">
          <a:xfrm>
            <a:off x="215106" y="1075777"/>
            <a:ext cx="8713787" cy="3646214"/>
          </a:xfrm>
          <a:prstGeom prst="rect">
            <a:avLst/>
          </a:prstGeom>
          <a:ln/>
        </p:spPr>
        <p:style>
          <a:lnRef idx="1">
            <a:schemeClr val="dk1"/>
          </a:lnRef>
          <a:fillRef idx="2">
            <a:schemeClr val="dk1"/>
          </a:fillRef>
          <a:effectRef idx="1">
            <a:schemeClr val="dk1"/>
          </a:effectRef>
          <a:fontRef idx="minor">
            <a:schemeClr val="dk1"/>
          </a:fontRef>
        </p:style>
        <p:txBody>
          <a:bodyPr lIns="0" tIns="0" rIns="0" bIns="0"/>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defRPr/>
            </a:pPr>
            <a:r>
              <a:rPr lang="en-US" sz="1800" kern="0" dirty="0"/>
              <a:t>Some sources have </a:t>
            </a:r>
            <a:r>
              <a:rPr lang="en-US" sz="1800" b="1" kern="0" dirty="0">
                <a:solidFill>
                  <a:srgbClr val="003299"/>
                </a:solidFill>
              </a:rPr>
              <a:t>different components </a:t>
            </a:r>
            <a:r>
              <a:rPr lang="en-US" sz="1800" kern="0" dirty="0"/>
              <a:t>than QSA instruments: for example, functional categories in financial institutions’ balance sheets (e.g. “other assets”) </a:t>
            </a:r>
          </a:p>
          <a:p>
            <a:pPr>
              <a:defRPr/>
            </a:pPr>
            <a:r>
              <a:rPr lang="en-US" sz="1800" kern="0" dirty="0"/>
              <a:t>Some </a:t>
            </a:r>
            <a:r>
              <a:rPr lang="en-US" sz="1800" b="1" dirty="0">
                <a:solidFill>
                  <a:schemeClr val="tx2"/>
                </a:solidFill>
              </a:rPr>
              <a:t>methodological differences </a:t>
            </a:r>
            <a:r>
              <a:rPr lang="en-US" sz="1800" kern="0" dirty="0"/>
              <a:t>tend to affect the data, </a:t>
            </a:r>
            <a:br>
              <a:rPr lang="en-US" sz="1800" kern="0" dirty="0"/>
            </a:br>
            <a:r>
              <a:rPr lang="en-US" sz="1800" kern="0" dirty="0"/>
              <a:t>e.g. treatment of accrued interest, </a:t>
            </a:r>
            <a:br>
              <a:rPr lang="en-US" sz="1800" kern="0" dirty="0"/>
            </a:br>
            <a:r>
              <a:rPr lang="en-US" sz="1800" kern="0" dirty="0"/>
              <a:t>netting of own holdings of securities, </a:t>
            </a:r>
            <a:br>
              <a:rPr lang="en-US" sz="1800" kern="0" dirty="0"/>
            </a:br>
            <a:r>
              <a:rPr lang="en-US" sz="1800" kern="0" dirty="0"/>
              <a:t>issuance of securities against financing other than cash, etc. </a:t>
            </a:r>
          </a:p>
          <a:p>
            <a:pPr>
              <a:defRPr/>
            </a:pPr>
            <a:r>
              <a:rPr lang="en-US" sz="1800" b="1" dirty="0">
                <a:solidFill>
                  <a:schemeClr val="tx2"/>
                </a:solidFill>
              </a:rPr>
              <a:t>Market valuation </a:t>
            </a:r>
            <a:r>
              <a:rPr lang="en-US" sz="1800" kern="0" dirty="0"/>
              <a:t>is required (except loans and deposits), but is not available in all sources (mostly affecting stocks): need for estimations or additional sources </a:t>
            </a:r>
          </a:p>
          <a:p>
            <a:pPr marL="300037" lvl="1" indent="0">
              <a:buNone/>
              <a:defRPr/>
            </a:pPr>
            <a:r>
              <a:rPr lang="en-US" sz="1400" kern="0" dirty="0"/>
              <a:t>	</a:t>
            </a:r>
            <a:r>
              <a:rPr lang="en-US" kern="0" dirty="0"/>
              <a:t>=&gt; Particularly delicate for </a:t>
            </a:r>
            <a:r>
              <a:rPr lang="en-US" kern="0" dirty="0">
                <a:solidFill>
                  <a:schemeClr val="tx2"/>
                </a:solidFill>
              </a:rPr>
              <a:t>unlisted shares and other equity</a:t>
            </a:r>
            <a:br>
              <a:rPr lang="en-US" kern="0" dirty="0">
                <a:solidFill>
                  <a:schemeClr val="tx2"/>
                </a:solidFill>
              </a:rPr>
            </a:br>
            <a:r>
              <a:rPr lang="en-US" kern="0" dirty="0">
                <a:solidFill>
                  <a:schemeClr val="tx2"/>
                </a:solidFill>
              </a:rPr>
              <a:t>				financial derivatives?</a:t>
            </a:r>
          </a:p>
          <a:p>
            <a:pPr marL="300037" lvl="1" indent="0">
              <a:buNone/>
              <a:defRPr/>
            </a:pPr>
            <a:endParaRPr lang="en-US" kern="0" dirty="0">
              <a:solidFill>
                <a:schemeClr val="tx2"/>
              </a:solidFill>
            </a:endParaRPr>
          </a:p>
          <a:p>
            <a:pPr marL="300037" lvl="1" indent="0">
              <a:buNone/>
              <a:defRPr/>
            </a:pPr>
            <a:endParaRPr lang="en-US" kern="0" dirty="0">
              <a:solidFill>
                <a:schemeClr val="tx2"/>
              </a:solidFill>
            </a:endParaRPr>
          </a:p>
          <a:p>
            <a:pPr marL="0" indent="0">
              <a:buNone/>
              <a:defRPr/>
            </a:pPr>
            <a:endParaRPr lang="en-US" sz="1800" kern="0" dirty="0"/>
          </a:p>
          <a:p>
            <a:pPr marL="0" indent="0">
              <a:buFontTx/>
              <a:buNone/>
              <a:defRPr/>
            </a:pPr>
            <a:endParaRPr lang="en-US" sz="1800" kern="0" dirty="0"/>
          </a:p>
        </p:txBody>
      </p:sp>
    </p:spTree>
    <p:extLst>
      <p:ext uri="{BB962C8B-B14F-4D97-AF65-F5344CB8AC3E}">
        <p14:creationId xmlns:p14="http://schemas.microsoft.com/office/powerpoint/2010/main" val="40293705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22</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74662" y="102578"/>
            <a:ext cx="8194675" cy="635000"/>
          </a:xfrm>
        </p:spPr>
        <p:txBody>
          <a:bodyPr/>
          <a:lstStyle/>
          <a:p>
            <a:pPr>
              <a:lnSpc>
                <a:spcPts val="2800"/>
              </a:lnSpc>
              <a:defRPr/>
            </a:pPr>
            <a:r>
              <a:rPr lang="en-GB" dirty="0"/>
              <a:t>6. Challenges</a:t>
            </a:r>
            <a:br>
              <a:rPr lang="en-GB" dirty="0"/>
            </a:br>
            <a:r>
              <a:rPr lang="en-GB" sz="2000" dirty="0"/>
              <a:t>a. Inconsistencies across sources</a:t>
            </a:r>
            <a:endParaRPr sz="2000" dirty="0"/>
          </a:p>
        </p:txBody>
      </p:sp>
      <p:grpSp>
        <p:nvGrpSpPr>
          <p:cNvPr id="21" name="Group 20"/>
          <p:cNvGrpSpPr/>
          <p:nvPr/>
        </p:nvGrpSpPr>
        <p:grpSpPr>
          <a:xfrm>
            <a:off x="6090270" y="5495490"/>
            <a:ext cx="438432" cy="512883"/>
            <a:chOff x="2256988" y="591803"/>
            <a:chExt cx="438432" cy="512883"/>
          </a:xfrm>
        </p:grpSpPr>
        <p:sp>
          <p:nvSpPr>
            <p:cNvPr id="22" name="Right Arrow 21"/>
            <p:cNvSpPr/>
            <p:nvPr/>
          </p:nvSpPr>
          <p:spPr>
            <a:xfrm>
              <a:off x="2256988" y="591803"/>
              <a:ext cx="438432" cy="51288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2256988" y="694380"/>
              <a:ext cx="306902" cy="307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p:txBody>
        </p:sp>
      </p:grpSp>
      <p:sp>
        <p:nvSpPr>
          <p:cNvPr id="8" name="Title 1"/>
          <p:cNvSpPr txBox="1">
            <a:spLocks/>
          </p:cNvSpPr>
          <p:nvPr/>
        </p:nvSpPr>
        <p:spPr bwMode="auto">
          <a:xfrm>
            <a:off x="334477" y="928688"/>
            <a:ext cx="8607425" cy="37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US"/>
              <a:t>Main issues when using the data sources </a:t>
            </a:r>
          </a:p>
        </p:txBody>
      </p:sp>
      <p:sp>
        <p:nvSpPr>
          <p:cNvPr id="9" name="Content Placeholder 2"/>
          <p:cNvSpPr txBox="1">
            <a:spLocks/>
          </p:cNvSpPr>
          <p:nvPr/>
        </p:nvSpPr>
        <p:spPr bwMode="auto">
          <a:xfrm>
            <a:off x="179388" y="908049"/>
            <a:ext cx="8713787" cy="3687761"/>
          </a:xfrm>
          <a:prstGeom prst="rect">
            <a:avLst/>
          </a:prstGeom>
          <a:ln/>
        </p:spPr>
        <p:style>
          <a:lnRef idx="1">
            <a:schemeClr val="dk1"/>
          </a:lnRef>
          <a:fillRef idx="2">
            <a:schemeClr val="dk1"/>
          </a:fillRef>
          <a:effectRef idx="1">
            <a:schemeClr val="dk1"/>
          </a:effectRef>
          <a:fontRef idx="minor">
            <a:schemeClr val="dk1"/>
          </a:fontRef>
        </p:style>
        <p:txBody>
          <a:bodyPr lIns="0" tIns="0" rIns="0" bIns="0"/>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defRPr/>
            </a:pPr>
            <a:r>
              <a:rPr lang="en-US" sz="1800" kern="0" dirty="0"/>
              <a:t>Collecting not only transactions but also other flows including </a:t>
            </a:r>
            <a:r>
              <a:rPr lang="en-US" sz="1800" b="1" kern="0" dirty="0">
                <a:solidFill>
                  <a:srgbClr val="003299"/>
                </a:solidFill>
              </a:rPr>
              <a:t>volume changes </a:t>
            </a:r>
            <a:r>
              <a:rPr lang="en-US" sz="1800" kern="0" dirty="0"/>
              <a:t>is often not easy</a:t>
            </a:r>
          </a:p>
          <a:p>
            <a:pPr marL="0" indent="0">
              <a:buNone/>
              <a:tabLst>
                <a:tab pos="1163638" algn="l"/>
              </a:tabLst>
              <a:defRPr/>
            </a:pPr>
            <a:r>
              <a:rPr lang="en-US" sz="1800" kern="0" dirty="0"/>
              <a:t>	=&gt; Example: identifying a move of one entity from one sector to another</a:t>
            </a:r>
          </a:p>
          <a:p>
            <a:pPr marL="0" indent="0">
              <a:buNone/>
              <a:tabLst>
                <a:tab pos="1163638" algn="l"/>
              </a:tabLst>
              <a:defRPr/>
            </a:pPr>
            <a:r>
              <a:rPr lang="en-US" sz="1800" kern="0" dirty="0"/>
              <a:t>	-&gt; some countries have databases with all entities (ideally integrated into 	one database)</a:t>
            </a:r>
          </a:p>
          <a:p>
            <a:pPr>
              <a:defRPr/>
            </a:pPr>
            <a:endParaRPr lang="en-US" sz="1800" kern="0" dirty="0"/>
          </a:p>
          <a:p>
            <a:pPr>
              <a:defRPr/>
            </a:pPr>
            <a:r>
              <a:rPr lang="en-US" sz="1800" kern="0" dirty="0"/>
              <a:t>Ensuring consistency between </a:t>
            </a:r>
            <a:r>
              <a:rPr lang="en-US" sz="1800" b="1" dirty="0">
                <a:solidFill>
                  <a:schemeClr val="tx2"/>
                </a:solidFill>
              </a:rPr>
              <a:t>flows and positions data for all items </a:t>
            </a:r>
            <a:r>
              <a:rPr lang="en-US" sz="1800" kern="0" dirty="0"/>
              <a:t>is also generally not easy</a:t>
            </a:r>
          </a:p>
          <a:p>
            <a:pPr>
              <a:defRPr/>
            </a:pPr>
            <a:endParaRPr lang="en-US" sz="1800" b="1" dirty="0">
              <a:solidFill>
                <a:schemeClr val="tx2"/>
              </a:solidFill>
            </a:endParaRPr>
          </a:p>
          <a:p>
            <a:pPr marL="0" indent="0">
              <a:buNone/>
              <a:defRPr/>
            </a:pPr>
            <a:endParaRPr lang="en-US" sz="1800" kern="0" dirty="0"/>
          </a:p>
          <a:p>
            <a:pPr>
              <a:defRPr/>
            </a:pPr>
            <a:endParaRPr lang="en-US" sz="1800" kern="0" dirty="0"/>
          </a:p>
          <a:p>
            <a:pPr marL="0" indent="0">
              <a:buNone/>
              <a:defRPr/>
            </a:pPr>
            <a:endParaRPr lang="en-US" sz="1800" kern="0" dirty="0"/>
          </a:p>
          <a:p>
            <a:pPr marL="0" indent="0">
              <a:buFontTx/>
              <a:buNone/>
              <a:defRPr/>
            </a:pPr>
            <a:endParaRPr lang="en-US" sz="1800" kern="0" dirty="0"/>
          </a:p>
        </p:txBody>
      </p:sp>
    </p:spTree>
    <p:extLst>
      <p:ext uri="{BB962C8B-B14F-4D97-AF65-F5344CB8AC3E}">
        <p14:creationId xmlns:p14="http://schemas.microsoft.com/office/powerpoint/2010/main" val="774810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23</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68313" y="411163"/>
            <a:ext cx="8194675" cy="635000"/>
          </a:xfrm>
        </p:spPr>
        <p:txBody>
          <a:bodyPr/>
          <a:lstStyle/>
          <a:p>
            <a:pPr>
              <a:lnSpc>
                <a:spcPts val="2800"/>
              </a:lnSpc>
              <a:defRPr/>
            </a:pPr>
            <a:r>
              <a:rPr lang="en-GB" dirty="0"/>
              <a:t>6. Challenges</a:t>
            </a:r>
            <a:br>
              <a:rPr lang="en-GB" dirty="0"/>
            </a:br>
            <a:r>
              <a:rPr lang="en-GB" sz="2000" dirty="0"/>
              <a:t>b. Conflicts between sources</a:t>
            </a:r>
            <a:br>
              <a:rPr lang="en-GB" dirty="0"/>
            </a:br>
            <a:endParaRPr dirty="0"/>
          </a:p>
        </p:txBody>
      </p:sp>
      <p:grpSp>
        <p:nvGrpSpPr>
          <p:cNvPr id="21" name="Group 20"/>
          <p:cNvGrpSpPr/>
          <p:nvPr/>
        </p:nvGrpSpPr>
        <p:grpSpPr>
          <a:xfrm>
            <a:off x="6090270" y="5495490"/>
            <a:ext cx="438432" cy="512883"/>
            <a:chOff x="2256988" y="591803"/>
            <a:chExt cx="438432" cy="512883"/>
          </a:xfrm>
        </p:grpSpPr>
        <p:sp>
          <p:nvSpPr>
            <p:cNvPr id="22" name="Right Arrow 21"/>
            <p:cNvSpPr/>
            <p:nvPr/>
          </p:nvSpPr>
          <p:spPr>
            <a:xfrm>
              <a:off x="2256988" y="591803"/>
              <a:ext cx="438432" cy="51288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2256988" y="694380"/>
              <a:ext cx="306902" cy="307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p:txBody>
        </p:sp>
      </p:grpSp>
      <p:sp>
        <p:nvSpPr>
          <p:cNvPr id="9" name="Content Placeholder 2"/>
          <p:cNvSpPr txBox="1">
            <a:spLocks/>
          </p:cNvSpPr>
          <p:nvPr/>
        </p:nvSpPr>
        <p:spPr bwMode="auto">
          <a:xfrm>
            <a:off x="283244" y="1760192"/>
            <a:ext cx="8713787" cy="2198687"/>
          </a:xfrm>
          <a:prstGeom prst="rect">
            <a:avLst/>
          </a:prstGeom>
          <a:ln/>
        </p:spPr>
        <p:style>
          <a:lnRef idx="1">
            <a:schemeClr val="dk1"/>
          </a:lnRef>
          <a:fillRef idx="2">
            <a:schemeClr val="dk1"/>
          </a:fillRef>
          <a:effectRef idx="1">
            <a:schemeClr val="dk1"/>
          </a:effectRef>
          <a:fontRef idx="minor">
            <a:schemeClr val="dk1"/>
          </a:fontRef>
        </p:style>
        <p:txBody>
          <a:bodyPr lIns="0" tIns="0" rIns="0" bIns="0"/>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defRPr/>
            </a:pPr>
            <a:r>
              <a:rPr lang="en-US" sz="1800" kern="0" dirty="0"/>
              <a:t>In a number of cases, several sources are available for a given cell (e.g. holdings of debt securities by banks).</a:t>
            </a:r>
          </a:p>
          <a:p>
            <a:pPr marL="0" indent="0">
              <a:buNone/>
              <a:defRPr/>
            </a:pPr>
            <a:r>
              <a:rPr lang="en-US" sz="1800" kern="0" dirty="0"/>
              <a:t>	=&gt; Develop a strategy on which source to use in such cases</a:t>
            </a:r>
          </a:p>
          <a:p>
            <a:pPr marL="0" indent="0">
              <a:buNone/>
              <a:defRPr/>
            </a:pPr>
            <a:r>
              <a:rPr lang="en-US" sz="1800" kern="0" dirty="0"/>
              <a:t>	e.g. define sources to be used in priority</a:t>
            </a:r>
            <a:br>
              <a:rPr lang="en-US" sz="1800" kern="0" dirty="0"/>
            </a:br>
            <a:r>
              <a:rPr lang="en-US" sz="1800" kern="0" dirty="0"/>
              <a:t>	       adjust depending on imbalances</a:t>
            </a:r>
          </a:p>
          <a:p>
            <a:pPr marL="0" indent="0">
              <a:buNone/>
              <a:defRPr/>
            </a:pPr>
            <a:endParaRPr lang="en-US" sz="1800" kern="0" dirty="0"/>
          </a:p>
          <a:p>
            <a:pPr marL="0" indent="0">
              <a:buNone/>
              <a:defRPr/>
            </a:pPr>
            <a:endParaRPr lang="en-US" sz="1800" kern="0" dirty="0"/>
          </a:p>
          <a:p>
            <a:pPr marL="0" indent="0">
              <a:buFontTx/>
              <a:buNone/>
              <a:defRPr/>
            </a:pPr>
            <a:endParaRPr lang="en-US" sz="1800" kern="0" dirty="0"/>
          </a:p>
        </p:txBody>
      </p:sp>
    </p:spTree>
    <p:extLst>
      <p:ext uri="{BB962C8B-B14F-4D97-AF65-F5344CB8AC3E}">
        <p14:creationId xmlns:p14="http://schemas.microsoft.com/office/powerpoint/2010/main" val="2962709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24</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68313" y="411163"/>
            <a:ext cx="8194675" cy="635000"/>
          </a:xfrm>
        </p:spPr>
        <p:txBody>
          <a:bodyPr/>
          <a:lstStyle/>
          <a:p>
            <a:pPr>
              <a:lnSpc>
                <a:spcPts val="2800"/>
              </a:lnSpc>
              <a:defRPr/>
            </a:pPr>
            <a:r>
              <a:rPr lang="en-GB" dirty="0"/>
              <a:t>6. Challenges</a:t>
            </a:r>
            <a:br>
              <a:rPr lang="en-GB" dirty="0"/>
            </a:br>
            <a:r>
              <a:rPr lang="en-GB" sz="2000" dirty="0"/>
              <a:t>c. Specific issues</a:t>
            </a:r>
            <a:br>
              <a:rPr lang="en-GB" dirty="0"/>
            </a:br>
            <a:endParaRPr dirty="0"/>
          </a:p>
        </p:txBody>
      </p:sp>
      <p:grpSp>
        <p:nvGrpSpPr>
          <p:cNvPr id="21" name="Group 20"/>
          <p:cNvGrpSpPr/>
          <p:nvPr/>
        </p:nvGrpSpPr>
        <p:grpSpPr>
          <a:xfrm>
            <a:off x="6090270" y="5495490"/>
            <a:ext cx="438432" cy="512883"/>
            <a:chOff x="2256988" y="591803"/>
            <a:chExt cx="438432" cy="512883"/>
          </a:xfrm>
        </p:grpSpPr>
        <p:sp>
          <p:nvSpPr>
            <p:cNvPr id="22" name="Right Arrow 21"/>
            <p:cNvSpPr/>
            <p:nvPr/>
          </p:nvSpPr>
          <p:spPr>
            <a:xfrm>
              <a:off x="2256988" y="591803"/>
              <a:ext cx="438432" cy="51288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2256988" y="694380"/>
              <a:ext cx="306902" cy="307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p:txBody>
        </p:sp>
      </p:grpSp>
      <p:sp>
        <p:nvSpPr>
          <p:cNvPr id="9" name="Content Placeholder 2"/>
          <p:cNvSpPr txBox="1">
            <a:spLocks/>
          </p:cNvSpPr>
          <p:nvPr/>
        </p:nvSpPr>
        <p:spPr bwMode="auto">
          <a:xfrm>
            <a:off x="215231" y="1163187"/>
            <a:ext cx="8713787" cy="3315600"/>
          </a:xfrm>
          <a:prstGeom prst="rect">
            <a:avLst/>
          </a:prstGeom>
          <a:ln/>
        </p:spPr>
        <p:style>
          <a:lnRef idx="1">
            <a:schemeClr val="dk1"/>
          </a:lnRef>
          <a:fillRef idx="2">
            <a:schemeClr val="dk1"/>
          </a:fillRef>
          <a:effectRef idx="1">
            <a:schemeClr val="dk1"/>
          </a:effectRef>
          <a:fontRef idx="minor">
            <a:schemeClr val="dk1"/>
          </a:fontRef>
        </p:style>
        <p:txBody>
          <a:bodyPr lIns="0" tIns="0" rIns="0" bIns="0"/>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defRPr/>
            </a:pPr>
            <a:endParaRPr lang="en-US" sz="1800" kern="0" dirty="0"/>
          </a:p>
          <a:p>
            <a:pPr>
              <a:defRPr/>
            </a:pPr>
            <a:r>
              <a:rPr lang="en-US" sz="1800" b="1" dirty="0">
                <a:solidFill>
                  <a:schemeClr val="tx2"/>
                </a:solidFill>
              </a:rPr>
              <a:t>Annual sources </a:t>
            </a:r>
            <a:r>
              <a:rPr lang="en-US" sz="1800" kern="0" dirty="0"/>
              <a:t>are usually available only with a long lag. </a:t>
            </a:r>
            <a:br>
              <a:rPr lang="en-US" sz="1800" kern="0" dirty="0"/>
            </a:br>
            <a:r>
              <a:rPr lang="en-US" sz="1800" kern="0" dirty="0"/>
              <a:t>Quarterly estimates based on previous annual data tend to have limited reliability </a:t>
            </a:r>
          </a:p>
          <a:p>
            <a:pPr>
              <a:defRPr/>
            </a:pPr>
            <a:endParaRPr lang="en-US" sz="1800" kern="0" dirty="0"/>
          </a:p>
          <a:p>
            <a:pPr>
              <a:defRPr/>
            </a:pPr>
            <a:r>
              <a:rPr lang="en-US" sz="1800" kern="0" dirty="0"/>
              <a:t>Data </a:t>
            </a:r>
            <a:r>
              <a:rPr lang="en-US" sz="1800" b="1" dirty="0">
                <a:solidFill>
                  <a:schemeClr val="tx2"/>
                </a:solidFill>
              </a:rPr>
              <a:t>derived as residuals </a:t>
            </a:r>
            <a:r>
              <a:rPr lang="en-US" sz="1800" kern="0" dirty="0"/>
              <a:t>tend to be revised frequently, and might show implausible results</a:t>
            </a:r>
          </a:p>
          <a:p>
            <a:pPr>
              <a:defRPr/>
            </a:pPr>
            <a:endParaRPr lang="en-US" sz="1800" kern="0" dirty="0"/>
          </a:p>
          <a:p>
            <a:pPr>
              <a:defRPr/>
            </a:pPr>
            <a:r>
              <a:rPr lang="en-US" sz="1800" kern="0" dirty="0"/>
              <a:t>Financial Accounts should in theory reflect all financial transactions of the period, whereas </a:t>
            </a:r>
            <a:r>
              <a:rPr lang="en-US" sz="1800" b="1" dirty="0">
                <a:solidFill>
                  <a:schemeClr val="tx2"/>
                </a:solidFill>
              </a:rPr>
              <a:t>transactions are often indirectly estimated </a:t>
            </a:r>
            <a:r>
              <a:rPr lang="en-US" sz="1800" kern="0" dirty="0"/>
              <a:t>from stocks and adjustments in many EA statistics </a:t>
            </a:r>
          </a:p>
          <a:p>
            <a:pPr marL="0" indent="0">
              <a:buNone/>
              <a:defRPr/>
            </a:pPr>
            <a:endParaRPr lang="en-US" sz="1800" kern="0" dirty="0"/>
          </a:p>
          <a:p>
            <a:pPr marL="0" indent="0">
              <a:buFontTx/>
              <a:buNone/>
              <a:defRPr/>
            </a:pPr>
            <a:endParaRPr lang="en-US" sz="1800" kern="0" dirty="0"/>
          </a:p>
        </p:txBody>
      </p:sp>
    </p:spTree>
    <p:extLst>
      <p:ext uri="{BB962C8B-B14F-4D97-AF65-F5344CB8AC3E}">
        <p14:creationId xmlns:p14="http://schemas.microsoft.com/office/powerpoint/2010/main" val="3529774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25</a:t>
            </a:fld>
            <a:endParaRPr altLang="en-US" sz="900">
              <a:solidFill>
                <a:schemeClr val="bg1"/>
              </a:solidFill>
              <a:ea typeface="ヒラギノ角ゴ Pro W3"/>
              <a:cs typeface="ヒラギノ角ゴ Pro W3"/>
            </a:endParaRPr>
          </a:p>
        </p:txBody>
      </p:sp>
      <p:graphicFrame>
        <p:nvGraphicFramePr>
          <p:cNvPr id="7" name="Table 10">
            <a:extLst>
              <a:ext uri="{FF2B5EF4-FFF2-40B4-BE49-F238E27FC236}">
                <a16:creationId xmlns:a16="http://schemas.microsoft.com/office/drawing/2014/main" id="{6884FAE3-1D97-FDD4-C402-C218A5B32042}"/>
              </a:ext>
            </a:extLst>
          </p:cNvPr>
          <p:cNvGraphicFramePr>
            <a:graphicFrameLocks noGrp="1"/>
          </p:cNvGraphicFramePr>
          <p:nvPr>
            <p:extLst>
              <p:ext uri="{D42A27DB-BD31-4B8C-83A1-F6EECF244321}">
                <p14:modId xmlns:p14="http://schemas.microsoft.com/office/powerpoint/2010/main" val="4177854892"/>
              </p:ext>
            </p:extLst>
          </p:nvPr>
        </p:nvGraphicFramePr>
        <p:xfrm>
          <a:off x="173856" y="386869"/>
          <a:ext cx="6355415" cy="4693920"/>
        </p:xfrm>
        <a:graphic>
          <a:graphicData uri="http://schemas.openxmlformats.org/drawingml/2006/table">
            <a:tbl>
              <a:tblPr firstRow="1" bandRow="1">
                <a:tableStyleId>{5C22544A-7EE6-4342-B048-85BDC9FD1C3A}</a:tableStyleId>
              </a:tblPr>
              <a:tblGrid>
                <a:gridCol w="577765">
                  <a:extLst>
                    <a:ext uri="{9D8B030D-6E8A-4147-A177-3AD203B41FA5}">
                      <a16:colId xmlns:a16="http://schemas.microsoft.com/office/drawing/2014/main" val="2830568858"/>
                    </a:ext>
                  </a:extLst>
                </a:gridCol>
                <a:gridCol w="577765">
                  <a:extLst>
                    <a:ext uri="{9D8B030D-6E8A-4147-A177-3AD203B41FA5}">
                      <a16:colId xmlns:a16="http://schemas.microsoft.com/office/drawing/2014/main" val="2772271556"/>
                    </a:ext>
                  </a:extLst>
                </a:gridCol>
                <a:gridCol w="577765">
                  <a:extLst>
                    <a:ext uri="{9D8B030D-6E8A-4147-A177-3AD203B41FA5}">
                      <a16:colId xmlns:a16="http://schemas.microsoft.com/office/drawing/2014/main" val="1219811389"/>
                    </a:ext>
                  </a:extLst>
                </a:gridCol>
                <a:gridCol w="577765">
                  <a:extLst>
                    <a:ext uri="{9D8B030D-6E8A-4147-A177-3AD203B41FA5}">
                      <a16:colId xmlns:a16="http://schemas.microsoft.com/office/drawing/2014/main" val="3138812569"/>
                    </a:ext>
                  </a:extLst>
                </a:gridCol>
                <a:gridCol w="577765">
                  <a:extLst>
                    <a:ext uri="{9D8B030D-6E8A-4147-A177-3AD203B41FA5}">
                      <a16:colId xmlns:a16="http://schemas.microsoft.com/office/drawing/2014/main" val="2051587271"/>
                    </a:ext>
                  </a:extLst>
                </a:gridCol>
                <a:gridCol w="577765">
                  <a:extLst>
                    <a:ext uri="{9D8B030D-6E8A-4147-A177-3AD203B41FA5}">
                      <a16:colId xmlns:a16="http://schemas.microsoft.com/office/drawing/2014/main" val="1323419333"/>
                    </a:ext>
                  </a:extLst>
                </a:gridCol>
                <a:gridCol w="577765">
                  <a:extLst>
                    <a:ext uri="{9D8B030D-6E8A-4147-A177-3AD203B41FA5}">
                      <a16:colId xmlns:a16="http://schemas.microsoft.com/office/drawing/2014/main" val="66679627"/>
                    </a:ext>
                  </a:extLst>
                </a:gridCol>
                <a:gridCol w="577765">
                  <a:extLst>
                    <a:ext uri="{9D8B030D-6E8A-4147-A177-3AD203B41FA5}">
                      <a16:colId xmlns:a16="http://schemas.microsoft.com/office/drawing/2014/main" val="568380758"/>
                    </a:ext>
                  </a:extLst>
                </a:gridCol>
                <a:gridCol w="577765">
                  <a:extLst>
                    <a:ext uri="{9D8B030D-6E8A-4147-A177-3AD203B41FA5}">
                      <a16:colId xmlns:a16="http://schemas.microsoft.com/office/drawing/2014/main" val="3066499581"/>
                    </a:ext>
                  </a:extLst>
                </a:gridCol>
                <a:gridCol w="577765">
                  <a:extLst>
                    <a:ext uri="{9D8B030D-6E8A-4147-A177-3AD203B41FA5}">
                      <a16:colId xmlns:a16="http://schemas.microsoft.com/office/drawing/2014/main" val="1305459861"/>
                    </a:ext>
                  </a:extLst>
                </a:gridCol>
                <a:gridCol w="577765">
                  <a:extLst>
                    <a:ext uri="{9D8B030D-6E8A-4147-A177-3AD203B41FA5}">
                      <a16:colId xmlns:a16="http://schemas.microsoft.com/office/drawing/2014/main" val="3717159001"/>
                    </a:ext>
                  </a:extLst>
                </a:gridCol>
              </a:tblGrid>
              <a:tr h="301086">
                <a:tc>
                  <a:txBody>
                    <a:bodyPr/>
                    <a:lstStyle/>
                    <a:p>
                      <a:endParaRPr lang="en-GB" dirty="0"/>
                    </a:p>
                  </a:txBody>
                  <a:tcPr/>
                </a:tc>
                <a:tc>
                  <a:txBody>
                    <a:bodyPr/>
                    <a:lstStyle/>
                    <a:p>
                      <a:r>
                        <a:rPr lang="en-US" sz="1400" dirty="0"/>
                        <a:t>S11</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S11</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txBody>
                  <a:tcPr/>
                </a:tc>
                <a:extLst>
                  <a:ext uri="{0D108BD9-81ED-4DB2-BD59-A6C34878D82A}">
                    <a16:rowId xmlns:a16="http://schemas.microsoft.com/office/drawing/2014/main" val="2534052830"/>
                  </a:ext>
                </a:extLst>
              </a:tr>
              <a:tr h="304960">
                <a:tc>
                  <a:txBody>
                    <a:bodyPr/>
                    <a:lstStyle/>
                    <a:p>
                      <a:endParaRPr lang="en-GB" dirty="0"/>
                    </a:p>
                  </a:txBody>
                  <a:tcPr/>
                </a:tc>
                <a:tc gridSpan="5">
                  <a:txBody>
                    <a:bodyPr/>
                    <a:lstStyle/>
                    <a:p>
                      <a:pPr algn="ctr"/>
                      <a:r>
                        <a:rPr lang="en-US" dirty="0"/>
                        <a:t>Assets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5">
                  <a:txBody>
                    <a:bodyPr/>
                    <a:lstStyle/>
                    <a:p>
                      <a:pPr algn="ctr"/>
                      <a:r>
                        <a:rPr lang="en-US" dirty="0"/>
                        <a:t>Liabilities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56195096"/>
                  </a:ext>
                </a:extLst>
              </a:tr>
              <a:tr h="125307">
                <a:tc>
                  <a:txBody>
                    <a:bodyPr/>
                    <a:lstStyle/>
                    <a:p>
                      <a:r>
                        <a:rPr lang="en-US" sz="1200" dirty="0"/>
                        <a:t>F1</a:t>
                      </a:r>
                      <a:endParaRPr lang="en-GB" sz="1200" dirty="0"/>
                    </a:p>
                  </a:txBody>
                  <a:tcPr/>
                </a:tc>
                <a:tc>
                  <a:txBody>
                    <a:bodyPr/>
                    <a:lstStyle/>
                    <a:p>
                      <a:r>
                        <a:rPr lang="en-US" sz="1200" dirty="0"/>
                        <a:t>N.A</a:t>
                      </a:r>
                      <a:endParaRPr lang="en-GB" sz="1200"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endParaRPr lang="en-GB" sz="12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endParaRPr lang="en-GB" sz="1200" dirty="0"/>
                    </a:p>
                  </a:txBody>
                  <a:tcPr/>
                </a:tc>
                <a:tc>
                  <a:txBody>
                    <a:bodyPr/>
                    <a:lstStyle/>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endParaRPr lang="en-GB" sz="1200" dirty="0"/>
                    </a:p>
                  </a:txBody>
                  <a:tcPr/>
                </a:tc>
                <a:extLst>
                  <a:ext uri="{0D108BD9-81ED-4DB2-BD59-A6C34878D82A}">
                    <a16:rowId xmlns:a16="http://schemas.microsoft.com/office/drawing/2014/main" val="154076605"/>
                  </a:ext>
                </a:extLst>
              </a:tr>
              <a:tr h="304960">
                <a:tc>
                  <a:txBody>
                    <a:bodyPr/>
                    <a:lstStyle/>
                    <a:p>
                      <a:r>
                        <a:rPr lang="en-US" sz="1200" dirty="0"/>
                        <a:t>F21</a:t>
                      </a:r>
                      <a:endParaRPr lang="en-GB" sz="12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endParaRPr lang="en-GB" dirty="0"/>
                    </a:p>
                  </a:txBody>
                  <a:tcPr/>
                </a:tc>
                <a:tc>
                  <a:txBody>
                    <a:bodyPr/>
                    <a:lstStyle/>
                    <a:p>
                      <a:endParaRPr lang="en-GB" dirty="0"/>
                    </a:p>
                  </a:txBody>
                  <a:tcPr/>
                </a:tc>
                <a:extLst>
                  <a:ext uri="{0D108BD9-81ED-4DB2-BD59-A6C34878D82A}">
                    <a16:rowId xmlns:a16="http://schemas.microsoft.com/office/drawing/2014/main" val="613416088"/>
                  </a:ext>
                </a:extLst>
              </a:tr>
              <a:tr h="304960">
                <a:tc>
                  <a:txBody>
                    <a:bodyPr/>
                    <a:lstStyle/>
                    <a:p>
                      <a:r>
                        <a:rPr lang="en-US" sz="1200" dirty="0"/>
                        <a:t>F2M</a:t>
                      </a:r>
                      <a:endParaRPr lang="en-GB" sz="12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32372817"/>
                  </a:ext>
                </a:extLst>
              </a:tr>
              <a:tr h="304960">
                <a:tc>
                  <a:txBody>
                    <a:bodyPr/>
                    <a:lstStyle/>
                    <a:p>
                      <a:r>
                        <a:rPr lang="en-US" sz="1200" dirty="0"/>
                        <a:t>F3</a:t>
                      </a:r>
                      <a:endParaRPr lang="en-GB" sz="1200"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098979506"/>
                  </a:ext>
                </a:extLst>
              </a:tr>
              <a:tr h="304960">
                <a:tc>
                  <a:txBody>
                    <a:bodyPr/>
                    <a:lstStyle/>
                    <a:p>
                      <a:r>
                        <a:rPr lang="en-US" sz="1200" dirty="0"/>
                        <a:t>F4</a:t>
                      </a:r>
                      <a:endParaRPr lang="en-GB" sz="1200"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09121151"/>
                  </a:ext>
                </a:extLst>
              </a:tr>
              <a:tr h="30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F511</a:t>
                      </a:r>
                      <a:br>
                        <a:rPr lang="en-US" sz="1000" dirty="0"/>
                      </a:br>
                      <a:r>
                        <a:rPr lang="en-US" sz="1000" dirty="0"/>
                        <a:t>F52</a:t>
                      </a:r>
                      <a:endParaRPr lang="en-GB" sz="10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88862750"/>
                  </a:ext>
                </a:extLst>
              </a:tr>
              <a:tr h="304960">
                <a:tc>
                  <a:txBody>
                    <a:bodyPr/>
                    <a:lstStyle/>
                    <a:p>
                      <a:r>
                        <a:rPr lang="en-US" sz="1200" dirty="0"/>
                        <a:t>F51M</a:t>
                      </a:r>
                      <a:endParaRPr lang="en-GB" sz="12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02226186"/>
                  </a:ext>
                </a:extLst>
              </a:tr>
              <a:tr h="304960">
                <a:tc>
                  <a:txBody>
                    <a:bodyPr/>
                    <a:lstStyle/>
                    <a:p>
                      <a:r>
                        <a:rPr lang="en-US" sz="1200" dirty="0"/>
                        <a:t>F6</a:t>
                      </a:r>
                      <a:endParaRPr lang="en-GB" sz="1200"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endParaRPr lang="en-GB" sz="1200" dirty="0"/>
                    </a:p>
                  </a:txBody>
                  <a:tcPr/>
                </a:tc>
                <a:tc>
                  <a:txBody>
                    <a:bodyPr/>
                    <a:lstStyle/>
                    <a:p>
                      <a:endParaRPr lang="en-GB" dirty="0"/>
                    </a:p>
                  </a:txBody>
                  <a:tcPr/>
                </a:tc>
                <a:extLst>
                  <a:ext uri="{0D108BD9-81ED-4DB2-BD59-A6C34878D82A}">
                    <a16:rowId xmlns:a16="http://schemas.microsoft.com/office/drawing/2014/main" val="2446272152"/>
                  </a:ext>
                </a:extLst>
              </a:tr>
              <a:tr h="304960">
                <a:tc>
                  <a:txBody>
                    <a:bodyPr/>
                    <a:lstStyle/>
                    <a:p>
                      <a:r>
                        <a:rPr lang="en-US" sz="1200" dirty="0"/>
                        <a:t>F7</a:t>
                      </a:r>
                      <a:endParaRPr lang="en-GB" sz="1200" dirty="0"/>
                    </a:p>
                  </a:txBody>
                  <a:tcPr/>
                </a:tc>
                <a:tc>
                  <a:txBody>
                    <a:bodyPr/>
                    <a:lstStyle/>
                    <a:p>
                      <a:r>
                        <a:rPr lang="en-US" sz="1200" dirty="0"/>
                        <a:t>G.S</a:t>
                      </a:r>
                      <a:endParaRPr lang="en-GB" sz="1200"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G.S</a:t>
                      </a:r>
                      <a:endParaRPr lang="en-GB" sz="1200"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G.S</a:t>
                      </a:r>
                      <a:endParaRPr lang="en-GB" sz="1200"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endParaRPr lang="en-GB" sz="1200" dirty="0"/>
                    </a:p>
                  </a:txBody>
                  <a:tcPr/>
                </a:tc>
                <a:tc>
                  <a:txBody>
                    <a:bodyPr/>
                    <a:lstStyle/>
                    <a:p>
                      <a:endParaRPr lang="en-GB" dirty="0"/>
                    </a:p>
                  </a:txBody>
                  <a:tcPr/>
                </a:tc>
                <a:extLst>
                  <a:ext uri="{0D108BD9-81ED-4DB2-BD59-A6C34878D82A}">
                    <a16:rowId xmlns:a16="http://schemas.microsoft.com/office/drawing/2014/main" val="1508750370"/>
                  </a:ext>
                </a:extLst>
              </a:tr>
              <a:tr h="304960">
                <a:tc>
                  <a:txBody>
                    <a:bodyPr/>
                    <a:lstStyle/>
                    <a:p>
                      <a:r>
                        <a:rPr lang="en-US" sz="1200" dirty="0"/>
                        <a:t>F8</a:t>
                      </a:r>
                      <a:endParaRPr lang="en-GB" sz="1200"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07056855"/>
                  </a:ext>
                </a:extLst>
              </a:tr>
            </a:tbl>
          </a:graphicData>
        </a:graphic>
      </p:graphicFrame>
      <p:sp>
        <p:nvSpPr>
          <p:cNvPr id="4" name="Rectangle: Rounded Corners 3">
            <a:extLst>
              <a:ext uri="{FF2B5EF4-FFF2-40B4-BE49-F238E27FC236}">
                <a16:creationId xmlns:a16="http://schemas.microsoft.com/office/drawing/2014/main" id="{04EAD1E1-A418-8A44-C6AD-903FDA1A1028}"/>
              </a:ext>
            </a:extLst>
          </p:cNvPr>
          <p:cNvSpPr/>
          <p:nvPr/>
        </p:nvSpPr>
        <p:spPr bwMode="auto">
          <a:xfrm>
            <a:off x="158786" y="2546612"/>
            <a:ext cx="6294954" cy="288000"/>
          </a:xfrm>
          <a:prstGeom prst="roundRect">
            <a:avLst/>
          </a:prstGeom>
          <a:solidFill>
            <a:schemeClr val="tx2">
              <a:alpha val="0"/>
            </a:schemeClr>
          </a:solid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1" name="Rectangle: Rounded Corners 10">
            <a:extLst>
              <a:ext uri="{FF2B5EF4-FFF2-40B4-BE49-F238E27FC236}">
                <a16:creationId xmlns:a16="http://schemas.microsoft.com/office/drawing/2014/main" id="{8B97ECD1-12B1-9621-BBB7-F5491E43A083}"/>
              </a:ext>
            </a:extLst>
          </p:cNvPr>
          <p:cNvSpPr/>
          <p:nvPr/>
        </p:nvSpPr>
        <p:spPr bwMode="auto">
          <a:xfrm>
            <a:off x="154845" y="3261794"/>
            <a:ext cx="6294955" cy="324000"/>
          </a:xfrm>
          <a:prstGeom prst="roundRect">
            <a:avLst/>
          </a:prstGeom>
          <a:solidFill>
            <a:schemeClr val="tx2">
              <a:alpha val="0"/>
            </a:schemeClr>
          </a:solid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3" name="Rectangle 2">
            <a:extLst>
              <a:ext uri="{FF2B5EF4-FFF2-40B4-BE49-F238E27FC236}">
                <a16:creationId xmlns:a16="http://schemas.microsoft.com/office/drawing/2014/main" id="{5BA2D9AB-82C6-0145-691F-BD5E45BB77CD}"/>
              </a:ext>
            </a:extLst>
          </p:cNvPr>
          <p:cNvSpPr>
            <a:spLocks noGrp="1" noChangeArrowheads="1"/>
          </p:cNvSpPr>
          <p:nvPr>
            <p:ph type="title"/>
          </p:nvPr>
        </p:nvSpPr>
        <p:spPr>
          <a:xfrm>
            <a:off x="260350" y="50234"/>
            <a:ext cx="8194675" cy="635000"/>
          </a:xfrm>
        </p:spPr>
        <p:txBody>
          <a:bodyPr/>
          <a:lstStyle/>
          <a:p>
            <a:pPr>
              <a:lnSpc>
                <a:spcPts val="2800"/>
              </a:lnSpc>
              <a:defRPr/>
            </a:pPr>
            <a:r>
              <a:rPr lang="en-GB" dirty="0"/>
              <a:t>7. Filling the gaps</a:t>
            </a:r>
            <a:endParaRPr dirty="0"/>
          </a:p>
        </p:txBody>
      </p:sp>
      <p:sp>
        <p:nvSpPr>
          <p:cNvPr id="5" name="Rectangle: Rounded Corners 4">
            <a:extLst>
              <a:ext uri="{FF2B5EF4-FFF2-40B4-BE49-F238E27FC236}">
                <a16:creationId xmlns:a16="http://schemas.microsoft.com/office/drawing/2014/main" id="{11F95AED-38F4-8CF7-8E71-DB9CCDE5ABA0}"/>
              </a:ext>
            </a:extLst>
          </p:cNvPr>
          <p:cNvSpPr/>
          <p:nvPr/>
        </p:nvSpPr>
        <p:spPr bwMode="auto">
          <a:xfrm>
            <a:off x="2468731" y="1754494"/>
            <a:ext cx="602033" cy="379413"/>
          </a:xfrm>
          <a:prstGeom prst="roundRect">
            <a:avLst/>
          </a:prstGeom>
          <a:solidFill>
            <a:schemeClr val="tx2">
              <a:alpha val="0"/>
            </a:scheme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6" name="Arrow: Right 5">
            <a:extLst>
              <a:ext uri="{FF2B5EF4-FFF2-40B4-BE49-F238E27FC236}">
                <a16:creationId xmlns:a16="http://schemas.microsoft.com/office/drawing/2014/main" id="{4E5E0F42-15DC-A2D7-EA7A-0F2FF05A609E}"/>
              </a:ext>
            </a:extLst>
          </p:cNvPr>
          <p:cNvSpPr/>
          <p:nvPr/>
        </p:nvSpPr>
        <p:spPr bwMode="auto">
          <a:xfrm rot="10800000">
            <a:off x="3203388" y="1845764"/>
            <a:ext cx="909230" cy="196874"/>
          </a:xfrm>
          <a:prstGeom prst="rightArrow">
            <a:avLst>
              <a:gd name="adj1" fmla="val 49999"/>
              <a:gd name="adj2" fmla="val 50000"/>
            </a:avLst>
          </a:prstGeom>
          <a:solidFill>
            <a:schemeClr val="accent6"/>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0" name="Rectangle: Rounded Corners 9">
            <a:extLst>
              <a:ext uri="{FF2B5EF4-FFF2-40B4-BE49-F238E27FC236}">
                <a16:creationId xmlns:a16="http://schemas.microsoft.com/office/drawing/2014/main" id="{3F64E3C0-64DC-D44E-A8EF-42CF2BF18CA9}"/>
              </a:ext>
            </a:extLst>
          </p:cNvPr>
          <p:cNvSpPr/>
          <p:nvPr/>
        </p:nvSpPr>
        <p:spPr bwMode="auto">
          <a:xfrm>
            <a:off x="4197529" y="1786449"/>
            <a:ext cx="602033" cy="379413"/>
          </a:xfrm>
          <a:prstGeom prst="roundRect">
            <a:avLst/>
          </a:prstGeom>
          <a:solidFill>
            <a:schemeClr val="tx2">
              <a:alpha val="0"/>
            </a:scheme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2" name="Rectangle: Rounded Corners 11">
            <a:extLst>
              <a:ext uri="{FF2B5EF4-FFF2-40B4-BE49-F238E27FC236}">
                <a16:creationId xmlns:a16="http://schemas.microsoft.com/office/drawing/2014/main" id="{B300DEE0-9BFC-E1A8-6475-3DB87731F1D8}"/>
              </a:ext>
            </a:extLst>
          </p:cNvPr>
          <p:cNvSpPr/>
          <p:nvPr/>
        </p:nvSpPr>
        <p:spPr bwMode="auto">
          <a:xfrm>
            <a:off x="173856" y="2177285"/>
            <a:ext cx="6294956" cy="324000"/>
          </a:xfrm>
          <a:prstGeom prst="roundRect">
            <a:avLst/>
          </a:prstGeom>
          <a:solidFill>
            <a:schemeClr val="tx2">
              <a:alpha val="0"/>
            </a:schemeClr>
          </a:solidFill>
          <a:ln w="254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4" name="Rectangle: Rounded Corners 13">
            <a:extLst>
              <a:ext uri="{FF2B5EF4-FFF2-40B4-BE49-F238E27FC236}">
                <a16:creationId xmlns:a16="http://schemas.microsoft.com/office/drawing/2014/main" id="{36B7E63A-B5B1-D0FC-4AFD-2FA03DC2CE28}"/>
              </a:ext>
            </a:extLst>
          </p:cNvPr>
          <p:cNvSpPr/>
          <p:nvPr/>
        </p:nvSpPr>
        <p:spPr bwMode="auto">
          <a:xfrm>
            <a:off x="734128" y="3983662"/>
            <a:ext cx="602033" cy="379413"/>
          </a:xfrm>
          <a:prstGeom prst="roundRect">
            <a:avLst/>
          </a:prstGeom>
          <a:solidFill>
            <a:schemeClr val="accent5">
              <a:lumMod val="50000"/>
              <a:alpha val="0"/>
            </a:schemeClr>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5" name="Rectangle: Rounded Corners 14">
            <a:extLst>
              <a:ext uri="{FF2B5EF4-FFF2-40B4-BE49-F238E27FC236}">
                <a16:creationId xmlns:a16="http://schemas.microsoft.com/office/drawing/2014/main" id="{2F093B44-C13C-0C83-3154-1FC44E09D8F6}"/>
              </a:ext>
            </a:extLst>
          </p:cNvPr>
          <p:cNvSpPr/>
          <p:nvPr/>
        </p:nvSpPr>
        <p:spPr bwMode="auto">
          <a:xfrm>
            <a:off x="4183231" y="4010292"/>
            <a:ext cx="602033" cy="379413"/>
          </a:xfrm>
          <a:prstGeom prst="roundRect">
            <a:avLst/>
          </a:prstGeom>
          <a:solidFill>
            <a:schemeClr val="accent5">
              <a:lumMod val="50000"/>
              <a:alpha val="0"/>
            </a:schemeClr>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6" name="Rectangle: Rounded Corners 15">
            <a:extLst>
              <a:ext uri="{FF2B5EF4-FFF2-40B4-BE49-F238E27FC236}">
                <a16:creationId xmlns:a16="http://schemas.microsoft.com/office/drawing/2014/main" id="{57330190-B03D-6489-28E8-D5DCFD0D85F7}"/>
              </a:ext>
            </a:extLst>
          </p:cNvPr>
          <p:cNvSpPr/>
          <p:nvPr/>
        </p:nvSpPr>
        <p:spPr bwMode="auto">
          <a:xfrm>
            <a:off x="2488982" y="3985313"/>
            <a:ext cx="602033" cy="379413"/>
          </a:xfrm>
          <a:prstGeom prst="roundRect">
            <a:avLst/>
          </a:prstGeom>
          <a:solidFill>
            <a:schemeClr val="accent5">
              <a:lumMod val="50000"/>
              <a:alpha val="0"/>
            </a:schemeClr>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7" name="Arrow: Right 16">
            <a:extLst>
              <a:ext uri="{FF2B5EF4-FFF2-40B4-BE49-F238E27FC236}">
                <a16:creationId xmlns:a16="http://schemas.microsoft.com/office/drawing/2014/main" id="{10F6CBED-9911-A00B-AA57-C0C2D03E1C06}"/>
              </a:ext>
            </a:extLst>
          </p:cNvPr>
          <p:cNvSpPr/>
          <p:nvPr/>
        </p:nvSpPr>
        <p:spPr bwMode="auto">
          <a:xfrm rot="10800000">
            <a:off x="3171774" y="4084713"/>
            <a:ext cx="972455" cy="196874"/>
          </a:xfrm>
          <a:prstGeom prst="rightArrow">
            <a:avLst>
              <a:gd name="adj1" fmla="val 49999"/>
              <a:gd name="adj2" fmla="val 50000"/>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9" name="Rectangle: Rounded Corners 18">
            <a:extLst>
              <a:ext uri="{FF2B5EF4-FFF2-40B4-BE49-F238E27FC236}">
                <a16:creationId xmlns:a16="http://schemas.microsoft.com/office/drawing/2014/main" id="{744E5B11-3425-B0EB-0148-68ACB7F17E6C}"/>
              </a:ext>
            </a:extLst>
          </p:cNvPr>
          <p:cNvSpPr/>
          <p:nvPr/>
        </p:nvSpPr>
        <p:spPr bwMode="auto">
          <a:xfrm>
            <a:off x="173856" y="4770911"/>
            <a:ext cx="6294954" cy="324000"/>
          </a:xfrm>
          <a:prstGeom prst="roundRect">
            <a:avLst/>
          </a:prstGeom>
          <a:solidFill>
            <a:schemeClr val="accent5">
              <a:lumMod val="50000"/>
              <a:alpha val="0"/>
            </a:schemeClr>
          </a:solidFill>
          <a:ln w="25400" cap="flat" cmpd="sng" algn="ctr">
            <a:solidFill>
              <a:schemeClr val="accent4">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0" name="Rectangle: Rounded Corners 19">
            <a:extLst>
              <a:ext uri="{FF2B5EF4-FFF2-40B4-BE49-F238E27FC236}">
                <a16:creationId xmlns:a16="http://schemas.microsoft.com/office/drawing/2014/main" id="{74697570-6A74-FE5D-B543-6207BDC2301E}"/>
              </a:ext>
            </a:extLst>
          </p:cNvPr>
          <p:cNvSpPr/>
          <p:nvPr/>
        </p:nvSpPr>
        <p:spPr bwMode="auto">
          <a:xfrm rot="5400000">
            <a:off x="-778750" y="2570471"/>
            <a:ext cx="4732968" cy="379413"/>
          </a:xfrm>
          <a:prstGeom prst="roundRect">
            <a:avLst/>
          </a:prstGeom>
          <a:solidFill>
            <a:schemeClr val="tx2">
              <a:alpha val="0"/>
            </a:scheme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1" name="Rectangle: Rounded Corners 20">
            <a:extLst>
              <a:ext uri="{FF2B5EF4-FFF2-40B4-BE49-F238E27FC236}">
                <a16:creationId xmlns:a16="http://schemas.microsoft.com/office/drawing/2014/main" id="{E5EE2362-944B-CC92-2449-2159ACE1DF2F}"/>
              </a:ext>
            </a:extLst>
          </p:cNvPr>
          <p:cNvSpPr/>
          <p:nvPr/>
        </p:nvSpPr>
        <p:spPr bwMode="auto">
          <a:xfrm rot="5400000">
            <a:off x="2140338" y="2545355"/>
            <a:ext cx="4716413" cy="379413"/>
          </a:xfrm>
          <a:prstGeom prst="roundRect">
            <a:avLst/>
          </a:prstGeom>
          <a:solidFill>
            <a:schemeClr val="tx2">
              <a:alpha val="0"/>
            </a:scheme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2" name="Rectangle: Rounded Corners 21">
            <a:extLst>
              <a:ext uri="{FF2B5EF4-FFF2-40B4-BE49-F238E27FC236}">
                <a16:creationId xmlns:a16="http://schemas.microsoft.com/office/drawing/2014/main" id="{70EEC032-9239-EFB5-C69D-A364784901AD}"/>
              </a:ext>
            </a:extLst>
          </p:cNvPr>
          <p:cNvSpPr/>
          <p:nvPr/>
        </p:nvSpPr>
        <p:spPr bwMode="auto">
          <a:xfrm rot="5400000">
            <a:off x="-221749" y="2579079"/>
            <a:ext cx="4749433" cy="379413"/>
          </a:xfrm>
          <a:prstGeom prst="roundRect">
            <a:avLst/>
          </a:prstGeom>
          <a:solidFill>
            <a:schemeClr val="tx2">
              <a:alpha val="0"/>
            </a:schemeClr>
          </a:solidFill>
          <a:ln w="254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3" name="Rectangle: Rounded Corners 22">
            <a:extLst>
              <a:ext uri="{FF2B5EF4-FFF2-40B4-BE49-F238E27FC236}">
                <a16:creationId xmlns:a16="http://schemas.microsoft.com/office/drawing/2014/main" id="{2101304E-F775-BC66-8B86-B2F162A2BC5F}"/>
              </a:ext>
            </a:extLst>
          </p:cNvPr>
          <p:cNvSpPr/>
          <p:nvPr/>
        </p:nvSpPr>
        <p:spPr bwMode="auto">
          <a:xfrm rot="5400000">
            <a:off x="2688958" y="2545356"/>
            <a:ext cx="4716414" cy="379413"/>
          </a:xfrm>
          <a:prstGeom prst="roundRect">
            <a:avLst/>
          </a:prstGeom>
          <a:solidFill>
            <a:schemeClr val="tx2">
              <a:alpha val="0"/>
            </a:schemeClr>
          </a:solidFill>
          <a:ln w="254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4" name="Rectangle: Rounded Corners 23">
            <a:extLst>
              <a:ext uri="{FF2B5EF4-FFF2-40B4-BE49-F238E27FC236}">
                <a16:creationId xmlns:a16="http://schemas.microsoft.com/office/drawing/2014/main" id="{AF13DE22-FD19-C0D3-9059-EB12E80010A0}"/>
              </a:ext>
            </a:extLst>
          </p:cNvPr>
          <p:cNvSpPr/>
          <p:nvPr/>
        </p:nvSpPr>
        <p:spPr bwMode="auto">
          <a:xfrm>
            <a:off x="173856" y="2904203"/>
            <a:ext cx="6294956" cy="288000"/>
          </a:xfrm>
          <a:prstGeom prst="roundRect">
            <a:avLst/>
          </a:prstGeom>
          <a:solidFill>
            <a:schemeClr val="tx2">
              <a:alpha val="0"/>
            </a:schemeClr>
          </a:solidFill>
          <a:ln w="254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5" name="TextBox 24">
            <a:extLst>
              <a:ext uri="{FF2B5EF4-FFF2-40B4-BE49-F238E27FC236}">
                <a16:creationId xmlns:a16="http://schemas.microsoft.com/office/drawing/2014/main" id="{706DD68E-480C-9AC4-5DB9-8312B0E1303F}"/>
              </a:ext>
            </a:extLst>
          </p:cNvPr>
          <p:cNvSpPr txBox="1"/>
          <p:nvPr/>
        </p:nvSpPr>
        <p:spPr>
          <a:xfrm>
            <a:off x="6698479" y="3030033"/>
            <a:ext cx="2271664" cy="738664"/>
          </a:xfrm>
          <a:prstGeom prst="rect">
            <a:avLst/>
          </a:prstGeom>
          <a:noFill/>
          <a:ln>
            <a:solidFill>
              <a:schemeClr val="tx1"/>
            </a:solidFill>
          </a:ln>
        </p:spPr>
        <p:txBody>
          <a:bodyPr wrap="square" rtlCol="0">
            <a:spAutoFit/>
          </a:bodyPr>
          <a:lstStyle/>
          <a:p>
            <a:r>
              <a:rPr lang="en-US" sz="1400" dirty="0"/>
              <a:t>N.A.: Not Applicable</a:t>
            </a:r>
          </a:p>
          <a:p>
            <a:endParaRPr lang="en-US" sz="1400" dirty="0"/>
          </a:p>
          <a:p>
            <a:r>
              <a:rPr lang="en-US" sz="1400" dirty="0"/>
              <a:t>G.S: Generally Small size</a:t>
            </a:r>
          </a:p>
        </p:txBody>
      </p:sp>
      <p:sp>
        <p:nvSpPr>
          <p:cNvPr id="27" name="Rectangle: Rounded Corners 26">
            <a:extLst>
              <a:ext uri="{FF2B5EF4-FFF2-40B4-BE49-F238E27FC236}">
                <a16:creationId xmlns:a16="http://schemas.microsoft.com/office/drawing/2014/main" id="{61D1A511-24E2-9635-28F5-FBCD76747E2E}"/>
              </a:ext>
            </a:extLst>
          </p:cNvPr>
          <p:cNvSpPr/>
          <p:nvPr/>
        </p:nvSpPr>
        <p:spPr bwMode="auto">
          <a:xfrm rot="5400000">
            <a:off x="967565" y="2602197"/>
            <a:ext cx="4669516" cy="379413"/>
          </a:xfrm>
          <a:prstGeom prst="roundRect">
            <a:avLst/>
          </a:prstGeom>
          <a:solidFill>
            <a:schemeClr val="tx2">
              <a:alpha val="0"/>
            </a:schemeClr>
          </a:solidFill>
          <a:ln w="2540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8" name="Rectangle: Rounded Corners 27">
            <a:extLst>
              <a:ext uri="{FF2B5EF4-FFF2-40B4-BE49-F238E27FC236}">
                <a16:creationId xmlns:a16="http://schemas.microsoft.com/office/drawing/2014/main" id="{995BC0D3-4680-E768-6938-1778401337D9}"/>
              </a:ext>
            </a:extLst>
          </p:cNvPr>
          <p:cNvSpPr/>
          <p:nvPr/>
        </p:nvSpPr>
        <p:spPr bwMode="auto">
          <a:xfrm rot="5400000">
            <a:off x="3864545" y="2602197"/>
            <a:ext cx="4669516" cy="379413"/>
          </a:xfrm>
          <a:prstGeom prst="roundRect">
            <a:avLst/>
          </a:prstGeom>
          <a:solidFill>
            <a:schemeClr val="tx2">
              <a:alpha val="0"/>
            </a:schemeClr>
          </a:solidFill>
          <a:ln w="2540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32" name="TextBox 31">
            <a:extLst>
              <a:ext uri="{FF2B5EF4-FFF2-40B4-BE49-F238E27FC236}">
                <a16:creationId xmlns:a16="http://schemas.microsoft.com/office/drawing/2014/main" id="{23B55384-FE72-5847-278D-C8226D4A8434}"/>
              </a:ext>
            </a:extLst>
          </p:cNvPr>
          <p:cNvSpPr txBox="1"/>
          <p:nvPr/>
        </p:nvSpPr>
        <p:spPr>
          <a:xfrm>
            <a:off x="6684400" y="1098247"/>
            <a:ext cx="2271664" cy="738664"/>
          </a:xfrm>
          <a:prstGeom prst="rect">
            <a:avLst/>
          </a:prstGeom>
          <a:noFill/>
          <a:ln>
            <a:solidFill>
              <a:schemeClr val="tx1"/>
            </a:solidFill>
          </a:ln>
        </p:spPr>
        <p:txBody>
          <a:bodyPr wrap="square" rtlCol="0">
            <a:spAutoFit/>
          </a:bodyPr>
          <a:lstStyle/>
          <a:p>
            <a:r>
              <a:rPr lang="en-US" sz="1400" dirty="0"/>
              <a:t>Most cells are covered, but in a number of cases, they are not complete</a:t>
            </a:r>
          </a:p>
        </p:txBody>
      </p:sp>
      <p:sp>
        <p:nvSpPr>
          <p:cNvPr id="2" name="Rectangle: Rounded Corners 1">
            <a:extLst>
              <a:ext uri="{FF2B5EF4-FFF2-40B4-BE49-F238E27FC236}">
                <a16:creationId xmlns:a16="http://schemas.microsoft.com/office/drawing/2014/main" id="{0884EB5D-C8C5-6FE3-96B2-A0EAC786A520}"/>
              </a:ext>
            </a:extLst>
          </p:cNvPr>
          <p:cNvSpPr/>
          <p:nvPr/>
        </p:nvSpPr>
        <p:spPr bwMode="auto">
          <a:xfrm>
            <a:off x="1342673" y="1307406"/>
            <a:ext cx="602033" cy="379413"/>
          </a:xfrm>
          <a:prstGeom prst="roundRect">
            <a:avLst/>
          </a:prstGeom>
          <a:solidFill>
            <a:schemeClr val="tx2">
              <a:alpha val="0"/>
            </a:scheme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3" name="Rectangle: Rounded Corners 2">
            <a:extLst>
              <a:ext uri="{FF2B5EF4-FFF2-40B4-BE49-F238E27FC236}">
                <a16:creationId xmlns:a16="http://schemas.microsoft.com/office/drawing/2014/main" id="{7270D9F2-E6AC-C836-0757-48D2757B081E}"/>
              </a:ext>
            </a:extLst>
          </p:cNvPr>
          <p:cNvSpPr/>
          <p:nvPr/>
        </p:nvSpPr>
        <p:spPr bwMode="auto">
          <a:xfrm>
            <a:off x="4186962" y="1317194"/>
            <a:ext cx="602033" cy="379413"/>
          </a:xfrm>
          <a:prstGeom prst="roundRect">
            <a:avLst/>
          </a:prstGeom>
          <a:solidFill>
            <a:schemeClr val="tx2">
              <a:alpha val="0"/>
            </a:scheme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Tree>
    <p:extLst>
      <p:ext uri="{BB962C8B-B14F-4D97-AF65-F5344CB8AC3E}">
        <p14:creationId xmlns:p14="http://schemas.microsoft.com/office/powerpoint/2010/main" val="343694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26</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67518" y="242400"/>
            <a:ext cx="8194675" cy="635000"/>
          </a:xfrm>
        </p:spPr>
        <p:txBody>
          <a:bodyPr/>
          <a:lstStyle/>
          <a:p>
            <a:pPr>
              <a:lnSpc>
                <a:spcPts val="2800"/>
              </a:lnSpc>
              <a:defRPr/>
            </a:pPr>
            <a:r>
              <a:rPr lang="en-GB" dirty="0"/>
              <a:t>7. Filling gaps</a:t>
            </a:r>
            <a:endParaRPr dirty="0"/>
          </a:p>
        </p:txBody>
      </p:sp>
      <p:grpSp>
        <p:nvGrpSpPr>
          <p:cNvPr id="21" name="Group 20"/>
          <p:cNvGrpSpPr/>
          <p:nvPr/>
        </p:nvGrpSpPr>
        <p:grpSpPr>
          <a:xfrm>
            <a:off x="6090270" y="5495490"/>
            <a:ext cx="438432" cy="512883"/>
            <a:chOff x="2256988" y="591803"/>
            <a:chExt cx="438432" cy="512883"/>
          </a:xfrm>
        </p:grpSpPr>
        <p:sp>
          <p:nvSpPr>
            <p:cNvPr id="22" name="Right Arrow 21"/>
            <p:cNvSpPr/>
            <p:nvPr/>
          </p:nvSpPr>
          <p:spPr>
            <a:xfrm>
              <a:off x="2256988" y="591803"/>
              <a:ext cx="438432" cy="51288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2256988" y="694380"/>
              <a:ext cx="306902" cy="307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p:txBody>
        </p:sp>
      </p:grpSp>
      <p:sp>
        <p:nvSpPr>
          <p:cNvPr id="9" name="Content Placeholder 2"/>
          <p:cNvSpPr txBox="1">
            <a:spLocks/>
          </p:cNvSpPr>
          <p:nvPr/>
        </p:nvSpPr>
        <p:spPr bwMode="auto">
          <a:xfrm>
            <a:off x="215106" y="1216138"/>
            <a:ext cx="8713787" cy="2963680"/>
          </a:xfrm>
          <a:prstGeom prst="rect">
            <a:avLst/>
          </a:prstGeom>
          <a:ln/>
        </p:spPr>
        <p:style>
          <a:lnRef idx="1">
            <a:schemeClr val="dk1"/>
          </a:lnRef>
          <a:fillRef idx="2">
            <a:schemeClr val="dk1"/>
          </a:fillRef>
          <a:effectRef idx="1">
            <a:schemeClr val="dk1"/>
          </a:effectRef>
          <a:fontRef idx="minor">
            <a:schemeClr val="dk1"/>
          </a:fontRef>
        </p:style>
        <p:txBody>
          <a:bodyPr lIns="0" tIns="0" rIns="0" bIns="0"/>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defRPr/>
            </a:pPr>
            <a:r>
              <a:rPr lang="en-US" sz="1800" kern="0" dirty="0"/>
              <a:t>Coverage of </a:t>
            </a:r>
            <a:r>
              <a:rPr lang="en-US" sz="1800" kern="0" dirty="0">
                <a:solidFill>
                  <a:schemeClr val="tx2"/>
                </a:solidFill>
              </a:rPr>
              <a:t>trade credits, other accounts receivable/payable </a:t>
            </a:r>
            <a:r>
              <a:rPr lang="en-US" sz="1800" kern="0" dirty="0"/>
              <a:t>and</a:t>
            </a:r>
            <a:r>
              <a:rPr lang="en-US" sz="1800" kern="0" dirty="0">
                <a:solidFill>
                  <a:schemeClr val="tx2"/>
                </a:solidFill>
              </a:rPr>
              <a:t> holdings of unlisted shares and other equity</a:t>
            </a:r>
          </a:p>
          <a:p>
            <a:pPr>
              <a:defRPr/>
            </a:pPr>
            <a:r>
              <a:rPr lang="en-US" sz="1800" kern="0" dirty="0"/>
              <a:t>Coverage of </a:t>
            </a:r>
            <a:r>
              <a:rPr lang="en-US" sz="1800" kern="0" dirty="0">
                <a:solidFill>
                  <a:schemeClr val="tx2"/>
                </a:solidFill>
              </a:rPr>
              <a:t>other financial institutions </a:t>
            </a:r>
            <a:r>
              <a:rPr lang="en-US" sz="1800" kern="0" dirty="0"/>
              <a:t>(and distinction with non-financial institutions), e.g. holding corporations, financial auxiliaries, other financial intermediaries, </a:t>
            </a:r>
            <a:r>
              <a:rPr lang="en-US" sz="1800" kern="0" dirty="0" err="1"/>
              <a:t>etc</a:t>
            </a:r>
            <a:r>
              <a:rPr lang="en-US" sz="1800" kern="0" dirty="0"/>
              <a:t>…</a:t>
            </a:r>
          </a:p>
          <a:p>
            <a:pPr marL="0" indent="0">
              <a:buNone/>
              <a:defRPr/>
            </a:pPr>
            <a:r>
              <a:rPr lang="en-US" sz="1800" kern="0" dirty="0"/>
              <a:t>	In financial </a:t>
            </a:r>
            <a:r>
              <a:rPr lang="en-US" sz="1800" kern="0" dirty="0" err="1"/>
              <a:t>centres</a:t>
            </a:r>
            <a:r>
              <a:rPr lang="en-US" sz="1800" kern="0" dirty="0"/>
              <a:t>, many entities are created for short periods, and are 	difficult to capture and monitor</a:t>
            </a:r>
          </a:p>
          <a:p>
            <a:pPr>
              <a:defRPr/>
            </a:pPr>
            <a:r>
              <a:rPr lang="en-US" sz="1800" kern="0" dirty="0">
                <a:solidFill>
                  <a:schemeClr val="tx2"/>
                </a:solidFill>
              </a:rPr>
              <a:t>Within Financial corporations (S12), </a:t>
            </a:r>
            <a:r>
              <a:rPr lang="en-US" sz="1800" kern="0" dirty="0"/>
              <a:t>one approach is to derive as residual S127 captive financial institutions and money lenders, as this is a category that can be very sizeable, while often not being well covered by data collection schemes</a:t>
            </a:r>
          </a:p>
          <a:p>
            <a:pPr marL="0" indent="0">
              <a:buFontTx/>
              <a:buNone/>
              <a:defRPr/>
            </a:pPr>
            <a:endParaRPr lang="en-US" sz="1800" kern="0" dirty="0"/>
          </a:p>
        </p:txBody>
      </p:sp>
    </p:spTree>
    <p:extLst>
      <p:ext uri="{BB962C8B-B14F-4D97-AF65-F5344CB8AC3E}">
        <p14:creationId xmlns:p14="http://schemas.microsoft.com/office/powerpoint/2010/main" val="773135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27</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67518" y="242400"/>
            <a:ext cx="8194675" cy="635000"/>
          </a:xfrm>
        </p:spPr>
        <p:txBody>
          <a:bodyPr/>
          <a:lstStyle/>
          <a:p>
            <a:pPr>
              <a:lnSpc>
                <a:spcPts val="2800"/>
              </a:lnSpc>
              <a:defRPr/>
            </a:pPr>
            <a:r>
              <a:rPr lang="en-GB" dirty="0"/>
              <a:t>7. Filling gaps – New: OFIs by sub-sector</a:t>
            </a:r>
            <a:endParaRPr dirty="0"/>
          </a:p>
        </p:txBody>
      </p:sp>
      <p:grpSp>
        <p:nvGrpSpPr>
          <p:cNvPr id="21" name="Group 20"/>
          <p:cNvGrpSpPr/>
          <p:nvPr/>
        </p:nvGrpSpPr>
        <p:grpSpPr>
          <a:xfrm>
            <a:off x="6090270" y="5495490"/>
            <a:ext cx="438432" cy="512883"/>
            <a:chOff x="2256988" y="591803"/>
            <a:chExt cx="438432" cy="512883"/>
          </a:xfrm>
        </p:grpSpPr>
        <p:sp>
          <p:nvSpPr>
            <p:cNvPr id="22" name="Right Arrow 21"/>
            <p:cNvSpPr/>
            <p:nvPr/>
          </p:nvSpPr>
          <p:spPr>
            <a:xfrm>
              <a:off x="2256988" y="591803"/>
              <a:ext cx="438432" cy="51288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2256988" y="694380"/>
              <a:ext cx="306902" cy="307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p:txBody>
        </p:sp>
      </p:grpSp>
      <p:sp>
        <p:nvSpPr>
          <p:cNvPr id="9" name="Content Placeholder 2"/>
          <p:cNvSpPr txBox="1">
            <a:spLocks/>
          </p:cNvSpPr>
          <p:nvPr/>
        </p:nvSpPr>
        <p:spPr bwMode="auto">
          <a:xfrm>
            <a:off x="222663" y="620409"/>
            <a:ext cx="8843653" cy="4280690"/>
          </a:xfrm>
          <a:prstGeom prst="rect">
            <a:avLst/>
          </a:prstGeom>
          <a:ln/>
        </p:spPr>
        <p:style>
          <a:lnRef idx="1">
            <a:schemeClr val="dk1"/>
          </a:lnRef>
          <a:fillRef idx="2">
            <a:schemeClr val="dk1"/>
          </a:fillRef>
          <a:effectRef idx="1">
            <a:schemeClr val="dk1"/>
          </a:effectRef>
          <a:fontRef idx="minor">
            <a:schemeClr val="dk1"/>
          </a:fontRef>
        </p:style>
        <p:txBody>
          <a:bodyPr lIns="0" tIns="0" rIns="0" bIns="0"/>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spcBef>
                <a:spcPts val="1200"/>
              </a:spcBef>
              <a:buNone/>
              <a:defRPr/>
            </a:pPr>
            <a:r>
              <a:rPr lang="en-GB" sz="1800" kern="0" dirty="0"/>
              <a:t>Combination of data sources enabled the publication of OFIs by subsector in 2022:</a:t>
            </a:r>
          </a:p>
          <a:p>
            <a:pPr marL="0" lvl="0" indent="0">
              <a:spcBef>
                <a:spcPts val="1200"/>
              </a:spcBef>
              <a:buNone/>
              <a:defRPr/>
            </a:pPr>
            <a:r>
              <a:rPr lang="en-GB" sz="1800" b="1" dirty="0">
                <a:solidFill>
                  <a:srgbClr val="003399"/>
                </a:solidFill>
              </a:rPr>
              <a:t>Euro area counterpart sources, for some financial instruments:</a:t>
            </a:r>
          </a:p>
          <a:p>
            <a:pPr marL="285750" lvl="0" indent="-285750">
              <a:spcBef>
                <a:spcPts val="300"/>
              </a:spcBef>
              <a:spcAft>
                <a:spcPts val="0"/>
              </a:spcAft>
              <a:buFont typeface="Arial" panose="020B0604020202020204" pitchFamily="34" charset="0"/>
              <a:buChar char="•"/>
              <a:defRPr/>
            </a:pPr>
            <a:r>
              <a:rPr lang="en-GB" sz="1800" dirty="0">
                <a:solidFill>
                  <a:srgbClr val="585858"/>
                </a:solidFill>
              </a:rPr>
              <a:t>MFI deposits and loans by OFI sub-sector (ECB Reg. 2021/379, ECB Guideline 2021/11)</a:t>
            </a:r>
          </a:p>
          <a:p>
            <a:pPr marL="285750" lvl="0" indent="-285750">
              <a:spcBef>
                <a:spcPts val="300"/>
              </a:spcBef>
              <a:spcAft>
                <a:spcPts val="1200"/>
              </a:spcAft>
              <a:buFont typeface="Arial" panose="020B0604020202020204" pitchFamily="34" charset="0"/>
              <a:buChar char="•"/>
              <a:defRPr/>
            </a:pPr>
            <a:r>
              <a:rPr lang="en-GB" sz="1800" u="sng" dirty="0">
                <a:solidFill>
                  <a:srgbClr val="585858"/>
                </a:solidFill>
              </a:rPr>
              <a:t>Securities issues</a:t>
            </a:r>
            <a:r>
              <a:rPr lang="en-GB" sz="1800" dirty="0">
                <a:solidFill>
                  <a:srgbClr val="585858"/>
                </a:solidFill>
              </a:rPr>
              <a:t> statistics - OFI sub-sectors - market values (ECB GL 2022/25) </a:t>
            </a:r>
          </a:p>
          <a:p>
            <a:pPr marL="0" lvl="0" indent="0">
              <a:spcBef>
                <a:spcPts val="500"/>
              </a:spcBef>
              <a:buNone/>
              <a:defRPr/>
            </a:pPr>
            <a:r>
              <a:rPr lang="en-GB" sz="1800" b="1" dirty="0">
                <a:solidFill>
                  <a:srgbClr val="003399"/>
                </a:solidFill>
              </a:rPr>
              <a:t>Partial euro area data source for S125:</a:t>
            </a:r>
            <a:endParaRPr lang="en-GB" sz="1800" dirty="0">
              <a:solidFill>
                <a:srgbClr val="585858"/>
              </a:solidFill>
            </a:endParaRPr>
          </a:p>
          <a:p>
            <a:pPr marL="285750" marR="0" lvl="0" indent="-2857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lang="en-GB" sz="1800" dirty="0">
                <a:solidFill>
                  <a:srgbClr val="585858"/>
                </a:solidFill>
              </a:rPr>
              <a:t>Securitisation vehicles (</a:t>
            </a:r>
            <a:r>
              <a:rPr lang="en-GB" sz="1800" u="sng" dirty="0">
                <a:solidFill>
                  <a:srgbClr val="585858"/>
                </a:solidFill>
              </a:rPr>
              <a:t>FVCs</a:t>
            </a:r>
            <a:r>
              <a:rPr lang="en-GB" sz="1800" dirty="0">
                <a:solidFill>
                  <a:srgbClr val="585858"/>
                </a:solidFill>
              </a:rPr>
              <a:t>), part of S125 (ECB Reg. 2013/40)</a:t>
            </a:r>
          </a:p>
          <a:p>
            <a:pPr marL="285750" marR="0" lvl="0" indent="-285750" algn="l" defTabSz="914400" rtl="0" eaLnBrk="1" fontAlgn="base" latinLnBrk="0" hangingPunct="1">
              <a:lnSpc>
                <a:spcPct val="100000"/>
              </a:lnSpc>
              <a:spcBef>
                <a:spcPts val="300"/>
              </a:spcBef>
              <a:spcAft>
                <a:spcPts val="1200"/>
              </a:spcAft>
              <a:buClrTx/>
              <a:buSzTx/>
              <a:buFont typeface="Arial" panose="020B0604020202020204" pitchFamily="34" charset="0"/>
              <a:buChar char="•"/>
              <a:tabLst/>
              <a:defRPr/>
            </a:pPr>
            <a:r>
              <a:rPr lang="en-GB" sz="1800" u="sng" dirty="0">
                <a:solidFill>
                  <a:srgbClr val="585858"/>
                </a:solidFill>
              </a:rPr>
              <a:t>Systemic investment firms</a:t>
            </a:r>
            <a:r>
              <a:rPr lang="en-GB" sz="1800" dirty="0">
                <a:solidFill>
                  <a:srgbClr val="585858"/>
                </a:solidFill>
              </a:rPr>
              <a:t> (part of Securities and Derivatives Dealers), S125 (included in ECB Reg. 2021/379)</a:t>
            </a:r>
          </a:p>
          <a:p>
            <a:pPr marL="0" lvl="0" indent="0">
              <a:spcBef>
                <a:spcPts val="500"/>
              </a:spcBef>
              <a:buNone/>
              <a:defRPr/>
            </a:pPr>
            <a:r>
              <a:rPr lang="en-GB" sz="1800" b="1" dirty="0">
                <a:solidFill>
                  <a:srgbClr val="003399"/>
                </a:solidFill>
              </a:rPr>
              <a:t>Country specific data sources complete the coverage: </a:t>
            </a:r>
          </a:p>
          <a:p>
            <a:pPr marL="285750" lvl="0" indent="-285750">
              <a:spcBef>
                <a:spcPts val="0"/>
              </a:spcBef>
              <a:spcAft>
                <a:spcPts val="1200"/>
              </a:spcAft>
              <a:buFont typeface="Arial" panose="020B0604020202020204" pitchFamily="34" charset="0"/>
              <a:buChar char="•"/>
              <a:defRPr/>
            </a:pPr>
            <a:r>
              <a:rPr lang="en-GB" sz="1800" dirty="0">
                <a:solidFill>
                  <a:srgbClr val="585858"/>
                </a:solidFill>
              </a:rPr>
              <a:t>Supervisory data, national surveys and corporate balance sheet databases</a:t>
            </a:r>
          </a:p>
          <a:p>
            <a:pPr marL="285750" lvl="0" indent="-285750">
              <a:spcBef>
                <a:spcPts val="0"/>
              </a:spcBef>
              <a:spcAft>
                <a:spcPts val="1200"/>
              </a:spcAft>
              <a:buFont typeface="Arial" panose="020B0604020202020204" pitchFamily="34" charset="0"/>
              <a:buChar char="•"/>
              <a:defRPr/>
            </a:pPr>
            <a:r>
              <a:rPr lang="en-GB" sz="1800" dirty="0">
                <a:solidFill>
                  <a:srgbClr val="585858"/>
                </a:solidFill>
              </a:rPr>
              <a:t>Security holdings statistics (SHS) and BoP with OFI split available in some countries</a:t>
            </a:r>
          </a:p>
          <a:p>
            <a:pPr marL="0" indent="0">
              <a:buNone/>
              <a:defRPr/>
            </a:pPr>
            <a:r>
              <a:rPr lang="en-GB" sz="1800" kern="0" dirty="0"/>
              <a:t>     </a:t>
            </a:r>
            <a:endParaRPr lang="en-US" sz="1800" kern="0" dirty="0"/>
          </a:p>
          <a:p>
            <a:pPr marL="0" indent="0">
              <a:buFontTx/>
              <a:buNone/>
              <a:defRPr/>
            </a:pPr>
            <a:endParaRPr lang="en-US" sz="1800" kern="0" dirty="0"/>
          </a:p>
        </p:txBody>
      </p:sp>
    </p:spTree>
    <p:extLst>
      <p:ext uri="{BB962C8B-B14F-4D97-AF65-F5344CB8AC3E}">
        <p14:creationId xmlns:p14="http://schemas.microsoft.com/office/powerpoint/2010/main" val="2359967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28</a:t>
            </a:fld>
            <a:endParaRPr altLang="en-US" sz="900">
              <a:solidFill>
                <a:schemeClr val="bg1"/>
              </a:solidFill>
              <a:ea typeface="ヒラギノ角ゴ Pro W3"/>
              <a:cs typeface="ヒラギノ角ゴ Pro W3"/>
            </a:endParaRPr>
          </a:p>
        </p:txBody>
      </p:sp>
      <p:grpSp>
        <p:nvGrpSpPr>
          <p:cNvPr id="21" name="Group 20"/>
          <p:cNvGrpSpPr/>
          <p:nvPr/>
        </p:nvGrpSpPr>
        <p:grpSpPr>
          <a:xfrm>
            <a:off x="6090270" y="5495490"/>
            <a:ext cx="438432" cy="512883"/>
            <a:chOff x="2256988" y="591803"/>
            <a:chExt cx="438432" cy="512883"/>
          </a:xfrm>
        </p:grpSpPr>
        <p:sp>
          <p:nvSpPr>
            <p:cNvPr id="22" name="Right Arrow 21"/>
            <p:cNvSpPr/>
            <p:nvPr/>
          </p:nvSpPr>
          <p:spPr>
            <a:xfrm>
              <a:off x="2256988" y="591803"/>
              <a:ext cx="438432" cy="51288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2256988" y="694380"/>
              <a:ext cx="306902" cy="307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p:txBody>
        </p:sp>
      </p:grpSp>
      <p:pic>
        <p:nvPicPr>
          <p:cNvPr id="10"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8660" y="272757"/>
            <a:ext cx="3370262" cy="404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C4B8F2E6-9F69-CA63-CFBE-E9D251B75835}"/>
              </a:ext>
            </a:extLst>
          </p:cNvPr>
          <p:cNvSpPr txBox="1"/>
          <p:nvPr/>
        </p:nvSpPr>
        <p:spPr>
          <a:xfrm>
            <a:off x="457200" y="1156225"/>
            <a:ext cx="4394410" cy="954107"/>
          </a:xfrm>
          <a:prstGeom prst="rect">
            <a:avLst/>
          </a:prstGeom>
          <a:noFill/>
        </p:spPr>
        <p:txBody>
          <a:bodyPr wrap="square" rtlCol="0">
            <a:spAutoFit/>
          </a:bodyPr>
          <a:lstStyle/>
          <a:p>
            <a:r>
              <a:rPr lang="en-US" sz="2800" dirty="0"/>
              <a:t>Questions and comments are very welcome !!!</a:t>
            </a:r>
            <a:endParaRPr lang="en-GB" sz="2800" dirty="0"/>
          </a:p>
        </p:txBody>
      </p:sp>
    </p:spTree>
    <p:extLst>
      <p:ext uri="{BB962C8B-B14F-4D97-AF65-F5344CB8AC3E}">
        <p14:creationId xmlns:p14="http://schemas.microsoft.com/office/powerpoint/2010/main" val="26013845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FAE5B2A5-424E-DBD6-D146-B49859C2CCC5}"/>
              </a:ext>
            </a:extLst>
          </p:cNvPr>
          <p:cNvGraphicFramePr/>
          <p:nvPr>
            <p:extLst>
              <p:ext uri="{D42A27DB-BD31-4B8C-83A1-F6EECF244321}">
                <p14:modId xmlns:p14="http://schemas.microsoft.com/office/powerpoint/2010/main" val="2203707615"/>
              </p:ext>
            </p:extLst>
          </p:nvPr>
        </p:nvGraphicFramePr>
        <p:xfrm>
          <a:off x="86903" y="1078386"/>
          <a:ext cx="9057097" cy="3705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3</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74662" y="123051"/>
            <a:ext cx="8194675" cy="635000"/>
          </a:xfrm>
        </p:spPr>
        <p:txBody>
          <a:bodyPr/>
          <a:lstStyle/>
          <a:p>
            <a:pPr>
              <a:lnSpc>
                <a:spcPts val="2800"/>
              </a:lnSpc>
              <a:defRPr/>
            </a:pPr>
            <a:r>
              <a:rPr lang="en-GB" dirty="0"/>
              <a:t>1. </a:t>
            </a:r>
            <a:r>
              <a:rPr lang="en-GB" altLang="en-US" sz="2800" dirty="0"/>
              <a:t>Selecting the available/most relevant sub-sectors</a:t>
            </a:r>
            <a:br>
              <a:rPr lang="en-GB" altLang="en-US" sz="2800" dirty="0"/>
            </a:br>
            <a:br>
              <a:rPr lang="en-GB" dirty="0"/>
            </a:br>
            <a:endParaRPr lang="en-GB" sz="2000" dirty="0"/>
          </a:p>
        </p:txBody>
      </p:sp>
      <p:graphicFrame>
        <p:nvGraphicFramePr>
          <p:cNvPr id="6" name="Diagram 5">
            <a:extLst>
              <a:ext uri="{FF2B5EF4-FFF2-40B4-BE49-F238E27FC236}">
                <a16:creationId xmlns:a16="http://schemas.microsoft.com/office/drawing/2014/main" id="{91496AB4-DB9A-58A5-33B2-8DB8F2807FCD}"/>
              </a:ext>
            </a:extLst>
          </p:cNvPr>
          <p:cNvGraphicFramePr/>
          <p:nvPr>
            <p:extLst>
              <p:ext uri="{D42A27DB-BD31-4B8C-83A1-F6EECF244321}">
                <p14:modId xmlns:p14="http://schemas.microsoft.com/office/powerpoint/2010/main" val="2467953258"/>
              </p:ext>
            </p:extLst>
          </p:nvPr>
        </p:nvGraphicFramePr>
        <p:xfrm>
          <a:off x="2740680" y="-114157"/>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91B23A13-985B-6D50-86F5-B6479D5E664F}"/>
              </a:ext>
            </a:extLst>
          </p:cNvPr>
          <p:cNvSpPr txBox="1"/>
          <p:nvPr/>
        </p:nvSpPr>
        <p:spPr>
          <a:xfrm>
            <a:off x="86904" y="663364"/>
            <a:ext cx="8970192" cy="369332"/>
          </a:xfrm>
          <a:prstGeom prst="rect">
            <a:avLst/>
          </a:prstGeom>
          <a:noFill/>
        </p:spPr>
        <p:txBody>
          <a:bodyPr wrap="square" rtlCol="0">
            <a:spAutoFit/>
          </a:bodyPr>
          <a:lstStyle/>
          <a:p>
            <a:r>
              <a:rPr lang="en-US" dirty="0"/>
              <a:t>Sub-sectors of financial corporations according to the Statistical Standards (SNA/ESA)</a:t>
            </a:r>
            <a:endParaRPr lang="en-GB" dirty="0"/>
          </a:p>
        </p:txBody>
      </p:sp>
    </p:spTree>
    <p:extLst>
      <p:ext uri="{BB962C8B-B14F-4D97-AF65-F5344CB8AC3E}">
        <p14:creationId xmlns:p14="http://schemas.microsoft.com/office/powerpoint/2010/main" val="606804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FAE5B2A5-424E-DBD6-D146-B49859C2CCC5}"/>
              </a:ext>
            </a:extLst>
          </p:cNvPr>
          <p:cNvGraphicFramePr/>
          <p:nvPr>
            <p:extLst>
              <p:ext uri="{D42A27DB-BD31-4B8C-83A1-F6EECF244321}">
                <p14:modId xmlns:p14="http://schemas.microsoft.com/office/powerpoint/2010/main" val="2283084293"/>
              </p:ext>
            </p:extLst>
          </p:nvPr>
        </p:nvGraphicFramePr>
        <p:xfrm>
          <a:off x="86903" y="1078386"/>
          <a:ext cx="9057097" cy="3705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4</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74662" y="123051"/>
            <a:ext cx="8194675" cy="635000"/>
          </a:xfrm>
        </p:spPr>
        <p:txBody>
          <a:bodyPr/>
          <a:lstStyle/>
          <a:p>
            <a:pPr>
              <a:lnSpc>
                <a:spcPts val="2800"/>
              </a:lnSpc>
              <a:defRPr/>
            </a:pPr>
            <a:r>
              <a:rPr lang="en-GB" dirty="0"/>
              <a:t>1. </a:t>
            </a:r>
            <a:r>
              <a:rPr lang="en-GB" altLang="en-US" sz="2800" dirty="0"/>
              <a:t>Selecting the available/most relevant sub-sectors</a:t>
            </a:r>
            <a:br>
              <a:rPr lang="en-GB" altLang="en-US" sz="2800" dirty="0"/>
            </a:br>
            <a:br>
              <a:rPr lang="en-GB" dirty="0"/>
            </a:br>
            <a:endParaRPr lang="en-GB" sz="2000" dirty="0"/>
          </a:p>
        </p:txBody>
      </p:sp>
      <p:graphicFrame>
        <p:nvGraphicFramePr>
          <p:cNvPr id="6" name="Diagram 5">
            <a:extLst>
              <a:ext uri="{FF2B5EF4-FFF2-40B4-BE49-F238E27FC236}">
                <a16:creationId xmlns:a16="http://schemas.microsoft.com/office/drawing/2014/main" id="{91496AB4-DB9A-58A5-33B2-8DB8F2807FCD}"/>
              </a:ext>
            </a:extLst>
          </p:cNvPr>
          <p:cNvGraphicFramePr/>
          <p:nvPr/>
        </p:nvGraphicFramePr>
        <p:xfrm>
          <a:off x="2740680" y="-114157"/>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91B23A13-985B-6D50-86F5-B6479D5E664F}"/>
              </a:ext>
            </a:extLst>
          </p:cNvPr>
          <p:cNvSpPr txBox="1"/>
          <p:nvPr/>
        </p:nvSpPr>
        <p:spPr>
          <a:xfrm>
            <a:off x="86904" y="663364"/>
            <a:ext cx="8970192" cy="369332"/>
          </a:xfrm>
          <a:prstGeom prst="rect">
            <a:avLst/>
          </a:prstGeom>
          <a:noFill/>
        </p:spPr>
        <p:txBody>
          <a:bodyPr wrap="square" rtlCol="0">
            <a:spAutoFit/>
          </a:bodyPr>
          <a:lstStyle/>
          <a:p>
            <a:r>
              <a:rPr lang="en-US" dirty="0"/>
              <a:t>Sub-sectors separately identified in euro area countries</a:t>
            </a:r>
            <a:endParaRPr lang="en-GB" dirty="0"/>
          </a:p>
        </p:txBody>
      </p:sp>
    </p:spTree>
    <p:extLst>
      <p:ext uri="{BB962C8B-B14F-4D97-AF65-F5344CB8AC3E}">
        <p14:creationId xmlns:p14="http://schemas.microsoft.com/office/powerpoint/2010/main" val="445097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FAE5B2A5-424E-DBD6-D146-B49859C2CCC5}"/>
              </a:ext>
            </a:extLst>
          </p:cNvPr>
          <p:cNvGraphicFramePr/>
          <p:nvPr>
            <p:extLst>
              <p:ext uri="{D42A27DB-BD31-4B8C-83A1-F6EECF244321}">
                <p14:modId xmlns:p14="http://schemas.microsoft.com/office/powerpoint/2010/main" val="1658862771"/>
              </p:ext>
            </p:extLst>
          </p:nvPr>
        </p:nvGraphicFramePr>
        <p:xfrm>
          <a:off x="1123478" y="1665958"/>
          <a:ext cx="6619953" cy="2152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5</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74662" y="123051"/>
            <a:ext cx="8194675" cy="635000"/>
          </a:xfrm>
        </p:spPr>
        <p:txBody>
          <a:bodyPr/>
          <a:lstStyle/>
          <a:p>
            <a:pPr>
              <a:lnSpc>
                <a:spcPts val="2800"/>
              </a:lnSpc>
              <a:defRPr/>
            </a:pPr>
            <a:r>
              <a:rPr lang="en-GB" dirty="0"/>
              <a:t>1. </a:t>
            </a:r>
            <a:r>
              <a:rPr lang="en-GB" altLang="en-US" sz="2800" dirty="0"/>
              <a:t>Selecting the available/most relevant sub-sectors</a:t>
            </a:r>
            <a:br>
              <a:rPr lang="en-GB" altLang="en-US" sz="2800" dirty="0"/>
            </a:br>
            <a:br>
              <a:rPr lang="en-GB" dirty="0"/>
            </a:br>
            <a:endParaRPr lang="en-GB" sz="2000" dirty="0"/>
          </a:p>
        </p:txBody>
      </p:sp>
      <p:graphicFrame>
        <p:nvGraphicFramePr>
          <p:cNvPr id="6" name="Diagram 5">
            <a:extLst>
              <a:ext uri="{FF2B5EF4-FFF2-40B4-BE49-F238E27FC236}">
                <a16:creationId xmlns:a16="http://schemas.microsoft.com/office/drawing/2014/main" id="{91496AB4-DB9A-58A5-33B2-8DB8F2807FCD}"/>
              </a:ext>
            </a:extLst>
          </p:cNvPr>
          <p:cNvGraphicFramePr/>
          <p:nvPr/>
        </p:nvGraphicFramePr>
        <p:xfrm>
          <a:off x="2740680" y="-114157"/>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91B23A13-985B-6D50-86F5-B6479D5E664F}"/>
              </a:ext>
            </a:extLst>
          </p:cNvPr>
          <p:cNvSpPr txBox="1"/>
          <p:nvPr/>
        </p:nvSpPr>
        <p:spPr>
          <a:xfrm>
            <a:off x="86904" y="663364"/>
            <a:ext cx="8970192" cy="369332"/>
          </a:xfrm>
          <a:prstGeom prst="rect">
            <a:avLst/>
          </a:prstGeom>
          <a:noFill/>
        </p:spPr>
        <p:txBody>
          <a:bodyPr wrap="square" rtlCol="0">
            <a:spAutoFit/>
          </a:bodyPr>
          <a:lstStyle/>
          <a:p>
            <a:r>
              <a:rPr lang="en-US" dirty="0"/>
              <a:t>Sub-sectors separately identified in euro area countries in initial releases</a:t>
            </a:r>
            <a:endParaRPr lang="en-GB" dirty="0"/>
          </a:p>
        </p:txBody>
      </p:sp>
    </p:spTree>
    <p:extLst>
      <p:ext uri="{BB962C8B-B14F-4D97-AF65-F5344CB8AC3E}">
        <p14:creationId xmlns:p14="http://schemas.microsoft.com/office/powerpoint/2010/main" val="3184071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6</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74662" y="123051"/>
            <a:ext cx="8194675" cy="635000"/>
          </a:xfrm>
        </p:spPr>
        <p:txBody>
          <a:bodyPr/>
          <a:lstStyle/>
          <a:p>
            <a:pPr>
              <a:lnSpc>
                <a:spcPts val="2800"/>
              </a:lnSpc>
              <a:defRPr/>
            </a:pPr>
            <a:r>
              <a:rPr lang="en-GB" dirty="0"/>
              <a:t>2. Output to be produced</a:t>
            </a:r>
            <a:br>
              <a:rPr lang="en-GB" dirty="0"/>
            </a:br>
            <a:r>
              <a:rPr lang="en-GB" sz="2000" dirty="0"/>
              <a:t>a. Main tables</a:t>
            </a:r>
          </a:p>
        </p:txBody>
      </p:sp>
      <p:sp>
        <p:nvSpPr>
          <p:cNvPr id="8" name="Title 1"/>
          <p:cNvSpPr txBox="1">
            <a:spLocks/>
          </p:cNvSpPr>
          <p:nvPr/>
        </p:nvSpPr>
        <p:spPr bwMode="auto">
          <a:xfrm>
            <a:off x="845677" y="795069"/>
            <a:ext cx="8607425" cy="37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US" sz="2000" dirty="0">
                <a:solidFill>
                  <a:schemeClr val="tx1">
                    <a:lumMod val="50000"/>
                  </a:schemeClr>
                </a:solidFill>
              </a:rPr>
              <a:t>Assets and liabilities of the main institutional sectors</a:t>
            </a:r>
          </a:p>
        </p:txBody>
      </p:sp>
      <p:pic>
        <p:nvPicPr>
          <p:cNvPr id="2" name="Picture 1">
            <a:extLst>
              <a:ext uri="{FF2B5EF4-FFF2-40B4-BE49-F238E27FC236}">
                <a16:creationId xmlns:a16="http://schemas.microsoft.com/office/drawing/2014/main" id="{BAE338F4-BDD3-1E92-AF9E-1633867BF01A}"/>
              </a:ext>
            </a:extLst>
          </p:cNvPr>
          <p:cNvPicPr>
            <a:picLocks noChangeAspect="1"/>
          </p:cNvPicPr>
          <p:nvPr/>
        </p:nvPicPr>
        <p:blipFill>
          <a:blip r:embed="rId4"/>
          <a:stretch>
            <a:fillRect/>
          </a:stretch>
        </p:blipFill>
        <p:spPr>
          <a:xfrm>
            <a:off x="72001" y="1143795"/>
            <a:ext cx="8999995" cy="2828924"/>
          </a:xfrm>
          <a:prstGeom prst="rect">
            <a:avLst/>
          </a:prstGeom>
        </p:spPr>
      </p:pic>
      <p:sp>
        <p:nvSpPr>
          <p:cNvPr id="5" name="Rectangle: Rounded Corners 4">
            <a:extLst>
              <a:ext uri="{FF2B5EF4-FFF2-40B4-BE49-F238E27FC236}">
                <a16:creationId xmlns:a16="http://schemas.microsoft.com/office/drawing/2014/main" id="{88DF6BD6-EC0B-A8A3-35B4-3C325A72AEBC}"/>
              </a:ext>
            </a:extLst>
          </p:cNvPr>
          <p:cNvSpPr/>
          <p:nvPr/>
        </p:nvSpPr>
        <p:spPr bwMode="auto">
          <a:xfrm>
            <a:off x="4777812" y="4020485"/>
            <a:ext cx="4245174" cy="1021556"/>
          </a:xfrm>
          <a:prstGeom prst="round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ea typeface="ヒラギノ角ゴ Pro W3" pitchFamily="-64" charset="-128"/>
              </a:rPr>
              <a:t>Impact on sources: for each instrument, one sector can in theory be computed as residual.</a:t>
            </a:r>
            <a:endParaRPr kumimoji="0" lang="en-GB" sz="1800" b="0" i="0" u="none" strike="noStrike" cap="none" normalizeH="0" baseline="0" dirty="0">
              <a:ln>
                <a:noFill/>
              </a:ln>
              <a:solidFill>
                <a:schemeClr val="bg1"/>
              </a:solidFill>
              <a:effectLst/>
              <a:latin typeface="Arial" charset="0"/>
              <a:ea typeface="ヒラギノ角ゴ Pro W3" pitchFamily="-64" charset="-128"/>
            </a:endParaRPr>
          </a:p>
        </p:txBody>
      </p:sp>
      <p:sp>
        <p:nvSpPr>
          <p:cNvPr id="6" name="Rectangle: Rounded Corners 5">
            <a:extLst>
              <a:ext uri="{FF2B5EF4-FFF2-40B4-BE49-F238E27FC236}">
                <a16:creationId xmlns:a16="http://schemas.microsoft.com/office/drawing/2014/main" id="{BC2993B7-97C0-594E-3B5D-E818ADF59B7F}"/>
              </a:ext>
            </a:extLst>
          </p:cNvPr>
          <p:cNvSpPr/>
          <p:nvPr/>
        </p:nvSpPr>
        <p:spPr bwMode="auto">
          <a:xfrm>
            <a:off x="272844" y="4054703"/>
            <a:ext cx="3855321" cy="1021556"/>
          </a:xfrm>
          <a:prstGeom prst="round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r>
              <a:rPr lang="en-US" dirty="0">
                <a:solidFill>
                  <a:schemeClr val="bg2"/>
                </a:solidFill>
              </a:rPr>
              <a:t>The level of detail of the sectors and instruments has to be decided by Financial Accounts compilers</a:t>
            </a:r>
            <a:endParaRPr lang="en-GB" dirty="0">
              <a:solidFill>
                <a:schemeClr val="bg2"/>
              </a:solidFill>
            </a:endParaRPr>
          </a:p>
        </p:txBody>
      </p:sp>
    </p:spTree>
    <p:extLst>
      <p:ext uri="{BB962C8B-B14F-4D97-AF65-F5344CB8AC3E}">
        <p14:creationId xmlns:p14="http://schemas.microsoft.com/office/powerpoint/2010/main" val="3853550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7</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74662" y="123051"/>
            <a:ext cx="8194675" cy="635000"/>
          </a:xfrm>
        </p:spPr>
        <p:txBody>
          <a:bodyPr/>
          <a:lstStyle/>
          <a:p>
            <a:pPr>
              <a:lnSpc>
                <a:spcPts val="2800"/>
              </a:lnSpc>
              <a:defRPr/>
            </a:pPr>
            <a:r>
              <a:rPr lang="en-GB" dirty="0"/>
              <a:t>2. Output to be produced</a:t>
            </a:r>
            <a:br>
              <a:rPr lang="en-GB" dirty="0"/>
            </a:br>
            <a:r>
              <a:rPr lang="en-GB" sz="2000" dirty="0"/>
              <a:t>a. Main tables</a:t>
            </a:r>
          </a:p>
        </p:txBody>
      </p:sp>
      <p:sp>
        <p:nvSpPr>
          <p:cNvPr id="8" name="Title 1"/>
          <p:cNvSpPr txBox="1">
            <a:spLocks/>
          </p:cNvSpPr>
          <p:nvPr/>
        </p:nvSpPr>
        <p:spPr bwMode="auto">
          <a:xfrm>
            <a:off x="845677" y="795069"/>
            <a:ext cx="8607425" cy="37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US" sz="2000" dirty="0">
                <a:solidFill>
                  <a:schemeClr val="tx1">
                    <a:lumMod val="50000"/>
                  </a:schemeClr>
                </a:solidFill>
              </a:rPr>
              <a:t>Assets and liabilities of the main institutional sectors</a:t>
            </a:r>
          </a:p>
        </p:txBody>
      </p:sp>
      <p:graphicFrame>
        <p:nvGraphicFramePr>
          <p:cNvPr id="7" name="Table 10">
            <a:extLst>
              <a:ext uri="{FF2B5EF4-FFF2-40B4-BE49-F238E27FC236}">
                <a16:creationId xmlns:a16="http://schemas.microsoft.com/office/drawing/2014/main" id="{6884FAE3-1D97-FDD4-C402-C218A5B32042}"/>
              </a:ext>
            </a:extLst>
          </p:cNvPr>
          <p:cNvGraphicFramePr>
            <a:graphicFrameLocks noGrp="1"/>
          </p:cNvGraphicFramePr>
          <p:nvPr>
            <p:extLst>
              <p:ext uri="{D42A27DB-BD31-4B8C-83A1-F6EECF244321}">
                <p14:modId xmlns:p14="http://schemas.microsoft.com/office/powerpoint/2010/main" val="3318194798"/>
              </p:ext>
            </p:extLst>
          </p:nvPr>
        </p:nvGraphicFramePr>
        <p:xfrm>
          <a:off x="240877" y="1088256"/>
          <a:ext cx="6096002" cy="385572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830568858"/>
                    </a:ext>
                  </a:extLst>
                </a:gridCol>
                <a:gridCol w="554182">
                  <a:extLst>
                    <a:ext uri="{9D8B030D-6E8A-4147-A177-3AD203B41FA5}">
                      <a16:colId xmlns:a16="http://schemas.microsoft.com/office/drawing/2014/main" val="2772271556"/>
                    </a:ext>
                  </a:extLst>
                </a:gridCol>
                <a:gridCol w="554182">
                  <a:extLst>
                    <a:ext uri="{9D8B030D-6E8A-4147-A177-3AD203B41FA5}">
                      <a16:colId xmlns:a16="http://schemas.microsoft.com/office/drawing/2014/main" val="1219811389"/>
                    </a:ext>
                  </a:extLst>
                </a:gridCol>
                <a:gridCol w="554182">
                  <a:extLst>
                    <a:ext uri="{9D8B030D-6E8A-4147-A177-3AD203B41FA5}">
                      <a16:colId xmlns:a16="http://schemas.microsoft.com/office/drawing/2014/main" val="3138812569"/>
                    </a:ext>
                  </a:extLst>
                </a:gridCol>
                <a:gridCol w="554182">
                  <a:extLst>
                    <a:ext uri="{9D8B030D-6E8A-4147-A177-3AD203B41FA5}">
                      <a16:colId xmlns:a16="http://schemas.microsoft.com/office/drawing/2014/main" val="2051587271"/>
                    </a:ext>
                  </a:extLst>
                </a:gridCol>
                <a:gridCol w="554182">
                  <a:extLst>
                    <a:ext uri="{9D8B030D-6E8A-4147-A177-3AD203B41FA5}">
                      <a16:colId xmlns:a16="http://schemas.microsoft.com/office/drawing/2014/main" val="1323419333"/>
                    </a:ext>
                  </a:extLst>
                </a:gridCol>
                <a:gridCol w="554182">
                  <a:extLst>
                    <a:ext uri="{9D8B030D-6E8A-4147-A177-3AD203B41FA5}">
                      <a16:colId xmlns:a16="http://schemas.microsoft.com/office/drawing/2014/main" val="66679627"/>
                    </a:ext>
                  </a:extLst>
                </a:gridCol>
                <a:gridCol w="554182">
                  <a:extLst>
                    <a:ext uri="{9D8B030D-6E8A-4147-A177-3AD203B41FA5}">
                      <a16:colId xmlns:a16="http://schemas.microsoft.com/office/drawing/2014/main" val="568380758"/>
                    </a:ext>
                  </a:extLst>
                </a:gridCol>
                <a:gridCol w="554182">
                  <a:extLst>
                    <a:ext uri="{9D8B030D-6E8A-4147-A177-3AD203B41FA5}">
                      <a16:colId xmlns:a16="http://schemas.microsoft.com/office/drawing/2014/main" val="3066499581"/>
                    </a:ext>
                  </a:extLst>
                </a:gridCol>
                <a:gridCol w="554182">
                  <a:extLst>
                    <a:ext uri="{9D8B030D-6E8A-4147-A177-3AD203B41FA5}">
                      <a16:colId xmlns:a16="http://schemas.microsoft.com/office/drawing/2014/main" val="1305459861"/>
                    </a:ext>
                  </a:extLst>
                </a:gridCol>
                <a:gridCol w="554182">
                  <a:extLst>
                    <a:ext uri="{9D8B030D-6E8A-4147-A177-3AD203B41FA5}">
                      <a16:colId xmlns:a16="http://schemas.microsoft.com/office/drawing/2014/main" val="3717159001"/>
                    </a:ext>
                  </a:extLst>
                </a:gridCol>
              </a:tblGrid>
              <a:tr h="370840">
                <a:tc>
                  <a:txBody>
                    <a:bodyPr/>
                    <a:lstStyle/>
                    <a:p>
                      <a:endParaRPr lang="en-GB" dirty="0"/>
                    </a:p>
                  </a:txBody>
                  <a:tcPr/>
                </a:tc>
                <a:tc>
                  <a:txBody>
                    <a:bodyPr/>
                    <a:lstStyle/>
                    <a:p>
                      <a:r>
                        <a:rPr lang="en-US" sz="1400" dirty="0"/>
                        <a:t>S11</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S11</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S12</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S13</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S1M</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a:t>
                      </a:r>
                      <a:endParaRPr lang="en-GB" sz="1400" dirty="0"/>
                    </a:p>
                    <a:p>
                      <a:endParaRPr lang="en-GB" sz="1400" dirty="0"/>
                    </a:p>
                  </a:txBody>
                  <a:tcPr/>
                </a:tc>
                <a:extLst>
                  <a:ext uri="{0D108BD9-81ED-4DB2-BD59-A6C34878D82A}">
                    <a16:rowId xmlns:a16="http://schemas.microsoft.com/office/drawing/2014/main" val="2534052830"/>
                  </a:ext>
                </a:extLst>
              </a:tr>
              <a:tr h="370840">
                <a:tc>
                  <a:txBody>
                    <a:bodyPr/>
                    <a:lstStyle/>
                    <a:p>
                      <a:endParaRPr lang="en-GB" dirty="0"/>
                    </a:p>
                  </a:txBody>
                  <a:tcPr/>
                </a:tc>
                <a:tc gridSpan="5">
                  <a:txBody>
                    <a:bodyPr/>
                    <a:lstStyle/>
                    <a:p>
                      <a:pPr algn="ctr"/>
                      <a:r>
                        <a:rPr lang="en-US" dirty="0"/>
                        <a:t>Assets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5">
                  <a:txBody>
                    <a:bodyPr/>
                    <a:lstStyle/>
                    <a:p>
                      <a:pPr algn="ctr"/>
                      <a:r>
                        <a:rPr lang="en-US" dirty="0"/>
                        <a:t>Liabilities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56195096"/>
                  </a:ext>
                </a:extLst>
              </a:tr>
              <a:tr h="370840">
                <a:tc>
                  <a:txBody>
                    <a:bodyPr/>
                    <a:lstStyle/>
                    <a:p>
                      <a:r>
                        <a:rPr lang="en-US" dirty="0"/>
                        <a:t>F1</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4076605"/>
                  </a:ext>
                </a:extLst>
              </a:tr>
              <a:tr h="370840">
                <a:tc>
                  <a:txBody>
                    <a:bodyPr/>
                    <a:lstStyle/>
                    <a:p>
                      <a:r>
                        <a:rPr lang="en-US" dirty="0"/>
                        <a:t>F2</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13416088"/>
                  </a:ext>
                </a:extLst>
              </a:tr>
              <a:tr h="370840">
                <a:tc>
                  <a:txBody>
                    <a:bodyPr/>
                    <a:lstStyle/>
                    <a:p>
                      <a:r>
                        <a:rPr lang="en-US" dirty="0"/>
                        <a:t>F3</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98979506"/>
                  </a:ext>
                </a:extLst>
              </a:tr>
              <a:tr h="370840">
                <a:tc>
                  <a:txBody>
                    <a:bodyPr/>
                    <a:lstStyle/>
                    <a:p>
                      <a:r>
                        <a:rPr lang="en-US" dirty="0"/>
                        <a:t>F4</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09121151"/>
                  </a:ext>
                </a:extLst>
              </a:tr>
              <a:tr h="370840">
                <a:tc>
                  <a:txBody>
                    <a:bodyPr/>
                    <a:lstStyle/>
                    <a:p>
                      <a:r>
                        <a:rPr lang="en-US" dirty="0"/>
                        <a:t>F5</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02226186"/>
                  </a:ext>
                </a:extLst>
              </a:tr>
              <a:tr h="370840">
                <a:tc>
                  <a:txBody>
                    <a:bodyPr/>
                    <a:lstStyle/>
                    <a:p>
                      <a:r>
                        <a:rPr lang="en-US" dirty="0"/>
                        <a:t>F6</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46272152"/>
                  </a:ext>
                </a:extLst>
              </a:tr>
              <a:tr h="370840">
                <a:tc>
                  <a:txBody>
                    <a:bodyPr/>
                    <a:lstStyle/>
                    <a:p>
                      <a:r>
                        <a:rPr lang="en-US" dirty="0"/>
                        <a:t>F7</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08750370"/>
                  </a:ext>
                </a:extLst>
              </a:tr>
              <a:tr h="370840">
                <a:tc>
                  <a:txBody>
                    <a:bodyPr/>
                    <a:lstStyle/>
                    <a:p>
                      <a:r>
                        <a:rPr lang="en-US" dirty="0"/>
                        <a:t>F8</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807056855"/>
                  </a:ext>
                </a:extLst>
              </a:tr>
            </a:tbl>
          </a:graphicData>
        </a:graphic>
      </p:graphicFrame>
      <p:sp>
        <p:nvSpPr>
          <p:cNvPr id="3" name="TextBox 2">
            <a:extLst>
              <a:ext uri="{FF2B5EF4-FFF2-40B4-BE49-F238E27FC236}">
                <a16:creationId xmlns:a16="http://schemas.microsoft.com/office/drawing/2014/main" id="{600EB95B-B327-51DD-9E70-95A34D4D50AC}"/>
              </a:ext>
            </a:extLst>
          </p:cNvPr>
          <p:cNvSpPr txBox="1"/>
          <p:nvPr/>
        </p:nvSpPr>
        <p:spPr>
          <a:xfrm>
            <a:off x="6437679" y="2016000"/>
            <a:ext cx="2807121" cy="1815882"/>
          </a:xfrm>
          <a:prstGeom prst="rect">
            <a:avLst/>
          </a:prstGeom>
          <a:noFill/>
        </p:spPr>
        <p:txBody>
          <a:bodyPr wrap="square" rtlCol="0">
            <a:spAutoFit/>
          </a:bodyPr>
          <a:lstStyle/>
          <a:p>
            <a:r>
              <a:rPr lang="en-US" sz="1400" dirty="0"/>
              <a:t>S11: Non-financial corporations</a:t>
            </a:r>
          </a:p>
          <a:p>
            <a:r>
              <a:rPr lang="en-US" sz="1400" dirty="0"/>
              <a:t>S12: Financial corporations</a:t>
            </a:r>
          </a:p>
          <a:p>
            <a:r>
              <a:rPr lang="en-US" sz="1400" dirty="0"/>
              <a:t>S13: General government</a:t>
            </a:r>
          </a:p>
          <a:p>
            <a:r>
              <a:rPr lang="en-US" sz="1400" dirty="0"/>
              <a:t>S1M: Households and non-profit institutions serving households</a:t>
            </a:r>
          </a:p>
          <a:p>
            <a:r>
              <a:rPr lang="en-US" sz="1400" dirty="0"/>
              <a:t>S2: Rest-of-the-World</a:t>
            </a:r>
          </a:p>
          <a:p>
            <a:endParaRPr lang="en-US" sz="1400" dirty="0"/>
          </a:p>
          <a:p>
            <a:r>
              <a:rPr lang="en-US" sz="1400" dirty="0"/>
              <a:t>F1 to F8: financial instruments</a:t>
            </a:r>
            <a:endParaRPr lang="en-GB" sz="1400" dirty="0"/>
          </a:p>
        </p:txBody>
      </p:sp>
    </p:spTree>
    <p:extLst>
      <p:ext uri="{BB962C8B-B14F-4D97-AF65-F5344CB8AC3E}">
        <p14:creationId xmlns:p14="http://schemas.microsoft.com/office/powerpoint/2010/main" val="2313670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8</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74662" y="123051"/>
            <a:ext cx="8194675" cy="635000"/>
          </a:xfrm>
        </p:spPr>
        <p:txBody>
          <a:bodyPr/>
          <a:lstStyle/>
          <a:p>
            <a:pPr>
              <a:lnSpc>
                <a:spcPts val="2800"/>
              </a:lnSpc>
              <a:defRPr/>
            </a:pPr>
            <a:r>
              <a:rPr lang="en-GB" dirty="0"/>
              <a:t>2. Output to be produced</a:t>
            </a:r>
          </a:p>
        </p:txBody>
      </p:sp>
      <p:grpSp>
        <p:nvGrpSpPr>
          <p:cNvPr id="21" name="Group 20"/>
          <p:cNvGrpSpPr/>
          <p:nvPr/>
        </p:nvGrpSpPr>
        <p:grpSpPr>
          <a:xfrm>
            <a:off x="6090270" y="5495490"/>
            <a:ext cx="438432" cy="512883"/>
            <a:chOff x="2256988" y="591803"/>
            <a:chExt cx="438432" cy="512883"/>
          </a:xfrm>
        </p:grpSpPr>
        <p:sp>
          <p:nvSpPr>
            <p:cNvPr id="22" name="Right Arrow 21"/>
            <p:cNvSpPr/>
            <p:nvPr/>
          </p:nvSpPr>
          <p:spPr>
            <a:xfrm>
              <a:off x="2256988" y="591803"/>
              <a:ext cx="438432" cy="51288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2256988" y="694380"/>
              <a:ext cx="306902" cy="307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p:txBody>
        </p:sp>
      </p:grpSp>
      <p:sp>
        <p:nvSpPr>
          <p:cNvPr id="8" name="Title 1"/>
          <p:cNvSpPr txBox="1">
            <a:spLocks/>
          </p:cNvSpPr>
          <p:nvPr/>
        </p:nvSpPr>
        <p:spPr bwMode="auto">
          <a:xfrm>
            <a:off x="334477" y="909908"/>
            <a:ext cx="8607425" cy="37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US" sz="2000" dirty="0">
                <a:solidFill>
                  <a:schemeClr val="tx1">
                    <a:lumMod val="50000"/>
                  </a:schemeClr>
                </a:solidFill>
              </a:rPr>
              <a:t>Flows and positions are needed for all components of these tables</a:t>
            </a:r>
          </a:p>
        </p:txBody>
      </p:sp>
      <p:pic>
        <p:nvPicPr>
          <p:cNvPr id="3" name="Picture 2">
            <a:extLst>
              <a:ext uri="{FF2B5EF4-FFF2-40B4-BE49-F238E27FC236}">
                <a16:creationId xmlns:a16="http://schemas.microsoft.com/office/drawing/2014/main" id="{A478685E-67FD-B5A9-71C2-F4EA0BD71E3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800" y="1332985"/>
            <a:ext cx="4384124" cy="2900607"/>
          </a:xfrm>
          <a:prstGeom prst="rect">
            <a:avLst/>
          </a:prstGeom>
          <a:noFill/>
          <a:ln>
            <a:noFill/>
          </a:ln>
        </p:spPr>
      </p:pic>
      <p:sp>
        <p:nvSpPr>
          <p:cNvPr id="4" name="TextBox 3">
            <a:extLst>
              <a:ext uri="{FF2B5EF4-FFF2-40B4-BE49-F238E27FC236}">
                <a16:creationId xmlns:a16="http://schemas.microsoft.com/office/drawing/2014/main" id="{B45BEB12-F676-D3EC-B9EA-F82C193969C6}"/>
              </a:ext>
            </a:extLst>
          </p:cNvPr>
          <p:cNvSpPr txBox="1"/>
          <p:nvPr/>
        </p:nvSpPr>
        <p:spPr>
          <a:xfrm>
            <a:off x="5356800" y="1833086"/>
            <a:ext cx="3585102" cy="1477328"/>
          </a:xfrm>
          <a:prstGeom prst="rect">
            <a:avLst/>
          </a:prstGeom>
          <a:noFill/>
        </p:spPr>
        <p:txBody>
          <a:bodyPr wrap="square" rtlCol="0">
            <a:spAutoFit/>
          </a:bodyPr>
          <a:lstStyle/>
          <a:p>
            <a:r>
              <a:rPr lang="en-US" dirty="0"/>
              <a:t>LE: positions</a:t>
            </a:r>
          </a:p>
          <a:p>
            <a:r>
              <a:rPr lang="en-US" dirty="0"/>
              <a:t>F: transactions</a:t>
            </a:r>
          </a:p>
          <a:p>
            <a:r>
              <a:rPr lang="en-US" dirty="0"/>
              <a:t>LO: other changes</a:t>
            </a:r>
          </a:p>
          <a:p>
            <a:r>
              <a:rPr lang="en-US" dirty="0"/>
              <a:t>      LR: revaluations</a:t>
            </a:r>
          </a:p>
          <a:p>
            <a:r>
              <a:rPr lang="en-US" dirty="0"/>
              <a:t>      LV: other changes in volume</a:t>
            </a:r>
            <a:endParaRPr lang="en-GB" dirty="0"/>
          </a:p>
        </p:txBody>
      </p:sp>
    </p:spTree>
    <p:extLst>
      <p:ext uri="{BB962C8B-B14F-4D97-AF65-F5344CB8AC3E}">
        <p14:creationId xmlns:p14="http://schemas.microsoft.com/office/powerpoint/2010/main" val="2674351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9</a:t>
            </a:fld>
            <a:endParaRPr altLang="en-US" sz="900">
              <a:solidFill>
                <a:schemeClr val="bg1"/>
              </a:solidFill>
              <a:ea typeface="ヒラギノ角ゴ Pro W3"/>
              <a:cs typeface="ヒラギノ角ゴ Pro W3"/>
            </a:endParaRPr>
          </a:p>
        </p:txBody>
      </p:sp>
      <p:sp>
        <p:nvSpPr>
          <p:cNvPr id="10" name="Rectangle 2"/>
          <p:cNvSpPr>
            <a:spLocks noGrp="1" noChangeArrowheads="1"/>
          </p:cNvSpPr>
          <p:nvPr>
            <p:ph type="title"/>
          </p:nvPr>
        </p:nvSpPr>
        <p:spPr>
          <a:xfrm>
            <a:off x="474662" y="123051"/>
            <a:ext cx="8194675" cy="635000"/>
          </a:xfrm>
        </p:spPr>
        <p:txBody>
          <a:bodyPr/>
          <a:lstStyle/>
          <a:p>
            <a:pPr>
              <a:lnSpc>
                <a:spcPts val="2800"/>
              </a:lnSpc>
              <a:defRPr/>
            </a:pPr>
            <a:r>
              <a:rPr lang="en-GB" dirty="0"/>
              <a:t>2. Output to be produced</a:t>
            </a:r>
            <a:br>
              <a:rPr lang="en-GB" dirty="0"/>
            </a:br>
            <a:r>
              <a:rPr lang="en-GB" sz="2000" dirty="0"/>
              <a:t>b. Who-to-whom tables</a:t>
            </a:r>
          </a:p>
        </p:txBody>
      </p:sp>
      <p:grpSp>
        <p:nvGrpSpPr>
          <p:cNvPr id="21" name="Group 20"/>
          <p:cNvGrpSpPr/>
          <p:nvPr/>
        </p:nvGrpSpPr>
        <p:grpSpPr>
          <a:xfrm>
            <a:off x="6090270" y="5495490"/>
            <a:ext cx="438432" cy="512883"/>
            <a:chOff x="2256988" y="591803"/>
            <a:chExt cx="438432" cy="512883"/>
          </a:xfrm>
        </p:grpSpPr>
        <p:sp>
          <p:nvSpPr>
            <p:cNvPr id="22" name="Right Arrow 21"/>
            <p:cNvSpPr/>
            <p:nvPr/>
          </p:nvSpPr>
          <p:spPr>
            <a:xfrm>
              <a:off x="2256988" y="591803"/>
              <a:ext cx="438432" cy="51288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2256988" y="694380"/>
              <a:ext cx="306902" cy="307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p:txBody>
        </p:sp>
      </p:grpSp>
      <p:sp>
        <p:nvSpPr>
          <p:cNvPr id="8" name="Title 1"/>
          <p:cNvSpPr txBox="1">
            <a:spLocks/>
          </p:cNvSpPr>
          <p:nvPr/>
        </p:nvSpPr>
        <p:spPr bwMode="auto">
          <a:xfrm>
            <a:off x="334477" y="909908"/>
            <a:ext cx="8607425" cy="37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US" sz="2000" dirty="0">
                <a:solidFill>
                  <a:schemeClr val="tx1">
                    <a:lumMod val="50000"/>
                  </a:schemeClr>
                </a:solidFill>
              </a:rPr>
              <a:t>Who to whom tables for selected instruments</a:t>
            </a:r>
          </a:p>
        </p:txBody>
      </p:sp>
      <p:pic>
        <p:nvPicPr>
          <p:cNvPr id="3" name="Picture 2">
            <a:extLst>
              <a:ext uri="{FF2B5EF4-FFF2-40B4-BE49-F238E27FC236}">
                <a16:creationId xmlns:a16="http://schemas.microsoft.com/office/drawing/2014/main" id="{A5E84ED7-6526-BCBF-082A-8FDC46395D20}"/>
              </a:ext>
            </a:extLst>
          </p:cNvPr>
          <p:cNvPicPr>
            <a:picLocks noChangeAspect="1"/>
          </p:cNvPicPr>
          <p:nvPr/>
        </p:nvPicPr>
        <p:blipFill>
          <a:blip r:embed="rId4"/>
          <a:stretch>
            <a:fillRect/>
          </a:stretch>
        </p:blipFill>
        <p:spPr>
          <a:xfrm>
            <a:off x="712800" y="1304435"/>
            <a:ext cx="7027892" cy="2509035"/>
          </a:xfrm>
          <a:prstGeom prst="rect">
            <a:avLst/>
          </a:prstGeom>
        </p:spPr>
      </p:pic>
      <p:sp>
        <p:nvSpPr>
          <p:cNvPr id="6" name="Rectangle: Rounded Corners 5">
            <a:extLst>
              <a:ext uri="{FF2B5EF4-FFF2-40B4-BE49-F238E27FC236}">
                <a16:creationId xmlns:a16="http://schemas.microsoft.com/office/drawing/2014/main" id="{4F1C03A7-3B75-ACCE-64D1-3567E8744FBE}"/>
              </a:ext>
            </a:extLst>
          </p:cNvPr>
          <p:cNvSpPr/>
          <p:nvPr/>
        </p:nvSpPr>
        <p:spPr bwMode="auto">
          <a:xfrm>
            <a:off x="502367" y="3929364"/>
            <a:ext cx="3855321" cy="1021556"/>
          </a:xfrm>
          <a:prstGeom prst="round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r>
              <a:rPr lang="en-US" dirty="0">
                <a:solidFill>
                  <a:schemeClr val="bg2"/>
                </a:solidFill>
              </a:rPr>
              <a:t>Also for who-to-whom, data are needed for positions, transactions and other flows</a:t>
            </a:r>
            <a:endParaRPr lang="en-GB" dirty="0">
              <a:solidFill>
                <a:schemeClr val="bg2"/>
              </a:solidFill>
            </a:endParaRPr>
          </a:p>
        </p:txBody>
      </p:sp>
      <p:sp>
        <p:nvSpPr>
          <p:cNvPr id="7" name="Rectangle: Rounded Corners 6">
            <a:extLst>
              <a:ext uri="{FF2B5EF4-FFF2-40B4-BE49-F238E27FC236}">
                <a16:creationId xmlns:a16="http://schemas.microsoft.com/office/drawing/2014/main" id="{24B45A6F-CAAC-C3D2-D49C-E640E88FD160}"/>
              </a:ext>
            </a:extLst>
          </p:cNvPr>
          <p:cNvSpPr/>
          <p:nvPr/>
        </p:nvSpPr>
        <p:spPr bwMode="auto">
          <a:xfrm>
            <a:off x="4814016" y="3931833"/>
            <a:ext cx="3855321" cy="715089"/>
          </a:xfrm>
          <a:prstGeom prst="round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r>
              <a:rPr lang="en-US" dirty="0">
                <a:solidFill>
                  <a:schemeClr val="bg1"/>
                </a:solidFill>
              </a:rPr>
              <a:t>Who-to-whom source data play an essential role in compiling results</a:t>
            </a:r>
            <a:endParaRPr lang="en-GB" dirty="0">
              <a:solidFill>
                <a:schemeClr val="bg1"/>
              </a:solidFill>
            </a:endParaRPr>
          </a:p>
        </p:txBody>
      </p:sp>
    </p:spTree>
    <p:extLst>
      <p:ext uri="{BB962C8B-B14F-4D97-AF65-F5344CB8AC3E}">
        <p14:creationId xmlns:p14="http://schemas.microsoft.com/office/powerpoint/2010/main" val="3497014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GENDA_1_ASSOC" val="-1"/>
</p:tagLst>
</file>

<file path=ppt/tags/tag10.xml><?xml version="1.0" encoding="utf-8"?>
<p:tagLst xmlns:a="http://schemas.openxmlformats.org/drawingml/2006/main" xmlns:r="http://schemas.openxmlformats.org/officeDocument/2006/relationships" xmlns:p="http://schemas.openxmlformats.org/presentationml/2006/main">
  <p:tag name="AGENDA_2" val="-1"/>
</p:tagLst>
</file>

<file path=ppt/tags/tag11.xml><?xml version="1.0" encoding="utf-8"?>
<p:tagLst xmlns:a="http://schemas.openxmlformats.org/drawingml/2006/main" xmlns:r="http://schemas.openxmlformats.org/officeDocument/2006/relationships" xmlns:p="http://schemas.openxmlformats.org/presentationml/2006/main">
  <p:tag name="AGENDA_3" val="-1"/>
</p:tagLst>
</file>

<file path=ppt/tags/tag12.xml><?xml version="1.0" encoding="utf-8"?>
<p:tagLst xmlns:a="http://schemas.openxmlformats.org/drawingml/2006/main" xmlns:r="http://schemas.openxmlformats.org/officeDocument/2006/relationships" xmlns:p="http://schemas.openxmlformats.org/presentationml/2006/main">
  <p:tag name="AGENDA_1" val="-1"/>
</p:tagLst>
</file>

<file path=ppt/tags/tag13.xml><?xml version="1.0" encoding="utf-8"?>
<p:tagLst xmlns:a="http://schemas.openxmlformats.org/drawingml/2006/main" xmlns:r="http://schemas.openxmlformats.org/officeDocument/2006/relationships" xmlns:p="http://schemas.openxmlformats.org/presentationml/2006/main">
  <p:tag name="AGENDA_2_ASSOC" val="-1"/>
</p:tagLst>
</file>

<file path=ppt/tags/tag14.xml><?xml version="1.0" encoding="utf-8"?>
<p:tagLst xmlns:a="http://schemas.openxmlformats.org/drawingml/2006/main" xmlns:r="http://schemas.openxmlformats.org/officeDocument/2006/relationships" xmlns:p="http://schemas.openxmlformats.org/presentationml/2006/main">
  <p:tag name="AGENDA_3_ASSOC" val="-1"/>
</p:tagLst>
</file>

<file path=ppt/tags/tag15.xml><?xml version="1.0" encoding="utf-8"?>
<p:tagLst xmlns:a="http://schemas.openxmlformats.org/drawingml/2006/main" xmlns:r="http://schemas.openxmlformats.org/officeDocument/2006/relationships" xmlns:p="http://schemas.openxmlformats.org/presentationml/2006/main">
  <p:tag name="AGENDA_2" val="-1"/>
</p:tagLst>
</file>

<file path=ppt/tags/tag16.xml><?xml version="1.0" encoding="utf-8"?>
<p:tagLst xmlns:a="http://schemas.openxmlformats.org/drawingml/2006/main" xmlns:r="http://schemas.openxmlformats.org/officeDocument/2006/relationships" xmlns:p="http://schemas.openxmlformats.org/presentationml/2006/main">
  <p:tag name="AGENDA_3" val="-1"/>
</p:tagLst>
</file>

<file path=ppt/tags/tag17.xml><?xml version="1.0" encoding="utf-8"?>
<p:tagLst xmlns:a="http://schemas.openxmlformats.org/drawingml/2006/main" xmlns:r="http://schemas.openxmlformats.org/officeDocument/2006/relationships" xmlns:p="http://schemas.openxmlformats.org/presentationml/2006/main">
  <p:tag name="AGENDA_2" val="-1"/>
</p:tagLst>
</file>

<file path=ppt/tags/tag18.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2" val="-1"/>
</p:tagLst>
</file>

<file path=ppt/tags/tag2.xml><?xml version="1.0" encoding="utf-8"?>
<p:tagLst xmlns:a="http://schemas.openxmlformats.org/drawingml/2006/main" xmlns:r="http://schemas.openxmlformats.org/officeDocument/2006/relationships" xmlns:p="http://schemas.openxmlformats.org/presentationml/2006/main">
  <p:tag name="AGENDA_2_ASSOC" val="-1"/>
</p:tagLst>
</file>

<file path=ppt/tags/tag20.xml><?xml version="1.0" encoding="utf-8"?>
<p:tagLst xmlns:a="http://schemas.openxmlformats.org/drawingml/2006/main" xmlns:r="http://schemas.openxmlformats.org/officeDocument/2006/relationships" xmlns:p="http://schemas.openxmlformats.org/presentationml/2006/main">
  <p:tag name="AGENDA_2" val="-1"/>
</p:tagLst>
</file>

<file path=ppt/tags/tag21.xml><?xml version="1.0" encoding="utf-8"?>
<p:tagLst xmlns:a="http://schemas.openxmlformats.org/drawingml/2006/main" xmlns:r="http://schemas.openxmlformats.org/officeDocument/2006/relationships" xmlns:p="http://schemas.openxmlformats.org/presentationml/2006/main">
  <p:tag name="AGENDA_3" val="-1"/>
</p:tagLst>
</file>

<file path=ppt/tags/tag22.xml><?xml version="1.0" encoding="utf-8"?>
<p:tagLst xmlns:a="http://schemas.openxmlformats.org/drawingml/2006/main" xmlns:r="http://schemas.openxmlformats.org/officeDocument/2006/relationships" xmlns:p="http://schemas.openxmlformats.org/presentationml/2006/main">
  <p:tag name="AGENDA_1_ASSOC" val="-1"/>
</p:tagLst>
</file>

<file path=ppt/tags/tag23.xml><?xml version="1.0" encoding="utf-8"?>
<p:tagLst xmlns:a="http://schemas.openxmlformats.org/drawingml/2006/main" xmlns:r="http://schemas.openxmlformats.org/officeDocument/2006/relationships" xmlns:p="http://schemas.openxmlformats.org/presentationml/2006/main">
  <p:tag name="AGENDA_1" val="-1"/>
</p:tagLst>
</file>

<file path=ppt/tags/tag24.xml><?xml version="1.0" encoding="utf-8"?>
<p:tagLst xmlns:a="http://schemas.openxmlformats.org/drawingml/2006/main" xmlns:r="http://schemas.openxmlformats.org/officeDocument/2006/relationships" xmlns:p="http://schemas.openxmlformats.org/presentationml/2006/main">
  <p:tag name="AGENDA_1_ASSOC" val="-1"/>
</p:tagLst>
</file>

<file path=ppt/tags/tag25.xml><?xml version="1.0" encoding="utf-8"?>
<p:tagLst xmlns:a="http://schemas.openxmlformats.org/drawingml/2006/main" xmlns:r="http://schemas.openxmlformats.org/officeDocument/2006/relationships" xmlns:p="http://schemas.openxmlformats.org/presentationml/2006/main">
  <p:tag name="AGENDA_1" val="-1"/>
</p:tagLst>
</file>

<file path=ppt/tags/tag26.xml><?xml version="1.0" encoding="utf-8"?>
<p:tagLst xmlns:a="http://schemas.openxmlformats.org/drawingml/2006/main" xmlns:r="http://schemas.openxmlformats.org/officeDocument/2006/relationships" xmlns:p="http://schemas.openxmlformats.org/presentationml/2006/main">
  <p:tag name="AGENDA_1_ASSOC" val="-1"/>
</p:tagLst>
</file>

<file path=ppt/tags/tag27.xml><?xml version="1.0" encoding="utf-8"?>
<p:tagLst xmlns:a="http://schemas.openxmlformats.org/drawingml/2006/main" xmlns:r="http://schemas.openxmlformats.org/officeDocument/2006/relationships" xmlns:p="http://schemas.openxmlformats.org/presentationml/2006/main">
  <p:tag name="AGENDA_1" val="-1"/>
</p:tagLst>
</file>

<file path=ppt/tags/tag28.xml><?xml version="1.0" encoding="utf-8"?>
<p:tagLst xmlns:a="http://schemas.openxmlformats.org/drawingml/2006/main" xmlns:r="http://schemas.openxmlformats.org/officeDocument/2006/relationships" xmlns:p="http://schemas.openxmlformats.org/presentationml/2006/main">
  <p:tag name="AGENDA_1_ASSOC" val="-1"/>
</p:tagLst>
</file>

<file path=ppt/tags/tag29.xml><?xml version="1.0" encoding="utf-8"?>
<p:tagLst xmlns:a="http://schemas.openxmlformats.org/drawingml/2006/main" xmlns:r="http://schemas.openxmlformats.org/officeDocument/2006/relationships" xmlns:p="http://schemas.openxmlformats.org/presentationml/2006/main">
  <p:tag name="AGENDA_1" val="-1"/>
</p:tagLst>
</file>

<file path=ppt/tags/tag3.xml><?xml version="1.0" encoding="utf-8"?>
<p:tagLst xmlns:a="http://schemas.openxmlformats.org/drawingml/2006/main" xmlns:r="http://schemas.openxmlformats.org/officeDocument/2006/relationships" xmlns:p="http://schemas.openxmlformats.org/presentationml/2006/main">
  <p:tag name="AGENDA_3_ASSOC" val="-1"/>
</p:tagLst>
</file>

<file path=ppt/tags/tag30.xml><?xml version="1.0" encoding="utf-8"?>
<p:tagLst xmlns:a="http://schemas.openxmlformats.org/drawingml/2006/main" xmlns:r="http://schemas.openxmlformats.org/officeDocument/2006/relationships" xmlns:p="http://schemas.openxmlformats.org/presentationml/2006/main">
  <p:tag name="AGENDA_2_ASSOC" val="-1"/>
</p:tagLst>
</file>

<file path=ppt/tags/tag31.xml><?xml version="1.0" encoding="utf-8"?>
<p:tagLst xmlns:a="http://schemas.openxmlformats.org/drawingml/2006/main" xmlns:r="http://schemas.openxmlformats.org/officeDocument/2006/relationships" xmlns:p="http://schemas.openxmlformats.org/presentationml/2006/main">
  <p:tag name="AGENDA_3_ASSOC" val="-1"/>
</p:tagLst>
</file>

<file path=ppt/tags/tag32.xml><?xml version="1.0" encoding="utf-8"?>
<p:tagLst xmlns:a="http://schemas.openxmlformats.org/drawingml/2006/main" xmlns:r="http://schemas.openxmlformats.org/officeDocument/2006/relationships" xmlns:p="http://schemas.openxmlformats.org/presentationml/2006/main">
  <p:tag name="AGENDA_3" val="-1"/>
</p:tagLst>
</file>

<file path=ppt/tags/tag33.xml><?xml version="1.0" encoding="utf-8"?>
<p:tagLst xmlns:a="http://schemas.openxmlformats.org/drawingml/2006/main" xmlns:r="http://schemas.openxmlformats.org/officeDocument/2006/relationships" xmlns:p="http://schemas.openxmlformats.org/presentationml/2006/main">
  <p:tag name="AGENDA_1_ASSOC" val="-1"/>
</p:tagLst>
</file>

<file path=ppt/tags/tag34.xml><?xml version="1.0" encoding="utf-8"?>
<p:tagLst xmlns:a="http://schemas.openxmlformats.org/drawingml/2006/main" xmlns:r="http://schemas.openxmlformats.org/officeDocument/2006/relationships" xmlns:p="http://schemas.openxmlformats.org/presentationml/2006/main">
  <p:tag name="AGENDA_1" val="-1"/>
</p:tagLst>
</file>

<file path=ppt/tags/tag4.xml><?xml version="1.0" encoding="utf-8"?>
<p:tagLst xmlns:a="http://schemas.openxmlformats.org/drawingml/2006/main" xmlns:r="http://schemas.openxmlformats.org/officeDocument/2006/relationships" xmlns:p="http://schemas.openxmlformats.org/presentationml/2006/main">
  <p:tag name="AGENDA_2" val="-1"/>
</p:tagLst>
</file>

<file path=ppt/tags/tag5.xml><?xml version="1.0" encoding="utf-8"?>
<p:tagLst xmlns:a="http://schemas.openxmlformats.org/drawingml/2006/main" xmlns:r="http://schemas.openxmlformats.org/officeDocument/2006/relationships" xmlns:p="http://schemas.openxmlformats.org/presentationml/2006/main">
  <p:tag name="AGENDA_3" val="-1"/>
</p:tagLst>
</file>

<file path=ppt/tags/tag6.xml><?xml version="1.0" encoding="utf-8"?>
<p:tagLst xmlns:a="http://schemas.openxmlformats.org/drawingml/2006/main" xmlns:r="http://schemas.openxmlformats.org/officeDocument/2006/relationships" xmlns:p="http://schemas.openxmlformats.org/presentationml/2006/main">
  <p:tag name="AGENDA_1" val="-1"/>
</p:tagLst>
</file>

<file path=ppt/tags/tag7.xml><?xml version="1.0" encoding="utf-8"?>
<p:tagLst xmlns:a="http://schemas.openxmlformats.org/drawingml/2006/main" xmlns:r="http://schemas.openxmlformats.org/officeDocument/2006/relationships" xmlns:p="http://schemas.openxmlformats.org/presentationml/2006/main">
  <p:tag name="AGENDA_1_ASSOC" val="-1"/>
</p:tagLst>
</file>

<file path=ppt/tags/tag8.xml><?xml version="1.0" encoding="utf-8"?>
<p:tagLst xmlns:a="http://schemas.openxmlformats.org/drawingml/2006/main" xmlns:r="http://schemas.openxmlformats.org/officeDocument/2006/relationships" xmlns:p="http://schemas.openxmlformats.org/presentationml/2006/main">
  <p:tag name="AGENDA_2_ASSOC" val="-1"/>
</p:tagLst>
</file>

<file path=ppt/tags/tag9.xml><?xml version="1.0" encoding="utf-8"?>
<p:tagLst xmlns:a="http://schemas.openxmlformats.org/drawingml/2006/main" xmlns:r="http://schemas.openxmlformats.org/officeDocument/2006/relationships" xmlns:p="http://schemas.openxmlformats.org/presentationml/2006/main">
  <p:tag name="AGENDA_3_ASSOC" val="-1"/>
</p:tagLst>
</file>

<file path=ppt/theme/theme1.xml><?xml version="1.0" encoding="utf-8"?>
<a:theme xmlns:a="http://schemas.openxmlformats.org/drawingml/2006/main" name="ECB Default 16x9">
  <a:themeElements>
    <a:clrScheme name="___FINAL___ECB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5FA3DB"/>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4280</TotalTime>
  <Words>2120</Words>
  <Application>Microsoft Office PowerPoint</Application>
  <PresentationFormat>On-screen Show (16:9)</PresentationFormat>
  <Paragraphs>512</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Black</vt:lpstr>
      <vt:lpstr>Calibri</vt:lpstr>
      <vt:lpstr>Times</vt:lpstr>
      <vt:lpstr>ECB Default 16x9</vt:lpstr>
      <vt:lpstr>Compiling  financial corporation  sub-sectors</vt:lpstr>
      <vt:lpstr>Overview</vt:lpstr>
      <vt:lpstr>1. Selecting the available/most relevant sub-sectors  </vt:lpstr>
      <vt:lpstr>1. Selecting the available/most relevant sub-sectors  </vt:lpstr>
      <vt:lpstr>1. Selecting the available/most relevant sub-sectors  </vt:lpstr>
      <vt:lpstr>2. Output to be produced a. Main tables</vt:lpstr>
      <vt:lpstr>2. Output to be produced a. Main tables</vt:lpstr>
      <vt:lpstr>2. Output to be produced</vt:lpstr>
      <vt:lpstr>2. Output to be produced b. Who-to-whom tables</vt:lpstr>
      <vt:lpstr>3. Sources according to data type  </vt:lpstr>
      <vt:lpstr>4. Typical sources of Financial Accounts</vt:lpstr>
      <vt:lpstr>4. Typical sources of Financial Accounts</vt:lpstr>
      <vt:lpstr>4. Typical sources of Financial Accounts</vt:lpstr>
      <vt:lpstr>5. Integrating sources</vt:lpstr>
      <vt:lpstr>5. Integrating sources</vt:lpstr>
      <vt:lpstr>5. Integrating sources</vt:lpstr>
      <vt:lpstr>5. Integrating sources</vt:lpstr>
      <vt:lpstr>5. Integrating sources</vt:lpstr>
      <vt:lpstr>5. Integrating sources</vt:lpstr>
      <vt:lpstr>5. Integrating sources</vt:lpstr>
      <vt:lpstr>6. Challenges a. Inconsistencies across sources</vt:lpstr>
      <vt:lpstr>6. Challenges a. Inconsistencies across sources</vt:lpstr>
      <vt:lpstr>6. Challenges b. Conflicts between sources </vt:lpstr>
      <vt:lpstr>6. Challenges c. Specific issues </vt:lpstr>
      <vt:lpstr>7. Filling the gaps</vt:lpstr>
      <vt:lpstr>7. Filling gaps</vt:lpstr>
      <vt:lpstr>7. Filling gaps – New: OFIs by sub-sector</vt:lpstr>
      <vt:lpstr>PowerPoint Presentation</vt:lpstr>
    </vt:vector>
  </TitlesOfParts>
  <Company>European Central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background title slide</dc:title>
  <dc:creator>Kourentas, Foivos</dc:creator>
  <cp:lastModifiedBy>Sola, Pierre</cp:lastModifiedBy>
  <cp:revision>283</cp:revision>
  <cp:lastPrinted>2019-11-19T10:19:24Z</cp:lastPrinted>
  <dcterms:created xsi:type="dcterms:W3CDTF">2019-10-24T06:46:40Z</dcterms:created>
  <dcterms:modified xsi:type="dcterms:W3CDTF">2023-09-25T17:25:44Z</dcterms:modified>
</cp:coreProperties>
</file>