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handoutMasterIdLst>
    <p:handoutMasterId r:id="rId11"/>
  </p:handoutMasterIdLst>
  <p:sldIdLst>
    <p:sldId id="256" r:id="rId4"/>
    <p:sldId id="259" r:id="rId5"/>
    <p:sldId id="257" r:id="rId6"/>
    <p:sldId id="261" r:id="rId7"/>
    <p:sldId id="260"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notesViewPr>
    <p:cSldViewPr snapToGrid="0">
      <p:cViewPr varScale="1">
        <p:scale>
          <a:sx n="63" d="100"/>
          <a:sy n="63" d="100"/>
        </p:scale>
        <p:origin x="320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A18F0BD7-DBC7-403E-90A3-54EF2EE86872}"/>
    <pc:docChg chg="modSld">
      <pc:chgData name="Konstantin Glukhenkiy" userId="24b49d37-c936-4e44-8fab-4bfac34f62f4" providerId="ADAL" clId="{A18F0BD7-DBC7-403E-90A3-54EF2EE86872}" dt="2023-08-10T14:13:26.901" v="3" actId="6549"/>
      <pc:docMkLst>
        <pc:docMk/>
      </pc:docMkLst>
      <pc:sldChg chg="modSp mod">
        <pc:chgData name="Konstantin Glukhenkiy" userId="24b49d37-c936-4e44-8fab-4bfac34f62f4" providerId="ADAL" clId="{A18F0BD7-DBC7-403E-90A3-54EF2EE86872}" dt="2023-08-10T14:13:26.901" v="3" actId="6549"/>
        <pc:sldMkLst>
          <pc:docMk/>
          <pc:sldMk cId="2711021579" sldId="256"/>
        </pc:sldMkLst>
        <pc:spChg chg="mod">
          <ac:chgData name="Konstantin Glukhenkiy" userId="24b49d37-c936-4e44-8fab-4bfac34f62f4" providerId="ADAL" clId="{A18F0BD7-DBC7-403E-90A3-54EF2EE86872}" dt="2023-08-10T14:13:26.901" v="3" actId="6549"/>
          <ac:spMkLst>
            <pc:docMk/>
            <pc:sldMk cId="2711021579" sldId="256"/>
            <ac:spMk id="3" creationId="{5A27F42C-44D9-4595-1455-2E39D1046C08}"/>
          </ac:spMkLst>
        </pc:spChg>
      </pc:sldChg>
    </pc:docChg>
  </pc:docChgLst>
  <pc:docChgLst>
    <pc:chgData name="Nicolas De Mahieu" userId="86ffda28-54bf-46cb-8307-ac4eaeeea850" providerId="ADAL" clId="{70468396-74CA-4EB4-9860-D90DFD4B1499}"/>
    <pc:docChg chg="custSel modSld">
      <pc:chgData name="Nicolas De Mahieu" userId="86ffda28-54bf-46cb-8307-ac4eaeeea850" providerId="ADAL" clId="{70468396-74CA-4EB4-9860-D90DFD4B1499}" dt="2023-06-29T11:09:48.345" v="170" actId="20577"/>
      <pc:docMkLst>
        <pc:docMk/>
      </pc:docMkLst>
      <pc:sldChg chg="addSp modSp mod">
        <pc:chgData name="Nicolas De Mahieu" userId="86ffda28-54bf-46cb-8307-ac4eaeeea850" providerId="ADAL" clId="{70468396-74CA-4EB4-9860-D90DFD4B1499}" dt="2023-06-29T11:05:55.980" v="105" actId="20577"/>
        <pc:sldMkLst>
          <pc:docMk/>
          <pc:sldMk cId="2711021579" sldId="256"/>
        </pc:sldMkLst>
        <pc:spChg chg="mod">
          <ac:chgData name="Nicolas De Mahieu" userId="86ffda28-54bf-46cb-8307-ac4eaeeea850" providerId="ADAL" clId="{70468396-74CA-4EB4-9860-D90DFD4B1499}" dt="2023-06-29T11:04:02.474" v="2" actId="6549"/>
          <ac:spMkLst>
            <pc:docMk/>
            <pc:sldMk cId="2711021579" sldId="256"/>
            <ac:spMk id="2" creationId="{998E2030-9651-4450-932B-E2BF8E7CB89A}"/>
          </ac:spMkLst>
        </pc:spChg>
        <pc:spChg chg="add mod">
          <ac:chgData name="Nicolas De Mahieu" userId="86ffda28-54bf-46cb-8307-ac4eaeeea850" providerId="ADAL" clId="{70468396-74CA-4EB4-9860-D90DFD4B1499}" dt="2023-06-29T11:05:55.980" v="105" actId="20577"/>
          <ac:spMkLst>
            <pc:docMk/>
            <pc:sldMk cId="2711021579" sldId="256"/>
            <ac:spMk id="3" creationId="{5A27F42C-44D9-4595-1455-2E39D1046C08}"/>
          </ac:spMkLst>
        </pc:spChg>
        <pc:spChg chg="mod">
          <ac:chgData name="Nicolas De Mahieu" userId="86ffda28-54bf-46cb-8307-ac4eaeeea850" providerId="ADAL" clId="{70468396-74CA-4EB4-9860-D90DFD4B1499}" dt="2023-06-29T11:04:15.325" v="30" actId="20577"/>
          <ac:spMkLst>
            <pc:docMk/>
            <pc:sldMk cId="2711021579" sldId="256"/>
            <ac:spMk id="7" creationId="{E03E5C5F-EBE9-7627-2EC8-52BCF326C45E}"/>
          </ac:spMkLst>
        </pc:spChg>
      </pc:sldChg>
      <pc:sldChg chg="modSp mod">
        <pc:chgData name="Nicolas De Mahieu" userId="86ffda28-54bf-46cb-8307-ac4eaeeea850" providerId="ADAL" clId="{70468396-74CA-4EB4-9860-D90DFD4B1499}" dt="2023-06-29T11:08:13.160" v="168" actId="20577"/>
        <pc:sldMkLst>
          <pc:docMk/>
          <pc:sldMk cId="3668287999" sldId="259"/>
        </pc:sldMkLst>
        <pc:spChg chg="mod">
          <ac:chgData name="Nicolas De Mahieu" userId="86ffda28-54bf-46cb-8307-ac4eaeeea850" providerId="ADAL" clId="{70468396-74CA-4EB4-9860-D90DFD4B1499}" dt="2023-06-29T11:08:13.160" v="168" actId="20577"/>
          <ac:spMkLst>
            <pc:docMk/>
            <pc:sldMk cId="3668287999" sldId="259"/>
            <ac:spMk id="2" creationId="{1BCF612D-633A-4244-B667-443C4D3D5184}"/>
          </ac:spMkLst>
        </pc:spChg>
      </pc:sldChg>
      <pc:sldChg chg="modSp mod">
        <pc:chgData name="Nicolas De Mahieu" userId="86ffda28-54bf-46cb-8307-ac4eaeeea850" providerId="ADAL" clId="{70468396-74CA-4EB4-9860-D90DFD4B1499}" dt="2023-06-29T11:09:48.345" v="170" actId="20577"/>
        <pc:sldMkLst>
          <pc:docMk/>
          <pc:sldMk cId="4059002552" sldId="260"/>
        </pc:sldMkLst>
        <pc:spChg chg="mod">
          <ac:chgData name="Nicolas De Mahieu" userId="86ffda28-54bf-46cb-8307-ac4eaeeea850" providerId="ADAL" clId="{70468396-74CA-4EB4-9860-D90DFD4B1499}" dt="2023-06-29T11:09:48.345" v="170" actId="20577"/>
          <ac:spMkLst>
            <pc:docMk/>
            <pc:sldMk cId="4059002552" sldId="260"/>
            <ac:spMk id="7" creationId="{430DDE8F-3DB1-483D-C93B-33049E6B10B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5DC11D-5762-4102-A088-3B15A4C59C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1AFC246-4C4E-4EB6-AFEA-8C2DA4F4FF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A07AF7-D8C9-483B-BE98-565A7D862BDA}" type="datetimeFigureOut">
              <a:rPr lang="en-US" smtClean="0"/>
              <a:t>10-Aug-23</a:t>
            </a:fld>
            <a:endParaRPr lang="en-US"/>
          </a:p>
        </p:txBody>
      </p:sp>
      <p:sp>
        <p:nvSpPr>
          <p:cNvPr id="4" name="Footer Placeholder 3">
            <a:extLst>
              <a:ext uri="{FF2B5EF4-FFF2-40B4-BE49-F238E27FC236}">
                <a16:creationId xmlns:a16="http://schemas.microsoft.com/office/drawing/2014/main" id="{99B5D930-BB99-4828-9494-34A98A22706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24CF785-F6BA-480A-A198-169D77D625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CBBEBE-BECD-4634-A76D-F063B23DD24E}" type="slidenum">
              <a:rPr lang="en-US" smtClean="0"/>
              <a:t>‹#›</a:t>
            </a:fld>
            <a:endParaRPr lang="en-US"/>
          </a:p>
        </p:txBody>
      </p:sp>
    </p:spTree>
    <p:extLst>
      <p:ext uri="{BB962C8B-B14F-4D97-AF65-F5344CB8AC3E}">
        <p14:creationId xmlns:p14="http://schemas.microsoft.com/office/powerpoint/2010/main" val="771065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41AD2-D453-40F1-9247-A8DD61448133}" type="datetimeFigureOut">
              <a:rPr lang="en-US" smtClean="0"/>
              <a:t>10-Aug-23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3D99B-8DC3-4891-9707-3320E2A84D8C}" type="slidenum">
              <a:rPr lang="en-US" smtClean="0"/>
              <a:t>‹#›</a:t>
            </a:fld>
            <a:endParaRPr lang="en-US"/>
          </a:p>
        </p:txBody>
      </p:sp>
    </p:spTree>
    <p:extLst>
      <p:ext uri="{BB962C8B-B14F-4D97-AF65-F5344CB8AC3E}">
        <p14:creationId xmlns:p14="http://schemas.microsoft.com/office/powerpoint/2010/main" val="1236279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ETRTOTitle">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8A4A44D-0673-41DF-9966-C187F6994304}"/>
              </a:ext>
            </a:extLst>
          </p:cNvPr>
          <p:cNvSpPr/>
          <p:nvPr userDrawn="1"/>
        </p:nvSpPr>
        <p:spPr>
          <a:xfrm>
            <a:off x="-1524" y="0"/>
            <a:ext cx="12191999" cy="6858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2DFA5212-AC13-46FC-8E04-5F4254582269}"/>
              </a:ext>
            </a:extLst>
          </p:cNvPr>
          <p:cNvSpPr>
            <a:spLocks noGrp="1"/>
          </p:cNvSpPr>
          <p:nvPr>
            <p:ph type="ctrTitle" hasCustomPrompt="1"/>
          </p:nvPr>
        </p:nvSpPr>
        <p:spPr>
          <a:xfrm>
            <a:off x="1524000" y="1731935"/>
            <a:ext cx="9144000" cy="1778027"/>
          </a:xfrm>
        </p:spPr>
        <p:txBody>
          <a:bodyPr anchor="b"/>
          <a:lstStyle>
            <a:lvl1pPr algn="ctr">
              <a:defRPr sz="6000">
                <a:solidFill>
                  <a:schemeClr val="bg1"/>
                </a:solidFill>
              </a:defRPr>
            </a:lvl1pPr>
          </a:lstStyle>
          <a:p>
            <a:r>
              <a:rPr lang="en-US" dirty="0"/>
              <a:t>Click to introduce the presentation title</a:t>
            </a:r>
          </a:p>
        </p:txBody>
      </p:sp>
      <p:sp>
        <p:nvSpPr>
          <p:cNvPr id="3" name="Subtitle 2">
            <a:extLst>
              <a:ext uri="{FF2B5EF4-FFF2-40B4-BE49-F238E27FC236}">
                <a16:creationId xmlns:a16="http://schemas.microsoft.com/office/drawing/2014/main" id="{45342736-8A29-45B3-82E6-A52068F356D7}"/>
              </a:ext>
            </a:extLst>
          </p:cNvPr>
          <p:cNvSpPr>
            <a:spLocks noGrp="1"/>
          </p:cNvSpPr>
          <p:nvPr>
            <p:ph type="subTitle" idx="1" hasCustomPrompt="1"/>
          </p:nvPr>
        </p:nvSpPr>
        <p:spPr>
          <a:xfrm>
            <a:off x="1524000" y="3794420"/>
            <a:ext cx="9144000" cy="49944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introduce the S/C, WG or TF related</a:t>
            </a:r>
          </a:p>
        </p:txBody>
      </p:sp>
      <p:pic>
        <p:nvPicPr>
          <p:cNvPr id="15" name="Picture 14" descr="Text&#10;&#10;Description automatically generated with medium confidence">
            <a:extLst>
              <a:ext uri="{FF2B5EF4-FFF2-40B4-BE49-F238E27FC236}">
                <a16:creationId xmlns:a16="http://schemas.microsoft.com/office/drawing/2014/main" id="{1848F621-9894-457E-8CCD-E278E104D4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412" y="281593"/>
            <a:ext cx="3223397" cy="948692"/>
          </a:xfrm>
          <a:prstGeom prst="rect">
            <a:avLst/>
          </a:prstGeom>
        </p:spPr>
      </p:pic>
      <p:cxnSp>
        <p:nvCxnSpPr>
          <p:cNvPr id="16" name="Straight Connector 15">
            <a:extLst>
              <a:ext uri="{FF2B5EF4-FFF2-40B4-BE49-F238E27FC236}">
                <a16:creationId xmlns:a16="http://schemas.microsoft.com/office/drawing/2014/main" id="{5E822D69-580D-4040-808C-CD609E39AE9B}"/>
              </a:ext>
            </a:extLst>
          </p:cNvPr>
          <p:cNvCxnSpPr>
            <a:cxnSpLocks/>
          </p:cNvCxnSpPr>
          <p:nvPr userDrawn="1"/>
        </p:nvCxnSpPr>
        <p:spPr>
          <a:xfrm>
            <a:off x="1" y="6203697"/>
            <a:ext cx="1154429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E008C81-6841-4671-8074-1DD7F2F5CEE1}"/>
              </a:ext>
            </a:extLst>
          </p:cNvPr>
          <p:cNvCxnSpPr>
            <a:cxnSpLocks/>
          </p:cNvCxnSpPr>
          <p:nvPr userDrawn="1"/>
        </p:nvCxnSpPr>
        <p:spPr>
          <a:xfrm>
            <a:off x="11530711" y="0"/>
            <a:ext cx="0" cy="6219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Date Placeholder 3">
            <a:extLst>
              <a:ext uri="{FF2B5EF4-FFF2-40B4-BE49-F238E27FC236}">
                <a16:creationId xmlns:a16="http://schemas.microsoft.com/office/drawing/2014/main" id="{E2643AFC-712B-4143-8A50-2EAD908674B0}"/>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fld id="{65011442-9EA8-43C1-A90A-E8091E9236D0}" type="datetime2">
              <a:rPr lang="en-US" smtClean="0"/>
              <a:t>Thursday, August 10, 2023</a:t>
            </a:fld>
            <a:endParaRPr lang="en-US" dirty="0"/>
          </a:p>
        </p:txBody>
      </p:sp>
      <p:sp>
        <p:nvSpPr>
          <p:cNvPr id="13" name="Footer Placeholder 4">
            <a:extLst>
              <a:ext uri="{FF2B5EF4-FFF2-40B4-BE49-F238E27FC236}">
                <a16:creationId xmlns:a16="http://schemas.microsoft.com/office/drawing/2014/main" id="{D656DD63-4220-4DB3-9F16-2F5E3C67EDF1}"/>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4" name="Slide Number Placeholder 5">
            <a:extLst>
              <a:ext uri="{FF2B5EF4-FFF2-40B4-BE49-F238E27FC236}">
                <a16:creationId xmlns:a16="http://schemas.microsoft.com/office/drawing/2014/main" id="{AC977606-7EF4-42CF-877F-085EFD49FBE9}"/>
              </a:ext>
            </a:extLst>
          </p:cNvPr>
          <p:cNvSpPr>
            <a:spLocks noGrp="1"/>
          </p:cNvSpPr>
          <p:nvPr>
            <p:ph type="sldNum" sz="quarter" idx="12"/>
          </p:nvPr>
        </p:nvSpPr>
        <p:spPr>
          <a:xfrm>
            <a:off x="8356599" y="6234175"/>
            <a:ext cx="2743200" cy="365125"/>
          </a:xfrm>
        </p:spPr>
        <p:txBody>
          <a:bodyPr/>
          <a:lstStyle>
            <a:lvl1pPr>
              <a:defRPr b="1">
                <a:solidFill>
                  <a:schemeClr val="bg1"/>
                </a:solidFill>
              </a:defRPr>
            </a:lvl1pPr>
          </a:lstStyle>
          <a:p>
            <a:fld id="{74F045D9-6A50-447E-9A04-3B3C9EFFC6F0}" type="slidenum">
              <a:rPr lang="en-US" smtClean="0"/>
              <a:pPr/>
              <a:t>‹#›</a:t>
            </a:fld>
            <a:endParaRPr lang="en-US" dirty="0"/>
          </a:p>
        </p:txBody>
      </p:sp>
      <p:sp>
        <p:nvSpPr>
          <p:cNvPr id="17" name="Date Placeholder 3">
            <a:extLst>
              <a:ext uri="{FF2B5EF4-FFF2-40B4-BE49-F238E27FC236}">
                <a16:creationId xmlns:a16="http://schemas.microsoft.com/office/drawing/2014/main" id="{BFC4B428-A592-43D9-9BE7-07BF777F4512}"/>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a:t>
            </a:r>
          </a:p>
        </p:txBody>
      </p:sp>
    </p:spTree>
    <p:extLst>
      <p:ext uri="{BB962C8B-B14F-4D97-AF65-F5344CB8AC3E}">
        <p14:creationId xmlns:p14="http://schemas.microsoft.com/office/powerpoint/2010/main" val="212832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TRTOContent">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CA3A41B-2351-42EB-B9E3-456F6C3C8C21}"/>
              </a:ext>
            </a:extLst>
          </p:cNvPr>
          <p:cNvSpPr/>
          <p:nvPr userDrawn="1"/>
        </p:nvSpPr>
        <p:spPr>
          <a:xfrm>
            <a:off x="0" y="6203697"/>
            <a:ext cx="12183229"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19F7E399-283F-4391-8129-349183F72073}"/>
              </a:ext>
            </a:extLst>
          </p:cNvPr>
          <p:cNvSpPr/>
          <p:nvPr userDrawn="1"/>
        </p:nvSpPr>
        <p:spPr>
          <a:xfrm rot="5400000">
            <a:off x="8427078" y="3101850"/>
            <a:ext cx="6858000"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a:extLst>
              <a:ext uri="{FF2B5EF4-FFF2-40B4-BE49-F238E27FC236}">
                <a16:creationId xmlns:a16="http://schemas.microsoft.com/office/drawing/2014/main" id="{58652377-5DEE-497F-9639-62A87421C7BC}"/>
              </a:ext>
            </a:extLst>
          </p:cNvPr>
          <p:cNvSpPr>
            <a:spLocks noGrp="1"/>
          </p:cNvSpPr>
          <p:nvPr>
            <p:ph idx="1"/>
          </p:nvPr>
        </p:nvSpPr>
        <p:spPr>
          <a:xfrm>
            <a:off x="584199" y="1733472"/>
            <a:ext cx="10515600" cy="4082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Text&#10;&#10;Description automatically generated with medium confidence">
            <a:extLst>
              <a:ext uri="{FF2B5EF4-FFF2-40B4-BE49-F238E27FC236}">
                <a16:creationId xmlns:a16="http://schemas.microsoft.com/office/drawing/2014/main" id="{FA3A4BEF-ADCA-48C5-8B60-2A07194CFF26}"/>
              </a:ext>
            </a:extLst>
          </p:cNvPr>
          <p:cNvPicPr>
            <a:picLocks noChangeAspect="1"/>
          </p:cNvPicPr>
          <p:nvPr userDrawn="1"/>
        </p:nvPicPr>
        <p:blipFill rotWithShape="1">
          <a:blip r:embed="rId2">
            <a:alphaModFix/>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r="69103" b="-4848"/>
          <a:stretch/>
        </p:blipFill>
        <p:spPr>
          <a:xfrm>
            <a:off x="11506199" y="6162423"/>
            <a:ext cx="655118" cy="654302"/>
          </a:xfrm>
          <a:prstGeom prst="rect">
            <a:avLst/>
          </a:prstGeom>
          <a:noFill/>
          <a:ln>
            <a:noFill/>
          </a:ln>
        </p:spPr>
      </p:pic>
      <p:sp>
        <p:nvSpPr>
          <p:cNvPr id="2" name="Title 1">
            <a:extLst>
              <a:ext uri="{FF2B5EF4-FFF2-40B4-BE49-F238E27FC236}">
                <a16:creationId xmlns:a16="http://schemas.microsoft.com/office/drawing/2014/main" id="{9A441D8B-6044-4E89-AA2F-39C11F6D0ED0}"/>
              </a:ext>
            </a:extLst>
          </p:cNvPr>
          <p:cNvSpPr>
            <a:spLocks noGrp="1"/>
          </p:cNvSpPr>
          <p:nvPr>
            <p:ph type="title" hasCustomPrompt="1"/>
          </p:nvPr>
        </p:nvSpPr>
        <p:spPr>
          <a:xfrm>
            <a:off x="584199" y="352612"/>
            <a:ext cx="10515600" cy="809411"/>
          </a:xfrm>
        </p:spPr>
        <p:txBody>
          <a:bodyPr/>
          <a:lstStyle>
            <a:lvl1pPr>
              <a:defRPr>
                <a:solidFill>
                  <a:schemeClr val="tx1"/>
                </a:solidFill>
              </a:defRPr>
            </a:lvl1pPr>
          </a:lstStyle>
          <a:p>
            <a:r>
              <a:rPr lang="en-US" dirty="0"/>
              <a:t>Click to introduce slide title</a:t>
            </a:r>
          </a:p>
        </p:txBody>
      </p:sp>
      <p:sp>
        <p:nvSpPr>
          <p:cNvPr id="19" name="Date Placeholder 3">
            <a:extLst>
              <a:ext uri="{FF2B5EF4-FFF2-40B4-BE49-F238E27FC236}">
                <a16:creationId xmlns:a16="http://schemas.microsoft.com/office/drawing/2014/main" id="{B6189BA6-A78A-458D-A1BF-A748C6605E2E}"/>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fld id="{65011442-9EA8-43C1-A90A-E8091E9236D0}" type="datetime2">
              <a:rPr lang="en-US" smtClean="0"/>
              <a:t>Thursday, August 10, 2023</a:t>
            </a:fld>
            <a:endParaRPr lang="en-US" dirty="0"/>
          </a:p>
        </p:txBody>
      </p:sp>
      <p:sp>
        <p:nvSpPr>
          <p:cNvPr id="20" name="Footer Placeholder 4">
            <a:extLst>
              <a:ext uri="{FF2B5EF4-FFF2-40B4-BE49-F238E27FC236}">
                <a16:creationId xmlns:a16="http://schemas.microsoft.com/office/drawing/2014/main" id="{FA1D1347-8516-4D37-A6CB-8952EDBFEB5C}"/>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21" name="Slide Number Placeholder 5">
            <a:extLst>
              <a:ext uri="{FF2B5EF4-FFF2-40B4-BE49-F238E27FC236}">
                <a16:creationId xmlns:a16="http://schemas.microsoft.com/office/drawing/2014/main" id="{27B7DE60-A3A8-440C-8851-A7DE74D42FF5}"/>
              </a:ext>
            </a:extLst>
          </p:cNvPr>
          <p:cNvSpPr>
            <a:spLocks noGrp="1"/>
          </p:cNvSpPr>
          <p:nvPr>
            <p:ph type="sldNum" sz="quarter" idx="12"/>
          </p:nvPr>
        </p:nvSpPr>
        <p:spPr>
          <a:xfrm>
            <a:off x="8356599" y="6234175"/>
            <a:ext cx="2743200" cy="365125"/>
          </a:xfrm>
        </p:spPr>
        <p:txBody>
          <a:bodyPr/>
          <a:lstStyle>
            <a:lvl1pPr>
              <a:defRPr b="1">
                <a:solidFill>
                  <a:schemeClr val="bg1"/>
                </a:solidFill>
              </a:defRPr>
            </a:lvl1pPr>
          </a:lstStyle>
          <a:p>
            <a:fld id="{74F045D9-6A50-447E-9A04-3B3C9EFFC6F0}" type="slidenum">
              <a:rPr lang="en-US" smtClean="0"/>
              <a:pPr/>
              <a:t>‹#›</a:t>
            </a:fld>
            <a:endParaRPr lang="en-US" dirty="0"/>
          </a:p>
        </p:txBody>
      </p:sp>
      <p:sp>
        <p:nvSpPr>
          <p:cNvPr id="10" name="Date Placeholder 3">
            <a:extLst>
              <a:ext uri="{FF2B5EF4-FFF2-40B4-BE49-F238E27FC236}">
                <a16:creationId xmlns:a16="http://schemas.microsoft.com/office/drawing/2014/main" id="{95B0E025-50FF-40F8-B9E2-5C12233B0807}"/>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a:t>
            </a:r>
          </a:p>
        </p:txBody>
      </p:sp>
    </p:spTree>
    <p:extLst>
      <p:ext uri="{BB962C8B-B14F-4D97-AF65-F5344CB8AC3E}">
        <p14:creationId xmlns:p14="http://schemas.microsoft.com/office/powerpoint/2010/main" val="32323591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ETRTOLast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0079891-027E-4253-9710-8CB8A22A8DF0}"/>
              </a:ext>
            </a:extLst>
          </p:cNvPr>
          <p:cNvSpPr/>
          <p:nvPr userDrawn="1"/>
        </p:nvSpPr>
        <p:spPr>
          <a:xfrm>
            <a:off x="0" y="-136526"/>
            <a:ext cx="12191999" cy="6994521"/>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56FA895-CD02-4899-9FDB-C7D9066F6AD6}"/>
              </a:ext>
            </a:extLst>
          </p:cNvPr>
          <p:cNvSpPr>
            <a:spLocks noGrp="1"/>
          </p:cNvSpPr>
          <p:nvPr>
            <p:ph type="title" hasCustomPrompt="1"/>
          </p:nvPr>
        </p:nvSpPr>
        <p:spPr>
          <a:xfrm>
            <a:off x="1915160" y="2447131"/>
            <a:ext cx="7858760" cy="1325563"/>
          </a:xfrm>
        </p:spPr>
        <p:txBody>
          <a:bodyPr/>
          <a:lstStyle>
            <a:lvl1pPr>
              <a:defRPr>
                <a:solidFill>
                  <a:schemeClr val="bg1"/>
                </a:solidFill>
              </a:defRPr>
            </a:lvl1pPr>
          </a:lstStyle>
          <a:p>
            <a:r>
              <a:rPr lang="en-US" dirty="0"/>
              <a:t>Click to introduce the thanks slide</a:t>
            </a:r>
          </a:p>
        </p:txBody>
      </p:sp>
      <p:pic>
        <p:nvPicPr>
          <p:cNvPr id="10" name="Picture 9" descr="Text&#10;&#10;Description automatically generated with medium confidence">
            <a:extLst>
              <a:ext uri="{FF2B5EF4-FFF2-40B4-BE49-F238E27FC236}">
                <a16:creationId xmlns:a16="http://schemas.microsoft.com/office/drawing/2014/main" id="{8A0418BE-57B5-4700-BC32-78D3BC087E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412" y="281593"/>
            <a:ext cx="3223397" cy="948692"/>
          </a:xfrm>
          <a:prstGeom prst="rect">
            <a:avLst/>
          </a:prstGeom>
        </p:spPr>
      </p:pic>
      <p:cxnSp>
        <p:nvCxnSpPr>
          <p:cNvPr id="12" name="Straight Connector 11">
            <a:extLst>
              <a:ext uri="{FF2B5EF4-FFF2-40B4-BE49-F238E27FC236}">
                <a16:creationId xmlns:a16="http://schemas.microsoft.com/office/drawing/2014/main" id="{6C48BCEC-456F-4A34-8CA5-3B8327A0F549}"/>
              </a:ext>
            </a:extLst>
          </p:cNvPr>
          <p:cNvCxnSpPr>
            <a:cxnSpLocks/>
          </p:cNvCxnSpPr>
          <p:nvPr userDrawn="1"/>
        </p:nvCxnSpPr>
        <p:spPr>
          <a:xfrm>
            <a:off x="11530711" y="-136526"/>
            <a:ext cx="0" cy="635635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0E6393-AB16-4152-98BD-FEA8EB740D96}"/>
              </a:ext>
            </a:extLst>
          </p:cNvPr>
          <p:cNvCxnSpPr>
            <a:cxnSpLocks/>
          </p:cNvCxnSpPr>
          <p:nvPr userDrawn="1"/>
        </p:nvCxnSpPr>
        <p:spPr>
          <a:xfrm>
            <a:off x="1" y="6203697"/>
            <a:ext cx="1154429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Date Placeholder 3">
            <a:extLst>
              <a:ext uri="{FF2B5EF4-FFF2-40B4-BE49-F238E27FC236}">
                <a16:creationId xmlns:a16="http://schemas.microsoft.com/office/drawing/2014/main" id="{3788463E-D249-4DF9-BFCA-811B0DB980C0}"/>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fld id="{65011442-9EA8-43C1-A90A-E8091E9236D0}" type="datetime2">
              <a:rPr lang="en-US" smtClean="0"/>
              <a:t>Thursday, August 10, 2023</a:t>
            </a:fld>
            <a:endParaRPr lang="en-US" dirty="0"/>
          </a:p>
        </p:txBody>
      </p:sp>
      <p:sp>
        <p:nvSpPr>
          <p:cNvPr id="15" name="Footer Placeholder 4">
            <a:extLst>
              <a:ext uri="{FF2B5EF4-FFF2-40B4-BE49-F238E27FC236}">
                <a16:creationId xmlns:a16="http://schemas.microsoft.com/office/drawing/2014/main" id="{CB942C3F-78A5-4C01-BF16-57AFE328616A}"/>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6" name="Slide Number Placeholder 5">
            <a:extLst>
              <a:ext uri="{FF2B5EF4-FFF2-40B4-BE49-F238E27FC236}">
                <a16:creationId xmlns:a16="http://schemas.microsoft.com/office/drawing/2014/main" id="{A05C9697-1DE4-4BA2-A69B-EE6DE60F80D8}"/>
              </a:ext>
            </a:extLst>
          </p:cNvPr>
          <p:cNvSpPr>
            <a:spLocks noGrp="1"/>
          </p:cNvSpPr>
          <p:nvPr>
            <p:ph type="sldNum" sz="quarter" idx="12"/>
          </p:nvPr>
        </p:nvSpPr>
        <p:spPr>
          <a:xfrm>
            <a:off x="8356599" y="6234175"/>
            <a:ext cx="2743200" cy="365125"/>
          </a:xfrm>
        </p:spPr>
        <p:txBody>
          <a:bodyPr/>
          <a:lstStyle>
            <a:lvl1pPr>
              <a:defRPr b="1">
                <a:solidFill>
                  <a:schemeClr val="bg1"/>
                </a:solidFill>
              </a:defRPr>
            </a:lvl1pPr>
          </a:lstStyle>
          <a:p>
            <a:fld id="{74F045D9-6A50-447E-9A04-3B3C9EFFC6F0}" type="slidenum">
              <a:rPr lang="en-US" smtClean="0"/>
              <a:pPr/>
              <a:t>‹#›</a:t>
            </a:fld>
            <a:endParaRPr lang="en-US" dirty="0"/>
          </a:p>
        </p:txBody>
      </p:sp>
      <p:sp>
        <p:nvSpPr>
          <p:cNvPr id="17" name="Date Placeholder 3">
            <a:extLst>
              <a:ext uri="{FF2B5EF4-FFF2-40B4-BE49-F238E27FC236}">
                <a16:creationId xmlns:a16="http://schemas.microsoft.com/office/drawing/2014/main" id="{5AF9B7BB-7A47-494F-A220-732BE5DBACA8}"/>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a:t>
            </a:r>
          </a:p>
        </p:txBody>
      </p:sp>
    </p:spTree>
    <p:extLst>
      <p:ext uri="{BB962C8B-B14F-4D97-AF65-F5344CB8AC3E}">
        <p14:creationId xmlns:p14="http://schemas.microsoft.com/office/powerpoint/2010/main" val="7234445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3541A0-6D1D-48E8-AAE7-7E4D17C6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5BEA4E-B31A-4947-805D-96C6B60AA2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44A93-C5F7-48FE-93AC-1DEF28232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96A1E-7A29-44FA-8EF3-E01DAB2A90F2}" type="datetime2">
              <a:rPr lang="en-US" smtClean="0"/>
              <a:t>Thursday, August 10, 2023</a:t>
            </a:fld>
            <a:endParaRPr lang="en-US"/>
          </a:p>
        </p:txBody>
      </p:sp>
      <p:sp>
        <p:nvSpPr>
          <p:cNvPr id="5" name="Footer Placeholder 4">
            <a:extLst>
              <a:ext uri="{FF2B5EF4-FFF2-40B4-BE49-F238E27FC236}">
                <a16:creationId xmlns:a16="http://schemas.microsoft.com/office/drawing/2014/main" id="{E3B03F57-D60F-41A8-9A52-CCD61D417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European Tyre and Rim Technical Organization</a:t>
            </a:r>
          </a:p>
        </p:txBody>
      </p:sp>
      <p:sp>
        <p:nvSpPr>
          <p:cNvPr id="6" name="Slide Number Placeholder 5">
            <a:extLst>
              <a:ext uri="{FF2B5EF4-FFF2-40B4-BE49-F238E27FC236}">
                <a16:creationId xmlns:a16="http://schemas.microsoft.com/office/drawing/2014/main" id="{E4B9DC25-E271-4B58-9561-4E6E8E6F5B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045D9-6A50-447E-9A04-3B3C9EFFC6F0}" type="slidenum">
              <a:rPr lang="en-US" smtClean="0"/>
              <a:t>‹#›</a:t>
            </a:fld>
            <a:endParaRPr lang="en-US"/>
          </a:p>
        </p:txBody>
      </p:sp>
    </p:spTree>
    <p:extLst>
      <p:ext uri="{BB962C8B-B14F-4D97-AF65-F5344CB8AC3E}">
        <p14:creationId xmlns:p14="http://schemas.microsoft.com/office/powerpoint/2010/main" val="131562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2030-9651-4450-932B-E2BF8E7CB89A}"/>
              </a:ext>
            </a:extLst>
          </p:cNvPr>
          <p:cNvSpPr>
            <a:spLocks noGrp="1"/>
          </p:cNvSpPr>
          <p:nvPr>
            <p:ph type="ctrTitle"/>
          </p:nvPr>
        </p:nvSpPr>
        <p:spPr>
          <a:xfrm>
            <a:off x="1009261" y="3536189"/>
            <a:ext cx="10173478" cy="1778027"/>
          </a:xfrm>
        </p:spPr>
        <p:txBody>
          <a:bodyPr>
            <a:noAutofit/>
          </a:bodyPr>
          <a:lstStyle/>
          <a:p>
            <a:r>
              <a:rPr lang="en-GB" sz="4400" dirty="0"/>
              <a:t>ETRTO responses on comments to the amendment proposal ECE/TRANS/WP.29/GRBP/2023/9</a:t>
            </a:r>
          </a:p>
        </p:txBody>
      </p:sp>
      <p:sp>
        <p:nvSpPr>
          <p:cNvPr id="4" name="Date Placeholder 3">
            <a:extLst>
              <a:ext uri="{FF2B5EF4-FFF2-40B4-BE49-F238E27FC236}">
                <a16:creationId xmlns:a16="http://schemas.microsoft.com/office/drawing/2014/main" id="{A9F3125D-CFBC-40C4-9FF0-ABDA1D226A2D}"/>
              </a:ext>
            </a:extLst>
          </p:cNvPr>
          <p:cNvSpPr>
            <a:spLocks noGrp="1"/>
          </p:cNvSpPr>
          <p:nvPr>
            <p:ph type="dt" sz="half" idx="10"/>
          </p:nvPr>
        </p:nvSpPr>
        <p:spPr/>
        <p:txBody>
          <a:bodyPr/>
          <a:lstStyle/>
          <a:p>
            <a:fld id="{65011442-9EA8-43C1-A90A-E8091E9236D0}" type="datetime2">
              <a:rPr lang="en-US" smtClean="0"/>
              <a:t>Thursday, August 10, 2023</a:t>
            </a:fld>
            <a:endParaRPr lang="en-US" dirty="0"/>
          </a:p>
        </p:txBody>
      </p:sp>
      <p:sp>
        <p:nvSpPr>
          <p:cNvPr id="5" name="Footer Placeholder 4">
            <a:extLst>
              <a:ext uri="{FF2B5EF4-FFF2-40B4-BE49-F238E27FC236}">
                <a16:creationId xmlns:a16="http://schemas.microsoft.com/office/drawing/2014/main" id="{3F265715-0852-4EBC-99A8-542DE3FFF71A}"/>
              </a:ext>
            </a:extLst>
          </p:cNvPr>
          <p:cNvSpPr>
            <a:spLocks noGrp="1"/>
          </p:cNvSpPr>
          <p:nvPr>
            <p:ph type="ftr" sz="quarter" idx="11"/>
          </p:nvPr>
        </p:nvSpPr>
        <p:spPr/>
        <p:txBody>
          <a:bodyPr/>
          <a:lstStyle/>
          <a:p>
            <a:r>
              <a:rPr lang="en-US"/>
              <a:t>The European Tyre and Rim Technical Organization</a:t>
            </a:r>
            <a:endParaRPr lang="en-US" dirty="0"/>
          </a:p>
        </p:txBody>
      </p:sp>
      <p:sp>
        <p:nvSpPr>
          <p:cNvPr id="6" name="Slide Number Placeholder 5">
            <a:extLst>
              <a:ext uri="{FF2B5EF4-FFF2-40B4-BE49-F238E27FC236}">
                <a16:creationId xmlns:a16="http://schemas.microsoft.com/office/drawing/2014/main" id="{AA42D440-BEBF-4CA7-AD1F-F7C0A6F03012}"/>
              </a:ext>
            </a:extLst>
          </p:cNvPr>
          <p:cNvSpPr>
            <a:spLocks noGrp="1"/>
          </p:cNvSpPr>
          <p:nvPr>
            <p:ph type="sldNum" sz="quarter" idx="12"/>
          </p:nvPr>
        </p:nvSpPr>
        <p:spPr/>
        <p:txBody>
          <a:bodyPr/>
          <a:lstStyle/>
          <a:p>
            <a:fld id="{74F045D9-6A50-447E-9A04-3B3C9EFFC6F0}" type="slidenum">
              <a:rPr lang="en-US" smtClean="0"/>
              <a:pPr/>
              <a:t>1</a:t>
            </a:fld>
            <a:endParaRPr lang="en-US" dirty="0"/>
          </a:p>
        </p:txBody>
      </p:sp>
      <p:sp>
        <p:nvSpPr>
          <p:cNvPr id="7" name="ZoneTexte 6">
            <a:extLst>
              <a:ext uri="{FF2B5EF4-FFF2-40B4-BE49-F238E27FC236}">
                <a16:creationId xmlns:a16="http://schemas.microsoft.com/office/drawing/2014/main" id="{E03E5C5F-EBE9-7627-2EC8-52BCF326C45E}"/>
              </a:ext>
            </a:extLst>
          </p:cNvPr>
          <p:cNvSpPr txBox="1"/>
          <p:nvPr/>
        </p:nvSpPr>
        <p:spPr>
          <a:xfrm>
            <a:off x="3993160" y="5620624"/>
            <a:ext cx="3816990" cy="369332"/>
          </a:xfrm>
          <a:prstGeom prst="rect">
            <a:avLst/>
          </a:prstGeom>
          <a:noFill/>
        </p:spPr>
        <p:txBody>
          <a:bodyPr wrap="square" rtlCol="0">
            <a:spAutoFit/>
          </a:bodyPr>
          <a:lstStyle/>
          <a:p>
            <a:pPr algn="ctr"/>
            <a:r>
              <a:rPr lang="fr-BE" dirty="0">
                <a:solidFill>
                  <a:schemeClr val="bg1"/>
                </a:solidFill>
              </a:rPr>
              <a:t>GRBP 78th session</a:t>
            </a:r>
            <a:endParaRPr lang="fr-FR" dirty="0">
              <a:solidFill>
                <a:schemeClr val="bg1"/>
              </a:solidFill>
            </a:endParaRPr>
          </a:p>
        </p:txBody>
      </p:sp>
      <p:sp>
        <p:nvSpPr>
          <p:cNvPr id="3" name="ZoneTexte 2">
            <a:extLst>
              <a:ext uri="{FF2B5EF4-FFF2-40B4-BE49-F238E27FC236}">
                <a16:creationId xmlns:a16="http://schemas.microsoft.com/office/drawing/2014/main" id="{5A27F42C-44D9-4595-1455-2E39D1046C08}"/>
              </a:ext>
            </a:extLst>
          </p:cNvPr>
          <p:cNvSpPr txBox="1"/>
          <p:nvPr/>
        </p:nvSpPr>
        <p:spPr>
          <a:xfrm>
            <a:off x="8356599" y="485775"/>
            <a:ext cx="3273426" cy="646331"/>
          </a:xfrm>
          <a:prstGeom prst="rect">
            <a:avLst/>
          </a:prstGeom>
          <a:noFill/>
        </p:spPr>
        <p:txBody>
          <a:bodyPr wrap="square" rtlCol="0">
            <a:spAutoFit/>
          </a:bodyPr>
          <a:lstStyle/>
          <a:p>
            <a:r>
              <a:rPr lang="fr-BE" dirty="0">
                <a:solidFill>
                  <a:schemeClr val="bg1"/>
                </a:solidFill>
              </a:rPr>
              <a:t>Informal </a:t>
            </a:r>
            <a:r>
              <a:rPr lang="fr-BE">
                <a:solidFill>
                  <a:schemeClr val="bg1"/>
                </a:solidFill>
              </a:rPr>
              <a:t>document GRBP-78-22</a:t>
            </a:r>
            <a:endParaRPr lang="fr-BE" dirty="0">
              <a:solidFill>
                <a:schemeClr val="bg1"/>
              </a:solidFill>
            </a:endParaRPr>
          </a:p>
          <a:p>
            <a:r>
              <a:rPr lang="fr-BE" dirty="0">
                <a:solidFill>
                  <a:schemeClr val="bg1"/>
                </a:solidFill>
              </a:rPr>
              <a:t>Agenda item  7(b)</a:t>
            </a:r>
            <a:endParaRPr lang="fr-FR" dirty="0">
              <a:solidFill>
                <a:schemeClr val="bg1"/>
              </a:solidFill>
            </a:endParaRPr>
          </a:p>
        </p:txBody>
      </p:sp>
    </p:spTree>
    <p:extLst>
      <p:ext uri="{BB962C8B-B14F-4D97-AF65-F5344CB8AC3E}">
        <p14:creationId xmlns:p14="http://schemas.microsoft.com/office/powerpoint/2010/main" val="27110215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CF612D-633A-4244-B667-443C4D3D5184}"/>
              </a:ext>
            </a:extLst>
          </p:cNvPr>
          <p:cNvSpPr>
            <a:spLocks noGrp="1"/>
          </p:cNvSpPr>
          <p:nvPr>
            <p:ph idx="1"/>
          </p:nvPr>
        </p:nvSpPr>
        <p:spPr>
          <a:xfrm>
            <a:off x="584199" y="1546860"/>
            <a:ext cx="10515600" cy="4082987"/>
          </a:xfrm>
        </p:spPr>
        <p:txBody>
          <a:bodyPr>
            <a:normAutofit lnSpcReduction="10000"/>
          </a:bodyPr>
          <a:lstStyle/>
          <a:p>
            <a:r>
              <a:rPr lang="en-GB" dirty="0">
                <a:effectLst/>
                <a:latin typeface="+mj-lt"/>
                <a:ea typeface="Times" panose="02020603050405020304" pitchFamily="18" charset="0"/>
                <a:cs typeface="Times New Roman" panose="02020603050405020304" pitchFamily="18" charset="0"/>
              </a:rPr>
              <a:t>ETRTO presented during GRBP 77</a:t>
            </a:r>
            <a:r>
              <a:rPr lang="en-GB" baseline="30000" dirty="0">
                <a:effectLst/>
                <a:latin typeface="+mj-lt"/>
                <a:ea typeface="Times" panose="02020603050405020304" pitchFamily="18" charset="0"/>
                <a:cs typeface="Times New Roman" panose="02020603050405020304" pitchFamily="18" charset="0"/>
              </a:rPr>
              <a:t>th</a:t>
            </a:r>
            <a:r>
              <a:rPr lang="en-GB" dirty="0">
                <a:effectLst/>
                <a:latin typeface="+mj-lt"/>
                <a:ea typeface="Times" panose="02020603050405020304" pitchFamily="18" charset="0"/>
                <a:cs typeface="Times New Roman" panose="02020603050405020304" pitchFamily="18" charset="0"/>
              </a:rPr>
              <a:t> session an amendment proposal to R106 (ECE/TRANS/WP.29/GRBP/2023/9), with </a:t>
            </a:r>
            <a:r>
              <a:rPr lang="en-GB" dirty="0">
                <a:latin typeface="+mj-lt"/>
                <a:ea typeface="Times" panose="02020603050405020304" pitchFamily="18" charset="0"/>
                <a:cs typeface="Times New Roman" panose="02020603050405020304" pitchFamily="18" charset="0"/>
              </a:rPr>
              <a:t>among the proposals </a:t>
            </a:r>
            <a:r>
              <a:rPr lang="en-GB" dirty="0">
                <a:effectLst/>
                <a:latin typeface="+mj-lt"/>
                <a:ea typeface="Times" panose="02020603050405020304" pitchFamily="18" charset="0"/>
                <a:cs typeface="Times New Roman" panose="02020603050405020304" pitchFamily="18" charset="0"/>
              </a:rPr>
              <a:t> to extend the scope to ‘E’ speed symbol.</a:t>
            </a:r>
          </a:p>
          <a:p>
            <a:r>
              <a:rPr lang="en-GB" dirty="0">
                <a:effectLst/>
                <a:latin typeface="+mj-lt"/>
                <a:ea typeface="Times" panose="02020603050405020304" pitchFamily="18" charset="0"/>
                <a:cs typeface="Times New Roman" panose="02020603050405020304" pitchFamily="18" charset="0"/>
              </a:rPr>
              <a:t>Germany and Netherlands </a:t>
            </a:r>
            <a:r>
              <a:rPr lang="en-GB" dirty="0">
                <a:latin typeface="+mj-lt"/>
                <a:ea typeface="Times" panose="02020603050405020304" pitchFamily="18" charset="0"/>
                <a:cs typeface="Times New Roman" panose="02020603050405020304" pitchFamily="18" charset="0"/>
              </a:rPr>
              <a:t>raised some comments on this speed extension proposal to ‘E’ speed index.</a:t>
            </a:r>
            <a:endParaRPr lang="en-GB" dirty="0">
              <a:effectLst/>
              <a:latin typeface="+mj-lt"/>
              <a:ea typeface="Times" panose="02020603050405020304" pitchFamily="18" charset="0"/>
              <a:cs typeface="Times New Roman" panose="02020603050405020304" pitchFamily="18" charset="0"/>
            </a:endParaRPr>
          </a:p>
          <a:p>
            <a:r>
              <a:rPr lang="en-GB" dirty="0">
                <a:effectLst/>
                <a:latin typeface="+mj-lt"/>
                <a:ea typeface="Times" panose="02020603050405020304" pitchFamily="18" charset="0"/>
                <a:cs typeface="Times New Roman" panose="02020603050405020304" pitchFamily="18" charset="0"/>
              </a:rPr>
              <a:t>GRBP kept the document on hold for </a:t>
            </a:r>
            <a:r>
              <a:rPr lang="en-GB" dirty="0">
                <a:latin typeface="+mj-lt"/>
                <a:ea typeface="Times" panose="02020603050405020304" pitchFamily="18" charset="0"/>
                <a:cs typeface="Times New Roman" panose="02020603050405020304" pitchFamily="18" charset="0"/>
              </a:rPr>
              <a:t>further consideration during 78</a:t>
            </a:r>
            <a:r>
              <a:rPr lang="en-GB" baseline="30000" dirty="0">
                <a:latin typeface="+mj-lt"/>
                <a:ea typeface="Times" panose="02020603050405020304" pitchFamily="18" charset="0"/>
                <a:cs typeface="Times New Roman" panose="02020603050405020304" pitchFamily="18" charset="0"/>
              </a:rPr>
              <a:t>th</a:t>
            </a:r>
            <a:r>
              <a:rPr lang="en-GB" dirty="0">
                <a:latin typeface="+mj-lt"/>
                <a:ea typeface="Times" panose="02020603050405020304" pitchFamily="18" charset="0"/>
                <a:cs typeface="Times New Roman" panose="02020603050405020304" pitchFamily="18" charset="0"/>
              </a:rPr>
              <a:t> session and suggested ETRTO to organize</a:t>
            </a:r>
            <a:r>
              <a:rPr lang="en-GB" dirty="0">
                <a:effectLst/>
                <a:latin typeface="+mj-lt"/>
                <a:ea typeface="Times" panose="02020603050405020304" pitchFamily="18" charset="0"/>
                <a:cs typeface="Times New Roman" panose="02020603050405020304" pitchFamily="18" charset="0"/>
              </a:rPr>
              <a:t> a Joint meeting with Germany and Netherlands to clarify ETRTO proposal and to respond to the concerns. </a:t>
            </a:r>
          </a:p>
          <a:p>
            <a:r>
              <a:rPr lang="en-GB" dirty="0">
                <a:latin typeface="+mj-lt"/>
                <a:cs typeface="Times New Roman" panose="02020603050405020304" pitchFamily="18" charset="0"/>
              </a:rPr>
              <a:t>Meeting with Netherlands and Germany took place on 30 May 2023</a:t>
            </a:r>
            <a:endParaRPr lang="en-GB" dirty="0">
              <a:latin typeface="+mj-lt"/>
            </a:endParaRPr>
          </a:p>
        </p:txBody>
      </p:sp>
      <p:sp>
        <p:nvSpPr>
          <p:cNvPr id="3" name="Title 2">
            <a:extLst>
              <a:ext uri="{FF2B5EF4-FFF2-40B4-BE49-F238E27FC236}">
                <a16:creationId xmlns:a16="http://schemas.microsoft.com/office/drawing/2014/main" id="{0670092D-4B3B-473F-BC62-472276F6340D}"/>
              </a:ext>
            </a:extLst>
          </p:cNvPr>
          <p:cNvSpPr>
            <a:spLocks noGrp="1"/>
          </p:cNvSpPr>
          <p:nvPr>
            <p:ph type="title"/>
          </p:nvPr>
        </p:nvSpPr>
        <p:spPr/>
        <p:txBody>
          <a:bodyPr/>
          <a:lstStyle/>
          <a:p>
            <a:r>
              <a:rPr lang="en-GB"/>
              <a:t>Background</a:t>
            </a:r>
          </a:p>
        </p:txBody>
      </p:sp>
      <p:sp>
        <p:nvSpPr>
          <p:cNvPr id="4" name="Date Placeholder 3">
            <a:extLst>
              <a:ext uri="{FF2B5EF4-FFF2-40B4-BE49-F238E27FC236}">
                <a16:creationId xmlns:a16="http://schemas.microsoft.com/office/drawing/2014/main" id="{251A0B96-3E00-45A2-8604-071C6AD0CB67}"/>
              </a:ext>
            </a:extLst>
          </p:cNvPr>
          <p:cNvSpPr>
            <a:spLocks noGrp="1"/>
          </p:cNvSpPr>
          <p:nvPr>
            <p:ph type="dt" sz="half" idx="10"/>
          </p:nvPr>
        </p:nvSpPr>
        <p:spPr/>
        <p:txBody>
          <a:bodyPr/>
          <a:lstStyle/>
          <a:p>
            <a:fld id="{65011442-9EA8-43C1-A90A-E8091E9236D0}" type="datetime2">
              <a:rPr lang="en-US" smtClean="0"/>
              <a:t>Thursday, August 10, 2023</a:t>
            </a:fld>
            <a:endParaRPr lang="en-US" dirty="0"/>
          </a:p>
        </p:txBody>
      </p:sp>
      <p:sp>
        <p:nvSpPr>
          <p:cNvPr id="5" name="Footer Placeholder 4">
            <a:extLst>
              <a:ext uri="{FF2B5EF4-FFF2-40B4-BE49-F238E27FC236}">
                <a16:creationId xmlns:a16="http://schemas.microsoft.com/office/drawing/2014/main" id="{A7DC348E-9D34-4170-A4C8-D211F5EEA601}"/>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6" name="Slide Number Placeholder 5">
            <a:extLst>
              <a:ext uri="{FF2B5EF4-FFF2-40B4-BE49-F238E27FC236}">
                <a16:creationId xmlns:a16="http://schemas.microsoft.com/office/drawing/2014/main" id="{06242D93-9AD8-42DC-BB25-667BFBECF928}"/>
              </a:ext>
            </a:extLst>
          </p:cNvPr>
          <p:cNvSpPr>
            <a:spLocks noGrp="1"/>
          </p:cNvSpPr>
          <p:nvPr>
            <p:ph type="sldNum" sz="quarter" idx="12"/>
          </p:nvPr>
        </p:nvSpPr>
        <p:spPr/>
        <p:txBody>
          <a:bodyPr/>
          <a:lstStyle/>
          <a:p>
            <a:fld id="{74F045D9-6A50-447E-9A04-3B3C9EFFC6F0}" type="slidenum">
              <a:rPr lang="en-US" smtClean="0"/>
              <a:pPr/>
              <a:t>2</a:t>
            </a:fld>
            <a:endParaRPr lang="en-US" dirty="0"/>
          </a:p>
        </p:txBody>
      </p:sp>
    </p:spTree>
    <p:extLst>
      <p:ext uri="{BB962C8B-B14F-4D97-AF65-F5344CB8AC3E}">
        <p14:creationId xmlns:p14="http://schemas.microsoft.com/office/powerpoint/2010/main" val="36682879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CF612D-633A-4244-B667-443C4D3D5184}"/>
              </a:ext>
            </a:extLst>
          </p:cNvPr>
          <p:cNvSpPr>
            <a:spLocks noGrp="1"/>
          </p:cNvSpPr>
          <p:nvPr>
            <p:ph idx="1"/>
          </p:nvPr>
        </p:nvSpPr>
        <p:spPr>
          <a:xfrm>
            <a:off x="584199" y="1578449"/>
            <a:ext cx="10515600" cy="1399305"/>
          </a:xfrm>
        </p:spPr>
        <p:txBody>
          <a:bodyPr vert="horz" lIns="91440" tIns="45720" rIns="91440" bIns="45720" rtlCol="0">
            <a:normAutofit fontScale="92500" lnSpcReduction="10000"/>
          </a:bodyPr>
          <a:lstStyle/>
          <a:p>
            <a:r>
              <a:rPr lang="en-GB" dirty="0">
                <a:latin typeface="+mj-lt"/>
                <a:cs typeface="Times New Roman" panose="02020603050405020304" pitchFamily="18" charset="0"/>
              </a:rPr>
              <a:t>Possible misuse of Agricultural and Commercial Vehicle tyres due to the increase from Speed Symbol “D” to “E” for Agricultural tyres that could be fitted with Commercial Vehicle tyres (that will be allowed to have an additional service description with Speed symbol “E”).</a:t>
            </a:r>
          </a:p>
        </p:txBody>
      </p:sp>
      <p:sp>
        <p:nvSpPr>
          <p:cNvPr id="3" name="Title 2">
            <a:extLst>
              <a:ext uri="{FF2B5EF4-FFF2-40B4-BE49-F238E27FC236}">
                <a16:creationId xmlns:a16="http://schemas.microsoft.com/office/drawing/2014/main" id="{0670092D-4B3B-473F-BC62-472276F6340D}"/>
              </a:ext>
            </a:extLst>
          </p:cNvPr>
          <p:cNvSpPr>
            <a:spLocks noGrp="1"/>
          </p:cNvSpPr>
          <p:nvPr>
            <p:ph type="title"/>
          </p:nvPr>
        </p:nvSpPr>
        <p:spPr>
          <a:xfrm>
            <a:off x="584199" y="463610"/>
            <a:ext cx="10515600" cy="809411"/>
          </a:xfrm>
        </p:spPr>
        <p:txBody>
          <a:bodyPr/>
          <a:lstStyle/>
          <a:p>
            <a:r>
              <a:rPr lang="en-GB"/>
              <a:t>Question from Germany</a:t>
            </a:r>
          </a:p>
        </p:txBody>
      </p:sp>
      <p:sp>
        <p:nvSpPr>
          <p:cNvPr id="4" name="Date Placeholder 3">
            <a:extLst>
              <a:ext uri="{FF2B5EF4-FFF2-40B4-BE49-F238E27FC236}">
                <a16:creationId xmlns:a16="http://schemas.microsoft.com/office/drawing/2014/main" id="{251A0B96-3E00-45A2-8604-071C6AD0CB67}"/>
              </a:ext>
            </a:extLst>
          </p:cNvPr>
          <p:cNvSpPr>
            <a:spLocks noGrp="1"/>
          </p:cNvSpPr>
          <p:nvPr>
            <p:ph type="dt" sz="half" idx="10"/>
          </p:nvPr>
        </p:nvSpPr>
        <p:spPr/>
        <p:txBody>
          <a:bodyPr/>
          <a:lstStyle/>
          <a:p>
            <a:fld id="{65011442-9EA8-43C1-A90A-E8091E9236D0}" type="datetime2">
              <a:rPr lang="en-US" smtClean="0"/>
              <a:t>Thursday, August 10, 2023</a:t>
            </a:fld>
            <a:endParaRPr lang="en-US" dirty="0"/>
          </a:p>
        </p:txBody>
      </p:sp>
      <p:sp>
        <p:nvSpPr>
          <p:cNvPr id="5" name="Footer Placeholder 4">
            <a:extLst>
              <a:ext uri="{FF2B5EF4-FFF2-40B4-BE49-F238E27FC236}">
                <a16:creationId xmlns:a16="http://schemas.microsoft.com/office/drawing/2014/main" id="{A7DC348E-9D34-4170-A4C8-D211F5EEA601}"/>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6" name="Slide Number Placeholder 5">
            <a:extLst>
              <a:ext uri="{FF2B5EF4-FFF2-40B4-BE49-F238E27FC236}">
                <a16:creationId xmlns:a16="http://schemas.microsoft.com/office/drawing/2014/main" id="{06242D93-9AD8-42DC-BB25-667BFBECF928}"/>
              </a:ext>
            </a:extLst>
          </p:cNvPr>
          <p:cNvSpPr>
            <a:spLocks noGrp="1"/>
          </p:cNvSpPr>
          <p:nvPr>
            <p:ph type="sldNum" sz="quarter" idx="12"/>
          </p:nvPr>
        </p:nvSpPr>
        <p:spPr/>
        <p:txBody>
          <a:bodyPr/>
          <a:lstStyle/>
          <a:p>
            <a:fld id="{74F045D9-6A50-447E-9A04-3B3C9EFFC6F0}" type="slidenum">
              <a:rPr lang="en-US" smtClean="0"/>
              <a:pPr/>
              <a:t>3</a:t>
            </a:fld>
            <a:endParaRPr lang="en-US" dirty="0"/>
          </a:p>
        </p:txBody>
      </p:sp>
      <p:sp>
        <p:nvSpPr>
          <p:cNvPr id="7" name="Content Placeholder 1">
            <a:extLst>
              <a:ext uri="{FF2B5EF4-FFF2-40B4-BE49-F238E27FC236}">
                <a16:creationId xmlns:a16="http://schemas.microsoft.com/office/drawing/2014/main" id="{430DDE8F-3DB1-483D-C93B-33049E6B10B9}"/>
              </a:ext>
            </a:extLst>
          </p:cNvPr>
          <p:cNvSpPr txBox="1">
            <a:spLocks/>
          </p:cNvSpPr>
          <p:nvPr/>
        </p:nvSpPr>
        <p:spPr>
          <a:xfrm>
            <a:off x="475724" y="3283183"/>
            <a:ext cx="10732550" cy="2732301"/>
          </a:xfrm>
          <a:prstGeom prst="rect">
            <a:avLst/>
          </a:prstGeom>
        </p:spPr>
        <p:txBody>
          <a:bodyPr vert="horz" lIns="91440" tIns="45720" rIns="91440" bIns="45720" rtlCol="0">
            <a:normAutofit lnSpcReduction="10000"/>
          </a:bodyPr>
          <a:lstStyle>
            <a:lvl1pPr marL="228600" indent="-228600">
              <a:lnSpc>
                <a:spcPct val="90000"/>
              </a:lnSpc>
              <a:spcBef>
                <a:spcPts val="1000"/>
              </a:spcBef>
              <a:buFont typeface="Arial" panose="020B0604020202020204" pitchFamily="34" charset="0"/>
              <a:buChar char="•"/>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514350" indent="-514350">
              <a:buFont typeface="Arial" panose="020B0604020202020204" pitchFamily="34" charset="0"/>
              <a:buAutoNum type="arabicPeriod"/>
            </a:pPr>
            <a:r>
              <a:rPr lang="en-GB" sz="2000" b="1" u="sng" dirty="0">
                <a:solidFill>
                  <a:srgbClr val="00B050"/>
                </a:solidFill>
                <a:latin typeface="+mj-lt"/>
              </a:rPr>
              <a:t>Minimum</a:t>
            </a:r>
            <a:r>
              <a:rPr lang="en-GB" sz="2000" u="sng" dirty="0">
                <a:solidFill>
                  <a:srgbClr val="00B050"/>
                </a:solidFill>
                <a:latin typeface="+mj-lt"/>
              </a:rPr>
              <a:t> </a:t>
            </a:r>
            <a:r>
              <a:rPr lang="en-GB" sz="2000" b="1" u="sng" dirty="0">
                <a:solidFill>
                  <a:srgbClr val="00B050"/>
                </a:solidFill>
                <a:latin typeface="+mj-lt"/>
              </a:rPr>
              <a:t>main</a:t>
            </a:r>
            <a:r>
              <a:rPr lang="en-GB" sz="2000" u="sng" dirty="0">
                <a:solidFill>
                  <a:srgbClr val="00B050"/>
                </a:solidFill>
                <a:latin typeface="+mj-lt"/>
              </a:rPr>
              <a:t> service description for Commercial Vehicle tyres is “</a:t>
            </a:r>
            <a:r>
              <a:rPr lang="en-GB" sz="2000" b="1" u="sng" dirty="0">
                <a:solidFill>
                  <a:srgbClr val="00B050"/>
                </a:solidFill>
                <a:latin typeface="+mj-lt"/>
              </a:rPr>
              <a:t>F</a:t>
            </a:r>
            <a:r>
              <a:rPr lang="en-GB" sz="2000" u="sng" dirty="0">
                <a:solidFill>
                  <a:srgbClr val="00B050"/>
                </a:solidFill>
                <a:latin typeface="+mj-lt"/>
              </a:rPr>
              <a:t>”</a:t>
            </a:r>
            <a:r>
              <a:rPr lang="en-GB" sz="2000" dirty="0">
                <a:solidFill>
                  <a:srgbClr val="00B050"/>
                </a:solidFill>
                <a:latin typeface="+mj-lt"/>
              </a:rPr>
              <a:t> and the possibility to mismatch of these both tyres will not be possible as </a:t>
            </a:r>
            <a:r>
              <a:rPr lang="en-GB" sz="2000" u="sng" dirty="0">
                <a:solidFill>
                  <a:srgbClr val="00B050"/>
                </a:solidFill>
                <a:latin typeface="+mj-lt"/>
              </a:rPr>
              <a:t>Agricultural tyres will have “</a:t>
            </a:r>
            <a:r>
              <a:rPr lang="en-GB" sz="2000" b="1" u="sng" dirty="0">
                <a:solidFill>
                  <a:srgbClr val="00B050"/>
                </a:solidFill>
                <a:latin typeface="+mj-lt"/>
              </a:rPr>
              <a:t>E</a:t>
            </a:r>
            <a:r>
              <a:rPr lang="en-GB" sz="2000" u="sng" dirty="0">
                <a:solidFill>
                  <a:srgbClr val="00B050"/>
                </a:solidFill>
                <a:latin typeface="+mj-lt"/>
              </a:rPr>
              <a:t>”</a:t>
            </a:r>
            <a:r>
              <a:rPr lang="en-GB" sz="2000" dirty="0">
                <a:solidFill>
                  <a:srgbClr val="00B050"/>
                </a:solidFill>
                <a:latin typeface="+mj-lt"/>
              </a:rPr>
              <a:t> (if agreed by GRBP) </a:t>
            </a:r>
            <a:r>
              <a:rPr lang="en-GB" sz="2000" u="sng" dirty="0">
                <a:solidFill>
                  <a:srgbClr val="00B050"/>
                </a:solidFill>
                <a:latin typeface="+mj-lt"/>
              </a:rPr>
              <a:t>as </a:t>
            </a:r>
            <a:r>
              <a:rPr lang="en-GB" sz="2000" b="1" u="sng" dirty="0">
                <a:solidFill>
                  <a:srgbClr val="00B050"/>
                </a:solidFill>
                <a:latin typeface="+mj-lt"/>
              </a:rPr>
              <a:t>maximum</a:t>
            </a:r>
            <a:r>
              <a:rPr lang="en-GB" sz="2000" u="sng" dirty="0">
                <a:solidFill>
                  <a:srgbClr val="00B050"/>
                </a:solidFill>
                <a:latin typeface="+mj-lt"/>
              </a:rPr>
              <a:t> </a:t>
            </a:r>
            <a:r>
              <a:rPr lang="en-GB" sz="2000" b="1" u="sng" dirty="0">
                <a:solidFill>
                  <a:srgbClr val="00B050"/>
                </a:solidFill>
                <a:latin typeface="+mj-lt"/>
              </a:rPr>
              <a:t>main</a:t>
            </a:r>
            <a:r>
              <a:rPr lang="en-GB" sz="2000" u="sng" dirty="0">
                <a:solidFill>
                  <a:srgbClr val="00B050"/>
                </a:solidFill>
                <a:latin typeface="+mj-lt"/>
              </a:rPr>
              <a:t> service description</a:t>
            </a:r>
            <a:r>
              <a:rPr lang="en-GB" sz="2000" dirty="0">
                <a:solidFill>
                  <a:srgbClr val="00B050"/>
                </a:solidFill>
                <a:latin typeface="+mj-lt"/>
              </a:rPr>
              <a:t>. </a:t>
            </a:r>
          </a:p>
          <a:p>
            <a:pPr marL="514350" indent="-514350">
              <a:buFont typeface="Arial" panose="020B0604020202020204" pitchFamily="34" charset="0"/>
              <a:buAutoNum type="arabicPeriod"/>
            </a:pPr>
            <a:r>
              <a:rPr lang="en-GB" sz="2000" dirty="0">
                <a:solidFill>
                  <a:srgbClr val="00B050"/>
                </a:solidFill>
                <a:latin typeface="+mj-lt"/>
              </a:rPr>
              <a:t>The </a:t>
            </a:r>
            <a:r>
              <a:rPr lang="en-GB" sz="2000" u="sng" dirty="0">
                <a:solidFill>
                  <a:srgbClr val="00B050"/>
                </a:solidFill>
                <a:latin typeface="+mj-lt"/>
              </a:rPr>
              <a:t>additional service description </a:t>
            </a:r>
            <a:r>
              <a:rPr lang="en-GB" sz="2000" u="sng">
                <a:solidFill>
                  <a:srgbClr val="00B050"/>
                </a:solidFill>
                <a:latin typeface="+mj-lt"/>
              </a:rPr>
              <a:t>with “E” </a:t>
            </a:r>
            <a:r>
              <a:rPr lang="en-GB" sz="2000" u="sng" dirty="0">
                <a:solidFill>
                  <a:srgbClr val="00B050"/>
                </a:solidFill>
                <a:latin typeface="+mj-lt"/>
              </a:rPr>
              <a:t>speed symbol</a:t>
            </a:r>
            <a:r>
              <a:rPr lang="en-GB" sz="2000" dirty="0">
                <a:solidFill>
                  <a:srgbClr val="00B050"/>
                </a:solidFill>
                <a:latin typeface="+mj-lt"/>
              </a:rPr>
              <a:t> introduced through the last amendment of UN R54 adopted by GRBP will be used for </a:t>
            </a:r>
            <a:r>
              <a:rPr lang="en-GB" sz="2000" u="sng" dirty="0">
                <a:solidFill>
                  <a:srgbClr val="00B050"/>
                </a:solidFill>
                <a:latin typeface="+mj-lt"/>
              </a:rPr>
              <a:t>very specific applications</a:t>
            </a:r>
            <a:r>
              <a:rPr lang="en-GB" sz="2000" dirty="0">
                <a:solidFill>
                  <a:srgbClr val="00B050"/>
                </a:solidFill>
                <a:latin typeface="+mj-lt"/>
              </a:rPr>
              <a:t> (e.g.: 275/70R22.5 urban bus tyres) but these Commercial Vehicle tyres will have anyhow to comply with the requirements of having at </a:t>
            </a:r>
            <a:r>
              <a:rPr lang="en-GB" sz="2000">
                <a:solidFill>
                  <a:srgbClr val="00B050"/>
                </a:solidFill>
                <a:latin typeface="+mj-lt"/>
              </a:rPr>
              <a:t>least “F” </a:t>
            </a:r>
            <a:r>
              <a:rPr lang="en-GB" sz="2000" dirty="0">
                <a:solidFill>
                  <a:srgbClr val="00B050"/>
                </a:solidFill>
                <a:latin typeface="+mj-lt"/>
              </a:rPr>
              <a:t>speed symbol in the main service description.</a:t>
            </a:r>
          </a:p>
          <a:p>
            <a:pPr marL="514350" indent="-514350">
              <a:buAutoNum type="arabicPeriod"/>
            </a:pPr>
            <a:r>
              <a:rPr lang="en-GB" sz="2000" dirty="0">
                <a:solidFill>
                  <a:srgbClr val="00B050"/>
                </a:solidFill>
                <a:latin typeface="+mj-lt"/>
              </a:rPr>
              <a:t>Based on ETRTO standards, there is no possibility to find a Commercial Vehicle and Agricultural tyres matching the same diameter, load capacity, speed capacity and rim profile.</a:t>
            </a:r>
          </a:p>
        </p:txBody>
      </p:sp>
    </p:spTree>
    <p:extLst>
      <p:ext uri="{BB962C8B-B14F-4D97-AF65-F5344CB8AC3E}">
        <p14:creationId xmlns:p14="http://schemas.microsoft.com/office/powerpoint/2010/main" val="3656674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CF612D-633A-4244-B667-443C4D3D5184}"/>
              </a:ext>
            </a:extLst>
          </p:cNvPr>
          <p:cNvSpPr>
            <a:spLocks noGrp="1"/>
          </p:cNvSpPr>
          <p:nvPr>
            <p:ph idx="1"/>
          </p:nvPr>
        </p:nvSpPr>
        <p:spPr>
          <a:xfrm>
            <a:off x="508698" y="1189771"/>
            <a:ext cx="10515600" cy="4566495"/>
          </a:xfrm>
        </p:spPr>
        <p:txBody>
          <a:bodyPr vert="horz" lIns="91440" tIns="45720" rIns="91440" bIns="45720" rtlCol="0">
            <a:normAutofit/>
          </a:bodyPr>
          <a:lstStyle/>
          <a:p>
            <a:r>
              <a:rPr lang="en-GB" u="sng" dirty="0">
                <a:latin typeface="+mj-lt"/>
              </a:rPr>
              <a:t>Tyre size designation </a:t>
            </a:r>
            <a:r>
              <a:rPr lang="en-GB" dirty="0">
                <a:latin typeface="+mj-lt"/>
              </a:rPr>
              <a:t>and </a:t>
            </a:r>
            <a:r>
              <a:rPr lang="en-GB" u="sng" dirty="0">
                <a:latin typeface="+mj-lt"/>
              </a:rPr>
              <a:t>service description </a:t>
            </a:r>
            <a:r>
              <a:rPr lang="en-GB" dirty="0">
                <a:latin typeface="+mj-lt"/>
              </a:rPr>
              <a:t>between Commercial Vehicle and Agricultural tyres are </a:t>
            </a:r>
            <a:r>
              <a:rPr lang="en-GB" u="sng" dirty="0">
                <a:latin typeface="+mj-lt"/>
              </a:rPr>
              <a:t>very </a:t>
            </a:r>
            <a:r>
              <a:rPr lang="en-GB" dirty="0">
                <a:latin typeface="+mj-lt"/>
              </a:rPr>
              <a:t>different, see following example:</a:t>
            </a:r>
          </a:p>
          <a:p>
            <a:endParaRPr lang="en-GB" sz="2000" dirty="0">
              <a:latin typeface="+mj-lt"/>
            </a:endParaRPr>
          </a:p>
          <a:p>
            <a:pPr lvl="1"/>
            <a:r>
              <a:rPr lang="en-GB" sz="2000" dirty="0">
                <a:solidFill>
                  <a:srgbClr val="00B050"/>
                </a:solidFill>
                <a:latin typeface="+mj-lt"/>
                <a:cs typeface="Times New Roman" panose="02020603050405020304" pitchFamily="18" charset="0"/>
              </a:rPr>
              <a:t>CV tyre: 31</a:t>
            </a:r>
            <a:r>
              <a:rPr lang="en-GB" sz="2000" b="1" u="sng" dirty="0">
                <a:solidFill>
                  <a:srgbClr val="00B050"/>
                </a:solidFill>
                <a:latin typeface="+mj-lt"/>
                <a:cs typeface="Times New Roman" panose="02020603050405020304" pitchFamily="18" charset="0"/>
              </a:rPr>
              <a:t>5</a:t>
            </a:r>
            <a:r>
              <a:rPr lang="en-GB" sz="2000" dirty="0">
                <a:solidFill>
                  <a:srgbClr val="00B050"/>
                </a:solidFill>
                <a:latin typeface="+mj-lt"/>
                <a:cs typeface="Times New Roman" panose="02020603050405020304" pitchFamily="18" charset="0"/>
              </a:rPr>
              <a:t>/80R22.5 LI154/150 </a:t>
            </a:r>
            <a:r>
              <a:rPr lang="en-GB" sz="2000" b="1" dirty="0">
                <a:solidFill>
                  <a:srgbClr val="00B050"/>
                </a:solidFill>
                <a:latin typeface="+mj-lt"/>
                <a:cs typeface="Times New Roman" panose="02020603050405020304" pitchFamily="18" charset="0"/>
              </a:rPr>
              <a:t>SS = F and above </a:t>
            </a:r>
            <a:r>
              <a:rPr lang="en-GB" sz="2000" dirty="0">
                <a:solidFill>
                  <a:srgbClr val="00B050"/>
                </a:solidFill>
                <a:latin typeface="+mj-lt"/>
                <a:cs typeface="Times New Roman" panose="02020603050405020304" pitchFamily="18" charset="0"/>
              </a:rPr>
              <a:t>OD = 1076mm </a:t>
            </a:r>
            <a:r>
              <a:rPr lang="en-GB" sz="2000" b="1" dirty="0">
                <a:solidFill>
                  <a:srgbClr val="00B050"/>
                </a:solidFill>
                <a:latin typeface="+mj-lt"/>
                <a:cs typeface="Times New Roman" panose="02020603050405020304" pitchFamily="18" charset="0"/>
              </a:rPr>
              <a:t>Measuring rim width = 9.00 </a:t>
            </a:r>
          </a:p>
          <a:p>
            <a:pPr lvl="1"/>
            <a:r>
              <a:rPr lang="en-GB" sz="2000" dirty="0">
                <a:solidFill>
                  <a:srgbClr val="00B050"/>
                </a:solidFill>
                <a:latin typeface="+mj-lt"/>
                <a:cs typeface="Times New Roman" panose="02020603050405020304" pitchFamily="18" charset="0"/>
              </a:rPr>
              <a:t>AGR tyre: 56</a:t>
            </a:r>
            <a:r>
              <a:rPr lang="en-GB" sz="2000" b="1" u="sng" dirty="0">
                <a:solidFill>
                  <a:srgbClr val="00B050"/>
                </a:solidFill>
                <a:latin typeface="+mj-lt"/>
                <a:cs typeface="Times New Roman" panose="02020603050405020304" pitchFamily="18" charset="0"/>
              </a:rPr>
              <a:t>0</a:t>
            </a:r>
            <a:r>
              <a:rPr lang="en-GB" sz="2000" dirty="0">
                <a:solidFill>
                  <a:srgbClr val="00B050"/>
                </a:solidFill>
                <a:latin typeface="+mj-lt"/>
                <a:cs typeface="Times New Roman" panose="02020603050405020304" pitchFamily="18" charset="0"/>
              </a:rPr>
              <a:t>/45R22.5 </a:t>
            </a:r>
            <a:r>
              <a:rPr lang="en-GB" sz="2000" u="sng" dirty="0">
                <a:solidFill>
                  <a:srgbClr val="00B050"/>
                </a:solidFill>
                <a:latin typeface="+mj-lt"/>
                <a:cs typeface="Times New Roman" panose="02020603050405020304" pitchFamily="18" charset="0"/>
              </a:rPr>
              <a:t>IMP</a:t>
            </a:r>
            <a:r>
              <a:rPr lang="en-GB" sz="2000" dirty="0">
                <a:solidFill>
                  <a:srgbClr val="00B050"/>
                </a:solidFill>
                <a:latin typeface="+mj-lt"/>
                <a:cs typeface="Times New Roman" panose="02020603050405020304" pitchFamily="18" charset="0"/>
              </a:rPr>
              <a:t> LI146 </a:t>
            </a:r>
            <a:r>
              <a:rPr lang="en-GB" sz="2000" b="1" dirty="0">
                <a:solidFill>
                  <a:srgbClr val="00B050"/>
                </a:solidFill>
                <a:latin typeface="+mj-lt"/>
                <a:cs typeface="Times New Roman" panose="02020603050405020304" pitchFamily="18" charset="0"/>
              </a:rPr>
              <a:t>SS = E or below </a:t>
            </a:r>
            <a:r>
              <a:rPr lang="en-GB" sz="2000" dirty="0">
                <a:solidFill>
                  <a:srgbClr val="00B050"/>
                </a:solidFill>
                <a:latin typeface="+mj-lt"/>
                <a:cs typeface="Times New Roman" panose="02020603050405020304" pitchFamily="18" charset="0"/>
              </a:rPr>
              <a:t>OD = 1076mm </a:t>
            </a:r>
            <a:r>
              <a:rPr lang="en-GB" sz="2000" b="1" dirty="0">
                <a:solidFill>
                  <a:srgbClr val="00B050"/>
                </a:solidFill>
                <a:latin typeface="+mj-lt"/>
                <a:cs typeface="Times New Roman" panose="02020603050405020304" pitchFamily="18" charset="0"/>
              </a:rPr>
              <a:t>Measuring rim width = 18.00</a:t>
            </a:r>
          </a:p>
          <a:p>
            <a:pPr lvl="1"/>
            <a:endParaRPr lang="en-GB" sz="2000" dirty="0">
              <a:solidFill>
                <a:srgbClr val="00B050"/>
              </a:solidFill>
              <a:latin typeface="+mj-lt"/>
              <a:cs typeface="Times New Roman" panose="02020603050405020304" pitchFamily="18" charset="0"/>
            </a:endParaRPr>
          </a:p>
          <a:p>
            <a:r>
              <a:rPr lang="en-GB" dirty="0">
                <a:latin typeface="+mj-lt"/>
              </a:rPr>
              <a:t>Current table in Annex 7 of UN R106 is already allowing tractor vehicles to go to faster speeds (70 km/h) by reducing the load and we have no examples of mismatch.</a:t>
            </a:r>
          </a:p>
        </p:txBody>
      </p:sp>
      <p:sp>
        <p:nvSpPr>
          <p:cNvPr id="3" name="Title 2">
            <a:extLst>
              <a:ext uri="{FF2B5EF4-FFF2-40B4-BE49-F238E27FC236}">
                <a16:creationId xmlns:a16="http://schemas.microsoft.com/office/drawing/2014/main" id="{0670092D-4B3B-473F-BC62-472276F6340D}"/>
              </a:ext>
            </a:extLst>
          </p:cNvPr>
          <p:cNvSpPr>
            <a:spLocks noGrp="1"/>
          </p:cNvSpPr>
          <p:nvPr>
            <p:ph type="title"/>
          </p:nvPr>
        </p:nvSpPr>
        <p:spPr/>
        <p:txBody>
          <a:bodyPr/>
          <a:lstStyle/>
          <a:p>
            <a:r>
              <a:rPr lang="en-GB"/>
              <a:t>Misuse of CV and AGR tyres</a:t>
            </a:r>
          </a:p>
        </p:txBody>
      </p:sp>
      <p:sp>
        <p:nvSpPr>
          <p:cNvPr id="4" name="Date Placeholder 3">
            <a:extLst>
              <a:ext uri="{FF2B5EF4-FFF2-40B4-BE49-F238E27FC236}">
                <a16:creationId xmlns:a16="http://schemas.microsoft.com/office/drawing/2014/main" id="{251A0B96-3E00-45A2-8604-071C6AD0CB67}"/>
              </a:ext>
            </a:extLst>
          </p:cNvPr>
          <p:cNvSpPr>
            <a:spLocks noGrp="1"/>
          </p:cNvSpPr>
          <p:nvPr>
            <p:ph type="dt" sz="half" idx="10"/>
          </p:nvPr>
        </p:nvSpPr>
        <p:spPr/>
        <p:txBody>
          <a:bodyPr/>
          <a:lstStyle/>
          <a:p>
            <a:fld id="{65011442-9EA8-43C1-A90A-E8091E9236D0}" type="datetime2">
              <a:rPr lang="en-US" smtClean="0"/>
              <a:t>Thursday, August 10, 2023</a:t>
            </a:fld>
            <a:endParaRPr lang="en-US" dirty="0"/>
          </a:p>
        </p:txBody>
      </p:sp>
      <p:sp>
        <p:nvSpPr>
          <p:cNvPr id="5" name="Footer Placeholder 4">
            <a:extLst>
              <a:ext uri="{FF2B5EF4-FFF2-40B4-BE49-F238E27FC236}">
                <a16:creationId xmlns:a16="http://schemas.microsoft.com/office/drawing/2014/main" id="{A7DC348E-9D34-4170-A4C8-D211F5EEA601}"/>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6" name="Slide Number Placeholder 5">
            <a:extLst>
              <a:ext uri="{FF2B5EF4-FFF2-40B4-BE49-F238E27FC236}">
                <a16:creationId xmlns:a16="http://schemas.microsoft.com/office/drawing/2014/main" id="{06242D93-9AD8-42DC-BB25-667BFBECF928}"/>
              </a:ext>
            </a:extLst>
          </p:cNvPr>
          <p:cNvSpPr>
            <a:spLocks noGrp="1"/>
          </p:cNvSpPr>
          <p:nvPr>
            <p:ph type="sldNum" sz="quarter" idx="12"/>
          </p:nvPr>
        </p:nvSpPr>
        <p:spPr/>
        <p:txBody>
          <a:bodyPr/>
          <a:lstStyle/>
          <a:p>
            <a:fld id="{74F045D9-6A50-447E-9A04-3B3C9EFFC6F0}" type="slidenum">
              <a:rPr lang="en-US" smtClean="0"/>
              <a:pPr/>
              <a:t>4</a:t>
            </a:fld>
            <a:endParaRPr lang="en-US" dirty="0"/>
          </a:p>
        </p:txBody>
      </p:sp>
      <p:sp>
        <p:nvSpPr>
          <p:cNvPr id="7" name="Content Placeholder 1">
            <a:extLst>
              <a:ext uri="{FF2B5EF4-FFF2-40B4-BE49-F238E27FC236}">
                <a16:creationId xmlns:a16="http://schemas.microsoft.com/office/drawing/2014/main" id="{430DDE8F-3DB1-483D-C93B-33049E6B10B9}"/>
              </a:ext>
            </a:extLst>
          </p:cNvPr>
          <p:cNvSpPr txBox="1">
            <a:spLocks/>
          </p:cNvSpPr>
          <p:nvPr/>
        </p:nvSpPr>
        <p:spPr>
          <a:xfrm>
            <a:off x="584199" y="3567656"/>
            <a:ext cx="10515600" cy="1836468"/>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US" dirty="0">
              <a:solidFill>
                <a:srgbClr val="00B050"/>
              </a:solidFill>
            </a:endParaRPr>
          </a:p>
        </p:txBody>
      </p:sp>
    </p:spTree>
    <p:extLst>
      <p:ext uri="{BB962C8B-B14F-4D97-AF65-F5344CB8AC3E}">
        <p14:creationId xmlns:p14="http://schemas.microsoft.com/office/powerpoint/2010/main" val="149367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CF612D-633A-4244-B667-443C4D3D5184}"/>
              </a:ext>
            </a:extLst>
          </p:cNvPr>
          <p:cNvSpPr>
            <a:spLocks noGrp="1"/>
          </p:cNvSpPr>
          <p:nvPr>
            <p:ph idx="1"/>
          </p:nvPr>
        </p:nvSpPr>
        <p:spPr>
          <a:xfrm>
            <a:off x="584199" y="1665187"/>
            <a:ext cx="10515600" cy="1399305"/>
          </a:xfrm>
        </p:spPr>
        <p:txBody>
          <a:bodyPr vert="horz" lIns="91440" tIns="45720" rIns="91440" bIns="45720" rtlCol="0">
            <a:normAutofit/>
          </a:bodyPr>
          <a:lstStyle/>
          <a:p>
            <a:r>
              <a:rPr lang="en-GB">
                <a:latin typeface="+mj-lt"/>
                <a:cs typeface="Times New Roman" panose="02020603050405020304" pitchFamily="18" charset="0"/>
              </a:rPr>
              <a:t>Agricultural tractors may be driven without driving license in Netherlands, for this reason, Netherlands is hesitating about the possibility to increase the maximum speed for this tyres/vehicles.</a:t>
            </a:r>
          </a:p>
        </p:txBody>
      </p:sp>
      <p:sp>
        <p:nvSpPr>
          <p:cNvPr id="3" name="Title 2">
            <a:extLst>
              <a:ext uri="{FF2B5EF4-FFF2-40B4-BE49-F238E27FC236}">
                <a16:creationId xmlns:a16="http://schemas.microsoft.com/office/drawing/2014/main" id="{0670092D-4B3B-473F-BC62-472276F6340D}"/>
              </a:ext>
            </a:extLst>
          </p:cNvPr>
          <p:cNvSpPr>
            <a:spLocks noGrp="1"/>
          </p:cNvSpPr>
          <p:nvPr>
            <p:ph type="title"/>
          </p:nvPr>
        </p:nvSpPr>
        <p:spPr/>
        <p:txBody>
          <a:bodyPr/>
          <a:lstStyle/>
          <a:p>
            <a:r>
              <a:rPr lang="en-GB" dirty="0"/>
              <a:t>Question from Netherlands</a:t>
            </a:r>
          </a:p>
        </p:txBody>
      </p:sp>
      <p:sp>
        <p:nvSpPr>
          <p:cNvPr id="4" name="Date Placeholder 3">
            <a:extLst>
              <a:ext uri="{FF2B5EF4-FFF2-40B4-BE49-F238E27FC236}">
                <a16:creationId xmlns:a16="http://schemas.microsoft.com/office/drawing/2014/main" id="{251A0B96-3E00-45A2-8604-071C6AD0CB67}"/>
              </a:ext>
            </a:extLst>
          </p:cNvPr>
          <p:cNvSpPr>
            <a:spLocks noGrp="1"/>
          </p:cNvSpPr>
          <p:nvPr>
            <p:ph type="dt" sz="half" idx="10"/>
          </p:nvPr>
        </p:nvSpPr>
        <p:spPr/>
        <p:txBody>
          <a:bodyPr/>
          <a:lstStyle/>
          <a:p>
            <a:fld id="{65011442-9EA8-43C1-A90A-E8091E9236D0}" type="datetime2">
              <a:rPr lang="en-US" smtClean="0"/>
              <a:t>Thursday, August 10, 2023</a:t>
            </a:fld>
            <a:endParaRPr lang="en-US" dirty="0"/>
          </a:p>
        </p:txBody>
      </p:sp>
      <p:sp>
        <p:nvSpPr>
          <p:cNvPr id="5" name="Footer Placeholder 4">
            <a:extLst>
              <a:ext uri="{FF2B5EF4-FFF2-40B4-BE49-F238E27FC236}">
                <a16:creationId xmlns:a16="http://schemas.microsoft.com/office/drawing/2014/main" id="{A7DC348E-9D34-4170-A4C8-D211F5EEA601}"/>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6" name="Slide Number Placeholder 5">
            <a:extLst>
              <a:ext uri="{FF2B5EF4-FFF2-40B4-BE49-F238E27FC236}">
                <a16:creationId xmlns:a16="http://schemas.microsoft.com/office/drawing/2014/main" id="{06242D93-9AD8-42DC-BB25-667BFBECF928}"/>
              </a:ext>
            </a:extLst>
          </p:cNvPr>
          <p:cNvSpPr>
            <a:spLocks noGrp="1"/>
          </p:cNvSpPr>
          <p:nvPr>
            <p:ph type="sldNum" sz="quarter" idx="12"/>
          </p:nvPr>
        </p:nvSpPr>
        <p:spPr/>
        <p:txBody>
          <a:bodyPr/>
          <a:lstStyle/>
          <a:p>
            <a:fld id="{74F045D9-6A50-447E-9A04-3B3C9EFFC6F0}" type="slidenum">
              <a:rPr lang="en-US" smtClean="0"/>
              <a:pPr/>
              <a:t>5</a:t>
            </a:fld>
            <a:endParaRPr lang="en-US" dirty="0"/>
          </a:p>
        </p:txBody>
      </p:sp>
      <p:sp>
        <p:nvSpPr>
          <p:cNvPr id="7" name="Content Placeholder 1">
            <a:extLst>
              <a:ext uri="{FF2B5EF4-FFF2-40B4-BE49-F238E27FC236}">
                <a16:creationId xmlns:a16="http://schemas.microsoft.com/office/drawing/2014/main" id="{430DDE8F-3DB1-483D-C93B-33049E6B10B9}"/>
              </a:ext>
            </a:extLst>
          </p:cNvPr>
          <p:cNvSpPr txBox="1">
            <a:spLocks/>
          </p:cNvSpPr>
          <p:nvPr/>
        </p:nvSpPr>
        <p:spPr>
          <a:xfrm>
            <a:off x="584199" y="3567656"/>
            <a:ext cx="10515600" cy="1836468"/>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800">
                <a:latin typeface="+mj-lt"/>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solidFill>
                  <a:srgbClr val="00B050"/>
                </a:solidFill>
              </a:rPr>
              <a:t>Today it is already possible to drive at 70 km/h. As current table in Annex 7 of UN R106 is allowing tractor vehicles to go to faster speeds (70 km/h) by reducing the load </a:t>
            </a:r>
            <a:r>
              <a:rPr lang="en-GB">
                <a:solidFill>
                  <a:srgbClr val="00B050"/>
                </a:solidFill>
              </a:rPr>
              <a:t>and we </a:t>
            </a:r>
            <a:r>
              <a:rPr lang="en-GB" dirty="0">
                <a:solidFill>
                  <a:srgbClr val="00B050"/>
                </a:solidFill>
              </a:rPr>
              <a:t>have no examples of mismatch.</a:t>
            </a:r>
          </a:p>
        </p:txBody>
      </p:sp>
    </p:spTree>
    <p:extLst>
      <p:ext uri="{BB962C8B-B14F-4D97-AF65-F5344CB8AC3E}">
        <p14:creationId xmlns:p14="http://schemas.microsoft.com/office/powerpoint/2010/main" val="4059002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2163F-548B-42DC-A8CE-5A9F28E6D864}"/>
              </a:ext>
            </a:extLst>
          </p:cNvPr>
          <p:cNvSpPr>
            <a:spLocks noGrp="1"/>
          </p:cNvSpPr>
          <p:nvPr>
            <p:ph type="title"/>
          </p:nvPr>
        </p:nvSpPr>
        <p:spPr>
          <a:xfrm>
            <a:off x="1912619" y="2867008"/>
            <a:ext cx="7858760" cy="1325563"/>
          </a:xfrm>
        </p:spPr>
        <p:txBody>
          <a:bodyPr/>
          <a:lstStyle/>
          <a:p>
            <a:pPr algn="ctr"/>
            <a:r>
              <a:rPr lang="en-US" dirty="0"/>
              <a:t>Thank you</a:t>
            </a:r>
          </a:p>
        </p:txBody>
      </p:sp>
      <p:sp>
        <p:nvSpPr>
          <p:cNvPr id="3" name="Date Placeholder 2">
            <a:extLst>
              <a:ext uri="{FF2B5EF4-FFF2-40B4-BE49-F238E27FC236}">
                <a16:creationId xmlns:a16="http://schemas.microsoft.com/office/drawing/2014/main" id="{B17D15E6-7E32-4891-AE59-B5AA6A1CC166}"/>
              </a:ext>
            </a:extLst>
          </p:cNvPr>
          <p:cNvSpPr>
            <a:spLocks noGrp="1"/>
          </p:cNvSpPr>
          <p:nvPr>
            <p:ph type="dt" sz="half" idx="10"/>
          </p:nvPr>
        </p:nvSpPr>
        <p:spPr/>
        <p:txBody>
          <a:bodyPr/>
          <a:lstStyle/>
          <a:p>
            <a:fld id="{65011442-9EA8-43C1-A90A-E8091E9236D0}" type="datetime2">
              <a:rPr lang="en-US" smtClean="0"/>
              <a:t>Thursday, August 10, 2023</a:t>
            </a:fld>
            <a:endParaRPr lang="en-US" dirty="0"/>
          </a:p>
        </p:txBody>
      </p:sp>
      <p:sp>
        <p:nvSpPr>
          <p:cNvPr id="4" name="Footer Placeholder 3">
            <a:extLst>
              <a:ext uri="{FF2B5EF4-FFF2-40B4-BE49-F238E27FC236}">
                <a16:creationId xmlns:a16="http://schemas.microsoft.com/office/drawing/2014/main" id="{DFD22C9E-D264-4A72-8DBF-239414ACFC4A}"/>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5" name="Slide Number Placeholder 4">
            <a:extLst>
              <a:ext uri="{FF2B5EF4-FFF2-40B4-BE49-F238E27FC236}">
                <a16:creationId xmlns:a16="http://schemas.microsoft.com/office/drawing/2014/main" id="{EE72B258-391A-4D16-AEDA-38646B1EF9E6}"/>
              </a:ext>
            </a:extLst>
          </p:cNvPr>
          <p:cNvSpPr>
            <a:spLocks noGrp="1"/>
          </p:cNvSpPr>
          <p:nvPr>
            <p:ph type="sldNum" sz="quarter" idx="12"/>
          </p:nvPr>
        </p:nvSpPr>
        <p:spPr/>
        <p:txBody>
          <a:bodyPr/>
          <a:lstStyle/>
          <a:p>
            <a:fld id="{74F045D9-6A50-447E-9A04-3B3C9EFFC6F0}" type="slidenum">
              <a:rPr lang="en-US" smtClean="0"/>
              <a:pPr/>
              <a:t>6</a:t>
            </a:fld>
            <a:endParaRPr lang="en-US" dirty="0"/>
          </a:p>
        </p:txBody>
      </p:sp>
    </p:spTree>
    <p:extLst>
      <p:ext uri="{BB962C8B-B14F-4D97-AF65-F5344CB8AC3E}">
        <p14:creationId xmlns:p14="http://schemas.microsoft.com/office/powerpoint/2010/main" val="2332672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6C11D5-3D5A-4B61-B36F-53BD5AF0C931}">
  <ds:schemaRefs>
    <ds:schemaRef ds:uri="http://schemas.microsoft.com/sharepoint/v3/contenttype/forms"/>
  </ds:schemaRefs>
</ds:datastoreItem>
</file>

<file path=customXml/itemProps2.xml><?xml version="1.0" encoding="utf-8"?>
<ds:datastoreItem xmlns:ds="http://schemas.openxmlformats.org/officeDocument/2006/customXml" ds:itemID="{6DA605E6-2EE7-49C9-86ED-90CA00EDB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TotalTime>
  <Words>569</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ETRTO responses on comments to the amendment proposal ECE/TRANS/WP.29/GRBP/2023/9</vt:lpstr>
      <vt:lpstr>Background</vt:lpstr>
      <vt:lpstr>Question from Germany</vt:lpstr>
      <vt:lpstr>Misuse of CV and AGR tyres</vt:lpstr>
      <vt:lpstr>Question from Netherlands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EXEC</dc:title>
  <dc:creator>Josep Guinjoan</dc:creator>
  <cp:lastModifiedBy>secretariat</cp:lastModifiedBy>
  <cp:revision>25</cp:revision>
  <dcterms:created xsi:type="dcterms:W3CDTF">2021-11-17T09:31:58Z</dcterms:created>
  <dcterms:modified xsi:type="dcterms:W3CDTF">2023-08-10T14:13:27Z</dcterms:modified>
</cp:coreProperties>
</file>