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59" r:id="rId5"/>
    <p:sldId id="257" r:id="rId6"/>
    <p:sldId id="258"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907B8E-25C9-44A0-85C9-0CE0287B30F3}" v="27" dt="2023-08-24T15:11:43.79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Master" Target="slideMasters/slideMaster1.xml"/><Relationship Id="rId7" Type="http://schemas.openxmlformats.org/officeDocument/2006/relationships/slide" Target="slides/slide4.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9042756B-3BAD-40C6-B106-B65AF259A664}"/>
    <pc:docChg chg="modSld">
      <pc:chgData name="Konstantin Glukhenkiy" userId="24b49d37-c936-4e44-8fab-4bfac34f62f4" providerId="ADAL" clId="{9042756B-3BAD-40C6-B106-B65AF259A664}" dt="2023-08-25T05:48:44.499" v="5" actId="20577"/>
      <pc:docMkLst>
        <pc:docMk/>
      </pc:docMkLst>
      <pc:sldChg chg="modSp mod">
        <pc:chgData name="Konstantin Glukhenkiy" userId="24b49d37-c936-4e44-8fab-4bfac34f62f4" providerId="ADAL" clId="{9042756B-3BAD-40C6-B106-B65AF259A664}" dt="2023-08-25T05:48:44.499" v="5" actId="20577"/>
        <pc:sldMkLst>
          <pc:docMk/>
          <pc:sldMk cId="1542979344" sldId="256"/>
        </pc:sldMkLst>
        <pc:spChg chg="mod">
          <ac:chgData name="Konstantin Glukhenkiy" userId="24b49d37-c936-4e44-8fab-4bfac34f62f4" providerId="ADAL" clId="{9042756B-3BAD-40C6-B106-B65AF259A664}" dt="2023-08-25T05:48:44.499" v="5" actId="20577"/>
          <ac:spMkLst>
            <pc:docMk/>
            <pc:sldMk cId="1542979344" sldId="256"/>
            <ac:spMk id="7" creationId="{948BA423-095C-DA01-5296-98A071EE8A61}"/>
          </ac:spMkLst>
        </pc:spChg>
      </pc:sldChg>
    </pc:docChg>
  </pc:docChgLst>
  <pc:docChgLst>
    <pc:chgData name="DODU Maëlle" userId="f18bdd34-cac7-40f2-b2e0-8b449ec4b799" providerId="ADAL" clId="{D9907B8E-25C9-44A0-85C9-0CE0287B30F3}"/>
    <pc:docChg chg="undo custSel addSld modSld sldOrd">
      <pc:chgData name="DODU Maëlle" userId="f18bdd34-cac7-40f2-b2e0-8b449ec4b799" providerId="ADAL" clId="{D9907B8E-25C9-44A0-85C9-0CE0287B30F3}" dt="2023-08-24T15:44:05.853" v="1172" actId="1076"/>
      <pc:docMkLst>
        <pc:docMk/>
      </pc:docMkLst>
      <pc:sldChg chg="addSp delSp modSp mod">
        <pc:chgData name="DODU Maëlle" userId="f18bdd34-cac7-40f2-b2e0-8b449ec4b799" providerId="ADAL" clId="{D9907B8E-25C9-44A0-85C9-0CE0287B30F3}" dt="2023-08-24T15:38:11.561" v="1119" actId="1076"/>
        <pc:sldMkLst>
          <pc:docMk/>
          <pc:sldMk cId="3931850131" sldId="257"/>
        </pc:sldMkLst>
        <pc:spChg chg="mod">
          <ac:chgData name="DODU Maëlle" userId="f18bdd34-cac7-40f2-b2e0-8b449ec4b799" providerId="ADAL" clId="{D9907B8E-25C9-44A0-85C9-0CE0287B30F3}" dt="2023-08-24T14:46:17.577" v="110" actId="20577"/>
          <ac:spMkLst>
            <pc:docMk/>
            <pc:sldMk cId="3931850131" sldId="257"/>
            <ac:spMk id="2" creationId="{00F918D4-06CD-696C-1C16-D63DD52599F9}"/>
          </ac:spMkLst>
        </pc:spChg>
        <pc:spChg chg="mod">
          <ac:chgData name="DODU Maëlle" userId="f18bdd34-cac7-40f2-b2e0-8b449ec4b799" providerId="ADAL" clId="{D9907B8E-25C9-44A0-85C9-0CE0287B30F3}" dt="2023-08-24T15:31:50.987" v="1014" actId="1076"/>
          <ac:spMkLst>
            <pc:docMk/>
            <pc:sldMk cId="3931850131" sldId="257"/>
            <ac:spMk id="6" creationId="{3C92B4FF-886E-21C6-EF79-81A74B9F39F0}"/>
          </ac:spMkLst>
        </pc:spChg>
        <pc:spChg chg="mod">
          <ac:chgData name="DODU Maëlle" userId="f18bdd34-cac7-40f2-b2e0-8b449ec4b799" providerId="ADAL" clId="{D9907B8E-25C9-44A0-85C9-0CE0287B30F3}" dt="2023-08-24T15:34:39.422" v="1053" actId="1076"/>
          <ac:spMkLst>
            <pc:docMk/>
            <pc:sldMk cId="3931850131" sldId="257"/>
            <ac:spMk id="10" creationId="{D99329F7-410E-0626-B04D-0EA65FF33B81}"/>
          </ac:spMkLst>
        </pc:spChg>
        <pc:spChg chg="mod">
          <ac:chgData name="DODU Maëlle" userId="f18bdd34-cac7-40f2-b2e0-8b449ec4b799" providerId="ADAL" clId="{D9907B8E-25C9-44A0-85C9-0CE0287B30F3}" dt="2023-08-24T15:38:11.561" v="1119" actId="1076"/>
          <ac:spMkLst>
            <pc:docMk/>
            <pc:sldMk cId="3931850131" sldId="257"/>
            <ac:spMk id="12" creationId="{62B8D659-4D8E-5347-4404-B0D1E307873E}"/>
          </ac:spMkLst>
        </pc:spChg>
        <pc:grpChg chg="mod">
          <ac:chgData name="DODU Maëlle" userId="f18bdd34-cac7-40f2-b2e0-8b449ec4b799" providerId="ADAL" clId="{D9907B8E-25C9-44A0-85C9-0CE0287B30F3}" dt="2023-08-24T15:31:23.268" v="993" actId="1076"/>
          <ac:grpSpMkLst>
            <pc:docMk/>
            <pc:sldMk cId="3931850131" sldId="257"/>
            <ac:grpSpMk id="9" creationId="{B6CC5A64-AA98-CA77-391E-7D3B35645A03}"/>
          </ac:grpSpMkLst>
        </pc:grpChg>
        <pc:grpChg chg="del mod">
          <ac:chgData name="DODU Maëlle" userId="f18bdd34-cac7-40f2-b2e0-8b449ec4b799" providerId="ADAL" clId="{D9907B8E-25C9-44A0-85C9-0CE0287B30F3}" dt="2023-08-24T15:11:39.991" v="427" actId="21"/>
          <ac:grpSpMkLst>
            <pc:docMk/>
            <pc:sldMk cId="3931850131" sldId="257"/>
            <ac:grpSpMk id="23" creationId="{65DECC35-F3B7-BE52-EA79-01FD17D9A6BF}"/>
          </ac:grpSpMkLst>
        </pc:grpChg>
        <pc:graphicFrameChg chg="add del mod">
          <ac:chgData name="DODU Maëlle" userId="f18bdd34-cac7-40f2-b2e0-8b449ec4b799" providerId="ADAL" clId="{D9907B8E-25C9-44A0-85C9-0CE0287B30F3}" dt="2023-08-23T09:49:14.476" v="9"/>
          <ac:graphicFrameMkLst>
            <pc:docMk/>
            <pc:sldMk cId="3931850131" sldId="257"/>
            <ac:graphicFrameMk id="19" creationId="{EAAAC566-32CD-48BF-A245-3E9F04190B5E}"/>
          </ac:graphicFrameMkLst>
        </pc:graphicFrameChg>
        <pc:graphicFrameChg chg="add del mod">
          <ac:chgData name="DODU Maëlle" userId="f18bdd34-cac7-40f2-b2e0-8b449ec4b799" providerId="ADAL" clId="{D9907B8E-25C9-44A0-85C9-0CE0287B30F3}" dt="2023-08-23T09:51:20.483" v="47"/>
          <ac:graphicFrameMkLst>
            <pc:docMk/>
            <pc:sldMk cId="3931850131" sldId="257"/>
            <ac:graphicFrameMk id="26" creationId="{5E2095DE-1DDC-22EF-D594-C20D1E1CA6AB}"/>
          </ac:graphicFrameMkLst>
        </pc:graphicFrameChg>
        <pc:graphicFrameChg chg="add del mod">
          <ac:chgData name="DODU Maëlle" userId="f18bdd34-cac7-40f2-b2e0-8b449ec4b799" providerId="ADAL" clId="{D9907B8E-25C9-44A0-85C9-0CE0287B30F3}" dt="2023-08-23T09:52:31.996" v="52"/>
          <ac:graphicFrameMkLst>
            <pc:docMk/>
            <pc:sldMk cId="3931850131" sldId="257"/>
            <ac:graphicFrameMk id="28" creationId="{CCE68FBB-1BDB-FF29-8F02-8491A8366664}"/>
          </ac:graphicFrameMkLst>
        </pc:graphicFrameChg>
        <pc:picChg chg="mod">
          <ac:chgData name="DODU Maëlle" userId="f18bdd34-cac7-40f2-b2e0-8b449ec4b799" providerId="ADAL" clId="{D9907B8E-25C9-44A0-85C9-0CE0287B30F3}" dt="2023-08-24T15:31:39.297" v="1013" actId="14100"/>
          <ac:picMkLst>
            <pc:docMk/>
            <pc:sldMk cId="3931850131" sldId="257"/>
            <ac:picMk id="5" creationId="{2F894818-011E-A0B0-0301-103C3093FC14}"/>
          </ac:picMkLst>
        </pc:picChg>
        <pc:picChg chg="del mod">
          <ac:chgData name="DODU Maëlle" userId="f18bdd34-cac7-40f2-b2e0-8b449ec4b799" providerId="ADAL" clId="{D9907B8E-25C9-44A0-85C9-0CE0287B30F3}" dt="2023-08-23T09:48:28.202" v="3"/>
          <ac:picMkLst>
            <pc:docMk/>
            <pc:sldMk cId="3931850131" sldId="257"/>
            <ac:picMk id="13" creationId="{BBD5014C-90F8-BD6E-A887-00FEE24539B8}"/>
          </ac:picMkLst>
        </pc:picChg>
        <pc:picChg chg="del mod">
          <ac:chgData name="DODU Maëlle" userId="f18bdd34-cac7-40f2-b2e0-8b449ec4b799" providerId="ADAL" clId="{D9907B8E-25C9-44A0-85C9-0CE0287B30F3}" dt="2023-08-23T09:50:06.452" v="12" actId="478"/>
          <ac:picMkLst>
            <pc:docMk/>
            <pc:sldMk cId="3931850131" sldId="257"/>
            <ac:picMk id="14" creationId="{0DB49134-2272-0347-C96A-EA986C3189D7}"/>
          </ac:picMkLst>
        </pc:picChg>
        <pc:picChg chg="del mod">
          <ac:chgData name="DODU Maëlle" userId="f18bdd34-cac7-40f2-b2e0-8b449ec4b799" providerId="ADAL" clId="{D9907B8E-25C9-44A0-85C9-0CE0287B30F3}" dt="2023-08-23T09:49:05.866" v="7"/>
          <ac:picMkLst>
            <pc:docMk/>
            <pc:sldMk cId="3931850131" sldId="257"/>
            <ac:picMk id="17" creationId="{80598A14-6077-38A1-0DFC-3B402685CDE4}"/>
          </ac:picMkLst>
        </pc:picChg>
        <pc:picChg chg="del">
          <ac:chgData name="DODU Maëlle" userId="f18bdd34-cac7-40f2-b2e0-8b449ec4b799" providerId="ADAL" clId="{D9907B8E-25C9-44A0-85C9-0CE0287B30F3}" dt="2023-08-23T09:47:47.980" v="0" actId="478"/>
          <ac:picMkLst>
            <pc:docMk/>
            <pc:sldMk cId="3931850131" sldId="257"/>
            <ac:picMk id="18" creationId="{E599D5CA-AFBD-1F93-6131-5234C043EDFC}"/>
          </ac:picMkLst>
        </pc:picChg>
        <pc:picChg chg="del">
          <ac:chgData name="DODU Maëlle" userId="f18bdd34-cac7-40f2-b2e0-8b449ec4b799" providerId="ADAL" clId="{D9907B8E-25C9-44A0-85C9-0CE0287B30F3}" dt="2023-08-23T09:49:31.625" v="10"/>
          <ac:picMkLst>
            <pc:docMk/>
            <pc:sldMk cId="3931850131" sldId="257"/>
            <ac:picMk id="22" creationId="{4BBADAA2-EE6B-1109-D4BE-9F83AE8C076F}"/>
          </ac:picMkLst>
        </pc:picChg>
        <pc:picChg chg="del">
          <ac:chgData name="DODU Maëlle" userId="f18bdd34-cac7-40f2-b2e0-8b449ec4b799" providerId="ADAL" clId="{D9907B8E-25C9-44A0-85C9-0CE0287B30F3}" dt="2023-08-23T09:49:41.454" v="11"/>
          <ac:picMkLst>
            <pc:docMk/>
            <pc:sldMk cId="3931850131" sldId="257"/>
            <ac:picMk id="24" creationId="{AFA95921-6B7F-481B-58B4-E64B4ABC0469}"/>
          </ac:picMkLst>
        </pc:picChg>
        <pc:picChg chg="del mod">
          <ac:chgData name="DODU Maëlle" userId="f18bdd34-cac7-40f2-b2e0-8b449ec4b799" providerId="ADAL" clId="{D9907B8E-25C9-44A0-85C9-0CE0287B30F3}" dt="2023-08-23T09:51:16.939" v="45" actId="478"/>
          <ac:picMkLst>
            <pc:docMk/>
            <pc:sldMk cId="3931850131" sldId="257"/>
            <ac:picMk id="25" creationId="{30D90075-BE35-2D3B-5988-D80AF2326C40}"/>
          </ac:picMkLst>
        </pc:picChg>
        <pc:picChg chg="del mod">
          <ac:chgData name="DODU Maëlle" userId="f18bdd34-cac7-40f2-b2e0-8b449ec4b799" providerId="ADAL" clId="{D9907B8E-25C9-44A0-85C9-0CE0287B30F3}" dt="2023-08-23T09:51:42.937" v="50"/>
          <ac:picMkLst>
            <pc:docMk/>
            <pc:sldMk cId="3931850131" sldId="257"/>
            <ac:picMk id="27" creationId="{41E5C7F5-F644-B2E6-44C1-59988A610E73}"/>
          </ac:picMkLst>
        </pc:picChg>
        <pc:picChg chg="del mod">
          <ac:chgData name="DODU Maëlle" userId="f18bdd34-cac7-40f2-b2e0-8b449ec4b799" providerId="ADAL" clId="{D9907B8E-25C9-44A0-85C9-0CE0287B30F3}" dt="2023-08-23T09:53:04.673" v="57" actId="478"/>
          <ac:picMkLst>
            <pc:docMk/>
            <pc:sldMk cId="3931850131" sldId="257"/>
            <ac:picMk id="29" creationId="{ED8E0DDE-74C7-7F7D-F3A9-6EE3EB304DB5}"/>
          </ac:picMkLst>
        </pc:picChg>
        <pc:picChg chg="del mod">
          <ac:chgData name="DODU Maëlle" userId="f18bdd34-cac7-40f2-b2e0-8b449ec4b799" providerId="ADAL" clId="{D9907B8E-25C9-44A0-85C9-0CE0287B30F3}" dt="2023-08-23T09:53:02.623" v="56" actId="478"/>
          <ac:picMkLst>
            <pc:docMk/>
            <pc:sldMk cId="3931850131" sldId="257"/>
            <ac:picMk id="30" creationId="{CAE39C79-A10E-EA0F-B881-5DC36CF50860}"/>
          </ac:picMkLst>
        </pc:picChg>
        <pc:picChg chg="del mod">
          <ac:chgData name="DODU Maëlle" userId="f18bdd34-cac7-40f2-b2e0-8b449ec4b799" providerId="ADAL" clId="{D9907B8E-25C9-44A0-85C9-0CE0287B30F3}" dt="2023-08-23T09:53:37.624" v="60"/>
          <ac:picMkLst>
            <pc:docMk/>
            <pc:sldMk cId="3931850131" sldId="257"/>
            <ac:picMk id="31" creationId="{3A3058AF-E574-AB5E-D69E-378487A7B6EF}"/>
          </ac:picMkLst>
        </pc:picChg>
        <pc:picChg chg="del mod">
          <ac:chgData name="DODU Maëlle" userId="f18bdd34-cac7-40f2-b2e0-8b449ec4b799" providerId="ADAL" clId="{D9907B8E-25C9-44A0-85C9-0CE0287B30F3}" dt="2023-08-23T09:53:49.396" v="62" actId="478"/>
          <ac:picMkLst>
            <pc:docMk/>
            <pc:sldMk cId="3931850131" sldId="257"/>
            <ac:picMk id="32" creationId="{1B4A4822-CCA8-688D-A01D-C00E2A954CBD}"/>
          </ac:picMkLst>
        </pc:picChg>
        <pc:picChg chg="mod">
          <ac:chgData name="DODU Maëlle" userId="f18bdd34-cac7-40f2-b2e0-8b449ec4b799" providerId="ADAL" clId="{D9907B8E-25C9-44A0-85C9-0CE0287B30F3}" dt="2023-08-24T15:32:22.146" v="1018" actId="1076"/>
          <ac:picMkLst>
            <pc:docMk/>
            <pc:sldMk cId="3931850131" sldId="257"/>
            <ac:picMk id="33" creationId="{C190600E-FCFA-2F32-1F80-65D4AAD0A39B}"/>
          </ac:picMkLst>
        </pc:picChg>
      </pc:sldChg>
      <pc:sldChg chg="modSp mod">
        <pc:chgData name="DODU Maëlle" userId="f18bdd34-cac7-40f2-b2e0-8b449ec4b799" providerId="ADAL" clId="{D9907B8E-25C9-44A0-85C9-0CE0287B30F3}" dt="2023-08-24T15:01:33.918" v="190" actId="790"/>
        <pc:sldMkLst>
          <pc:docMk/>
          <pc:sldMk cId="162361936" sldId="258"/>
        </pc:sldMkLst>
        <pc:spChg chg="mod">
          <ac:chgData name="DODU Maëlle" userId="f18bdd34-cac7-40f2-b2e0-8b449ec4b799" providerId="ADAL" clId="{D9907B8E-25C9-44A0-85C9-0CE0287B30F3}" dt="2023-08-24T15:01:33.918" v="190" actId="790"/>
          <ac:spMkLst>
            <pc:docMk/>
            <pc:sldMk cId="162361936" sldId="258"/>
            <ac:spMk id="3" creationId="{14A33F0C-F447-F0B1-BA11-799D2031C5C0}"/>
          </ac:spMkLst>
        </pc:spChg>
      </pc:sldChg>
      <pc:sldChg chg="addSp delSp modSp new mod ord">
        <pc:chgData name="DODU Maëlle" userId="f18bdd34-cac7-40f2-b2e0-8b449ec4b799" providerId="ADAL" clId="{D9907B8E-25C9-44A0-85C9-0CE0287B30F3}" dt="2023-08-24T15:44:05.853" v="1172" actId="1076"/>
        <pc:sldMkLst>
          <pc:docMk/>
          <pc:sldMk cId="330122096" sldId="259"/>
        </pc:sldMkLst>
        <pc:spChg chg="del">
          <ac:chgData name="DODU Maëlle" userId="f18bdd34-cac7-40f2-b2e0-8b449ec4b799" providerId="ADAL" clId="{D9907B8E-25C9-44A0-85C9-0CE0287B30F3}" dt="2023-08-24T14:45:05.447" v="104" actId="478"/>
          <ac:spMkLst>
            <pc:docMk/>
            <pc:sldMk cId="330122096" sldId="259"/>
            <ac:spMk id="2" creationId="{371D70D9-CEF6-FFAB-D2F4-E55FF54CBD5F}"/>
          </ac:spMkLst>
        </pc:spChg>
        <pc:spChg chg="mod">
          <ac:chgData name="DODU Maëlle" userId="f18bdd34-cac7-40f2-b2e0-8b449ec4b799" providerId="ADAL" clId="{D9907B8E-25C9-44A0-85C9-0CE0287B30F3}" dt="2023-08-24T15:37:43.759" v="1118" actId="20577"/>
          <ac:spMkLst>
            <pc:docMk/>
            <pc:sldMk cId="330122096" sldId="259"/>
            <ac:spMk id="3" creationId="{86783FF6-BD59-FDD7-4718-5F45956477FA}"/>
          </ac:spMkLst>
        </pc:spChg>
        <pc:spChg chg="add mod">
          <ac:chgData name="DODU Maëlle" userId="f18bdd34-cac7-40f2-b2e0-8b449ec4b799" providerId="ADAL" clId="{D9907B8E-25C9-44A0-85C9-0CE0287B30F3}" dt="2023-08-24T14:47:22.273" v="126" actId="20577"/>
          <ac:spMkLst>
            <pc:docMk/>
            <pc:sldMk cId="330122096" sldId="259"/>
            <ac:spMk id="4" creationId="{E29C4FBA-763B-29E7-F62E-E69E8C583DDC}"/>
          </ac:spMkLst>
        </pc:spChg>
        <pc:spChg chg="mod">
          <ac:chgData name="DODU Maëlle" userId="f18bdd34-cac7-40f2-b2e0-8b449ec4b799" providerId="ADAL" clId="{D9907B8E-25C9-44A0-85C9-0CE0287B30F3}" dt="2023-08-24T15:44:05.853" v="1172" actId="1076"/>
          <ac:spMkLst>
            <pc:docMk/>
            <pc:sldMk cId="330122096" sldId="259"/>
            <ac:spMk id="13" creationId="{031446A7-4D5F-28D7-A7CC-680944F27B61}"/>
          </ac:spMkLst>
        </pc:spChg>
        <pc:spChg chg="mod">
          <ac:chgData name="DODU Maëlle" userId="f18bdd34-cac7-40f2-b2e0-8b449ec4b799" providerId="ADAL" clId="{D9907B8E-25C9-44A0-85C9-0CE0287B30F3}" dt="2023-08-24T15:43:45.858" v="1171" actId="1076"/>
          <ac:spMkLst>
            <pc:docMk/>
            <pc:sldMk cId="330122096" sldId="259"/>
            <ac:spMk id="14" creationId="{F089AD9D-37D5-DDCA-C0A5-27AF25AC6351}"/>
          </ac:spMkLst>
        </pc:spChg>
        <pc:grpChg chg="add mod">
          <ac:chgData name="DODU Maëlle" userId="f18bdd34-cac7-40f2-b2e0-8b449ec4b799" providerId="ADAL" clId="{D9907B8E-25C9-44A0-85C9-0CE0287B30F3}" dt="2023-08-24T15:23:14.446" v="685" actId="1076"/>
          <ac:grpSpMkLst>
            <pc:docMk/>
            <pc:sldMk cId="330122096" sldId="259"/>
            <ac:grpSpMk id="5" creationId="{EFD1A86D-9ADB-04C3-C879-67BB8DA81FE0}"/>
          </ac:grpSpMkLst>
        </pc:grpChg>
        <pc:picChg chg="mod">
          <ac:chgData name="DODU Maëlle" userId="f18bdd34-cac7-40f2-b2e0-8b449ec4b799" providerId="ADAL" clId="{D9907B8E-25C9-44A0-85C9-0CE0287B30F3}" dt="2023-08-24T15:11:43.798" v="428"/>
          <ac:picMkLst>
            <pc:docMk/>
            <pc:sldMk cId="330122096" sldId="259"/>
            <ac:picMk id="6" creationId="{80C6B61F-0097-63F0-BF50-69DB1353DA9F}"/>
          </ac:picMkLst>
        </pc:picChg>
        <pc:cxnChg chg="mod">
          <ac:chgData name="DODU Maëlle" userId="f18bdd34-cac7-40f2-b2e0-8b449ec4b799" providerId="ADAL" clId="{D9907B8E-25C9-44A0-85C9-0CE0287B30F3}" dt="2023-08-24T15:11:43.798" v="428"/>
          <ac:cxnSpMkLst>
            <pc:docMk/>
            <pc:sldMk cId="330122096" sldId="259"/>
            <ac:cxnSpMk id="7" creationId="{7FC964D3-7FB5-99BA-3512-B250C43B736D}"/>
          </ac:cxnSpMkLst>
        </pc:cxnChg>
        <pc:cxnChg chg="mod">
          <ac:chgData name="DODU Maëlle" userId="f18bdd34-cac7-40f2-b2e0-8b449ec4b799" providerId="ADAL" clId="{D9907B8E-25C9-44A0-85C9-0CE0287B30F3}" dt="2023-08-24T15:11:43.798" v="428"/>
          <ac:cxnSpMkLst>
            <pc:docMk/>
            <pc:sldMk cId="330122096" sldId="259"/>
            <ac:cxnSpMk id="8" creationId="{F7160CF9-9198-D52B-AEED-15FF40928E95}"/>
          </ac:cxnSpMkLst>
        </pc:cxnChg>
        <pc:cxnChg chg="mod">
          <ac:chgData name="DODU Maëlle" userId="f18bdd34-cac7-40f2-b2e0-8b449ec4b799" providerId="ADAL" clId="{D9907B8E-25C9-44A0-85C9-0CE0287B30F3}" dt="2023-08-24T15:11:43.798" v="428"/>
          <ac:cxnSpMkLst>
            <pc:docMk/>
            <pc:sldMk cId="330122096" sldId="259"/>
            <ac:cxnSpMk id="9" creationId="{45333499-E7B7-1D95-1E32-001BE7D9C58D}"/>
          </ac:cxnSpMkLst>
        </pc:cxnChg>
        <pc:cxnChg chg="mod">
          <ac:chgData name="DODU Maëlle" userId="f18bdd34-cac7-40f2-b2e0-8b449ec4b799" providerId="ADAL" clId="{D9907B8E-25C9-44A0-85C9-0CE0287B30F3}" dt="2023-08-24T15:11:43.798" v="428"/>
          <ac:cxnSpMkLst>
            <pc:docMk/>
            <pc:sldMk cId="330122096" sldId="259"/>
            <ac:cxnSpMk id="10" creationId="{F385B92B-2DD4-2EF8-FB5C-AB21BE8458B4}"/>
          </ac:cxnSpMkLst>
        </pc:cxnChg>
        <pc:cxnChg chg="mod">
          <ac:chgData name="DODU Maëlle" userId="f18bdd34-cac7-40f2-b2e0-8b449ec4b799" providerId="ADAL" clId="{D9907B8E-25C9-44A0-85C9-0CE0287B30F3}" dt="2023-08-24T15:11:43.798" v="428"/>
          <ac:cxnSpMkLst>
            <pc:docMk/>
            <pc:sldMk cId="330122096" sldId="259"/>
            <ac:cxnSpMk id="11" creationId="{5BD090ED-7691-2952-8832-3085C0C0A859}"/>
          </ac:cxnSpMkLst>
        </pc:cxnChg>
        <pc:cxnChg chg="mod">
          <ac:chgData name="DODU Maëlle" userId="f18bdd34-cac7-40f2-b2e0-8b449ec4b799" providerId="ADAL" clId="{D9907B8E-25C9-44A0-85C9-0CE0287B30F3}" dt="2023-08-24T15:11:43.798" v="428"/>
          <ac:cxnSpMkLst>
            <pc:docMk/>
            <pc:sldMk cId="330122096" sldId="259"/>
            <ac:cxnSpMk id="12" creationId="{9505A784-6664-F545-A222-539788DCE973}"/>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A2B87A-2B0E-D078-4484-F675230EEC2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D5B882A-62E4-2D82-8629-954205698F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B026692-AA0A-A6E2-0CCF-5C3F5C0B8726}"/>
              </a:ext>
            </a:extLst>
          </p:cNvPr>
          <p:cNvSpPr>
            <a:spLocks noGrp="1"/>
          </p:cNvSpPr>
          <p:nvPr>
            <p:ph type="dt" sz="half" idx="10"/>
          </p:nvPr>
        </p:nvSpPr>
        <p:spPr/>
        <p:txBody>
          <a:bodyPr/>
          <a:lstStyle/>
          <a:p>
            <a:fld id="{220DEEEC-7F95-4E40-B7B6-3506A7D9B45E}" type="datetimeFigureOut">
              <a:rPr lang="fr-FR" smtClean="0"/>
              <a:t>25/08/2023</a:t>
            </a:fld>
            <a:endParaRPr lang="fr-FR"/>
          </a:p>
        </p:txBody>
      </p:sp>
      <p:sp>
        <p:nvSpPr>
          <p:cNvPr id="5" name="Espace réservé du pied de page 4">
            <a:extLst>
              <a:ext uri="{FF2B5EF4-FFF2-40B4-BE49-F238E27FC236}">
                <a16:creationId xmlns:a16="http://schemas.microsoft.com/office/drawing/2014/main" id="{C898826E-8502-505F-D921-944758AFA34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B8941BD-5916-2C27-604E-93B3AC10D2E5}"/>
              </a:ext>
            </a:extLst>
          </p:cNvPr>
          <p:cNvSpPr>
            <a:spLocks noGrp="1"/>
          </p:cNvSpPr>
          <p:nvPr>
            <p:ph type="sldNum" sz="quarter" idx="12"/>
          </p:nvPr>
        </p:nvSpPr>
        <p:spPr/>
        <p:txBody>
          <a:bodyPr/>
          <a:lstStyle/>
          <a:p>
            <a:fld id="{529C60A4-7A81-4FCE-B0F9-A71B83E5E06F}" type="slidenum">
              <a:rPr lang="fr-FR" smtClean="0"/>
              <a:t>‹#›</a:t>
            </a:fld>
            <a:endParaRPr lang="fr-FR"/>
          </a:p>
        </p:txBody>
      </p:sp>
    </p:spTree>
    <p:extLst>
      <p:ext uri="{BB962C8B-B14F-4D97-AF65-F5344CB8AC3E}">
        <p14:creationId xmlns:p14="http://schemas.microsoft.com/office/powerpoint/2010/main" val="4225273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16F172-9384-ECD5-EE87-8CD6F2E5DDF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4B2E2EC-4792-6EDB-FC62-CFEB490A010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34ED44B-60E8-4B4F-3F72-B9EBB9D910A0}"/>
              </a:ext>
            </a:extLst>
          </p:cNvPr>
          <p:cNvSpPr>
            <a:spLocks noGrp="1"/>
          </p:cNvSpPr>
          <p:nvPr>
            <p:ph type="dt" sz="half" idx="10"/>
          </p:nvPr>
        </p:nvSpPr>
        <p:spPr/>
        <p:txBody>
          <a:bodyPr/>
          <a:lstStyle/>
          <a:p>
            <a:fld id="{220DEEEC-7F95-4E40-B7B6-3506A7D9B45E}" type="datetimeFigureOut">
              <a:rPr lang="fr-FR" smtClean="0"/>
              <a:t>25/08/2023</a:t>
            </a:fld>
            <a:endParaRPr lang="fr-FR"/>
          </a:p>
        </p:txBody>
      </p:sp>
      <p:sp>
        <p:nvSpPr>
          <p:cNvPr id="5" name="Espace réservé du pied de page 4">
            <a:extLst>
              <a:ext uri="{FF2B5EF4-FFF2-40B4-BE49-F238E27FC236}">
                <a16:creationId xmlns:a16="http://schemas.microsoft.com/office/drawing/2014/main" id="{4B363450-784D-51AF-DC86-F5F540F166C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EF27FEE-A45D-0B3A-9302-F7F9AB16F08F}"/>
              </a:ext>
            </a:extLst>
          </p:cNvPr>
          <p:cNvSpPr>
            <a:spLocks noGrp="1"/>
          </p:cNvSpPr>
          <p:nvPr>
            <p:ph type="sldNum" sz="quarter" idx="12"/>
          </p:nvPr>
        </p:nvSpPr>
        <p:spPr/>
        <p:txBody>
          <a:bodyPr/>
          <a:lstStyle/>
          <a:p>
            <a:fld id="{529C60A4-7A81-4FCE-B0F9-A71B83E5E06F}" type="slidenum">
              <a:rPr lang="fr-FR" smtClean="0"/>
              <a:t>‹#›</a:t>
            </a:fld>
            <a:endParaRPr lang="fr-FR"/>
          </a:p>
        </p:txBody>
      </p:sp>
    </p:spTree>
    <p:extLst>
      <p:ext uri="{BB962C8B-B14F-4D97-AF65-F5344CB8AC3E}">
        <p14:creationId xmlns:p14="http://schemas.microsoft.com/office/powerpoint/2010/main" val="96739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ECE853E-66F4-0B23-AD2B-C930740421F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AA18013-C75E-E4F7-C8B2-041FC908092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A256166-54EF-93E2-638A-B573ED9C5C95}"/>
              </a:ext>
            </a:extLst>
          </p:cNvPr>
          <p:cNvSpPr>
            <a:spLocks noGrp="1"/>
          </p:cNvSpPr>
          <p:nvPr>
            <p:ph type="dt" sz="half" idx="10"/>
          </p:nvPr>
        </p:nvSpPr>
        <p:spPr/>
        <p:txBody>
          <a:bodyPr/>
          <a:lstStyle/>
          <a:p>
            <a:fld id="{220DEEEC-7F95-4E40-B7B6-3506A7D9B45E}" type="datetimeFigureOut">
              <a:rPr lang="fr-FR" smtClean="0"/>
              <a:t>25/08/2023</a:t>
            </a:fld>
            <a:endParaRPr lang="fr-FR"/>
          </a:p>
        </p:txBody>
      </p:sp>
      <p:sp>
        <p:nvSpPr>
          <p:cNvPr id="5" name="Espace réservé du pied de page 4">
            <a:extLst>
              <a:ext uri="{FF2B5EF4-FFF2-40B4-BE49-F238E27FC236}">
                <a16:creationId xmlns:a16="http://schemas.microsoft.com/office/drawing/2014/main" id="{4855B893-3279-8F80-D25E-2107A68D4E3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4200D69-3B3A-7085-DDAF-00C42DA353F5}"/>
              </a:ext>
            </a:extLst>
          </p:cNvPr>
          <p:cNvSpPr>
            <a:spLocks noGrp="1"/>
          </p:cNvSpPr>
          <p:nvPr>
            <p:ph type="sldNum" sz="quarter" idx="12"/>
          </p:nvPr>
        </p:nvSpPr>
        <p:spPr/>
        <p:txBody>
          <a:bodyPr/>
          <a:lstStyle/>
          <a:p>
            <a:fld id="{529C60A4-7A81-4FCE-B0F9-A71B83E5E06F}" type="slidenum">
              <a:rPr lang="fr-FR" smtClean="0"/>
              <a:t>‹#›</a:t>
            </a:fld>
            <a:endParaRPr lang="fr-FR"/>
          </a:p>
        </p:txBody>
      </p:sp>
    </p:spTree>
    <p:extLst>
      <p:ext uri="{BB962C8B-B14F-4D97-AF65-F5344CB8AC3E}">
        <p14:creationId xmlns:p14="http://schemas.microsoft.com/office/powerpoint/2010/main" val="1612272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E30EB3-6ABC-89AC-FC8C-9900B93BEB2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C5D1FF3-9CC5-043E-67A7-4A1D516DF6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EC0208-5B95-9C2F-4C25-716B09855324}"/>
              </a:ext>
            </a:extLst>
          </p:cNvPr>
          <p:cNvSpPr>
            <a:spLocks noGrp="1"/>
          </p:cNvSpPr>
          <p:nvPr>
            <p:ph type="dt" sz="half" idx="10"/>
          </p:nvPr>
        </p:nvSpPr>
        <p:spPr/>
        <p:txBody>
          <a:bodyPr/>
          <a:lstStyle/>
          <a:p>
            <a:fld id="{220DEEEC-7F95-4E40-B7B6-3506A7D9B45E}" type="datetimeFigureOut">
              <a:rPr lang="fr-FR" smtClean="0"/>
              <a:t>25/08/2023</a:t>
            </a:fld>
            <a:endParaRPr lang="fr-FR"/>
          </a:p>
        </p:txBody>
      </p:sp>
      <p:sp>
        <p:nvSpPr>
          <p:cNvPr id="5" name="Espace réservé du pied de page 4">
            <a:extLst>
              <a:ext uri="{FF2B5EF4-FFF2-40B4-BE49-F238E27FC236}">
                <a16:creationId xmlns:a16="http://schemas.microsoft.com/office/drawing/2014/main" id="{78FC67A8-5A3E-CDF7-D620-71747319524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79F91BF-2639-BA78-1AC0-245574349A06}"/>
              </a:ext>
            </a:extLst>
          </p:cNvPr>
          <p:cNvSpPr>
            <a:spLocks noGrp="1"/>
          </p:cNvSpPr>
          <p:nvPr>
            <p:ph type="sldNum" sz="quarter" idx="12"/>
          </p:nvPr>
        </p:nvSpPr>
        <p:spPr/>
        <p:txBody>
          <a:bodyPr/>
          <a:lstStyle/>
          <a:p>
            <a:fld id="{529C60A4-7A81-4FCE-B0F9-A71B83E5E06F}" type="slidenum">
              <a:rPr lang="fr-FR" smtClean="0"/>
              <a:t>‹#›</a:t>
            </a:fld>
            <a:endParaRPr lang="fr-FR"/>
          </a:p>
        </p:txBody>
      </p:sp>
    </p:spTree>
    <p:extLst>
      <p:ext uri="{BB962C8B-B14F-4D97-AF65-F5344CB8AC3E}">
        <p14:creationId xmlns:p14="http://schemas.microsoft.com/office/powerpoint/2010/main" val="359612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858142-21DE-4269-33EB-142A96A327B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4651798-D42D-6B19-B563-ED9E40E220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EAC753E-4F07-E0BE-A673-AA48AF6150A5}"/>
              </a:ext>
            </a:extLst>
          </p:cNvPr>
          <p:cNvSpPr>
            <a:spLocks noGrp="1"/>
          </p:cNvSpPr>
          <p:nvPr>
            <p:ph type="dt" sz="half" idx="10"/>
          </p:nvPr>
        </p:nvSpPr>
        <p:spPr/>
        <p:txBody>
          <a:bodyPr/>
          <a:lstStyle/>
          <a:p>
            <a:fld id="{220DEEEC-7F95-4E40-B7B6-3506A7D9B45E}" type="datetimeFigureOut">
              <a:rPr lang="fr-FR" smtClean="0"/>
              <a:t>25/08/2023</a:t>
            </a:fld>
            <a:endParaRPr lang="fr-FR"/>
          </a:p>
        </p:txBody>
      </p:sp>
      <p:sp>
        <p:nvSpPr>
          <p:cNvPr id="5" name="Espace réservé du pied de page 4">
            <a:extLst>
              <a:ext uri="{FF2B5EF4-FFF2-40B4-BE49-F238E27FC236}">
                <a16:creationId xmlns:a16="http://schemas.microsoft.com/office/drawing/2014/main" id="{60CFC383-A52F-5BB8-F56B-E56A4519CF6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273AECC-DFAA-19F5-3702-9316D56ABD2F}"/>
              </a:ext>
            </a:extLst>
          </p:cNvPr>
          <p:cNvSpPr>
            <a:spLocks noGrp="1"/>
          </p:cNvSpPr>
          <p:nvPr>
            <p:ph type="sldNum" sz="quarter" idx="12"/>
          </p:nvPr>
        </p:nvSpPr>
        <p:spPr/>
        <p:txBody>
          <a:bodyPr/>
          <a:lstStyle/>
          <a:p>
            <a:fld id="{529C60A4-7A81-4FCE-B0F9-A71B83E5E06F}" type="slidenum">
              <a:rPr lang="fr-FR" smtClean="0"/>
              <a:t>‹#›</a:t>
            </a:fld>
            <a:endParaRPr lang="fr-FR"/>
          </a:p>
        </p:txBody>
      </p:sp>
    </p:spTree>
    <p:extLst>
      <p:ext uri="{BB962C8B-B14F-4D97-AF65-F5344CB8AC3E}">
        <p14:creationId xmlns:p14="http://schemas.microsoft.com/office/powerpoint/2010/main" val="305460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02F7D8-0878-4521-14DB-2BFB10C2380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BB2FDF6-B2DD-BF77-252B-67251B9B5F2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E1B7755-BBA1-3FEF-3A6B-AA02E3C6925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CE77326-98FB-417C-9B2D-769AB7FA96B0}"/>
              </a:ext>
            </a:extLst>
          </p:cNvPr>
          <p:cNvSpPr>
            <a:spLocks noGrp="1"/>
          </p:cNvSpPr>
          <p:nvPr>
            <p:ph type="dt" sz="half" idx="10"/>
          </p:nvPr>
        </p:nvSpPr>
        <p:spPr/>
        <p:txBody>
          <a:bodyPr/>
          <a:lstStyle/>
          <a:p>
            <a:fld id="{220DEEEC-7F95-4E40-B7B6-3506A7D9B45E}" type="datetimeFigureOut">
              <a:rPr lang="fr-FR" smtClean="0"/>
              <a:t>25/08/2023</a:t>
            </a:fld>
            <a:endParaRPr lang="fr-FR"/>
          </a:p>
        </p:txBody>
      </p:sp>
      <p:sp>
        <p:nvSpPr>
          <p:cNvPr id="6" name="Espace réservé du pied de page 5">
            <a:extLst>
              <a:ext uri="{FF2B5EF4-FFF2-40B4-BE49-F238E27FC236}">
                <a16:creationId xmlns:a16="http://schemas.microsoft.com/office/drawing/2014/main" id="{F515193B-1301-B6AD-866B-B944F7D2B6A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0B2E712-DDFA-53C4-0093-16DE5EC1FCB1}"/>
              </a:ext>
            </a:extLst>
          </p:cNvPr>
          <p:cNvSpPr>
            <a:spLocks noGrp="1"/>
          </p:cNvSpPr>
          <p:nvPr>
            <p:ph type="sldNum" sz="quarter" idx="12"/>
          </p:nvPr>
        </p:nvSpPr>
        <p:spPr/>
        <p:txBody>
          <a:bodyPr/>
          <a:lstStyle/>
          <a:p>
            <a:fld id="{529C60A4-7A81-4FCE-B0F9-A71B83E5E06F}" type="slidenum">
              <a:rPr lang="fr-FR" smtClean="0"/>
              <a:t>‹#›</a:t>
            </a:fld>
            <a:endParaRPr lang="fr-FR"/>
          </a:p>
        </p:txBody>
      </p:sp>
    </p:spTree>
    <p:extLst>
      <p:ext uri="{BB962C8B-B14F-4D97-AF65-F5344CB8AC3E}">
        <p14:creationId xmlns:p14="http://schemas.microsoft.com/office/powerpoint/2010/main" val="336813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1C0DD9-7DDC-787A-341F-77A515E0FF7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5A77B07-A617-1143-08E9-E307E17F8B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C62DEA-9695-1C07-7973-C8A886F281E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6A991F4-34F6-89A7-D69C-60411B1DE5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F947DF6-5652-B379-97EE-8D30C8F0108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F5BBCB9-281A-89C5-C782-AA092F1EFB40}"/>
              </a:ext>
            </a:extLst>
          </p:cNvPr>
          <p:cNvSpPr>
            <a:spLocks noGrp="1"/>
          </p:cNvSpPr>
          <p:nvPr>
            <p:ph type="dt" sz="half" idx="10"/>
          </p:nvPr>
        </p:nvSpPr>
        <p:spPr/>
        <p:txBody>
          <a:bodyPr/>
          <a:lstStyle/>
          <a:p>
            <a:fld id="{220DEEEC-7F95-4E40-B7B6-3506A7D9B45E}" type="datetimeFigureOut">
              <a:rPr lang="fr-FR" smtClean="0"/>
              <a:t>25/08/2023</a:t>
            </a:fld>
            <a:endParaRPr lang="fr-FR"/>
          </a:p>
        </p:txBody>
      </p:sp>
      <p:sp>
        <p:nvSpPr>
          <p:cNvPr id="8" name="Espace réservé du pied de page 7">
            <a:extLst>
              <a:ext uri="{FF2B5EF4-FFF2-40B4-BE49-F238E27FC236}">
                <a16:creationId xmlns:a16="http://schemas.microsoft.com/office/drawing/2014/main" id="{03DAD9EF-6F7F-20C0-5AF3-07E67A6B03A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9850FC1-8456-865D-B966-109EF09A3FE5}"/>
              </a:ext>
            </a:extLst>
          </p:cNvPr>
          <p:cNvSpPr>
            <a:spLocks noGrp="1"/>
          </p:cNvSpPr>
          <p:nvPr>
            <p:ph type="sldNum" sz="quarter" idx="12"/>
          </p:nvPr>
        </p:nvSpPr>
        <p:spPr/>
        <p:txBody>
          <a:bodyPr/>
          <a:lstStyle/>
          <a:p>
            <a:fld id="{529C60A4-7A81-4FCE-B0F9-A71B83E5E06F}" type="slidenum">
              <a:rPr lang="fr-FR" smtClean="0"/>
              <a:t>‹#›</a:t>
            </a:fld>
            <a:endParaRPr lang="fr-FR"/>
          </a:p>
        </p:txBody>
      </p:sp>
    </p:spTree>
    <p:extLst>
      <p:ext uri="{BB962C8B-B14F-4D97-AF65-F5344CB8AC3E}">
        <p14:creationId xmlns:p14="http://schemas.microsoft.com/office/powerpoint/2010/main" val="2098411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62662-FA57-5BC6-5A86-0596F01154F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8FDEEA3-4FF3-82A5-CB9E-65A20BE3201B}"/>
              </a:ext>
            </a:extLst>
          </p:cNvPr>
          <p:cNvSpPr>
            <a:spLocks noGrp="1"/>
          </p:cNvSpPr>
          <p:nvPr>
            <p:ph type="dt" sz="half" idx="10"/>
          </p:nvPr>
        </p:nvSpPr>
        <p:spPr/>
        <p:txBody>
          <a:bodyPr/>
          <a:lstStyle/>
          <a:p>
            <a:fld id="{220DEEEC-7F95-4E40-B7B6-3506A7D9B45E}" type="datetimeFigureOut">
              <a:rPr lang="fr-FR" smtClean="0"/>
              <a:t>25/08/2023</a:t>
            </a:fld>
            <a:endParaRPr lang="fr-FR"/>
          </a:p>
        </p:txBody>
      </p:sp>
      <p:sp>
        <p:nvSpPr>
          <p:cNvPr id="4" name="Espace réservé du pied de page 3">
            <a:extLst>
              <a:ext uri="{FF2B5EF4-FFF2-40B4-BE49-F238E27FC236}">
                <a16:creationId xmlns:a16="http://schemas.microsoft.com/office/drawing/2014/main" id="{0CF3CA0E-1952-3A58-C9A2-33938B3C092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9B7EE4A-E747-0E08-6EA9-BCB3C0365CC1}"/>
              </a:ext>
            </a:extLst>
          </p:cNvPr>
          <p:cNvSpPr>
            <a:spLocks noGrp="1"/>
          </p:cNvSpPr>
          <p:nvPr>
            <p:ph type="sldNum" sz="quarter" idx="12"/>
          </p:nvPr>
        </p:nvSpPr>
        <p:spPr/>
        <p:txBody>
          <a:bodyPr/>
          <a:lstStyle/>
          <a:p>
            <a:fld id="{529C60A4-7A81-4FCE-B0F9-A71B83E5E06F}" type="slidenum">
              <a:rPr lang="fr-FR" smtClean="0"/>
              <a:t>‹#›</a:t>
            </a:fld>
            <a:endParaRPr lang="fr-FR"/>
          </a:p>
        </p:txBody>
      </p:sp>
    </p:spTree>
    <p:extLst>
      <p:ext uri="{BB962C8B-B14F-4D97-AF65-F5344CB8AC3E}">
        <p14:creationId xmlns:p14="http://schemas.microsoft.com/office/powerpoint/2010/main" val="300436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1C1E3B3-E7FB-37E3-CB75-E8112CF9C452}"/>
              </a:ext>
            </a:extLst>
          </p:cNvPr>
          <p:cNvSpPr>
            <a:spLocks noGrp="1"/>
          </p:cNvSpPr>
          <p:nvPr>
            <p:ph type="dt" sz="half" idx="10"/>
          </p:nvPr>
        </p:nvSpPr>
        <p:spPr/>
        <p:txBody>
          <a:bodyPr/>
          <a:lstStyle/>
          <a:p>
            <a:fld id="{220DEEEC-7F95-4E40-B7B6-3506A7D9B45E}" type="datetimeFigureOut">
              <a:rPr lang="fr-FR" smtClean="0"/>
              <a:t>25/08/2023</a:t>
            </a:fld>
            <a:endParaRPr lang="fr-FR"/>
          </a:p>
        </p:txBody>
      </p:sp>
      <p:sp>
        <p:nvSpPr>
          <p:cNvPr id="3" name="Espace réservé du pied de page 2">
            <a:extLst>
              <a:ext uri="{FF2B5EF4-FFF2-40B4-BE49-F238E27FC236}">
                <a16:creationId xmlns:a16="http://schemas.microsoft.com/office/drawing/2014/main" id="{B967DE5C-2AED-8F0F-E796-F665752DEF6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6F21201-6D1C-BE4B-F4D3-52BFD5FAD3E6}"/>
              </a:ext>
            </a:extLst>
          </p:cNvPr>
          <p:cNvSpPr>
            <a:spLocks noGrp="1"/>
          </p:cNvSpPr>
          <p:nvPr>
            <p:ph type="sldNum" sz="quarter" idx="12"/>
          </p:nvPr>
        </p:nvSpPr>
        <p:spPr/>
        <p:txBody>
          <a:bodyPr/>
          <a:lstStyle/>
          <a:p>
            <a:fld id="{529C60A4-7A81-4FCE-B0F9-A71B83E5E06F}" type="slidenum">
              <a:rPr lang="fr-FR" smtClean="0"/>
              <a:t>‹#›</a:t>
            </a:fld>
            <a:endParaRPr lang="fr-FR"/>
          </a:p>
        </p:txBody>
      </p:sp>
    </p:spTree>
    <p:extLst>
      <p:ext uri="{BB962C8B-B14F-4D97-AF65-F5344CB8AC3E}">
        <p14:creationId xmlns:p14="http://schemas.microsoft.com/office/powerpoint/2010/main" val="314584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FEB940-AD8C-0A29-B13F-CBD41BC867D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E8BB397-39F7-3C8D-A2BF-3039190B18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92F2C1F-412F-03AC-158F-B2BB58E3C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1AEBECE-8A75-775A-7FD5-FE0C4C579773}"/>
              </a:ext>
            </a:extLst>
          </p:cNvPr>
          <p:cNvSpPr>
            <a:spLocks noGrp="1"/>
          </p:cNvSpPr>
          <p:nvPr>
            <p:ph type="dt" sz="half" idx="10"/>
          </p:nvPr>
        </p:nvSpPr>
        <p:spPr/>
        <p:txBody>
          <a:bodyPr/>
          <a:lstStyle/>
          <a:p>
            <a:fld id="{220DEEEC-7F95-4E40-B7B6-3506A7D9B45E}" type="datetimeFigureOut">
              <a:rPr lang="fr-FR" smtClean="0"/>
              <a:t>25/08/2023</a:t>
            </a:fld>
            <a:endParaRPr lang="fr-FR"/>
          </a:p>
        </p:txBody>
      </p:sp>
      <p:sp>
        <p:nvSpPr>
          <p:cNvPr id="6" name="Espace réservé du pied de page 5">
            <a:extLst>
              <a:ext uri="{FF2B5EF4-FFF2-40B4-BE49-F238E27FC236}">
                <a16:creationId xmlns:a16="http://schemas.microsoft.com/office/drawing/2014/main" id="{A6B9D57B-72BC-0180-1FF7-C9CCAF8AAE6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1E575A5-ABAF-3FC1-7820-4ACD41E5E52F}"/>
              </a:ext>
            </a:extLst>
          </p:cNvPr>
          <p:cNvSpPr>
            <a:spLocks noGrp="1"/>
          </p:cNvSpPr>
          <p:nvPr>
            <p:ph type="sldNum" sz="quarter" idx="12"/>
          </p:nvPr>
        </p:nvSpPr>
        <p:spPr/>
        <p:txBody>
          <a:bodyPr/>
          <a:lstStyle/>
          <a:p>
            <a:fld id="{529C60A4-7A81-4FCE-B0F9-A71B83E5E06F}" type="slidenum">
              <a:rPr lang="fr-FR" smtClean="0"/>
              <a:t>‹#›</a:t>
            </a:fld>
            <a:endParaRPr lang="fr-FR"/>
          </a:p>
        </p:txBody>
      </p:sp>
    </p:spTree>
    <p:extLst>
      <p:ext uri="{BB962C8B-B14F-4D97-AF65-F5344CB8AC3E}">
        <p14:creationId xmlns:p14="http://schemas.microsoft.com/office/powerpoint/2010/main" val="1172056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D6DD9-8A6B-6369-BA16-4382CCD255E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2CC334D-D71F-37F5-51B6-844520FB20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1B6A303-2C59-E413-3930-60A333085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3E2B0AC-4602-23DA-6522-75D362E822FB}"/>
              </a:ext>
            </a:extLst>
          </p:cNvPr>
          <p:cNvSpPr>
            <a:spLocks noGrp="1"/>
          </p:cNvSpPr>
          <p:nvPr>
            <p:ph type="dt" sz="half" idx="10"/>
          </p:nvPr>
        </p:nvSpPr>
        <p:spPr/>
        <p:txBody>
          <a:bodyPr/>
          <a:lstStyle/>
          <a:p>
            <a:fld id="{220DEEEC-7F95-4E40-B7B6-3506A7D9B45E}" type="datetimeFigureOut">
              <a:rPr lang="fr-FR" smtClean="0"/>
              <a:t>25/08/2023</a:t>
            </a:fld>
            <a:endParaRPr lang="fr-FR"/>
          </a:p>
        </p:txBody>
      </p:sp>
      <p:sp>
        <p:nvSpPr>
          <p:cNvPr id="6" name="Espace réservé du pied de page 5">
            <a:extLst>
              <a:ext uri="{FF2B5EF4-FFF2-40B4-BE49-F238E27FC236}">
                <a16:creationId xmlns:a16="http://schemas.microsoft.com/office/drawing/2014/main" id="{4C5675E1-12D2-BEBE-E79E-0194D6D3A4C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2FA7E74-BB18-AEC5-558A-2BC0D7FC229A}"/>
              </a:ext>
            </a:extLst>
          </p:cNvPr>
          <p:cNvSpPr>
            <a:spLocks noGrp="1"/>
          </p:cNvSpPr>
          <p:nvPr>
            <p:ph type="sldNum" sz="quarter" idx="12"/>
          </p:nvPr>
        </p:nvSpPr>
        <p:spPr/>
        <p:txBody>
          <a:bodyPr/>
          <a:lstStyle/>
          <a:p>
            <a:fld id="{529C60A4-7A81-4FCE-B0F9-A71B83E5E06F}" type="slidenum">
              <a:rPr lang="fr-FR" smtClean="0"/>
              <a:t>‹#›</a:t>
            </a:fld>
            <a:endParaRPr lang="fr-FR"/>
          </a:p>
        </p:txBody>
      </p:sp>
    </p:spTree>
    <p:extLst>
      <p:ext uri="{BB962C8B-B14F-4D97-AF65-F5344CB8AC3E}">
        <p14:creationId xmlns:p14="http://schemas.microsoft.com/office/powerpoint/2010/main" val="104052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D17CA21-73E1-B21A-F0AE-35D75D2A7E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49B220E-B105-983D-C4F7-3885E0129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C9B9599-6045-D752-65D0-A6EE87AF05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0DEEEC-7F95-4E40-B7B6-3506A7D9B45E}" type="datetimeFigureOut">
              <a:rPr lang="fr-FR" smtClean="0"/>
              <a:t>25/08/2023</a:t>
            </a:fld>
            <a:endParaRPr lang="fr-FR"/>
          </a:p>
        </p:txBody>
      </p:sp>
      <p:sp>
        <p:nvSpPr>
          <p:cNvPr id="5" name="Espace réservé du pied de page 4">
            <a:extLst>
              <a:ext uri="{FF2B5EF4-FFF2-40B4-BE49-F238E27FC236}">
                <a16:creationId xmlns:a16="http://schemas.microsoft.com/office/drawing/2014/main" id="{A17C8793-FE92-831D-272E-71439DB7E9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7B82CA3-73CA-4910-3B9C-4D39BB036A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C60A4-7A81-4FCE-B0F9-A71B83E5E06F}" type="slidenum">
              <a:rPr lang="fr-FR" smtClean="0"/>
              <a:t>‹#›</a:t>
            </a:fld>
            <a:endParaRPr lang="fr-FR"/>
          </a:p>
        </p:txBody>
      </p:sp>
    </p:spTree>
    <p:extLst>
      <p:ext uri="{BB962C8B-B14F-4D97-AF65-F5344CB8AC3E}">
        <p14:creationId xmlns:p14="http://schemas.microsoft.com/office/powerpoint/2010/main" val="541414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B7D04791-558D-1CA6-B217-1D406933992E}"/>
              </a:ext>
            </a:extLst>
          </p:cNvPr>
          <p:cNvSpPr>
            <a:spLocks noGrp="1"/>
          </p:cNvSpPr>
          <p:nvPr>
            <p:ph type="subTitle" idx="1"/>
          </p:nvPr>
        </p:nvSpPr>
        <p:spPr>
          <a:xfrm>
            <a:off x="1524000" y="2713381"/>
            <a:ext cx="9144000" cy="1655762"/>
          </a:xfrm>
        </p:spPr>
        <p:txBody>
          <a:bodyPr/>
          <a:lstStyle/>
          <a:p>
            <a:r>
              <a:rPr lang="en-GB" dirty="0"/>
              <a:t>Additional justification to ECE</a:t>
            </a:r>
            <a:r>
              <a:rPr lang="en-US" dirty="0"/>
              <a:t>/TRANS/WP.29/GRBP/2023/18</a:t>
            </a:r>
          </a:p>
          <a:p>
            <a:r>
              <a:rPr lang="en-US" sz="1800" dirty="0"/>
              <a:t>Proposal for Supplement 27 to UN Regulation No. 54</a:t>
            </a:r>
            <a:endParaRPr lang="fr-FR" sz="1800" dirty="0"/>
          </a:p>
        </p:txBody>
      </p:sp>
      <p:sp>
        <p:nvSpPr>
          <p:cNvPr id="7" name="ZoneTexte 6">
            <a:extLst>
              <a:ext uri="{FF2B5EF4-FFF2-40B4-BE49-F238E27FC236}">
                <a16:creationId xmlns:a16="http://schemas.microsoft.com/office/drawing/2014/main" id="{948BA423-095C-DA01-5296-98A071EE8A61}"/>
              </a:ext>
            </a:extLst>
          </p:cNvPr>
          <p:cNvSpPr txBox="1"/>
          <p:nvPr/>
        </p:nvSpPr>
        <p:spPr>
          <a:xfrm>
            <a:off x="7524206" y="247189"/>
            <a:ext cx="4667794" cy="478849"/>
          </a:xfrm>
          <a:prstGeom prst="rect">
            <a:avLst/>
          </a:prstGeom>
          <a:noFill/>
        </p:spPr>
        <p:txBody>
          <a:bodyPr wrap="square" rtlCol="0">
            <a:spAutoFit/>
          </a:bodyPr>
          <a:lstStyle/>
          <a:p>
            <a:pPr>
              <a:lnSpc>
                <a:spcPct val="107000"/>
              </a:lnSpc>
              <a:tabLst>
                <a:tab pos="2186305" algn="l"/>
                <a:tab pos="2865755" algn="ctr"/>
                <a:tab pos="5731510" algn="r"/>
              </a:tabLst>
            </a:pPr>
            <a:r>
              <a:rPr lang="en-GB" sz="1200" u="sng" dirty="0">
                <a:effectLst/>
              </a:rPr>
              <a:t>Informal </a:t>
            </a:r>
            <a:r>
              <a:rPr lang="en-GB" sz="1200" u="sng">
                <a:effectLst/>
              </a:rPr>
              <a:t>document</a:t>
            </a:r>
            <a:r>
              <a:rPr lang="en-GB" sz="1200">
                <a:effectLst/>
              </a:rPr>
              <a:t> GRBP-78-20-Rev.1</a:t>
            </a:r>
            <a:endParaRPr lang="fr-FR" dirty="0">
              <a:solidFill>
                <a:srgbClr val="FF0000"/>
              </a:solidFill>
              <a:effectLst/>
            </a:endParaRPr>
          </a:p>
          <a:p>
            <a:pPr>
              <a:lnSpc>
                <a:spcPct val="107000"/>
              </a:lnSpc>
              <a:tabLst>
                <a:tab pos="2186305" algn="l"/>
                <a:tab pos="2865755" algn="ctr"/>
                <a:tab pos="5731510" algn="r"/>
              </a:tabLst>
            </a:pPr>
            <a:r>
              <a:rPr lang="en-GB" sz="1200" dirty="0">
                <a:effectLst/>
              </a:rPr>
              <a:t>(78</a:t>
            </a:r>
            <a:r>
              <a:rPr lang="en-GB" sz="1200" baseline="30000" dirty="0">
                <a:effectLst/>
              </a:rPr>
              <a:t>th</a:t>
            </a:r>
            <a:r>
              <a:rPr lang="en-GB" sz="1200" dirty="0">
                <a:effectLst/>
              </a:rPr>
              <a:t> GRBP, 30 August – 1</a:t>
            </a:r>
            <a:r>
              <a:rPr lang="en-GB" sz="1200" baseline="30000" dirty="0">
                <a:effectLst/>
              </a:rPr>
              <a:t>st</a:t>
            </a:r>
            <a:r>
              <a:rPr lang="en-GB" sz="1200" dirty="0">
                <a:effectLst/>
              </a:rPr>
              <a:t> September 2023, agenda item 7 (a)) </a:t>
            </a:r>
            <a:endParaRPr lang="fr-FR"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8" name="ZoneTexte 7">
            <a:extLst>
              <a:ext uri="{FF2B5EF4-FFF2-40B4-BE49-F238E27FC236}">
                <a16:creationId xmlns:a16="http://schemas.microsoft.com/office/drawing/2014/main" id="{404AC8E7-DA21-C36F-6608-1C68FDF8C211}"/>
              </a:ext>
            </a:extLst>
          </p:cNvPr>
          <p:cNvSpPr txBox="1"/>
          <p:nvPr/>
        </p:nvSpPr>
        <p:spPr>
          <a:xfrm>
            <a:off x="178526" y="339630"/>
            <a:ext cx="4667794" cy="281231"/>
          </a:xfrm>
          <a:prstGeom prst="rect">
            <a:avLst/>
          </a:prstGeom>
          <a:noFill/>
        </p:spPr>
        <p:txBody>
          <a:bodyPr wrap="square" rtlCol="0">
            <a:spAutoFit/>
          </a:bodyPr>
          <a:lstStyle/>
          <a:p>
            <a:pPr>
              <a:lnSpc>
                <a:spcPct val="107000"/>
              </a:lnSpc>
              <a:spcAft>
                <a:spcPts val="800"/>
              </a:spcAft>
              <a:tabLst>
                <a:tab pos="2865755" algn="ctr"/>
                <a:tab pos="5731510" algn="r"/>
              </a:tabLst>
            </a:pPr>
            <a:r>
              <a:rPr lang="en-GB" sz="1200">
                <a:effectLst/>
              </a:rPr>
              <a:t>Submitted by the experts from France</a:t>
            </a:r>
            <a:endParaRPr lang="fr-FR" sz="180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1542979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6783FF6-BD59-FDD7-4718-5F45956477FA}"/>
              </a:ext>
            </a:extLst>
          </p:cNvPr>
          <p:cNvSpPr>
            <a:spLocks noGrp="1"/>
          </p:cNvSpPr>
          <p:nvPr>
            <p:ph idx="1"/>
          </p:nvPr>
        </p:nvSpPr>
        <p:spPr>
          <a:xfrm>
            <a:off x="838200" y="1291472"/>
            <a:ext cx="7385841" cy="4885491"/>
          </a:xfrm>
        </p:spPr>
        <p:txBody>
          <a:bodyPr>
            <a:normAutofit lnSpcReduction="10000"/>
          </a:bodyPr>
          <a:lstStyle/>
          <a:p>
            <a:r>
              <a:rPr lang="en-GB" sz="1800" u="sng" dirty="0"/>
              <a:t>Tyre concerned</a:t>
            </a:r>
            <a:r>
              <a:rPr lang="en-GB" sz="1800" dirty="0"/>
              <a:t>: tyre identified </a:t>
            </a:r>
            <a:r>
              <a:rPr lang="en-US" sz="1800" dirty="0"/>
              <a:t>by the "</a:t>
            </a:r>
            <a:r>
              <a:rPr lang="en-US" sz="1800" dirty="0" err="1"/>
              <a:t>tyre</a:t>
            </a:r>
            <a:r>
              <a:rPr lang="en-US" sz="1800" dirty="0"/>
              <a:t> to rim fitment configuration" symbol "A“</a:t>
            </a:r>
            <a:endParaRPr lang="en-GB" sz="1800" dirty="0"/>
          </a:p>
          <a:p>
            <a:pPr marL="0" indent="0">
              <a:buNone/>
            </a:pPr>
            <a:r>
              <a:rPr lang="en-GB" sz="1800" i="1" dirty="0"/>
              <a:t>2.13.1. </a:t>
            </a:r>
            <a:r>
              <a:rPr lang="en-US" sz="1800" i="1" dirty="0"/>
              <a:t>However, in case of </a:t>
            </a:r>
            <a:r>
              <a:rPr lang="en-US" sz="1800" i="1" dirty="0" err="1"/>
              <a:t>tyres</a:t>
            </a:r>
            <a:r>
              <a:rPr lang="en-US" sz="1800" i="1" dirty="0"/>
              <a:t> identified by the "</a:t>
            </a:r>
            <a:r>
              <a:rPr lang="en-US" sz="1800" i="1" dirty="0" err="1"/>
              <a:t>tyre</a:t>
            </a:r>
            <a:r>
              <a:rPr lang="en-US" sz="1800" i="1" dirty="0"/>
              <a:t> to rim fitment configuration" (see para. 2.20.5.) symbol "A", it means the area of the </a:t>
            </a:r>
            <a:r>
              <a:rPr lang="en-US" sz="1800" i="1" dirty="0" err="1"/>
              <a:t>tyre</a:t>
            </a:r>
            <a:r>
              <a:rPr lang="en-US" sz="1800" i="1" dirty="0"/>
              <a:t> which is seating on the rim.</a:t>
            </a:r>
            <a:endParaRPr lang="en-GB" sz="1800" i="1" dirty="0"/>
          </a:p>
          <a:p>
            <a:pPr>
              <a:buFont typeface="Wingdings" panose="05000000000000000000" pitchFamily="2" charset="2"/>
              <a:buChar char="à"/>
            </a:pPr>
            <a:r>
              <a:rPr lang="en-GB" sz="1800" dirty="0">
                <a:sym typeface="Wingdings" panose="05000000000000000000" pitchFamily="2" charset="2"/>
              </a:rPr>
              <a:t>The lower sidewall is specific for symbol A tyre with a dedicated tyre to rim configuration</a:t>
            </a:r>
          </a:p>
          <a:p>
            <a:r>
              <a:rPr lang="en-GB" sz="1800" u="sng" dirty="0">
                <a:sym typeface="Wingdings" panose="05000000000000000000" pitchFamily="2" charset="2"/>
              </a:rPr>
              <a:t>Specification concerned</a:t>
            </a:r>
            <a:r>
              <a:rPr lang="en-GB" sz="1800" dirty="0">
                <a:sym typeface="Wingdings" panose="05000000000000000000" pitchFamily="2" charset="2"/>
              </a:rPr>
              <a:t>: maximum overall tyre width </a:t>
            </a:r>
          </a:p>
          <a:p>
            <a:pPr marL="0" indent="0">
              <a:buNone/>
            </a:pPr>
            <a:r>
              <a:rPr lang="en-US" sz="1800" i="1" dirty="0">
                <a:sym typeface="Wingdings" panose="05000000000000000000" pitchFamily="2" charset="2"/>
              </a:rPr>
              <a:t>6.1.4.2. It may exceed that value by 4 per cent in case of radial-ply </a:t>
            </a:r>
            <a:r>
              <a:rPr lang="en-US" sz="1800" i="1" dirty="0" err="1">
                <a:sym typeface="Wingdings" panose="05000000000000000000" pitchFamily="2" charset="2"/>
              </a:rPr>
              <a:t>tyres</a:t>
            </a:r>
            <a:r>
              <a:rPr lang="en-US" sz="1800" i="1" dirty="0">
                <a:sym typeface="Wingdings" panose="05000000000000000000" pitchFamily="2" charset="2"/>
              </a:rPr>
              <a:t> and by 8 per cent in the case of diagonal (</a:t>
            </a:r>
            <a:r>
              <a:rPr lang="en-US" sz="1800" i="1" dirty="0" err="1">
                <a:sym typeface="Wingdings" panose="05000000000000000000" pitchFamily="2" charset="2"/>
              </a:rPr>
              <a:t>biasply</a:t>
            </a:r>
            <a:r>
              <a:rPr lang="en-US" sz="1800" i="1" dirty="0">
                <a:sym typeface="Wingdings" panose="05000000000000000000" pitchFamily="2" charset="2"/>
              </a:rPr>
              <a:t>) </a:t>
            </a:r>
            <a:r>
              <a:rPr lang="en-US" sz="1800" i="1" dirty="0" err="1">
                <a:sym typeface="Wingdings" panose="05000000000000000000" pitchFamily="2" charset="2"/>
              </a:rPr>
              <a:t>tyres</a:t>
            </a:r>
            <a:r>
              <a:rPr lang="en-US" sz="1800" i="1" dirty="0">
                <a:sym typeface="Wingdings" panose="05000000000000000000" pitchFamily="2" charset="2"/>
              </a:rPr>
              <a:t>. […] </a:t>
            </a:r>
          </a:p>
          <a:p>
            <a:pPr marL="0" indent="0">
              <a:buNone/>
            </a:pPr>
            <a:r>
              <a:rPr lang="en-US" sz="1800" i="1" dirty="0">
                <a:sym typeface="Wingdings" panose="05000000000000000000" pitchFamily="2" charset="2"/>
              </a:rPr>
              <a:t>6.1.4.3. However, for </a:t>
            </a:r>
            <a:r>
              <a:rPr lang="en-US" sz="1800" i="1" dirty="0" err="1">
                <a:sym typeface="Wingdings" panose="05000000000000000000" pitchFamily="2" charset="2"/>
              </a:rPr>
              <a:t>tyres</a:t>
            </a:r>
            <a:r>
              <a:rPr lang="en-US" sz="1800" i="1" dirty="0">
                <a:sym typeface="Wingdings" panose="05000000000000000000" pitchFamily="2" charset="2"/>
              </a:rPr>
              <a:t> identified by the "</a:t>
            </a:r>
            <a:r>
              <a:rPr lang="en-US" sz="1800" i="1" dirty="0" err="1">
                <a:sym typeface="Wingdings" panose="05000000000000000000" pitchFamily="2" charset="2"/>
              </a:rPr>
              <a:t>tyre</a:t>
            </a:r>
            <a:r>
              <a:rPr lang="en-US" sz="1800" i="1" dirty="0">
                <a:sym typeface="Wingdings" panose="05000000000000000000" pitchFamily="2" charset="2"/>
              </a:rPr>
              <a:t> to rim fitment configuration" (see paragraph 2.20.5.) symbol "A", the overall width of the </a:t>
            </a:r>
            <a:r>
              <a:rPr lang="en-US" sz="1800" i="1" dirty="0" err="1">
                <a:sym typeface="Wingdings" panose="05000000000000000000" pitchFamily="2" charset="2"/>
              </a:rPr>
              <a:t>tyre</a:t>
            </a:r>
            <a:r>
              <a:rPr lang="en-US" sz="1800" i="1" dirty="0">
                <a:sym typeface="Wingdings" panose="05000000000000000000" pitchFamily="2" charset="2"/>
              </a:rPr>
              <a:t>, in the lower area of the </a:t>
            </a:r>
            <a:r>
              <a:rPr lang="en-US" sz="1800" i="1" dirty="0" err="1">
                <a:sym typeface="Wingdings" panose="05000000000000000000" pitchFamily="2" charset="2"/>
              </a:rPr>
              <a:t>tyre</a:t>
            </a:r>
            <a:r>
              <a:rPr lang="en-US" sz="1800" i="1" dirty="0">
                <a:sym typeface="Wingdings" panose="05000000000000000000" pitchFamily="2" charset="2"/>
              </a:rPr>
              <a:t>, equals the nominal width of the rim on which the </a:t>
            </a:r>
            <a:r>
              <a:rPr lang="en-US" sz="1800" i="1" dirty="0" err="1">
                <a:sym typeface="Wingdings" panose="05000000000000000000" pitchFamily="2" charset="2"/>
              </a:rPr>
              <a:t>tyre</a:t>
            </a:r>
            <a:r>
              <a:rPr lang="en-US" sz="1800" i="1" dirty="0">
                <a:sym typeface="Wingdings" panose="05000000000000000000" pitchFamily="2" charset="2"/>
              </a:rPr>
              <a:t> is mounted, as shown by the manufacturer in the descriptive note, increased by 27 mm.</a:t>
            </a:r>
          </a:p>
          <a:p>
            <a:r>
              <a:rPr lang="en-GB" sz="1800" u="sng" dirty="0">
                <a:sym typeface="Wingdings" panose="05000000000000000000" pitchFamily="2" charset="2"/>
              </a:rPr>
              <a:t>Problem</a:t>
            </a:r>
            <a:r>
              <a:rPr lang="en-GB" sz="1800" dirty="0">
                <a:sym typeface="Wingdings" panose="05000000000000000000" pitchFamily="2" charset="2"/>
              </a:rPr>
              <a:t>: not clear that the tolerance mentioned in §6.1.4.2 needs to be added on top of the 27mm referred to in §6.1.4.3 for symbol A tyre.</a:t>
            </a:r>
          </a:p>
          <a:p>
            <a:pPr marL="0" indent="0">
              <a:buNone/>
            </a:pPr>
            <a:endParaRPr lang="en-GB" sz="1800" dirty="0">
              <a:sym typeface="Wingdings" panose="05000000000000000000" pitchFamily="2" charset="2"/>
            </a:endParaRPr>
          </a:p>
          <a:p>
            <a:endParaRPr lang="en-GB" sz="1800" dirty="0"/>
          </a:p>
          <a:p>
            <a:endParaRPr lang="en-GB" sz="1800" dirty="0"/>
          </a:p>
          <a:p>
            <a:endParaRPr lang="en-GB" sz="1800" dirty="0"/>
          </a:p>
        </p:txBody>
      </p:sp>
      <p:sp>
        <p:nvSpPr>
          <p:cNvPr id="4" name="Titre 1">
            <a:extLst>
              <a:ext uri="{FF2B5EF4-FFF2-40B4-BE49-F238E27FC236}">
                <a16:creationId xmlns:a16="http://schemas.microsoft.com/office/drawing/2014/main" id="{E29C4FBA-763B-29E7-F62E-E69E8C583DDC}"/>
              </a:ext>
            </a:extLst>
          </p:cNvPr>
          <p:cNvSpPr>
            <a:spLocks noGrp="1"/>
          </p:cNvSpPr>
          <p:nvPr>
            <p:ph type="title"/>
          </p:nvPr>
        </p:nvSpPr>
        <p:spPr>
          <a:xfrm>
            <a:off x="838200" y="365126"/>
            <a:ext cx="10515600" cy="592818"/>
          </a:xfrm>
        </p:spPr>
        <p:txBody>
          <a:bodyPr>
            <a:normAutofit fontScale="90000"/>
          </a:bodyPr>
          <a:lstStyle/>
          <a:p>
            <a:r>
              <a:rPr lang="en-GB" dirty="0"/>
              <a:t>Background  </a:t>
            </a:r>
          </a:p>
        </p:txBody>
      </p:sp>
      <p:grpSp>
        <p:nvGrpSpPr>
          <p:cNvPr id="5" name="Groupe 4">
            <a:extLst>
              <a:ext uri="{FF2B5EF4-FFF2-40B4-BE49-F238E27FC236}">
                <a16:creationId xmlns:a16="http://schemas.microsoft.com/office/drawing/2014/main" id="{EFD1A86D-9ADB-04C3-C879-67BB8DA81FE0}"/>
              </a:ext>
            </a:extLst>
          </p:cNvPr>
          <p:cNvGrpSpPr/>
          <p:nvPr/>
        </p:nvGrpSpPr>
        <p:grpSpPr>
          <a:xfrm>
            <a:off x="8149403" y="1762813"/>
            <a:ext cx="3666310" cy="3063712"/>
            <a:chOff x="105248" y="218604"/>
            <a:chExt cx="5072394" cy="3678599"/>
          </a:xfrm>
        </p:grpSpPr>
        <p:pic>
          <p:nvPicPr>
            <p:cNvPr id="6" name="Image 5">
              <a:extLst>
                <a:ext uri="{FF2B5EF4-FFF2-40B4-BE49-F238E27FC236}">
                  <a16:creationId xmlns:a16="http://schemas.microsoft.com/office/drawing/2014/main" id="{80C6B61F-0097-63F0-BF50-69DB1353DA9F}"/>
                </a:ext>
              </a:extLst>
            </p:cNvPr>
            <p:cNvPicPr>
              <a:picLocks noChangeAspect="1"/>
            </p:cNvPicPr>
            <p:nvPr/>
          </p:nvPicPr>
          <p:blipFill rotWithShape="1">
            <a:blip r:embed="rId2"/>
            <a:srcRect t="15888"/>
            <a:stretch/>
          </p:blipFill>
          <p:spPr>
            <a:xfrm>
              <a:off x="105248" y="218604"/>
              <a:ext cx="5072394" cy="2426676"/>
            </a:xfrm>
            <a:prstGeom prst="rect">
              <a:avLst/>
            </a:prstGeom>
          </p:spPr>
        </p:pic>
        <p:cxnSp>
          <p:nvCxnSpPr>
            <p:cNvPr id="7" name="Connecteur droit 6">
              <a:extLst>
                <a:ext uri="{FF2B5EF4-FFF2-40B4-BE49-F238E27FC236}">
                  <a16:creationId xmlns:a16="http://schemas.microsoft.com/office/drawing/2014/main" id="{7FC964D3-7FB5-99BA-3512-B250C43B736D}"/>
                </a:ext>
              </a:extLst>
            </p:cNvPr>
            <p:cNvCxnSpPr>
              <a:cxnSpLocks/>
            </p:cNvCxnSpPr>
            <p:nvPr/>
          </p:nvCxnSpPr>
          <p:spPr>
            <a:xfrm>
              <a:off x="590841" y="2314691"/>
              <a:ext cx="0" cy="878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F7160CF9-9198-D52B-AEED-15FF40928E95}"/>
                </a:ext>
              </a:extLst>
            </p:cNvPr>
            <p:cNvCxnSpPr>
              <a:cxnSpLocks/>
            </p:cNvCxnSpPr>
            <p:nvPr/>
          </p:nvCxnSpPr>
          <p:spPr>
            <a:xfrm>
              <a:off x="4710324" y="2532186"/>
              <a:ext cx="0" cy="61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45333499-E7B7-1D95-1E32-001BE7D9C58D}"/>
                </a:ext>
              </a:extLst>
            </p:cNvPr>
            <p:cNvCxnSpPr>
              <a:cxnSpLocks/>
            </p:cNvCxnSpPr>
            <p:nvPr/>
          </p:nvCxnSpPr>
          <p:spPr>
            <a:xfrm>
              <a:off x="377481" y="2126227"/>
              <a:ext cx="0" cy="14469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F385B92B-2DD4-2EF8-FB5C-AB21BE8458B4}"/>
                </a:ext>
              </a:extLst>
            </p:cNvPr>
            <p:cNvCxnSpPr>
              <a:cxnSpLocks/>
            </p:cNvCxnSpPr>
            <p:nvPr/>
          </p:nvCxnSpPr>
          <p:spPr>
            <a:xfrm>
              <a:off x="4975272" y="2292582"/>
              <a:ext cx="0" cy="129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5BD090ED-7691-2952-8832-3085C0C0A859}"/>
                </a:ext>
              </a:extLst>
            </p:cNvPr>
            <p:cNvCxnSpPr/>
            <p:nvPr/>
          </p:nvCxnSpPr>
          <p:spPr>
            <a:xfrm>
              <a:off x="590840" y="3106614"/>
              <a:ext cx="4140000"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9505A784-6664-F545-A222-539788DCE973}"/>
                </a:ext>
              </a:extLst>
            </p:cNvPr>
            <p:cNvCxnSpPr/>
            <p:nvPr/>
          </p:nvCxnSpPr>
          <p:spPr>
            <a:xfrm>
              <a:off x="377481" y="3540368"/>
              <a:ext cx="4608000"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id="{031446A7-4D5F-28D7-A7CC-680944F27B61}"/>
                </a:ext>
              </a:extLst>
            </p:cNvPr>
            <p:cNvSpPr txBox="1"/>
            <p:nvPr/>
          </p:nvSpPr>
          <p:spPr>
            <a:xfrm>
              <a:off x="2155068" y="2755807"/>
              <a:ext cx="1244989" cy="369548"/>
            </a:xfrm>
            <a:prstGeom prst="rect">
              <a:avLst/>
            </a:prstGeom>
            <a:noFill/>
          </p:spPr>
          <p:txBody>
            <a:bodyPr wrap="square">
              <a:spAutoFit/>
            </a:bodyPr>
            <a:lstStyle/>
            <a:p>
              <a:pPr algn="ctr"/>
              <a:r>
                <a:rPr lang="en-GB" sz="1400" dirty="0"/>
                <a:t>rim width </a:t>
              </a:r>
              <a:endParaRPr lang="fr-FR" sz="1400" dirty="0"/>
            </a:p>
          </p:txBody>
        </p:sp>
        <p:sp>
          <p:nvSpPr>
            <p:cNvPr id="14" name="ZoneTexte 13">
              <a:extLst>
                <a:ext uri="{FF2B5EF4-FFF2-40B4-BE49-F238E27FC236}">
                  <a16:creationId xmlns:a16="http://schemas.microsoft.com/office/drawing/2014/main" id="{F089AD9D-37D5-DDCA-C0A5-27AF25AC6351}"/>
                </a:ext>
              </a:extLst>
            </p:cNvPr>
            <p:cNvSpPr txBox="1"/>
            <p:nvPr/>
          </p:nvSpPr>
          <p:spPr>
            <a:xfrm>
              <a:off x="1023491" y="3527655"/>
              <a:ext cx="3508141" cy="369548"/>
            </a:xfrm>
            <a:prstGeom prst="rect">
              <a:avLst/>
            </a:prstGeom>
            <a:noFill/>
          </p:spPr>
          <p:txBody>
            <a:bodyPr wrap="square">
              <a:spAutoFit/>
            </a:bodyPr>
            <a:lstStyle/>
            <a:p>
              <a:pPr algn="ctr"/>
              <a:r>
                <a:rPr lang="en-US" sz="1400" dirty="0"/>
                <a:t>overall width </a:t>
              </a:r>
              <a:r>
                <a:rPr lang="en-GB" sz="1400" dirty="0"/>
                <a:t>for Symbol A tyre</a:t>
              </a:r>
            </a:p>
          </p:txBody>
        </p:sp>
      </p:grpSp>
    </p:spTree>
    <p:extLst>
      <p:ext uri="{BB962C8B-B14F-4D97-AF65-F5344CB8AC3E}">
        <p14:creationId xmlns:p14="http://schemas.microsoft.com/office/powerpoint/2010/main" val="330122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D99329F7-410E-0626-B04D-0EA65FF33B81}"/>
              </a:ext>
            </a:extLst>
          </p:cNvPr>
          <p:cNvSpPr txBox="1"/>
          <p:nvPr/>
        </p:nvSpPr>
        <p:spPr>
          <a:xfrm>
            <a:off x="5998520" y="1550174"/>
            <a:ext cx="5705475" cy="923330"/>
          </a:xfrm>
          <a:prstGeom prst="rect">
            <a:avLst/>
          </a:prstGeom>
          <a:noFill/>
        </p:spPr>
        <p:txBody>
          <a:bodyPr wrap="square">
            <a:spAutoFit/>
          </a:bodyPr>
          <a:lstStyle/>
          <a:p>
            <a:r>
              <a:rPr lang="en-GB" dirty="0"/>
              <a:t>Maximum overall width specification clearly includes the tolerance of 4% referred to in §6.1.4.2: </a:t>
            </a:r>
          </a:p>
          <a:p>
            <a:pPr algn="ctr"/>
            <a:r>
              <a:rPr lang="en-GB" dirty="0"/>
              <a:t>(rim width + 27mm) x 1.04 </a:t>
            </a:r>
            <a:r>
              <a:rPr lang="en-GB" dirty="0">
                <a:latin typeface="Calibri" panose="020F0502020204030204" pitchFamily="34" charset="0"/>
                <a:cs typeface="Calibri" panose="020F0502020204030204" pitchFamily="34" charset="0"/>
              </a:rPr>
              <a:t>≈</a:t>
            </a:r>
            <a:r>
              <a:rPr lang="en-GB" dirty="0"/>
              <a:t> rim width + </a:t>
            </a:r>
            <a:r>
              <a:rPr lang="en-GB" dirty="0">
                <a:solidFill>
                  <a:srgbClr val="FF0000"/>
                </a:solidFill>
              </a:rPr>
              <a:t>38mm</a:t>
            </a:r>
            <a:r>
              <a:rPr lang="en-GB" dirty="0"/>
              <a:t> </a:t>
            </a:r>
            <a:endParaRPr lang="fr-FR" dirty="0"/>
          </a:p>
        </p:txBody>
      </p:sp>
      <p:sp>
        <p:nvSpPr>
          <p:cNvPr id="2" name="Titre 1">
            <a:extLst>
              <a:ext uri="{FF2B5EF4-FFF2-40B4-BE49-F238E27FC236}">
                <a16:creationId xmlns:a16="http://schemas.microsoft.com/office/drawing/2014/main" id="{00F918D4-06CD-696C-1C16-D63DD52599F9}"/>
              </a:ext>
            </a:extLst>
          </p:cNvPr>
          <p:cNvSpPr>
            <a:spLocks noGrp="1"/>
          </p:cNvSpPr>
          <p:nvPr>
            <p:ph type="title"/>
          </p:nvPr>
        </p:nvSpPr>
        <p:spPr>
          <a:xfrm>
            <a:off x="838200" y="365126"/>
            <a:ext cx="10515600" cy="592818"/>
          </a:xfrm>
        </p:spPr>
        <p:txBody>
          <a:bodyPr>
            <a:normAutofit fontScale="90000"/>
          </a:bodyPr>
          <a:lstStyle/>
          <a:p>
            <a:r>
              <a:rPr lang="en-GB" dirty="0"/>
              <a:t>Proposal: 27mm + 4% </a:t>
            </a:r>
            <a:r>
              <a:rPr lang="en-GB" dirty="0">
                <a:sym typeface="Wingdings" panose="05000000000000000000" pitchFamily="2" charset="2"/>
              </a:rPr>
              <a:t> 38mm</a:t>
            </a:r>
            <a:endParaRPr lang="en-GB" dirty="0"/>
          </a:p>
        </p:txBody>
      </p:sp>
      <p:grpSp>
        <p:nvGrpSpPr>
          <p:cNvPr id="9" name="Groupe 8">
            <a:extLst>
              <a:ext uri="{FF2B5EF4-FFF2-40B4-BE49-F238E27FC236}">
                <a16:creationId xmlns:a16="http://schemas.microsoft.com/office/drawing/2014/main" id="{B6CC5A64-AA98-CA77-391E-7D3B35645A03}"/>
              </a:ext>
            </a:extLst>
          </p:cNvPr>
          <p:cNvGrpSpPr/>
          <p:nvPr/>
        </p:nvGrpSpPr>
        <p:grpSpPr>
          <a:xfrm>
            <a:off x="336118" y="1277799"/>
            <a:ext cx="5525271" cy="3330405"/>
            <a:chOff x="385320" y="4108287"/>
            <a:chExt cx="5525271" cy="3330405"/>
          </a:xfrm>
        </p:grpSpPr>
        <p:pic>
          <p:nvPicPr>
            <p:cNvPr id="5" name="Image 4">
              <a:extLst>
                <a:ext uri="{FF2B5EF4-FFF2-40B4-BE49-F238E27FC236}">
                  <a16:creationId xmlns:a16="http://schemas.microsoft.com/office/drawing/2014/main" id="{2F894818-011E-A0B0-0301-103C3093FC14}"/>
                </a:ext>
              </a:extLst>
            </p:cNvPr>
            <p:cNvPicPr>
              <a:picLocks noChangeAspect="1"/>
            </p:cNvPicPr>
            <p:nvPr/>
          </p:nvPicPr>
          <p:blipFill>
            <a:blip r:embed="rId2"/>
            <a:stretch>
              <a:fillRect/>
            </a:stretch>
          </p:blipFill>
          <p:spPr>
            <a:xfrm>
              <a:off x="385320" y="4108287"/>
              <a:ext cx="5525271" cy="3330405"/>
            </a:xfrm>
            <a:prstGeom prst="rect">
              <a:avLst/>
            </a:prstGeom>
          </p:spPr>
        </p:pic>
        <p:sp>
          <p:nvSpPr>
            <p:cNvPr id="6" name="Ellipse 5">
              <a:extLst>
                <a:ext uri="{FF2B5EF4-FFF2-40B4-BE49-F238E27FC236}">
                  <a16:creationId xmlns:a16="http://schemas.microsoft.com/office/drawing/2014/main" id="{3C92B4FF-886E-21C6-EF79-81A74B9F39F0}"/>
                </a:ext>
              </a:extLst>
            </p:cNvPr>
            <p:cNvSpPr/>
            <p:nvPr/>
          </p:nvSpPr>
          <p:spPr>
            <a:xfrm>
              <a:off x="3623323" y="7171359"/>
              <a:ext cx="180000" cy="180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2" name="ZoneTexte 11">
            <a:extLst>
              <a:ext uri="{FF2B5EF4-FFF2-40B4-BE49-F238E27FC236}">
                <a16:creationId xmlns:a16="http://schemas.microsoft.com/office/drawing/2014/main" id="{62B8D659-4D8E-5347-4404-B0D1E307873E}"/>
              </a:ext>
            </a:extLst>
          </p:cNvPr>
          <p:cNvSpPr txBox="1"/>
          <p:nvPr/>
        </p:nvSpPr>
        <p:spPr>
          <a:xfrm>
            <a:off x="1440751" y="4743393"/>
            <a:ext cx="3760901" cy="369332"/>
          </a:xfrm>
          <a:prstGeom prst="rect">
            <a:avLst/>
          </a:prstGeom>
          <a:noFill/>
        </p:spPr>
        <p:txBody>
          <a:bodyPr wrap="none" rtlCol="0">
            <a:spAutoFit/>
          </a:bodyPr>
          <a:lstStyle/>
          <a:p>
            <a:r>
              <a:rPr lang="fr-FR" i="1" dirty="0"/>
              <a:t>Source: ETRTO Standards Manual C.18</a:t>
            </a:r>
          </a:p>
        </p:txBody>
      </p:sp>
      <p:pic>
        <p:nvPicPr>
          <p:cNvPr id="33" name="Image 32">
            <a:extLst>
              <a:ext uri="{FF2B5EF4-FFF2-40B4-BE49-F238E27FC236}">
                <a16:creationId xmlns:a16="http://schemas.microsoft.com/office/drawing/2014/main" id="{C190600E-FCFA-2F32-1F80-65D4AAD0A39B}"/>
              </a:ext>
            </a:extLst>
          </p:cNvPr>
          <p:cNvPicPr>
            <a:picLocks noChangeAspect="1"/>
          </p:cNvPicPr>
          <p:nvPr/>
        </p:nvPicPr>
        <p:blipFill>
          <a:blip r:embed="rId3"/>
          <a:stretch>
            <a:fillRect/>
          </a:stretch>
        </p:blipFill>
        <p:spPr>
          <a:xfrm>
            <a:off x="5998521" y="2733675"/>
            <a:ext cx="5705475" cy="1390650"/>
          </a:xfrm>
          <a:prstGeom prst="rect">
            <a:avLst/>
          </a:prstGeom>
        </p:spPr>
      </p:pic>
    </p:spTree>
    <p:extLst>
      <p:ext uri="{BB962C8B-B14F-4D97-AF65-F5344CB8AC3E}">
        <p14:creationId xmlns:p14="http://schemas.microsoft.com/office/powerpoint/2010/main" val="3931850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F52454-94FB-61AD-9FFF-7110B6B36E99}"/>
              </a:ext>
            </a:extLst>
          </p:cNvPr>
          <p:cNvSpPr>
            <a:spLocks noGrp="1"/>
          </p:cNvSpPr>
          <p:nvPr>
            <p:ph type="title"/>
          </p:nvPr>
        </p:nvSpPr>
        <p:spPr>
          <a:xfrm>
            <a:off x="838200" y="365126"/>
            <a:ext cx="10515600" cy="592818"/>
          </a:xfrm>
        </p:spPr>
        <p:txBody>
          <a:bodyPr>
            <a:normAutofit fontScale="90000"/>
          </a:bodyPr>
          <a:lstStyle/>
          <a:p>
            <a:r>
              <a:rPr lang="en-GB" dirty="0"/>
              <a:t>Numbering</a:t>
            </a:r>
          </a:p>
        </p:txBody>
      </p:sp>
      <p:sp>
        <p:nvSpPr>
          <p:cNvPr id="3" name="Espace réservé du contenu 2">
            <a:extLst>
              <a:ext uri="{FF2B5EF4-FFF2-40B4-BE49-F238E27FC236}">
                <a16:creationId xmlns:a16="http://schemas.microsoft.com/office/drawing/2014/main" id="{14A33F0C-F447-F0B1-BA11-799D2031C5C0}"/>
              </a:ext>
            </a:extLst>
          </p:cNvPr>
          <p:cNvSpPr>
            <a:spLocks noGrp="1"/>
          </p:cNvSpPr>
          <p:nvPr>
            <p:ph idx="1"/>
          </p:nvPr>
        </p:nvSpPr>
        <p:spPr>
          <a:xfrm>
            <a:off x="1715588" y="1350498"/>
            <a:ext cx="9638211" cy="4826465"/>
          </a:xfrm>
        </p:spPr>
        <p:txBody>
          <a:bodyPr>
            <a:normAutofit fontScale="85000" lnSpcReduction="20000"/>
          </a:bodyPr>
          <a:lstStyle/>
          <a:p>
            <a:r>
              <a:rPr lang="en-GB" sz="2100" dirty="0"/>
              <a:t>REG30</a:t>
            </a:r>
            <a:r>
              <a:rPr lang="en-GB" dirty="0"/>
              <a:t>:</a:t>
            </a:r>
          </a:p>
          <a:p>
            <a:pPr marL="0" indent="0" algn="l">
              <a:buNone/>
            </a:pPr>
            <a:r>
              <a:rPr lang="en-GB" sz="1800" b="0" i="0" u="none" strike="noStrike" baseline="0" dirty="0"/>
              <a:t>6.1.4. Tyre section width specifications</a:t>
            </a:r>
          </a:p>
          <a:p>
            <a:pPr marL="0" indent="0" algn="l">
              <a:buNone/>
            </a:pPr>
            <a:r>
              <a:rPr lang="en-GB" sz="1800" b="0" i="0" u="none" strike="noStrike" baseline="0" dirty="0">
                <a:solidFill>
                  <a:srgbClr val="000000"/>
                </a:solidFill>
              </a:rPr>
              <a:t>6.1.4.1. The overall width of a tyre may be less than the section width determined pursuant to </a:t>
            </a:r>
            <a:r>
              <a:rPr lang="en-GB" sz="1800" b="0" i="0" u="none" strike="noStrike" baseline="0" dirty="0"/>
              <a:t>paragraph 6.1.1. above</a:t>
            </a:r>
            <a:r>
              <a:rPr lang="en-GB" sz="1800" b="0" i="0" u="none" strike="noStrike" baseline="0" dirty="0">
                <a:solidFill>
                  <a:srgbClr val="000000"/>
                </a:solidFill>
              </a:rPr>
              <a:t>.</a:t>
            </a:r>
            <a:endParaRPr lang="en-GB" sz="1800" b="0" i="0" u="none" strike="noStrike" baseline="0" dirty="0"/>
          </a:p>
          <a:p>
            <a:pPr marL="0" indent="0" algn="l">
              <a:buNone/>
            </a:pPr>
            <a:r>
              <a:rPr lang="en-GB" sz="1800" b="0" i="0" u="none" strike="noStrike" baseline="0" dirty="0"/>
              <a:t>6.1.4.2. It may exceed that value by the following percentages, whereby the limits shall be rounded to the nearest mm:</a:t>
            </a:r>
          </a:p>
          <a:p>
            <a:pPr marL="0" indent="0" algn="l">
              <a:buNone/>
            </a:pPr>
            <a:r>
              <a:rPr lang="en-GB" sz="1800" b="0" i="0" u="none" strike="noStrike" baseline="0" dirty="0"/>
              <a:t>[…]</a:t>
            </a:r>
          </a:p>
          <a:p>
            <a:pPr marL="0" indent="0" algn="l">
              <a:buNone/>
            </a:pPr>
            <a:r>
              <a:rPr lang="en-GB" sz="1800" b="0" i="0" u="none" strike="noStrike" baseline="0" dirty="0"/>
              <a:t>6.1.4.</a:t>
            </a:r>
            <a:r>
              <a:rPr lang="en-GB" sz="1800" b="0" i="0" u="none" strike="noStrike" baseline="0" dirty="0">
                <a:highlight>
                  <a:srgbClr val="00FFFF"/>
                </a:highlight>
              </a:rPr>
              <a:t>2.4</a:t>
            </a:r>
            <a:r>
              <a:rPr lang="en-GB" sz="1800" b="0" i="0" u="none" strike="noStrike" baseline="0" dirty="0"/>
              <a:t>. However, for tyres identified by the "tyre to rim fitment configuration" (see para. 2.27.1.) </a:t>
            </a:r>
            <a:r>
              <a:rPr lang="en-GB" sz="1800" b="0" i="0" u="none" strike="noStrike" baseline="0" dirty="0">
                <a:solidFill>
                  <a:srgbClr val="0070C0"/>
                </a:solidFill>
              </a:rPr>
              <a:t>symbol "A" </a:t>
            </a:r>
            <a:r>
              <a:rPr lang="en-GB" sz="1800" b="0" i="0" u="none" strike="noStrike" baseline="0" dirty="0"/>
              <a:t>or "U", the overall width of the tyre, in the lower area of the tyre, equals the nominal width of the rim on which the tyre is mounted, as shown by the manufacturer in the descriptive note, increased by 20 mm.</a:t>
            </a:r>
          </a:p>
          <a:p>
            <a:pPr algn="l"/>
            <a:r>
              <a:rPr lang="en-GB" sz="2100" dirty="0"/>
              <a:t>REG54</a:t>
            </a:r>
            <a:r>
              <a:rPr lang="en-GB" dirty="0"/>
              <a:t>:</a:t>
            </a:r>
          </a:p>
          <a:p>
            <a:pPr marL="0" indent="0" algn="l">
              <a:buNone/>
            </a:pPr>
            <a:r>
              <a:rPr lang="en-GB" sz="1800" b="0" i="0" u="none" strike="noStrike" baseline="0" dirty="0"/>
              <a:t>6.1.4. Tyre section width specifications</a:t>
            </a:r>
          </a:p>
          <a:p>
            <a:pPr marL="0" indent="0" algn="l">
              <a:buNone/>
            </a:pPr>
            <a:r>
              <a:rPr lang="en-GB" sz="1800" b="0" i="0" u="none" strike="noStrike" baseline="0" dirty="0"/>
              <a:t>6.1.4.1. The overall width of a tyre may be less than the section width or widths determined pursuant to paragraph 6.1.1. above.</a:t>
            </a:r>
          </a:p>
          <a:p>
            <a:pPr marL="0" indent="0" algn="l">
              <a:buNone/>
            </a:pPr>
            <a:r>
              <a:rPr lang="en-GB" sz="1800" b="0" i="0" u="none" strike="noStrike" baseline="0" dirty="0"/>
              <a:t>6.1.4.2. It may exceed that value by 4 per cent in case of radial-ply tyres and by 8 per cent in the case of diagonal (</a:t>
            </a:r>
            <a:r>
              <a:rPr lang="en-GB" sz="1800" b="0" i="0" u="none" strike="noStrike" baseline="0" dirty="0" err="1"/>
              <a:t>biasply</a:t>
            </a:r>
            <a:r>
              <a:rPr lang="en-GB" sz="1800" b="0" i="0" u="none" strike="noStrike" baseline="0" dirty="0"/>
              <a:t>) tyres. However, for tyres intended for dual mounting (twinning) listed in column A of the following table, the overall width of the tyre may exceed the value determined pursuant to paragraph 6.1.1. above taking into account the tolerances listed in column B; different specific tolerances are listed in annex 5 Part II in footnotes of the relevant tables. The respective limits shall be rounded to the nearest millimetre (mm).</a:t>
            </a:r>
          </a:p>
          <a:p>
            <a:pPr marL="0" indent="0" algn="l">
              <a:buNone/>
            </a:pPr>
            <a:r>
              <a:rPr lang="en-GB" sz="1800" b="0" i="0" u="none" strike="noStrike" baseline="0" dirty="0"/>
              <a:t>6.1.4.</a:t>
            </a:r>
            <a:r>
              <a:rPr lang="en-GB" sz="1800" b="0" i="0" u="none" strike="noStrike" baseline="0" dirty="0">
                <a:highlight>
                  <a:srgbClr val="00FFFF"/>
                </a:highlight>
              </a:rPr>
              <a:t>3. </a:t>
            </a:r>
            <a:r>
              <a:rPr lang="en-GB" sz="1800" b="0" i="0" u="none" strike="noStrike" baseline="0" dirty="0"/>
              <a:t>However, for tyres identified by the "tyre to rim fitment configuration" (see paragraph 2.20.5</a:t>
            </a:r>
            <a:r>
              <a:rPr lang="en-GB" sz="1800" b="0" i="0" u="none" strike="noStrike" baseline="0" dirty="0">
                <a:solidFill>
                  <a:srgbClr val="FF0000"/>
                </a:solidFill>
              </a:rPr>
              <a:t>.</a:t>
            </a:r>
            <a:r>
              <a:rPr lang="en-GB" sz="1800" b="0" i="0" u="none" strike="noStrike" baseline="0" dirty="0"/>
              <a:t>) </a:t>
            </a:r>
            <a:r>
              <a:rPr lang="en-GB" sz="1800" b="0" i="0" u="none" strike="noStrike" baseline="0" dirty="0">
                <a:solidFill>
                  <a:srgbClr val="0070C0"/>
                </a:solidFill>
              </a:rPr>
              <a:t>symbol "A", </a:t>
            </a:r>
            <a:r>
              <a:rPr lang="en-GB" sz="1800" b="0" i="0" u="none" strike="noStrike" baseline="0" dirty="0"/>
              <a:t>the overall width of the tyre, in the lower area of the tyre, equals the nominal width of the rim on which the tyre is mounted, as shown by the manufacturer in the descriptive note, increased by 27 mm.</a:t>
            </a:r>
            <a:endParaRPr lang="en-GB" dirty="0"/>
          </a:p>
        </p:txBody>
      </p:sp>
      <p:sp>
        <p:nvSpPr>
          <p:cNvPr id="4" name="ZoneTexte 3">
            <a:extLst>
              <a:ext uri="{FF2B5EF4-FFF2-40B4-BE49-F238E27FC236}">
                <a16:creationId xmlns:a16="http://schemas.microsoft.com/office/drawing/2014/main" id="{25F10530-472D-06A1-476A-1EA6BF45A677}"/>
              </a:ext>
            </a:extLst>
          </p:cNvPr>
          <p:cNvSpPr txBox="1"/>
          <p:nvPr/>
        </p:nvSpPr>
        <p:spPr>
          <a:xfrm rot="20290482">
            <a:off x="3130" y="1868285"/>
            <a:ext cx="1509003" cy="307777"/>
          </a:xfrm>
          <a:prstGeom prst="rect">
            <a:avLst/>
          </a:prstGeom>
          <a:noFill/>
        </p:spPr>
        <p:txBody>
          <a:bodyPr wrap="none" rtlCol="0">
            <a:spAutoFit/>
          </a:bodyPr>
          <a:lstStyle/>
          <a:p>
            <a:r>
              <a:rPr lang="en-GB" sz="1400"/>
              <a:t>Mini overall width</a:t>
            </a:r>
          </a:p>
        </p:txBody>
      </p:sp>
      <p:sp>
        <p:nvSpPr>
          <p:cNvPr id="5" name="ZoneTexte 4">
            <a:extLst>
              <a:ext uri="{FF2B5EF4-FFF2-40B4-BE49-F238E27FC236}">
                <a16:creationId xmlns:a16="http://schemas.microsoft.com/office/drawing/2014/main" id="{E5956E01-2F4F-18D8-3064-D645DD97966E}"/>
              </a:ext>
            </a:extLst>
          </p:cNvPr>
          <p:cNvSpPr txBox="1"/>
          <p:nvPr/>
        </p:nvSpPr>
        <p:spPr>
          <a:xfrm rot="20290482">
            <a:off x="57485" y="4938032"/>
            <a:ext cx="1536190" cy="307777"/>
          </a:xfrm>
          <a:prstGeom prst="rect">
            <a:avLst/>
          </a:prstGeom>
          <a:noFill/>
        </p:spPr>
        <p:txBody>
          <a:bodyPr wrap="none" rtlCol="0">
            <a:spAutoFit/>
          </a:bodyPr>
          <a:lstStyle/>
          <a:p>
            <a:r>
              <a:rPr lang="en-GB" sz="1400"/>
              <a:t>Maxi overall width</a:t>
            </a:r>
          </a:p>
        </p:txBody>
      </p:sp>
      <p:sp>
        <p:nvSpPr>
          <p:cNvPr id="6" name="ZoneTexte 5">
            <a:extLst>
              <a:ext uri="{FF2B5EF4-FFF2-40B4-BE49-F238E27FC236}">
                <a16:creationId xmlns:a16="http://schemas.microsoft.com/office/drawing/2014/main" id="{2ADD370C-62A8-20CF-1D5D-AFDB358FE912}"/>
              </a:ext>
            </a:extLst>
          </p:cNvPr>
          <p:cNvSpPr txBox="1"/>
          <p:nvPr/>
        </p:nvSpPr>
        <p:spPr>
          <a:xfrm rot="20290482">
            <a:off x="70104" y="2712408"/>
            <a:ext cx="1536190" cy="307777"/>
          </a:xfrm>
          <a:prstGeom prst="rect">
            <a:avLst/>
          </a:prstGeom>
          <a:noFill/>
        </p:spPr>
        <p:txBody>
          <a:bodyPr wrap="none" rtlCol="0">
            <a:spAutoFit/>
          </a:bodyPr>
          <a:lstStyle/>
          <a:p>
            <a:r>
              <a:rPr lang="en-GB" sz="1400"/>
              <a:t>Maxi overall width</a:t>
            </a:r>
          </a:p>
        </p:txBody>
      </p:sp>
      <p:sp>
        <p:nvSpPr>
          <p:cNvPr id="7" name="ZoneTexte 6">
            <a:extLst>
              <a:ext uri="{FF2B5EF4-FFF2-40B4-BE49-F238E27FC236}">
                <a16:creationId xmlns:a16="http://schemas.microsoft.com/office/drawing/2014/main" id="{5D6DEF74-C382-C349-F5AB-CB18A08F4801}"/>
              </a:ext>
            </a:extLst>
          </p:cNvPr>
          <p:cNvSpPr txBox="1"/>
          <p:nvPr/>
        </p:nvSpPr>
        <p:spPr>
          <a:xfrm rot="20290482">
            <a:off x="83697" y="4088855"/>
            <a:ext cx="1509003" cy="307777"/>
          </a:xfrm>
          <a:prstGeom prst="rect">
            <a:avLst/>
          </a:prstGeom>
          <a:noFill/>
        </p:spPr>
        <p:txBody>
          <a:bodyPr wrap="none" rtlCol="0">
            <a:spAutoFit/>
          </a:bodyPr>
          <a:lstStyle/>
          <a:p>
            <a:r>
              <a:rPr lang="en-GB" sz="1400"/>
              <a:t>Mini overall width</a:t>
            </a:r>
          </a:p>
        </p:txBody>
      </p:sp>
    </p:spTree>
    <p:extLst>
      <p:ext uri="{BB962C8B-B14F-4D97-AF65-F5344CB8AC3E}">
        <p14:creationId xmlns:p14="http://schemas.microsoft.com/office/powerpoint/2010/main" val="1623619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306B22-CD19-4640-854A-BCD648878A03}">
  <ds:schemaRefs>
    <ds:schemaRef ds:uri="http://schemas.microsoft.com/sharepoint/v3/contenttype/forms"/>
  </ds:schemaRefs>
</ds:datastoreItem>
</file>

<file path=customXml/itemProps2.xml><?xml version="1.0" encoding="utf-8"?>
<ds:datastoreItem xmlns:ds="http://schemas.openxmlformats.org/officeDocument/2006/customXml" ds:itemID="{491E08CB-5D18-4548-ACCF-F58E0F0A2E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88</TotalTime>
  <Words>673</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Thème Office</vt:lpstr>
      <vt:lpstr>PowerPoint Presentation</vt:lpstr>
      <vt:lpstr>Background  </vt:lpstr>
      <vt:lpstr>Proposal: 27mm + 4%  38mm</vt:lpstr>
      <vt:lpstr>Numbering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ECollot</dc:creator>
  <cp:lastModifiedBy>secretariat</cp:lastModifiedBy>
  <cp:revision>2</cp:revision>
  <dcterms:created xsi:type="dcterms:W3CDTF">2023-06-29T13:49:01Z</dcterms:created>
  <dcterms:modified xsi:type="dcterms:W3CDTF">2023-08-25T05:48:45Z</dcterms:modified>
</cp:coreProperties>
</file>