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2" r:id="rId7"/>
    <p:sldId id="263" r:id="rId8"/>
    <p:sldId id="264" r:id="rId9"/>
  </p:sldIdLst>
  <p:sldSz cx="12192000" cy="6858000"/>
  <p:notesSz cx="6858000" cy="9144000"/>
  <p:custDataLst>
    <p:tags r:id="rId10"/>
  </p:custDataLst>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A62E5B-576D-4E54-9FAE-8C8831D9EC41}" v="23" dt="2023-07-13T08:30:03.905"/>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8" d="100"/>
          <a:sy n="108" d="100"/>
        </p:scale>
        <p:origin x="114" y="11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1.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uhaus, Klaus (ETB4)" userId="97e59007-50c3-440a-8700-76ce7d8e0367" providerId="ADAL" clId="{CFA62E5B-576D-4E54-9FAE-8C8831D9EC41}"/>
    <pc:docChg chg="custSel modSld">
      <pc:chgData name="Neuhaus, Klaus (ETB4)" userId="97e59007-50c3-440a-8700-76ce7d8e0367" providerId="ADAL" clId="{CFA62E5B-576D-4E54-9FAE-8C8831D9EC41}" dt="2023-07-17T08:42:55.477" v="43" actId="20577"/>
      <pc:docMkLst>
        <pc:docMk/>
      </pc:docMkLst>
      <pc:sldChg chg="modSp mod">
        <pc:chgData name="Neuhaus, Klaus (ETB4)" userId="97e59007-50c3-440a-8700-76ce7d8e0367" providerId="ADAL" clId="{CFA62E5B-576D-4E54-9FAE-8C8831D9EC41}" dt="2023-07-17T08:42:55.477" v="43" actId="20577"/>
        <pc:sldMkLst>
          <pc:docMk/>
          <pc:sldMk cId="940879765" sldId="256"/>
        </pc:sldMkLst>
        <pc:spChg chg="mod">
          <ac:chgData name="Neuhaus, Klaus (ETB4)" userId="97e59007-50c3-440a-8700-76ce7d8e0367" providerId="ADAL" clId="{CFA62E5B-576D-4E54-9FAE-8C8831D9EC41}" dt="2023-07-17T08:42:55.477" v="43" actId="20577"/>
          <ac:spMkLst>
            <pc:docMk/>
            <pc:sldMk cId="940879765" sldId="256"/>
            <ac:spMk id="4" creationId="{FE777FEA-8B64-ED53-1652-F8DB05B792AB}"/>
          </ac:spMkLst>
        </pc:spChg>
      </pc:sldChg>
      <pc:sldChg chg="modSp mod">
        <pc:chgData name="Neuhaus, Klaus (ETB4)" userId="97e59007-50c3-440a-8700-76ce7d8e0367" providerId="ADAL" clId="{CFA62E5B-576D-4E54-9FAE-8C8831D9EC41}" dt="2023-07-13T08:30:43.731" v="36" actId="113"/>
        <pc:sldMkLst>
          <pc:docMk/>
          <pc:sldMk cId="531010728" sldId="257"/>
        </pc:sldMkLst>
        <pc:spChg chg="mod">
          <ac:chgData name="Neuhaus, Klaus (ETB4)" userId="97e59007-50c3-440a-8700-76ce7d8e0367" providerId="ADAL" clId="{CFA62E5B-576D-4E54-9FAE-8C8831D9EC41}" dt="2023-07-13T08:30:43.731" v="36" actId="113"/>
          <ac:spMkLst>
            <pc:docMk/>
            <pc:sldMk cId="531010728" sldId="257"/>
            <ac:spMk id="3" creationId="{9C6E9B10-7655-1333-8494-23E5AF4BBC96}"/>
          </ac:spMkLst>
        </pc:spChg>
      </pc:sldChg>
      <pc:sldChg chg="modSp mod">
        <pc:chgData name="Neuhaus, Klaus (ETB4)" userId="97e59007-50c3-440a-8700-76ce7d8e0367" providerId="ADAL" clId="{CFA62E5B-576D-4E54-9FAE-8C8831D9EC41}" dt="2023-07-13T08:31:08.615" v="38" actId="404"/>
        <pc:sldMkLst>
          <pc:docMk/>
          <pc:sldMk cId="1976007715" sldId="259"/>
        </pc:sldMkLst>
        <pc:spChg chg="mod">
          <ac:chgData name="Neuhaus, Klaus (ETB4)" userId="97e59007-50c3-440a-8700-76ce7d8e0367" providerId="ADAL" clId="{CFA62E5B-576D-4E54-9FAE-8C8831D9EC41}" dt="2023-07-13T08:31:08.615" v="38" actId="404"/>
          <ac:spMkLst>
            <pc:docMk/>
            <pc:sldMk cId="1976007715" sldId="259"/>
            <ac:spMk id="3" creationId="{4B5008D2-1324-84A6-74CF-6BAC45129619}"/>
          </ac:spMkLst>
        </pc:spChg>
      </pc:sldChg>
      <pc:sldChg chg="addSp delSp modSp mod">
        <pc:chgData name="Neuhaus, Klaus (ETB4)" userId="97e59007-50c3-440a-8700-76ce7d8e0367" providerId="ADAL" clId="{CFA62E5B-576D-4E54-9FAE-8C8831D9EC41}" dt="2023-07-13T08:30:03.904" v="27" actId="14100"/>
        <pc:sldMkLst>
          <pc:docMk/>
          <pc:sldMk cId="3796380419" sldId="262"/>
        </pc:sldMkLst>
        <pc:spChg chg="del">
          <ac:chgData name="Neuhaus, Klaus (ETB4)" userId="97e59007-50c3-440a-8700-76ce7d8e0367" providerId="ADAL" clId="{CFA62E5B-576D-4E54-9FAE-8C8831D9EC41}" dt="2023-07-13T08:28:48.171" v="7" actId="478"/>
          <ac:spMkLst>
            <pc:docMk/>
            <pc:sldMk cId="3796380419" sldId="262"/>
            <ac:spMk id="3" creationId="{224A6E6F-CB37-DE92-FC24-234CA352F5CB}"/>
          </ac:spMkLst>
        </pc:spChg>
        <pc:graphicFrameChg chg="add del mod">
          <ac:chgData name="Neuhaus, Klaus (ETB4)" userId="97e59007-50c3-440a-8700-76ce7d8e0367" providerId="ADAL" clId="{CFA62E5B-576D-4E54-9FAE-8C8831D9EC41}" dt="2023-07-13T08:28:39.053" v="4"/>
          <ac:graphicFrameMkLst>
            <pc:docMk/>
            <pc:sldMk cId="3796380419" sldId="262"/>
            <ac:graphicFrameMk id="4" creationId="{AE0B6671-88DC-CB09-A48D-70D0C0A1DDC8}"/>
          </ac:graphicFrameMkLst>
        </pc:graphicFrameChg>
        <pc:graphicFrameChg chg="add del mod">
          <ac:chgData name="Neuhaus, Klaus (ETB4)" userId="97e59007-50c3-440a-8700-76ce7d8e0367" providerId="ADAL" clId="{CFA62E5B-576D-4E54-9FAE-8C8831D9EC41}" dt="2023-07-13T08:29:47.684" v="23"/>
          <ac:graphicFrameMkLst>
            <pc:docMk/>
            <pc:sldMk cId="3796380419" sldId="262"/>
            <ac:graphicFrameMk id="8" creationId="{30AFB45A-15BC-6558-93AE-680963C90509}"/>
          </ac:graphicFrameMkLst>
        </pc:graphicFrameChg>
        <pc:graphicFrameChg chg="add mod">
          <ac:chgData name="Neuhaus, Klaus (ETB4)" userId="97e59007-50c3-440a-8700-76ce7d8e0367" providerId="ADAL" clId="{CFA62E5B-576D-4E54-9FAE-8C8831D9EC41}" dt="2023-07-13T08:30:03.904" v="27" actId="14100"/>
          <ac:graphicFrameMkLst>
            <pc:docMk/>
            <pc:sldMk cId="3796380419" sldId="262"/>
            <ac:graphicFrameMk id="9" creationId="{6421C35A-143B-8297-6299-B61F042A8766}"/>
          </ac:graphicFrameMkLst>
        </pc:graphicFrameChg>
        <pc:picChg chg="add del mod">
          <ac:chgData name="Neuhaus, Klaus (ETB4)" userId="97e59007-50c3-440a-8700-76ce7d8e0367" providerId="ADAL" clId="{CFA62E5B-576D-4E54-9FAE-8C8831D9EC41}" dt="2023-07-13T08:29:36.242" v="9" actId="478"/>
          <ac:picMkLst>
            <pc:docMk/>
            <pc:sldMk cId="3796380419" sldId="262"/>
            <ac:picMk id="6" creationId="{A1DF171A-EDFE-38ED-0F11-A9DB9B8A443F}"/>
          </ac:picMkLst>
        </pc:picChg>
        <pc:picChg chg="del">
          <ac:chgData name="Neuhaus, Klaus (ETB4)" userId="97e59007-50c3-440a-8700-76ce7d8e0367" providerId="ADAL" clId="{CFA62E5B-576D-4E54-9FAE-8C8831D9EC41}" dt="2023-07-13T08:28:32.965" v="0" actId="478"/>
          <ac:picMkLst>
            <pc:docMk/>
            <pc:sldMk cId="3796380419" sldId="262"/>
            <ac:picMk id="7" creationId="{3D407856-278E-97DB-4956-DBF40E5B4D50}"/>
          </ac:picMkLst>
        </pc:picChg>
      </pc:sldChg>
      <pc:sldChg chg="delSp mod">
        <pc:chgData name="Neuhaus, Klaus (ETB4)" userId="97e59007-50c3-440a-8700-76ce7d8e0367" providerId="ADAL" clId="{CFA62E5B-576D-4E54-9FAE-8C8831D9EC41}" dt="2023-07-13T08:31:25.235" v="39" actId="478"/>
        <pc:sldMkLst>
          <pc:docMk/>
          <pc:sldMk cId="235355786" sldId="264"/>
        </pc:sldMkLst>
        <pc:spChg chg="del">
          <ac:chgData name="Neuhaus, Klaus (ETB4)" userId="97e59007-50c3-440a-8700-76ce7d8e0367" providerId="ADAL" clId="{CFA62E5B-576D-4E54-9FAE-8C8831D9EC41}" dt="2023-07-13T08:31:25.235" v="39" actId="478"/>
          <ac:spMkLst>
            <pc:docMk/>
            <pc:sldMk cId="235355786" sldId="264"/>
            <ac:spMk id="3" creationId="{BE42A20F-B801-FE42-D59F-7CD692FC38F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07BC-CF88-B1D0-813B-8CA231C42B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b-NO"/>
          </a:p>
        </p:txBody>
      </p:sp>
      <p:sp>
        <p:nvSpPr>
          <p:cNvPr id="3" name="Subtitle 2">
            <a:extLst>
              <a:ext uri="{FF2B5EF4-FFF2-40B4-BE49-F238E27FC236}">
                <a16:creationId xmlns:a16="http://schemas.microsoft.com/office/drawing/2014/main" id="{6F8AC03F-9DA9-A092-A4BE-1E805A3E7D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b-NO"/>
          </a:p>
        </p:txBody>
      </p:sp>
      <p:sp>
        <p:nvSpPr>
          <p:cNvPr id="4" name="Date Placeholder 3">
            <a:extLst>
              <a:ext uri="{FF2B5EF4-FFF2-40B4-BE49-F238E27FC236}">
                <a16:creationId xmlns:a16="http://schemas.microsoft.com/office/drawing/2014/main" id="{DE787B6A-7B8C-6FA4-804F-96B848606FA3}"/>
              </a:ext>
            </a:extLst>
          </p:cNvPr>
          <p:cNvSpPr>
            <a:spLocks noGrp="1"/>
          </p:cNvSpPr>
          <p:nvPr>
            <p:ph type="dt" sz="half" idx="10"/>
          </p:nvPr>
        </p:nvSpPr>
        <p:spPr/>
        <p:txBody>
          <a:bodyPr/>
          <a:lstStyle/>
          <a:p>
            <a:fld id="{B4BC173B-BD89-4B66-9834-81778AD559F2}" type="datetimeFigureOut">
              <a:rPr lang="nb-NO" smtClean="0"/>
              <a:t>17.07.2023</a:t>
            </a:fld>
            <a:endParaRPr lang="nb-NO"/>
          </a:p>
        </p:txBody>
      </p:sp>
      <p:sp>
        <p:nvSpPr>
          <p:cNvPr id="5" name="Footer Placeholder 4">
            <a:extLst>
              <a:ext uri="{FF2B5EF4-FFF2-40B4-BE49-F238E27FC236}">
                <a16:creationId xmlns:a16="http://schemas.microsoft.com/office/drawing/2014/main" id="{CA5111E0-B5EC-1B3E-1A6E-FC03A2F20AA1}"/>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F098157E-8545-AC2C-F415-1034C45705EF}"/>
              </a:ext>
            </a:extLst>
          </p:cNvPr>
          <p:cNvSpPr>
            <a:spLocks noGrp="1"/>
          </p:cNvSpPr>
          <p:nvPr>
            <p:ph type="sldNum" sz="quarter" idx="12"/>
          </p:nvPr>
        </p:nvSpPr>
        <p:spPr/>
        <p:txBody>
          <a:bodyPr/>
          <a:lstStyle/>
          <a:p>
            <a:fld id="{18D1FB30-20DA-48F1-B0FF-AD5467A7E54A}" type="slidenum">
              <a:rPr lang="nb-NO" smtClean="0"/>
              <a:t>‹Nr.›</a:t>
            </a:fld>
            <a:endParaRPr lang="nb-NO"/>
          </a:p>
        </p:txBody>
      </p:sp>
    </p:spTree>
    <p:extLst>
      <p:ext uri="{BB962C8B-B14F-4D97-AF65-F5344CB8AC3E}">
        <p14:creationId xmlns:p14="http://schemas.microsoft.com/office/powerpoint/2010/main" val="715199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E4635-605F-0CD2-9518-C5EBA2FEDECB}"/>
              </a:ext>
            </a:extLst>
          </p:cNvPr>
          <p:cNvSpPr>
            <a:spLocks noGrp="1"/>
          </p:cNvSpPr>
          <p:nvPr>
            <p:ph type="title"/>
          </p:nvPr>
        </p:nvSpPr>
        <p:spPr/>
        <p:txBody>
          <a:bodyPr/>
          <a:lstStyle/>
          <a:p>
            <a:r>
              <a:rPr lang="en-US"/>
              <a:t>Click to edit Master title style</a:t>
            </a:r>
            <a:endParaRPr lang="nb-NO"/>
          </a:p>
        </p:txBody>
      </p:sp>
      <p:sp>
        <p:nvSpPr>
          <p:cNvPr id="3" name="Vertical Text Placeholder 2">
            <a:extLst>
              <a:ext uri="{FF2B5EF4-FFF2-40B4-BE49-F238E27FC236}">
                <a16:creationId xmlns:a16="http://schemas.microsoft.com/office/drawing/2014/main" id="{A28AC009-8EA1-09EB-3D9C-0754B2388F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95BF7F42-49B6-AF12-78BB-3C1EDCECD44E}"/>
              </a:ext>
            </a:extLst>
          </p:cNvPr>
          <p:cNvSpPr>
            <a:spLocks noGrp="1"/>
          </p:cNvSpPr>
          <p:nvPr>
            <p:ph type="dt" sz="half" idx="10"/>
          </p:nvPr>
        </p:nvSpPr>
        <p:spPr/>
        <p:txBody>
          <a:bodyPr/>
          <a:lstStyle/>
          <a:p>
            <a:fld id="{B4BC173B-BD89-4B66-9834-81778AD559F2}" type="datetimeFigureOut">
              <a:rPr lang="nb-NO" smtClean="0"/>
              <a:t>17.07.2023</a:t>
            </a:fld>
            <a:endParaRPr lang="nb-NO"/>
          </a:p>
        </p:txBody>
      </p:sp>
      <p:sp>
        <p:nvSpPr>
          <p:cNvPr id="5" name="Footer Placeholder 4">
            <a:extLst>
              <a:ext uri="{FF2B5EF4-FFF2-40B4-BE49-F238E27FC236}">
                <a16:creationId xmlns:a16="http://schemas.microsoft.com/office/drawing/2014/main" id="{ACD19F79-C1DA-43DA-37D8-B6C7EE8F71E3}"/>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BE8EBE6E-283E-D8DE-FC49-0429442EA338}"/>
              </a:ext>
            </a:extLst>
          </p:cNvPr>
          <p:cNvSpPr>
            <a:spLocks noGrp="1"/>
          </p:cNvSpPr>
          <p:nvPr>
            <p:ph type="sldNum" sz="quarter" idx="12"/>
          </p:nvPr>
        </p:nvSpPr>
        <p:spPr/>
        <p:txBody>
          <a:bodyPr/>
          <a:lstStyle/>
          <a:p>
            <a:fld id="{18D1FB30-20DA-48F1-B0FF-AD5467A7E54A}" type="slidenum">
              <a:rPr lang="nb-NO" smtClean="0"/>
              <a:t>‹Nr.›</a:t>
            </a:fld>
            <a:endParaRPr lang="nb-NO"/>
          </a:p>
        </p:txBody>
      </p:sp>
    </p:spTree>
    <p:extLst>
      <p:ext uri="{BB962C8B-B14F-4D97-AF65-F5344CB8AC3E}">
        <p14:creationId xmlns:p14="http://schemas.microsoft.com/office/powerpoint/2010/main" val="305244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DE6421-0C55-237C-3BEC-272A592BFAA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nb-NO"/>
          </a:p>
        </p:txBody>
      </p:sp>
      <p:sp>
        <p:nvSpPr>
          <p:cNvPr id="3" name="Vertical Text Placeholder 2">
            <a:extLst>
              <a:ext uri="{FF2B5EF4-FFF2-40B4-BE49-F238E27FC236}">
                <a16:creationId xmlns:a16="http://schemas.microsoft.com/office/drawing/2014/main" id="{C6D47A98-19C1-1809-DD9E-8BFF232E4F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64A4B350-FC57-77A4-C3B0-2DB2182EF22C}"/>
              </a:ext>
            </a:extLst>
          </p:cNvPr>
          <p:cNvSpPr>
            <a:spLocks noGrp="1"/>
          </p:cNvSpPr>
          <p:nvPr>
            <p:ph type="dt" sz="half" idx="10"/>
          </p:nvPr>
        </p:nvSpPr>
        <p:spPr/>
        <p:txBody>
          <a:bodyPr/>
          <a:lstStyle/>
          <a:p>
            <a:fld id="{B4BC173B-BD89-4B66-9834-81778AD559F2}" type="datetimeFigureOut">
              <a:rPr lang="nb-NO" smtClean="0"/>
              <a:t>17.07.2023</a:t>
            </a:fld>
            <a:endParaRPr lang="nb-NO"/>
          </a:p>
        </p:txBody>
      </p:sp>
      <p:sp>
        <p:nvSpPr>
          <p:cNvPr id="5" name="Footer Placeholder 4">
            <a:extLst>
              <a:ext uri="{FF2B5EF4-FFF2-40B4-BE49-F238E27FC236}">
                <a16:creationId xmlns:a16="http://schemas.microsoft.com/office/drawing/2014/main" id="{61231E00-22E9-2533-0750-4FF43219DEB5}"/>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3676A49F-0F4B-22D7-B158-0AACCAD8A15B}"/>
              </a:ext>
            </a:extLst>
          </p:cNvPr>
          <p:cNvSpPr>
            <a:spLocks noGrp="1"/>
          </p:cNvSpPr>
          <p:nvPr>
            <p:ph type="sldNum" sz="quarter" idx="12"/>
          </p:nvPr>
        </p:nvSpPr>
        <p:spPr/>
        <p:txBody>
          <a:bodyPr/>
          <a:lstStyle/>
          <a:p>
            <a:fld id="{18D1FB30-20DA-48F1-B0FF-AD5467A7E54A}" type="slidenum">
              <a:rPr lang="nb-NO" smtClean="0"/>
              <a:t>‹Nr.›</a:t>
            </a:fld>
            <a:endParaRPr lang="nb-NO"/>
          </a:p>
        </p:txBody>
      </p:sp>
    </p:spTree>
    <p:extLst>
      <p:ext uri="{BB962C8B-B14F-4D97-AF65-F5344CB8AC3E}">
        <p14:creationId xmlns:p14="http://schemas.microsoft.com/office/powerpoint/2010/main" val="840592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C8375-FF09-D61B-28EE-D3A27CF7E3C6}"/>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36C69809-485D-C0D5-C926-C6774470BF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820E2435-AA38-B7EC-7252-48A1C08213A6}"/>
              </a:ext>
            </a:extLst>
          </p:cNvPr>
          <p:cNvSpPr>
            <a:spLocks noGrp="1"/>
          </p:cNvSpPr>
          <p:nvPr>
            <p:ph type="dt" sz="half" idx="10"/>
          </p:nvPr>
        </p:nvSpPr>
        <p:spPr/>
        <p:txBody>
          <a:bodyPr/>
          <a:lstStyle/>
          <a:p>
            <a:fld id="{B4BC173B-BD89-4B66-9834-81778AD559F2}" type="datetimeFigureOut">
              <a:rPr lang="nb-NO" smtClean="0"/>
              <a:t>17.07.2023</a:t>
            </a:fld>
            <a:endParaRPr lang="nb-NO" dirty="0"/>
          </a:p>
        </p:txBody>
      </p:sp>
      <p:sp>
        <p:nvSpPr>
          <p:cNvPr id="5" name="Footer Placeholder 4">
            <a:extLst>
              <a:ext uri="{FF2B5EF4-FFF2-40B4-BE49-F238E27FC236}">
                <a16:creationId xmlns:a16="http://schemas.microsoft.com/office/drawing/2014/main" id="{B0297D52-AF80-1127-21CE-9B052126428C}"/>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3FAACA0B-19D1-BA32-CB4A-69603CA622E2}"/>
              </a:ext>
            </a:extLst>
          </p:cNvPr>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753140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23B07-C4FF-6D46-B20B-E88B9AB924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b-NO"/>
          </a:p>
        </p:txBody>
      </p:sp>
      <p:sp>
        <p:nvSpPr>
          <p:cNvPr id="3" name="Text Placeholder 2">
            <a:extLst>
              <a:ext uri="{FF2B5EF4-FFF2-40B4-BE49-F238E27FC236}">
                <a16:creationId xmlns:a16="http://schemas.microsoft.com/office/drawing/2014/main" id="{FD5F85AF-BC1C-5FF0-E01F-3052F15854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3CA0BA-F90B-0561-B55F-C731EA03AA44}"/>
              </a:ext>
            </a:extLst>
          </p:cNvPr>
          <p:cNvSpPr>
            <a:spLocks noGrp="1"/>
          </p:cNvSpPr>
          <p:nvPr>
            <p:ph type="dt" sz="half" idx="10"/>
          </p:nvPr>
        </p:nvSpPr>
        <p:spPr/>
        <p:txBody>
          <a:bodyPr/>
          <a:lstStyle/>
          <a:p>
            <a:fld id="{B4BC173B-BD89-4B66-9834-81778AD559F2}" type="datetimeFigureOut">
              <a:rPr lang="nb-NO" smtClean="0"/>
              <a:t>17.07.2023</a:t>
            </a:fld>
            <a:endParaRPr lang="nb-NO"/>
          </a:p>
        </p:txBody>
      </p:sp>
      <p:sp>
        <p:nvSpPr>
          <p:cNvPr id="5" name="Footer Placeholder 4">
            <a:extLst>
              <a:ext uri="{FF2B5EF4-FFF2-40B4-BE49-F238E27FC236}">
                <a16:creationId xmlns:a16="http://schemas.microsoft.com/office/drawing/2014/main" id="{25329E2F-95B6-1DDD-092D-D816C4D22044}"/>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16418698-9D6A-1C1A-5DC4-C2A3501B970B}"/>
              </a:ext>
            </a:extLst>
          </p:cNvPr>
          <p:cNvSpPr>
            <a:spLocks noGrp="1"/>
          </p:cNvSpPr>
          <p:nvPr>
            <p:ph type="sldNum" sz="quarter" idx="12"/>
          </p:nvPr>
        </p:nvSpPr>
        <p:spPr/>
        <p:txBody>
          <a:bodyPr/>
          <a:lstStyle/>
          <a:p>
            <a:fld id="{18D1FB30-20DA-48F1-B0FF-AD5467A7E54A}" type="slidenum">
              <a:rPr lang="nb-NO" smtClean="0"/>
              <a:t>‹Nr.›</a:t>
            </a:fld>
            <a:endParaRPr lang="nb-NO"/>
          </a:p>
        </p:txBody>
      </p:sp>
    </p:spTree>
    <p:extLst>
      <p:ext uri="{BB962C8B-B14F-4D97-AF65-F5344CB8AC3E}">
        <p14:creationId xmlns:p14="http://schemas.microsoft.com/office/powerpoint/2010/main" val="3881859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281E0-ED80-3E5D-85A2-CCCD62DEE972}"/>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6AE55BC3-2CA8-C3BF-97A4-0D85260244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Content Placeholder 3">
            <a:extLst>
              <a:ext uri="{FF2B5EF4-FFF2-40B4-BE49-F238E27FC236}">
                <a16:creationId xmlns:a16="http://schemas.microsoft.com/office/drawing/2014/main" id="{2A2429B1-1442-7F66-6DB3-AA7638C8C5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Date Placeholder 4">
            <a:extLst>
              <a:ext uri="{FF2B5EF4-FFF2-40B4-BE49-F238E27FC236}">
                <a16:creationId xmlns:a16="http://schemas.microsoft.com/office/drawing/2014/main" id="{5A96063D-9C5C-E133-C438-4FAB8F345D2F}"/>
              </a:ext>
            </a:extLst>
          </p:cNvPr>
          <p:cNvSpPr>
            <a:spLocks noGrp="1"/>
          </p:cNvSpPr>
          <p:nvPr>
            <p:ph type="dt" sz="half" idx="10"/>
          </p:nvPr>
        </p:nvSpPr>
        <p:spPr/>
        <p:txBody>
          <a:bodyPr/>
          <a:lstStyle/>
          <a:p>
            <a:fld id="{B4BC173B-BD89-4B66-9834-81778AD559F2}" type="datetimeFigureOut">
              <a:rPr lang="nb-NO" smtClean="0"/>
              <a:t>17.07.2023</a:t>
            </a:fld>
            <a:endParaRPr lang="nb-NO"/>
          </a:p>
        </p:txBody>
      </p:sp>
      <p:sp>
        <p:nvSpPr>
          <p:cNvPr id="6" name="Footer Placeholder 5">
            <a:extLst>
              <a:ext uri="{FF2B5EF4-FFF2-40B4-BE49-F238E27FC236}">
                <a16:creationId xmlns:a16="http://schemas.microsoft.com/office/drawing/2014/main" id="{566C1A91-822E-8629-C2DD-D2BECA92022F}"/>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DF2747FB-585B-F5D2-1999-95BA58CF0E81}"/>
              </a:ext>
            </a:extLst>
          </p:cNvPr>
          <p:cNvSpPr>
            <a:spLocks noGrp="1"/>
          </p:cNvSpPr>
          <p:nvPr>
            <p:ph type="sldNum" sz="quarter" idx="12"/>
          </p:nvPr>
        </p:nvSpPr>
        <p:spPr/>
        <p:txBody>
          <a:bodyPr/>
          <a:lstStyle/>
          <a:p>
            <a:fld id="{18D1FB30-20DA-48F1-B0FF-AD5467A7E54A}" type="slidenum">
              <a:rPr lang="nb-NO" smtClean="0"/>
              <a:t>‹Nr.›</a:t>
            </a:fld>
            <a:endParaRPr lang="nb-NO"/>
          </a:p>
        </p:txBody>
      </p:sp>
    </p:spTree>
    <p:extLst>
      <p:ext uri="{BB962C8B-B14F-4D97-AF65-F5344CB8AC3E}">
        <p14:creationId xmlns:p14="http://schemas.microsoft.com/office/powerpoint/2010/main" val="2554594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A071B-D87B-A573-D37F-19FC1D668FAC}"/>
              </a:ext>
            </a:extLst>
          </p:cNvPr>
          <p:cNvSpPr>
            <a:spLocks noGrp="1"/>
          </p:cNvSpPr>
          <p:nvPr>
            <p:ph type="title"/>
          </p:nvPr>
        </p:nvSpPr>
        <p:spPr>
          <a:xfrm>
            <a:off x="839788" y="365125"/>
            <a:ext cx="10515600" cy="1325563"/>
          </a:xfrm>
        </p:spPr>
        <p:txBody>
          <a:bodyPr/>
          <a:lstStyle/>
          <a:p>
            <a:r>
              <a:rPr lang="en-US"/>
              <a:t>Click to edit Master title style</a:t>
            </a:r>
            <a:endParaRPr lang="nb-NO"/>
          </a:p>
        </p:txBody>
      </p:sp>
      <p:sp>
        <p:nvSpPr>
          <p:cNvPr id="3" name="Text Placeholder 2">
            <a:extLst>
              <a:ext uri="{FF2B5EF4-FFF2-40B4-BE49-F238E27FC236}">
                <a16:creationId xmlns:a16="http://schemas.microsoft.com/office/drawing/2014/main" id="{8CCCB0DB-6232-E187-FC78-059F628E51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F6FEF5-9BB9-0576-55AB-2E776D1DB8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Text Placeholder 4">
            <a:extLst>
              <a:ext uri="{FF2B5EF4-FFF2-40B4-BE49-F238E27FC236}">
                <a16:creationId xmlns:a16="http://schemas.microsoft.com/office/drawing/2014/main" id="{3EFAB3B8-B224-454A-13DF-45C6392AD3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847575A-65CB-2CA1-37A2-26D84765FC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7" name="Date Placeholder 6">
            <a:extLst>
              <a:ext uri="{FF2B5EF4-FFF2-40B4-BE49-F238E27FC236}">
                <a16:creationId xmlns:a16="http://schemas.microsoft.com/office/drawing/2014/main" id="{C0FBA604-3761-D055-0E1E-FBCA36CDA26A}"/>
              </a:ext>
            </a:extLst>
          </p:cNvPr>
          <p:cNvSpPr>
            <a:spLocks noGrp="1"/>
          </p:cNvSpPr>
          <p:nvPr>
            <p:ph type="dt" sz="half" idx="10"/>
          </p:nvPr>
        </p:nvSpPr>
        <p:spPr/>
        <p:txBody>
          <a:bodyPr/>
          <a:lstStyle/>
          <a:p>
            <a:fld id="{B4BC173B-BD89-4B66-9834-81778AD559F2}" type="datetimeFigureOut">
              <a:rPr lang="nb-NO" smtClean="0"/>
              <a:t>17.07.2023</a:t>
            </a:fld>
            <a:endParaRPr lang="nb-NO"/>
          </a:p>
        </p:txBody>
      </p:sp>
      <p:sp>
        <p:nvSpPr>
          <p:cNvPr id="8" name="Footer Placeholder 7">
            <a:extLst>
              <a:ext uri="{FF2B5EF4-FFF2-40B4-BE49-F238E27FC236}">
                <a16:creationId xmlns:a16="http://schemas.microsoft.com/office/drawing/2014/main" id="{2EF40D1A-E800-5214-9C5E-34B513B881D3}"/>
              </a:ext>
            </a:extLst>
          </p:cNvPr>
          <p:cNvSpPr>
            <a:spLocks noGrp="1"/>
          </p:cNvSpPr>
          <p:nvPr>
            <p:ph type="ftr" sz="quarter" idx="11"/>
          </p:nvPr>
        </p:nvSpPr>
        <p:spPr/>
        <p:txBody>
          <a:bodyPr/>
          <a:lstStyle/>
          <a:p>
            <a:endParaRPr lang="nb-NO"/>
          </a:p>
        </p:txBody>
      </p:sp>
      <p:sp>
        <p:nvSpPr>
          <p:cNvPr id="9" name="Slide Number Placeholder 8">
            <a:extLst>
              <a:ext uri="{FF2B5EF4-FFF2-40B4-BE49-F238E27FC236}">
                <a16:creationId xmlns:a16="http://schemas.microsoft.com/office/drawing/2014/main" id="{AAE38C6F-6D1A-96A1-35F7-66A3E2706D79}"/>
              </a:ext>
            </a:extLst>
          </p:cNvPr>
          <p:cNvSpPr>
            <a:spLocks noGrp="1"/>
          </p:cNvSpPr>
          <p:nvPr>
            <p:ph type="sldNum" sz="quarter" idx="12"/>
          </p:nvPr>
        </p:nvSpPr>
        <p:spPr/>
        <p:txBody>
          <a:bodyPr/>
          <a:lstStyle/>
          <a:p>
            <a:fld id="{18D1FB30-20DA-48F1-B0FF-AD5467A7E54A}" type="slidenum">
              <a:rPr lang="nb-NO" smtClean="0"/>
              <a:t>‹Nr.›</a:t>
            </a:fld>
            <a:endParaRPr lang="nb-NO"/>
          </a:p>
        </p:txBody>
      </p:sp>
    </p:spTree>
    <p:extLst>
      <p:ext uri="{BB962C8B-B14F-4D97-AF65-F5344CB8AC3E}">
        <p14:creationId xmlns:p14="http://schemas.microsoft.com/office/powerpoint/2010/main" val="2440645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4848E-D201-CC5E-2D54-3C82829E7020}"/>
              </a:ext>
            </a:extLst>
          </p:cNvPr>
          <p:cNvSpPr>
            <a:spLocks noGrp="1"/>
          </p:cNvSpPr>
          <p:nvPr>
            <p:ph type="title"/>
          </p:nvPr>
        </p:nvSpPr>
        <p:spPr/>
        <p:txBody>
          <a:bodyPr/>
          <a:lstStyle/>
          <a:p>
            <a:r>
              <a:rPr lang="en-US"/>
              <a:t>Click to edit Master title style</a:t>
            </a:r>
            <a:endParaRPr lang="nb-NO"/>
          </a:p>
        </p:txBody>
      </p:sp>
      <p:sp>
        <p:nvSpPr>
          <p:cNvPr id="3" name="Date Placeholder 2">
            <a:extLst>
              <a:ext uri="{FF2B5EF4-FFF2-40B4-BE49-F238E27FC236}">
                <a16:creationId xmlns:a16="http://schemas.microsoft.com/office/drawing/2014/main" id="{E8334135-BA9F-0381-BC5A-5601250DA813}"/>
              </a:ext>
            </a:extLst>
          </p:cNvPr>
          <p:cNvSpPr>
            <a:spLocks noGrp="1"/>
          </p:cNvSpPr>
          <p:nvPr>
            <p:ph type="dt" sz="half" idx="10"/>
          </p:nvPr>
        </p:nvSpPr>
        <p:spPr/>
        <p:txBody>
          <a:bodyPr/>
          <a:lstStyle/>
          <a:p>
            <a:fld id="{B4BC173B-BD89-4B66-9834-81778AD559F2}" type="datetimeFigureOut">
              <a:rPr lang="nb-NO" smtClean="0"/>
              <a:t>17.07.2023</a:t>
            </a:fld>
            <a:endParaRPr lang="nb-NO"/>
          </a:p>
        </p:txBody>
      </p:sp>
      <p:sp>
        <p:nvSpPr>
          <p:cNvPr id="4" name="Footer Placeholder 3">
            <a:extLst>
              <a:ext uri="{FF2B5EF4-FFF2-40B4-BE49-F238E27FC236}">
                <a16:creationId xmlns:a16="http://schemas.microsoft.com/office/drawing/2014/main" id="{6657526F-03E7-0124-3872-55F816D2D8A8}"/>
              </a:ext>
            </a:extLst>
          </p:cNvPr>
          <p:cNvSpPr>
            <a:spLocks noGrp="1"/>
          </p:cNvSpPr>
          <p:nvPr>
            <p:ph type="ftr" sz="quarter" idx="11"/>
          </p:nvPr>
        </p:nvSpPr>
        <p:spPr/>
        <p:txBody>
          <a:bodyPr/>
          <a:lstStyle/>
          <a:p>
            <a:endParaRPr lang="nb-NO"/>
          </a:p>
        </p:txBody>
      </p:sp>
      <p:sp>
        <p:nvSpPr>
          <p:cNvPr id="5" name="Slide Number Placeholder 4">
            <a:extLst>
              <a:ext uri="{FF2B5EF4-FFF2-40B4-BE49-F238E27FC236}">
                <a16:creationId xmlns:a16="http://schemas.microsoft.com/office/drawing/2014/main" id="{85A67F6F-A1C1-FA07-F69D-47DC76519FA3}"/>
              </a:ext>
            </a:extLst>
          </p:cNvPr>
          <p:cNvSpPr>
            <a:spLocks noGrp="1"/>
          </p:cNvSpPr>
          <p:nvPr>
            <p:ph type="sldNum" sz="quarter" idx="12"/>
          </p:nvPr>
        </p:nvSpPr>
        <p:spPr/>
        <p:txBody>
          <a:bodyPr/>
          <a:lstStyle/>
          <a:p>
            <a:fld id="{18D1FB30-20DA-48F1-B0FF-AD5467A7E54A}" type="slidenum">
              <a:rPr lang="nb-NO" smtClean="0"/>
              <a:t>‹Nr.›</a:t>
            </a:fld>
            <a:endParaRPr lang="nb-NO"/>
          </a:p>
        </p:txBody>
      </p:sp>
    </p:spTree>
    <p:extLst>
      <p:ext uri="{BB962C8B-B14F-4D97-AF65-F5344CB8AC3E}">
        <p14:creationId xmlns:p14="http://schemas.microsoft.com/office/powerpoint/2010/main" val="2180897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FEE05C-9BF0-61C0-75E3-FE531C678AC1}"/>
              </a:ext>
            </a:extLst>
          </p:cNvPr>
          <p:cNvSpPr>
            <a:spLocks noGrp="1"/>
          </p:cNvSpPr>
          <p:nvPr>
            <p:ph type="dt" sz="half" idx="10"/>
          </p:nvPr>
        </p:nvSpPr>
        <p:spPr/>
        <p:txBody>
          <a:bodyPr/>
          <a:lstStyle/>
          <a:p>
            <a:fld id="{B4BC173B-BD89-4B66-9834-81778AD559F2}" type="datetimeFigureOut">
              <a:rPr lang="nb-NO" smtClean="0"/>
              <a:t>17.07.2023</a:t>
            </a:fld>
            <a:endParaRPr lang="nb-NO"/>
          </a:p>
        </p:txBody>
      </p:sp>
      <p:sp>
        <p:nvSpPr>
          <p:cNvPr id="3" name="Footer Placeholder 2">
            <a:extLst>
              <a:ext uri="{FF2B5EF4-FFF2-40B4-BE49-F238E27FC236}">
                <a16:creationId xmlns:a16="http://schemas.microsoft.com/office/drawing/2014/main" id="{1CE27BCD-D907-0DFE-12A8-A67BA2AC786F}"/>
              </a:ext>
            </a:extLst>
          </p:cNvPr>
          <p:cNvSpPr>
            <a:spLocks noGrp="1"/>
          </p:cNvSpPr>
          <p:nvPr>
            <p:ph type="ftr" sz="quarter" idx="11"/>
          </p:nvPr>
        </p:nvSpPr>
        <p:spPr/>
        <p:txBody>
          <a:bodyPr/>
          <a:lstStyle/>
          <a:p>
            <a:endParaRPr lang="nb-NO"/>
          </a:p>
        </p:txBody>
      </p:sp>
      <p:sp>
        <p:nvSpPr>
          <p:cNvPr id="4" name="Slide Number Placeholder 3">
            <a:extLst>
              <a:ext uri="{FF2B5EF4-FFF2-40B4-BE49-F238E27FC236}">
                <a16:creationId xmlns:a16="http://schemas.microsoft.com/office/drawing/2014/main" id="{25809EEB-F569-DD5D-350F-5701008E25E2}"/>
              </a:ext>
            </a:extLst>
          </p:cNvPr>
          <p:cNvSpPr>
            <a:spLocks noGrp="1"/>
          </p:cNvSpPr>
          <p:nvPr>
            <p:ph type="sldNum" sz="quarter" idx="12"/>
          </p:nvPr>
        </p:nvSpPr>
        <p:spPr/>
        <p:txBody>
          <a:bodyPr/>
          <a:lstStyle/>
          <a:p>
            <a:fld id="{18D1FB30-20DA-48F1-B0FF-AD5467A7E54A}" type="slidenum">
              <a:rPr lang="nb-NO" smtClean="0"/>
              <a:t>‹Nr.›</a:t>
            </a:fld>
            <a:endParaRPr lang="nb-NO"/>
          </a:p>
        </p:txBody>
      </p:sp>
    </p:spTree>
    <p:extLst>
      <p:ext uri="{BB962C8B-B14F-4D97-AF65-F5344CB8AC3E}">
        <p14:creationId xmlns:p14="http://schemas.microsoft.com/office/powerpoint/2010/main" val="1222258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89ADC-C564-C1A8-AEE0-BE4A8F9908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C7A25E8F-6183-BAEA-8CC2-9737309F8B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Text Placeholder 3">
            <a:extLst>
              <a:ext uri="{FF2B5EF4-FFF2-40B4-BE49-F238E27FC236}">
                <a16:creationId xmlns:a16="http://schemas.microsoft.com/office/drawing/2014/main" id="{05BBE262-D39C-B543-4B14-3316025720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F52794-58B9-DC58-72BE-6DAA5D1CDA7E}"/>
              </a:ext>
            </a:extLst>
          </p:cNvPr>
          <p:cNvSpPr>
            <a:spLocks noGrp="1"/>
          </p:cNvSpPr>
          <p:nvPr>
            <p:ph type="dt" sz="half" idx="10"/>
          </p:nvPr>
        </p:nvSpPr>
        <p:spPr/>
        <p:txBody>
          <a:bodyPr/>
          <a:lstStyle/>
          <a:p>
            <a:fld id="{B4BC173B-BD89-4B66-9834-81778AD559F2}" type="datetimeFigureOut">
              <a:rPr lang="nb-NO" smtClean="0"/>
              <a:t>17.07.2023</a:t>
            </a:fld>
            <a:endParaRPr lang="nb-NO"/>
          </a:p>
        </p:txBody>
      </p:sp>
      <p:sp>
        <p:nvSpPr>
          <p:cNvPr id="6" name="Footer Placeholder 5">
            <a:extLst>
              <a:ext uri="{FF2B5EF4-FFF2-40B4-BE49-F238E27FC236}">
                <a16:creationId xmlns:a16="http://schemas.microsoft.com/office/drawing/2014/main" id="{FF3FCA9E-E17B-603D-817B-0BB4F24418FE}"/>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F238AF01-CFB1-FD3D-B454-DED20ECCB108}"/>
              </a:ext>
            </a:extLst>
          </p:cNvPr>
          <p:cNvSpPr>
            <a:spLocks noGrp="1"/>
          </p:cNvSpPr>
          <p:nvPr>
            <p:ph type="sldNum" sz="quarter" idx="12"/>
          </p:nvPr>
        </p:nvSpPr>
        <p:spPr/>
        <p:txBody>
          <a:bodyPr/>
          <a:lstStyle/>
          <a:p>
            <a:fld id="{18D1FB30-20DA-48F1-B0FF-AD5467A7E54A}" type="slidenum">
              <a:rPr lang="nb-NO" smtClean="0"/>
              <a:t>‹Nr.›</a:t>
            </a:fld>
            <a:endParaRPr lang="nb-NO"/>
          </a:p>
        </p:txBody>
      </p:sp>
    </p:spTree>
    <p:extLst>
      <p:ext uri="{BB962C8B-B14F-4D97-AF65-F5344CB8AC3E}">
        <p14:creationId xmlns:p14="http://schemas.microsoft.com/office/powerpoint/2010/main" val="887250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44E45-8984-F0B9-A041-132436C55A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b-NO"/>
          </a:p>
        </p:txBody>
      </p:sp>
      <p:sp>
        <p:nvSpPr>
          <p:cNvPr id="3" name="Picture Placeholder 2">
            <a:extLst>
              <a:ext uri="{FF2B5EF4-FFF2-40B4-BE49-F238E27FC236}">
                <a16:creationId xmlns:a16="http://schemas.microsoft.com/office/drawing/2014/main" id="{DF3C277B-10FE-B9FA-C814-961EDA2B77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a:extLst>
              <a:ext uri="{FF2B5EF4-FFF2-40B4-BE49-F238E27FC236}">
                <a16:creationId xmlns:a16="http://schemas.microsoft.com/office/drawing/2014/main" id="{37EC00C9-C76C-EC4A-5233-AF930ABE59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06CE61-04E8-D61B-754A-A64D8854ED8E}"/>
              </a:ext>
            </a:extLst>
          </p:cNvPr>
          <p:cNvSpPr>
            <a:spLocks noGrp="1"/>
          </p:cNvSpPr>
          <p:nvPr>
            <p:ph type="dt" sz="half" idx="10"/>
          </p:nvPr>
        </p:nvSpPr>
        <p:spPr/>
        <p:txBody>
          <a:bodyPr/>
          <a:lstStyle/>
          <a:p>
            <a:fld id="{B4BC173B-BD89-4B66-9834-81778AD559F2}" type="datetimeFigureOut">
              <a:rPr lang="nb-NO" smtClean="0"/>
              <a:t>17.07.2023</a:t>
            </a:fld>
            <a:endParaRPr lang="nb-NO"/>
          </a:p>
        </p:txBody>
      </p:sp>
      <p:sp>
        <p:nvSpPr>
          <p:cNvPr id="6" name="Footer Placeholder 5">
            <a:extLst>
              <a:ext uri="{FF2B5EF4-FFF2-40B4-BE49-F238E27FC236}">
                <a16:creationId xmlns:a16="http://schemas.microsoft.com/office/drawing/2014/main" id="{6F778EF0-6F19-1612-BF41-1CF8AE1165C4}"/>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D157FA2A-BF43-474A-6EDB-C36D69A72A3D}"/>
              </a:ext>
            </a:extLst>
          </p:cNvPr>
          <p:cNvSpPr>
            <a:spLocks noGrp="1"/>
          </p:cNvSpPr>
          <p:nvPr>
            <p:ph type="sldNum" sz="quarter" idx="12"/>
          </p:nvPr>
        </p:nvSpPr>
        <p:spPr/>
        <p:txBody>
          <a:bodyPr/>
          <a:lstStyle/>
          <a:p>
            <a:fld id="{18D1FB30-20DA-48F1-B0FF-AD5467A7E54A}" type="slidenum">
              <a:rPr lang="nb-NO" smtClean="0"/>
              <a:t>‹Nr.›</a:t>
            </a:fld>
            <a:endParaRPr lang="nb-NO"/>
          </a:p>
        </p:txBody>
      </p:sp>
    </p:spTree>
    <p:extLst>
      <p:ext uri="{BB962C8B-B14F-4D97-AF65-F5344CB8AC3E}">
        <p14:creationId xmlns:p14="http://schemas.microsoft.com/office/powerpoint/2010/main" val="3662861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A94CCE9A-F1B3-8B41-3C69-B01057992157}"/>
              </a:ext>
            </a:extLst>
          </p:cNvPr>
          <p:cNvGraphicFramePr>
            <a:graphicFrameLocks noChangeAspect="1"/>
          </p:cNvGraphicFramePr>
          <p:nvPr userDrawn="1">
            <p:custDataLst>
              <p:tags r:id="rId13"/>
            </p:custDataLst>
            <p:extLst>
              <p:ext uri="{D42A27DB-BD31-4B8C-83A1-F6EECF244321}">
                <p14:modId xmlns:p14="http://schemas.microsoft.com/office/powerpoint/2010/main" val="96138558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14" imgW="400" imgH="396" progId="TCLayout.ActiveDocument.1">
                  <p:embed/>
                </p:oleObj>
              </mc:Choice>
              <mc:Fallback>
                <p:oleObj name="think-cell Folie" r:id="rId14" imgW="400" imgH="396" progId="TCLayout.ActiveDocument.1">
                  <p:embed/>
                  <p:pic>
                    <p:nvPicPr>
                      <p:cNvPr id="8" name="think-cell data - do not delete" hidden="1">
                        <a:extLst>
                          <a:ext uri="{FF2B5EF4-FFF2-40B4-BE49-F238E27FC236}">
                            <a16:creationId xmlns:a16="http://schemas.microsoft.com/office/drawing/2014/main" id="{A94CCE9A-F1B3-8B41-3C69-B01057992157}"/>
                          </a:ext>
                        </a:extLst>
                      </p:cNvPr>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id="{C2F5EED5-4646-A2C6-3BC0-274CE71569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b-NO"/>
          </a:p>
        </p:txBody>
      </p:sp>
      <p:sp>
        <p:nvSpPr>
          <p:cNvPr id="3" name="Text Placeholder 2">
            <a:extLst>
              <a:ext uri="{FF2B5EF4-FFF2-40B4-BE49-F238E27FC236}">
                <a16:creationId xmlns:a16="http://schemas.microsoft.com/office/drawing/2014/main" id="{59EFBD05-8BA1-5693-4640-E0717C9727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A9447B9C-0A75-2D1C-6003-410620ABC1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BC173B-BD89-4B66-9834-81778AD559F2}" type="datetimeFigureOut">
              <a:rPr lang="nb-NO" smtClean="0"/>
              <a:t>17.07.2023</a:t>
            </a:fld>
            <a:endParaRPr lang="nb-NO"/>
          </a:p>
        </p:txBody>
      </p:sp>
      <p:sp>
        <p:nvSpPr>
          <p:cNvPr id="5" name="Footer Placeholder 4">
            <a:extLst>
              <a:ext uri="{FF2B5EF4-FFF2-40B4-BE49-F238E27FC236}">
                <a16:creationId xmlns:a16="http://schemas.microsoft.com/office/drawing/2014/main" id="{C973BC6E-71B3-F074-C208-7C696E1D05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a:extLst>
              <a:ext uri="{FF2B5EF4-FFF2-40B4-BE49-F238E27FC236}">
                <a16:creationId xmlns:a16="http://schemas.microsoft.com/office/drawing/2014/main" id="{433344D2-5A26-4428-9025-C0E9C5EB5A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1FB30-20DA-48F1-B0FF-AD5467A7E54A}" type="slidenum">
              <a:rPr lang="nb-NO" smtClean="0"/>
              <a:t>‹Nr.›</a:t>
            </a:fld>
            <a:endParaRPr lang="nb-NO"/>
          </a:p>
        </p:txBody>
      </p:sp>
      <p:sp>
        <p:nvSpPr>
          <p:cNvPr id="9" name="Textfeld 8">
            <a:extLst>
              <a:ext uri="{FF2B5EF4-FFF2-40B4-BE49-F238E27FC236}">
                <a16:creationId xmlns:a16="http://schemas.microsoft.com/office/drawing/2014/main" id="{F9384F54-E896-2A7D-5FF3-1A99C601B317}"/>
              </a:ext>
            </a:extLst>
          </p:cNvPr>
          <p:cNvSpPr txBox="1"/>
          <p:nvPr userDrawn="1">
            <p:extLst>
              <p:ext uri="{1162E1C5-73C7-4A58-AE30-91384D911F3F}">
                <p184:classification xmlns:p184="http://schemas.microsoft.com/office/powerpoint/2018/4/main" val="ftr"/>
              </p:ext>
            </p:extLst>
          </p:nvPr>
        </p:nvSpPr>
        <p:spPr>
          <a:xfrm>
            <a:off x="5925312" y="6736080"/>
            <a:ext cx="369888" cy="121920"/>
          </a:xfrm>
          <a:prstGeom prst="rect">
            <a:avLst/>
          </a:prstGeom>
        </p:spPr>
        <p:txBody>
          <a:bodyPr horzOverflow="overflow" lIns="0" tIns="0" rIns="0" bIns="0">
            <a:spAutoFit/>
          </a:bodyPr>
          <a:lstStyle/>
          <a:p>
            <a:pPr algn="l"/>
            <a:r>
              <a:rPr lang="en-US" sz="800">
                <a:solidFill>
                  <a:srgbClr val="000000"/>
                </a:solidFill>
                <a:latin typeface="Arial" panose="020B0604020202020204" pitchFamily="34" charset="0"/>
                <a:cs typeface="Arial" panose="020B0604020202020204" pitchFamily="34" charset="0"/>
              </a:rPr>
              <a:t>Internal</a:t>
            </a:r>
          </a:p>
        </p:txBody>
      </p:sp>
    </p:spTree>
    <p:extLst>
      <p:ext uri="{BB962C8B-B14F-4D97-AF65-F5344CB8AC3E}">
        <p14:creationId xmlns:p14="http://schemas.microsoft.com/office/powerpoint/2010/main" val="4285418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tags" Target="../tags/tag6.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tags" Target="../tags/tag9.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A2DC7C48-5B94-235B-0219-AF93F45F2A14}"/>
              </a:ext>
            </a:extLst>
          </p:cNvPr>
          <p:cNvGraphicFramePr>
            <a:graphicFrameLocks noChangeAspect="1"/>
          </p:cNvGraphicFramePr>
          <p:nvPr>
            <p:custDataLst>
              <p:tags r:id="rId1"/>
            </p:custDataLst>
            <p:extLst>
              <p:ext uri="{D42A27DB-BD31-4B8C-83A1-F6EECF244321}">
                <p14:modId xmlns:p14="http://schemas.microsoft.com/office/powerpoint/2010/main" val="41184514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60" imgH="360" progId="TCLayout.ActiveDocument.1">
                  <p:embed/>
                </p:oleObj>
              </mc:Choice>
              <mc:Fallback>
                <p:oleObj name="think-cell Folie" r:id="rId3" imgW="360" imgH="360" progId="TCLayout.ActiveDocument.1">
                  <p:embed/>
                  <p:pic>
                    <p:nvPicPr>
                      <p:cNvPr id="6" name="think-cell data - do not delete" hidden="1">
                        <a:extLst>
                          <a:ext uri="{FF2B5EF4-FFF2-40B4-BE49-F238E27FC236}">
                            <a16:creationId xmlns:a16="http://schemas.microsoft.com/office/drawing/2014/main" id="{A2DC7C48-5B94-235B-0219-AF93F45F2A1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DFF46F20-563E-075E-434B-610E78A0A2CD}"/>
              </a:ext>
            </a:extLst>
          </p:cNvPr>
          <p:cNvSpPr>
            <a:spLocks noGrp="1"/>
          </p:cNvSpPr>
          <p:nvPr>
            <p:ph type="ctrTitle"/>
          </p:nvPr>
        </p:nvSpPr>
        <p:spPr/>
        <p:txBody>
          <a:bodyPr vert="horz">
            <a:normAutofit/>
          </a:bodyPr>
          <a:lstStyle/>
          <a:p>
            <a:r>
              <a:rPr lang="en-GB" sz="3600" dirty="0"/>
              <a:t>Presentation of ETRTO and STEER </a:t>
            </a:r>
            <a:br>
              <a:rPr lang="en-GB" sz="3600" dirty="0"/>
            </a:br>
            <a:r>
              <a:rPr lang="en-GB" sz="3600" dirty="0"/>
              <a:t>Analysis of Measurement Uncertainty </a:t>
            </a:r>
            <a:br>
              <a:rPr lang="en-GB" sz="3600" dirty="0"/>
            </a:br>
            <a:r>
              <a:rPr lang="en-GB" sz="3600" dirty="0"/>
              <a:t>related to UN-ECE Regulation No.117</a:t>
            </a:r>
          </a:p>
        </p:txBody>
      </p:sp>
      <p:sp>
        <p:nvSpPr>
          <p:cNvPr id="3" name="Subtitle 2">
            <a:extLst>
              <a:ext uri="{FF2B5EF4-FFF2-40B4-BE49-F238E27FC236}">
                <a16:creationId xmlns:a16="http://schemas.microsoft.com/office/drawing/2014/main" id="{0C76DEA0-80D3-031F-A2E2-0533DF1254B2}"/>
              </a:ext>
            </a:extLst>
          </p:cNvPr>
          <p:cNvSpPr>
            <a:spLocks noGrp="1"/>
          </p:cNvSpPr>
          <p:nvPr>
            <p:ph type="subTitle" idx="1"/>
          </p:nvPr>
        </p:nvSpPr>
        <p:spPr/>
        <p:txBody>
          <a:bodyPr/>
          <a:lstStyle/>
          <a:p>
            <a:r>
              <a:rPr lang="en-GB" dirty="0"/>
              <a:t>Submitted by the Chair of </a:t>
            </a:r>
            <a:br>
              <a:rPr lang="en-GB" dirty="0"/>
            </a:br>
            <a:r>
              <a:rPr lang="en-GB" dirty="0"/>
              <a:t>Informal Working Group on Measurement Uncertainties</a:t>
            </a:r>
          </a:p>
        </p:txBody>
      </p:sp>
      <p:sp>
        <p:nvSpPr>
          <p:cNvPr id="4" name="TextBox 3">
            <a:extLst>
              <a:ext uri="{FF2B5EF4-FFF2-40B4-BE49-F238E27FC236}">
                <a16:creationId xmlns:a16="http://schemas.microsoft.com/office/drawing/2014/main" id="{FE777FEA-8B64-ED53-1652-F8DB05B792AB}"/>
              </a:ext>
            </a:extLst>
          </p:cNvPr>
          <p:cNvSpPr txBox="1"/>
          <p:nvPr/>
        </p:nvSpPr>
        <p:spPr>
          <a:xfrm>
            <a:off x="7635295" y="497840"/>
            <a:ext cx="3546612" cy="1477328"/>
          </a:xfrm>
          <a:prstGeom prst="rect">
            <a:avLst/>
          </a:prstGeom>
          <a:noFill/>
        </p:spPr>
        <p:txBody>
          <a:bodyPr wrap="none" rtlCol="0">
            <a:spAutoFit/>
          </a:bodyPr>
          <a:lstStyle/>
          <a:p>
            <a:pPr algn="r"/>
            <a:r>
              <a:rPr lang="en-GB" dirty="0"/>
              <a:t>Informal Document </a:t>
            </a:r>
            <a:r>
              <a:rPr lang="en-GB" b="1" dirty="0"/>
              <a:t>GRBP-78-06</a:t>
            </a:r>
          </a:p>
          <a:p>
            <a:pPr algn="r"/>
            <a:r>
              <a:rPr lang="en-GB" dirty="0"/>
              <a:t>78th GRBP, Geneva</a:t>
            </a:r>
          </a:p>
          <a:p>
            <a:pPr algn="r"/>
            <a:r>
              <a:rPr lang="en-GB" dirty="0"/>
              <a:t>30 August-1 September 2023</a:t>
            </a:r>
          </a:p>
          <a:p>
            <a:pPr algn="r"/>
            <a:r>
              <a:rPr lang="en-GB" dirty="0"/>
              <a:t>                                   Agenda item 7c </a:t>
            </a:r>
          </a:p>
          <a:p>
            <a:pPr algn="r"/>
            <a:endParaRPr lang="nb-NO" dirty="0"/>
          </a:p>
        </p:txBody>
      </p:sp>
    </p:spTree>
    <p:extLst>
      <p:ext uri="{BB962C8B-B14F-4D97-AF65-F5344CB8AC3E}">
        <p14:creationId xmlns:p14="http://schemas.microsoft.com/office/powerpoint/2010/main" val="940879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3EFA8D8-7AD7-B386-7C7D-2BA52808FAF3}"/>
              </a:ext>
            </a:extLst>
          </p:cNvPr>
          <p:cNvGraphicFramePr>
            <a:graphicFrameLocks noChangeAspect="1"/>
          </p:cNvGraphicFramePr>
          <p:nvPr>
            <p:custDataLst>
              <p:tags r:id="rId1"/>
            </p:custDataLst>
            <p:extLst>
              <p:ext uri="{D42A27DB-BD31-4B8C-83A1-F6EECF244321}">
                <p14:modId xmlns:p14="http://schemas.microsoft.com/office/powerpoint/2010/main" val="158361688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5" name="think-cell data - do not delete" hidden="1">
                        <a:extLst>
                          <a:ext uri="{FF2B5EF4-FFF2-40B4-BE49-F238E27FC236}">
                            <a16:creationId xmlns:a16="http://schemas.microsoft.com/office/drawing/2014/main" id="{D3EFA8D8-7AD7-B386-7C7D-2BA52808FAF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83FEF3FA-462C-70CD-1E64-A28C835497BE}"/>
              </a:ext>
            </a:extLst>
          </p:cNvPr>
          <p:cNvSpPr>
            <a:spLocks noGrp="1"/>
          </p:cNvSpPr>
          <p:nvPr>
            <p:ph type="title"/>
          </p:nvPr>
        </p:nvSpPr>
        <p:spPr/>
        <p:txBody>
          <a:bodyPr vert="horz"/>
          <a:lstStyle/>
          <a:p>
            <a:r>
              <a:rPr lang="nb-NO" sz="3200" dirty="0"/>
              <a:t>1. </a:t>
            </a:r>
            <a:r>
              <a:rPr lang="en-GB" sz="3200" dirty="0"/>
              <a:t>Background</a:t>
            </a:r>
          </a:p>
        </p:txBody>
      </p:sp>
      <p:sp>
        <p:nvSpPr>
          <p:cNvPr id="3" name="Content Placeholder 2">
            <a:extLst>
              <a:ext uri="{FF2B5EF4-FFF2-40B4-BE49-F238E27FC236}">
                <a16:creationId xmlns:a16="http://schemas.microsoft.com/office/drawing/2014/main" id="{9C6E9B10-7655-1333-8494-23E5AF4BBC96}"/>
              </a:ext>
            </a:extLst>
          </p:cNvPr>
          <p:cNvSpPr>
            <a:spLocks noGrp="1"/>
          </p:cNvSpPr>
          <p:nvPr>
            <p:ph idx="1"/>
          </p:nvPr>
        </p:nvSpPr>
        <p:spPr/>
        <p:txBody>
          <a:bodyPr>
            <a:normAutofit fontScale="85000" lnSpcReduction="10000"/>
          </a:bodyPr>
          <a:lstStyle/>
          <a:p>
            <a:r>
              <a:rPr lang="en-GB" sz="2400" dirty="0"/>
              <a:t>In 2020, CEDR* launched the project STEER (</a:t>
            </a:r>
            <a:r>
              <a:rPr lang="en-GB" sz="2400" b="1" dirty="0" err="1"/>
              <a:t>ST</a:t>
            </a:r>
            <a:r>
              <a:rPr lang="en-GB" sz="2400" dirty="0" err="1"/>
              <a:t>rengthening</a:t>
            </a:r>
            <a:r>
              <a:rPr lang="en-GB" sz="2400" dirty="0"/>
              <a:t> the </a:t>
            </a:r>
            <a:r>
              <a:rPr lang="en-GB" sz="2400" b="1" dirty="0"/>
              <a:t>E</a:t>
            </a:r>
            <a:r>
              <a:rPr lang="en-GB" sz="2400" dirty="0"/>
              <a:t>ffect of quieter tyres on </a:t>
            </a:r>
            <a:r>
              <a:rPr lang="en-GB" sz="2400" b="1" dirty="0"/>
              <a:t>E</a:t>
            </a:r>
            <a:r>
              <a:rPr lang="en-GB" sz="2400" dirty="0"/>
              <a:t>uropean </a:t>
            </a:r>
            <a:r>
              <a:rPr lang="en-GB" sz="2400" b="1" dirty="0"/>
              <a:t>R</a:t>
            </a:r>
            <a:r>
              <a:rPr lang="en-GB" sz="2400" dirty="0"/>
              <a:t>oads). </a:t>
            </a:r>
          </a:p>
          <a:p>
            <a:pPr lvl="1"/>
            <a:r>
              <a:rPr lang="en-GB" sz="2000" dirty="0"/>
              <a:t>Partners: G+P Engineers (CH), BRRC (B), VTI (S), SINTEF (N), Nokian Tyres (SF)</a:t>
            </a:r>
          </a:p>
          <a:p>
            <a:pPr lvl="1"/>
            <a:r>
              <a:rPr lang="en-GB" sz="2000" dirty="0"/>
              <a:t>Main objectives: To improve the EU Tyre labelling procedure for noise (EU Directive 2020/740).</a:t>
            </a:r>
          </a:p>
          <a:p>
            <a:r>
              <a:rPr lang="en-GB" sz="2400" dirty="0"/>
              <a:t>As part of this work a detailed study of the measurement uncertainties related to the test method (Reg.117) was conducted as well as proposals to reduce the uncertainties. </a:t>
            </a:r>
            <a:r>
              <a:rPr lang="en-GB" sz="2400" b="1" dirty="0"/>
              <a:t>The main findings were presented to GRBP in 2022 (GRBP-76-23).</a:t>
            </a:r>
          </a:p>
          <a:p>
            <a:r>
              <a:rPr lang="en-GB" sz="2400" dirty="0"/>
              <a:t>The work of STEER has also been presented to IWG MU and meetings between members of the STEER consortium and ETRTO has been arranged. The main purpose of these meetings has been to discuss any disagreements between the impact of different quantities to the overall expanded uncertainties. </a:t>
            </a:r>
          </a:p>
          <a:p>
            <a:r>
              <a:rPr lang="en-GB" sz="2400" b="1" dirty="0"/>
              <a:t>The scope of this presentation is to harmonise the presentation of uncertainties as presented by the STEER project with the approach and terminology used by IWG MU and ISO.</a:t>
            </a:r>
          </a:p>
          <a:p>
            <a:endParaRPr lang="en-GB" sz="2400" b="1" dirty="0"/>
          </a:p>
          <a:p>
            <a:pPr marL="0" indent="0">
              <a:buNone/>
            </a:pPr>
            <a:r>
              <a:rPr lang="en-GB" sz="1400" dirty="0"/>
              <a:t>* CEDR = Conference of European Directors of Roads</a:t>
            </a:r>
          </a:p>
        </p:txBody>
      </p:sp>
    </p:spTree>
    <p:extLst>
      <p:ext uri="{BB962C8B-B14F-4D97-AF65-F5344CB8AC3E}">
        <p14:creationId xmlns:p14="http://schemas.microsoft.com/office/powerpoint/2010/main" val="531010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BA8BB20C-8F38-7DE0-C24B-A25112B7491E}"/>
              </a:ext>
            </a:extLst>
          </p:cNvPr>
          <p:cNvGraphicFramePr>
            <a:graphicFrameLocks noChangeAspect="1"/>
          </p:cNvGraphicFramePr>
          <p:nvPr>
            <p:custDataLst>
              <p:tags r:id="rId1"/>
            </p:custDataLst>
            <p:extLst>
              <p:ext uri="{D42A27DB-BD31-4B8C-83A1-F6EECF244321}">
                <p14:modId xmlns:p14="http://schemas.microsoft.com/office/powerpoint/2010/main" val="41635583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5" name="think-cell data - do not delete" hidden="1">
                        <a:extLst>
                          <a:ext uri="{FF2B5EF4-FFF2-40B4-BE49-F238E27FC236}">
                            <a16:creationId xmlns:a16="http://schemas.microsoft.com/office/drawing/2014/main" id="{BA8BB20C-8F38-7DE0-C24B-A25112B7491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38299967-D678-BCD2-AB11-E1C15CC2517A}"/>
              </a:ext>
            </a:extLst>
          </p:cNvPr>
          <p:cNvSpPr>
            <a:spLocks noGrp="1"/>
          </p:cNvSpPr>
          <p:nvPr>
            <p:ph type="title"/>
          </p:nvPr>
        </p:nvSpPr>
        <p:spPr/>
        <p:txBody>
          <a:bodyPr vert="horz">
            <a:normAutofit/>
          </a:bodyPr>
          <a:lstStyle/>
          <a:p>
            <a:r>
              <a:rPr lang="nb-NO" sz="2800" dirty="0"/>
              <a:t>2</a:t>
            </a:r>
            <a:r>
              <a:rPr lang="en-GB" sz="2800" dirty="0"/>
              <a:t>. Approach and terminology used by STEER</a:t>
            </a:r>
            <a:br>
              <a:rPr lang="en-GB" sz="2800" dirty="0"/>
            </a:br>
            <a:r>
              <a:rPr lang="en-GB" sz="2400" dirty="0"/>
              <a:t>2.1. General Approach</a:t>
            </a:r>
            <a:endParaRPr lang="en-GB" sz="2800" dirty="0"/>
          </a:p>
        </p:txBody>
      </p:sp>
      <p:sp>
        <p:nvSpPr>
          <p:cNvPr id="3" name="Content Placeholder 2">
            <a:extLst>
              <a:ext uri="{FF2B5EF4-FFF2-40B4-BE49-F238E27FC236}">
                <a16:creationId xmlns:a16="http://schemas.microsoft.com/office/drawing/2014/main" id="{7E1CE8CE-B4C4-3473-6F11-586A3C7F94FC}"/>
              </a:ext>
            </a:extLst>
          </p:cNvPr>
          <p:cNvSpPr>
            <a:spLocks noGrp="1"/>
          </p:cNvSpPr>
          <p:nvPr>
            <p:ph idx="1"/>
          </p:nvPr>
        </p:nvSpPr>
        <p:spPr>
          <a:xfrm>
            <a:off x="838200" y="1825625"/>
            <a:ext cx="10321031" cy="4351338"/>
          </a:xfrm>
        </p:spPr>
        <p:txBody>
          <a:bodyPr>
            <a:normAutofit fontScale="85000" lnSpcReduction="10000"/>
          </a:bodyPr>
          <a:lstStyle/>
          <a:p>
            <a:pPr>
              <a:lnSpc>
                <a:spcPct val="110000"/>
              </a:lnSpc>
            </a:pPr>
            <a:r>
              <a:rPr lang="en-GB" sz="2200" dirty="0"/>
              <a:t>The STEER approach is based on the ISO GUM procedure. </a:t>
            </a:r>
          </a:p>
          <a:p>
            <a:pPr lvl="1">
              <a:lnSpc>
                <a:spcPct val="110000"/>
              </a:lnSpc>
            </a:pPr>
            <a:r>
              <a:rPr lang="en-GB" sz="2200" dirty="0"/>
              <a:t>The term </a:t>
            </a:r>
            <a:r>
              <a:rPr lang="en-GB" sz="2200" b="1" dirty="0"/>
              <a:t>standard uncertainty contribution</a:t>
            </a:r>
            <a:r>
              <a:rPr lang="en-GB" sz="2200" dirty="0"/>
              <a:t>, µc is used, expressed as one standard deviation, ơ. </a:t>
            </a:r>
          </a:p>
          <a:p>
            <a:pPr lvl="1">
              <a:lnSpc>
                <a:spcPct val="110000"/>
              </a:lnSpc>
            </a:pPr>
            <a:r>
              <a:rPr lang="en-GB" sz="2200" dirty="0"/>
              <a:t>The </a:t>
            </a:r>
            <a:r>
              <a:rPr lang="en-GB" sz="2200" b="1" dirty="0"/>
              <a:t>overall combined standard uncertainty </a:t>
            </a:r>
            <a:r>
              <a:rPr lang="en-GB" sz="2200" dirty="0"/>
              <a:t>is then calculated by the sum of the square root of each standard deviation. </a:t>
            </a:r>
          </a:p>
          <a:p>
            <a:pPr lvl="1">
              <a:lnSpc>
                <a:spcPct val="110000"/>
              </a:lnSpc>
            </a:pPr>
            <a:r>
              <a:rPr lang="en-GB" sz="2200" dirty="0"/>
              <a:t>To find the 95 % standard uncertainty (95 % confidence interval), this sum must be multiplied with 2.</a:t>
            </a:r>
          </a:p>
          <a:p>
            <a:pPr>
              <a:lnSpc>
                <a:spcPct val="110000"/>
              </a:lnSpc>
            </a:pPr>
            <a:r>
              <a:rPr lang="en-GB" sz="2200" dirty="0"/>
              <a:t>STEER analysed in total 41 quantities which could contribute the overall uncertainties, which were grouped into 8 different groups like equipment, measurement set-up and conditions, test vehicle, test tyres, etc.</a:t>
            </a:r>
          </a:p>
          <a:p>
            <a:pPr>
              <a:lnSpc>
                <a:spcPct val="110000"/>
              </a:lnSpc>
            </a:pPr>
            <a:r>
              <a:rPr lang="en-GB" sz="2200" dirty="0"/>
              <a:t>IMPORTANT: </a:t>
            </a:r>
            <a:br>
              <a:rPr lang="en-GB" sz="2200" dirty="0"/>
            </a:br>
            <a:r>
              <a:rPr lang="en-GB" sz="2200" dirty="0"/>
              <a:t>STEER evaluated the uncertainties </a:t>
            </a:r>
            <a:r>
              <a:rPr lang="en-GB" sz="2200" b="1" dirty="0"/>
              <a:t>related to the EU tyre labelling for noise</a:t>
            </a:r>
            <a:r>
              <a:rPr lang="en-GB" sz="2200" dirty="0"/>
              <a:t>, which means that the uncertainty related to the tyre chosen for labelling is included (only a few tyres within a tyre line is tested), </a:t>
            </a:r>
            <a:r>
              <a:rPr lang="en-GB" sz="2200" b="1" dirty="0"/>
              <a:t>which is not relevant for the UN Regulation No. 117</a:t>
            </a:r>
            <a:r>
              <a:rPr lang="en-GB" sz="2200" dirty="0"/>
              <a:t> uncertainty evaluation.   </a:t>
            </a:r>
          </a:p>
        </p:txBody>
      </p:sp>
    </p:spTree>
    <p:extLst>
      <p:ext uri="{BB962C8B-B14F-4D97-AF65-F5344CB8AC3E}">
        <p14:creationId xmlns:p14="http://schemas.microsoft.com/office/powerpoint/2010/main" val="2890247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BE3A715A-3A75-B9D0-0680-73BF761DDEA6}"/>
              </a:ext>
            </a:extLst>
          </p:cNvPr>
          <p:cNvGraphicFramePr>
            <a:graphicFrameLocks noChangeAspect="1"/>
          </p:cNvGraphicFramePr>
          <p:nvPr>
            <p:custDataLst>
              <p:tags r:id="rId1"/>
            </p:custDataLst>
            <p:extLst>
              <p:ext uri="{D42A27DB-BD31-4B8C-83A1-F6EECF244321}">
                <p14:modId xmlns:p14="http://schemas.microsoft.com/office/powerpoint/2010/main" val="2726699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7" name="think-cell data - do not delete" hidden="1">
                        <a:extLst>
                          <a:ext uri="{FF2B5EF4-FFF2-40B4-BE49-F238E27FC236}">
                            <a16:creationId xmlns:a16="http://schemas.microsoft.com/office/drawing/2014/main" id="{BE3A715A-3A75-B9D0-0680-73BF761DDEA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5A47A1CD-6C50-BFBA-2EB7-D579CC05A114}"/>
              </a:ext>
            </a:extLst>
          </p:cNvPr>
          <p:cNvSpPr>
            <a:spLocks noGrp="1"/>
          </p:cNvSpPr>
          <p:nvPr>
            <p:ph type="title"/>
          </p:nvPr>
        </p:nvSpPr>
        <p:spPr/>
        <p:txBody>
          <a:bodyPr vert="horz"/>
          <a:lstStyle/>
          <a:p>
            <a:r>
              <a:rPr lang="nb-NO" sz="2800" dirty="0"/>
              <a:t>2</a:t>
            </a:r>
            <a:r>
              <a:rPr lang="en-GB" sz="2800" dirty="0"/>
              <a:t>. Approach and terminology used by STEER</a:t>
            </a:r>
            <a:br>
              <a:rPr lang="en-GB" sz="2800" dirty="0"/>
            </a:br>
            <a:r>
              <a:rPr lang="en-GB" sz="2400" dirty="0"/>
              <a:t>2.2. Uncertainty Analysis</a:t>
            </a:r>
            <a:endParaRPr lang="de-DE" sz="2400" dirty="0"/>
          </a:p>
        </p:txBody>
      </p:sp>
      <p:sp>
        <p:nvSpPr>
          <p:cNvPr id="3" name="Inhaltsplatzhalter 2">
            <a:extLst>
              <a:ext uri="{FF2B5EF4-FFF2-40B4-BE49-F238E27FC236}">
                <a16:creationId xmlns:a16="http://schemas.microsoft.com/office/drawing/2014/main" id="{2394909D-45BC-E944-FBFA-3CE68F25B25D}"/>
              </a:ext>
            </a:extLst>
          </p:cNvPr>
          <p:cNvSpPr>
            <a:spLocks noGrp="1"/>
          </p:cNvSpPr>
          <p:nvPr>
            <p:ph idx="1"/>
          </p:nvPr>
        </p:nvSpPr>
        <p:spPr>
          <a:xfrm>
            <a:off x="838200" y="5693152"/>
            <a:ext cx="10515600" cy="635604"/>
          </a:xfrm>
        </p:spPr>
        <p:txBody>
          <a:bodyPr vert="horz" lIns="91440" tIns="45720" rIns="91440" bIns="45720" rtlCol="0">
            <a:normAutofit fontScale="85000" lnSpcReduction="20000"/>
          </a:bodyPr>
          <a:lstStyle/>
          <a:p>
            <a:pPr marL="0" indent="0">
              <a:lnSpc>
                <a:spcPct val="100000"/>
              </a:lnSpc>
              <a:buNone/>
            </a:pPr>
            <a:r>
              <a:rPr lang="en-GB" sz="2400" dirty="0"/>
              <a:t>Note that the max/min error bars are related to the evaluation of the impact of the different quantities on the uncertainty (from literature and basic knowledge)</a:t>
            </a:r>
          </a:p>
          <a:p>
            <a:pPr>
              <a:lnSpc>
                <a:spcPct val="100000"/>
              </a:lnSpc>
            </a:pPr>
            <a:endParaRPr lang="de-DE" sz="2600" dirty="0"/>
          </a:p>
        </p:txBody>
      </p:sp>
      <p:pic>
        <p:nvPicPr>
          <p:cNvPr id="5" name="Content Placeholder 3">
            <a:extLst>
              <a:ext uri="{FF2B5EF4-FFF2-40B4-BE49-F238E27FC236}">
                <a16:creationId xmlns:a16="http://schemas.microsoft.com/office/drawing/2014/main" id="{94341207-7B9E-F418-9483-38D21C160443}"/>
              </a:ext>
            </a:extLst>
          </p:cNvPr>
          <p:cNvPicPr>
            <a:picLocks noGrp="1" noChangeAspect="1"/>
          </p:cNvPicPr>
          <p:nvPr>
            <p:ph sz="half" idx="4294967295"/>
          </p:nvPr>
        </p:nvPicPr>
        <p:blipFill rotWithShape="1">
          <a:blip r:embed="rId5">
            <a:clrChange>
              <a:clrFrom>
                <a:srgbClr val="F8F8F8"/>
              </a:clrFrom>
              <a:clrTo>
                <a:srgbClr val="F8F8F8">
                  <a:alpha val="0"/>
                </a:srgbClr>
              </a:clrTo>
            </a:clrChange>
            <a:extLst>
              <a:ext uri="{BEBA8EAE-BF5A-486C-A8C5-ECC9F3942E4B}">
                <a14:imgProps xmlns:a14="http://schemas.microsoft.com/office/drawing/2010/main">
                  <a14:imgLayer r:embed="rId6">
                    <a14:imgEffect>
                      <a14:sharpenSoften amount="50000"/>
                    </a14:imgEffect>
                    <a14:imgEffect>
                      <a14:brightnessContrast contrast="40000"/>
                    </a14:imgEffect>
                  </a14:imgLayer>
                </a14:imgProps>
              </a:ext>
            </a:extLst>
          </a:blip>
          <a:srcRect l="934" t="5825" r="1707" b="1925"/>
          <a:stretch/>
        </p:blipFill>
        <p:spPr>
          <a:xfrm>
            <a:off x="1360681" y="1602019"/>
            <a:ext cx="8070109" cy="4002464"/>
          </a:xfrm>
          <a:prstGeom prst="rect">
            <a:avLst/>
          </a:prstGeom>
        </p:spPr>
      </p:pic>
    </p:spTree>
    <p:extLst>
      <p:ext uri="{BB962C8B-B14F-4D97-AF65-F5344CB8AC3E}">
        <p14:creationId xmlns:p14="http://schemas.microsoft.com/office/powerpoint/2010/main" val="1930151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7B730ED4-C0E3-9C2E-354D-3974017FFFAA}"/>
              </a:ext>
            </a:extLst>
          </p:cNvPr>
          <p:cNvGraphicFramePr>
            <a:graphicFrameLocks noChangeAspect="1"/>
          </p:cNvGraphicFramePr>
          <p:nvPr>
            <p:custDataLst>
              <p:tags r:id="rId1"/>
            </p:custDataLst>
            <p:extLst>
              <p:ext uri="{D42A27DB-BD31-4B8C-83A1-F6EECF244321}">
                <p14:modId xmlns:p14="http://schemas.microsoft.com/office/powerpoint/2010/main" val="3339310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5" name="think-cell data - do not delete" hidden="1">
                        <a:extLst>
                          <a:ext uri="{FF2B5EF4-FFF2-40B4-BE49-F238E27FC236}">
                            <a16:creationId xmlns:a16="http://schemas.microsoft.com/office/drawing/2014/main" id="{7B730ED4-C0E3-9C2E-354D-3974017FFFA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B856ED8C-4E4B-2869-817A-11B3D8E3B4C7}"/>
              </a:ext>
            </a:extLst>
          </p:cNvPr>
          <p:cNvSpPr>
            <a:spLocks noGrp="1"/>
          </p:cNvSpPr>
          <p:nvPr>
            <p:ph type="title"/>
          </p:nvPr>
        </p:nvSpPr>
        <p:spPr/>
        <p:txBody>
          <a:bodyPr vert="horz">
            <a:normAutofit/>
          </a:bodyPr>
          <a:lstStyle/>
          <a:p>
            <a:r>
              <a:rPr lang="nb-NO" sz="2800" dirty="0"/>
              <a:t>3. </a:t>
            </a:r>
            <a:r>
              <a:rPr lang="en-GB" sz="2800" dirty="0"/>
              <a:t>The ETRTO/ISO approach</a:t>
            </a:r>
            <a:br>
              <a:rPr lang="en-GB" sz="2800" dirty="0"/>
            </a:br>
            <a:r>
              <a:rPr lang="en-GB" sz="2400" dirty="0"/>
              <a:t>3.1. General Approach</a:t>
            </a:r>
          </a:p>
        </p:txBody>
      </p:sp>
      <p:sp>
        <p:nvSpPr>
          <p:cNvPr id="3" name="Content Placeholder 2">
            <a:extLst>
              <a:ext uri="{FF2B5EF4-FFF2-40B4-BE49-F238E27FC236}">
                <a16:creationId xmlns:a16="http://schemas.microsoft.com/office/drawing/2014/main" id="{4B5008D2-1324-84A6-74CF-6BAC45129619}"/>
              </a:ext>
            </a:extLst>
          </p:cNvPr>
          <p:cNvSpPr>
            <a:spLocks noGrp="1"/>
          </p:cNvSpPr>
          <p:nvPr>
            <p:ph idx="1"/>
          </p:nvPr>
        </p:nvSpPr>
        <p:spPr>
          <a:xfrm>
            <a:off x="838200" y="1622150"/>
            <a:ext cx="10515600" cy="4351338"/>
          </a:xfrm>
        </p:spPr>
        <p:txBody>
          <a:bodyPr>
            <a:normAutofit/>
          </a:bodyPr>
          <a:lstStyle/>
          <a:p>
            <a:pPr>
              <a:lnSpc>
                <a:spcPct val="100000"/>
              </a:lnSpc>
            </a:pPr>
            <a:r>
              <a:rPr lang="en-GB" sz="2000" dirty="0"/>
              <a:t>The ETRTO/OICA/ISO approach is based on establishing the </a:t>
            </a:r>
            <a:r>
              <a:rPr lang="en-GB" sz="2000" b="1" dirty="0"/>
              <a:t>peak-to-peak variation </a:t>
            </a:r>
            <a:r>
              <a:rPr lang="en-GB" sz="2000" dirty="0"/>
              <a:t>of each quantity. This variation can either be </a:t>
            </a:r>
            <a:r>
              <a:rPr lang="en-GB" sz="2000" b="1" dirty="0"/>
              <a:t>based on calculations or on known variation from experiences</a:t>
            </a:r>
            <a:r>
              <a:rPr lang="en-GB" sz="2000" dirty="0"/>
              <a:t>. Each quantity is defined as either a </a:t>
            </a:r>
            <a:r>
              <a:rPr lang="en-GB" sz="2000" b="1" dirty="0"/>
              <a:t>random error or a systematic error</a:t>
            </a:r>
            <a:r>
              <a:rPr lang="en-GB" sz="2000" dirty="0"/>
              <a:t>, with a gaussian or rectangular distribution. From this distribution, the </a:t>
            </a:r>
            <a:r>
              <a:rPr lang="en-GB" sz="2000" b="1" dirty="0"/>
              <a:t>variance and the standard uncertainty (standard deviation)</a:t>
            </a:r>
            <a:r>
              <a:rPr lang="en-GB" sz="2000" dirty="0"/>
              <a:t> is calculated.</a:t>
            </a:r>
          </a:p>
          <a:p>
            <a:pPr>
              <a:lnSpc>
                <a:spcPct val="100000"/>
              </a:lnSpc>
            </a:pPr>
            <a:r>
              <a:rPr lang="en-GB" sz="2000" dirty="0"/>
              <a:t>As a final result, the </a:t>
            </a:r>
            <a:r>
              <a:rPr lang="en-GB" sz="2000" b="1" dirty="0"/>
              <a:t>95 % Expanded uncertainty</a:t>
            </a:r>
            <a:r>
              <a:rPr lang="en-GB" sz="2000" dirty="0"/>
              <a:t> was calculated by the square sum of the combined uncertainties.</a:t>
            </a:r>
          </a:p>
          <a:p>
            <a:endParaRPr lang="nb-NO" dirty="0"/>
          </a:p>
        </p:txBody>
      </p:sp>
    </p:spTree>
    <p:extLst>
      <p:ext uri="{BB962C8B-B14F-4D97-AF65-F5344CB8AC3E}">
        <p14:creationId xmlns:p14="http://schemas.microsoft.com/office/powerpoint/2010/main" val="1976007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51B8B-B1D0-84F6-63DB-9C3BDC728753}"/>
              </a:ext>
            </a:extLst>
          </p:cNvPr>
          <p:cNvSpPr>
            <a:spLocks noGrp="1"/>
          </p:cNvSpPr>
          <p:nvPr>
            <p:ph type="title"/>
          </p:nvPr>
        </p:nvSpPr>
        <p:spPr/>
        <p:txBody>
          <a:bodyPr>
            <a:normAutofit/>
          </a:bodyPr>
          <a:lstStyle/>
          <a:p>
            <a:r>
              <a:rPr lang="en-GB" sz="2400" b="1" dirty="0"/>
              <a:t>Uncertainty table by ETRTO/IWG MU (based on discussion with ISO WG42) – valid for Reg.117 and C1/C2/C3 tyres:</a:t>
            </a:r>
          </a:p>
        </p:txBody>
      </p:sp>
      <p:sp>
        <p:nvSpPr>
          <p:cNvPr id="5" name="TextBox 4">
            <a:extLst>
              <a:ext uri="{FF2B5EF4-FFF2-40B4-BE49-F238E27FC236}">
                <a16:creationId xmlns:a16="http://schemas.microsoft.com/office/drawing/2014/main" id="{B9DD7CB9-9275-8754-52D4-07498B3A1B34}"/>
              </a:ext>
            </a:extLst>
          </p:cNvPr>
          <p:cNvSpPr txBox="1"/>
          <p:nvPr/>
        </p:nvSpPr>
        <p:spPr>
          <a:xfrm>
            <a:off x="2280745" y="5710451"/>
            <a:ext cx="7462345" cy="707886"/>
          </a:xfrm>
          <a:prstGeom prst="rect">
            <a:avLst/>
          </a:prstGeom>
          <a:noFill/>
        </p:spPr>
        <p:txBody>
          <a:bodyPr wrap="square" rtlCol="0">
            <a:spAutoFit/>
          </a:bodyPr>
          <a:lstStyle/>
          <a:p>
            <a:r>
              <a:rPr lang="en-GB" sz="2000" dirty="0"/>
              <a:t>STEER analysis with comparable terminology (highest estimation)</a:t>
            </a:r>
          </a:p>
          <a:p>
            <a:r>
              <a:rPr lang="en-GB" sz="2000" dirty="0"/>
              <a:t> – excluding tyre line variations: 95 % expanded uncertainty = 3.58 dB</a:t>
            </a:r>
            <a:endParaRPr lang="nb-NO" sz="2000" dirty="0"/>
          </a:p>
        </p:txBody>
      </p:sp>
      <p:sp>
        <p:nvSpPr>
          <p:cNvPr id="10" name="Rectangle 1">
            <a:extLst>
              <a:ext uri="{FF2B5EF4-FFF2-40B4-BE49-F238E27FC236}">
                <a16:creationId xmlns:a16="http://schemas.microsoft.com/office/drawing/2014/main" id="{C877C5F6-0F4A-4B0E-1643-21EB5FD02FEA}"/>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nb-NO" sz="10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Table 1. ETRTO - Estimation of measurement uncertainties for C1 tyres measured according to Reg.117</a:t>
            </a:r>
            <a:endParaRPr kumimoji="0" lang="nb-NO" altLang="nb-NO"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b-NO" altLang="nb-NO" sz="1800" b="0" i="0" u="none" strike="noStrike" cap="none" normalizeH="0" baseline="0" dirty="0">
              <a:ln>
                <a:noFill/>
              </a:ln>
              <a:solidFill>
                <a:schemeClr val="tx1"/>
              </a:solidFill>
              <a:effectLst/>
              <a:latin typeface="Arial" panose="020B0604020202020204" pitchFamily="34" charset="0"/>
            </a:endParaRPr>
          </a:p>
        </p:txBody>
      </p:sp>
      <p:graphicFrame>
        <p:nvGraphicFramePr>
          <p:cNvPr id="9" name="Objekt 8">
            <a:extLst>
              <a:ext uri="{FF2B5EF4-FFF2-40B4-BE49-F238E27FC236}">
                <a16:creationId xmlns:a16="http://schemas.microsoft.com/office/drawing/2014/main" id="{6421C35A-143B-8297-6299-B61F042A8766}"/>
              </a:ext>
            </a:extLst>
          </p:cNvPr>
          <p:cNvGraphicFramePr>
            <a:graphicFrameLocks noChangeAspect="1"/>
          </p:cNvGraphicFramePr>
          <p:nvPr>
            <p:extLst>
              <p:ext uri="{D42A27DB-BD31-4B8C-83A1-F6EECF244321}">
                <p14:modId xmlns:p14="http://schemas.microsoft.com/office/powerpoint/2010/main" val="538415999"/>
              </p:ext>
            </p:extLst>
          </p:nvPr>
        </p:nvGraphicFramePr>
        <p:xfrm>
          <a:off x="1834342" y="1622660"/>
          <a:ext cx="8905702" cy="3966928"/>
        </p:xfrm>
        <a:graphic>
          <a:graphicData uri="http://schemas.openxmlformats.org/presentationml/2006/ole">
            <mc:AlternateContent xmlns:mc="http://schemas.openxmlformats.org/markup-compatibility/2006">
              <mc:Choice xmlns:v="urn:schemas-microsoft-com:vml" Requires="v">
                <p:oleObj name="Worksheet" r:id="rId2" imgW="8086809" imgH="4324504" progId="Excel.Sheet.12">
                  <p:embed/>
                </p:oleObj>
              </mc:Choice>
              <mc:Fallback>
                <p:oleObj name="Worksheet" r:id="rId2" imgW="8086809" imgH="4324504" progId="Excel.Sheet.12">
                  <p:embed/>
                  <p:pic>
                    <p:nvPicPr>
                      <p:cNvPr id="9" name="Objekt 8">
                        <a:extLst>
                          <a:ext uri="{FF2B5EF4-FFF2-40B4-BE49-F238E27FC236}">
                            <a16:creationId xmlns:a16="http://schemas.microsoft.com/office/drawing/2014/main" id="{6421C35A-143B-8297-6299-B61F042A8766}"/>
                          </a:ext>
                        </a:extLst>
                      </p:cNvPr>
                      <p:cNvPicPr/>
                      <p:nvPr/>
                    </p:nvPicPr>
                    <p:blipFill>
                      <a:blip r:embed="rId3"/>
                      <a:stretch>
                        <a:fillRect/>
                      </a:stretch>
                    </p:blipFill>
                    <p:spPr>
                      <a:xfrm>
                        <a:off x="1834342" y="1622660"/>
                        <a:ext cx="8905702" cy="3966928"/>
                      </a:xfrm>
                      <a:prstGeom prst="rect">
                        <a:avLst/>
                      </a:prstGeom>
                    </p:spPr>
                  </p:pic>
                </p:oleObj>
              </mc:Fallback>
            </mc:AlternateContent>
          </a:graphicData>
        </a:graphic>
      </p:graphicFrame>
    </p:spTree>
    <p:extLst>
      <p:ext uri="{BB962C8B-B14F-4D97-AF65-F5344CB8AC3E}">
        <p14:creationId xmlns:p14="http://schemas.microsoft.com/office/powerpoint/2010/main" val="3796380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9D86C446-8A5A-1439-6E6B-238CF64CCA41}"/>
              </a:ext>
            </a:extLst>
          </p:cNvPr>
          <p:cNvGraphicFramePr>
            <a:graphicFrameLocks noChangeAspect="1"/>
          </p:cNvGraphicFramePr>
          <p:nvPr>
            <p:custDataLst>
              <p:tags r:id="rId1"/>
            </p:custDataLst>
            <p:extLst>
              <p:ext uri="{D42A27DB-BD31-4B8C-83A1-F6EECF244321}">
                <p14:modId xmlns:p14="http://schemas.microsoft.com/office/powerpoint/2010/main" val="195605755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5" name="think-cell data - do not delete" hidden="1">
                        <a:extLst>
                          <a:ext uri="{FF2B5EF4-FFF2-40B4-BE49-F238E27FC236}">
                            <a16:creationId xmlns:a16="http://schemas.microsoft.com/office/drawing/2014/main" id="{9D86C446-8A5A-1439-6E6B-238CF64CCA4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592176B5-1073-5B99-9FFA-FD5355B667FC}"/>
              </a:ext>
            </a:extLst>
          </p:cNvPr>
          <p:cNvSpPr>
            <a:spLocks noGrp="1"/>
          </p:cNvSpPr>
          <p:nvPr>
            <p:ph type="title"/>
          </p:nvPr>
        </p:nvSpPr>
        <p:spPr/>
        <p:txBody>
          <a:bodyPr vert="horz">
            <a:normAutofit/>
          </a:bodyPr>
          <a:lstStyle/>
          <a:p>
            <a:r>
              <a:rPr lang="en-GB" sz="2800" dirty="0"/>
              <a:t>4. Agreements and Differences between STEER and ETRTO</a:t>
            </a:r>
          </a:p>
        </p:txBody>
      </p:sp>
      <p:sp>
        <p:nvSpPr>
          <p:cNvPr id="3" name="Content Placeholder 2">
            <a:extLst>
              <a:ext uri="{FF2B5EF4-FFF2-40B4-BE49-F238E27FC236}">
                <a16:creationId xmlns:a16="http://schemas.microsoft.com/office/drawing/2014/main" id="{2D6BAF1F-48D3-6F9F-41A7-D72B75BA6E72}"/>
              </a:ext>
            </a:extLst>
          </p:cNvPr>
          <p:cNvSpPr>
            <a:spLocks noGrp="1"/>
          </p:cNvSpPr>
          <p:nvPr>
            <p:ph idx="1"/>
          </p:nvPr>
        </p:nvSpPr>
        <p:spPr>
          <a:xfrm>
            <a:off x="838200" y="1439370"/>
            <a:ext cx="10756037" cy="5418630"/>
          </a:xfrm>
        </p:spPr>
        <p:txBody>
          <a:bodyPr>
            <a:normAutofit fontScale="70000" lnSpcReduction="20000"/>
          </a:bodyPr>
          <a:lstStyle/>
          <a:p>
            <a:pPr marL="0" indent="0">
              <a:lnSpc>
                <a:spcPct val="100000"/>
              </a:lnSpc>
              <a:buNone/>
            </a:pPr>
            <a:r>
              <a:rPr lang="en-GB" sz="2600" dirty="0"/>
              <a:t>Joint meetings have created a </a:t>
            </a:r>
            <a:r>
              <a:rPr lang="en-GB" sz="2600" b="1" dirty="0"/>
              <a:t>common agreement on most of the quantities </a:t>
            </a:r>
            <a:r>
              <a:rPr lang="en-GB" sz="2600" dirty="0"/>
              <a:t>contributing to the overall uncertainties. </a:t>
            </a:r>
          </a:p>
          <a:p>
            <a:pPr marL="0" indent="0">
              <a:lnSpc>
                <a:spcPct val="100000"/>
              </a:lnSpc>
              <a:buNone/>
            </a:pPr>
            <a:r>
              <a:rPr lang="en-GB" sz="2600" b="1" dirty="0"/>
              <a:t>Some differences </a:t>
            </a:r>
            <a:r>
              <a:rPr lang="en-GB" sz="2600" dirty="0"/>
              <a:t>in opinions still exists:</a:t>
            </a:r>
          </a:p>
          <a:p>
            <a:pPr lvl="0">
              <a:lnSpc>
                <a:spcPct val="100000"/>
              </a:lnSpc>
            </a:pPr>
            <a:r>
              <a:rPr lang="en-GB" sz="2600" b="1" dirty="0"/>
              <a:t>Temperature Influence </a:t>
            </a:r>
            <a:br>
              <a:rPr lang="en-GB" sz="2600" dirty="0"/>
            </a:br>
            <a:r>
              <a:rPr lang="en-GB" sz="2600" dirty="0"/>
              <a:t>Standard deviation is calculated by ETRTO to be 0.26 dB, while the estimate by STEER is 0.59 </a:t>
            </a:r>
            <a:r>
              <a:rPr lang="en-GB" sz="2600" dirty="0" err="1"/>
              <a:t>dB.</a:t>
            </a:r>
            <a:r>
              <a:rPr lang="en-GB" sz="2600" dirty="0"/>
              <a:t> </a:t>
            </a:r>
            <a:br>
              <a:rPr lang="en-GB" sz="2600" dirty="0"/>
            </a:br>
            <a:br>
              <a:rPr lang="en-GB" sz="2600" dirty="0"/>
            </a:br>
            <a:r>
              <a:rPr lang="en-GB" sz="2600" dirty="0"/>
              <a:t>Since these meetings, ETRTO has proposed a revised temperature correction procedure for C1 and C2 tyres, which makes it more likely that the proposed standard variation by ETRTO for this quantity may be more correct.</a:t>
            </a:r>
          </a:p>
          <a:p>
            <a:pPr lvl="0">
              <a:lnSpc>
                <a:spcPct val="100000"/>
              </a:lnSpc>
              <a:spcAft>
                <a:spcPts val="800"/>
              </a:spcAft>
            </a:pPr>
            <a:r>
              <a:rPr lang="en-GB" sz="2600" b="1" dirty="0"/>
              <a:t>Test Track Humidity </a:t>
            </a:r>
            <a:br>
              <a:rPr lang="en-GB" sz="2600" dirty="0"/>
            </a:br>
            <a:r>
              <a:rPr lang="en-GB" sz="2600" dirty="0"/>
              <a:t>Standard deviation has been determined to be 0.32 dB by ETRTO inline with OICA, based on a peak-to-peak variation of 1.1 </a:t>
            </a:r>
            <a:r>
              <a:rPr lang="en-GB" sz="2600" dirty="0" err="1"/>
              <a:t>dB.</a:t>
            </a:r>
            <a:r>
              <a:rPr lang="en-GB" sz="2600" dirty="0"/>
              <a:t> </a:t>
            </a:r>
            <a:br>
              <a:rPr lang="en-GB" sz="2600" dirty="0"/>
            </a:br>
            <a:br>
              <a:rPr lang="en-GB" sz="2600" dirty="0"/>
            </a:br>
            <a:r>
              <a:rPr lang="en-GB" sz="2600" dirty="0"/>
              <a:t>Part of the STEER group means that this is too high and should be avoided by either waiting to the surface to dry up or use for example a leaf blower to remove any humidity or underheating of the track. </a:t>
            </a:r>
            <a:br>
              <a:rPr lang="en-GB" sz="2600" dirty="0"/>
            </a:br>
            <a:r>
              <a:rPr lang="en-GB" sz="2600" dirty="0"/>
              <a:t>However, measurement experience among members of both ETRTO and IWG MU claim that this may still be a problem and the main influence is that the humidity can influence any absorption of the test track (still below allowed maximum allowed absorption). </a:t>
            </a:r>
            <a:br>
              <a:rPr lang="en-GB" sz="2600" dirty="0"/>
            </a:br>
            <a:r>
              <a:rPr lang="en-GB" sz="2600" dirty="0"/>
              <a:t>The uncertainty contribution for this quantity should be further investigated.</a:t>
            </a:r>
          </a:p>
          <a:p>
            <a:pPr marL="0" lvl="0" indent="0">
              <a:lnSpc>
                <a:spcPct val="100000"/>
              </a:lnSpc>
              <a:spcAft>
                <a:spcPts val="800"/>
              </a:spcAft>
              <a:buNone/>
            </a:pPr>
            <a:r>
              <a:rPr lang="nb-NO" b="1" dirty="0"/>
              <a:t>Despite these points of discussion the overall measurement uncertainity would be comparable.</a:t>
            </a:r>
          </a:p>
        </p:txBody>
      </p:sp>
    </p:spTree>
    <p:extLst>
      <p:ext uri="{BB962C8B-B14F-4D97-AF65-F5344CB8AC3E}">
        <p14:creationId xmlns:p14="http://schemas.microsoft.com/office/powerpoint/2010/main" val="54311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8E4FBEE5-BC8F-77AF-288C-0877800487E4}"/>
              </a:ext>
            </a:extLst>
          </p:cNvPr>
          <p:cNvGraphicFramePr>
            <a:graphicFrameLocks noChangeAspect="1"/>
          </p:cNvGraphicFramePr>
          <p:nvPr>
            <p:custDataLst>
              <p:tags r:id="rId1"/>
            </p:custDataLst>
            <p:extLst>
              <p:ext uri="{D42A27DB-BD31-4B8C-83A1-F6EECF244321}">
                <p14:modId xmlns:p14="http://schemas.microsoft.com/office/powerpoint/2010/main" val="170918405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60" imgH="360" progId="TCLayout.ActiveDocument.1">
                  <p:embed/>
                </p:oleObj>
              </mc:Choice>
              <mc:Fallback>
                <p:oleObj name="think-cell Folie" r:id="rId3" imgW="360" imgH="360" progId="TCLayout.ActiveDocument.1">
                  <p:embed/>
                  <p:pic>
                    <p:nvPicPr>
                      <p:cNvPr id="5" name="think-cell data - do not delete" hidden="1">
                        <a:extLst>
                          <a:ext uri="{FF2B5EF4-FFF2-40B4-BE49-F238E27FC236}">
                            <a16:creationId xmlns:a16="http://schemas.microsoft.com/office/drawing/2014/main" id="{8E4FBEE5-BC8F-77AF-288C-0877800487E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Titel 5">
            <a:extLst>
              <a:ext uri="{FF2B5EF4-FFF2-40B4-BE49-F238E27FC236}">
                <a16:creationId xmlns:a16="http://schemas.microsoft.com/office/drawing/2014/main" id="{B9D399BC-8B62-5304-15E6-FDF5A7D7FF15}"/>
              </a:ext>
            </a:extLst>
          </p:cNvPr>
          <p:cNvSpPr>
            <a:spLocks noGrp="1"/>
          </p:cNvSpPr>
          <p:nvPr>
            <p:ph type="ctrTitle"/>
          </p:nvPr>
        </p:nvSpPr>
        <p:spPr/>
        <p:txBody>
          <a:bodyPr vert="horz">
            <a:normAutofit/>
          </a:bodyPr>
          <a:lstStyle/>
          <a:p>
            <a:r>
              <a:rPr lang="en-US" dirty="0"/>
              <a:t>Thank you for your attention!</a:t>
            </a:r>
            <a:endParaRPr lang="de-DE" dirty="0"/>
          </a:p>
        </p:txBody>
      </p:sp>
    </p:spTree>
    <p:extLst>
      <p:ext uri="{BB962C8B-B14F-4D97-AF65-F5344CB8AC3E}">
        <p14:creationId xmlns:p14="http://schemas.microsoft.com/office/powerpoint/2010/main" val="23535578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EMPOWERCHARTSPROPERTIES_B_0" val="AAAAAAH//////////wEAAAAAAAAAAAAAACoqIFRoaXMgaXMgYSBMaXRlREIgZmlsZSAqKgcEAP////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AQAAAAAAAAAAAAAAEQAAAFByb3BlcnR5RG9jdW1lbnRzAgAAAAAAAAAFAAAACQAAAF9pZD0kLl9pZAEDAAAAAAADAAAAAQADAAAAIwAAAENvbWJpSW5kZXg9JC5OYW1lICsgJ18nICsgJC5WZXJzaW9uAQQAAAAAAAQAAAABAAQAAAAAAAAAAP///////wAAAAAAAP////8AAAAAAP///////wAAAAAAAP////8AAAAAAP///////wAAAAAAAP////8AAAAAAP///////wAAAAAAAP////8AAAAAAP///////wAAAAAAAP////8AAAAAAP///////wAAAAAAAP////8AAAAAAP///////wAAAAAAAP////8AAAAAAP///////wAAAAAAAP////8AAAAAAP///////wAAAAAAAP////8AAAAAAP///////wAAAAAAAP////8AAAAAAP///////wAAAAAAAP////8AAAAAAP///////wAAAAAAAP////8AAAAAAP///////wAAAAAAAP////8AAAAAAP///////wAAAAAAAP////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QBAQEBAQEBAQEBAQEBAQIAAAAAAAAAAwAAAAMAAAAA/////wQAPwwAAAAAAAAAAAAAIAD///////////////8AAAD///////////////8DAAAAAwD///////8DAAAAAgD///////////////////////////////////////////////////////////////////////////////////////////////////////////////////////////////////////////////////////////////////////////////////////////////////////////////////////////////////////////////////////////////////////////////////////////////////////////////////////////////////////////////////////////////////////////////////////////////////////////////////////////////////////////////////////////////////////////////////////////////8BACAA////////////////AAAO////////AwAAAAIA////////////////////////////////////////////////////////////////////////////////////////////////////////////////////////////////////////////////////////////////////////////////////////////////////////////////////////////////////////////////////////////////////////////////////////////////////////////////////////////////////////////////////////////////////////////////////////////////////////////////////////////////////////////////////////////////////////////////////////////////////////////////////////AgACAP///////wQAAAACABAAC32tXKYYNMNJmPpR80Aflw0FAAAAAAADAAAAAwADAAAAAQADAAAAAAD///////8DAAEA////////BAAAAAMAEAALrjv4cdSknUSh6PqIgdYqhQUAAAABAAMAAAAAAAMAAAAC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DAAAAAP////8EAPwLAAAAAAAAAAAAACAB////////////////AAAA////////////////BAAAAAMA////////BAAAAAMA////////BAAAAAMA////////BAAAAAMA////////////////////////////////////////////////////////////////////////////////////////////////////////////////////////////////////////////////////////////////////////////////////////////////////////////////////////////////////////////////////////////////////////////////////////////////////////////////////////////////////////////////////////////////////////////////////////////////////////////////////////////////////////////////////////////////AQAgAf///////////////wAADv///////wQAAAACAP///////////////////////////////////////////////////////////////////////////////////////////////////////////////////////////////////////////////////////////////////////////////////////////////////////////////////////////////////////////////////////////////////////////////////////////////////////////////////////////////////////////////////////////////////////////////////////////////////////////////////////////////////////////////////////////////////////////////////////////////////////////////////////wIAAgEDAAAAAgD///////8aAAZMaW5rZWRTaGFwZXNEYXRhUHJvcGVydHlfMAUAAAAAAAQAAAADAAQAAAABAAQAAAADAP///////wMABAEDAAAAAwD///////8lAAZMaW5rZWRTaGFwZVByZXNlbnRhdGlvblNldHRpbmdzRGF0YV8wBQAAAAEABAAAAAAABAAAAAIABAAAAAAABAAAAAIABAAAAAAA////////B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BAAAAAD/////AgC3DgAAAAAAAAAAAAD/////gwCDAAAABV9pZAAQAAAABH2tXKYYNMNJmPpR80Aflw0DRGF0YQAbAAAABExpbmtlZFNoYXBlRGF0YQAFAAAAAAACTmFtZQAZAAAATGlua2VkU2hhcGVzRGF0YVByb3BlcnR5ABBWZXJzaW9uAAAAAAAJTGFzdFdyaXRlAKO6JPeIAQAAAAEA/////50AnQAAAAVfaWQAEAAAAASuO/hx1KSdRKHo+oiB1iqFA0RhdGEAKgAAAAhQcmVzZW50YXRpb25TY2FubmVkRm9yTGlua2VkU2hhcGVzAAEAAk5hbWUAJAAAAExpbmtlZFNoYXBlUHJlc2VudGF0aW9uU2V0dGluZ3NEYXRhABBWZXJzaW9uAAAAAAAJTGFzdFdyaXRlAMC6JPeIA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
  <p:tag name="EMPOWERCHARTSPROPERTIES_SLOT" val="B"/>
  <p:tag name="EMPOWERCHARTSPROPERTIES_B_LENGTH" val="24576"/>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8" ma:contentTypeDescription="Create a new document." ma:contentTypeScope="" ma:versionID="e62f3c52afbfb087cbf0486b24bccade">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0897c4342d1b21160e8184e77b1557a4"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FC0B1A-D53D-479A-A664-864DE88F1FE3}"/>
</file>

<file path=customXml/itemProps2.xml><?xml version="1.0" encoding="utf-8"?>
<ds:datastoreItem xmlns:ds="http://schemas.openxmlformats.org/officeDocument/2006/customXml" ds:itemID="{D6E70A58-C275-48F2-8473-71A1639822D2}"/>
</file>

<file path=docMetadata/LabelInfo.xml><?xml version="1.0" encoding="utf-8"?>
<clbl:labelList xmlns:clbl="http://schemas.microsoft.com/office/2020/mipLabelMetadata">
  <clbl:label id="{6006a9c5-d130-408c-bc8e-3b5ecdb17aa0}" enabled="1" method="Standard" siteId="{8d4b558f-7b2e-40ba-ad1f-e04d79e6265a}" removed="0"/>
</clbl:labelList>
</file>

<file path=docProps/app.xml><?xml version="1.0" encoding="utf-8"?>
<Properties xmlns="http://schemas.openxmlformats.org/officeDocument/2006/extended-properties" xmlns:vt="http://schemas.openxmlformats.org/officeDocument/2006/docPropsVTypes">
  <TotalTime>0</TotalTime>
  <Words>880</Words>
  <Application>Microsoft Office PowerPoint</Application>
  <PresentationFormat>Breitbild</PresentationFormat>
  <Paragraphs>38</Paragraphs>
  <Slides>8</Slides>
  <Notes>0</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2</vt:i4>
      </vt:variant>
      <vt:variant>
        <vt:lpstr>Folientitel</vt:lpstr>
      </vt:variant>
      <vt:variant>
        <vt:i4>8</vt:i4>
      </vt:variant>
    </vt:vector>
  </HeadingPairs>
  <TitlesOfParts>
    <vt:vector size="15" baseType="lpstr">
      <vt:lpstr>Arial</vt:lpstr>
      <vt:lpstr>Calibri</vt:lpstr>
      <vt:lpstr>Calibri Light</vt:lpstr>
      <vt:lpstr>Times New Roman</vt:lpstr>
      <vt:lpstr>Office Theme</vt:lpstr>
      <vt:lpstr>think-cell Folie</vt:lpstr>
      <vt:lpstr>Worksheet</vt:lpstr>
      <vt:lpstr>Presentation of ETRTO and STEER  Analysis of Measurement Uncertainty  related to UN-ECE Regulation No.117</vt:lpstr>
      <vt:lpstr>1. Background</vt:lpstr>
      <vt:lpstr>2. Approach and terminology used by STEER 2.1. General Approach</vt:lpstr>
      <vt:lpstr>2. Approach and terminology used by STEER 2.2. Uncertainty Analysis</vt:lpstr>
      <vt:lpstr>3. The ETRTO/ISO approach 3.1. General Approach</vt:lpstr>
      <vt:lpstr>Uncertainty table by ETRTO/IWG MU (based on discussion with ISO WG42) – valid for Reg.117 and C1/C2/C3 tyres:</vt:lpstr>
      <vt:lpstr>4. Agreements and Differences between STEER and ETRTO</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of ETRTO and STEER analysis of measurement uncertainty related to UN ECE Reg.117</dc:title>
  <dc:creator>Truls Berge</dc:creator>
  <cp:lastModifiedBy>Klaus Neuhaus</cp:lastModifiedBy>
  <cp:revision>10</cp:revision>
  <dcterms:created xsi:type="dcterms:W3CDTF">2023-06-09T11:34:44Z</dcterms:created>
  <dcterms:modified xsi:type="dcterms:W3CDTF">2023-07-17T08:43:08Z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lassificationContentMarkingFooterLocations">
    <vt:lpwstr>Office Theme:9</vt:lpwstr>
  </property>
  <property fmtid="{D5CDD505-2E9C-101B-9397-08002B2CF9AE}" pid="4" name="ClassificationContentMarkingFooterText">
    <vt:lpwstr>Internal</vt:lpwstr>
  </property>
</Properties>
</file>