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68" r:id="rId5"/>
    <p:sldMasterId id="2147483679" r:id="rId6"/>
    <p:sldMasterId id="2147483799" r:id="rId7"/>
  </p:sldMasterIdLst>
  <p:notesMasterIdLst>
    <p:notesMasterId r:id="rId16"/>
  </p:notesMasterIdLst>
  <p:sldIdLst>
    <p:sldId id="258" r:id="rId8"/>
    <p:sldId id="472" r:id="rId9"/>
    <p:sldId id="473" r:id="rId10"/>
    <p:sldId id="2145706686" r:id="rId11"/>
    <p:sldId id="2145706688" r:id="rId12"/>
    <p:sldId id="2145706683" r:id="rId13"/>
    <p:sldId id="2145706687" r:id="rId14"/>
    <p:sldId id="214570668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A5610E-0DBC-4902-D249-44C5A791DE69}" name="BOULTON, Gayle" initials="BG" userId="S::Gayle.BOULTON@EDUCATION.GOV.UK::adafdc8a-9932-44f6-840a-4fed7c91b6c2" providerId="AD"/>
  <p188:author id="{EA8C5143-D76F-9B70-C105-EB7C571CD3CF}" name="HALL, Nicholas" initials="HN" userId="S::nicholas.hall@education.gov.uk::0d5b7b9e-77a4-4c74-b4ee-ab2302f324ca" providerId="AD"/>
  <p188:author id="{B8326149-57DF-85E4-F600-7CD112745D27}" name="LYTH, Sarah" initials="LS" userId="S::Sarah.LYTH@EDUCATION.GOV.UK::a092598e-f634-420b-a816-f2ea25af6372" providerId="AD"/>
  <p188:author id="{C695004D-09A3-E594-7E52-17A626312BA0}" name="SANGHA, Kimberley" initials="SK" userId="S::Kimberley.SANGHA@EDUCATION.GOV.UK::3528b199-ea88-4d76-95c4-5d06bab83268" providerId="AD"/>
  <p188:author id="{A5449B5E-CAEF-89AC-F28E-70FD3DB91D5D}" name="BOULTON, Gayle" initials="BG" userId="S::gayle.boulton@education.gov.uk::adafdc8a-9932-44f6-840a-4fed7c91b6c2" providerId="AD"/>
  <p188:author id="{7A01AE63-C355-3FAE-9D58-6536F3B94F14}" name="JOHNES, Rebecca" initials="JR" userId="S::Rebecca.JOHNES@EDUCATION.GOV.UK::fc697dfd-2e1f-44f4-97ed-c99aa195f1f3" providerId="AD"/>
  <p188:author id="{B40DEE79-2CE2-495C-8AEC-BCF08F16A0A6}" name="NNADOZIE, Ewurasi" initials="NE" userId="S::Ewurasi.NNADOZIE@EDUCATION.GOV.UK::176cc6e2-d683-4e2a-a9c2-06f45d12b907" providerId="AD"/>
  <p188:author id="{9BBB617B-E9C9-2127-E777-B37EB8212694}" name="THOMAS, Sian" initials="TS" userId="S::Sian.THOMAS@EDUCATION.GOV.UK::af570ca8-6a88-494e-a8ce-a465a40ca83b" providerId="AD"/>
  <p188:author id="{359B098C-AB01-DA63-5A49-F9612F231EEA}" name="HESLOP, Paul" initials="HP" userId="S::paul.heslop@education.gov.uk::9d921874-281c-455c-900d-2f23b543e6cf" providerId="AD"/>
  <p188:author id="{4B6CC5A9-3657-914D-03DD-20113B48282E}" name="DEWSBURY, Jonathan" initials="DJ" userId="S::Jonathan.DEWSBURY@EDUCATION.GOV.UK::fe263312-7ffe-45a8-a257-830fdfc92d33" providerId="AD"/>
  <p188:author id="{730BF0A9-2659-B7AB-1E41-146EF687B9DC}" name="IBBESON, Clare" initials="IC" userId="S::Clare.IBBESON@EDUCATION.GOV.UK::89a367ad-032b-465a-9e42-cf71e09dd41d" providerId="AD"/>
  <p188:author id="{92C7EBB7-F4AC-440F-2210-384A50B3D8B8}" name="COOLEY, Jenny" initials="CJ" userId="S::Jenny.COOLEY@EDUCATION.GOV.UK::2bc6c04b-1888-4a9f-8463-16811ac3a662" providerId="AD"/>
  <p188:author id="{97D56FBF-886D-E9DD-EBE2-16348056B0B2}" name="MCHALE, Sharon" initials="MS" userId="S::sharon.mchale@education.gov.uk::19e7a519-5fa1-4832-b093-a79bdf556d54" providerId="AD"/>
  <p188:author id="{E85CB8D4-7D17-F532-C691-B1870BB1042E}" name="COOLEY, Jenny" initials="CJ" userId="S::jenny.cooley@education.gov.uk::2bc6c04b-1888-4a9f-8463-16811ac3a662" providerId="AD"/>
  <p188:author id="{126E85DF-48BD-3256-BCDD-F8F8A61C844E}" name="COLES, Sophie" initials="CS" userId="S::Sophie.COLES@EDUCATION.GOV.UK::2dcc6f2d-1f5e-45bb-9ae1-29aebaee32d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482D0"/>
    <a:srgbClr val="F9EED3"/>
    <a:srgbClr val="FBE9D1"/>
    <a:srgbClr val="FDF9C7"/>
    <a:srgbClr val="D1E0F3"/>
    <a:srgbClr val="EFE8F4"/>
    <a:srgbClr val="FCF2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565B8B-31EC-4CAA-A08D-DE7124B4CEF3}" v="177" dt="2023-05-23T22:44:09.7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98BEE8-46D0-4927-B62B-EB3F38E2B59B}" type="doc">
      <dgm:prSet loTypeId="urn:microsoft.com/office/officeart/2017/3/layout/HorizontalLabelsTimeline" loCatId="process" qsTypeId="urn:microsoft.com/office/officeart/2005/8/quickstyle/simple1" qsCatId="simple" csTypeId="urn:microsoft.com/office/officeart/2005/8/colors/colorful5" csCatId="colorful" phldr="1"/>
      <dgm:spPr/>
      <dgm:t>
        <a:bodyPr/>
        <a:lstStyle/>
        <a:p>
          <a:endParaRPr lang="en-US"/>
        </a:p>
      </dgm:t>
    </dgm:pt>
    <dgm:pt modelId="{FA479897-839F-4A96-921D-F838ACCF8770}">
      <dgm:prSet/>
      <dgm:spPr/>
      <dgm:t>
        <a:bodyPr/>
        <a:lstStyle/>
        <a:p>
          <a:pPr>
            <a:defRPr b="1"/>
          </a:pPr>
          <a:r>
            <a:rPr lang="en-US"/>
            <a:t>Apr. 2021</a:t>
          </a:r>
        </a:p>
      </dgm:t>
    </dgm:pt>
    <dgm:pt modelId="{A2BA9BBD-CE68-4A3F-81D5-A85E54007430}" type="parTrans" cxnId="{CAE2ABD8-FD48-43A3-8170-0D027773378C}">
      <dgm:prSet/>
      <dgm:spPr/>
      <dgm:t>
        <a:bodyPr/>
        <a:lstStyle/>
        <a:p>
          <a:endParaRPr lang="en-US"/>
        </a:p>
      </dgm:t>
    </dgm:pt>
    <dgm:pt modelId="{CB797400-FBC3-40FC-992B-4DCB80F1BE6C}" type="sibTrans" cxnId="{CAE2ABD8-FD48-43A3-8170-0D027773378C}">
      <dgm:prSet/>
      <dgm:spPr/>
      <dgm:t>
        <a:bodyPr/>
        <a:lstStyle/>
        <a:p>
          <a:endParaRPr lang="en-US"/>
        </a:p>
      </dgm:t>
    </dgm:pt>
    <dgm:pt modelId="{6F5D6ADF-ED09-48D7-85DC-9C64296DD2DF}">
      <dgm:prSet/>
      <dgm:spPr/>
      <dgm:t>
        <a:bodyPr/>
        <a:lstStyle/>
        <a:p>
          <a:r>
            <a:rPr lang="en-US"/>
            <a:t>DfE Sustainability &amp; Climate Change Unit established</a:t>
          </a:r>
        </a:p>
      </dgm:t>
    </dgm:pt>
    <dgm:pt modelId="{8D595978-541F-44FB-8315-089E35BF4E2F}" type="parTrans" cxnId="{9B690543-D544-4FEF-A5AD-BCB19BFCC60F}">
      <dgm:prSet/>
      <dgm:spPr/>
      <dgm:t>
        <a:bodyPr/>
        <a:lstStyle/>
        <a:p>
          <a:endParaRPr lang="en-US"/>
        </a:p>
      </dgm:t>
    </dgm:pt>
    <dgm:pt modelId="{B1AF46F2-008F-4493-A2D1-F76D593D6B74}" type="sibTrans" cxnId="{9B690543-D544-4FEF-A5AD-BCB19BFCC60F}">
      <dgm:prSet/>
      <dgm:spPr/>
      <dgm:t>
        <a:bodyPr/>
        <a:lstStyle/>
        <a:p>
          <a:endParaRPr lang="en-US"/>
        </a:p>
      </dgm:t>
    </dgm:pt>
    <dgm:pt modelId="{E1AA2838-538B-475E-B230-0C92C98CB318}">
      <dgm:prSet/>
      <dgm:spPr/>
      <dgm:t>
        <a:bodyPr/>
        <a:lstStyle/>
        <a:p>
          <a:pPr>
            <a:defRPr b="1"/>
          </a:pPr>
          <a:r>
            <a:rPr lang="en-US"/>
            <a:t>Nov. 2021</a:t>
          </a:r>
        </a:p>
      </dgm:t>
    </dgm:pt>
    <dgm:pt modelId="{356ED251-9203-47DE-89A2-E40D7940F0AA}" type="parTrans" cxnId="{A8AB992F-9C2E-49D1-913C-17EDEA98CBFB}">
      <dgm:prSet/>
      <dgm:spPr/>
      <dgm:t>
        <a:bodyPr/>
        <a:lstStyle/>
        <a:p>
          <a:endParaRPr lang="en-US"/>
        </a:p>
      </dgm:t>
    </dgm:pt>
    <dgm:pt modelId="{AABFA3B9-88E2-4E4F-AF0F-895B96300F55}" type="sibTrans" cxnId="{A8AB992F-9C2E-49D1-913C-17EDEA98CBFB}">
      <dgm:prSet/>
      <dgm:spPr/>
      <dgm:t>
        <a:bodyPr/>
        <a:lstStyle/>
        <a:p>
          <a:endParaRPr lang="en-US"/>
        </a:p>
      </dgm:t>
    </dgm:pt>
    <dgm:pt modelId="{5945636F-1D4D-4CC9-A5B0-B1A7B27D65F1}">
      <dgm:prSet/>
      <dgm:spPr/>
      <dgm:t>
        <a:bodyPr/>
        <a:lstStyle/>
        <a:p>
          <a:r>
            <a:rPr lang="en-US"/>
            <a:t>Draft strategy launched – 5 November at COP26</a:t>
          </a:r>
        </a:p>
      </dgm:t>
    </dgm:pt>
    <dgm:pt modelId="{9740E8F3-3FE8-48A4-9DA1-731D93D96046}" type="parTrans" cxnId="{832959BD-0551-4512-83AA-B3382D9335F0}">
      <dgm:prSet/>
      <dgm:spPr/>
      <dgm:t>
        <a:bodyPr/>
        <a:lstStyle/>
        <a:p>
          <a:endParaRPr lang="en-US"/>
        </a:p>
      </dgm:t>
    </dgm:pt>
    <dgm:pt modelId="{8C299A27-A84D-4090-8593-1DF84BB79F6D}" type="sibTrans" cxnId="{832959BD-0551-4512-83AA-B3382D9335F0}">
      <dgm:prSet/>
      <dgm:spPr/>
      <dgm:t>
        <a:bodyPr/>
        <a:lstStyle/>
        <a:p>
          <a:endParaRPr lang="en-US"/>
        </a:p>
      </dgm:t>
    </dgm:pt>
    <dgm:pt modelId="{DB09CDF3-384F-4F95-96A8-142C63B5286C}">
      <dgm:prSet/>
      <dgm:spPr/>
      <dgm:t>
        <a:bodyPr/>
        <a:lstStyle/>
        <a:p>
          <a:pPr>
            <a:defRPr b="1"/>
          </a:pPr>
          <a:r>
            <a:rPr lang="en-US"/>
            <a:t>Nov. 2021 – Mar. 2022</a:t>
          </a:r>
        </a:p>
      </dgm:t>
    </dgm:pt>
    <dgm:pt modelId="{1FA91176-F06A-4CF7-9083-E3189153B003}" type="parTrans" cxnId="{3290E6F2-6A94-438B-86A1-D23F62F15679}">
      <dgm:prSet/>
      <dgm:spPr/>
      <dgm:t>
        <a:bodyPr/>
        <a:lstStyle/>
        <a:p>
          <a:endParaRPr lang="en-US"/>
        </a:p>
      </dgm:t>
    </dgm:pt>
    <dgm:pt modelId="{603F670F-E457-48FC-B9E3-FDBF24D1B65C}" type="sibTrans" cxnId="{3290E6F2-6A94-438B-86A1-D23F62F15679}">
      <dgm:prSet/>
      <dgm:spPr/>
      <dgm:t>
        <a:bodyPr/>
        <a:lstStyle/>
        <a:p>
          <a:endParaRPr lang="en-US"/>
        </a:p>
      </dgm:t>
    </dgm:pt>
    <dgm:pt modelId="{2E336595-B663-4D59-BAC8-6958FAAB1BAC}">
      <dgm:prSet/>
      <dgm:spPr/>
      <dgm:t>
        <a:bodyPr/>
        <a:lstStyle/>
        <a:p>
          <a:r>
            <a:rPr lang="en-US"/>
            <a:t>Sector &amp; stakeholder engagement </a:t>
          </a:r>
        </a:p>
      </dgm:t>
    </dgm:pt>
    <dgm:pt modelId="{5FC6CD37-AB5F-4749-84D7-50E4DED6D9D6}" type="parTrans" cxnId="{77BE4D7D-3305-4620-B47E-5DE71C753B31}">
      <dgm:prSet/>
      <dgm:spPr/>
      <dgm:t>
        <a:bodyPr/>
        <a:lstStyle/>
        <a:p>
          <a:endParaRPr lang="en-US"/>
        </a:p>
      </dgm:t>
    </dgm:pt>
    <dgm:pt modelId="{743F9E42-61F6-45B2-A201-06E6155FCC30}" type="sibTrans" cxnId="{77BE4D7D-3305-4620-B47E-5DE71C753B31}">
      <dgm:prSet/>
      <dgm:spPr/>
      <dgm:t>
        <a:bodyPr/>
        <a:lstStyle/>
        <a:p>
          <a:endParaRPr lang="en-US"/>
        </a:p>
      </dgm:t>
    </dgm:pt>
    <dgm:pt modelId="{795ABDDE-DCA7-43B2-BE3D-10AF0FBCED3F}">
      <dgm:prSet/>
      <dgm:spPr/>
      <dgm:t>
        <a:bodyPr/>
        <a:lstStyle/>
        <a:p>
          <a:pPr>
            <a:defRPr b="1"/>
          </a:pPr>
          <a:r>
            <a:rPr lang="en-US"/>
            <a:t>Ongoing</a:t>
          </a:r>
        </a:p>
      </dgm:t>
    </dgm:pt>
    <dgm:pt modelId="{12A9D4D3-5A63-4550-834D-04C46E82A71D}" type="parTrans" cxnId="{341992F8-6866-4B92-99E0-265694114A15}">
      <dgm:prSet/>
      <dgm:spPr/>
      <dgm:t>
        <a:bodyPr/>
        <a:lstStyle/>
        <a:p>
          <a:endParaRPr lang="en-US"/>
        </a:p>
      </dgm:t>
    </dgm:pt>
    <dgm:pt modelId="{FC099202-FFF4-4F4D-B3E4-D3452F53B762}" type="sibTrans" cxnId="{341992F8-6866-4B92-99E0-265694114A15}">
      <dgm:prSet/>
      <dgm:spPr/>
      <dgm:t>
        <a:bodyPr/>
        <a:lstStyle/>
        <a:p>
          <a:endParaRPr lang="en-US"/>
        </a:p>
      </dgm:t>
    </dgm:pt>
    <dgm:pt modelId="{771690CE-128F-4E20-B053-86B558523F3F}">
      <dgm:prSet/>
      <dgm:spPr/>
      <dgm:t>
        <a:bodyPr/>
        <a:lstStyle/>
        <a:p>
          <a:r>
            <a:rPr lang="en-US"/>
            <a:t>Cross government alignment and collaboration</a:t>
          </a:r>
        </a:p>
      </dgm:t>
    </dgm:pt>
    <dgm:pt modelId="{3F505A11-B204-45B6-87D9-578A6C707045}" type="parTrans" cxnId="{40145D81-61B9-490A-A47C-3C3FB20B879F}">
      <dgm:prSet/>
      <dgm:spPr/>
      <dgm:t>
        <a:bodyPr/>
        <a:lstStyle/>
        <a:p>
          <a:endParaRPr lang="en-US"/>
        </a:p>
      </dgm:t>
    </dgm:pt>
    <dgm:pt modelId="{7F073DF5-EF68-4993-9B7C-55CA83CC4EF2}" type="sibTrans" cxnId="{40145D81-61B9-490A-A47C-3C3FB20B879F}">
      <dgm:prSet/>
      <dgm:spPr/>
      <dgm:t>
        <a:bodyPr/>
        <a:lstStyle/>
        <a:p>
          <a:endParaRPr lang="en-US"/>
        </a:p>
      </dgm:t>
    </dgm:pt>
    <dgm:pt modelId="{A586345E-9B15-40E1-BDDC-753742D23839}">
      <dgm:prSet/>
      <dgm:spPr/>
      <dgm:t>
        <a:bodyPr/>
        <a:lstStyle/>
        <a:p>
          <a:pPr>
            <a:defRPr b="1"/>
          </a:pPr>
          <a:r>
            <a:rPr lang="en-US"/>
            <a:t>May 2022 – 2030</a:t>
          </a:r>
        </a:p>
      </dgm:t>
    </dgm:pt>
    <dgm:pt modelId="{EA5B2C1D-B1F8-4DA9-BF17-478B8BB1E59F}" type="parTrans" cxnId="{D86B75F6-EB7A-4D27-8B99-99BCAB17E3DD}">
      <dgm:prSet/>
      <dgm:spPr/>
      <dgm:t>
        <a:bodyPr/>
        <a:lstStyle/>
        <a:p>
          <a:endParaRPr lang="en-US"/>
        </a:p>
      </dgm:t>
    </dgm:pt>
    <dgm:pt modelId="{AB88407E-8857-407E-B45B-FA644FBF9187}" type="sibTrans" cxnId="{D86B75F6-EB7A-4D27-8B99-99BCAB17E3DD}">
      <dgm:prSet/>
      <dgm:spPr/>
      <dgm:t>
        <a:bodyPr/>
        <a:lstStyle/>
        <a:p>
          <a:endParaRPr lang="en-US"/>
        </a:p>
      </dgm:t>
    </dgm:pt>
    <dgm:pt modelId="{F6FF11EC-D1D2-4815-B818-8A465A474B06}">
      <dgm:prSet/>
      <dgm:spPr/>
      <dgm:t>
        <a:bodyPr/>
        <a:lstStyle/>
        <a:p>
          <a:r>
            <a:rPr lang="en-GB"/>
            <a:t>Delivery</a:t>
          </a:r>
          <a:endParaRPr lang="en-US"/>
        </a:p>
      </dgm:t>
    </dgm:pt>
    <dgm:pt modelId="{9C3ECE03-C05F-4B41-BF6F-7DDD7F1C4CCF}" type="parTrans" cxnId="{E00943FB-765B-4912-8320-C6DF70E7AA54}">
      <dgm:prSet/>
      <dgm:spPr/>
      <dgm:t>
        <a:bodyPr/>
        <a:lstStyle/>
        <a:p>
          <a:endParaRPr lang="en-US"/>
        </a:p>
      </dgm:t>
    </dgm:pt>
    <dgm:pt modelId="{A0AB3AFE-D10E-45A3-BB14-3FFF8DD76C4E}" type="sibTrans" cxnId="{E00943FB-765B-4912-8320-C6DF70E7AA54}">
      <dgm:prSet/>
      <dgm:spPr/>
      <dgm:t>
        <a:bodyPr/>
        <a:lstStyle/>
        <a:p>
          <a:endParaRPr lang="en-US"/>
        </a:p>
      </dgm:t>
    </dgm:pt>
    <dgm:pt modelId="{547F4F8A-7C5A-4114-B755-04DA9DB353C6}">
      <dgm:prSet/>
      <dgm:spPr/>
      <dgm:t>
        <a:bodyPr/>
        <a:lstStyle/>
        <a:p>
          <a:endParaRPr lang="en-GB"/>
        </a:p>
      </dgm:t>
    </dgm:pt>
    <dgm:pt modelId="{B50A7243-319D-47D1-B74D-3F4FE85F52E1}" type="parTrans" cxnId="{B5EB023F-2260-4714-8563-B6EC5874449A}">
      <dgm:prSet/>
      <dgm:spPr/>
      <dgm:t>
        <a:bodyPr/>
        <a:lstStyle/>
        <a:p>
          <a:endParaRPr lang="en-GB"/>
        </a:p>
      </dgm:t>
    </dgm:pt>
    <dgm:pt modelId="{66CEADA0-CA65-405D-871C-BC437A931E5D}" type="sibTrans" cxnId="{B5EB023F-2260-4714-8563-B6EC5874449A}">
      <dgm:prSet/>
      <dgm:spPr/>
      <dgm:t>
        <a:bodyPr/>
        <a:lstStyle/>
        <a:p>
          <a:endParaRPr lang="en-GB"/>
        </a:p>
      </dgm:t>
    </dgm:pt>
    <dgm:pt modelId="{4330B18E-A79C-4BCA-9162-76BDF0598F8D}">
      <dgm:prSet/>
      <dgm:spPr/>
      <dgm:t>
        <a:bodyPr/>
        <a:lstStyle/>
        <a:p>
          <a:pPr>
            <a:defRPr b="1"/>
          </a:pPr>
          <a:r>
            <a:rPr lang="en-US"/>
            <a:t>Apr. 2022</a:t>
          </a:r>
          <a:endParaRPr lang="en-GB"/>
        </a:p>
      </dgm:t>
    </dgm:pt>
    <dgm:pt modelId="{05AE4B0D-DE73-4C9A-AFD1-D2FE8DC2820F}" type="parTrans" cxnId="{ECD75B6B-8EB7-42D4-89A0-38368F5466C4}">
      <dgm:prSet/>
      <dgm:spPr/>
      <dgm:t>
        <a:bodyPr/>
        <a:lstStyle/>
        <a:p>
          <a:endParaRPr lang="en-GB"/>
        </a:p>
      </dgm:t>
    </dgm:pt>
    <dgm:pt modelId="{24CE9DD8-51E1-40A2-9B37-34E122DA42FC}" type="sibTrans" cxnId="{ECD75B6B-8EB7-42D4-89A0-38368F5466C4}">
      <dgm:prSet/>
      <dgm:spPr/>
      <dgm:t>
        <a:bodyPr/>
        <a:lstStyle/>
        <a:p>
          <a:endParaRPr lang="en-GB"/>
        </a:p>
      </dgm:t>
    </dgm:pt>
    <dgm:pt modelId="{63C0A1D6-EEBF-4067-B3C2-A7384DDC09EE}">
      <dgm:prSet/>
      <dgm:spPr/>
      <dgm:t>
        <a:bodyPr/>
        <a:lstStyle/>
        <a:p>
          <a:endParaRPr lang="en-GB"/>
        </a:p>
      </dgm:t>
    </dgm:pt>
    <dgm:pt modelId="{4A77EE84-FAEA-4328-A904-126481B3A57F}" type="parTrans" cxnId="{B4C8DFCE-2E51-40F3-8D84-82C085C44A9F}">
      <dgm:prSet/>
      <dgm:spPr/>
      <dgm:t>
        <a:bodyPr/>
        <a:lstStyle/>
        <a:p>
          <a:endParaRPr lang="en-GB"/>
        </a:p>
      </dgm:t>
    </dgm:pt>
    <dgm:pt modelId="{CDE41FB0-1DBA-433C-A259-CC5A20462752}" type="sibTrans" cxnId="{B4C8DFCE-2E51-40F3-8D84-82C085C44A9F}">
      <dgm:prSet/>
      <dgm:spPr/>
      <dgm:t>
        <a:bodyPr/>
        <a:lstStyle/>
        <a:p>
          <a:endParaRPr lang="en-GB"/>
        </a:p>
      </dgm:t>
    </dgm:pt>
    <dgm:pt modelId="{F06031D9-08FD-40FE-AFF5-830B56576A95}">
      <dgm:prSet/>
      <dgm:spPr/>
      <dgm:t>
        <a:bodyPr/>
        <a:lstStyle/>
        <a:p>
          <a:r>
            <a:rPr lang="en-GB"/>
            <a:t>Final Strategy Launched at the Natural History Museum</a:t>
          </a:r>
        </a:p>
      </dgm:t>
    </dgm:pt>
    <dgm:pt modelId="{900296A9-ADE6-4D80-9A17-F7BCC3CB81C1}" type="parTrans" cxnId="{775C3718-3F10-4F4F-A0FD-CD74880C7CCA}">
      <dgm:prSet/>
      <dgm:spPr/>
      <dgm:t>
        <a:bodyPr/>
        <a:lstStyle/>
        <a:p>
          <a:endParaRPr lang="en-GB"/>
        </a:p>
      </dgm:t>
    </dgm:pt>
    <dgm:pt modelId="{7590BCAB-82B1-42C9-B14E-74102C090841}" type="sibTrans" cxnId="{775C3718-3F10-4F4F-A0FD-CD74880C7CCA}">
      <dgm:prSet/>
      <dgm:spPr/>
      <dgm:t>
        <a:bodyPr/>
        <a:lstStyle/>
        <a:p>
          <a:endParaRPr lang="en-GB"/>
        </a:p>
      </dgm:t>
    </dgm:pt>
    <dgm:pt modelId="{5487D31A-C299-450B-868B-68E0BBED4CA7}">
      <dgm:prSet/>
      <dgm:spPr/>
      <dgm:t>
        <a:bodyPr/>
        <a:lstStyle/>
        <a:p>
          <a:endParaRPr lang="en-GB" dirty="0"/>
        </a:p>
      </dgm:t>
    </dgm:pt>
    <dgm:pt modelId="{94E83FCE-2C55-4198-899E-E98EF0F76869}" type="parTrans" cxnId="{B5E77504-C442-4802-8903-ABDD2E273D36}">
      <dgm:prSet/>
      <dgm:spPr/>
      <dgm:t>
        <a:bodyPr/>
        <a:lstStyle/>
        <a:p>
          <a:endParaRPr lang="en-GB"/>
        </a:p>
      </dgm:t>
    </dgm:pt>
    <dgm:pt modelId="{C9B93D05-0551-40F0-BDA1-38176FC849F4}" type="sibTrans" cxnId="{B5E77504-C442-4802-8903-ABDD2E273D36}">
      <dgm:prSet/>
      <dgm:spPr/>
      <dgm:t>
        <a:bodyPr/>
        <a:lstStyle/>
        <a:p>
          <a:endParaRPr lang="en-GB"/>
        </a:p>
      </dgm:t>
    </dgm:pt>
    <dgm:pt modelId="{D4F417F2-5CFD-49A2-B2A9-AB8BAF84CF7C}">
      <dgm:prSet/>
      <dgm:spPr/>
      <dgm:t>
        <a:bodyPr/>
        <a:lstStyle/>
        <a:p>
          <a:endParaRPr lang="en-GB"/>
        </a:p>
      </dgm:t>
    </dgm:pt>
    <dgm:pt modelId="{50607F90-A161-472B-AB0A-18E78DC7A2C6}" type="parTrans" cxnId="{FCA18004-28ED-426F-84CC-13A34F058F3B}">
      <dgm:prSet/>
      <dgm:spPr/>
      <dgm:t>
        <a:bodyPr/>
        <a:lstStyle/>
        <a:p>
          <a:endParaRPr lang="en-GB"/>
        </a:p>
      </dgm:t>
    </dgm:pt>
    <dgm:pt modelId="{BD419533-B8D6-416E-99D3-EB0CCAB8BC6F}" type="sibTrans" cxnId="{FCA18004-28ED-426F-84CC-13A34F058F3B}">
      <dgm:prSet/>
      <dgm:spPr/>
      <dgm:t>
        <a:bodyPr/>
        <a:lstStyle/>
        <a:p>
          <a:endParaRPr lang="en-GB"/>
        </a:p>
      </dgm:t>
    </dgm:pt>
    <dgm:pt modelId="{CC17F3A7-009D-4960-922E-25202D2E9C71}" type="pres">
      <dgm:prSet presAssocID="{6E98BEE8-46D0-4927-B62B-EB3F38E2B59B}" presName="root" presStyleCnt="0">
        <dgm:presLayoutVars>
          <dgm:chMax/>
          <dgm:chPref/>
          <dgm:animLvl val="lvl"/>
        </dgm:presLayoutVars>
      </dgm:prSet>
      <dgm:spPr/>
    </dgm:pt>
    <dgm:pt modelId="{97D0ABC8-6383-453D-A886-A720929ED859}" type="pres">
      <dgm:prSet presAssocID="{6E98BEE8-46D0-4927-B62B-EB3F38E2B59B}" presName="divider" presStyleLbl="fgAcc1" presStyleIdx="0" presStyleCnt="1"/>
      <dgm:spPr/>
    </dgm:pt>
    <dgm:pt modelId="{5C594394-FD20-4B36-BD46-35337FA89FC3}" type="pres">
      <dgm:prSet presAssocID="{6E98BEE8-46D0-4927-B62B-EB3F38E2B59B}" presName="nodes" presStyleCnt="0">
        <dgm:presLayoutVars>
          <dgm:chMax/>
          <dgm:chPref/>
          <dgm:animLvl val="lvl"/>
        </dgm:presLayoutVars>
      </dgm:prSet>
      <dgm:spPr/>
    </dgm:pt>
    <dgm:pt modelId="{168F3463-9CF4-47CD-BE6F-8DC00571B57C}" type="pres">
      <dgm:prSet presAssocID="{FA479897-839F-4A96-921D-F838ACCF8770}" presName="composite" presStyleCnt="0"/>
      <dgm:spPr/>
    </dgm:pt>
    <dgm:pt modelId="{97475870-B0EE-4BFE-BE16-F356B25A66FF}" type="pres">
      <dgm:prSet presAssocID="{FA479897-839F-4A96-921D-F838ACCF8770}" presName="L1TextContainer" presStyleLbl="alignNode1" presStyleIdx="0" presStyleCnt="6">
        <dgm:presLayoutVars>
          <dgm:chMax val="1"/>
          <dgm:chPref val="1"/>
          <dgm:bulletEnabled val="1"/>
        </dgm:presLayoutVars>
      </dgm:prSet>
      <dgm:spPr/>
    </dgm:pt>
    <dgm:pt modelId="{C4CF455C-1AE4-4ECC-ABB7-500033922B72}" type="pres">
      <dgm:prSet presAssocID="{FA479897-839F-4A96-921D-F838ACCF8770}" presName="L2TextContainerWrapper" presStyleCnt="0">
        <dgm:presLayoutVars>
          <dgm:bulletEnabled val="1"/>
        </dgm:presLayoutVars>
      </dgm:prSet>
      <dgm:spPr/>
    </dgm:pt>
    <dgm:pt modelId="{764574D3-512B-4B20-952B-AEB4C9B8FBD3}" type="pres">
      <dgm:prSet presAssocID="{FA479897-839F-4A96-921D-F838ACCF8770}" presName="L2TextContainer" presStyleLbl="bgAccFollowNode1" presStyleIdx="0" presStyleCnt="6"/>
      <dgm:spPr/>
    </dgm:pt>
    <dgm:pt modelId="{1D515E6B-F6D0-488D-AF41-2E50F2D30815}" type="pres">
      <dgm:prSet presAssocID="{FA479897-839F-4A96-921D-F838ACCF8770}" presName="FlexibleEmptyPlaceHolder" presStyleCnt="0"/>
      <dgm:spPr/>
    </dgm:pt>
    <dgm:pt modelId="{BBEFB694-53E3-4306-8200-6C1E8097AF70}" type="pres">
      <dgm:prSet presAssocID="{FA479897-839F-4A96-921D-F838ACCF8770}" presName="ConnectLine" presStyleLbl="sibTrans1D1" presStyleIdx="0" presStyleCnt="6"/>
      <dgm:spPr/>
    </dgm:pt>
    <dgm:pt modelId="{7C7D680D-4FB8-49C5-9B73-1218D8CE3904}" type="pres">
      <dgm:prSet presAssocID="{FA479897-839F-4A96-921D-F838ACCF8770}" presName="ConnectorPoint" presStyleLbl="node1" presStyleIdx="0" presStyleCnt="6"/>
      <dgm:spPr>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DBC2AD10-9864-444F-8399-C9FA9F5723C2}" type="pres">
      <dgm:prSet presAssocID="{FA479897-839F-4A96-921D-F838ACCF8770}" presName="EmptyPlaceHolder" presStyleCnt="0"/>
      <dgm:spPr/>
    </dgm:pt>
    <dgm:pt modelId="{373D0F1D-4B03-4880-887F-FCD342E9FD53}" type="pres">
      <dgm:prSet presAssocID="{CB797400-FBC3-40FC-992B-4DCB80F1BE6C}" presName="spaceBetweenRectangles" presStyleCnt="0"/>
      <dgm:spPr/>
    </dgm:pt>
    <dgm:pt modelId="{7CD4B827-CB18-4421-8B6D-9261C1A40AF6}" type="pres">
      <dgm:prSet presAssocID="{E1AA2838-538B-475E-B230-0C92C98CB318}" presName="composite" presStyleCnt="0"/>
      <dgm:spPr/>
    </dgm:pt>
    <dgm:pt modelId="{36138B6A-803E-47E4-8202-A152B3248DE3}" type="pres">
      <dgm:prSet presAssocID="{E1AA2838-538B-475E-B230-0C92C98CB318}" presName="L1TextContainer" presStyleLbl="alignNode1" presStyleIdx="1" presStyleCnt="6">
        <dgm:presLayoutVars>
          <dgm:chMax val="1"/>
          <dgm:chPref val="1"/>
          <dgm:bulletEnabled val="1"/>
        </dgm:presLayoutVars>
      </dgm:prSet>
      <dgm:spPr/>
    </dgm:pt>
    <dgm:pt modelId="{F55D88FB-8D75-4F0F-B3BB-12D55CA20B98}" type="pres">
      <dgm:prSet presAssocID="{E1AA2838-538B-475E-B230-0C92C98CB318}" presName="L2TextContainerWrapper" presStyleCnt="0">
        <dgm:presLayoutVars>
          <dgm:bulletEnabled val="1"/>
        </dgm:presLayoutVars>
      </dgm:prSet>
      <dgm:spPr/>
    </dgm:pt>
    <dgm:pt modelId="{F8B018C4-1210-4D26-8631-B841D2D40B98}" type="pres">
      <dgm:prSet presAssocID="{E1AA2838-538B-475E-B230-0C92C98CB318}" presName="L2TextContainer" presStyleLbl="bgAccFollowNode1" presStyleIdx="1" presStyleCnt="6"/>
      <dgm:spPr/>
    </dgm:pt>
    <dgm:pt modelId="{91EA7E5A-05CE-42E4-9FAC-C3CC434A7B18}" type="pres">
      <dgm:prSet presAssocID="{E1AA2838-538B-475E-B230-0C92C98CB318}" presName="FlexibleEmptyPlaceHolder" presStyleCnt="0"/>
      <dgm:spPr/>
    </dgm:pt>
    <dgm:pt modelId="{FAF232C4-E819-4934-A251-4BAA88BE05ED}" type="pres">
      <dgm:prSet presAssocID="{E1AA2838-538B-475E-B230-0C92C98CB318}" presName="ConnectLine" presStyleLbl="sibTrans1D1" presStyleIdx="1" presStyleCnt="6"/>
      <dgm:spPr/>
    </dgm:pt>
    <dgm:pt modelId="{0AAE393E-1432-462C-B040-D2E1730DABA6}" type="pres">
      <dgm:prSet presAssocID="{E1AA2838-538B-475E-B230-0C92C98CB318}" presName="ConnectorPoint" presStyleLbl="node1" presStyleIdx="1" presStyleCnt="6"/>
      <dgm:spPr>
        <a:solidFill>
          <a:schemeClr val="accent5">
            <a:hueOff val="-1351709"/>
            <a:satOff val="-3484"/>
            <a:lumOff val="-2353"/>
            <a:alphaOff val="0"/>
          </a:schemeClr>
        </a:solidFill>
        <a:ln w="6350" cap="flat" cmpd="sng" algn="ctr">
          <a:solidFill>
            <a:schemeClr val="lt1">
              <a:hueOff val="0"/>
              <a:satOff val="0"/>
              <a:lumOff val="0"/>
              <a:alphaOff val="0"/>
            </a:schemeClr>
          </a:solidFill>
          <a:prstDash val="solid"/>
          <a:miter lim="800000"/>
        </a:ln>
        <a:effectLst/>
      </dgm:spPr>
    </dgm:pt>
    <dgm:pt modelId="{4C3774BE-D609-48AB-91D0-1E95C390E793}" type="pres">
      <dgm:prSet presAssocID="{E1AA2838-538B-475E-B230-0C92C98CB318}" presName="EmptyPlaceHolder" presStyleCnt="0"/>
      <dgm:spPr/>
    </dgm:pt>
    <dgm:pt modelId="{B538EEFB-36BA-401D-8107-C680A741250C}" type="pres">
      <dgm:prSet presAssocID="{AABFA3B9-88E2-4E4F-AF0F-895B96300F55}" presName="spaceBetweenRectangles" presStyleCnt="0"/>
      <dgm:spPr/>
    </dgm:pt>
    <dgm:pt modelId="{5899442B-DA57-4AF1-A5A2-3B9B43A49BB6}" type="pres">
      <dgm:prSet presAssocID="{DB09CDF3-384F-4F95-96A8-142C63B5286C}" presName="composite" presStyleCnt="0"/>
      <dgm:spPr/>
    </dgm:pt>
    <dgm:pt modelId="{41CCBBDA-CE1D-42E0-B338-86807D32D18E}" type="pres">
      <dgm:prSet presAssocID="{DB09CDF3-384F-4F95-96A8-142C63B5286C}" presName="L1TextContainer" presStyleLbl="alignNode1" presStyleIdx="2" presStyleCnt="6">
        <dgm:presLayoutVars>
          <dgm:chMax val="1"/>
          <dgm:chPref val="1"/>
          <dgm:bulletEnabled val="1"/>
        </dgm:presLayoutVars>
      </dgm:prSet>
      <dgm:spPr/>
    </dgm:pt>
    <dgm:pt modelId="{606A776D-866E-46B6-AA8F-DAC87E7DDC1B}" type="pres">
      <dgm:prSet presAssocID="{DB09CDF3-384F-4F95-96A8-142C63B5286C}" presName="L2TextContainerWrapper" presStyleCnt="0">
        <dgm:presLayoutVars>
          <dgm:bulletEnabled val="1"/>
        </dgm:presLayoutVars>
      </dgm:prSet>
      <dgm:spPr/>
    </dgm:pt>
    <dgm:pt modelId="{92C3406D-0D1C-4B11-83BC-D46B19424D8D}" type="pres">
      <dgm:prSet presAssocID="{DB09CDF3-384F-4F95-96A8-142C63B5286C}" presName="L2TextContainer" presStyleLbl="bgAccFollowNode1" presStyleIdx="2" presStyleCnt="6"/>
      <dgm:spPr/>
    </dgm:pt>
    <dgm:pt modelId="{57190EF9-5D9C-4F64-9E94-2032CBC5EF82}" type="pres">
      <dgm:prSet presAssocID="{DB09CDF3-384F-4F95-96A8-142C63B5286C}" presName="FlexibleEmptyPlaceHolder" presStyleCnt="0"/>
      <dgm:spPr/>
    </dgm:pt>
    <dgm:pt modelId="{5AE5CE1C-B755-430D-9D13-20E93F6E0EE1}" type="pres">
      <dgm:prSet presAssocID="{DB09CDF3-384F-4F95-96A8-142C63B5286C}" presName="ConnectLine" presStyleLbl="sibTrans1D1" presStyleIdx="2" presStyleCnt="6"/>
      <dgm:spPr/>
    </dgm:pt>
    <dgm:pt modelId="{692D4815-B973-4CD5-881A-3A1B15F48D77}" type="pres">
      <dgm:prSet presAssocID="{DB09CDF3-384F-4F95-96A8-142C63B5286C}" presName="ConnectorPoint" presStyleLbl="node1" presStyleIdx="2" presStyleCnt="6"/>
      <dgm:spPr>
        <a:solidFill>
          <a:schemeClr val="accent5">
            <a:hueOff val="-2703417"/>
            <a:satOff val="-6968"/>
            <a:lumOff val="-4706"/>
            <a:alphaOff val="0"/>
          </a:schemeClr>
        </a:solidFill>
        <a:ln w="6350" cap="flat" cmpd="sng" algn="ctr">
          <a:solidFill>
            <a:schemeClr val="lt1">
              <a:hueOff val="0"/>
              <a:satOff val="0"/>
              <a:lumOff val="0"/>
              <a:alphaOff val="0"/>
            </a:schemeClr>
          </a:solidFill>
          <a:prstDash val="solid"/>
          <a:miter lim="800000"/>
        </a:ln>
        <a:effectLst/>
      </dgm:spPr>
    </dgm:pt>
    <dgm:pt modelId="{5F187128-A333-406F-B795-BF043E1B17EE}" type="pres">
      <dgm:prSet presAssocID="{DB09CDF3-384F-4F95-96A8-142C63B5286C}" presName="EmptyPlaceHolder" presStyleCnt="0"/>
      <dgm:spPr/>
    </dgm:pt>
    <dgm:pt modelId="{05577AE0-C178-4B42-9ECF-525F7CCE63D2}" type="pres">
      <dgm:prSet presAssocID="{603F670F-E457-48FC-B9E3-FDBF24D1B65C}" presName="spaceBetweenRectangles" presStyleCnt="0"/>
      <dgm:spPr/>
    </dgm:pt>
    <dgm:pt modelId="{9119EED9-AD6A-486F-B0A1-D28A6B39899B}" type="pres">
      <dgm:prSet presAssocID="{795ABDDE-DCA7-43B2-BE3D-10AF0FBCED3F}" presName="composite" presStyleCnt="0"/>
      <dgm:spPr/>
    </dgm:pt>
    <dgm:pt modelId="{CDC37060-05B6-41AD-8754-C3E1DCA7E0F8}" type="pres">
      <dgm:prSet presAssocID="{795ABDDE-DCA7-43B2-BE3D-10AF0FBCED3F}" presName="L1TextContainer" presStyleLbl="alignNode1" presStyleIdx="3" presStyleCnt="6">
        <dgm:presLayoutVars>
          <dgm:chMax val="1"/>
          <dgm:chPref val="1"/>
          <dgm:bulletEnabled val="1"/>
        </dgm:presLayoutVars>
      </dgm:prSet>
      <dgm:spPr/>
    </dgm:pt>
    <dgm:pt modelId="{1E71CB98-818C-4732-BD28-2A03631CBEF8}" type="pres">
      <dgm:prSet presAssocID="{795ABDDE-DCA7-43B2-BE3D-10AF0FBCED3F}" presName="L2TextContainerWrapper" presStyleCnt="0">
        <dgm:presLayoutVars>
          <dgm:bulletEnabled val="1"/>
        </dgm:presLayoutVars>
      </dgm:prSet>
      <dgm:spPr/>
    </dgm:pt>
    <dgm:pt modelId="{64DE620C-691E-4126-9E28-CC77898E3EA6}" type="pres">
      <dgm:prSet presAssocID="{795ABDDE-DCA7-43B2-BE3D-10AF0FBCED3F}" presName="L2TextContainer" presStyleLbl="bgAccFollowNode1" presStyleIdx="3" presStyleCnt="6"/>
      <dgm:spPr/>
    </dgm:pt>
    <dgm:pt modelId="{785BED61-B35B-4AA3-8CB0-9CE943475BB2}" type="pres">
      <dgm:prSet presAssocID="{795ABDDE-DCA7-43B2-BE3D-10AF0FBCED3F}" presName="FlexibleEmptyPlaceHolder" presStyleCnt="0"/>
      <dgm:spPr/>
    </dgm:pt>
    <dgm:pt modelId="{084C1746-2F5E-41EE-A326-A91EC1079A56}" type="pres">
      <dgm:prSet presAssocID="{795ABDDE-DCA7-43B2-BE3D-10AF0FBCED3F}" presName="ConnectLine" presStyleLbl="sibTrans1D1" presStyleIdx="3" presStyleCnt="6"/>
      <dgm:spPr/>
    </dgm:pt>
    <dgm:pt modelId="{D04A3B76-3A59-4B6C-9926-DA0984B7B47D}" type="pres">
      <dgm:prSet presAssocID="{795ABDDE-DCA7-43B2-BE3D-10AF0FBCED3F}" presName="ConnectorPoint" presStyleLbl="node1" presStyleIdx="3" presStyleCnt="6"/>
      <dgm:spPr>
        <a:solidFill>
          <a:schemeClr val="accent5">
            <a:hueOff val="-4055126"/>
            <a:satOff val="-10451"/>
            <a:lumOff val="-7059"/>
            <a:alphaOff val="0"/>
          </a:schemeClr>
        </a:solidFill>
        <a:ln w="6350" cap="flat" cmpd="sng" algn="ctr">
          <a:solidFill>
            <a:schemeClr val="lt1">
              <a:hueOff val="0"/>
              <a:satOff val="0"/>
              <a:lumOff val="0"/>
              <a:alphaOff val="0"/>
            </a:schemeClr>
          </a:solidFill>
          <a:prstDash val="solid"/>
          <a:miter lim="800000"/>
        </a:ln>
        <a:effectLst/>
      </dgm:spPr>
    </dgm:pt>
    <dgm:pt modelId="{980E00A4-AEA8-4C95-994C-6F28A396747A}" type="pres">
      <dgm:prSet presAssocID="{795ABDDE-DCA7-43B2-BE3D-10AF0FBCED3F}" presName="EmptyPlaceHolder" presStyleCnt="0"/>
      <dgm:spPr/>
    </dgm:pt>
    <dgm:pt modelId="{38C29865-C554-4AA6-B2BC-26F528B9BDF2}" type="pres">
      <dgm:prSet presAssocID="{FC099202-FFF4-4F4D-B3E4-D3452F53B762}" presName="spaceBetweenRectangles" presStyleCnt="0"/>
      <dgm:spPr/>
    </dgm:pt>
    <dgm:pt modelId="{F53C1212-0B2E-4B14-AD84-B0C1D1FA8D69}" type="pres">
      <dgm:prSet presAssocID="{4330B18E-A79C-4BCA-9162-76BDF0598F8D}" presName="composite" presStyleCnt="0"/>
      <dgm:spPr/>
    </dgm:pt>
    <dgm:pt modelId="{8AEC2D02-189E-4C37-83A5-2CBABAE3B16C}" type="pres">
      <dgm:prSet presAssocID="{4330B18E-A79C-4BCA-9162-76BDF0598F8D}" presName="L1TextContainer" presStyleLbl="alignNode1" presStyleIdx="4" presStyleCnt="6">
        <dgm:presLayoutVars>
          <dgm:chMax val="1"/>
          <dgm:chPref val="1"/>
          <dgm:bulletEnabled val="1"/>
        </dgm:presLayoutVars>
      </dgm:prSet>
      <dgm:spPr/>
    </dgm:pt>
    <dgm:pt modelId="{5FBC1D4D-0346-42AD-8E92-FEE521AD916F}" type="pres">
      <dgm:prSet presAssocID="{4330B18E-A79C-4BCA-9162-76BDF0598F8D}" presName="L2TextContainerWrapper" presStyleCnt="0">
        <dgm:presLayoutVars>
          <dgm:bulletEnabled val="1"/>
        </dgm:presLayoutVars>
      </dgm:prSet>
      <dgm:spPr/>
    </dgm:pt>
    <dgm:pt modelId="{B802C6F9-7334-4908-8E77-6966FBEFD632}" type="pres">
      <dgm:prSet presAssocID="{4330B18E-A79C-4BCA-9162-76BDF0598F8D}" presName="L2TextContainer" presStyleLbl="bgAccFollowNode1" presStyleIdx="4" presStyleCnt="6"/>
      <dgm:spPr/>
    </dgm:pt>
    <dgm:pt modelId="{CEBF2C8F-0095-4902-9AED-DBBCC1F2D8FA}" type="pres">
      <dgm:prSet presAssocID="{4330B18E-A79C-4BCA-9162-76BDF0598F8D}" presName="FlexibleEmptyPlaceHolder" presStyleCnt="0"/>
      <dgm:spPr/>
    </dgm:pt>
    <dgm:pt modelId="{C00B349C-CD29-430E-870A-D2969E9AA864}" type="pres">
      <dgm:prSet presAssocID="{4330B18E-A79C-4BCA-9162-76BDF0598F8D}" presName="ConnectLine" presStyleLbl="sibTrans1D1" presStyleIdx="4" presStyleCnt="6"/>
      <dgm:spPr/>
    </dgm:pt>
    <dgm:pt modelId="{EC6A92DF-235E-4888-8A53-2CBFDEB6BB96}" type="pres">
      <dgm:prSet presAssocID="{4330B18E-A79C-4BCA-9162-76BDF0598F8D}" presName="ConnectorPoint" presStyleLbl="node1" presStyleIdx="4" presStyleCnt="6"/>
      <dgm:spPr>
        <a:solidFill>
          <a:schemeClr val="accent5">
            <a:hueOff val="-5406834"/>
            <a:satOff val="-13935"/>
            <a:lumOff val="-9412"/>
            <a:alphaOff val="0"/>
          </a:schemeClr>
        </a:solidFill>
        <a:ln w="6350" cap="flat" cmpd="sng" algn="ctr">
          <a:solidFill>
            <a:schemeClr val="lt1">
              <a:hueOff val="0"/>
              <a:satOff val="0"/>
              <a:lumOff val="0"/>
              <a:alphaOff val="0"/>
            </a:schemeClr>
          </a:solidFill>
          <a:prstDash val="solid"/>
          <a:miter lim="800000"/>
        </a:ln>
        <a:effectLst/>
      </dgm:spPr>
    </dgm:pt>
    <dgm:pt modelId="{4F266C69-6563-4D0F-9051-C36C0A3DFC2C}" type="pres">
      <dgm:prSet presAssocID="{4330B18E-A79C-4BCA-9162-76BDF0598F8D}" presName="EmptyPlaceHolder" presStyleCnt="0"/>
      <dgm:spPr/>
    </dgm:pt>
    <dgm:pt modelId="{2A49509F-5DE7-4B2F-8F0D-61715FC67ED5}" type="pres">
      <dgm:prSet presAssocID="{24CE9DD8-51E1-40A2-9B37-34E122DA42FC}" presName="spaceBetweenRectangles" presStyleCnt="0"/>
      <dgm:spPr/>
    </dgm:pt>
    <dgm:pt modelId="{AF0B0F21-9A3B-47D0-A708-F1D6B73A7151}" type="pres">
      <dgm:prSet presAssocID="{A586345E-9B15-40E1-BDDC-753742D23839}" presName="composite" presStyleCnt="0"/>
      <dgm:spPr/>
    </dgm:pt>
    <dgm:pt modelId="{790123DC-C5A7-4AE4-A87F-0BC4B77822CD}" type="pres">
      <dgm:prSet presAssocID="{A586345E-9B15-40E1-BDDC-753742D23839}" presName="L1TextContainer" presStyleLbl="alignNode1" presStyleIdx="5" presStyleCnt="6">
        <dgm:presLayoutVars>
          <dgm:chMax val="1"/>
          <dgm:chPref val="1"/>
          <dgm:bulletEnabled val="1"/>
        </dgm:presLayoutVars>
      </dgm:prSet>
      <dgm:spPr/>
    </dgm:pt>
    <dgm:pt modelId="{23BB294E-DD5C-420E-8A9E-DBC816748851}" type="pres">
      <dgm:prSet presAssocID="{A586345E-9B15-40E1-BDDC-753742D23839}" presName="L2TextContainerWrapper" presStyleCnt="0">
        <dgm:presLayoutVars>
          <dgm:bulletEnabled val="1"/>
        </dgm:presLayoutVars>
      </dgm:prSet>
      <dgm:spPr/>
    </dgm:pt>
    <dgm:pt modelId="{F09D891A-3BB3-4E55-862A-DE7138D85D50}" type="pres">
      <dgm:prSet presAssocID="{A586345E-9B15-40E1-BDDC-753742D23839}" presName="L2TextContainer" presStyleLbl="bgAccFollowNode1" presStyleIdx="5" presStyleCnt="6"/>
      <dgm:spPr/>
    </dgm:pt>
    <dgm:pt modelId="{DE49DBB0-23A4-4A9C-B91A-BBEA7EDBD3C5}" type="pres">
      <dgm:prSet presAssocID="{A586345E-9B15-40E1-BDDC-753742D23839}" presName="FlexibleEmptyPlaceHolder" presStyleCnt="0"/>
      <dgm:spPr/>
    </dgm:pt>
    <dgm:pt modelId="{0B45E0EE-5371-4CC4-83E0-E0AABBD18309}" type="pres">
      <dgm:prSet presAssocID="{A586345E-9B15-40E1-BDDC-753742D23839}" presName="ConnectLine" presStyleLbl="sibTrans1D1" presStyleIdx="5" presStyleCnt="6"/>
      <dgm:spPr/>
    </dgm:pt>
    <dgm:pt modelId="{01E85C38-F195-4127-A925-F47BEDD68C8F}" type="pres">
      <dgm:prSet presAssocID="{A586345E-9B15-40E1-BDDC-753742D23839}" presName="ConnectorPoint" presStyleLbl="node1" presStyleIdx="5" presStyleCnt="6"/>
      <dgm:spPr>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gm:spPr>
    </dgm:pt>
    <dgm:pt modelId="{54030B41-5166-4A27-93BF-639A3C3009F2}" type="pres">
      <dgm:prSet presAssocID="{A586345E-9B15-40E1-BDDC-753742D23839}" presName="EmptyPlaceHolder" presStyleCnt="0"/>
      <dgm:spPr/>
    </dgm:pt>
  </dgm:ptLst>
  <dgm:cxnLst>
    <dgm:cxn modelId="{AB9B8E00-D8A7-402F-96CF-B2B643EEDFD2}" type="presOf" srcId="{6F5D6ADF-ED09-48D7-85DC-9C64296DD2DF}" destId="{764574D3-512B-4B20-952B-AEB4C9B8FBD3}" srcOrd="0" destOrd="0" presId="urn:microsoft.com/office/officeart/2017/3/layout/HorizontalLabelsTimeline"/>
    <dgm:cxn modelId="{B5E77504-C442-4802-8903-ABDD2E273D36}" srcId="{4330B18E-A79C-4BCA-9162-76BDF0598F8D}" destId="{5487D31A-C299-450B-868B-68E0BBED4CA7}" srcOrd="2" destOrd="0" parTransId="{94E83FCE-2C55-4198-899E-E98EF0F76869}" sibTransId="{C9B93D05-0551-40F0-BDA1-38176FC849F4}"/>
    <dgm:cxn modelId="{FCA18004-28ED-426F-84CC-13A34F058F3B}" srcId="{4330B18E-A79C-4BCA-9162-76BDF0598F8D}" destId="{D4F417F2-5CFD-49A2-B2A9-AB8BAF84CF7C}" srcOrd="3" destOrd="0" parTransId="{50607F90-A161-472B-AB0A-18E78DC7A2C6}" sibTransId="{BD419533-B8D6-416E-99D3-EB0CCAB8BC6F}"/>
    <dgm:cxn modelId="{5EB8B107-DA27-4DA9-9F3D-8BCBFFE4902C}" type="presOf" srcId="{63C0A1D6-EEBF-4067-B3C2-A7384DDC09EE}" destId="{B802C6F9-7334-4908-8E77-6966FBEFD632}" srcOrd="0" destOrd="0" presId="urn:microsoft.com/office/officeart/2017/3/layout/HorizontalLabelsTimeline"/>
    <dgm:cxn modelId="{775C3718-3F10-4F4F-A0FD-CD74880C7CCA}" srcId="{4330B18E-A79C-4BCA-9162-76BDF0598F8D}" destId="{F06031D9-08FD-40FE-AFF5-830B56576A95}" srcOrd="1" destOrd="0" parTransId="{900296A9-ADE6-4D80-9A17-F7BCC3CB81C1}" sibTransId="{7590BCAB-82B1-42C9-B14E-74102C090841}"/>
    <dgm:cxn modelId="{A8AB992F-9C2E-49D1-913C-17EDEA98CBFB}" srcId="{6E98BEE8-46D0-4927-B62B-EB3F38E2B59B}" destId="{E1AA2838-538B-475E-B230-0C92C98CB318}" srcOrd="1" destOrd="0" parTransId="{356ED251-9203-47DE-89A2-E40D7940F0AA}" sibTransId="{AABFA3B9-88E2-4E4F-AF0F-895B96300F55}"/>
    <dgm:cxn modelId="{B5EB023F-2260-4714-8563-B6EC5874449A}" srcId="{A586345E-9B15-40E1-BDDC-753742D23839}" destId="{547F4F8A-7C5A-4114-B755-04DA9DB353C6}" srcOrd="1" destOrd="0" parTransId="{B50A7243-319D-47D1-B74D-3F4FE85F52E1}" sibTransId="{66CEADA0-CA65-405D-871C-BC437A931E5D}"/>
    <dgm:cxn modelId="{430CEA5E-F83F-404B-9030-27BE7E212AC5}" type="presOf" srcId="{771690CE-128F-4E20-B053-86B558523F3F}" destId="{64DE620C-691E-4126-9E28-CC77898E3EA6}" srcOrd="0" destOrd="0" presId="urn:microsoft.com/office/officeart/2017/3/layout/HorizontalLabelsTimeline"/>
    <dgm:cxn modelId="{4F998D41-6695-42E2-ADF1-370FE54BD12B}" type="presOf" srcId="{FA479897-839F-4A96-921D-F838ACCF8770}" destId="{97475870-B0EE-4BFE-BE16-F356B25A66FF}" srcOrd="0" destOrd="0" presId="urn:microsoft.com/office/officeart/2017/3/layout/HorizontalLabelsTimeline"/>
    <dgm:cxn modelId="{9B690543-D544-4FEF-A5AD-BCB19BFCC60F}" srcId="{FA479897-839F-4A96-921D-F838ACCF8770}" destId="{6F5D6ADF-ED09-48D7-85DC-9C64296DD2DF}" srcOrd="0" destOrd="0" parTransId="{8D595978-541F-44FB-8315-089E35BF4E2F}" sibTransId="{B1AF46F2-008F-4493-A2D1-F76D593D6B74}"/>
    <dgm:cxn modelId="{ECD75B6B-8EB7-42D4-89A0-38368F5466C4}" srcId="{6E98BEE8-46D0-4927-B62B-EB3F38E2B59B}" destId="{4330B18E-A79C-4BCA-9162-76BDF0598F8D}" srcOrd="4" destOrd="0" parTransId="{05AE4B0D-DE73-4C9A-AFD1-D2FE8DC2820F}" sibTransId="{24CE9DD8-51E1-40A2-9B37-34E122DA42FC}"/>
    <dgm:cxn modelId="{3390494B-E92E-46A5-B8EA-C72F465D7FEC}" type="presOf" srcId="{F6FF11EC-D1D2-4815-B818-8A465A474B06}" destId="{F09D891A-3BB3-4E55-862A-DE7138D85D50}" srcOrd="0" destOrd="0" presId="urn:microsoft.com/office/officeart/2017/3/layout/HorizontalLabelsTimeline"/>
    <dgm:cxn modelId="{A619E956-FE2B-451D-8FC5-634F411A5D96}" type="presOf" srcId="{5487D31A-C299-450B-868B-68E0BBED4CA7}" destId="{B802C6F9-7334-4908-8E77-6966FBEFD632}" srcOrd="0" destOrd="2" presId="urn:microsoft.com/office/officeart/2017/3/layout/HorizontalLabelsTimeline"/>
    <dgm:cxn modelId="{FD767179-7BD8-4D2E-87BA-EE4413CA07C6}" type="presOf" srcId="{2E336595-B663-4D59-BAC8-6958FAAB1BAC}" destId="{92C3406D-0D1C-4B11-83BC-D46B19424D8D}" srcOrd="0" destOrd="0" presId="urn:microsoft.com/office/officeart/2017/3/layout/HorizontalLabelsTimeline"/>
    <dgm:cxn modelId="{77BE4D7D-3305-4620-B47E-5DE71C753B31}" srcId="{DB09CDF3-384F-4F95-96A8-142C63B5286C}" destId="{2E336595-B663-4D59-BAC8-6958FAAB1BAC}" srcOrd="0" destOrd="0" parTransId="{5FC6CD37-AB5F-4749-84D7-50E4DED6D9D6}" sibTransId="{743F9E42-61F6-45B2-A201-06E6155FCC30}"/>
    <dgm:cxn modelId="{40145D81-61B9-490A-A47C-3C3FB20B879F}" srcId="{795ABDDE-DCA7-43B2-BE3D-10AF0FBCED3F}" destId="{771690CE-128F-4E20-B053-86B558523F3F}" srcOrd="0" destOrd="0" parTransId="{3F505A11-B204-45B6-87D9-578A6C707045}" sibTransId="{7F073DF5-EF68-4993-9B7C-55CA83CC4EF2}"/>
    <dgm:cxn modelId="{622FC289-27ED-4703-905C-30B8438531A7}" type="presOf" srcId="{795ABDDE-DCA7-43B2-BE3D-10AF0FBCED3F}" destId="{CDC37060-05B6-41AD-8754-C3E1DCA7E0F8}" srcOrd="0" destOrd="0" presId="urn:microsoft.com/office/officeart/2017/3/layout/HorizontalLabelsTimeline"/>
    <dgm:cxn modelId="{53F0769C-83C1-410C-BD9B-EBAE2E31D3D1}" type="presOf" srcId="{A586345E-9B15-40E1-BDDC-753742D23839}" destId="{790123DC-C5A7-4AE4-A87F-0BC4B77822CD}" srcOrd="0" destOrd="0" presId="urn:microsoft.com/office/officeart/2017/3/layout/HorizontalLabelsTimeline"/>
    <dgm:cxn modelId="{BFE9F7A0-7FE0-4E36-87D2-8B0B0970E6FC}" type="presOf" srcId="{547F4F8A-7C5A-4114-B755-04DA9DB353C6}" destId="{F09D891A-3BB3-4E55-862A-DE7138D85D50}" srcOrd="0" destOrd="1" presId="urn:microsoft.com/office/officeart/2017/3/layout/HorizontalLabelsTimeline"/>
    <dgm:cxn modelId="{235645A3-E7C4-498F-85FE-3C96C7A098C6}" type="presOf" srcId="{D4F417F2-5CFD-49A2-B2A9-AB8BAF84CF7C}" destId="{B802C6F9-7334-4908-8E77-6966FBEFD632}" srcOrd="0" destOrd="3" presId="urn:microsoft.com/office/officeart/2017/3/layout/HorizontalLabelsTimeline"/>
    <dgm:cxn modelId="{FB1AC4AB-D446-464D-903C-D9D99F9708BF}" type="presOf" srcId="{6E98BEE8-46D0-4927-B62B-EB3F38E2B59B}" destId="{CC17F3A7-009D-4960-922E-25202D2E9C71}" srcOrd="0" destOrd="0" presId="urn:microsoft.com/office/officeart/2017/3/layout/HorizontalLabelsTimeline"/>
    <dgm:cxn modelId="{204E7DB8-D594-4FF0-BB94-FADE1EC3A94B}" type="presOf" srcId="{F06031D9-08FD-40FE-AFF5-830B56576A95}" destId="{B802C6F9-7334-4908-8E77-6966FBEFD632}" srcOrd="0" destOrd="1" presId="urn:microsoft.com/office/officeart/2017/3/layout/HorizontalLabelsTimeline"/>
    <dgm:cxn modelId="{832959BD-0551-4512-83AA-B3382D9335F0}" srcId="{E1AA2838-538B-475E-B230-0C92C98CB318}" destId="{5945636F-1D4D-4CC9-A5B0-B1A7B27D65F1}" srcOrd="0" destOrd="0" parTransId="{9740E8F3-3FE8-48A4-9DA1-731D93D96046}" sibTransId="{8C299A27-A84D-4090-8593-1DF84BB79F6D}"/>
    <dgm:cxn modelId="{B4C8DFCE-2E51-40F3-8D84-82C085C44A9F}" srcId="{4330B18E-A79C-4BCA-9162-76BDF0598F8D}" destId="{63C0A1D6-EEBF-4067-B3C2-A7384DDC09EE}" srcOrd="0" destOrd="0" parTransId="{4A77EE84-FAEA-4328-A904-126481B3A57F}" sibTransId="{CDE41FB0-1DBA-433C-A259-CC5A20462752}"/>
    <dgm:cxn modelId="{96F974D3-AB86-4F94-89DD-53A7DD3F7F62}" type="presOf" srcId="{5945636F-1D4D-4CC9-A5B0-B1A7B27D65F1}" destId="{F8B018C4-1210-4D26-8631-B841D2D40B98}" srcOrd="0" destOrd="0" presId="urn:microsoft.com/office/officeart/2017/3/layout/HorizontalLabelsTimeline"/>
    <dgm:cxn modelId="{CAE2ABD8-FD48-43A3-8170-0D027773378C}" srcId="{6E98BEE8-46D0-4927-B62B-EB3F38E2B59B}" destId="{FA479897-839F-4A96-921D-F838ACCF8770}" srcOrd="0" destOrd="0" parTransId="{A2BA9BBD-CE68-4A3F-81D5-A85E54007430}" sibTransId="{CB797400-FBC3-40FC-992B-4DCB80F1BE6C}"/>
    <dgm:cxn modelId="{0C166CE9-89E3-4EEF-902E-DF7C6DA2155A}" type="presOf" srcId="{4330B18E-A79C-4BCA-9162-76BDF0598F8D}" destId="{8AEC2D02-189E-4C37-83A5-2CBABAE3B16C}" srcOrd="0" destOrd="0" presId="urn:microsoft.com/office/officeart/2017/3/layout/HorizontalLabelsTimeline"/>
    <dgm:cxn modelId="{EA3656ED-2FBE-4503-A68E-C0A0B2A54D91}" type="presOf" srcId="{E1AA2838-538B-475E-B230-0C92C98CB318}" destId="{36138B6A-803E-47E4-8202-A152B3248DE3}" srcOrd="0" destOrd="0" presId="urn:microsoft.com/office/officeart/2017/3/layout/HorizontalLabelsTimeline"/>
    <dgm:cxn modelId="{C9968CF1-C8D1-45E1-BF54-C2357795E41A}" type="presOf" srcId="{DB09CDF3-384F-4F95-96A8-142C63B5286C}" destId="{41CCBBDA-CE1D-42E0-B338-86807D32D18E}" srcOrd="0" destOrd="0" presId="urn:microsoft.com/office/officeart/2017/3/layout/HorizontalLabelsTimeline"/>
    <dgm:cxn modelId="{3290E6F2-6A94-438B-86A1-D23F62F15679}" srcId="{6E98BEE8-46D0-4927-B62B-EB3F38E2B59B}" destId="{DB09CDF3-384F-4F95-96A8-142C63B5286C}" srcOrd="2" destOrd="0" parTransId="{1FA91176-F06A-4CF7-9083-E3189153B003}" sibTransId="{603F670F-E457-48FC-B9E3-FDBF24D1B65C}"/>
    <dgm:cxn modelId="{D86B75F6-EB7A-4D27-8B99-99BCAB17E3DD}" srcId="{6E98BEE8-46D0-4927-B62B-EB3F38E2B59B}" destId="{A586345E-9B15-40E1-BDDC-753742D23839}" srcOrd="5" destOrd="0" parTransId="{EA5B2C1D-B1F8-4DA9-BF17-478B8BB1E59F}" sibTransId="{AB88407E-8857-407E-B45B-FA644FBF9187}"/>
    <dgm:cxn modelId="{341992F8-6866-4B92-99E0-265694114A15}" srcId="{6E98BEE8-46D0-4927-B62B-EB3F38E2B59B}" destId="{795ABDDE-DCA7-43B2-BE3D-10AF0FBCED3F}" srcOrd="3" destOrd="0" parTransId="{12A9D4D3-5A63-4550-834D-04C46E82A71D}" sibTransId="{FC099202-FFF4-4F4D-B3E4-D3452F53B762}"/>
    <dgm:cxn modelId="{E00943FB-765B-4912-8320-C6DF70E7AA54}" srcId="{A586345E-9B15-40E1-BDDC-753742D23839}" destId="{F6FF11EC-D1D2-4815-B818-8A465A474B06}" srcOrd="0" destOrd="0" parTransId="{9C3ECE03-C05F-4B41-BF6F-7DDD7F1C4CCF}" sibTransId="{A0AB3AFE-D10E-45A3-BB14-3FFF8DD76C4E}"/>
    <dgm:cxn modelId="{64C78D30-3FF4-4743-8C9E-A89B341FE627}" type="presParOf" srcId="{CC17F3A7-009D-4960-922E-25202D2E9C71}" destId="{97D0ABC8-6383-453D-A886-A720929ED859}" srcOrd="0" destOrd="0" presId="urn:microsoft.com/office/officeart/2017/3/layout/HorizontalLabelsTimeline"/>
    <dgm:cxn modelId="{799CA2DC-2EEF-467F-8974-C06E3750092D}" type="presParOf" srcId="{CC17F3A7-009D-4960-922E-25202D2E9C71}" destId="{5C594394-FD20-4B36-BD46-35337FA89FC3}" srcOrd="1" destOrd="0" presId="urn:microsoft.com/office/officeart/2017/3/layout/HorizontalLabelsTimeline"/>
    <dgm:cxn modelId="{B2FFF5B9-10BF-488C-9736-0697C5BF4FA8}" type="presParOf" srcId="{5C594394-FD20-4B36-BD46-35337FA89FC3}" destId="{168F3463-9CF4-47CD-BE6F-8DC00571B57C}" srcOrd="0" destOrd="0" presId="urn:microsoft.com/office/officeart/2017/3/layout/HorizontalLabelsTimeline"/>
    <dgm:cxn modelId="{729AFD1F-1A2E-47E2-946B-2C217DE975B3}" type="presParOf" srcId="{168F3463-9CF4-47CD-BE6F-8DC00571B57C}" destId="{97475870-B0EE-4BFE-BE16-F356B25A66FF}" srcOrd="0" destOrd="0" presId="urn:microsoft.com/office/officeart/2017/3/layout/HorizontalLabelsTimeline"/>
    <dgm:cxn modelId="{F79B28CD-362D-47C2-A140-EF2F7F7088E3}" type="presParOf" srcId="{168F3463-9CF4-47CD-BE6F-8DC00571B57C}" destId="{C4CF455C-1AE4-4ECC-ABB7-500033922B72}" srcOrd="1" destOrd="0" presId="urn:microsoft.com/office/officeart/2017/3/layout/HorizontalLabelsTimeline"/>
    <dgm:cxn modelId="{9A5F4A4D-39CF-4A95-BF22-86BA43E8951D}" type="presParOf" srcId="{C4CF455C-1AE4-4ECC-ABB7-500033922B72}" destId="{764574D3-512B-4B20-952B-AEB4C9B8FBD3}" srcOrd="0" destOrd="0" presId="urn:microsoft.com/office/officeart/2017/3/layout/HorizontalLabelsTimeline"/>
    <dgm:cxn modelId="{4DEBCC1F-C8B3-4348-B1F8-15771E4A0F4D}" type="presParOf" srcId="{C4CF455C-1AE4-4ECC-ABB7-500033922B72}" destId="{1D515E6B-F6D0-488D-AF41-2E50F2D30815}" srcOrd="1" destOrd="0" presId="urn:microsoft.com/office/officeart/2017/3/layout/HorizontalLabelsTimeline"/>
    <dgm:cxn modelId="{BA0602B6-B452-4602-902B-975ADF49ABCD}" type="presParOf" srcId="{168F3463-9CF4-47CD-BE6F-8DC00571B57C}" destId="{BBEFB694-53E3-4306-8200-6C1E8097AF70}" srcOrd="2" destOrd="0" presId="urn:microsoft.com/office/officeart/2017/3/layout/HorizontalLabelsTimeline"/>
    <dgm:cxn modelId="{FD50187D-B9E2-4655-B75B-252DA1E8574B}" type="presParOf" srcId="{168F3463-9CF4-47CD-BE6F-8DC00571B57C}" destId="{7C7D680D-4FB8-49C5-9B73-1218D8CE3904}" srcOrd="3" destOrd="0" presId="urn:microsoft.com/office/officeart/2017/3/layout/HorizontalLabelsTimeline"/>
    <dgm:cxn modelId="{7CBF1CE2-22AF-45C9-B7D2-D1301438EB9A}" type="presParOf" srcId="{168F3463-9CF4-47CD-BE6F-8DC00571B57C}" destId="{DBC2AD10-9864-444F-8399-C9FA9F5723C2}" srcOrd="4" destOrd="0" presId="urn:microsoft.com/office/officeart/2017/3/layout/HorizontalLabelsTimeline"/>
    <dgm:cxn modelId="{AF89C3E5-34A2-4194-AEDF-62E70BEDFDC0}" type="presParOf" srcId="{5C594394-FD20-4B36-BD46-35337FA89FC3}" destId="{373D0F1D-4B03-4880-887F-FCD342E9FD53}" srcOrd="1" destOrd="0" presId="urn:microsoft.com/office/officeart/2017/3/layout/HorizontalLabelsTimeline"/>
    <dgm:cxn modelId="{631C5CC9-DBDF-4403-A2A0-19988F0F37A7}" type="presParOf" srcId="{5C594394-FD20-4B36-BD46-35337FA89FC3}" destId="{7CD4B827-CB18-4421-8B6D-9261C1A40AF6}" srcOrd="2" destOrd="0" presId="urn:microsoft.com/office/officeart/2017/3/layout/HorizontalLabelsTimeline"/>
    <dgm:cxn modelId="{E5C20326-2AFC-4FFA-B36B-4068A2229A8A}" type="presParOf" srcId="{7CD4B827-CB18-4421-8B6D-9261C1A40AF6}" destId="{36138B6A-803E-47E4-8202-A152B3248DE3}" srcOrd="0" destOrd="0" presId="urn:microsoft.com/office/officeart/2017/3/layout/HorizontalLabelsTimeline"/>
    <dgm:cxn modelId="{AF723ACF-1C85-462F-BEAC-178B8A92979A}" type="presParOf" srcId="{7CD4B827-CB18-4421-8B6D-9261C1A40AF6}" destId="{F55D88FB-8D75-4F0F-B3BB-12D55CA20B98}" srcOrd="1" destOrd="0" presId="urn:microsoft.com/office/officeart/2017/3/layout/HorizontalLabelsTimeline"/>
    <dgm:cxn modelId="{4D0A9B97-4524-49C5-AC4A-1C3CEE0FDFD7}" type="presParOf" srcId="{F55D88FB-8D75-4F0F-B3BB-12D55CA20B98}" destId="{F8B018C4-1210-4D26-8631-B841D2D40B98}" srcOrd="0" destOrd="0" presId="urn:microsoft.com/office/officeart/2017/3/layout/HorizontalLabelsTimeline"/>
    <dgm:cxn modelId="{0E656046-1850-4A15-B12F-4977BEC861CA}" type="presParOf" srcId="{F55D88FB-8D75-4F0F-B3BB-12D55CA20B98}" destId="{91EA7E5A-05CE-42E4-9FAC-C3CC434A7B18}" srcOrd="1" destOrd="0" presId="urn:microsoft.com/office/officeart/2017/3/layout/HorizontalLabelsTimeline"/>
    <dgm:cxn modelId="{431EA2CE-30D7-478F-A9C4-9DCAD4DDCBB9}" type="presParOf" srcId="{7CD4B827-CB18-4421-8B6D-9261C1A40AF6}" destId="{FAF232C4-E819-4934-A251-4BAA88BE05ED}" srcOrd="2" destOrd="0" presId="urn:microsoft.com/office/officeart/2017/3/layout/HorizontalLabelsTimeline"/>
    <dgm:cxn modelId="{67A00B05-AFBF-497A-ADD3-2F150AB0C436}" type="presParOf" srcId="{7CD4B827-CB18-4421-8B6D-9261C1A40AF6}" destId="{0AAE393E-1432-462C-B040-D2E1730DABA6}" srcOrd="3" destOrd="0" presId="urn:microsoft.com/office/officeart/2017/3/layout/HorizontalLabelsTimeline"/>
    <dgm:cxn modelId="{6511A848-A94E-4583-B1FE-0F6D76F1A7D8}" type="presParOf" srcId="{7CD4B827-CB18-4421-8B6D-9261C1A40AF6}" destId="{4C3774BE-D609-48AB-91D0-1E95C390E793}" srcOrd="4" destOrd="0" presId="urn:microsoft.com/office/officeart/2017/3/layout/HorizontalLabelsTimeline"/>
    <dgm:cxn modelId="{B87CD541-640E-4951-A939-7013ADA6139E}" type="presParOf" srcId="{5C594394-FD20-4B36-BD46-35337FA89FC3}" destId="{B538EEFB-36BA-401D-8107-C680A741250C}" srcOrd="3" destOrd="0" presId="urn:microsoft.com/office/officeart/2017/3/layout/HorizontalLabelsTimeline"/>
    <dgm:cxn modelId="{6D3029E9-8C94-428F-A2F6-140BEC04D5A4}" type="presParOf" srcId="{5C594394-FD20-4B36-BD46-35337FA89FC3}" destId="{5899442B-DA57-4AF1-A5A2-3B9B43A49BB6}" srcOrd="4" destOrd="0" presId="urn:microsoft.com/office/officeart/2017/3/layout/HorizontalLabelsTimeline"/>
    <dgm:cxn modelId="{C61135DA-A268-4356-908B-2F760C077E57}" type="presParOf" srcId="{5899442B-DA57-4AF1-A5A2-3B9B43A49BB6}" destId="{41CCBBDA-CE1D-42E0-B338-86807D32D18E}" srcOrd="0" destOrd="0" presId="urn:microsoft.com/office/officeart/2017/3/layout/HorizontalLabelsTimeline"/>
    <dgm:cxn modelId="{495FBB48-8BF9-4D0D-9CAE-285AB8F9B32A}" type="presParOf" srcId="{5899442B-DA57-4AF1-A5A2-3B9B43A49BB6}" destId="{606A776D-866E-46B6-AA8F-DAC87E7DDC1B}" srcOrd="1" destOrd="0" presId="urn:microsoft.com/office/officeart/2017/3/layout/HorizontalLabelsTimeline"/>
    <dgm:cxn modelId="{0141E4AF-7567-4D96-92DF-E8C1A2869EC5}" type="presParOf" srcId="{606A776D-866E-46B6-AA8F-DAC87E7DDC1B}" destId="{92C3406D-0D1C-4B11-83BC-D46B19424D8D}" srcOrd="0" destOrd="0" presId="urn:microsoft.com/office/officeart/2017/3/layout/HorizontalLabelsTimeline"/>
    <dgm:cxn modelId="{866F926F-1C74-4BD9-A6BC-6943D1A96E53}" type="presParOf" srcId="{606A776D-866E-46B6-AA8F-DAC87E7DDC1B}" destId="{57190EF9-5D9C-4F64-9E94-2032CBC5EF82}" srcOrd="1" destOrd="0" presId="urn:microsoft.com/office/officeart/2017/3/layout/HorizontalLabelsTimeline"/>
    <dgm:cxn modelId="{32A9FB12-B455-4D95-86C8-5F905315FF49}" type="presParOf" srcId="{5899442B-DA57-4AF1-A5A2-3B9B43A49BB6}" destId="{5AE5CE1C-B755-430D-9D13-20E93F6E0EE1}" srcOrd="2" destOrd="0" presId="urn:microsoft.com/office/officeart/2017/3/layout/HorizontalLabelsTimeline"/>
    <dgm:cxn modelId="{071D6EC7-FA0B-4E10-9ED3-6F5FD4719FB2}" type="presParOf" srcId="{5899442B-DA57-4AF1-A5A2-3B9B43A49BB6}" destId="{692D4815-B973-4CD5-881A-3A1B15F48D77}" srcOrd="3" destOrd="0" presId="urn:microsoft.com/office/officeart/2017/3/layout/HorizontalLabelsTimeline"/>
    <dgm:cxn modelId="{8B78B874-FF0D-41FC-943B-CB4A6AE24C07}" type="presParOf" srcId="{5899442B-DA57-4AF1-A5A2-3B9B43A49BB6}" destId="{5F187128-A333-406F-B795-BF043E1B17EE}" srcOrd="4" destOrd="0" presId="urn:microsoft.com/office/officeart/2017/3/layout/HorizontalLabelsTimeline"/>
    <dgm:cxn modelId="{4BEE4D80-CACB-4F5E-9860-09594D89F5BF}" type="presParOf" srcId="{5C594394-FD20-4B36-BD46-35337FA89FC3}" destId="{05577AE0-C178-4B42-9ECF-525F7CCE63D2}" srcOrd="5" destOrd="0" presId="urn:microsoft.com/office/officeart/2017/3/layout/HorizontalLabelsTimeline"/>
    <dgm:cxn modelId="{77E1F13E-A6AF-4BB5-8398-A7E0EB4748FA}" type="presParOf" srcId="{5C594394-FD20-4B36-BD46-35337FA89FC3}" destId="{9119EED9-AD6A-486F-B0A1-D28A6B39899B}" srcOrd="6" destOrd="0" presId="urn:microsoft.com/office/officeart/2017/3/layout/HorizontalLabelsTimeline"/>
    <dgm:cxn modelId="{EC56F6AA-F579-41B4-8726-0943A0FD64EA}" type="presParOf" srcId="{9119EED9-AD6A-486F-B0A1-D28A6B39899B}" destId="{CDC37060-05B6-41AD-8754-C3E1DCA7E0F8}" srcOrd="0" destOrd="0" presId="urn:microsoft.com/office/officeart/2017/3/layout/HorizontalLabelsTimeline"/>
    <dgm:cxn modelId="{603AD2E9-DC49-4CB6-BBF7-09BD4A32E965}" type="presParOf" srcId="{9119EED9-AD6A-486F-B0A1-D28A6B39899B}" destId="{1E71CB98-818C-4732-BD28-2A03631CBEF8}" srcOrd="1" destOrd="0" presId="urn:microsoft.com/office/officeart/2017/3/layout/HorizontalLabelsTimeline"/>
    <dgm:cxn modelId="{9CD45E97-6B9A-4E43-A135-B0B3CD18335F}" type="presParOf" srcId="{1E71CB98-818C-4732-BD28-2A03631CBEF8}" destId="{64DE620C-691E-4126-9E28-CC77898E3EA6}" srcOrd="0" destOrd="0" presId="urn:microsoft.com/office/officeart/2017/3/layout/HorizontalLabelsTimeline"/>
    <dgm:cxn modelId="{CEDDEF7E-FCFE-4F43-BBD2-D004DB1848B4}" type="presParOf" srcId="{1E71CB98-818C-4732-BD28-2A03631CBEF8}" destId="{785BED61-B35B-4AA3-8CB0-9CE943475BB2}" srcOrd="1" destOrd="0" presId="urn:microsoft.com/office/officeart/2017/3/layout/HorizontalLabelsTimeline"/>
    <dgm:cxn modelId="{7F49E919-9AE0-40BE-B734-49F6BA194F15}" type="presParOf" srcId="{9119EED9-AD6A-486F-B0A1-D28A6B39899B}" destId="{084C1746-2F5E-41EE-A326-A91EC1079A56}" srcOrd="2" destOrd="0" presId="urn:microsoft.com/office/officeart/2017/3/layout/HorizontalLabelsTimeline"/>
    <dgm:cxn modelId="{643E8639-8CD4-43E3-B6A9-196613D8EE4A}" type="presParOf" srcId="{9119EED9-AD6A-486F-B0A1-D28A6B39899B}" destId="{D04A3B76-3A59-4B6C-9926-DA0984B7B47D}" srcOrd="3" destOrd="0" presId="urn:microsoft.com/office/officeart/2017/3/layout/HorizontalLabelsTimeline"/>
    <dgm:cxn modelId="{79F02CE2-C2EA-4B84-BB51-F35C647E346E}" type="presParOf" srcId="{9119EED9-AD6A-486F-B0A1-D28A6B39899B}" destId="{980E00A4-AEA8-4C95-994C-6F28A396747A}" srcOrd="4" destOrd="0" presId="urn:microsoft.com/office/officeart/2017/3/layout/HorizontalLabelsTimeline"/>
    <dgm:cxn modelId="{946CA860-0521-4EB6-9E42-CC13862968AB}" type="presParOf" srcId="{5C594394-FD20-4B36-BD46-35337FA89FC3}" destId="{38C29865-C554-4AA6-B2BC-26F528B9BDF2}" srcOrd="7" destOrd="0" presId="urn:microsoft.com/office/officeart/2017/3/layout/HorizontalLabelsTimeline"/>
    <dgm:cxn modelId="{A167DBA1-FE28-4C93-A571-723DC0767C7F}" type="presParOf" srcId="{5C594394-FD20-4B36-BD46-35337FA89FC3}" destId="{F53C1212-0B2E-4B14-AD84-B0C1D1FA8D69}" srcOrd="8" destOrd="0" presId="urn:microsoft.com/office/officeart/2017/3/layout/HorizontalLabelsTimeline"/>
    <dgm:cxn modelId="{5CB2498B-920D-4FB9-8C7A-9CADF57C0EDE}" type="presParOf" srcId="{F53C1212-0B2E-4B14-AD84-B0C1D1FA8D69}" destId="{8AEC2D02-189E-4C37-83A5-2CBABAE3B16C}" srcOrd="0" destOrd="0" presId="urn:microsoft.com/office/officeart/2017/3/layout/HorizontalLabelsTimeline"/>
    <dgm:cxn modelId="{25978A20-5EB3-4F15-A14F-537D0C81DC78}" type="presParOf" srcId="{F53C1212-0B2E-4B14-AD84-B0C1D1FA8D69}" destId="{5FBC1D4D-0346-42AD-8E92-FEE521AD916F}" srcOrd="1" destOrd="0" presId="urn:microsoft.com/office/officeart/2017/3/layout/HorizontalLabelsTimeline"/>
    <dgm:cxn modelId="{950A9C84-E522-4D4A-BB78-C2E6490A2B80}" type="presParOf" srcId="{5FBC1D4D-0346-42AD-8E92-FEE521AD916F}" destId="{B802C6F9-7334-4908-8E77-6966FBEFD632}" srcOrd="0" destOrd="0" presId="urn:microsoft.com/office/officeart/2017/3/layout/HorizontalLabelsTimeline"/>
    <dgm:cxn modelId="{65BE93EC-CE46-43DC-AED0-50076418A6AF}" type="presParOf" srcId="{5FBC1D4D-0346-42AD-8E92-FEE521AD916F}" destId="{CEBF2C8F-0095-4902-9AED-DBBCC1F2D8FA}" srcOrd="1" destOrd="0" presId="urn:microsoft.com/office/officeart/2017/3/layout/HorizontalLabelsTimeline"/>
    <dgm:cxn modelId="{6BDA6B5E-FE42-4F64-B58E-97968D7D00DD}" type="presParOf" srcId="{F53C1212-0B2E-4B14-AD84-B0C1D1FA8D69}" destId="{C00B349C-CD29-430E-870A-D2969E9AA864}" srcOrd="2" destOrd="0" presId="urn:microsoft.com/office/officeart/2017/3/layout/HorizontalLabelsTimeline"/>
    <dgm:cxn modelId="{C49A2285-B307-4B7F-8A8F-470B47559064}" type="presParOf" srcId="{F53C1212-0B2E-4B14-AD84-B0C1D1FA8D69}" destId="{EC6A92DF-235E-4888-8A53-2CBFDEB6BB96}" srcOrd="3" destOrd="0" presId="urn:microsoft.com/office/officeart/2017/3/layout/HorizontalLabelsTimeline"/>
    <dgm:cxn modelId="{EFD31CFA-98E6-420D-80A0-9FD2D9E7DE5B}" type="presParOf" srcId="{F53C1212-0B2E-4B14-AD84-B0C1D1FA8D69}" destId="{4F266C69-6563-4D0F-9051-C36C0A3DFC2C}" srcOrd="4" destOrd="0" presId="urn:microsoft.com/office/officeart/2017/3/layout/HorizontalLabelsTimeline"/>
    <dgm:cxn modelId="{02B1D064-523E-4308-89C0-3A9C5118323F}" type="presParOf" srcId="{5C594394-FD20-4B36-BD46-35337FA89FC3}" destId="{2A49509F-5DE7-4B2F-8F0D-61715FC67ED5}" srcOrd="9" destOrd="0" presId="urn:microsoft.com/office/officeart/2017/3/layout/HorizontalLabelsTimeline"/>
    <dgm:cxn modelId="{12566F31-6B4C-40A4-9400-DA9AB463502E}" type="presParOf" srcId="{5C594394-FD20-4B36-BD46-35337FA89FC3}" destId="{AF0B0F21-9A3B-47D0-A708-F1D6B73A7151}" srcOrd="10" destOrd="0" presId="urn:microsoft.com/office/officeart/2017/3/layout/HorizontalLabelsTimeline"/>
    <dgm:cxn modelId="{5925DACD-629F-4FE3-901C-6343673DE88F}" type="presParOf" srcId="{AF0B0F21-9A3B-47D0-A708-F1D6B73A7151}" destId="{790123DC-C5A7-4AE4-A87F-0BC4B77822CD}" srcOrd="0" destOrd="0" presId="urn:microsoft.com/office/officeart/2017/3/layout/HorizontalLabelsTimeline"/>
    <dgm:cxn modelId="{9F395FB8-6861-4BB8-9325-AD0534008E77}" type="presParOf" srcId="{AF0B0F21-9A3B-47D0-A708-F1D6B73A7151}" destId="{23BB294E-DD5C-420E-8A9E-DBC816748851}" srcOrd="1" destOrd="0" presId="urn:microsoft.com/office/officeart/2017/3/layout/HorizontalLabelsTimeline"/>
    <dgm:cxn modelId="{D786FBE1-C7C0-4841-AACA-5CF2E6C8388B}" type="presParOf" srcId="{23BB294E-DD5C-420E-8A9E-DBC816748851}" destId="{F09D891A-3BB3-4E55-862A-DE7138D85D50}" srcOrd="0" destOrd="0" presId="urn:microsoft.com/office/officeart/2017/3/layout/HorizontalLabelsTimeline"/>
    <dgm:cxn modelId="{C022F778-74FD-4FF0-8D40-8C825A47CD33}" type="presParOf" srcId="{23BB294E-DD5C-420E-8A9E-DBC816748851}" destId="{DE49DBB0-23A4-4A9C-B91A-BBEA7EDBD3C5}" srcOrd="1" destOrd="0" presId="urn:microsoft.com/office/officeart/2017/3/layout/HorizontalLabelsTimeline"/>
    <dgm:cxn modelId="{2F9C1430-7269-49C1-8AFF-FD9482A8A3E6}" type="presParOf" srcId="{AF0B0F21-9A3B-47D0-A708-F1D6B73A7151}" destId="{0B45E0EE-5371-4CC4-83E0-E0AABBD18309}" srcOrd="2" destOrd="0" presId="urn:microsoft.com/office/officeart/2017/3/layout/HorizontalLabelsTimeline"/>
    <dgm:cxn modelId="{DFD7C01B-CEAC-4660-B877-6B750318B184}" type="presParOf" srcId="{AF0B0F21-9A3B-47D0-A708-F1D6B73A7151}" destId="{01E85C38-F195-4127-A925-F47BEDD68C8F}" srcOrd="3" destOrd="0" presId="urn:microsoft.com/office/officeart/2017/3/layout/HorizontalLabelsTimeline"/>
    <dgm:cxn modelId="{B79A5D26-9B52-4A78-AF55-6D536307275D}" type="presParOf" srcId="{AF0B0F21-9A3B-47D0-A708-F1D6B73A7151}" destId="{54030B41-5166-4A27-93BF-639A3C3009F2}" srcOrd="4" destOrd="0" presId="urn:microsoft.com/office/officeart/2017/3/layout/HorizontalLabels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0ABC8-6383-453D-A886-A720929ED859}">
      <dsp:nvSpPr>
        <dsp:cNvPr id="0" name=""/>
        <dsp:cNvSpPr/>
      </dsp:nvSpPr>
      <dsp:spPr>
        <a:xfrm>
          <a:off x="0" y="2175669"/>
          <a:ext cx="10515600" cy="0"/>
        </a:xfrm>
        <a:prstGeom prst="line">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7475870-B0EE-4BFE-BE16-F356B25A66FF}">
      <dsp:nvSpPr>
        <dsp:cNvPr id="0" name=""/>
        <dsp:cNvSpPr/>
      </dsp:nvSpPr>
      <dsp:spPr>
        <a:xfrm>
          <a:off x="181507" y="1348914"/>
          <a:ext cx="2643276" cy="52216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Apr. 2021</a:t>
          </a:r>
        </a:p>
      </dsp:txBody>
      <dsp:txXfrm>
        <a:off x="181507" y="1348914"/>
        <a:ext cx="2643276" cy="522160"/>
      </dsp:txXfrm>
    </dsp:sp>
    <dsp:sp modelId="{764574D3-512B-4B20-952B-AEB4C9B8FBD3}">
      <dsp:nvSpPr>
        <dsp:cNvPr id="0" name=""/>
        <dsp:cNvSpPr/>
      </dsp:nvSpPr>
      <dsp:spPr>
        <a:xfrm>
          <a:off x="181507" y="773518"/>
          <a:ext cx="2643276" cy="575396"/>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DfE Sustainability &amp; Climate Change Unit established</a:t>
          </a:r>
        </a:p>
      </dsp:txBody>
      <dsp:txXfrm>
        <a:off x="181507" y="773518"/>
        <a:ext cx="2643276" cy="575396"/>
      </dsp:txXfrm>
    </dsp:sp>
    <dsp:sp modelId="{BBEFB694-53E3-4306-8200-6C1E8097AF70}">
      <dsp:nvSpPr>
        <dsp:cNvPr id="0" name=""/>
        <dsp:cNvSpPr/>
      </dsp:nvSpPr>
      <dsp:spPr>
        <a:xfrm>
          <a:off x="1503145" y="1871075"/>
          <a:ext cx="0" cy="304593"/>
        </a:xfrm>
        <a:prstGeom prst="line">
          <a:avLst/>
        </a:pr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6138B6A-803E-47E4-8202-A152B3248DE3}">
      <dsp:nvSpPr>
        <dsp:cNvPr id="0" name=""/>
        <dsp:cNvSpPr/>
      </dsp:nvSpPr>
      <dsp:spPr>
        <a:xfrm>
          <a:off x="1683368" y="2480262"/>
          <a:ext cx="2643276" cy="522160"/>
        </a:xfrm>
        <a:prstGeom prst="rect">
          <a:avLst/>
        </a:prstGeom>
        <a:solidFill>
          <a:schemeClr val="accent5">
            <a:hueOff val="-1351709"/>
            <a:satOff val="-3484"/>
            <a:lumOff val="-2353"/>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Nov. 2021</a:t>
          </a:r>
        </a:p>
      </dsp:txBody>
      <dsp:txXfrm>
        <a:off x="1683368" y="2480262"/>
        <a:ext cx="2643276" cy="522160"/>
      </dsp:txXfrm>
    </dsp:sp>
    <dsp:sp modelId="{F8B018C4-1210-4D26-8631-B841D2D40B98}">
      <dsp:nvSpPr>
        <dsp:cNvPr id="0" name=""/>
        <dsp:cNvSpPr/>
      </dsp:nvSpPr>
      <dsp:spPr>
        <a:xfrm>
          <a:off x="1683368" y="3002423"/>
          <a:ext cx="2643276" cy="575396"/>
        </a:xfrm>
        <a:prstGeom prst="rect">
          <a:avLst/>
        </a:prstGeom>
        <a:solidFill>
          <a:schemeClr val="accent5">
            <a:tint val="40000"/>
            <a:alpha val="90000"/>
            <a:hueOff val="-1347952"/>
            <a:satOff val="-4566"/>
            <a:lumOff val="-586"/>
            <a:alphaOff val="0"/>
          </a:schemeClr>
        </a:solidFill>
        <a:ln w="12700" cap="flat" cmpd="sng" algn="ctr">
          <a:solidFill>
            <a:schemeClr val="accent5">
              <a:tint val="40000"/>
              <a:alpha val="90000"/>
              <a:hueOff val="-1347952"/>
              <a:satOff val="-4566"/>
              <a:lumOff val="-58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Draft strategy launched – 5 November at COP26</a:t>
          </a:r>
        </a:p>
      </dsp:txBody>
      <dsp:txXfrm>
        <a:off x="1683368" y="3002423"/>
        <a:ext cx="2643276" cy="575396"/>
      </dsp:txXfrm>
    </dsp:sp>
    <dsp:sp modelId="{FAF232C4-E819-4934-A251-4BAA88BE05ED}">
      <dsp:nvSpPr>
        <dsp:cNvPr id="0" name=""/>
        <dsp:cNvSpPr/>
      </dsp:nvSpPr>
      <dsp:spPr>
        <a:xfrm>
          <a:off x="3005007" y="2175668"/>
          <a:ext cx="0" cy="304593"/>
        </a:xfrm>
        <a:prstGeom prst="line">
          <a:avLst/>
        </a:pr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7C7D680D-4FB8-49C5-9B73-1218D8CE3904}">
      <dsp:nvSpPr>
        <dsp:cNvPr id="0" name=""/>
        <dsp:cNvSpPr/>
      </dsp:nvSpPr>
      <dsp:spPr>
        <a:xfrm rot="2700000">
          <a:off x="1469299" y="2141823"/>
          <a:ext cx="67690" cy="67690"/>
        </a:xfrm>
        <a:prstGeom prst="rect">
          <a:avLst/>
        </a:prstGeom>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AE393E-1432-462C-B040-D2E1730DABA6}">
      <dsp:nvSpPr>
        <dsp:cNvPr id="0" name=""/>
        <dsp:cNvSpPr/>
      </dsp:nvSpPr>
      <dsp:spPr>
        <a:xfrm rot="2700000">
          <a:off x="2971161" y="2141823"/>
          <a:ext cx="67690" cy="67690"/>
        </a:xfrm>
        <a:prstGeom prst="rect">
          <a:avLst/>
        </a:prstGeom>
        <a:solidFill>
          <a:schemeClr val="accent5">
            <a:hueOff val="-1351709"/>
            <a:satOff val="-3484"/>
            <a:lumOff val="-2353"/>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CCBBDA-CE1D-42E0-B338-86807D32D18E}">
      <dsp:nvSpPr>
        <dsp:cNvPr id="0" name=""/>
        <dsp:cNvSpPr/>
      </dsp:nvSpPr>
      <dsp:spPr>
        <a:xfrm>
          <a:off x="3185230" y="1348914"/>
          <a:ext cx="2643276" cy="522160"/>
        </a:xfrm>
        <a:prstGeom prst="rect">
          <a:avLst/>
        </a:prstGeom>
        <a:solidFill>
          <a:schemeClr val="accent5">
            <a:hueOff val="-2703417"/>
            <a:satOff val="-6968"/>
            <a:lumOff val="-4706"/>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Nov. 2021 – Mar. 2022</a:t>
          </a:r>
        </a:p>
      </dsp:txBody>
      <dsp:txXfrm>
        <a:off x="3185230" y="1348914"/>
        <a:ext cx="2643276" cy="522160"/>
      </dsp:txXfrm>
    </dsp:sp>
    <dsp:sp modelId="{92C3406D-0D1C-4B11-83BC-D46B19424D8D}">
      <dsp:nvSpPr>
        <dsp:cNvPr id="0" name=""/>
        <dsp:cNvSpPr/>
      </dsp:nvSpPr>
      <dsp:spPr>
        <a:xfrm>
          <a:off x="3185230" y="822838"/>
          <a:ext cx="2643276" cy="526076"/>
        </a:xfrm>
        <a:prstGeom prst="rect">
          <a:avLst/>
        </a:prstGeom>
        <a:solidFill>
          <a:schemeClr val="accent5">
            <a:tint val="40000"/>
            <a:alpha val="90000"/>
            <a:hueOff val="-2695905"/>
            <a:satOff val="-9133"/>
            <a:lumOff val="-1171"/>
            <a:alphaOff val="0"/>
          </a:schemeClr>
        </a:solidFill>
        <a:ln w="12700" cap="flat" cmpd="sng" algn="ctr">
          <a:solidFill>
            <a:schemeClr val="accent5">
              <a:tint val="40000"/>
              <a:alpha val="90000"/>
              <a:hueOff val="-2695905"/>
              <a:satOff val="-9133"/>
              <a:lumOff val="-117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Sector &amp; stakeholder engagement </a:t>
          </a:r>
        </a:p>
      </dsp:txBody>
      <dsp:txXfrm>
        <a:off x="3185230" y="822838"/>
        <a:ext cx="2643276" cy="526076"/>
      </dsp:txXfrm>
    </dsp:sp>
    <dsp:sp modelId="{5AE5CE1C-B755-430D-9D13-20E93F6E0EE1}">
      <dsp:nvSpPr>
        <dsp:cNvPr id="0" name=""/>
        <dsp:cNvSpPr/>
      </dsp:nvSpPr>
      <dsp:spPr>
        <a:xfrm>
          <a:off x="4506869" y="1871075"/>
          <a:ext cx="0" cy="304593"/>
        </a:xfrm>
        <a:prstGeom prst="line">
          <a:avLst/>
        </a:pr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CDC37060-05B6-41AD-8754-C3E1DCA7E0F8}">
      <dsp:nvSpPr>
        <dsp:cNvPr id="0" name=""/>
        <dsp:cNvSpPr/>
      </dsp:nvSpPr>
      <dsp:spPr>
        <a:xfrm>
          <a:off x="4687092" y="2480262"/>
          <a:ext cx="2643276" cy="522160"/>
        </a:xfrm>
        <a:prstGeom prst="rect">
          <a:avLst/>
        </a:prstGeom>
        <a:solidFill>
          <a:schemeClr val="accent5">
            <a:hueOff val="-4055126"/>
            <a:satOff val="-10451"/>
            <a:lumOff val="-7059"/>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Ongoing</a:t>
          </a:r>
        </a:p>
      </dsp:txBody>
      <dsp:txXfrm>
        <a:off x="4687092" y="2480262"/>
        <a:ext cx="2643276" cy="522160"/>
      </dsp:txXfrm>
    </dsp:sp>
    <dsp:sp modelId="{64DE620C-691E-4126-9E28-CC77898E3EA6}">
      <dsp:nvSpPr>
        <dsp:cNvPr id="0" name=""/>
        <dsp:cNvSpPr/>
      </dsp:nvSpPr>
      <dsp:spPr>
        <a:xfrm>
          <a:off x="4687092" y="3002423"/>
          <a:ext cx="2643276" cy="575396"/>
        </a:xfrm>
        <a:prstGeom prst="rect">
          <a:avLst/>
        </a:prstGeom>
        <a:solidFill>
          <a:schemeClr val="accent5">
            <a:tint val="40000"/>
            <a:alpha val="90000"/>
            <a:hueOff val="-4043857"/>
            <a:satOff val="-13699"/>
            <a:lumOff val="-1757"/>
            <a:alphaOff val="0"/>
          </a:schemeClr>
        </a:solidFill>
        <a:ln w="12700" cap="flat" cmpd="sng" algn="ctr">
          <a:solidFill>
            <a:schemeClr val="accent5">
              <a:tint val="40000"/>
              <a:alpha val="90000"/>
              <a:hueOff val="-4043857"/>
              <a:satOff val="-13699"/>
              <a:lumOff val="-175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US" sz="1200" kern="1200"/>
            <a:t>Cross government alignment and collaboration</a:t>
          </a:r>
        </a:p>
      </dsp:txBody>
      <dsp:txXfrm>
        <a:off x="4687092" y="3002423"/>
        <a:ext cx="2643276" cy="575396"/>
      </dsp:txXfrm>
    </dsp:sp>
    <dsp:sp modelId="{084C1746-2F5E-41EE-A326-A91EC1079A56}">
      <dsp:nvSpPr>
        <dsp:cNvPr id="0" name=""/>
        <dsp:cNvSpPr/>
      </dsp:nvSpPr>
      <dsp:spPr>
        <a:xfrm>
          <a:off x="6008730" y="2175668"/>
          <a:ext cx="0" cy="304593"/>
        </a:xfrm>
        <a:prstGeom prst="line">
          <a:avLst/>
        </a:pr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692D4815-B973-4CD5-881A-3A1B15F48D77}">
      <dsp:nvSpPr>
        <dsp:cNvPr id="0" name=""/>
        <dsp:cNvSpPr/>
      </dsp:nvSpPr>
      <dsp:spPr>
        <a:xfrm rot="2700000">
          <a:off x="4473023" y="2141823"/>
          <a:ext cx="67690" cy="67690"/>
        </a:xfrm>
        <a:prstGeom prst="rect">
          <a:avLst/>
        </a:prstGeom>
        <a:solidFill>
          <a:schemeClr val="accent5">
            <a:hueOff val="-2703417"/>
            <a:satOff val="-6968"/>
            <a:lumOff val="-4706"/>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4A3B76-3A59-4B6C-9926-DA0984B7B47D}">
      <dsp:nvSpPr>
        <dsp:cNvPr id="0" name=""/>
        <dsp:cNvSpPr/>
      </dsp:nvSpPr>
      <dsp:spPr>
        <a:xfrm rot="2700000">
          <a:off x="5974885" y="2141823"/>
          <a:ext cx="67690" cy="67690"/>
        </a:xfrm>
        <a:prstGeom prst="rect">
          <a:avLst/>
        </a:prstGeom>
        <a:solidFill>
          <a:schemeClr val="accent5">
            <a:hueOff val="-4055126"/>
            <a:satOff val="-10451"/>
            <a:lumOff val="-7059"/>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EC2D02-189E-4C37-83A5-2CBABAE3B16C}">
      <dsp:nvSpPr>
        <dsp:cNvPr id="0" name=""/>
        <dsp:cNvSpPr/>
      </dsp:nvSpPr>
      <dsp:spPr>
        <a:xfrm>
          <a:off x="6188954" y="1348914"/>
          <a:ext cx="2643276" cy="522160"/>
        </a:xfrm>
        <a:prstGeom prst="rect">
          <a:avLst/>
        </a:prstGeom>
        <a:solidFill>
          <a:schemeClr val="accent5">
            <a:hueOff val="-5406834"/>
            <a:satOff val="-13935"/>
            <a:lumOff val="-9412"/>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Apr. 2022</a:t>
          </a:r>
          <a:endParaRPr lang="en-GB" sz="1400" kern="1200"/>
        </a:p>
      </dsp:txBody>
      <dsp:txXfrm>
        <a:off x="6188954" y="1348914"/>
        <a:ext cx="2643276" cy="522160"/>
      </dsp:txXfrm>
    </dsp:sp>
    <dsp:sp modelId="{B802C6F9-7334-4908-8E77-6966FBEFD632}">
      <dsp:nvSpPr>
        <dsp:cNvPr id="0" name=""/>
        <dsp:cNvSpPr/>
      </dsp:nvSpPr>
      <dsp:spPr>
        <a:xfrm>
          <a:off x="6188954" y="66602"/>
          <a:ext cx="2643276" cy="1282312"/>
        </a:xfrm>
        <a:prstGeom prst="rect">
          <a:avLst/>
        </a:prstGeom>
        <a:solidFill>
          <a:schemeClr val="accent5">
            <a:tint val="40000"/>
            <a:alpha val="90000"/>
            <a:hueOff val="-5391810"/>
            <a:satOff val="-18266"/>
            <a:lumOff val="-2342"/>
            <a:alphaOff val="0"/>
          </a:schemeClr>
        </a:solidFill>
        <a:ln w="12700" cap="flat" cmpd="sng" algn="ctr">
          <a:solidFill>
            <a:schemeClr val="accent5">
              <a:tint val="40000"/>
              <a:alpha val="90000"/>
              <a:hueOff val="-5391810"/>
              <a:satOff val="-18266"/>
              <a:lumOff val="-23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endParaRPr lang="en-GB" sz="1200" kern="1200"/>
        </a:p>
        <a:p>
          <a:pPr marL="0" lvl="0" indent="0" algn="l" defTabSz="533400">
            <a:lnSpc>
              <a:spcPct val="90000"/>
            </a:lnSpc>
            <a:spcBef>
              <a:spcPct val="0"/>
            </a:spcBef>
            <a:spcAft>
              <a:spcPct val="35000"/>
            </a:spcAft>
            <a:buNone/>
          </a:pPr>
          <a:r>
            <a:rPr lang="en-GB" sz="1200" kern="1200"/>
            <a:t>Final Strategy Launched at the Natural History Museum</a:t>
          </a:r>
        </a:p>
        <a:p>
          <a:pPr marL="0" lvl="0" indent="0" algn="l" defTabSz="533400">
            <a:lnSpc>
              <a:spcPct val="90000"/>
            </a:lnSpc>
            <a:spcBef>
              <a:spcPct val="0"/>
            </a:spcBef>
            <a:spcAft>
              <a:spcPct val="35000"/>
            </a:spcAft>
            <a:buNone/>
          </a:pPr>
          <a:endParaRPr lang="en-GB" sz="1200" kern="1200" dirty="0"/>
        </a:p>
        <a:p>
          <a:pPr marL="0" lvl="0" indent="0" algn="l" defTabSz="533400">
            <a:lnSpc>
              <a:spcPct val="90000"/>
            </a:lnSpc>
            <a:spcBef>
              <a:spcPct val="0"/>
            </a:spcBef>
            <a:spcAft>
              <a:spcPct val="35000"/>
            </a:spcAft>
            <a:buNone/>
          </a:pPr>
          <a:endParaRPr lang="en-GB" sz="1200" kern="1200"/>
        </a:p>
      </dsp:txBody>
      <dsp:txXfrm>
        <a:off x="6188954" y="66602"/>
        <a:ext cx="2643276" cy="1282312"/>
      </dsp:txXfrm>
    </dsp:sp>
    <dsp:sp modelId="{C00B349C-CD29-430E-870A-D2969E9AA864}">
      <dsp:nvSpPr>
        <dsp:cNvPr id="0" name=""/>
        <dsp:cNvSpPr/>
      </dsp:nvSpPr>
      <dsp:spPr>
        <a:xfrm>
          <a:off x="7510592" y="1871075"/>
          <a:ext cx="0" cy="304593"/>
        </a:xfrm>
        <a:prstGeom prst="line">
          <a:avLst/>
        </a:pr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790123DC-C5A7-4AE4-A87F-0BC4B77822CD}">
      <dsp:nvSpPr>
        <dsp:cNvPr id="0" name=""/>
        <dsp:cNvSpPr/>
      </dsp:nvSpPr>
      <dsp:spPr>
        <a:xfrm>
          <a:off x="7690816" y="2480262"/>
          <a:ext cx="2643276" cy="522160"/>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622300">
            <a:lnSpc>
              <a:spcPct val="90000"/>
            </a:lnSpc>
            <a:spcBef>
              <a:spcPct val="0"/>
            </a:spcBef>
            <a:spcAft>
              <a:spcPct val="35000"/>
            </a:spcAft>
            <a:buNone/>
            <a:defRPr b="1"/>
          </a:pPr>
          <a:r>
            <a:rPr lang="en-US" sz="1400" kern="1200"/>
            <a:t>May 2022 – 2030</a:t>
          </a:r>
        </a:p>
      </dsp:txBody>
      <dsp:txXfrm>
        <a:off x="7690816" y="2480262"/>
        <a:ext cx="2643276" cy="522160"/>
      </dsp:txXfrm>
    </dsp:sp>
    <dsp:sp modelId="{F09D891A-3BB3-4E55-862A-DE7138D85D50}">
      <dsp:nvSpPr>
        <dsp:cNvPr id="0" name=""/>
        <dsp:cNvSpPr/>
      </dsp:nvSpPr>
      <dsp:spPr>
        <a:xfrm>
          <a:off x="7690816" y="3002423"/>
          <a:ext cx="2643276" cy="641156"/>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l" defTabSz="533400">
            <a:lnSpc>
              <a:spcPct val="90000"/>
            </a:lnSpc>
            <a:spcBef>
              <a:spcPct val="0"/>
            </a:spcBef>
            <a:spcAft>
              <a:spcPct val="35000"/>
            </a:spcAft>
            <a:buNone/>
          </a:pPr>
          <a:r>
            <a:rPr lang="en-GB" sz="1200" kern="1200"/>
            <a:t>Delivery</a:t>
          </a:r>
          <a:endParaRPr lang="en-US" sz="1200" kern="1200"/>
        </a:p>
        <a:p>
          <a:pPr marL="0" lvl="0" indent="0" algn="l" defTabSz="533400">
            <a:lnSpc>
              <a:spcPct val="90000"/>
            </a:lnSpc>
            <a:spcBef>
              <a:spcPct val="0"/>
            </a:spcBef>
            <a:spcAft>
              <a:spcPct val="35000"/>
            </a:spcAft>
            <a:buNone/>
          </a:pPr>
          <a:endParaRPr lang="en-GB" sz="1200" kern="1200"/>
        </a:p>
      </dsp:txBody>
      <dsp:txXfrm>
        <a:off x="7690816" y="3002423"/>
        <a:ext cx="2643276" cy="641156"/>
      </dsp:txXfrm>
    </dsp:sp>
    <dsp:sp modelId="{0B45E0EE-5371-4CC4-83E0-E0AABBD18309}">
      <dsp:nvSpPr>
        <dsp:cNvPr id="0" name=""/>
        <dsp:cNvSpPr/>
      </dsp:nvSpPr>
      <dsp:spPr>
        <a:xfrm>
          <a:off x="9012454" y="2175668"/>
          <a:ext cx="0" cy="304593"/>
        </a:xfrm>
        <a:prstGeom prst="line">
          <a:avLst/>
        </a:pr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 modelId="{EC6A92DF-235E-4888-8A53-2CBFDEB6BB96}">
      <dsp:nvSpPr>
        <dsp:cNvPr id="0" name=""/>
        <dsp:cNvSpPr/>
      </dsp:nvSpPr>
      <dsp:spPr>
        <a:xfrm rot="2700000">
          <a:off x="7476747" y="2141823"/>
          <a:ext cx="67690" cy="67690"/>
        </a:xfrm>
        <a:prstGeom prst="rect">
          <a:avLst/>
        </a:prstGeom>
        <a:solidFill>
          <a:schemeClr val="accent5">
            <a:hueOff val="-5406834"/>
            <a:satOff val="-13935"/>
            <a:lumOff val="-9412"/>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E85C38-F195-4127-A925-F47BEDD68C8F}">
      <dsp:nvSpPr>
        <dsp:cNvPr id="0" name=""/>
        <dsp:cNvSpPr/>
      </dsp:nvSpPr>
      <dsp:spPr>
        <a:xfrm rot="2700000">
          <a:off x="8978609" y="2141823"/>
          <a:ext cx="67690" cy="67690"/>
        </a:xfrm>
        <a:prstGeom prst="rect">
          <a:avLst/>
        </a:prstGeom>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LabelsTimeline">
  <dgm:title val="Horizontal Labels Timeline"/>
  <dgm:desc val="Use to show a list of events in chronological order. The rectangular shape contains the description while the date is shown immediately below. It can display a large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1">
      <dgm:alg type="sp"/>
      <dgm:shape xmlns:r="http://schemas.openxmlformats.org/officeDocument/2006/relationships" type="line" r:blip="" zOrderOff="-1">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h" for="ch" forName="L1TextContainer" refType="h" fact="0.12"/>
                <dgm:constr type="t" for="ch" forName="L1TextContainer" refType="h" fact="0.31"/>
                <dgm:constr type="w" for="ch" forName="L2TextContainerWrapper" refType="w" fact="0.88"/>
                <dgm:constr type="l" for="ch" forName="L2TextContainerWrapper" refType="w" fact="0.06"/>
                <dgm:constr type="h" for="ch" forName="L2TextContainerWrapper" refType="h" fact="0.31"/>
                <dgm:constr type="b" for="ch" forName="L2TextContainerWrapper" refType="h" fact="0.31"/>
                <dgm:constr type="w" for="ch" forName="ConnectLine"/>
                <dgm:constr type="ctrX" for="ch" forName="ConnectLine" refType="w" fact="0.5"/>
                <dgm:constr type="h" for="ch" forName="ConnectLine" refType="h" fact="0.07"/>
                <dgm:constr type="t" for="ch" forName="ConnectLine" refType="h" fact="0.43"/>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5"/>
              </dgm:constrLst>
            </dgm:if>
            <dgm:else name="CaseForPlacingNodeBelowDivider">
              <dgm:constrLst>
                <dgm:constr type="w" for="ch" forName="L1TextContainer" refType="w" fact="0.88"/>
                <dgm:constr type="l" for="ch" forName="L1TextContainer" refType="w" fact="0.06"/>
                <dgm:constr type="h" for="ch" forName="L1TextContainer" refType="h" fact="0.12"/>
                <dgm:constr type="t" for="ch" forName="L1TextContainer" refType="h" fact="0.57"/>
                <dgm:constr type="w" for="ch" forName="L2TextContainerWrapper" refType="w" fact="0.88"/>
                <dgm:constr type="l" for="ch" forName="L2TextContainerWrapper" refType="w" fact="0.06"/>
                <dgm:constr type="h" for="ch" forName="L2TextContainerWrapper" refType="h" fact="0.31"/>
                <dgm:constr type="t" for="ch" forName="L2TextContainerWrapper" refType="h" fact="0.69"/>
                <dgm:constr type="w" for="ch" forName="ConnectLine"/>
                <dgm:constr type="ctrX" for="ch" forName="ConnectLine" refType="w" fact="0.5"/>
                <dgm:constr type="h" for="ch" forName="ConnectLine" refType="h" fact="0.07"/>
                <dgm:constr type="t" for="ch" forName="ConnectLine" refType="h" fact="0.5"/>
                <dgm:constr type="w" for="ch" forName="ConnectorPoint" refType="h" fact="0.022"/>
                <dgm:constr type="h" for="ch" forName="ConnectorPoint" refType="h" fact="0.022"/>
                <dgm:constr type="ctrX" for="ch" forName="ConnectorPoint" refType="w" fact="0.5"/>
                <dgm:constr type="ctrY" for="ch" forName="ConnectorPoint" refType="h" fact="0.5"/>
                <dgm:constr type="w" for="ch" forName="EmptyPlaceHolder" refType="w"/>
                <dgm:constr type="h" for="ch" forName="EmptyPlaceHolder" refType="h" fact="0.5"/>
                <dgm:constr type="t" for="ch" forName="EmptyPlaceHolder" refType="h" fact="0"/>
              </dgm:constrLst>
            </dgm:else>
          </dgm:choose>
          <dgm:layoutNode name="L1TextContainer" styleLbl="alignNode1">
            <dgm:varLst>
              <dgm:chMax val="1"/>
              <dgm:chPref val="1"/>
              <dgm:bulletEnabled val="1"/>
            </dgm:varLst>
            <dgm:alg type="tx">
              <dgm:param type="txAnchorVert" val="mid"/>
              <dgm:param type="parTxLTRAlign" val="ctr"/>
              <dgm:param type="parTxRTLAlign" val="ctr"/>
            </dgm:alg>
            <dgm:shape xmlns:r="http://schemas.openxmlformats.org/officeDocument/2006/relationships" type="rect" r:blip="">
              <dgm:adjLst/>
            </dgm:shape>
            <dgm:presOf axis="self"/>
            <dgm:constrLst>
              <dgm:constr type="tMarg" refType="primFontSz" fact="0.4"/>
              <dgm:constr type="bMarg" refType="primFontSz" fact="0.4"/>
              <dgm:constr type="lMarg" refType="primFontSz" fact="0.4"/>
              <dgm:constr type="rMarg" refType="primFontSz" fact="0.4"/>
            </dgm:constrLst>
            <dgm:ruleLst>
              <dgm:rule type="primFontSz" val="14" fact="NaN" max="NaN"/>
            </dgm:ruleLst>
          </dgm:layoutNode>
          <dgm:layoutNode name="L2TextContainerWrapper">
            <dgm:varLst>
              <dgm:bulletEnabled val="1"/>
            </dgm:varLst>
            <dgm:alg type="composite"/>
            <dgm:choose name="L2TextContainerConstr">
              <dgm:if name="CaseForPlacingL2TextContaineAboveDivider" axis="self" ptType="node" func="posOdd" op="equ" val="1">
                <dgm:constrLst>
                  <dgm:constr type="h" for="ch" forName="L2TextContainer" refType="h" fact="0.39"/>
                  <dgm:constr type="b" for="ch" forName="L2TextContainer" refType="h"/>
                  <dgm:constr type="h" for="ch" forName="FlexibleEmptyPlaceHolder" refType="h" fact="0.61"/>
                </dgm:constrLst>
              </dgm:if>
              <dgm:else name="CaseForPlacingL2TextContaineBelowDivider">
                <dgm:constrLst>
                  <dgm:constr type="h" for="ch" forName="L2TextContainer" refType="h" fact="0.39"/>
                  <dgm:constr type="h" for="ch" forName="FlexibleEmptyPlaceHolder" refType="h" fact="0.61"/>
                  <dgm:constr type="b" for="ch" forName="FlexibleEmptyPlaceHolder" refType="h"/>
                </dgm:constrLst>
              </dgm:else>
            </dgm:choose>
            <dgm:layoutNode name="L2TextContainer" styleLbl="bgAccFollowNode1" moveWith="L1TextContainer">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tMarg" refType="primFontSz" fact="0.75"/>
                <dgm:constr type="bMarg" refType="primFontSz" fact="0.75"/>
                <dgm:constr type="lMarg" refType="primFontSz" fact="0.75"/>
                <dgm:constr type="rMarg" refType="primFontSz" fact="0.75"/>
              </dgm:constrLst>
              <dgm:ruleLst>
                <dgm:rule type="h" val="INF" fact="NaN" max="NaN"/>
                <dgm:rule type="primFontSz" val="12" fact="NaN" max="NaN"/>
                <dgm:rule type="secFontSz" val="10"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1TextContainer">
            <dgm:alg type="sp"/>
            <dgm:shape xmlns:r="http://schemas.openxmlformats.org/officeDocument/2006/relationships" type="line" r:blip="">
              <dgm:adjLst/>
            </dgm:shape>
            <dgm:presOf/>
            <dgm:constrLst/>
          </dgm:layoutNode>
          <dgm:layoutNode name="ConnectorPoint" styleLbl="node1" moveWith="L1TextContainer">
            <dgm:alg type="sp"/>
            <dgm:shape xmlns:r="http://schemas.openxmlformats.org/officeDocument/2006/relationships" rot="45" type="rect" r:blip="" zOrderOff="10">
              <dgm:adjLst/>
              <dgm:extLst>
                <a:ext uri="{B698B0E9-8C71-41B9-8309-B3DCBF30829C}">
                  <dgm1612:spPr xmlns:dgm1612="http://schemas.microsoft.com/office/drawing/2016/12/diagram">
                    <a:ln w="6350"/>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912A68-0425-4655-8CF9-CAACC1B6CE89}" type="datetimeFigureOut">
              <a:rPr lang="en-GB" smtClean="0"/>
              <a:t>02/06/2023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EE691-6E70-482D-B68E-6ADB65151BE0}" type="slidenum">
              <a:rPr lang="en-GB" smtClean="0"/>
              <a:t>‹#›</a:t>
            </a:fld>
            <a:endParaRPr lang="en-GB"/>
          </a:p>
        </p:txBody>
      </p:sp>
    </p:spTree>
    <p:extLst>
      <p:ext uri="{BB962C8B-B14F-4D97-AF65-F5344CB8AC3E}">
        <p14:creationId xmlns:p14="http://schemas.microsoft.com/office/powerpoint/2010/main" val="3425565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NOV 2021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DfE launched draft Sustainability &amp; Climate Change Strategy for the education and children’s services sectors, developed in collaboration with DfE policy colleagues and sector representatives, including young people</a:t>
            </a:r>
            <a:r>
              <a:rPr lang="en-US" b="0" dirty="0"/>
              <a:t>. </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We continued to engage with stakeholders and partner organisations to develop our delivery plans and gather further data and evidence.  </a:t>
            </a:r>
            <a:endParaRPr lang="en-US" dirty="0"/>
          </a:p>
          <a:p>
            <a:pPr lvl="0"/>
            <a:endParaRPr lang="en-GB" b="0" dirty="0"/>
          </a:p>
          <a:p>
            <a:pPr lvl="0"/>
            <a:r>
              <a:rPr lang="en-GB" b="0" dirty="0"/>
              <a:t>ONGOING CROSS GOVT COLLABORATION</a:t>
            </a:r>
          </a:p>
          <a:p>
            <a:pPr marL="171450" lvl="0" indent="-171450">
              <a:buFont typeface="Arial" panose="020B0604020202020204" pitchFamily="34" charset="0"/>
              <a:buChar char="•"/>
            </a:pPr>
            <a:r>
              <a:rPr lang="en-GB" b="0" dirty="0"/>
              <a:t>The strategy aligns with the HMG Net Zero Strategy </a:t>
            </a:r>
            <a:endParaRPr lang="en-US" dirty="0"/>
          </a:p>
          <a:p>
            <a:pPr marL="171450" lvl="0" indent="-171450">
              <a:buFont typeface="Arial" panose="020B0604020202020204" pitchFamily="34" charset="0"/>
              <a:buChar char="•"/>
            </a:pPr>
            <a:r>
              <a:rPr lang="en-GB" b="0" dirty="0"/>
              <a:t>The strategy responds to recommendations from the Parliamentary Committees on Climate Change and Adaptation; recommendations from the Green Jobs Taskforce, the Dasgupta Review of the Economics of Biodiversity and the 25 YEP.  </a:t>
            </a:r>
            <a:endParaRPr lang="en-US" dirty="0"/>
          </a:p>
          <a:p>
            <a:pPr marL="171450" lvl="0" indent="-171450">
              <a:buFont typeface="Arial" panose="020B0604020202020204" pitchFamily="34" charset="0"/>
              <a:buChar char="•"/>
            </a:pPr>
            <a:r>
              <a:rPr lang="en-GB" b="0" dirty="0"/>
              <a:t>We are working with colleagues from across government to identify opportunities for collaboration (e.g. DEFRA, BEIS, DfT, FCDO)</a:t>
            </a:r>
            <a:endParaRPr lang="en-US" dirty="0"/>
          </a:p>
          <a:p>
            <a:endParaRPr lang="en-GB" dirty="0"/>
          </a:p>
          <a:p>
            <a:r>
              <a:rPr lang="en-GB" dirty="0"/>
              <a:t>DELIVERY</a:t>
            </a:r>
          </a:p>
          <a:p>
            <a:pPr marL="171450" lvl="0" indent="-171450">
              <a:buFont typeface="Arial" panose="020B0604020202020204" pitchFamily="34" charset="0"/>
              <a:buChar char="•"/>
            </a:pPr>
            <a:r>
              <a:rPr lang="en-US" b="0" dirty="0"/>
              <a:t>Ongoing engagement to secure delivery partners and ensure implementation is informed by sector and young people</a:t>
            </a:r>
          </a:p>
          <a:p>
            <a:pPr marL="171450" lvl="0" indent="-171450">
              <a:buFont typeface="Arial" panose="020B0604020202020204" pitchFamily="34" charset="0"/>
              <a:buChar char="•"/>
            </a:pPr>
            <a:r>
              <a:rPr lang="en-US" b="0" dirty="0"/>
              <a:t>Nature Park and Climate Leaders Award roll out from Autumn 2022</a:t>
            </a:r>
          </a:p>
          <a:p>
            <a:pPr marL="171450" lvl="0" indent="-171450">
              <a:buFont typeface="Arial" panose="020B0604020202020204" pitchFamily="34" charset="0"/>
              <a:buChar char="•"/>
            </a:pPr>
            <a:r>
              <a:rPr lang="en-US" b="0" dirty="0"/>
              <a:t>Evaluation Framework</a:t>
            </a:r>
          </a:p>
          <a:p>
            <a:pPr marL="171450" lvl="0" indent="-171450">
              <a:buFont typeface="Arial" panose="020B0604020202020204" pitchFamily="34" charset="0"/>
              <a:buChar char="•"/>
            </a:pPr>
            <a:r>
              <a:rPr lang="en-US" b="0" dirty="0"/>
              <a:t>Corporate Strategy</a:t>
            </a:r>
          </a:p>
          <a:p>
            <a:pPr marL="171450" lvl="0" indent="-171450">
              <a:buFont typeface="Arial" panose="020B0604020202020204" pitchFamily="34" charset="0"/>
              <a:buChar char="•"/>
            </a:pPr>
            <a:r>
              <a:rPr lang="en-US" b="0" dirty="0"/>
              <a:t>Progress reporting</a:t>
            </a:r>
          </a:p>
          <a:p>
            <a:endParaRPr lang="en-GB" dirty="0"/>
          </a:p>
        </p:txBody>
      </p:sp>
      <p:sp>
        <p:nvSpPr>
          <p:cNvPr id="4" name="Slide Number Placeholder 3"/>
          <p:cNvSpPr>
            <a:spLocks noGrp="1"/>
          </p:cNvSpPr>
          <p:nvPr>
            <p:ph type="sldNum" sz="quarter" idx="5"/>
          </p:nvPr>
        </p:nvSpPr>
        <p:spPr/>
        <p:txBody>
          <a:bodyPr/>
          <a:lstStyle/>
          <a:p>
            <a:fld id="{18E3B6BA-BF21-417F-BB24-DADEEEDD3C7B}" type="slidenum">
              <a:rPr lang="en-GB" smtClean="0"/>
              <a:t>2</a:t>
            </a:fld>
            <a:endParaRPr lang="en-GB"/>
          </a:p>
        </p:txBody>
      </p:sp>
    </p:spTree>
    <p:extLst>
      <p:ext uri="{BB962C8B-B14F-4D97-AF65-F5344CB8AC3E}">
        <p14:creationId xmlns:p14="http://schemas.microsoft.com/office/powerpoint/2010/main" val="1366793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257175" algn="l"/>
              </a:tabLst>
              <a:defRPr/>
            </a:pPr>
            <a:r>
              <a:rPr lang="en-GB" sz="1500" b="1" dirty="0">
                <a:solidFill>
                  <a:schemeClr val="accent1"/>
                </a:solidFill>
                <a:latin typeface="Calibri" panose="020F0502020204030204" pitchFamily="34" charset="0"/>
                <a:cs typeface="Calibri" panose="020F0502020204030204" pitchFamily="34" charset="0"/>
              </a:rPr>
              <a:t>Achieved through five action areas – sets out action to 2030 on:</a:t>
            </a:r>
          </a:p>
          <a:p>
            <a:pPr marL="342900" lvl="2" indent="-342900">
              <a:spcBef>
                <a:spcPts val="338"/>
              </a:spcBef>
              <a:buFont typeface="+mj-lt"/>
              <a:buAutoNum type="arabicPeriod"/>
              <a:tabLst>
                <a:tab pos="257175" algn="l"/>
              </a:tabLst>
              <a:defRPr/>
            </a:pPr>
            <a:r>
              <a:rPr lang="en-GB" sz="1500" b="1" i="1" dirty="0">
                <a:solidFill>
                  <a:srgbClr val="000000"/>
                </a:solidFill>
                <a:latin typeface="Calibri" panose="020F0502020204030204" pitchFamily="34" charset="0"/>
                <a:cs typeface="Calibri" panose="020F0502020204030204" pitchFamily="34" charset="0"/>
              </a:rPr>
              <a:t>Climate education: </a:t>
            </a:r>
            <a:r>
              <a:rPr lang="en-GB" sz="1500" dirty="0">
                <a:solidFill>
                  <a:srgbClr val="000000"/>
                </a:solidFill>
                <a:latin typeface="Calibri" panose="020F0502020204030204" pitchFamily="34" charset="0"/>
                <a:cs typeface="Calibri" panose="020F0502020204030204" pitchFamily="34" charset="0"/>
              </a:rPr>
              <a:t>focus on providing support to ensure excellent teaching in climate change and a greater emphasis on nature.  This will ensure all children and young people have robust knowledge.  Practical co-curricular opportunities (such as biodiversity monitoring) will enable young people to translate knowledge into positive action.</a:t>
            </a:r>
          </a:p>
          <a:p>
            <a:pPr marL="342900" lvl="2" indent="-342900">
              <a:spcBef>
                <a:spcPts val="338"/>
              </a:spcBef>
              <a:buFont typeface="+mj-lt"/>
              <a:buAutoNum type="arabicPeriod"/>
              <a:tabLst>
                <a:tab pos="257175" algn="l"/>
              </a:tabLst>
              <a:defRPr/>
            </a:pPr>
            <a:r>
              <a:rPr lang="en-GB" sz="1500" b="1" i="1" dirty="0">
                <a:solidFill>
                  <a:srgbClr val="000000"/>
                </a:solidFill>
                <a:latin typeface="Calibri" panose="020F0502020204030204" pitchFamily="34" charset="0"/>
                <a:cs typeface="Calibri" panose="020F0502020204030204" pitchFamily="34" charset="0"/>
              </a:rPr>
              <a:t>Green skills and careers: </a:t>
            </a:r>
            <a:r>
              <a:rPr lang="en-GB" sz="1500" dirty="0">
                <a:solidFill>
                  <a:srgbClr val="000000"/>
                </a:solidFill>
                <a:latin typeface="Calibri" panose="020F0502020204030204" pitchFamily="34" charset="0"/>
                <a:cs typeface="Calibri" panose="020F0502020204030204" pitchFamily="34" charset="0"/>
              </a:rPr>
              <a:t>reflects the broad range of jobs and skills needed for the future (for the transition to net zero and for nature’s recovery).  Recognises the need for not only young people to choose careers in this space but also that many adults will need to re-train.</a:t>
            </a:r>
          </a:p>
          <a:p>
            <a:pPr marL="342900" lvl="2" indent="-342900">
              <a:spcBef>
                <a:spcPts val="338"/>
              </a:spcBef>
              <a:buFont typeface="+mj-lt"/>
              <a:buAutoNum type="arabicPeriod"/>
              <a:tabLst>
                <a:tab pos="257175" algn="l"/>
              </a:tabLst>
              <a:defRPr/>
            </a:pPr>
            <a:r>
              <a:rPr lang="en-GB" sz="1500" b="1" i="1" dirty="0">
                <a:solidFill>
                  <a:srgbClr val="000000"/>
                </a:solidFill>
                <a:latin typeface="Calibri" panose="020F0502020204030204" pitchFamily="34" charset="0"/>
                <a:cs typeface="Calibri" panose="020F0502020204030204" pitchFamily="34" charset="0"/>
              </a:rPr>
              <a:t>The education estate and digital infrastructure: </a:t>
            </a:r>
            <a:r>
              <a:rPr lang="en-GB" sz="1500" dirty="0">
                <a:solidFill>
                  <a:srgbClr val="000000"/>
                </a:solidFill>
                <a:latin typeface="Calibri" panose="020F0502020204030204" pitchFamily="34" charset="0"/>
                <a:cs typeface="Calibri" panose="020F0502020204030204" pitchFamily="34" charset="0"/>
              </a:rPr>
              <a:t>sets out an ‘innovate, test, invest’ approach to tackling the huge challenge of making the education estate meet net zero and become resilient to climate change.  Will deliver standardised reporting frameworks to monitor progress to net zero.</a:t>
            </a:r>
          </a:p>
          <a:p>
            <a:pPr marL="342900" lvl="2" indent="-342900">
              <a:spcBef>
                <a:spcPts val="338"/>
              </a:spcBef>
              <a:buFont typeface="+mj-lt"/>
              <a:buAutoNum type="arabicPeriod"/>
              <a:tabLst>
                <a:tab pos="257175" algn="l"/>
              </a:tabLst>
              <a:defRPr/>
            </a:pPr>
            <a:r>
              <a:rPr lang="en-GB" sz="1500" b="1" i="1" dirty="0">
                <a:solidFill>
                  <a:srgbClr val="000000"/>
                </a:solidFill>
                <a:latin typeface="Calibri" panose="020F0502020204030204" pitchFamily="34" charset="0"/>
                <a:cs typeface="Calibri" panose="020F0502020204030204" pitchFamily="34" charset="0"/>
              </a:rPr>
              <a:t>Supply chains and operations</a:t>
            </a:r>
            <a:r>
              <a:rPr lang="en-GB" sz="1500" dirty="0">
                <a:solidFill>
                  <a:srgbClr val="000000"/>
                </a:solidFill>
                <a:latin typeface="Calibri" panose="020F0502020204030204" pitchFamily="34" charset="0"/>
                <a:cs typeface="Calibri" panose="020F0502020204030204" pitchFamily="34" charset="0"/>
              </a:rPr>
              <a:t>:  ensures education settings consider the environment in all they do, from their choice of suppliers and products (such as energy and food) and in reducing the use of single use plastics and the impact of the school of commute.  </a:t>
            </a:r>
          </a:p>
          <a:p>
            <a:pPr marL="342900" lvl="2" indent="-342900">
              <a:spcBef>
                <a:spcPts val="338"/>
              </a:spcBef>
              <a:buFont typeface="+mj-lt"/>
              <a:buAutoNum type="arabicPeriod"/>
              <a:tabLst>
                <a:tab pos="257175" algn="l"/>
              </a:tabLst>
              <a:defRPr/>
            </a:pPr>
            <a:r>
              <a:rPr lang="en-GB" sz="1500" b="1" i="1" dirty="0">
                <a:solidFill>
                  <a:srgbClr val="000000"/>
                </a:solidFill>
                <a:latin typeface="Calibri" panose="020F0502020204030204" pitchFamily="34" charset="0"/>
                <a:cs typeface="Calibri" panose="020F0502020204030204" pitchFamily="34" charset="0"/>
              </a:rPr>
              <a:t>International: </a:t>
            </a:r>
            <a:r>
              <a:rPr lang="en-GB" sz="1500" dirty="0">
                <a:solidFill>
                  <a:srgbClr val="000000"/>
                </a:solidFill>
                <a:latin typeface="Calibri" panose="020F0502020204030204" pitchFamily="34" charset="0"/>
                <a:cs typeface="Calibri" panose="020F0502020204030204" pitchFamily="34" charset="0"/>
              </a:rPr>
              <a:t>recognises that in achieving our vision we must be internationally focused – we will both learn from others and share our experience in delivering the strategy.  We will look to influence and inspire action.  </a:t>
            </a:r>
            <a:endParaRPr lang="en-GB" sz="1500" b="1" dirty="0">
              <a:solidFill>
                <a:srgbClr val="000000"/>
              </a:solidFill>
              <a:latin typeface="Calibri" panose="020F0502020204030204" pitchFamily="34" charset="0"/>
              <a:cs typeface="Calibri" panose="020F0502020204030204" pitchFamily="34" charset="0"/>
            </a:endParaRPr>
          </a:p>
          <a:p>
            <a:pPr marL="342900" lvl="0" indent="-342900">
              <a:spcBef>
                <a:spcPts val="338"/>
              </a:spcBef>
              <a:buAutoNum type="arabicPeriod" startAt="5"/>
              <a:tabLst>
                <a:tab pos="257175" algn="l"/>
              </a:tabLst>
              <a:defRPr/>
            </a:pPr>
            <a:endParaRPr lang="en-GB" sz="1600" b="1" dirty="0">
              <a:solidFill>
                <a:srgbClr val="000000"/>
              </a:solidFill>
              <a:latin typeface="Calibri" panose="020F0502020204030204" pitchFamily="34" charset="0"/>
              <a:cs typeface="Calibri" panose="020F0502020204030204" pitchFamily="34" charset="0"/>
            </a:endParaRPr>
          </a:p>
          <a:p>
            <a:pPr lvl="0" indent="0">
              <a:spcBef>
                <a:spcPts val="338"/>
              </a:spcBef>
              <a:buNone/>
              <a:tabLst>
                <a:tab pos="257175" algn="l"/>
              </a:tabLst>
              <a:defRPr/>
            </a:pPr>
            <a:r>
              <a:rPr lang="en-GB" sz="1600" b="1" dirty="0">
                <a:solidFill>
                  <a:schemeClr val="accent1"/>
                </a:solidFill>
                <a:latin typeface="Calibri" panose="020F0502020204030204" pitchFamily="34" charset="0"/>
                <a:cs typeface="Calibri" panose="020F0502020204030204" pitchFamily="34" charset="0"/>
              </a:rPr>
              <a:t>And three key initiatives:  </a:t>
            </a:r>
          </a:p>
          <a:p>
            <a:pPr lvl="0" indent="0">
              <a:spcBef>
                <a:spcPts val="338"/>
              </a:spcBef>
              <a:buNone/>
              <a:tabLst>
                <a:tab pos="257175" algn="l"/>
              </a:tabLst>
              <a:defRPr/>
            </a:pPr>
            <a:r>
              <a:rPr lang="en-GB" sz="1600" b="1" dirty="0">
                <a:solidFill>
                  <a:srgbClr val="000000"/>
                </a:solidFill>
                <a:latin typeface="Calibri" panose="020F0502020204030204" pitchFamily="34" charset="0"/>
                <a:cs typeface="Calibri" panose="020F0502020204030204" pitchFamily="34" charset="0"/>
              </a:rPr>
              <a:t>1) </a:t>
            </a:r>
            <a:r>
              <a:rPr lang="en-GB" sz="1600" dirty="0">
                <a:solidFill>
                  <a:srgbClr val="000000"/>
                </a:solidFill>
                <a:latin typeface="Calibri" panose="020F0502020204030204" pitchFamily="34" charset="0"/>
                <a:cs typeface="Calibri" panose="020F0502020204030204" pitchFamily="34" charset="0"/>
              </a:rPr>
              <a:t>National Education Nature Park and </a:t>
            </a:r>
            <a:r>
              <a:rPr lang="en-GB" sz="1600" b="1" dirty="0">
                <a:solidFill>
                  <a:srgbClr val="000000"/>
                </a:solidFill>
                <a:latin typeface="Calibri" panose="020F0502020204030204" pitchFamily="34" charset="0"/>
                <a:cs typeface="Calibri" panose="020F0502020204030204" pitchFamily="34" charset="0"/>
              </a:rPr>
              <a:t>2) </a:t>
            </a:r>
            <a:r>
              <a:rPr lang="en-GB" sz="1600" dirty="0">
                <a:solidFill>
                  <a:srgbClr val="000000"/>
                </a:solidFill>
                <a:latin typeface="Calibri" panose="020F0502020204030204" pitchFamily="34" charset="0"/>
                <a:cs typeface="Calibri" panose="020F0502020204030204" pitchFamily="34" charset="0"/>
              </a:rPr>
              <a:t>Climate Action Award – which will enable the education estate to play its part in increasing biodiversity and  give children and young people the opportunity to take positive action to improve their environment and be recognised for their contribution. </a:t>
            </a:r>
          </a:p>
          <a:p>
            <a:pPr lvl="0" indent="0">
              <a:spcBef>
                <a:spcPts val="338"/>
              </a:spcBef>
              <a:buNone/>
              <a:tabLst>
                <a:tab pos="257175" algn="l"/>
              </a:tabLst>
              <a:defRPr/>
            </a:pPr>
            <a:r>
              <a:rPr lang="en-GB" sz="1600" b="1" dirty="0">
                <a:solidFill>
                  <a:srgbClr val="000000"/>
                </a:solidFill>
                <a:latin typeface="Calibri" panose="020F0502020204030204" pitchFamily="34" charset="0"/>
                <a:cs typeface="Calibri" panose="020F0502020204030204" pitchFamily="34" charset="0"/>
              </a:rPr>
              <a:t>3) </a:t>
            </a:r>
            <a:r>
              <a:rPr lang="en-GB" sz="1600" dirty="0">
                <a:solidFill>
                  <a:srgbClr val="000000"/>
                </a:solidFill>
                <a:latin typeface="Calibri" panose="020F0502020204030204" pitchFamily="34" charset="0"/>
                <a:cs typeface="Calibri" panose="020F0502020204030204" pitchFamily="34" charset="0"/>
              </a:rPr>
              <a:t>Sustainability Leadership and Climate Action Plans – ensuring all education settings have a lead that can coordinate a whole-setting approach to sustainability and climate change (from what’s taught in the classroom, and extra-curricular activity to identifying action needed to adapt to climate change and decarbonise). We will support them in their action by providing carbon literacy training and help in developing a climate action plan.</a:t>
            </a:r>
            <a:endParaRPr lang="en-GB" sz="1050" dirty="0">
              <a:latin typeface="Calibri" panose="020F0502020204030204" pitchFamily="34" charset="0"/>
            </a:endParaRPr>
          </a:p>
          <a:p>
            <a:pPr algn="l">
              <a:buFont typeface="Arial" panose="020B0604020202020204" pitchFamily="34" charset="0"/>
              <a:buChar char="•"/>
            </a:pPr>
            <a:r>
              <a:rPr lang="en-GB" sz="1600" dirty="0">
                <a:solidFill>
                  <a:srgbClr val="000000"/>
                </a:solidFill>
                <a:latin typeface="Arial" panose="020B0604020202020204" pitchFamily="34" charset="0"/>
                <a:cs typeface="Arial" panose="020B0604020202020204" pitchFamily="34" charset="0"/>
              </a:rPr>
              <a:t>increasing opportunities for climate education and access to nature</a:t>
            </a:r>
          </a:p>
          <a:p>
            <a:pPr algn="l">
              <a:buFont typeface="Arial" panose="020B0604020202020204" pitchFamily="34" charset="0"/>
              <a:buChar char="•"/>
            </a:pPr>
            <a:r>
              <a:rPr lang="en-GB" sz="1600" dirty="0">
                <a:solidFill>
                  <a:srgbClr val="000000"/>
                </a:solidFill>
                <a:latin typeface="Arial" panose="020B0604020202020204" pitchFamily="34" charset="0"/>
                <a:cs typeface="Arial" panose="020B0604020202020204" pitchFamily="34" charset="0"/>
              </a:rPr>
              <a:t>driving opportunities to increase biodiversity and climate resilience</a:t>
            </a:r>
          </a:p>
          <a:p>
            <a:pPr algn="l">
              <a:buFont typeface="Arial" panose="020B0604020202020204" pitchFamily="34" charset="0"/>
              <a:buChar char="•"/>
            </a:pPr>
            <a:r>
              <a:rPr lang="en-GB" sz="1600" dirty="0">
                <a:solidFill>
                  <a:srgbClr val="000000"/>
                </a:solidFill>
                <a:latin typeface="Arial" panose="020B0604020202020204" pitchFamily="34" charset="0"/>
                <a:cs typeface="Arial" panose="020B0604020202020204" pitchFamily="34" charset="0"/>
              </a:rPr>
              <a:t>co-ordinating and leading a whole-setting approach to climate change and sustainability</a:t>
            </a:r>
          </a:p>
          <a:p>
            <a:pPr marL="342900" lvl="2" indent="-342900">
              <a:spcBef>
                <a:spcPts val="338"/>
              </a:spcBef>
              <a:buFont typeface="+mj-lt"/>
              <a:buAutoNum type="arabicPeriod"/>
              <a:tabLst>
                <a:tab pos="257175" algn="l"/>
              </a:tabLst>
              <a:defRPr/>
            </a:pPr>
            <a:endParaRPr lang="en-GB" sz="1500" b="1" dirty="0">
              <a:solidFill>
                <a:srgbClr val="000000"/>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884835-F7F3-43EF-AF88-7BF1A5F85027}" type="slidenum">
              <a:rPr kumimoji="0" lang="en-GB" sz="12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230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Greening Education Partnership is a global framework which aims to prepare every learner for a changing world. </a:t>
            </a:r>
          </a:p>
          <a:p>
            <a:endParaRPr lang="en-GB" dirty="0"/>
          </a:p>
        </p:txBody>
      </p:sp>
      <p:sp>
        <p:nvSpPr>
          <p:cNvPr id="4" name="Slide Number Placeholder 3"/>
          <p:cNvSpPr>
            <a:spLocks noGrp="1"/>
          </p:cNvSpPr>
          <p:nvPr>
            <p:ph type="sldNum" sz="quarter" idx="5"/>
          </p:nvPr>
        </p:nvSpPr>
        <p:spPr/>
        <p:txBody>
          <a:bodyPr/>
          <a:lstStyle/>
          <a:p>
            <a:fld id="{FE3EE691-6E70-482D-B68E-6ADB65151BE0}" type="slidenum">
              <a:rPr lang="en-GB" smtClean="0"/>
              <a:t>6</a:t>
            </a:fld>
            <a:endParaRPr lang="en-GB"/>
          </a:p>
        </p:txBody>
      </p:sp>
    </p:spTree>
    <p:extLst>
      <p:ext uri="{BB962C8B-B14F-4D97-AF65-F5344CB8AC3E}">
        <p14:creationId xmlns:p14="http://schemas.microsoft.com/office/powerpoint/2010/main" val="1304912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Department for Education">
            <a:extLst>
              <a:ext uri="{FF2B5EF4-FFF2-40B4-BE49-F238E27FC236}">
                <a16:creationId xmlns:a16="http://schemas.microsoft.com/office/drawing/2014/main" id="{5F290C33-4E3D-48B5-9792-BE113CB1BE3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676867" y="1754910"/>
            <a:ext cx="7296081" cy="1357746"/>
          </a:xfrm>
        </p:spPr>
        <p:txBody>
          <a:bodyPr lIns="0" tIns="0" rIns="0" bIns="0" anchor="b" anchorCtr="0">
            <a:noAutofit/>
          </a:bodyPr>
          <a:lstStyle>
            <a:lvl1pPr algn="l">
              <a:lnSpc>
                <a:spcPct val="85000"/>
              </a:lnSpc>
              <a:defRPr sz="4000" b="1" cap="none" baseline="0">
                <a:solidFill>
                  <a:schemeClr val="tx1"/>
                </a:solidFill>
                <a:latin typeface="+mj-lt"/>
              </a:defRPr>
            </a:lvl1pPr>
          </a:lstStyle>
          <a:p>
            <a:r>
              <a:rPr lang="en-GB" noProof="0"/>
              <a:t>Click to edit Master title style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676867" y="6253382"/>
            <a:ext cx="3229663" cy="374650"/>
          </a:xfrm>
        </p:spPr>
        <p:txBody>
          <a:bodyPr lIns="0" tIns="0" rIns="0" bIns="0">
            <a:noAutofit/>
          </a:bodyPr>
          <a:lstStyle>
            <a:lvl1pPr marL="0" indent="0" algn="l">
              <a:buNone/>
              <a:defRPr sz="1200">
                <a:solidFill>
                  <a:schemeClr val="tx1"/>
                </a:solidFill>
              </a:defRPr>
            </a:lvl1pPr>
            <a:lvl5pPr marL="744101" indent="0" algn="l">
              <a:buNone/>
              <a:defRPr/>
            </a:lvl5pPr>
          </a:lstStyle>
          <a:p>
            <a:pPr lvl="0"/>
            <a:r>
              <a:rPr lang="en-GB"/>
              <a:t>Month </a:t>
            </a:r>
            <a:r>
              <a:rPr lang="en-GB" noProof="0"/>
              <a:t>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p:nvPr>
        </p:nvSpPr>
        <p:spPr>
          <a:xfrm>
            <a:off x="676867" y="3191521"/>
            <a:ext cx="7296081" cy="857250"/>
          </a:xfrm>
        </p:spPr>
        <p:txBody>
          <a:bodyPr lIns="0" tIns="0" rIns="0" bIns="0">
            <a:noAutofit/>
          </a:bodyPr>
          <a:lstStyle>
            <a:lvl1pPr>
              <a:defRPr sz="3200" b="0">
                <a:solidFill>
                  <a:schemeClr val="tx1"/>
                </a:solidFill>
              </a:defRPr>
            </a:lvl1pPr>
          </a:lstStyle>
          <a:p>
            <a:pPr lvl="0"/>
            <a:r>
              <a:rPr lang="en-GB" noProof="0"/>
              <a:t>Click to edit Master text styles</a:t>
            </a:r>
          </a:p>
        </p:txBody>
      </p:sp>
    </p:spTree>
    <p:extLst>
      <p:ext uri="{BB962C8B-B14F-4D97-AF65-F5344CB8AC3E}">
        <p14:creationId xmlns:p14="http://schemas.microsoft.com/office/powerpoint/2010/main" val="2674321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BA4E23-FCBE-46E9-AF92-F481572D77B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838589" y="2836677"/>
            <a:ext cx="7492777" cy="1630088"/>
          </a:xfrm>
        </p:spPr>
        <p:txBody>
          <a:bodyPr anchor="t" anchorCtr="0">
            <a:normAutofit/>
          </a:bodyPr>
          <a:lstStyle>
            <a:lvl1pPr algn="l">
              <a:lnSpc>
                <a:spcPct val="85000"/>
              </a:lnSpc>
              <a:defRPr sz="3600" b="1" cap="none" baseline="0">
                <a:solidFill>
                  <a:schemeClr val="tx1"/>
                </a:solidFill>
              </a:defRPr>
            </a:lvl1pPr>
          </a:lstStyle>
          <a:p>
            <a:r>
              <a:rPr lang="en-US"/>
              <a:t>Section title</a:t>
            </a:r>
          </a:p>
        </p:txBody>
      </p:sp>
    </p:spTree>
    <p:extLst>
      <p:ext uri="{BB962C8B-B14F-4D97-AF65-F5344CB8AC3E}">
        <p14:creationId xmlns:p14="http://schemas.microsoft.com/office/powerpoint/2010/main" val="114868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8" y="1361860"/>
            <a:ext cx="10956797" cy="469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4" name="Footer Placeholder 3">
            <a:extLst>
              <a:ext uri="{FF2B5EF4-FFF2-40B4-BE49-F238E27FC236}">
                <a16:creationId xmlns:a16="http://schemas.microsoft.com/office/drawing/2014/main" id="{E763F045-6FE1-4010-B19A-965F3782071A}"/>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5" name="Slide Number Placeholder 4">
            <a:extLst>
              <a:ext uri="{FF2B5EF4-FFF2-40B4-BE49-F238E27FC236}">
                <a16:creationId xmlns:a16="http://schemas.microsoft.com/office/drawing/2014/main" id="{9980D8CA-E46C-483D-8651-178424FBAAFC}"/>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00231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6DB07B-09C9-453F-B765-54897D475D93}"/>
              </a:ext>
            </a:extLst>
          </p:cNvPr>
          <p:cNvSpPr>
            <a:spLocks noGrp="1"/>
          </p:cNvSpPr>
          <p:nvPr>
            <p:ph sz="quarter" idx="14"/>
          </p:nvPr>
        </p:nvSpPr>
        <p:spPr>
          <a:xfrm>
            <a:off x="6096002" y="1361856"/>
            <a:ext cx="5508625" cy="46611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Content Placeholder 2"/>
          <p:cNvSpPr>
            <a:spLocks noGrp="1"/>
          </p:cNvSpPr>
          <p:nvPr>
            <p:ph idx="1"/>
          </p:nvPr>
        </p:nvSpPr>
        <p:spPr>
          <a:xfrm>
            <a:off x="647549" y="1361856"/>
            <a:ext cx="5288033" cy="4660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5" y="6348404"/>
            <a:ext cx="10154233" cy="365125"/>
          </a:xfrm>
          <a:prstGeom prst="rect">
            <a:avLst/>
          </a:prstGeom>
        </p:spPr>
        <p:txBody>
          <a:bodyPr vert="horz" lIns="91440" tIns="45720" rIns="91440" bIns="4572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954423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p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4BF72B-E63F-4D7A-9EDC-FE7CB2CEA6D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5" y="6348404"/>
            <a:ext cx="10154233" cy="365125"/>
          </a:xfrm>
          <a:prstGeom prst="rect">
            <a:avLst/>
          </a:prstGeom>
        </p:spPr>
        <p:txBody>
          <a:bodyPr vert="horz" lIns="91440" tIns="45720" rIns="91440" bIns="4572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a:solidFill>
                <a:srgbClr val="000000"/>
              </a:solidFill>
            </a:endParaRPr>
          </a:p>
        </p:txBody>
      </p:sp>
      <p:sp>
        <p:nvSpPr>
          <p:cNvPr id="5" name="Slide Number Placeholder 4">
            <a:extLst>
              <a:ext uri="{FF2B5EF4-FFF2-40B4-BE49-F238E27FC236}">
                <a16:creationId xmlns:a16="http://schemas.microsoft.com/office/drawing/2014/main" id="{376E03D2-9C7C-4AF2-BDB8-6D1A8E0800B8}"/>
              </a:ext>
            </a:extLst>
          </p:cNvPr>
          <p:cNvSpPr>
            <a:spLocks noGrp="1"/>
          </p:cNvSpPr>
          <p:nvPr>
            <p:ph type="sldNum" sz="quarter" idx="16"/>
          </p:nvPr>
        </p:nvSpPr>
        <p:spPr/>
        <p:txBody>
          <a:bodyPr/>
          <a:lstStyle/>
          <a:p>
            <a:fld id="{4FAB73BC-B049-4115-A692-8D63A059BFB8}" type="slidenum">
              <a:rPr lang="en-US" smtClean="0"/>
              <a:pPr/>
              <a:t>‹#›</a:t>
            </a:fld>
            <a:endParaRPr lang="en-US"/>
          </a:p>
        </p:txBody>
      </p:sp>
      <p:sp>
        <p:nvSpPr>
          <p:cNvPr id="2" name="Title 1">
            <a:extLst>
              <a:ext uri="{FF2B5EF4-FFF2-40B4-BE49-F238E27FC236}">
                <a16:creationId xmlns:a16="http://schemas.microsoft.com/office/drawing/2014/main" id="{3EAE47C9-FA90-491B-A398-CE785F59473E}"/>
              </a:ext>
            </a:extLst>
          </p:cNvPr>
          <p:cNvSpPr>
            <a:spLocks noGrp="1"/>
          </p:cNvSpPr>
          <p:nvPr>
            <p:ph type="title"/>
          </p:nvPr>
        </p:nvSpPr>
        <p:spPr>
          <a:xfrm>
            <a:off x="5283202" y="1145812"/>
            <a:ext cx="6321143" cy="4626341"/>
          </a:xfrm>
        </p:spPr>
        <p:txBody>
          <a:bodyPr/>
          <a:lstStyle>
            <a:lvl1pPr>
              <a:defRPr sz="2800">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507174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ar Cover slide ">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E39FA2-65DE-4E96-9C1B-DA718C41665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A1183695-5B41-4020-8AEA-8FE559E32813}"/>
              </a:ext>
            </a:extLst>
          </p:cNvPr>
          <p:cNvSpPr>
            <a:spLocks noGrp="1"/>
          </p:cNvSpPr>
          <p:nvPr>
            <p:ph type="title" hasCustomPrompt="1"/>
          </p:nvPr>
        </p:nvSpPr>
        <p:spPr>
          <a:xfrm>
            <a:off x="1260000" y="5775078"/>
            <a:ext cx="2973917" cy="946149"/>
          </a:xfrm>
        </p:spPr>
        <p:txBody>
          <a:bodyPr/>
          <a:lstStyle>
            <a:lvl1pPr marL="0" marR="0" indent="0" algn="l" defTabSz="685766" rtl="0" eaLnBrk="1" fontAlgn="auto" latinLnBrk="0" hangingPunct="1">
              <a:lnSpc>
                <a:spcPct val="90000"/>
              </a:lnSpc>
              <a:spcBef>
                <a:spcPct val="0"/>
              </a:spcBef>
              <a:spcAft>
                <a:spcPts val="0"/>
              </a:spcAft>
              <a:buClrTx/>
              <a:buSzTx/>
              <a:buFontTx/>
              <a:buNone/>
              <a:tabLst/>
              <a:defRPr sz="1100">
                <a:solidFill>
                  <a:schemeClr val="tx1"/>
                </a:solidFill>
              </a:defRPr>
            </a:lvl1pPr>
          </a:lstStyle>
          <a:p>
            <a:pPr marL="0" marR="0" lvl="0" indent="0" algn="l" defTabSz="685766" rtl="0" eaLnBrk="1" fontAlgn="auto" latinLnBrk="0" hangingPunct="1">
              <a:lnSpc>
                <a:spcPct val="90000"/>
              </a:lnSpc>
              <a:spcBef>
                <a:spcPct val="0"/>
              </a:spcBef>
              <a:spcAft>
                <a:spcPts val="0"/>
              </a:spcAft>
              <a:buClrTx/>
              <a:buSzTx/>
              <a:buFontTx/>
              <a:buNone/>
              <a:tabLst/>
              <a:defRPr/>
            </a:pPr>
            <a:r>
              <a:rPr lang="en-GB" noProof="0"/>
              <a:t>Department for Education</a:t>
            </a:r>
          </a:p>
        </p:txBody>
      </p:sp>
    </p:spTree>
    <p:extLst>
      <p:ext uri="{BB962C8B-B14F-4D97-AF65-F5344CB8AC3E}">
        <p14:creationId xmlns:p14="http://schemas.microsoft.com/office/powerpoint/2010/main" val="3857161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What can a curriculum body achieve?</a:t>
            </a:r>
            <a:endParaRPr lang="en-GB" noProof="0"/>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
        <p:nvSpPr>
          <p:cNvPr id="8" name="Content Placeholder 7">
            <a:extLst>
              <a:ext uri="{FF2B5EF4-FFF2-40B4-BE49-F238E27FC236}">
                <a16:creationId xmlns:a16="http://schemas.microsoft.com/office/drawing/2014/main" id="{41D13415-7349-4248-AADB-203192A0296E}"/>
              </a:ext>
            </a:extLst>
          </p:cNvPr>
          <p:cNvSpPr>
            <a:spLocks noGrp="1"/>
          </p:cNvSpPr>
          <p:nvPr>
            <p:ph sz="quarter" idx="12"/>
          </p:nvPr>
        </p:nvSpPr>
        <p:spPr>
          <a:xfrm>
            <a:off x="787204" y="1418406"/>
            <a:ext cx="10648951" cy="456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39295490"/>
      </p:ext>
    </p:extLst>
  </p:cSld>
  <p:clrMapOvr>
    <a:masterClrMapping/>
  </p:clrMapOvr>
  <p:extLst>
    <p:ext uri="{DCECCB84-F9BA-43D5-87BE-67443E8EF086}">
      <p15:sldGuideLst xmlns:p15="http://schemas.microsoft.com/office/powerpoint/2012/main">
        <p15:guide id="1" orient="horz" pos="377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Slide 1 - Blue">
    <p:spTree>
      <p:nvGrpSpPr>
        <p:cNvPr id="1" name=""/>
        <p:cNvGrpSpPr/>
        <p:nvPr/>
      </p:nvGrpSpPr>
      <p:grpSpPr>
        <a:xfrm>
          <a:off x="0" y="0"/>
          <a:ext cx="0" cy="0"/>
          <a:chOff x="0" y="0"/>
          <a:chExt cx="0" cy="0"/>
        </a:xfrm>
      </p:grpSpPr>
      <p:pic>
        <p:nvPicPr>
          <p:cNvPr id="10" name="Picture 9" title="Cover Blue">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566032" y="2568230"/>
            <a:ext cx="7296081" cy="854933"/>
          </a:xfrm>
        </p:spPr>
        <p:txBody>
          <a:bodyPr anchor="t" anchorCtr="0">
            <a:noAutofit/>
          </a:bodyPr>
          <a:lstStyle>
            <a:lvl1pPr algn="l">
              <a:lnSpc>
                <a:spcPct val="85000"/>
              </a:lnSpc>
              <a:defRPr sz="3000" b="1" cap="none" baseline="0">
                <a:solidFill>
                  <a:schemeClr val="bg1"/>
                </a:solidFill>
                <a:latin typeface="+mj-lt"/>
              </a:defRPr>
            </a:lvl1pPr>
          </a:lstStyle>
          <a:p>
            <a:r>
              <a:rPr lang="en-US"/>
              <a:t>Presentation title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563245" y="6253382"/>
            <a:ext cx="3229663" cy="374650"/>
          </a:xfrm>
        </p:spPr>
        <p:txBody>
          <a:bodyPr>
            <a:normAutofit/>
          </a:bodyPr>
          <a:lstStyle>
            <a:lvl1pPr marL="0" indent="0" algn="l">
              <a:buNone/>
              <a:defRPr sz="900">
                <a:solidFill>
                  <a:schemeClr val="bg1"/>
                </a:solidFill>
              </a:defRPr>
            </a:lvl1pPr>
            <a:lvl5pPr marL="558076" indent="0" algn="l">
              <a:buNone/>
              <a:defRPr/>
            </a:lvl5pPr>
          </a:lstStyle>
          <a:p>
            <a:pPr lvl="0"/>
            <a:r>
              <a:rPr lang="en-GB"/>
              <a:t>Month 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hasCustomPrompt="1"/>
          </p:nvPr>
        </p:nvSpPr>
        <p:spPr>
          <a:xfrm>
            <a:off x="551855" y="3114869"/>
            <a:ext cx="6127751" cy="857250"/>
          </a:xfrm>
        </p:spPr>
        <p:txBody>
          <a:bodyPr>
            <a:noAutofit/>
          </a:bodyPr>
          <a:lstStyle>
            <a:lvl1pPr>
              <a:defRPr sz="2400" b="0">
                <a:solidFill>
                  <a:schemeClr val="bg1"/>
                </a:solidFill>
              </a:defRPr>
            </a:lvl1pPr>
          </a:lstStyle>
          <a:p>
            <a:pPr lvl="0"/>
            <a:r>
              <a:rPr lang="en-US"/>
              <a:t>Subtitle</a:t>
            </a:r>
          </a:p>
        </p:txBody>
      </p:sp>
    </p:spTree>
    <p:extLst>
      <p:ext uri="{BB962C8B-B14F-4D97-AF65-F5344CB8AC3E}">
        <p14:creationId xmlns:p14="http://schemas.microsoft.com/office/powerpoint/2010/main" val="1340009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Slide 2 - Green">
    <p:spTree>
      <p:nvGrpSpPr>
        <p:cNvPr id="1" name=""/>
        <p:cNvGrpSpPr/>
        <p:nvPr/>
      </p:nvGrpSpPr>
      <p:grpSpPr>
        <a:xfrm>
          <a:off x="0" y="0"/>
          <a:ext cx="0" cy="0"/>
          <a:chOff x="0" y="0"/>
          <a:chExt cx="0" cy="0"/>
        </a:xfrm>
      </p:grpSpPr>
      <p:pic>
        <p:nvPicPr>
          <p:cNvPr id="10" name="Picture 9" title="Cover green">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566032" y="2568230"/>
            <a:ext cx="7296081" cy="854933"/>
          </a:xfrm>
        </p:spPr>
        <p:txBody>
          <a:bodyPr anchor="t" anchorCtr="0">
            <a:noAutofit/>
          </a:bodyPr>
          <a:lstStyle>
            <a:lvl1pPr algn="l">
              <a:lnSpc>
                <a:spcPct val="85000"/>
              </a:lnSpc>
              <a:defRPr sz="3000" b="1" cap="none" baseline="0">
                <a:solidFill>
                  <a:schemeClr val="bg1"/>
                </a:solidFill>
                <a:latin typeface="+mj-lt"/>
              </a:defRPr>
            </a:lvl1pPr>
          </a:lstStyle>
          <a:p>
            <a:r>
              <a:rPr lang="en-US"/>
              <a:t>Presentation title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563245" y="6253382"/>
            <a:ext cx="3229663" cy="374650"/>
          </a:xfrm>
        </p:spPr>
        <p:txBody>
          <a:bodyPr>
            <a:normAutofit/>
          </a:bodyPr>
          <a:lstStyle>
            <a:lvl1pPr marL="0" indent="0" algn="l">
              <a:buNone/>
              <a:defRPr sz="900">
                <a:solidFill>
                  <a:schemeClr val="bg1"/>
                </a:solidFill>
              </a:defRPr>
            </a:lvl1pPr>
            <a:lvl5pPr marL="558076" indent="0" algn="l">
              <a:buNone/>
              <a:defRPr/>
            </a:lvl5pPr>
          </a:lstStyle>
          <a:p>
            <a:pPr lvl="0"/>
            <a:r>
              <a:rPr lang="en-GB"/>
              <a:t>Month 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hasCustomPrompt="1"/>
          </p:nvPr>
        </p:nvSpPr>
        <p:spPr>
          <a:xfrm>
            <a:off x="551855" y="3114869"/>
            <a:ext cx="6127751" cy="857250"/>
          </a:xfrm>
        </p:spPr>
        <p:txBody>
          <a:bodyPr>
            <a:noAutofit/>
          </a:bodyPr>
          <a:lstStyle>
            <a:lvl1pPr>
              <a:defRPr sz="2400" b="0">
                <a:solidFill>
                  <a:schemeClr val="bg1"/>
                </a:solidFill>
              </a:defRPr>
            </a:lvl1pPr>
          </a:lstStyle>
          <a:p>
            <a:pPr lvl="0"/>
            <a:r>
              <a:rPr lang="en-US"/>
              <a:t>Subtitle</a:t>
            </a:r>
          </a:p>
        </p:txBody>
      </p:sp>
    </p:spTree>
    <p:extLst>
      <p:ext uri="{BB962C8B-B14F-4D97-AF65-F5344CB8AC3E}">
        <p14:creationId xmlns:p14="http://schemas.microsoft.com/office/powerpoint/2010/main" val="18183067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Slide 3 - Pink">
    <p:spTree>
      <p:nvGrpSpPr>
        <p:cNvPr id="1" name=""/>
        <p:cNvGrpSpPr/>
        <p:nvPr/>
      </p:nvGrpSpPr>
      <p:grpSpPr>
        <a:xfrm>
          <a:off x="0" y="0"/>
          <a:ext cx="0" cy="0"/>
          <a:chOff x="0" y="0"/>
          <a:chExt cx="0" cy="0"/>
        </a:xfrm>
      </p:grpSpPr>
      <p:pic>
        <p:nvPicPr>
          <p:cNvPr id="10" name="Picture 9" title="Cover slide Pink">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566032" y="2568230"/>
            <a:ext cx="7296081" cy="854933"/>
          </a:xfrm>
        </p:spPr>
        <p:txBody>
          <a:bodyPr anchor="t" anchorCtr="0">
            <a:noAutofit/>
          </a:bodyPr>
          <a:lstStyle>
            <a:lvl1pPr algn="l">
              <a:lnSpc>
                <a:spcPct val="85000"/>
              </a:lnSpc>
              <a:defRPr sz="3000" b="1" cap="none" baseline="0">
                <a:solidFill>
                  <a:schemeClr val="bg1"/>
                </a:solidFill>
                <a:latin typeface="+mj-lt"/>
              </a:defRPr>
            </a:lvl1pPr>
          </a:lstStyle>
          <a:p>
            <a:r>
              <a:rPr lang="en-US"/>
              <a:t>Presentation title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563245" y="6253382"/>
            <a:ext cx="3229663" cy="374650"/>
          </a:xfrm>
        </p:spPr>
        <p:txBody>
          <a:bodyPr>
            <a:normAutofit/>
          </a:bodyPr>
          <a:lstStyle>
            <a:lvl1pPr marL="0" indent="0" algn="l">
              <a:buNone/>
              <a:defRPr sz="900">
                <a:solidFill>
                  <a:schemeClr val="bg1"/>
                </a:solidFill>
              </a:defRPr>
            </a:lvl1pPr>
            <a:lvl5pPr marL="558076" indent="0" algn="l">
              <a:buNone/>
              <a:defRPr/>
            </a:lvl5pPr>
          </a:lstStyle>
          <a:p>
            <a:pPr lvl="0"/>
            <a:r>
              <a:rPr lang="en-GB"/>
              <a:t>Month 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hasCustomPrompt="1"/>
          </p:nvPr>
        </p:nvSpPr>
        <p:spPr>
          <a:xfrm>
            <a:off x="551855" y="3114869"/>
            <a:ext cx="6127751" cy="857250"/>
          </a:xfrm>
        </p:spPr>
        <p:txBody>
          <a:bodyPr>
            <a:noAutofit/>
          </a:bodyPr>
          <a:lstStyle>
            <a:lvl1pPr>
              <a:defRPr sz="2400" b="0">
                <a:solidFill>
                  <a:schemeClr val="bg1"/>
                </a:solidFill>
              </a:defRPr>
            </a:lvl1pPr>
          </a:lstStyle>
          <a:p>
            <a:pPr lvl="0"/>
            <a:r>
              <a:rPr lang="en-US"/>
              <a:t>Subtitle</a:t>
            </a:r>
          </a:p>
        </p:txBody>
      </p:sp>
    </p:spTree>
    <p:extLst>
      <p:ext uri="{BB962C8B-B14F-4D97-AF65-F5344CB8AC3E}">
        <p14:creationId xmlns:p14="http://schemas.microsoft.com/office/powerpoint/2010/main" val="15466738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Slide 4 - Purple">
    <p:spTree>
      <p:nvGrpSpPr>
        <p:cNvPr id="1" name=""/>
        <p:cNvGrpSpPr/>
        <p:nvPr/>
      </p:nvGrpSpPr>
      <p:grpSpPr>
        <a:xfrm>
          <a:off x="0" y="0"/>
          <a:ext cx="0" cy="0"/>
          <a:chOff x="0" y="0"/>
          <a:chExt cx="0" cy="0"/>
        </a:xfrm>
      </p:grpSpPr>
      <p:pic>
        <p:nvPicPr>
          <p:cNvPr id="10" name="Picture 9" title="Cover slide purple">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566032" y="2568230"/>
            <a:ext cx="7296081" cy="854933"/>
          </a:xfrm>
        </p:spPr>
        <p:txBody>
          <a:bodyPr anchor="t" anchorCtr="0">
            <a:noAutofit/>
          </a:bodyPr>
          <a:lstStyle>
            <a:lvl1pPr algn="l">
              <a:lnSpc>
                <a:spcPct val="85000"/>
              </a:lnSpc>
              <a:defRPr sz="3000" b="1" cap="none" baseline="0">
                <a:solidFill>
                  <a:schemeClr val="bg1"/>
                </a:solidFill>
                <a:latin typeface="+mj-lt"/>
              </a:defRPr>
            </a:lvl1pPr>
          </a:lstStyle>
          <a:p>
            <a:r>
              <a:rPr lang="en-US"/>
              <a:t>Presentation title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563245" y="6253382"/>
            <a:ext cx="3229663" cy="374650"/>
          </a:xfrm>
        </p:spPr>
        <p:txBody>
          <a:bodyPr>
            <a:normAutofit/>
          </a:bodyPr>
          <a:lstStyle>
            <a:lvl1pPr marL="0" indent="0" algn="l">
              <a:buNone/>
              <a:defRPr sz="900">
                <a:solidFill>
                  <a:schemeClr val="bg1"/>
                </a:solidFill>
              </a:defRPr>
            </a:lvl1pPr>
            <a:lvl5pPr marL="558076" indent="0" algn="l">
              <a:buNone/>
              <a:defRPr/>
            </a:lvl5pPr>
          </a:lstStyle>
          <a:p>
            <a:pPr lvl="0"/>
            <a:r>
              <a:rPr lang="en-GB"/>
              <a:t>Month 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hasCustomPrompt="1"/>
          </p:nvPr>
        </p:nvSpPr>
        <p:spPr>
          <a:xfrm>
            <a:off x="551855" y="3114869"/>
            <a:ext cx="6127751" cy="857250"/>
          </a:xfrm>
        </p:spPr>
        <p:txBody>
          <a:bodyPr>
            <a:noAutofit/>
          </a:bodyPr>
          <a:lstStyle>
            <a:lvl1pPr>
              <a:defRPr sz="2400" b="0">
                <a:solidFill>
                  <a:schemeClr val="bg1"/>
                </a:solidFill>
              </a:defRPr>
            </a:lvl1pPr>
          </a:lstStyle>
          <a:p>
            <a:pPr lvl="0"/>
            <a:r>
              <a:rPr lang="en-US"/>
              <a:t>Subtitle</a:t>
            </a:r>
          </a:p>
        </p:txBody>
      </p:sp>
    </p:spTree>
    <p:extLst>
      <p:ext uri="{BB962C8B-B14F-4D97-AF65-F5344CB8AC3E}">
        <p14:creationId xmlns:p14="http://schemas.microsoft.com/office/powerpoint/2010/main" val="569159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BA4E23-FCBE-46E9-AF92-F481572D77B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838586" y="2836677"/>
            <a:ext cx="7492777" cy="1630088"/>
          </a:xfrm>
        </p:spPr>
        <p:txBody>
          <a:bodyPr anchor="t" anchorCtr="0">
            <a:normAutofit/>
          </a:bodyPr>
          <a:lstStyle>
            <a:lvl1pPr algn="l">
              <a:lnSpc>
                <a:spcPct val="85000"/>
              </a:lnSpc>
              <a:defRPr sz="3600" b="1" cap="none" baseline="0">
                <a:solidFill>
                  <a:schemeClr val="tx1"/>
                </a:solidFill>
              </a:defRPr>
            </a:lvl1pPr>
          </a:lstStyle>
          <a:p>
            <a:r>
              <a:rPr lang="en-US"/>
              <a:t>Section title</a:t>
            </a:r>
          </a:p>
        </p:txBody>
      </p:sp>
    </p:spTree>
    <p:extLst>
      <p:ext uri="{BB962C8B-B14F-4D97-AF65-F5344CB8AC3E}">
        <p14:creationId xmlns:p14="http://schemas.microsoft.com/office/powerpoint/2010/main" val="36275673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slide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1838588" y="2836677"/>
            <a:ext cx="7492777" cy="1630088"/>
          </a:xfrm>
        </p:spPr>
        <p:txBody>
          <a:bodyPr anchor="t" anchorCtr="0">
            <a:normAutofit/>
          </a:bodyPr>
          <a:lstStyle>
            <a:lvl1pPr algn="l">
              <a:lnSpc>
                <a:spcPct val="85000"/>
              </a:lnSpc>
              <a:defRPr sz="2700" b="1" cap="none" baseline="0">
                <a:solidFill>
                  <a:schemeClr val="bg1"/>
                </a:solidFill>
              </a:defRPr>
            </a:lvl1pPr>
          </a:lstStyle>
          <a:p>
            <a:r>
              <a:rPr lang="en-US"/>
              <a:t>Section title</a:t>
            </a:r>
          </a:p>
        </p:txBody>
      </p:sp>
    </p:spTree>
    <p:extLst>
      <p:ext uri="{BB962C8B-B14F-4D97-AF65-F5344CB8AC3E}">
        <p14:creationId xmlns:p14="http://schemas.microsoft.com/office/powerpoint/2010/main" val="1038615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slide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651480" y="2836677"/>
            <a:ext cx="7492777" cy="1630088"/>
          </a:xfrm>
        </p:spPr>
        <p:txBody>
          <a:bodyPr anchor="t" anchorCtr="0">
            <a:normAutofit/>
          </a:bodyPr>
          <a:lstStyle>
            <a:lvl1pPr algn="l">
              <a:lnSpc>
                <a:spcPct val="85000"/>
              </a:lnSpc>
              <a:defRPr sz="2700" b="1" cap="none" baseline="0">
                <a:solidFill>
                  <a:schemeClr val="bg1"/>
                </a:solidFill>
              </a:defRPr>
            </a:lvl1pPr>
          </a:lstStyle>
          <a:p>
            <a:r>
              <a:rPr lang="en-US"/>
              <a:t>Section title</a:t>
            </a:r>
          </a:p>
        </p:txBody>
      </p:sp>
    </p:spTree>
    <p:extLst>
      <p:ext uri="{BB962C8B-B14F-4D97-AF65-F5344CB8AC3E}">
        <p14:creationId xmlns:p14="http://schemas.microsoft.com/office/powerpoint/2010/main" val="2484361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slide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651480" y="3358042"/>
            <a:ext cx="7492777" cy="1630088"/>
          </a:xfrm>
        </p:spPr>
        <p:txBody>
          <a:bodyPr anchor="t" anchorCtr="0">
            <a:normAutofit/>
          </a:bodyPr>
          <a:lstStyle>
            <a:lvl1pPr algn="l">
              <a:lnSpc>
                <a:spcPct val="85000"/>
              </a:lnSpc>
              <a:defRPr sz="2700" b="1" cap="none" baseline="0">
                <a:solidFill>
                  <a:schemeClr val="bg1"/>
                </a:solidFill>
              </a:defRPr>
            </a:lvl1pPr>
          </a:lstStyle>
          <a:p>
            <a:r>
              <a:rPr lang="en-US"/>
              <a:t>Section title</a:t>
            </a:r>
          </a:p>
        </p:txBody>
      </p:sp>
    </p:spTree>
    <p:extLst>
      <p:ext uri="{BB962C8B-B14F-4D97-AF65-F5344CB8AC3E}">
        <p14:creationId xmlns:p14="http://schemas.microsoft.com/office/powerpoint/2010/main" val="4229116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 slide 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75FF1FB-8CF7-4FD7-820A-A1E1F660B524}"/>
              </a:ext>
            </a:extLst>
          </p:cNvPr>
          <p:cNvPicPr>
            <a:picLocks noChangeAspect="1"/>
          </p:cNvPicPr>
          <p:nvPr userDrawn="1"/>
        </p:nvPicPr>
        <p:blipFill>
          <a:blip r:embed="rId2"/>
          <a:stretch>
            <a:fillRect/>
          </a:stretch>
        </p:blipFill>
        <p:spPr>
          <a:xfrm>
            <a:off x="4" y="0"/>
            <a:ext cx="12192025" cy="6858014"/>
          </a:xfrm>
          <a:prstGeom prst="rect">
            <a:avLst/>
          </a:prstGeom>
        </p:spPr>
      </p:pic>
      <p:sp>
        <p:nvSpPr>
          <p:cNvPr id="2" name="Title 1"/>
          <p:cNvSpPr>
            <a:spLocks noGrp="1"/>
          </p:cNvSpPr>
          <p:nvPr>
            <p:ph type="ctrTitle" hasCustomPrompt="1"/>
          </p:nvPr>
        </p:nvSpPr>
        <p:spPr>
          <a:xfrm>
            <a:off x="651480" y="1978430"/>
            <a:ext cx="7492777" cy="1630088"/>
          </a:xfrm>
        </p:spPr>
        <p:txBody>
          <a:bodyPr anchor="t" anchorCtr="0">
            <a:normAutofit/>
          </a:bodyPr>
          <a:lstStyle>
            <a:lvl1pPr algn="l">
              <a:lnSpc>
                <a:spcPct val="85000"/>
              </a:lnSpc>
              <a:defRPr sz="2700" b="1" cap="none" baseline="0">
                <a:solidFill>
                  <a:schemeClr val="bg1"/>
                </a:solidFill>
              </a:defRPr>
            </a:lvl1pPr>
          </a:lstStyle>
          <a:p>
            <a:r>
              <a:rPr lang="en-US"/>
              <a:t>Section title</a:t>
            </a:r>
          </a:p>
        </p:txBody>
      </p:sp>
    </p:spTree>
    <p:extLst>
      <p:ext uri="{BB962C8B-B14F-4D97-AF65-F5344CB8AC3E}">
        <p14:creationId xmlns:p14="http://schemas.microsoft.com/office/powerpoint/2010/main" val="2765030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slide - 1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7" y="1361858"/>
            <a:ext cx="10956797" cy="469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42282090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image slide 1 - White page number">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7" y="1361858"/>
            <a:ext cx="10956797" cy="469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lvl1pPr>
              <a:defRPr>
                <a:solidFill>
                  <a:schemeClr val="bg1"/>
                </a:solidFill>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31227337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image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7" y="1361858"/>
            <a:ext cx="10956797" cy="469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a:xfrm>
            <a:off x="10853643" y="6201810"/>
            <a:ext cx="750701" cy="365125"/>
          </a:xfrm>
        </p:spPr>
        <p:txBody>
          <a:bodyPr/>
          <a:lstStyle>
            <a:lvl1pPr>
              <a:defRPr>
                <a:solidFill>
                  <a:srgbClr val="4D4D4D"/>
                </a:solidFill>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2002831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slide - Text and Object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8" y="1361856"/>
            <a:ext cx="5288033" cy="4660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
        <p:nvSpPr>
          <p:cNvPr id="17" name="Content Placeholder 2">
            <a:extLst>
              <a:ext uri="{FF2B5EF4-FFF2-40B4-BE49-F238E27FC236}">
                <a16:creationId xmlns:a16="http://schemas.microsoft.com/office/drawing/2014/main" id="{39F39E81-6444-4E8F-9D08-96C61A4C3764}"/>
              </a:ext>
            </a:extLst>
          </p:cNvPr>
          <p:cNvSpPr>
            <a:spLocks noGrp="1"/>
          </p:cNvSpPr>
          <p:nvPr>
            <p:ph idx="13"/>
          </p:nvPr>
        </p:nvSpPr>
        <p:spPr>
          <a:xfrm>
            <a:off x="6096000" y="1361856"/>
            <a:ext cx="5508344" cy="4660572"/>
          </a:xfrm>
        </p:spPr>
        <p:txBody>
          <a:bodyPr anchor="ctr" anchorCtr="0"/>
          <a:lstStyle>
            <a:lvl1pPr algn="ctr">
              <a:defRPr/>
            </a:lvl1pPr>
          </a:lstStyle>
          <a:p>
            <a:pPr lvl="0"/>
            <a:endParaRPr lang="en-US"/>
          </a:p>
        </p:txBody>
      </p:sp>
    </p:spTree>
    <p:extLst>
      <p:ext uri="{BB962C8B-B14F-4D97-AF65-F5344CB8AC3E}">
        <p14:creationId xmlns:p14="http://schemas.microsoft.com/office/powerpoint/2010/main" val="19009128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slide - with table">
    <p:spTree>
      <p:nvGrpSpPr>
        <p:cNvPr id="1" name=""/>
        <p:cNvGrpSpPr/>
        <p:nvPr/>
      </p:nvGrpSpPr>
      <p:grpSpPr>
        <a:xfrm>
          <a:off x="0" y="0"/>
          <a:ext cx="0" cy="0"/>
          <a:chOff x="0" y="0"/>
          <a:chExt cx="0" cy="0"/>
        </a:xfrm>
      </p:grpSpPr>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6937430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114DDE-BC55-4372-BFAF-BC29CB0C0DFD}"/>
              </a:ext>
            </a:extLst>
          </p:cNvPr>
          <p:cNvPicPr>
            <a:picLocks noChangeAspect="1"/>
          </p:cNvPicPr>
          <p:nvPr userDrawn="1"/>
        </p:nvPicPr>
        <p:blipFill>
          <a:blip r:embed="rId2"/>
          <a:stretch>
            <a:fillRect/>
          </a:stretch>
        </p:blipFill>
        <p:spPr>
          <a:xfrm>
            <a:off x="3" y="5"/>
            <a:ext cx="12191996" cy="6857997"/>
          </a:xfrm>
          <a:prstGeom prst="rect">
            <a:avLst/>
          </a:prstGeom>
        </p:spPr>
      </p:pic>
      <p:sp>
        <p:nvSpPr>
          <p:cNvPr id="3" name="Content Placeholder 2"/>
          <p:cNvSpPr>
            <a:spLocks noGrp="1"/>
          </p:cNvSpPr>
          <p:nvPr>
            <p:ph idx="1" hasCustomPrompt="1"/>
          </p:nvPr>
        </p:nvSpPr>
        <p:spPr>
          <a:xfrm>
            <a:off x="5015832" y="1002632"/>
            <a:ext cx="6535037" cy="5121858"/>
          </a:xfrm>
        </p:spPr>
        <p:txBody>
          <a:bodyPr>
            <a:normAutofit/>
          </a:bodyPr>
          <a:lstStyle>
            <a:lvl1pPr>
              <a:spcBef>
                <a:spcPts val="0"/>
              </a:spcBef>
              <a:spcAft>
                <a:spcPts val="0"/>
              </a:spcAft>
              <a:defRPr sz="1800" b="1">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Quote</a:t>
            </a:r>
          </a:p>
          <a:p>
            <a:pPr lvl="0"/>
            <a:r>
              <a:rPr lang="en-US"/>
              <a:t>[Add quote here]</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5" name="Slide Number Placeholder 4">
            <a:extLst>
              <a:ext uri="{FF2B5EF4-FFF2-40B4-BE49-F238E27FC236}">
                <a16:creationId xmlns:a16="http://schemas.microsoft.com/office/drawing/2014/main" id="{376E03D2-9C7C-4AF2-BDB8-6D1A8E0800B8}"/>
              </a:ext>
            </a:extLst>
          </p:cNvPr>
          <p:cNvSpPr>
            <a:spLocks noGrp="1"/>
          </p:cNvSpPr>
          <p:nvPr>
            <p:ph type="sldNum" sz="quarter" idx="16"/>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401911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6" y="1361856"/>
            <a:ext cx="10956797" cy="469335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4" name="Footer Placeholder 3">
            <a:extLst>
              <a:ext uri="{FF2B5EF4-FFF2-40B4-BE49-F238E27FC236}">
                <a16:creationId xmlns:a16="http://schemas.microsoft.com/office/drawing/2014/main" id="{E763F045-6FE1-4010-B19A-965F3782071A}"/>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5" name="Slide Number Placeholder 4">
            <a:extLst>
              <a:ext uri="{FF2B5EF4-FFF2-40B4-BE49-F238E27FC236}">
                <a16:creationId xmlns:a16="http://schemas.microsoft.com/office/drawing/2014/main" id="{9980D8CA-E46C-483D-8651-178424FBAAFC}"/>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4641087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ar Cover slide 1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CF5E5-B70B-4B61-BBAC-93081A9D57FE}"/>
              </a:ext>
            </a:extLst>
          </p:cNvPr>
          <p:cNvPicPr>
            <a:picLocks noChangeAspect="1"/>
          </p:cNvPicPr>
          <p:nvPr userDrawn="1"/>
        </p:nvPicPr>
        <p:blipFill>
          <a:blip r:embed="rId2"/>
          <a:stretch>
            <a:fillRect/>
          </a:stretch>
        </p:blipFill>
        <p:spPr>
          <a:xfrm>
            <a:off x="3" y="3"/>
            <a:ext cx="12191997" cy="6857999"/>
          </a:xfrm>
          <a:prstGeom prst="rect">
            <a:avLst/>
          </a:prstGeom>
        </p:spPr>
      </p:pic>
      <p:sp>
        <p:nvSpPr>
          <p:cNvPr id="3" name="Text Placeholder 2">
            <a:extLst>
              <a:ext uri="{FF2B5EF4-FFF2-40B4-BE49-F238E27FC236}">
                <a16:creationId xmlns:a16="http://schemas.microsoft.com/office/drawing/2014/main" id="{83235AA5-3F57-4264-B3AD-0018FEFDEF79}"/>
              </a:ext>
            </a:extLst>
          </p:cNvPr>
          <p:cNvSpPr>
            <a:spLocks noGrp="1"/>
          </p:cNvSpPr>
          <p:nvPr>
            <p:ph type="body" sz="quarter" idx="10" hasCustomPrompt="1"/>
          </p:nvPr>
        </p:nvSpPr>
        <p:spPr>
          <a:xfrm>
            <a:off x="662628" y="5775075"/>
            <a:ext cx="2973917" cy="946150"/>
          </a:xfrm>
        </p:spPr>
        <p:txBody>
          <a:bodyPr/>
          <a:lstStyle>
            <a:lvl1pPr>
              <a:spcBef>
                <a:spcPts val="0"/>
              </a:spcBef>
              <a:spcAft>
                <a:spcPts val="1350"/>
              </a:spcAft>
              <a:defRPr sz="825" b="1">
                <a:solidFill>
                  <a:schemeClr val="bg1"/>
                </a:solidFill>
              </a:defRPr>
            </a:lvl1pPr>
            <a:lvl3pPr marL="0" indent="0">
              <a:buNone/>
              <a:defRPr sz="825">
                <a:solidFill>
                  <a:schemeClr val="bg1"/>
                </a:solidFill>
                <a:latin typeface="Arial" panose="020B0604020202020204" pitchFamily="34" charset="0"/>
                <a:cs typeface="Arial" panose="020B0604020202020204" pitchFamily="34" charset="0"/>
              </a:defRPr>
            </a:lvl3pPr>
          </a:lstStyle>
          <a:p>
            <a:pPr lvl="0"/>
            <a:r>
              <a:rPr lang="en-US"/>
              <a:t>Department for Education</a:t>
            </a:r>
          </a:p>
          <a:p>
            <a:pPr lvl="2"/>
            <a:r>
              <a:rPr lang="en-US"/>
              <a:t>© Crown copyright 2019</a:t>
            </a:r>
            <a:endParaRPr lang="en-GB"/>
          </a:p>
        </p:txBody>
      </p:sp>
    </p:spTree>
    <p:extLst>
      <p:ext uri="{BB962C8B-B14F-4D97-AF65-F5344CB8AC3E}">
        <p14:creationId xmlns:p14="http://schemas.microsoft.com/office/powerpoint/2010/main" val="3604514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ar Cover slide 2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CF5E5-B70B-4B61-BBAC-93081A9D57FE}"/>
              </a:ext>
            </a:extLst>
          </p:cNvPr>
          <p:cNvPicPr>
            <a:picLocks noChangeAspect="1"/>
          </p:cNvPicPr>
          <p:nvPr userDrawn="1"/>
        </p:nvPicPr>
        <p:blipFill>
          <a:blip r:embed="rId2"/>
          <a:stretch>
            <a:fillRect/>
          </a:stretch>
        </p:blipFill>
        <p:spPr>
          <a:xfrm>
            <a:off x="3" y="0"/>
            <a:ext cx="12191997" cy="6857998"/>
          </a:xfrm>
          <a:prstGeom prst="rect">
            <a:avLst/>
          </a:prstGeom>
        </p:spPr>
      </p:pic>
      <p:sp>
        <p:nvSpPr>
          <p:cNvPr id="3" name="Text Placeholder 2">
            <a:extLst>
              <a:ext uri="{FF2B5EF4-FFF2-40B4-BE49-F238E27FC236}">
                <a16:creationId xmlns:a16="http://schemas.microsoft.com/office/drawing/2014/main" id="{83235AA5-3F57-4264-B3AD-0018FEFDEF79}"/>
              </a:ext>
            </a:extLst>
          </p:cNvPr>
          <p:cNvSpPr>
            <a:spLocks noGrp="1"/>
          </p:cNvSpPr>
          <p:nvPr>
            <p:ph type="body" sz="quarter" idx="10" hasCustomPrompt="1"/>
          </p:nvPr>
        </p:nvSpPr>
        <p:spPr>
          <a:xfrm>
            <a:off x="662628" y="5775075"/>
            <a:ext cx="2973917" cy="946150"/>
          </a:xfrm>
        </p:spPr>
        <p:txBody>
          <a:bodyPr/>
          <a:lstStyle>
            <a:lvl1pPr>
              <a:spcBef>
                <a:spcPts val="0"/>
              </a:spcBef>
              <a:spcAft>
                <a:spcPts val="1350"/>
              </a:spcAft>
              <a:defRPr sz="825" b="1">
                <a:solidFill>
                  <a:schemeClr val="bg1"/>
                </a:solidFill>
              </a:defRPr>
            </a:lvl1pPr>
            <a:lvl3pPr marL="0" indent="0">
              <a:buNone/>
              <a:defRPr sz="825">
                <a:solidFill>
                  <a:schemeClr val="bg1"/>
                </a:solidFill>
                <a:latin typeface="Arial" panose="020B0604020202020204" pitchFamily="34" charset="0"/>
                <a:cs typeface="Arial" panose="020B0604020202020204" pitchFamily="34" charset="0"/>
              </a:defRPr>
            </a:lvl3pPr>
          </a:lstStyle>
          <a:p>
            <a:pPr lvl="0"/>
            <a:r>
              <a:rPr lang="en-US"/>
              <a:t>Department for Education</a:t>
            </a:r>
          </a:p>
          <a:p>
            <a:pPr lvl="2"/>
            <a:r>
              <a:rPr lang="en-US"/>
              <a:t>© Crown copyright 2019</a:t>
            </a:r>
            <a:endParaRPr lang="en-GB"/>
          </a:p>
        </p:txBody>
      </p:sp>
    </p:spTree>
    <p:extLst>
      <p:ext uri="{BB962C8B-B14F-4D97-AF65-F5344CB8AC3E}">
        <p14:creationId xmlns:p14="http://schemas.microsoft.com/office/powerpoint/2010/main" val="8762962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ar Cover slide 3 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CF5E5-B70B-4B61-BBAC-93081A9D57FE}"/>
              </a:ext>
            </a:extLst>
          </p:cNvPr>
          <p:cNvPicPr>
            <a:picLocks noChangeAspect="1"/>
          </p:cNvPicPr>
          <p:nvPr userDrawn="1"/>
        </p:nvPicPr>
        <p:blipFill>
          <a:blip r:embed="rId2"/>
          <a:stretch>
            <a:fillRect/>
          </a:stretch>
        </p:blipFill>
        <p:spPr>
          <a:xfrm>
            <a:off x="3" y="0"/>
            <a:ext cx="12191997" cy="6857998"/>
          </a:xfrm>
          <a:prstGeom prst="rect">
            <a:avLst/>
          </a:prstGeom>
        </p:spPr>
      </p:pic>
      <p:sp>
        <p:nvSpPr>
          <p:cNvPr id="3" name="Text Placeholder 2">
            <a:extLst>
              <a:ext uri="{FF2B5EF4-FFF2-40B4-BE49-F238E27FC236}">
                <a16:creationId xmlns:a16="http://schemas.microsoft.com/office/drawing/2014/main" id="{83235AA5-3F57-4264-B3AD-0018FEFDEF79}"/>
              </a:ext>
            </a:extLst>
          </p:cNvPr>
          <p:cNvSpPr>
            <a:spLocks noGrp="1"/>
          </p:cNvSpPr>
          <p:nvPr>
            <p:ph type="body" sz="quarter" idx="10" hasCustomPrompt="1"/>
          </p:nvPr>
        </p:nvSpPr>
        <p:spPr>
          <a:xfrm>
            <a:off x="662628" y="5775075"/>
            <a:ext cx="2973917" cy="946150"/>
          </a:xfrm>
        </p:spPr>
        <p:txBody>
          <a:bodyPr/>
          <a:lstStyle>
            <a:lvl1pPr>
              <a:spcBef>
                <a:spcPts val="0"/>
              </a:spcBef>
              <a:spcAft>
                <a:spcPts val="1350"/>
              </a:spcAft>
              <a:defRPr sz="825" b="1">
                <a:solidFill>
                  <a:schemeClr val="bg1"/>
                </a:solidFill>
              </a:defRPr>
            </a:lvl1pPr>
            <a:lvl3pPr marL="0" indent="0">
              <a:buNone/>
              <a:defRPr sz="825">
                <a:solidFill>
                  <a:schemeClr val="bg1"/>
                </a:solidFill>
                <a:latin typeface="Arial" panose="020B0604020202020204" pitchFamily="34" charset="0"/>
                <a:cs typeface="Arial" panose="020B0604020202020204" pitchFamily="34" charset="0"/>
              </a:defRPr>
            </a:lvl3pPr>
          </a:lstStyle>
          <a:p>
            <a:pPr lvl="0"/>
            <a:r>
              <a:rPr lang="en-US"/>
              <a:t>Department for Education</a:t>
            </a:r>
          </a:p>
          <a:p>
            <a:pPr lvl="2"/>
            <a:r>
              <a:rPr lang="en-US"/>
              <a:t>© Crown copyright 2019</a:t>
            </a:r>
            <a:endParaRPr lang="en-GB"/>
          </a:p>
        </p:txBody>
      </p:sp>
    </p:spTree>
    <p:extLst>
      <p:ext uri="{BB962C8B-B14F-4D97-AF65-F5344CB8AC3E}">
        <p14:creationId xmlns:p14="http://schemas.microsoft.com/office/powerpoint/2010/main" val="40195883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ar Cover slide 4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CF5E5-B70B-4B61-BBAC-93081A9D57FE}"/>
              </a:ext>
            </a:extLst>
          </p:cNvPr>
          <p:cNvPicPr>
            <a:picLocks noChangeAspect="1"/>
          </p:cNvPicPr>
          <p:nvPr userDrawn="1"/>
        </p:nvPicPr>
        <p:blipFill>
          <a:blip r:embed="rId2"/>
          <a:stretch>
            <a:fillRect/>
          </a:stretch>
        </p:blipFill>
        <p:spPr>
          <a:xfrm>
            <a:off x="3" y="0"/>
            <a:ext cx="12191997" cy="6857998"/>
          </a:xfrm>
          <a:prstGeom prst="rect">
            <a:avLst/>
          </a:prstGeom>
        </p:spPr>
      </p:pic>
      <p:sp>
        <p:nvSpPr>
          <p:cNvPr id="3" name="Text Placeholder 2">
            <a:extLst>
              <a:ext uri="{FF2B5EF4-FFF2-40B4-BE49-F238E27FC236}">
                <a16:creationId xmlns:a16="http://schemas.microsoft.com/office/drawing/2014/main" id="{83235AA5-3F57-4264-B3AD-0018FEFDEF79}"/>
              </a:ext>
            </a:extLst>
          </p:cNvPr>
          <p:cNvSpPr>
            <a:spLocks noGrp="1"/>
          </p:cNvSpPr>
          <p:nvPr>
            <p:ph type="body" sz="quarter" idx="10" hasCustomPrompt="1"/>
          </p:nvPr>
        </p:nvSpPr>
        <p:spPr>
          <a:xfrm>
            <a:off x="662628" y="5775075"/>
            <a:ext cx="2973917" cy="946150"/>
          </a:xfrm>
        </p:spPr>
        <p:txBody>
          <a:bodyPr/>
          <a:lstStyle>
            <a:lvl1pPr>
              <a:spcBef>
                <a:spcPts val="0"/>
              </a:spcBef>
              <a:spcAft>
                <a:spcPts val="1350"/>
              </a:spcAft>
              <a:defRPr sz="825" b="1">
                <a:solidFill>
                  <a:schemeClr val="bg1"/>
                </a:solidFill>
              </a:defRPr>
            </a:lvl1pPr>
            <a:lvl3pPr marL="0" indent="0">
              <a:buNone/>
              <a:defRPr sz="825">
                <a:solidFill>
                  <a:schemeClr val="bg1"/>
                </a:solidFill>
                <a:latin typeface="Arial" panose="020B0604020202020204" pitchFamily="34" charset="0"/>
                <a:cs typeface="Arial" panose="020B0604020202020204" pitchFamily="34" charset="0"/>
              </a:defRPr>
            </a:lvl3pPr>
          </a:lstStyle>
          <a:p>
            <a:pPr lvl="0"/>
            <a:r>
              <a:rPr lang="en-US"/>
              <a:t>Department for Education</a:t>
            </a:r>
          </a:p>
          <a:p>
            <a:pPr lvl="2"/>
            <a:r>
              <a:rPr lang="en-US"/>
              <a:t>© Crown copyright 2019</a:t>
            </a:r>
            <a:endParaRPr lang="en-GB"/>
          </a:p>
        </p:txBody>
      </p:sp>
    </p:spTree>
    <p:extLst>
      <p:ext uri="{BB962C8B-B14F-4D97-AF65-F5344CB8AC3E}">
        <p14:creationId xmlns:p14="http://schemas.microsoft.com/office/powerpoint/2010/main" val="8608958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31124-34C6-9EB9-1F9B-497D105836D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B1EE9D82-80B4-68E9-2C9E-3F9DF67DEB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DEACC18-372E-61F6-74BD-BE36057C2560}"/>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5" name="Footer Placeholder 4">
            <a:extLst>
              <a:ext uri="{FF2B5EF4-FFF2-40B4-BE49-F238E27FC236}">
                <a16:creationId xmlns:a16="http://schemas.microsoft.com/office/drawing/2014/main" id="{D2E58207-2C45-4674-16A3-C87457B69C45}"/>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BAA9FEC2-F101-2138-8566-C937A9EFCD81}"/>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2215314026"/>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68985-3071-7F13-4365-40E26B22B2F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BA73F63-868D-9BBE-FBFA-CA2E3741F5F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A062EFC-0D46-2058-7CB7-515FDB417A2D}"/>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5" name="Footer Placeholder 4">
            <a:extLst>
              <a:ext uri="{FF2B5EF4-FFF2-40B4-BE49-F238E27FC236}">
                <a16:creationId xmlns:a16="http://schemas.microsoft.com/office/drawing/2014/main" id="{E54169FA-79B2-885F-F5DF-8AB79D039782}"/>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5E2FEF19-3655-B93C-CC91-80EF5FAC29C7}"/>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1105705135"/>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BDB23-91D9-2354-ECDB-CBF548B8BBD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89E8BAA3-3BEB-DF3C-9FF1-C6CA8D3787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020B5AF-FF51-E29D-072B-73BDA264E2DD}"/>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5" name="Footer Placeholder 4">
            <a:extLst>
              <a:ext uri="{FF2B5EF4-FFF2-40B4-BE49-F238E27FC236}">
                <a16:creationId xmlns:a16="http://schemas.microsoft.com/office/drawing/2014/main" id="{583F3C05-20F5-EFCB-5D99-6F0C54B07FD5}"/>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D4E5D81D-DDA3-F7D9-4225-798B14889E6B}"/>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540288091"/>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CD79D-F2CB-6B82-7B47-23A7F227FD3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7F05F-BC89-B91D-844E-9950900EAA1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351604ED-792E-55C9-70AE-B6EF7F122C4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568C420-DEF7-D660-956B-50623E7685A5}"/>
              </a:ext>
            </a:extLst>
          </p:cNvPr>
          <p:cNvSpPr>
            <a:spLocks noGrp="1"/>
          </p:cNvSpPr>
          <p:nvPr>
            <p:ph type="dt" sz="half" idx="10"/>
          </p:nvPr>
        </p:nvSpPr>
        <p:spPr/>
        <p:txBody>
          <a:bodyPr/>
          <a:lstStyle/>
          <a:p>
            <a:fld id="{EB712588-04B1-427B-82EE-E8DB90309F08}" type="datetimeFigureOut">
              <a:rPr lang="en-US" smtClean="0"/>
              <a:t>6/2/2023</a:t>
            </a:fld>
            <a:endParaRPr lang="en-US" dirty="0"/>
          </a:p>
        </p:txBody>
      </p:sp>
      <p:sp>
        <p:nvSpPr>
          <p:cNvPr id="6" name="Footer Placeholder 5">
            <a:extLst>
              <a:ext uri="{FF2B5EF4-FFF2-40B4-BE49-F238E27FC236}">
                <a16:creationId xmlns:a16="http://schemas.microsoft.com/office/drawing/2014/main" id="{E9C23990-F200-0623-7876-27A9CD0B3E00}"/>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7" name="Slide Number Placeholder 6">
            <a:extLst>
              <a:ext uri="{FF2B5EF4-FFF2-40B4-BE49-F238E27FC236}">
                <a16:creationId xmlns:a16="http://schemas.microsoft.com/office/drawing/2014/main" id="{D69C8D2D-442F-BB77-C657-DCF50BFCF21D}"/>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2390163613"/>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3E905-619E-AA14-2A13-8F32E059EF54}"/>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8F76825B-352C-73FE-7BD7-C6B81909C7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0E920C6-50B8-D454-2D59-568DCDEA0D1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A4AC4B81-3EAD-7D55-6F2D-FF2B3F0FB7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B34F851-A127-D935-40F2-55054B7C7AC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69D605A-C167-93BF-1A78-2BE1FDDBAAC3}"/>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8" name="Footer Placeholder 7">
            <a:extLst>
              <a:ext uri="{FF2B5EF4-FFF2-40B4-BE49-F238E27FC236}">
                <a16:creationId xmlns:a16="http://schemas.microsoft.com/office/drawing/2014/main" id="{2BC1DEBB-8F6C-60D2-2655-F64FC30BB2CB}"/>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9" name="Slide Number Placeholder 8">
            <a:extLst>
              <a:ext uri="{FF2B5EF4-FFF2-40B4-BE49-F238E27FC236}">
                <a16:creationId xmlns:a16="http://schemas.microsoft.com/office/drawing/2014/main" id="{FB54C718-61C4-D8B0-8C54-568917639192}"/>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562709520"/>
      </p:ext>
    </p:extLst>
  </p:cSld>
  <p:clrMapOvr>
    <a:masterClrMapping/>
  </p:clrMapOvr>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C0762-56FB-17E8-7E90-6867CAEED0E2}"/>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1392AAA3-9719-0F8F-B2ED-9115DB48AF04}"/>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4" name="Footer Placeholder 3">
            <a:extLst>
              <a:ext uri="{FF2B5EF4-FFF2-40B4-BE49-F238E27FC236}">
                <a16:creationId xmlns:a16="http://schemas.microsoft.com/office/drawing/2014/main" id="{F8F9B354-112D-85A8-5C47-9B5A3E667209}"/>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5" name="Slide Number Placeholder 4">
            <a:extLst>
              <a:ext uri="{FF2B5EF4-FFF2-40B4-BE49-F238E27FC236}">
                <a16:creationId xmlns:a16="http://schemas.microsoft.com/office/drawing/2014/main" id="{855766D4-8B30-D7DE-1E9D-A958EA1F3EC4}"/>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883186967"/>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6DB07B-09C9-453F-B765-54897D475D93}"/>
              </a:ext>
            </a:extLst>
          </p:cNvPr>
          <p:cNvSpPr>
            <a:spLocks noGrp="1"/>
          </p:cNvSpPr>
          <p:nvPr>
            <p:ph sz="quarter" idx="14"/>
          </p:nvPr>
        </p:nvSpPr>
        <p:spPr>
          <a:xfrm>
            <a:off x="6096000" y="1361856"/>
            <a:ext cx="5508625" cy="466111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Content Placeholder 2"/>
          <p:cNvSpPr>
            <a:spLocks noGrp="1"/>
          </p:cNvSpPr>
          <p:nvPr>
            <p:ph idx="1"/>
          </p:nvPr>
        </p:nvSpPr>
        <p:spPr>
          <a:xfrm>
            <a:off x="647546" y="1361856"/>
            <a:ext cx="5288033" cy="466057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2" y="6348400"/>
            <a:ext cx="10154233" cy="365125"/>
          </a:xfrm>
          <a:prstGeom prst="rect">
            <a:avLst/>
          </a:prstGeom>
        </p:spPr>
        <p:txBody>
          <a:bodyPr vert="horz" lIns="91440" tIns="45720" rIns="91440" bIns="4572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13191478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99964AA-ABFD-CF42-9C87-361B49304941}"/>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3" name="Footer Placeholder 2">
            <a:extLst>
              <a:ext uri="{FF2B5EF4-FFF2-40B4-BE49-F238E27FC236}">
                <a16:creationId xmlns:a16="http://schemas.microsoft.com/office/drawing/2014/main" id="{D63687DC-E9AB-0AD3-E1F5-DC8B587C973E}"/>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4" name="Slide Number Placeholder 3">
            <a:extLst>
              <a:ext uri="{FF2B5EF4-FFF2-40B4-BE49-F238E27FC236}">
                <a16:creationId xmlns:a16="http://schemas.microsoft.com/office/drawing/2014/main" id="{CBFEE076-8582-A4C0-0D54-95FE50CAA9B9}"/>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2115388823"/>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30EA5-2460-0EC4-54AB-D9640EDEC84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B09BBA2A-0D5E-2C37-E84E-BD73035FDD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CFA5E0C5-3B44-2CB5-2844-140838E34C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1AD4D4B-2200-0F15-7075-C61098DBC55A}"/>
              </a:ext>
            </a:extLst>
          </p:cNvPr>
          <p:cNvSpPr>
            <a:spLocks noGrp="1"/>
          </p:cNvSpPr>
          <p:nvPr>
            <p:ph type="dt" sz="half" idx="10"/>
          </p:nvPr>
        </p:nvSpPr>
        <p:spPr/>
        <p:txBody>
          <a:bodyPr/>
          <a:lstStyle/>
          <a:p>
            <a:fld id="{42A54C80-263E-416B-A8E0-580EDEADCBDC}" type="datetimeFigureOut">
              <a:rPr lang="en-US" smtClean="0"/>
              <a:t>6/2/2023</a:t>
            </a:fld>
            <a:endParaRPr lang="en-US" dirty="0"/>
          </a:p>
        </p:txBody>
      </p:sp>
      <p:sp>
        <p:nvSpPr>
          <p:cNvPr id="6" name="Footer Placeholder 5">
            <a:extLst>
              <a:ext uri="{FF2B5EF4-FFF2-40B4-BE49-F238E27FC236}">
                <a16:creationId xmlns:a16="http://schemas.microsoft.com/office/drawing/2014/main" id="{4E35DFBD-B7FE-9594-5385-C7AA386C3F70}"/>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7" name="Slide Number Placeholder 6">
            <a:extLst>
              <a:ext uri="{FF2B5EF4-FFF2-40B4-BE49-F238E27FC236}">
                <a16:creationId xmlns:a16="http://schemas.microsoft.com/office/drawing/2014/main" id="{BA349CA7-31CC-C39E-BF57-F445C5445252}"/>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1308964249"/>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6DD78-6756-14A7-E7C7-67C79BC783F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A0C4DA2C-EDED-7AB4-6A02-70365B5D2B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C86CC3D-B66C-4180-6168-03684D1C36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538C923-A84B-FDF4-3DC0-BAA62A1C2CAD}"/>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6" name="Footer Placeholder 5">
            <a:extLst>
              <a:ext uri="{FF2B5EF4-FFF2-40B4-BE49-F238E27FC236}">
                <a16:creationId xmlns:a16="http://schemas.microsoft.com/office/drawing/2014/main" id="{2278F734-0E14-3F4C-C3C3-775941D6AE27}"/>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7" name="Slide Number Placeholder 6">
            <a:extLst>
              <a:ext uri="{FF2B5EF4-FFF2-40B4-BE49-F238E27FC236}">
                <a16:creationId xmlns:a16="http://schemas.microsoft.com/office/drawing/2014/main" id="{B72AFD6B-CF81-DA6B-D6E5-FD6E2DA4482D}"/>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2550047704"/>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313E2-B3B7-B91D-B135-AA167A95EE9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D8EF5E9-DEBE-3C21-F4A9-DAFDB5E913B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DD1C09B-ABEB-8DA4-D761-B3E4DA786ACF}"/>
              </a:ext>
            </a:extLst>
          </p:cNvPr>
          <p:cNvSpPr>
            <a:spLocks noGrp="1"/>
          </p:cNvSpPr>
          <p:nvPr>
            <p:ph type="dt" sz="half" idx="10"/>
          </p:nvPr>
        </p:nvSpPr>
        <p:spPr/>
        <p:txBody>
          <a:bodyPr/>
          <a:lstStyle/>
          <a:p>
            <a:fld id="{55C6B4A9-1611-4792-9094-5F34BCA07E0B}" type="datetimeFigureOut">
              <a:rPr lang="en-US" smtClean="0"/>
              <a:t>6/2/2023</a:t>
            </a:fld>
            <a:endParaRPr lang="en-US" dirty="0"/>
          </a:p>
        </p:txBody>
      </p:sp>
      <p:sp>
        <p:nvSpPr>
          <p:cNvPr id="5" name="Footer Placeholder 4">
            <a:extLst>
              <a:ext uri="{FF2B5EF4-FFF2-40B4-BE49-F238E27FC236}">
                <a16:creationId xmlns:a16="http://schemas.microsoft.com/office/drawing/2014/main" id="{4A9E3E2C-3C1C-C924-AECD-40A22387AEE0}"/>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9AC0FBE5-3791-D3F5-2221-994144B83354}"/>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088778914"/>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60B26A-CBAF-0431-BBD8-E698FD5D2A9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EAEC1E40-735A-8D3B-F12B-C0C11E3EA19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3441B03-2C40-A039-4262-0C3206ADAD3B}"/>
              </a:ext>
            </a:extLst>
          </p:cNvPr>
          <p:cNvSpPr>
            <a:spLocks noGrp="1"/>
          </p:cNvSpPr>
          <p:nvPr>
            <p:ph type="dt" sz="half" idx="10"/>
          </p:nvPr>
        </p:nvSpPr>
        <p:spPr/>
        <p:txBody>
          <a:bodyPr/>
          <a:lstStyle/>
          <a:p>
            <a:fld id="{B61BEF0D-F0BB-DE4B-95CE-6DB70DBA9567}" type="datetimeFigureOut">
              <a:rPr lang="en-US" smtClean="0"/>
              <a:pPr/>
              <a:t>6/2/2023</a:t>
            </a:fld>
            <a:endParaRPr lang="en-US" dirty="0"/>
          </a:p>
        </p:txBody>
      </p:sp>
      <p:sp>
        <p:nvSpPr>
          <p:cNvPr id="5" name="Footer Placeholder 4">
            <a:extLst>
              <a:ext uri="{FF2B5EF4-FFF2-40B4-BE49-F238E27FC236}">
                <a16:creationId xmlns:a16="http://schemas.microsoft.com/office/drawing/2014/main" id="{088889A5-1EDA-6DB1-9DA0-E717DA1CBDC4}"/>
              </a:ext>
            </a:extLst>
          </p:cNvPr>
          <p:cNvSpPr>
            <a:spLocks noGrp="1"/>
          </p:cNvSpPr>
          <p:nvPr>
            <p:ph type="ftr" sz="quarter" idx="11"/>
          </p:nvPr>
        </p:nvSpPr>
        <p:spPr/>
        <p:txBody>
          <a:body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F8EFA205-09B3-A7D4-D50C-6B438DC6F0C6}"/>
              </a:ext>
            </a:extLst>
          </p:cNvPr>
          <p:cNvSpPr>
            <a:spLocks noGrp="1"/>
          </p:cNvSpPr>
          <p:nvPr>
            <p:ph type="sldNum" sz="quarter" idx="12"/>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1128122096"/>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4" descr="Department for Education">
            <a:extLst>
              <a:ext uri="{FF2B5EF4-FFF2-40B4-BE49-F238E27FC236}">
                <a16:creationId xmlns:a16="http://schemas.microsoft.com/office/drawing/2014/main" id="{5F290C33-4E3D-48B5-9792-BE113CB1BE3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676867" y="1754910"/>
            <a:ext cx="7296081" cy="1357746"/>
          </a:xfrm>
        </p:spPr>
        <p:txBody>
          <a:bodyPr lIns="0" tIns="0" rIns="0" bIns="0" anchor="b" anchorCtr="0">
            <a:noAutofit/>
          </a:bodyPr>
          <a:lstStyle>
            <a:lvl1pPr algn="l">
              <a:lnSpc>
                <a:spcPct val="85000"/>
              </a:lnSpc>
              <a:defRPr sz="4000" b="1" cap="none" baseline="0">
                <a:solidFill>
                  <a:schemeClr val="tx1"/>
                </a:solidFill>
                <a:latin typeface="+mj-lt"/>
              </a:defRPr>
            </a:lvl1pPr>
          </a:lstStyle>
          <a:p>
            <a:r>
              <a:rPr lang="en-GB" noProof="0"/>
              <a:t>Click to edit Master title style</a:t>
            </a:r>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676867" y="6253382"/>
            <a:ext cx="3229663" cy="374650"/>
          </a:xfrm>
        </p:spPr>
        <p:txBody>
          <a:bodyPr lIns="0" tIns="0" rIns="0" bIns="0">
            <a:noAutofit/>
          </a:bodyPr>
          <a:lstStyle>
            <a:lvl1pPr marL="0" indent="0" algn="l">
              <a:buNone/>
              <a:defRPr sz="1200">
                <a:solidFill>
                  <a:schemeClr val="tx1"/>
                </a:solidFill>
              </a:defRPr>
            </a:lvl1pPr>
            <a:lvl5pPr marL="744101" indent="0" algn="l">
              <a:buNone/>
              <a:defRPr/>
            </a:lvl5pPr>
          </a:lstStyle>
          <a:p>
            <a:pPr lvl="0"/>
            <a:r>
              <a:rPr lang="en-GB"/>
              <a:t>Month </a:t>
            </a:r>
            <a:r>
              <a:rPr lang="en-GB" noProof="0"/>
              <a:t>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p:nvPr>
        </p:nvSpPr>
        <p:spPr>
          <a:xfrm>
            <a:off x="676867" y="3191521"/>
            <a:ext cx="7296081" cy="857250"/>
          </a:xfrm>
        </p:spPr>
        <p:txBody>
          <a:bodyPr lIns="0" tIns="0" rIns="0" bIns="0">
            <a:noAutofit/>
          </a:bodyPr>
          <a:lstStyle>
            <a:lvl1pPr>
              <a:defRPr sz="3200" b="0">
                <a:solidFill>
                  <a:schemeClr val="tx1"/>
                </a:solidFill>
              </a:defRPr>
            </a:lvl1pPr>
          </a:lstStyle>
          <a:p>
            <a:pPr lvl="0"/>
            <a:r>
              <a:rPr lang="en-GB" noProof="0"/>
              <a:t>Click to edit Master text styles</a:t>
            </a:r>
          </a:p>
        </p:txBody>
      </p:sp>
    </p:spTree>
    <p:extLst>
      <p:ext uri="{BB962C8B-B14F-4D97-AF65-F5344CB8AC3E}">
        <p14:creationId xmlns:p14="http://schemas.microsoft.com/office/powerpoint/2010/main" val="1711496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16DB07B-09C9-453F-B765-54897D475D93}"/>
              </a:ext>
            </a:extLst>
          </p:cNvPr>
          <p:cNvSpPr>
            <a:spLocks noGrp="1"/>
          </p:cNvSpPr>
          <p:nvPr>
            <p:ph sz="quarter" idx="14"/>
          </p:nvPr>
        </p:nvSpPr>
        <p:spPr>
          <a:xfrm>
            <a:off x="6096000" y="1361856"/>
            <a:ext cx="5508625" cy="466111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 name="Content Placeholder 2"/>
          <p:cNvSpPr>
            <a:spLocks noGrp="1"/>
          </p:cNvSpPr>
          <p:nvPr>
            <p:ph idx="1"/>
          </p:nvPr>
        </p:nvSpPr>
        <p:spPr>
          <a:xfrm>
            <a:off x="647546" y="1361856"/>
            <a:ext cx="5288033" cy="466057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2" y="6348400"/>
            <a:ext cx="10154233" cy="365125"/>
          </a:xfrm>
          <a:prstGeom prst="rect">
            <a:avLst/>
          </a:prstGeom>
        </p:spPr>
        <p:txBody>
          <a:bodyPr vert="horz" lIns="91440" tIns="45720" rIns="91440" bIns="4572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35838320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and Content slide - 1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7" y="1361858"/>
            <a:ext cx="10956797" cy="469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1038165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Title and Content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What can a curriculum body achieve?</a:t>
            </a:r>
            <a:endParaRPr lang="en-GB" noProof="0"/>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
        <p:nvSpPr>
          <p:cNvPr id="8" name="Content Placeholder 7">
            <a:extLst>
              <a:ext uri="{FF2B5EF4-FFF2-40B4-BE49-F238E27FC236}">
                <a16:creationId xmlns:a16="http://schemas.microsoft.com/office/drawing/2014/main" id="{41D13415-7349-4248-AADB-203192A0296E}"/>
              </a:ext>
            </a:extLst>
          </p:cNvPr>
          <p:cNvSpPr>
            <a:spLocks noGrp="1"/>
          </p:cNvSpPr>
          <p:nvPr>
            <p:ph sz="quarter" idx="12"/>
          </p:nvPr>
        </p:nvSpPr>
        <p:spPr>
          <a:xfrm>
            <a:off x="787202" y="1418402"/>
            <a:ext cx="10648951" cy="456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69769267"/>
      </p:ext>
    </p:extLst>
  </p:cSld>
  <p:clrMapOvr>
    <a:masterClrMapping/>
  </p:clrMapOvr>
  <p:extLst>
    <p:ext uri="{DCECCB84-F9BA-43D5-87BE-67443E8EF086}">
      <p15:sldGuideLst xmlns:p15="http://schemas.microsoft.com/office/powerpoint/2012/main">
        <p15:guide id="1" orient="horz" pos="377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4BF72B-E63F-4D7A-9EDC-FE7CB2CEA6D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2" y="6348400"/>
            <a:ext cx="10154233" cy="365125"/>
          </a:xfrm>
          <a:prstGeom prst="rect">
            <a:avLst/>
          </a:prstGeom>
        </p:spPr>
        <p:txBody>
          <a:bodyPr vert="horz" lIns="91440" tIns="45720" rIns="91440" bIns="4572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a:solidFill>
                <a:srgbClr val="000000"/>
              </a:solidFill>
            </a:endParaRPr>
          </a:p>
        </p:txBody>
      </p:sp>
      <p:sp>
        <p:nvSpPr>
          <p:cNvPr id="5" name="Slide Number Placeholder 4">
            <a:extLst>
              <a:ext uri="{FF2B5EF4-FFF2-40B4-BE49-F238E27FC236}">
                <a16:creationId xmlns:a16="http://schemas.microsoft.com/office/drawing/2014/main" id="{376E03D2-9C7C-4AF2-BDB8-6D1A8E0800B8}"/>
              </a:ext>
            </a:extLst>
          </p:cNvPr>
          <p:cNvSpPr>
            <a:spLocks noGrp="1"/>
          </p:cNvSpPr>
          <p:nvPr>
            <p:ph type="sldNum" sz="quarter" idx="16"/>
          </p:nvPr>
        </p:nvSpPr>
        <p:spPr/>
        <p:txBody>
          <a:bodyPr/>
          <a:lstStyle/>
          <a:p>
            <a:fld id="{4FAB73BC-B049-4115-A692-8D63A059BFB8}" type="slidenum">
              <a:rPr lang="en-US" smtClean="0"/>
              <a:pPr/>
              <a:t>‹#›</a:t>
            </a:fld>
            <a:endParaRPr lang="en-US"/>
          </a:p>
        </p:txBody>
      </p:sp>
      <p:sp>
        <p:nvSpPr>
          <p:cNvPr id="2" name="Title 1">
            <a:extLst>
              <a:ext uri="{FF2B5EF4-FFF2-40B4-BE49-F238E27FC236}">
                <a16:creationId xmlns:a16="http://schemas.microsoft.com/office/drawing/2014/main" id="{3EAE47C9-FA90-491B-A398-CE785F59473E}"/>
              </a:ext>
            </a:extLst>
          </p:cNvPr>
          <p:cNvSpPr>
            <a:spLocks noGrp="1"/>
          </p:cNvSpPr>
          <p:nvPr>
            <p:ph type="title"/>
          </p:nvPr>
        </p:nvSpPr>
        <p:spPr>
          <a:xfrm>
            <a:off x="5283199" y="1145808"/>
            <a:ext cx="6321143" cy="4626341"/>
          </a:xfrm>
        </p:spPr>
        <p:txBody>
          <a:bodyPr/>
          <a:lstStyle>
            <a:lvl1pPr>
              <a:defRPr sz="2800">
                <a:solidFill>
                  <a:schemeClr val="tx1"/>
                </a:solidFill>
              </a:defRPr>
            </a:lvl1pPr>
          </a:lstStyle>
          <a:p>
            <a:r>
              <a:rPr lang="en-GB"/>
              <a:t>Click to edit Master title style</a:t>
            </a:r>
          </a:p>
        </p:txBody>
      </p:sp>
    </p:spTree>
    <p:extLst>
      <p:ext uri="{BB962C8B-B14F-4D97-AF65-F5344CB8AC3E}">
        <p14:creationId xmlns:p14="http://schemas.microsoft.com/office/powerpoint/2010/main" val="383823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ar Cover slide ">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E39FA2-65DE-4E96-9C1B-DA718C41665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A1183695-5B41-4020-8AEA-8FE559E32813}"/>
              </a:ext>
            </a:extLst>
          </p:cNvPr>
          <p:cNvSpPr>
            <a:spLocks noGrp="1"/>
          </p:cNvSpPr>
          <p:nvPr>
            <p:ph type="title" hasCustomPrompt="1"/>
          </p:nvPr>
        </p:nvSpPr>
        <p:spPr>
          <a:xfrm>
            <a:off x="1260000" y="5775074"/>
            <a:ext cx="2973917" cy="946149"/>
          </a:xfrm>
        </p:spPr>
        <p:txBody>
          <a:bodyPr/>
          <a:lstStyle>
            <a:lvl1pPr marL="0" marR="0" indent="0" algn="l" defTabSz="685783" rtl="0" eaLnBrk="1" fontAlgn="auto" latinLnBrk="0" hangingPunct="1">
              <a:lnSpc>
                <a:spcPct val="90000"/>
              </a:lnSpc>
              <a:spcBef>
                <a:spcPct val="0"/>
              </a:spcBef>
              <a:spcAft>
                <a:spcPts val="0"/>
              </a:spcAft>
              <a:buClrTx/>
              <a:buSzTx/>
              <a:buFontTx/>
              <a:buNone/>
              <a:tabLst/>
              <a:defRPr sz="1100">
                <a:solidFill>
                  <a:schemeClr val="tx1"/>
                </a:solidFill>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lang="en-GB" noProof="0"/>
              <a:t>Department for Education</a:t>
            </a:r>
          </a:p>
        </p:txBody>
      </p:sp>
    </p:spTree>
    <p:extLst>
      <p:ext uri="{BB962C8B-B14F-4D97-AF65-F5344CB8AC3E}">
        <p14:creationId xmlns:p14="http://schemas.microsoft.com/office/powerpoint/2010/main" val="2245979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GB"/>
              <a:t>What can a curriculum body achieve?</a:t>
            </a:r>
            <a:endParaRPr lang="en-GB" noProof="0"/>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
        <p:nvSpPr>
          <p:cNvPr id="8" name="Content Placeholder 7">
            <a:extLst>
              <a:ext uri="{FF2B5EF4-FFF2-40B4-BE49-F238E27FC236}">
                <a16:creationId xmlns:a16="http://schemas.microsoft.com/office/drawing/2014/main" id="{41D13415-7349-4248-AADB-203192A0296E}"/>
              </a:ext>
            </a:extLst>
          </p:cNvPr>
          <p:cNvSpPr>
            <a:spLocks noGrp="1"/>
          </p:cNvSpPr>
          <p:nvPr>
            <p:ph sz="quarter" idx="12"/>
          </p:nvPr>
        </p:nvSpPr>
        <p:spPr>
          <a:xfrm>
            <a:off x="787202" y="1418402"/>
            <a:ext cx="10648951" cy="456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07421698"/>
      </p:ext>
    </p:extLst>
  </p:cSld>
  <p:clrMapOvr>
    <a:masterClrMapping/>
  </p:clrMapOvr>
  <p:extLst>
    <p:ext uri="{DCECCB84-F9BA-43D5-87BE-67443E8EF086}">
      <p15:sldGuideLst xmlns:p15="http://schemas.microsoft.com/office/powerpoint/2012/main">
        <p15:guide id="1" orient="horz" pos="377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slide - 1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547" y="1361858"/>
            <a:ext cx="10956797" cy="469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80B686D1-1E2E-4A9B-B3E8-6E81C44D7048}"/>
              </a:ext>
            </a:extLst>
          </p:cNvPr>
          <p:cNvSpPr txBox="1">
            <a:spLocks/>
          </p:cNvSpPr>
          <p:nvPr userDrawn="1"/>
        </p:nvSpPr>
        <p:spPr>
          <a:xfrm>
            <a:off x="453444" y="6348402"/>
            <a:ext cx="10154233" cy="365125"/>
          </a:xfrm>
          <a:prstGeom prst="rect">
            <a:avLst/>
          </a:prstGeom>
        </p:spPr>
        <p:txBody>
          <a:bodyPr vert="horz" lIns="68580" tIns="34290" rIns="68580" bIns="34290" rtlCol="0" anchor="t" anchorCtr="0"/>
          <a:lstStyle>
            <a:defPPr>
              <a:defRPr lang="en-US"/>
            </a:defPPr>
            <a:lvl1pPr marL="0" algn="l" defTabSz="457200" rtl="0" eaLnBrk="1" latinLnBrk="0" hangingPunct="1">
              <a:defRPr sz="1300" kern="1200">
                <a:solidFill>
                  <a:srgbClr val="0A548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675" b="0">
              <a:solidFill>
                <a:srgbClr val="000000"/>
              </a:solidFill>
            </a:endParaRPr>
          </a:p>
        </p:txBody>
      </p:sp>
      <p:sp>
        <p:nvSpPr>
          <p:cNvPr id="2" name="Title 1">
            <a:extLst>
              <a:ext uri="{FF2B5EF4-FFF2-40B4-BE49-F238E27FC236}">
                <a16:creationId xmlns:a16="http://schemas.microsoft.com/office/drawing/2014/main" id="{36D6E40B-1386-4F79-92BB-AF61607C3236}"/>
              </a:ext>
            </a:extLst>
          </p:cNvPr>
          <p:cNvSpPr>
            <a:spLocks noGrp="1"/>
          </p:cNvSpPr>
          <p:nvPr>
            <p:ph type="title" hasCustomPrompt="1"/>
          </p:nvPr>
        </p:nvSpPr>
        <p:spPr/>
        <p:txBody>
          <a:bodyPr/>
          <a:lstStyle/>
          <a:p>
            <a:r>
              <a:rPr lang="en-US"/>
              <a:t>Click to edit title</a:t>
            </a:r>
            <a:endParaRPr lang="en-GB"/>
          </a:p>
        </p:txBody>
      </p:sp>
      <p:sp>
        <p:nvSpPr>
          <p:cNvPr id="15" name="Footer Placeholder 14">
            <a:extLst>
              <a:ext uri="{FF2B5EF4-FFF2-40B4-BE49-F238E27FC236}">
                <a16:creationId xmlns:a16="http://schemas.microsoft.com/office/drawing/2014/main" id="{25D7DA47-9A89-48CB-829C-3D9A4879EB16}"/>
              </a:ext>
            </a:extLst>
          </p:cNvPr>
          <p:cNvSpPr>
            <a:spLocks noGrp="1"/>
          </p:cNvSpPr>
          <p:nvPr>
            <p:ph type="ftr" sz="quarter" idx="10"/>
          </p:nvPr>
        </p:nvSpPr>
        <p:spPr/>
        <p:txBody>
          <a:bodyPr/>
          <a:lstStyle/>
          <a:p>
            <a:r>
              <a:rPr lang="en-US"/>
              <a:t>DFE Powerpoint Presentation title </a:t>
            </a:r>
          </a:p>
        </p:txBody>
      </p:sp>
      <p:sp>
        <p:nvSpPr>
          <p:cNvPr id="16" name="Slide Number Placeholder 15">
            <a:extLst>
              <a:ext uri="{FF2B5EF4-FFF2-40B4-BE49-F238E27FC236}">
                <a16:creationId xmlns:a16="http://schemas.microsoft.com/office/drawing/2014/main" id="{E0539D99-764F-4E3A-A750-F4EE808509D6}"/>
              </a:ext>
            </a:extLst>
          </p:cNvPr>
          <p:cNvSpPr>
            <a:spLocks noGrp="1"/>
          </p:cNvSpPr>
          <p:nvPr>
            <p:ph type="sldNum" sz="quarter" idx="11"/>
          </p:nvPr>
        </p:nvSpPr>
        <p:spPr/>
        <p:txBody>
          <a:bodyPr/>
          <a:lstStyle/>
          <a:p>
            <a:fld id="{4FAB73BC-B049-4115-A692-8D63A059BFB8}" type="slidenum">
              <a:rPr lang="en-GB" smtClean="0"/>
              <a:pPr/>
              <a:t>‹#›</a:t>
            </a:fld>
            <a:endParaRPr lang="en-GB"/>
          </a:p>
        </p:txBody>
      </p:sp>
    </p:spTree>
    <p:extLst>
      <p:ext uri="{BB962C8B-B14F-4D97-AF65-F5344CB8AC3E}">
        <p14:creationId xmlns:p14="http://schemas.microsoft.com/office/powerpoint/2010/main" val="2035932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Department for Education">
            <a:extLst>
              <a:ext uri="{FF2B5EF4-FFF2-40B4-BE49-F238E27FC236}">
                <a16:creationId xmlns:a16="http://schemas.microsoft.com/office/drawing/2014/main" id="{5F290C33-4E3D-48B5-9792-BE113CB1BE3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676869" y="1754910"/>
            <a:ext cx="7296081" cy="1357746"/>
          </a:xfrm>
        </p:spPr>
        <p:txBody>
          <a:bodyPr lIns="0" tIns="0" rIns="0" bIns="0" anchor="b" anchorCtr="0">
            <a:noAutofit/>
          </a:bodyPr>
          <a:lstStyle>
            <a:lvl1pPr algn="l">
              <a:lnSpc>
                <a:spcPct val="85000"/>
              </a:lnSpc>
              <a:defRPr sz="4000" b="1" cap="none" baseline="0">
                <a:solidFill>
                  <a:schemeClr val="tx1"/>
                </a:solidFill>
                <a:latin typeface="+mj-lt"/>
              </a:defRPr>
            </a:lvl1pPr>
          </a:lstStyle>
          <a:p>
            <a:r>
              <a:rPr lang="en-US" noProof="0"/>
              <a:t>Click to edit Master title style</a:t>
            </a:r>
            <a:endParaRPr lang="en-GB" noProof="0"/>
          </a:p>
        </p:txBody>
      </p:sp>
      <p:sp>
        <p:nvSpPr>
          <p:cNvPr id="6" name="Text Placeholder 5">
            <a:extLst>
              <a:ext uri="{FF2B5EF4-FFF2-40B4-BE49-F238E27FC236}">
                <a16:creationId xmlns:a16="http://schemas.microsoft.com/office/drawing/2014/main" id="{9CD4B75E-DBEF-4869-8866-2D0CD8203D7F}"/>
              </a:ext>
            </a:extLst>
          </p:cNvPr>
          <p:cNvSpPr>
            <a:spLocks noGrp="1"/>
          </p:cNvSpPr>
          <p:nvPr>
            <p:ph type="body" sz="quarter" idx="10" hasCustomPrompt="1"/>
          </p:nvPr>
        </p:nvSpPr>
        <p:spPr>
          <a:xfrm>
            <a:off x="676870" y="6253382"/>
            <a:ext cx="3229663" cy="374650"/>
          </a:xfrm>
        </p:spPr>
        <p:txBody>
          <a:bodyPr lIns="0" tIns="0" rIns="0" bIns="0">
            <a:noAutofit/>
          </a:bodyPr>
          <a:lstStyle>
            <a:lvl1pPr marL="0" indent="0" algn="l">
              <a:buNone/>
              <a:defRPr sz="1200">
                <a:solidFill>
                  <a:schemeClr val="tx1"/>
                </a:solidFill>
              </a:defRPr>
            </a:lvl1pPr>
            <a:lvl5pPr marL="744083" indent="0" algn="l">
              <a:buNone/>
              <a:defRPr/>
            </a:lvl5pPr>
          </a:lstStyle>
          <a:p>
            <a:pPr lvl="0"/>
            <a:r>
              <a:rPr lang="en-GB"/>
              <a:t>Month </a:t>
            </a:r>
            <a:r>
              <a:rPr lang="en-GB" noProof="0"/>
              <a:t>YYYY</a:t>
            </a:r>
          </a:p>
        </p:txBody>
      </p:sp>
      <p:sp>
        <p:nvSpPr>
          <p:cNvPr id="4" name="Text Placeholder 3">
            <a:extLst>
              <a:ext uri="{FF2B5EF4-FFF2-40B4-BE49-F238E27FC236}">
                <a16:creationId xmlns:a16="http://schemas.microsoft.com/office/drawing/2014/main" id="{310D9DD1-0B8F-492B-872E-711A3C7027DC}"/>
              </a:ext>
            </a:extLst>
          </p:cNvPr>
          <p:cNvSpPr>
            <a:spLocks noGrp="1"/>
          </p:cNvSpPr>
          <p:nvPr>
            <p:ph type="body" sz="quarter" idx="11"/>
          </p:nvPr>
        </p:nvSpPr>
        <p:spPr>
          <a:xfrm>
            <a:off x="676869" y="3191521"/>
            <a:ext cx="7296081" cy="857250"/>
          </a:xfrm>
        </p:spPr>
        <p:txBody>
          <a:bodyPr lIns="0" tIns="0" rIns="0" bIns="0">
            <a:noAutofit/>
          </a:bodyPr>
          <a:lstStyle>
            <a:lvl1pPr>
              <a:defRPr sz="3200" b="0">
                <a:solidFill>
                  <a:schemeClr val="tx1"/>
                </a:solidFill>
              </a:defRPr>
            </a:lvl1pPr>
          </a:lstStyle>
          <a:p>
            <a:pPr lvl="0"/>
            <a:r>
              <a:rPr lang="en-US" noProof="0"/>
              <a:t>Click to edit Master text styles</a:t>
            </a:r>
          </a:p>
        </p:txBody>
      </p:sp>
    </p:spTree>
    <p:extLst>
      <p:ext uri="{BB962C8B-B14F-4D97-AF65-F5344CB8AC3E}">
        <p14:creationId xmlns:p14="http://schemas.microsoft.com/office/powerpoint/2010/main" val="1806926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6334" y="501048"/>
            <a:ext cx="10956620" cy="512514"/>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p:cNvSpPr>
            <a:spLocks noGrp="1"/>
          </p:cNvSpPr>
          <p:nvPr>
            <p:ph type="body" idx="1"/>
          </p:nvPr>
        </p:nvSpPr>
        <p:spPr>
          <a:xfrm>
            <a:off x="647723" y="1368979"/>
            <a:ext cx="10956620" cy="4670874"/>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3"/>
          </p:nvPr>
        </p:nvSpPr>
        <p:spPr>
          <a:xfrm>
            <a:off x="647724" y="6201808"/>
            <a:ext cx="10154233" cy="365125"/>
          </a:xfrm>
          <a:prstGeom prst="rect">
            <a:avLst/>
          </a:prstGeom>
        </p:spPr>
        <p:txBody>
          <a:bodyPr vert="horz" lIns="0" tIns="0" rIns="0" bIns="0" rtlCol="0" anchor="t" anchorCtr="0"/>
          <a:lstStyle>
            <a:lvl1pPr algn="l">
              <a:defRPr sz="1050" b="0">
                <a:solidFill>
                  <a:srgbClr val="4D4D4D"/>
                </a:solidFill>
              </a:defRPr>
            </a:lvl1pPr>
          </a:lstStyle>
          <a:p>
            <a:r>
              <a:rPr lang="en-GB"/>
              <a:t>On the Insert ribbon select Header and Footer to edit this holding text</a:t>
            </a:r>
            <a:endParaRPr lang="en-US"/>
          </a:p>
        </p:txBody>
      </p:sp>
      <p:sp>
        <p:nvSpPr>
          <p:cNvPr id="6" name="Slide Number Placeholder 5"/>
          <p:cNvSpPr>
            <a:spLocks noGrp="1"/>
          </p:cNvSpPr>
          <p:nvPr>
            <p:ph type="sldNum" sz="quarter" idx="4"/>
          </p:nvPr>
        </p:nvSpPr>
        <p:spPr>
          <a:xfrm>
            <a:off x="10853642" y="6201808"/>
            <a:ext cx="750701" cy="365125"/>
          </a:xfrm>
          <a:prstGeom prst="rect">
            <a:avLst/>
          </a:prstGeom>
        </p:spPr>
        <p:txBody>
          <a:bodyPr vert="horz" lIns="91440" tIns="45720" rIns="91440" bIns="45720" rtlCol="0" anchor="t" anchorCtr="0"/>
          <a:lstStyle>
            <a:lvl1pPr algn="r">
              <a:defRPr lang="en-US" sz="1050" b="0" kern="1200" smtClean="0">
                <a:solidFill>
                  <a:srgbClr val="4D4D4D"/>
                </a:solidFill>
                <a:latin typeface="+mn-lt"/>
                <a:ea typeface="+mn-ea"/>
                <a:cs typeface="+mn-cs"/>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6306690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78" r:id="rId7"/>
    <p:sldLayoutId id="2147483698" r:id="rId8"/>
  </p:sldLayoutIdLst>
  <p:hf hdr="0" dt="0"/>
  <p:txStyles>
    <p:titleStyle>
      <a:lvl1pPr algn="l" defTabSz="685783" rtl="0" eaLnBrk="1" latinLnBrk="0" hangingPunct="1">
        <a:lnSpc>
          <a:spcPct val="90000"/>
        </a:lnSpc>
        <a:spcBef>
          <a:spcPct val="0"/>
        </a:spcBef>
        <a:buNone/>
        <a:defRPr sz="2400" b="1" kern="1200">
          <a:solidFill>
            <a:srgbClr val="003764"/>
          </a:solidFill>
          <a:latin typeface="Arial" panose="020B0604020202020204" pitchFamily="34" charset="0"/>
          <a:ea typeface="+mj-ea"/>
          <a:cs typeface="Arial" panose="020B0604020202020204" pitchFamily="34" charset="0"/>
        </a:defRPr>
      </a:lvl1pPr>
    </p:titleStyle>
    <p:bodyStyle>
      <a:lvl1pPr marL="0" indent="0" algn="l" defTabSz="685783" rtl="0" eaLnBrk="1" latinLnBrk="0" hangingPunct="1">
        <a:lnSpc>
          <a:spcPct val="100000"/>
        </a:lnSpc>
        <a:spcBef>
          <a:spcPts val="0"/>
        </a:spcBef>
        <a:spcAft>
          <a:spcPts val="900"/>
        </a:spcAft>
        <a:buClr>
          <a:srgbClr val="0A548B"/>
        </a:buClr>
        <a:buSzPct val="100000"/>
        <a:buFont typeface="Corbel" pitchFamily="34" charset="0"/>
        <a:buNone/>
        <a:defRPr sz="1800" kern="1200">
          <a:solidFill>
            <a:schemeClr val="tx1"/>
          </a:solidFill>
          <a:latin typeface="Arial" panose="020B0604020202020204" pitchFamily="34" charset="0"/>
          <a:ea typeface="+mn-ea"/>
          <a:cs typeface="Arial" panose="020B0604020202020204" pitchFamily="34" charset="0"/>
        </a:defRPr>
      </a:lvl1pPr>
      <a:lvl2pPr marL="0" indent="0" algn="l" defTabSz="685783" rtl="0" eaLnBrk="1" latinLnBrk="0" hangingPunct="1">
        <a:lnSpc>
          <a:spcPct val="100000"/>
        </a:lnSpc>
        <a:spcBef>
          <a:spcPts val="0"/>
        </a:spcBef>
        <a:spcAft>
          <a:spcPts val="900"/>
        </a:spcAft>
        <a:buClr>
          <a:srgbClr val="0A548B"/>
        </a:buClr>
        <a:buSzPct val="100000"/>
        <a:buFont typeface="Corbel" pitchFamily="34" charset="0"/>
        <a:buNone/>
        <a:defRPr sz="1800" b="1" kern="1200">
          <a:solidFill>
            <a:schemeClr val="tx1"/>
          </a:solidFill>
          <a:latin typeface="Arial" panose="020B0604020202020204" pitchFamily="34" charset="0"/>
          <a:ea typeface="+mn-ea"/>
          <a:cs typeface="Arial" panose="020B0604020202020204" pitchFamily="34" charset="0"/>
        </a:defRPr>
      </a:lvl2pPr>
      <a:lvl3pPr marL="216000" indent="-215995" algn="l" defTabSz="685783" rtl="0" eaLnBrk="1" latinLnBrk="0" hangingPunct="1">
        <a:lnSpc>
          <a:spcPct val="100000"/>
        </a:lnSpc>
        <a:spcBef>
          <a:spcPts val="0"/>
        </a:spcBef>
        <a:spcAft>
          <a:spcPts val="900"/>
        </a:spcAft>
        <a:buClr>
          <a:schemeClr val="tx2"/>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431989" indent="-215995" algn="l" defTabSz="685783" rtl="0" eaLnBrk="1" latinLnBrk="0" hangingPunct="1">
        <a:lnSpc>
          <a:spcPct val="100000"/>
        </a:lnSpc>
        <a:spcBef>
          <a:spcPts val="0"/>
        </a:spcBef>
        <a:spcAft>
          <a:spcPts val="900"/>
        </a:spcAft>
        <a:buClr>
          <a:schemeClr val="tx1"/>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647984" indent="-215995" algn="l" defTabSz="685783" rtl="0" eaLnBrk="1" latinLnBrk="0" hangingPunct="1">
        <a:lnSpc>
          <a:spcPct val="100000"/>
        </a:lnSpc>
        <a:spcBef>
          <a:spcPts val="0"/>
        </a:spcBef>
        <a:spcAft>
          <a:spcPts val="900"/>
        </a:spcAft>
        <a:buClr>
          <a:schemeClr val="tx1"/>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1199970" indent="-171446" algn="l" defTabSz="685783"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4964" indent="-171446" algn="l" defTabSz="685783"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49959" indent="-171446" algn="l" defTabSz="685783"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4953" indent="-171446" algn="l" defTabSz="685783"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6335" y="501048"/>
            <a:ext cx="10956620" cy="512514"/>
          </a:xfrm>
          <a:prstGeom prst="rect">
            <a:avLst/>
          </a:prstGeom>
        </p:spPr>
        <p:txBody>
          <a:bodyPr vert="horz" lIns="0" tIns="0" rIns="0" bIns="0" rtlCol="0" anchor="t" anchorCtr="0">
            <a:noAutofit/>
          </a:bodyPr>
          <a:lstStyle/>
          <a:p>
            <a:r>
              <a:rPr lang="en-US" noProof="0"/>
              <a:t>Click to edit Master title style</a:t>
            </a:r>
            <a:endParaRPr lang="en-GB" noProof="0"/>
          </a:p>
        </p:txBody>
      </p:sp>
      <p:sp>
        <p:nvSpPr>
          <p:cNvPr id="3" name="Text Placeholder 2"/>
          <p:cNvSpPr>
            <a:spLocks noGrp="1"/>
          </p:cNvSpPr>
          <p:nvPr>
            <p:ph type="body" idx="1"/>
          </p:nvPr>
        </p:nvSpPr>
        <p:spPr>
          <a:xfrm>
            <a:off x="647723" y="1368979"/>
            <a:ext cx="10956620" cy="4670874"/>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647726" y="6201812"/>
            <a:ext cx="10154233" cy="365125"/>
          </a:xfrm>
          <a:prstGeom prst="rect">
            <a:avLst/>
          </a:prstGeom>
        </p:spPr>
        <p:txBody>
          <a:bodyPr vert="horz" lIns="0" tIns="0" rIns="0" bIns="0" rtlCol="0" anchor="t" anchorCtr="0"/>
          <a:lstStyle>
            <a:lvl1pPr algn="l">
              <a:defRPr sz="1051" b="0">
                <a:solidFill>
                  <a:srgbClr val="4D4D4D"/>
                </a:solidFill>
              </a:defRPr>
            </a:lvl1pPr>
          </a:lstStyle>
          <a:p>
            <a:r>
              <a:rPr lang="en-GB"/>
              <a:t>On the Insert ribbon select Header and Footer to edit this holding text</a:t>
            </a:r>
            <a:endParaRPr lang="en-US"/>
          </a:p>
        </p:txBody>
      </p:sp>
      <p:sp>
        <p:nvSpPr>
          <p:cNvPr id="6" name="Slide Number Placeholder 5"/>
          <p:cNvSpPr>
            <a:spLocks noGrp="1"/>
          </p:cNvSpPr>
          <p:nvPr>
            <p:ph type="sldNum" sz="quarter" idx="4"/>
          </p:nvPr>
        </p:nvSpPr>
        <p:spPr>
          <a:xfrm>
            <a:off x="10853644" y="6201812"/>
            <a:ext cx="750701" cy="365125"/>
          </a:xfrm>
          <a:prstGeom prst="rect">
            <a:avLst/>
          </a:prstGeom>
        </p:spPr>
        <p:txBody>
          <a:bodyPr vert="horz" lIns="91440" tIns="45720" rIns="91440" bIns="45720" rtlCol="0" anchor="t" anchorCtr="0"/>
          <a:lstStyle>
            <a:lvl1pPr algn="r">
              <a:defRPr lang="en-US" sz="1051" b="0" kern="1200" smtClean="0">
                <a:solidFill>
                  <a:srgbClr val="4D4D4D"/>
                </a:solidFill>
                <a:latin typeface="+mn-lt"/>
                <a:ea typeface="+mn-ea"/>
                <a:cs typeface="+mn-cs"/>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401928509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p:hf hdr="0" dt="0"/>
  <p:txStyles>
    <p:titleStyle>
      <a:lvl1pPr algn="l" defTabSz="685766" rtl="0" eaLnBrk="1" latinLnBrk="0" hangingPunct="1">
        <a:lnSpc>
          <a:spcPct val="90000"/>
        </a:lnSpc>
        <a:spcBef>
          <a:spcPct val="0"/>
        </a:spcBef>
        <a:buNone/>
        <a:defRPr sz="2400" b="1" kern="1200">
          <a:solidFill>
            <a:srgbClr val="003764"/>
          </a:solidFill>
          <a:latin typeface="Arial" panose="020B0604020202020204" pitchFamily="34" charset="0"/>
          <a:ea typeface="+mj-ea"/>
          <a:cs typeface="Arial" panose="020B0604020202020204" pitchFamily="34" charset="0"/>
        </a:defRPr>
      </a:lvl1pPr>
    </p:titleStyle>
    <p:bodyStyle>
      <a:lvl1pPr marL="0" indent="0" algn="l" defTabSz="685766" rtl="0" eaLnBrk="1" latinLnBrk="0" hangingPunct="1">
        <a:lnSpc>
          <a:spcPct val="100000"/>
        </a:lnSpc>
        <a:spcBef>
          <a:spcPts val="0"/>
        </a:spcBef>
        <a:spcAft>
          <a:spcPts val="900"/>
        </a:spcAft>
        <a:buClr>
          <a:srgbClr val="0A548B"/>
        </a:buClr>
        <a:buSzPct val="100000"/>
        <a:buFont typeface="Corbel" pitchFamily="34" charset="0"/>
        <a:buNone/>
        <a:defRPr sz="1800" kern="1200">
          <a:solidFill>
            <a:schemeClr val="tx1"/>
          </a:solidFill>
          <a:latin typeface="Arial" panose="020B0604020202020204" pitchFamily="34" charset="0"/>
          <a:ea typeface="+mn-ea"/>
          <a:cs typeface="Arial" panose="020B0604020202020204" pitchFamily="34" charset="0"/>
        </a:defRPr>
      </a:lvl1pPr>
      <a:lvl2pPr marL="0" indent="0" algn="l" defTabSz="685766" rtl="0" eaLnBrk="1" latinLnBrk="0" hangingPunct="1">
        <a:lnSpc>
          <a:spcPct val="100000"/>
        </a:lnSpc>
        <a:spcBef>
          <a:spcPts val="0"/>
        </a:spcBef>
        <a:spcAft>
          <a:spcPts val="900"/>
        </a:spcAft>
        <a:buClr>
          <a:srgbClr val="0A548B"/>
        </a:buClr>
        <a:buSzPct val="100000"/>
        <a:buFont typeface="Corbel" pitchFamily="34" charset="0"/>
        <a:buNone/>
        <a:defRPr sz="1800" b="1" kern="1200">
          <a:solidFill>
            <a:schemeClr val="tx1"/>
          </a:solidFill>
          <a:latin typeface="Arial" panose="020B0604020202020204" pitchFamily="34" charset="0"/>
          <a:ea typeface="+mn-ea"/>
          <a:cs typeface="Arial" panose="020B0604020202020204" pitchFamily="34" charset="0"/>
        </a:defRPr>
      </a:lvl2pPr>
      <a:lvl3pPr marL="215995" indent="-215989" algn="l" defTabSz="685766" rtl="0" eaLnBrk="1" latinLnBrk="0" hangingPunct="1">
        <a:lnSpc>
          <a:spcPct val="100000"/>
        </a:lnSpc>
        <a:spcBef>
          <a:spcPts val="0"/>
        </a:spcBef>
        <a:spcAft>
          <a:spcPts val="900"/>
        </a:spcAft>
        <a:buClr>
          <a:schemeClr val="tx2"/>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431979" indent="-215989" algn="l" defTabSz="685766" rtl="0" eaLnBrk="1" latinLnBrk="0" hangingPunct="1">
        <a:lnSpc>
          <a:spcPct val="100000"/>
        </a:lnSpc>
        <a:spcBef>
          <a:spcPts val="0"/>
        </a:spcBef>
        <a:spcAft>
          <a:spcPts val="900"/>
        </a:spcAft>
        <a:buClr>
          <a:schemeClr val="tx1"/>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647968" indent="-215989" algn="l" defTabSz="685766" rtl="0" eaLnBrk="1" latinLnBrk="0" hangingPunct="1">
        <a:lnSpc>
          <a:spcPct val="100000"/>
        </a:lnSpc>
        <a:spcBef>
          <a:spcPts val="0"/>
        </a:spcBef>
        <a:spcAft>
          <a:spcPts val="900"/>
        </a:spcAft>
        <a:buClr>
          <a:schemeClr val="tx1"/>
        </a:buClr>
        <a:buSzPct val="100000"/>
        <a:buFont typeface="Corbel"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1199941" indent="-171442" algn="l" defTabSz="685766"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6pPr>
      <a:lvl7pPr marL="1424928" indent="-171442" algn="l" defTabSz="685766"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7pPr>
      <a:lvl8pPr marL="1649917" indent="-171442" algn="l" defTabSz="685766"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8pPr>
      <a:lvl9pPr marL="1874906" indent="-171442" algn="l" defTabSz="685766" rtl="0" eaLnBrk="1" latinLnBrk="0" hangingPunct="1">
        <a:lnSpc>
          <a:spcPct val="90000"/>
        </a:lnSpc>
        <a:spcBef>
          <a:spcPts val="151"/>
        </a:spcBef>
        <a:spcAft>
          <a:spcPts val="300"/>
        </a:spcAft>
        <a:buClr>
          <a:schemeClr val="accent1"/>
        </a:buClr>
        <a:buSzPct val="80000"/>
        <a:buFont typeface="Corbel" pitchFamily="34" charset="0"/>
        <a:buChar char="•"/>
        <a:defRPr sz="1200" kern="1200">
          <a:solidFill>
            <a:schemeClr val="accent1"/>
          </a:solidFill>
          <a:latin typeface="+mn-lt"/>
          <a:ea typeface="+mn-ea"/>
          <a:cs typeface="+mn-cs"/>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2"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8"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2" algn="l" defTabSz="685766" rtl="0" eaLnBrk="1" latinLnBrk="0" hangingPunct="1">
        <a:defRPr sz="135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6335" y="501048"/>
            <a:ext cx="10956620" cy="512514"/>
          </a:xfrm>
          <a:prstGeom prst="rect">
            <a:avLst/>
          </a:prstGeom>
        </p:spPr>
        <p:txBody>
          <a:bodyPr vert="horz" lIns="91440" tIns="45720" rIns="91440" bIns="45720" rtlCol="0" anchor="t" anchorCtr="0">
            <a:normAutofit/>
          </a:bodyPr>
          <a:lstStyle/>
          <a:p>
            <a:r>
              <a:rPr lang="en-US"/>
              <a:t>Click to edit Master title style</a:t>
            </a:r>
          </a:p>
        </p:txBody>
      </p:sp>
      <p:sp>
        <p:nvSpPr>
          <p:cNvPr id="3" name="Text Placeholder 2"/>
          <p:cNvSpPr>
            <a:spLocks noGrp="1"/>
          </p:cNvSpPr>
          <p:nvPr>
            <p:ph type="body" idx="1"/>
          </p:nvPr>
        </p:nvSpPr>
        <p:spPr>
          <a:xfrm>
            <a:off x="647723" y="1368979"/>
            <a:ext cx="10956620" cy="467087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647725" y="6201810"/>
            <a:ext cx="10154233" cy="365125"/>
          </a:xfrm>
          <a:prstGeom prst="rect">
            <a:avLst/>
          </a:prstGeom>
        </p:spPr>
        <p:txBody>
          <a:bodyPr vert="horz" lIns="91440" tIns="45720" rIns="91440" bIns="45720" rtlCol="0" anchor="t" anchorCtr="0"/>
          <a:lstStyle>
            <a:lvl1pPr algn="l">
              <a:defRPr sz="788" b="0">
                <a:solidFill>
                  <a:srgbClr val="4D4D4D"/>
                </a:solidFill>
              </a:defRPr>
            </a:lvl1pPr>
          </a:lstStyle>
          <a:p>
            <a:r>
              <a:rPr lang="en-US"/>
              <a:t>DFE Powerpoint Presentation title </a:t>
            </a:r>
          </a:p>
        </p:txBody>
      </p:sp>
      <p:sp>
        <p:nvSpPr>
          <p:cNvPr id="6" name="Slide Number Placeholder 5"/>
          <p:cNvSpPr>
            <a:spLocks noGrp="1"/>
          </p:cNvSpPr>
          <p:nvPr>
            <p:ph type="sldNum" sz="quarter" idx="4"/>
          </p:nvPr>
        </p:nvSpPr>
        <p:spPr>
          <a:xfrm>
            <a:off x="10853643" y="6201810"/>
            <a:ext cx="750701" cy="365125"/>
          </a:xfrm>
          <a:prstGeom prst="rect">
            <a:avLst/>
          </a:prstGeom>
        </p:spPr>
        <p:txBody>
          <a:bodyPr vert="horz" lIns="91440" tIns="45720" rIns="91440" bIns="45720" rtlCol="0" anchor="t" anchorCtr="0"/>
          <a:lstStyle>
            <a:lvl1pPr algn="r">
              <a:defRPr lang="en-US" sz="788" b="0" kern="1200" smtClean="0">
                <a:solidFill>
                  <a:srgbClr val="4D4D4D"/>
                </a:solidFill>
                <a:latin typeface="+mn-lt"/>
                <a:ea typeface="+mn-ea"/>
                <a:cs typeface="+mn-cs"/>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218755618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hf sldNum="0" hdr="0" ftr="0" dt="0"/>
  <p:txStyles>
    <p:titleStyle>
      <a:lvl1pPr algn="l" defTabSz="514337" rtl="0" eaLnBrk="1" latinLnBrk="0" hangingPunct="1">
        <a:lnSpc>
          <a:spcPct val="90000"/>
        </a:lnSpc>
        <a:spcBef>
          <a:spcPct val="0"/>
        </a:spcBef>
        <a:buNone/>
        <a:defRPr sz="1800" b="1" kern="1200">
          <a:solidFill>
            <a:srgbClr val="003764"/>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0"/>
        </a:spcBef>
        <a:spcAft>
          <a:spcPts val="675"/>
        </a:spcAft>
        <a:buClr>
          <a:srgbClr val="0A548B"/>
        </a:buClr>
        <a:buSzPct val="100000"/>
        <a:buFont typeface="Corbel" pitchFamily="34" charset="0"/>
        <a:buNone/>
        <a:defRPr sz="1200" kern="1200">
          <a:solidFill>
            <a:schemeClr val="tx1"/>
          </a:solidFill>
          <a:latin typeface="Arial" panose="020B0604020202020204" pitchFamily="34" charset="0"/>
          <a:ea typeface="+mn-ea"/>
          <a:cs typeface="Arial" panose="020B0604020202020204" pitchFamily="34" charset="0"/>
        </a:defRPr>
      </a:lvl1pPr>
      <a:lvl2pPr marL="0" indent="0" algn="l" defTabSz="514337" rtl="0" eaLnBrk="1" latinLnBrk="0" hangingPunct="1">
        <a:lnSpc>
          <a:spcPct val="100000"/>
        </a:lnSpc>
        <a:spcBef>
          <a:spcPts val="0"/>
        </a:spcBef>
        <a:spcAft>
          <a:spcPts val="675"/>
        </a:spcAft>
        <a:buClr>
          <a:srgbClr val="0A548B"/>
        </a:buClr>
        <a:buSzPct val="100000"/>
        <a:buFont typeface="Corbel" pitchFamily="34" charset="0"/>
        <a:buNone/>
        <a:defRPr sz="1200" b="1" kern="1200">
          <a:solidFill>
            <a:schemeClr val="tx1"/>
          </a:solidFill>
          <a:latin typeface="Arial" panose="020B0604020202020204" pitchFamily="34" charset="0"/>
          <a:ea typeface="+mn-ea"/>
          <a:cs typeface="Arial" panose="020B0604020202020204" pitchFamily="34" charset="0"/>
        </a:defRPr>
      </a:lvl2pPr>
      <a:lvl3pPr marL="0" indent="-161996" algn="l" defTabSz="514337" rtl="0" eaLnBrk="1" latinLnBrk="0" hangingPunct="1">
        <a:lnSpc>
          <a:spcPct val="100000"/>
        </a:lnSpc>
        <a:spcBef>
          <a:spcPts val="0"/>
        </a:spcBef>
        <a:spcAft>
          <a:spcPts val="675"/>
        </a:spcAft>
        <a:buClr>
          <a:schemeClr val="tx2"/>
        </a:buClr>
        <a:buSzPct val="100000"/>
        <a:buFont typeface="Corbel"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323992" indent="-161996" algn="l" defTabSz="514337" rtl="0" eaLnBrk="1" latinLnBrk="0" hangingPunct="1">
        <a:lnSpc>
          <a:spcPct val="100000"/>
        </a:lnSpc>
        <a:spcBef>
          <a:spcPts val="0"/>
        </a:spcBef>
        <a:spcAft>
          <a:spcPts val="675"/>
        </a:spcAft>
        <a:buClr>
          <a:schemeClr val="tx1"/>
        </a:buClr>
        <a:buSzPct val="100000"/>
        <a:buFont typeface="Corbel"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485988" indent="-161996" algn="l" defTabSz="514337" rtl="0" eaLnBrk="1" latinLnBrk="0" hangingPunct="1">
        <a:lnSpc>
          <a:spcPct val="100000"/>
        </a:lnSpc>
        <a:spcBef>
          <a:spcPts val="0"/>
        </a:spcBef>
        <a:spcAft>
          <a:spcPts val="675"/>
        </a:spcAft>
        <a:buClr>
          <a:schemeClr val="tx1"/>
        </a:buClr>
        <a:buSzPct val="100000"/>
        <a:buFont typeface="Corbel"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899978" indent="-128585" algn="l" defTabSz="514337" rtl="0" eaLnBrk="1" latinLnBrk="0" hangingPunct="1">
        <a:lnSpc>
          <a:spcPct val="90000"/>
        </a:lnSpc>
        <a:spcBef>
          <a:spcPts val="113"/>
        </a:spcBef>
        <a:spcAft>
          <a:spcPts val="225"/>
        </a:spcAft>
        <a:buClr>
          <a:schemeClr val="accent1"/>
        </a:buClr>
        <a:buSzPct val="80000"/>
        <a:buFont typeface="Corbel" pitchFamily="34" charset="0"/>
        <a:buChar char="•"/>
        <a:defRPr sz="900" kern="1200">
          <a:solidFill>
            <a:schemeClr val="accent1"/>
          </a:solidFill>
          <a:latin typeface="+mn-lt"/>
          <a:ea typeface="+mn-ea"/>
          <a:cs typeface="+mn-cs"/>
        </a:defRPr>
      </a:lvl6pPr>
      <a:lvl7pPr marL="1068723" indent="-128585" algn="l" defTabSz="514337" rtl="0" eaLnBrk="1" latinLnBrk="0" hangingPunct="1">
        <a:lnSpc>
          <a:spcPct val="90000"/>
        </a:lnSpc>
        <a:spcBef>
          <a:spcPts val="113"/>
        </a:spcBef>
        <a:spcAft>
          <a:spcPts val="225"/>
        </a:spcAft>
        <a:buClr>
          <a:schemeClr val="accent1"/>
        </a:buClr>
        <a:buSzPct val="80000"/>
        <a:buFont typeface="Corbel" pitchFamily="34" charset="0"/>
        <a:buChar char="•"/>
        <a:defRPr sz="900" kern="1200">
          <a:solidFill>
            <a:schemeClr val="accent1"/>
          </a:solidFill>
          <a:latin typeface="+mn-lt"/>
          <a:ea typeface="+mn-ea"/>
          <a:cs typeface="+mn-cs"/>
        </a:defRPr>
      </a:lvl7pPr>
      <a:lvl8pPr marL="1237469" indent="-128585" algn="l" defTabSz="514337" rtl="0" eaLnBrk="1" latinLnBrk="0" hangingPunct="1">
        <a:lnSpc>
          <a:spcPct val="90000"/>
        </a:lnSpc>
        <a:spcBef>
          <a:spcPts val="113"/>
        </a:spcBef>
        <a:spcAft>
          <a:spcPts val="225"/>
        </a:spcAft>
        <a:buClr>
          <a:schemeClr val="accent1"/>
        </a:buClr>
        <a:buSzPct val="80000"/>
        <a:buFont typeface="Corbel" pitchFamily="34" charset="0"/>
        <a:buChar char="•"/>
        <a:defRPr sz="900" kern="1200">
          <a:solidFill>
            <a:schemeClr val="accent1"/>
          </a:solidFill>
          <a:latin typeface="+mn-lt"/>
          <a:ea typeface="+mn-ea"/>
          <a:cs typeface="+mn-cs"/>
        </a:defRPr>
      </a:lvl8pPr>
      <a:lvl9pPr marL="1406215" indent="-128585" algn="l" defTabSz="514337" rtl="0" eaLnBrk="1" latinLnBrk="0" hangingPunct="1">
        <a:lnSpc>
          <a:spcPct val="90000"/>
        </a:lnSpc>
        <a:spcBef>
          <a:spcPts val="113"/>
        </a:spcBef>
        <a:spcAft>
          <a:spcPts val="225"/>
        </a:spcAft>
        <a:buClr>
          <a:schemeClr val="accent1"/>
        </a:buClr>
        <a:buSzPct val="80000"/>
        <a:buFont typeface="Corbel" pitchFamily="34" charset="0"/>
        <a:buChar char="•"/>
        <a:defRPr sz="900" kern="1200">
          <a:solidFill>
            <a:schemeClr val="accent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B17C96-8C03-17CB-17CB-5192F18C64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C8FA9F3-B87C-3A5F-C243-8F81AE0CC4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991C179-803D-61E9-135A-998D261196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9D213D-1DF0-48EE-BDDE-0B9F981060BE}" type="datetimeFigureOut">
              <a:rPr lang="en-GB" smtClean="0"/>
              <a:t>02/06/2023</a:t>
            </a:fld>
            <a:endParaRPr lang="en-GB"/>
          </a:p>
        </p:txBody>
      </p:sp>
      <p:sp>
        <p:nvSpPr>
          <p:cNvPr id="5" name="Footer Placeholder 4">
            <a:extLst>
              <a:ext uri="{FF2B5EF4-FFF2-40B4-BE49-F238E27FC236}">
                <a16:creationId xmlns:a16="http://schemas.microsoft.com/office/drawing/2014/main" id="{6EE6C509-CD57-EBBA-0993-98277EBF14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On the Insert ribbon select Header and Footer to edit this holding text</a:t>
            </a:r>
            <a:endParaRPr lang="en-US"/>
          </a:p>
        </p:txBody>
      </p:sp>
      <p:sp>
        <p:nvSpPr>
          <p:cNvPr id="6" name="Slide Number Placeholder 5">
            <a:extLst>
              <a:ext uri="{FF2B5EF4-FFF2-40B4-BE49-F238E27FC236}">
                <a16:creationId xmlns:a16="http://schemas.microsoft.com/office/drawing/2014/main" id="{878FA07E-F606-39C4-6745-F74B49AA51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GB" smtClean="0"/>
              <a:pPr/>
              <a:t>‹#›</a:t>
            </a:fld>
            <a:endParaRPr lang="en-GB"/>
          </a:p>
        </p:txBody>
      </p:sp>
    </p:spTree>
    <p:extLst>
      <p:ext uri="{BB962C8B-B14F-4D97-AF65-F5344CB8AC3E}">
        <p14:creationId xmlns:p14="http://schemas.microsoft.com/office/powerpoint/2010/main" val="1010945798"/>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8.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8" Type="http://schemas.openxmlformats.org/officeDocument/2006/relationships/hyperlink" Target="https://www.nhm.ac.uk/press-office/press-releases/first-young-people-take-part-in-the-department-for-education-s-n.html" TargetMode="External"/><Relationship Id="rId3" Type="http://schemas.openxmlformats.org/officeDocument/2006/relationships/hyperlink" Target="https://www.gov.uk/government/publications/sustainability-and-climate-change-strategy/sustainability-and-climate-change-a-strategy-for-the-education-and-childrens-services-systems#action-area-5-international" TargetMode="External"/><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18.png"/><Relationship Id="rId4" Type="http://schemas.openxmlformats.org/officeDocument/2006/relationships/image" Target="../media/image19.png"/><Relationship Id="rId9" Type="http://schemas.openxmlformats.org/officeDocument/2006/relationships/hyperlink" Target="https://www.gov.uk/guidance/sustainability-leadership-and-climate-action-plans-in-educat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5.xml"/><Relationship Id="rId1" Type="http://schemas.openxmlformats.org/officeDocument/2006/relationships/video" Target="https://www.youtube.com/embed/p3iIoZn8Uwg?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hyperlink" Target="https://www.genzero.co.uk/the-vision" TargetMode="Externa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hyperlink" Target="https://www.timeshighered-events.com/green-skills-conference-2023/home" TargetMode="External"/><Relationship Id="rId3" Type="http://schemas.openxmlformats.org/officeDocument/2006/relationships/image" Target="../media/image27.png"/><Relationship Id="rId7" Type="http://schemas.openxmlformats.org/officeDocument/2006/relationships/hyperlink" Target="https://www.unesco.org/en/education-sustainable-development/greening-future" TargetMode="External"/><Relationship Id="rId2" Type="http://schemas.openxmlformats.org/officeDocument/2006/relationships/notesSlide" Target="../notesSlides/notesSlide3.xml"/><Relationship Id="rId1" Type="http://schemas.openxmlformats.org/officeDocument/2006/relationships/slideLayout" Target="../slideLayouts/slideLayout48.xml"/><Relationship Id="rId6" Type="http://schemas.openxmlformats.org/officeDocument/2006/relationships/hyperlink" Target="https://ukcop26.org/co-chairs-conclusions-of-education-and-environment-ministers-summit-at-cop26/" TargetMode="External"/><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0.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2" Type="http://schemas.openxmlformats.org/officeDocument/2006/relationships/hyperlink" Target="mailto:ewurasi.nnadozie@education.gov.uk"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8CF40-0DA2-4B95-9327-247FB8D51D99}"/>
              </a:ext>
            </a:extLst>
          </p:cNvPr>
          <p:cNvSpPr>
            <a:spLocks noGrp="1"/>
          </p:cNvSpPr>
          <p:nvPr>
            <p:ph type="ctrTitle"/>
          </p:nvPr>
        </p:nvSpPr>
        <p:spPr>
          <a:xfrm>
            <a:off x="676867" y="1920562"/>
            <a:ext cx="10348942" cy="1357746"/>
          </a:xfrm>
        </p:spPr>
        <p:txBody>
          <a:bodyPr/>
          <a:lstStyle/>
          <a:p>
            <a:r>
              <a:rPr lang="en-GB" sz="3600" dirty="0"/>
              <a:t>UK Government Department for Education Sustainability and Climate Change Strategy</a:t>
            </a:r>
          </a:p>
        </p:txBody>
      </p:sp>
      <p:sp>
        <p:nvSpPr>
          <p:cNvPr id="3" name="Text Placeholder 2">
            <a:extLst>
              <a:ext uri="{FF2B5EF4-FFF2-40B4-BE49-F238E27FC236}">
                <a16:creationId xmlns:a16="http://schemas.microsoft.com/office/drawing/2014/main" id="{CA3C7CA6-4EE4-4481-9A1C-199900949FCD}"/>
              </a:ext>
            </a:extLst>
          </p:cNvPr>
          <p:cNvSpPr>
            <a:spLocks noGrp="1"/>
          </p:cNvSpPr>
          <p:nvPr>
            <p:ph type="body" sz="quarter" idx="10"/>
          </p:nvPr>
        </p:nvSpPr>
        <p:spPr>
          <a:xfrm>
            <a:off x="676867" y="6275284"/>
            <a:ext cx="3229663" cy="374650"/>
          </a:xfrm>
        </p:spPr>
        <p:txBody>
          <a:bodyPr vert="horz" lIns="0" tIns="0" rIns="0" bIns="0" rtlCol="0" anchor="t">
            <a:noAutofit/>
          </a:bodyPr>
          <a:lstStyle/>
          <a:p>
            <a:r>
              <a:rPr lang="en-GB">
                <a:latin typeface="Arial"/>
                <a:cs typeface="Arial"/>
              </a:rPr>
              <a:t>May 2023</a:t>
            </a:r>
          </a:p>
        </p:txBody>
      </p:sp>
      <p:sp>
        <p:nvSpPr>
          <p:cNvPr id="4" name="Text Placeholder 3">
            <a:extLst>
              <a:ext uri="{FF2B5EF4-FFF2-40B4-BE49-F238E27FC236}">
                <a16:creationId xmlns:a16="http://schemas.microsoft.com/office/drawing/2014/main" id="{3A129B8F-530C-4868-BED2-D95EF9AA7711}"/>
              </a:ext>
            </a:extLst>
          </p:cNvPr>
          <p:cNvSpPr>
            <a:spLocks noGrp="1"/>
          </p:cNvSpPr>
          <p:nvPr>
            <p:ph type="body" sz="quarter" idx="11"/>
          </p:nvPr>
        </p:nvSpPr>
        <p:spPr>
          <a:xfrm>
            <a:off x="676867" y="3514112"/>
            <a:ext cx="8877441" cy="857250"/>
          </a:xfrm>
        </p:spPr>
        <p:txBody>
          <a:bodyPr vert="horz" lIns="0" tIns="0" rIns="0" bIns="0" rtlCol="0" anchor="t">
            <a:noAutofit/>
          </a:bodyPr>
          <a:lstStyle/>
          <a:p>
            <a:r>
              <a:rPr lang="en-GB" sz="2000" dirty="0">
                <a:latin typeface="Arial"/>
                <a:cs typeface="Arial"/>
              </a:rPr>
              <a:t>Ewurasi </a:t>
            </a:r>
            <a:r>
              <a:rPr lang="en-GB" sz="2000" dirty="0" err="1">
                <a:latin typeface="Arial"/>
                <a:cs typeface="Arial"/>
              </a:rPr>
              <a:t>Nnadozie,</a:t>
            </a:r>
            <a:r>
              <a:rPr lang="en-GB" sz="2000" dirty="0">
                <a:latin typeface="Arial"/>
                <a:cs typeface="Arial"/>
              </a:rPr>
              <a:t> Head of International, Climate Education and Green Skills</a:t>
            </a:r>
          </a:p>
          <a:p>
            <a:r>
              <a:rPr lang="en-GB" sz="2000" dirty="0">
                <a:latin typeface="Arial"/>
                <a:cs typeface="Arial"/>
              </a:rPr>
              <a:t>Sustainability and Climate Change Unit, DfE</a:t>
            </a:r>
            <a:endParaRPr lang="en-GB" sz="2000" dirty="0"/>
          </a:p>
        </p:txBody>
      </p:sp>
    </p:spTree>
    <p:extLst>
      <p:ext uri="{BB962C8B-B14F-4D97-AF65-F5344CB8AC3E}">
        <p14:creationId xmlns:p14="http://schemas.microsoft.com/office/powerpoint/2010/main" val="1720167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9" name="Rectangle 68">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1F8761E-8894-494E-8DC3-84B831D95011}"/>
              </a:ext>
            </a:extLst>
          </p:cNvPr>
          <p:cNvSpPr>
            <a:spLocks noGrp="1"/>
          </p:cNvSpPr>
          <p:nvPr>
            <p:ph type="title"/>
          </p:nvPr>
        </p:nvSpPr>
        <p:spPr>
          <a:xfrm>
            <a:off x="838200" y="556995"/>
            <a:ext cx="10515600" cy="1133693"/>
          </a:xfrm>
        </p:spPr>
        <p:txBody>
          <a:bodyPr vert="horz" lIns="91440" tIns="45720" rIns="91440" bIns="45720" rtlCol="0" anchor="ctr" anchorCtr="0">
            <a:normAutofit/>
          </a:bodyPr>
          <a:lstStyle/>
          <a:p>
            <a:pPr algn="ctr"/>
            <a:r>
              <a:rPr lang="en-US" sz="3200" kern="1200" dirty="0">
                <a:solidFill>
                  <a:srgbClr val="002060"/>
                </a:solidFill>
                <a:latin typeface="Arial" panose="020B0604020202020204" pitchFamily="34" charset="0"/>
                <a:cs typeface="Arial" panose="020B0604020202020204" pitchFamily="34" charset="0"/>
              </a:rPr>
              <a:t>DfE’s development of the strategy</a:t>
            </a:r>
          </a:p>
        </p:txBody>
      </p:sp>
      <p:sp>
        <p:nvSpPr>
          <p:cNvPr id="5" name="Slide Number Placeholder 4">
            <a:extLst>
              <a:ext uri="{FF2B5EF4-FFF2-40B4-BE49-F238E27FC236}">
                <a16:creationId xmlns:a16="http://schemas.microsoft.com/office/drawing/2014/main" id="{D6FB431C-3577-4675-BB7D-FEBE14482165}"/>
              </a:ext>
            </a:extLst>
          </p:cNvPr>
          <p:cNvSpPr>
            <a:spLocks noGrp="1"/>
          </p:cNvSpPr>
          <p:nvPr>
            <p:ph type="sldNum" sz="quarter" idx="11"/>
          </p:nvPr>
        </p:nvSpPr>
        <p:spPr>
          <a:xfrm>
            <a:off x="8610600" y="6356350"/>
            <a:ext cx="2743200" cy="365125"/>
          </a:xfrm>
        </p:spPr>
        <p:txBody>
          <a:bodyPr vert="horz" lIns="91440" tIns="45720" rIns="91440" bIns="45720" rtlCol="0" anchor="ctr" anchorCtr="0">
            <a:normAutofit/>
          </a:bodyPr>
          <a:lstStyle/>
          <a:p>
            <a:pPr>
              <a:spcAft>
                <a:spcPts val="600"/>
              </a:spcAft>
            </a:pPr>
            <a:fld id="{4FAB73BC-B049-4115-A692-8D63A059BFB8}" type="slidenum">
              <a:rPr lang="en-US"/>
              <a:pPr>
                <a:spcAft>
                  <a:spcPts val="600"/>
                </a:spcAft>
              </a:pPr>
              <a:t>2</a:t>
            </a:fld>
            <a:endParaRPr lang="en-US"/>
          </a:p>
        </p:txBody>
      </p:sp>
      <p:pic>
        <p:nvPicPr>
          <p:cNvPr id="2" name="Picture 1" descr="A close up of a logo&#10;&#10;Description automatically generated">
            <a:extLst>
              <a:ext uri="{FF2B5EF4-FFF2-40B4-BE49-F238E27FC236}">
                <a16:creationId xmlns:a16="http://schemas.microsoft.com/office/drawing/2014/main" id="{07723222-1FD4-B21B-B6A6-1D569315F7DA}"/>
              </a:ext>
            </a:extLst>
          </p:cNvPr>
          <p:cNvPicPr>
            <a:picLocks noChangeAspect="1"/>
          </p:cNvPicPr>
          <p:nvPr/>
        </p:nvPicPr>
        <p:blipFill>
          <a:blip r:embed="rId3"/>
          <a:stretch>
            <a:fillRect/>
          </a:stretch>
        </p:blipFill>
        <p:spPr>
          <a:xfrm>
            <a:off x="10804686" y="6034829"/>
            <a:ext cx="1008746" cy="594902"/>
          </a:xfrm>
          <a:prstGeom prst="rect">
            <a:avLst/>
          </a:prstGeom>
        </p:spPr>
      </p:pic>
      <p:graphicFrame>
        <p:nvGraphicFramePr>
          <p:cNvPr id="64" name="Content Placeholder 1">
            <a:extLst>
              <a:ext uri="{FF2B5EF4-FFF2-40B4-BE49-F238E27FC236}">
                <a16:creationId xmlns:a16="http://schemas.microsoft.com/office/drawing/2014/main" id="{ADE85287-87AF-6CFC-7B63-8F10531E1CCC}"/>
              </a:ext>
            </a:extLst>
          </p:cNvPr>
          <p:cNvGraphicFramePr/>
          <p:nvPr>
            <p:extLst>
              <p:ext uri="{D42A27DB-BD31-4B8C-83A1-F6EECF244321}">
                <p14:modId xmlns:p14="http://schemas.microsoft.com/office/powerpoint/2010/main" val="99063226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56490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A0EF9759-731C-4E62-AFF7-24C113CE6469}"/>
              </a:ext>
            </a:extLst>
          </p:cNvPr>
          <p:cNvSpPr>
            <a:spLocks noGrp="1"/>
          </p:cNvSpPr>
          <p:nvPr>
            <p:ph type="title"/>
          </p:nvPr>
        </p:nvSpPr>
        <p:spPr>
          <a:xfrm>
            <a:off x="838200" y="557188"/>
            <a:ext cx="10515600" cy="1133499"/>
          </a:xfrm>
        </p:spPr>
        <p:txBody>
          <a:bodyPr vert="horz" lIns="91440" tIns="45720" rIns="91440" bIns="45720" rtlCol="0" anchor="ctr">
            <a:normAutofit fontScale="90000"/>
          </a:bodyPr>
          <a:lstStyle/>
          <a:p>
            <a:pPr algn="ctr"/>
            <a:br>
              <a:rPr lang="en-US" sz="1700" kern="1200" dirty="0">
                <a:solidFill>
                  <a:srgbClr val="0563C1"/>
                </a:solidFill>
                <a:latin typeface="+mj-lt"/>
                <a:ea typeface="+mj-ea"/>
                <a:cs typeface="+mj-cs"/>
                <a:hlinkClick r:id="rId3">
                  <a:extLst>
                    <a:ext uri="{A12FA001-AC4F-418D-AE19-62706E023703}">
                      <ahyp:hlinkClr xmlns:ahyp="http://schemas.microsoft.com/office/drawing/2018/hyperlinkcolor" val="tx"/>
                    </a:ext>
                  </a:extLst>
                </a:hlinkClick>
              </a:rPr>
            </a:br>
            <a:br>
              <a:rPr lang="en-US" sz="2400" kern="1200" dirty="0">
                <a:solidFill>
                  <a:srgbClr val="00206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br>
            <a:r>
              <a:rPr lang="en-US" sz="3600" kern="1200" dirty="0">
                <a:solidFill>
                  <a:srgbClr val="00206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Sustainability &amp; Climate Change Strategy </a:t>
            </a:r>
            <a:br>
              <a:rPr lang="en-US" sz="1700" kern="1200" dirty="0">
                <a:solidFill>
                  <a:schemeClr val="tx1"/>
                </a:solidFill>
                <a:latin typeface="+mj-lt"/>
                <a:ea typeface="+mj-ea"/>
                <a:cs typeface="+mj-cs"/>
              </a:rPr>
            </a:br>
            <a:endParaRPr lang="en-US" sz="1700" kern="1200" dirty="0">
              <a:solidFill>
                <a:schemeClr val="tx1"/>
              </a:solidFill>
              <a:latin typeface="+mj-lt"/>
              <a:ea typeface="+mj-ea"/>
              <a:cs typeface="+mj-cs"/>
            </a:endParaRPr>
          </a:p>
        </p:txBody>
      </p:sp>
      <p:sp>
        <p:nvSpPr>
          <p:cNvPr id="16" name="Content Placeholder 1">
            <a:extLst>
              <a:ext uri="{FF2B5EF4-FFF2-40B4-BE49-F238E27FC236}">
                <a16:creationId xmlns:a16="http://schemas.microsoft.com/office/drawing/2014/main" id="{F73E77FC-759C-4F06-955A-7424D0CE8CBE}"/>
              </a:ext>
            </a:extLst>
          </p:cNvPr>
          <p:cNvSpPr>
            <a:spLocks noGrp="1"/>
          </p:cNvSpPr>
          <p:nvPr>
            <p:ph idx="1"/>
          </p:nvPr>
        </p:nvSpPr>
        <p:spPr>
          <a:xfrm>
            <a:off x="2460423" y="1828800"/>
            <a:ext cx="5962023" cy="4352544"/>
          </a:xfrm>
        </p:spPr>
        <p:txBody>
          <a:bodyPr vert="horz" lIns="68580" tIns="34290" rIns="68580" bIns="34290" rtlCol="0" anchor="t">
            <a:noAutofit/>
          </a:bodyPr>
          <a:lstStyle/>
          <a:p>
            <a:pPr marL="162306" indent="-162306" defTabSz="649224">
              <a:spcBef>
                <a:spcPts val="710"/>
              </a:spcBef>
              <a:tabLst>
                <a:tab pos="182594" algn="l"/>
              </a:tabLst>
            </a:pPr>
            <a:r>
              <a:rPr lang="en-GB" sz="1207" b="1" kern="1200">
                <a:solidFill>
                  <a:schemeClr val="accent1"/>
                </a:solidFill>
                <a:latin typeface="+mn-lt"/>
                <a:ea typeface="+mn-ea"/>
                <a:cs typeface="Calibri" panose="020F0502020204030204" pitchFamily="34" charset="0"/>
              </a:rPr>
              <a:t>Vision:  </a:t>
            </a:r>
            <a:r>
              <a:rPr lang="en-GB" sz="1207" kern="1200">
                <a:solidFill>
                  <a:schemeClr val="tx1"/>
                </a:solidFill>
                <a:latin typeface="+mn-lt"/>
                <a:ea typeface="+mn-ea"/>
                <a:cs typeface="+mn-cs"/>
              </a:rPr>
              <a:t>The UK’s education sector will be a world leader in sustainability and climate change by 2030</a:t>
            </a:r>
          </a:p>
          <a:p>
            <a:pPr marL="162306" indent="-162306" defTabSz="649224">
              <a:spcBef>
                <a:spcPts val="710"/>
              </a:spcBef>
              <a:tabLst>
                <a:tab pos="182594" algn="l"/>
              </a:tabLst>
            </a:pPr>
            <a:endParaRPr lang="en-GB" sz="1207" b="1" kern="1200">
              <a:solidFill>
                <a:schemeClr val="accent1"/>
              </a:solidFill>
              <a:latin typeface="+mn-lt"/>
              <a:ea typeface="+mn-ea"/>
              <a:cs typeface="Calibri" panose="020F0502020204030204" pitchFamily="34" charset="0"/>
            </a:endParaRPr>
          </a:p>
          <a:p>
            <a:pPr marL="162306" indent="-162306" defTabSz="649224">
              <a:spcBef>
                <a:spcPts val="710"/>
              </a:spcBef>
              <a:tabLst>
                <a:tab pos="182594" algn="l"/>
              </a:tabLst>
            </a:pPr>
            <a:r>
              <a:rPr lang="en-GB" sz="1207" b="1" kern="1200">
                <a:solidFill>
                  <a:schemeClr val="accent1"/>
                </a:solidFill>
                <a:latin typeface="+mn-lt"/>
                <a:ea typeface="+mn-ea"/>
                <a:cs typeface="Calibri" panose="020F0502020204030204" pitchFamily="34" charset="0"/>
              </a:rPr>
              <a:t>Four strategic aims:</a:t>
            </a:r>
          </a:p>
          <a:p>
            <a:pPr marL="162306" indent="-162306" defTabSz="649224">
              <a:spcBef>
                <a:spcPts val="710"/>
              </a:spcBef>
              <a:tabLst>
                <a:tab pos="182594" algn="l"/>
              </a:tabLst>
            </a:pPr>
            <a:endParaRPr lang="en-GB" sz="1207" b="1" kern="1200">
              <a:solidFill>
                <a:schemeClr val="accent1"/>
              </a:solidFill>
              <a:latin typeface="+mn-lt"/>
              <a:ea typeface="+mn-ea"/>
              <a:cs typeface="Calibri" panose="020F0502020204030204" pitchFamily="34" charset="0"/>
            </a:endParaRPr>
          </a:p>
          <a:p>
            <a:pPr marL="162306" indent="-162306" defTabSz="649224">
              <a:spcBef>
                <a:spcPts val="240"/>
              </a:spcBef>
              <a:tabLst>
                <a:tab pos="182594" algn="l"/>
              </a:tabLst>
              <a:defRPr/>
            </a:pPr>
            <a:endParaRPr lang="en-GB" sz="1207" b="1" kern="1200">
              <a:solidFill>
                <a:srgbClr val="000000"/>
              </a:solidFill>
              <a:latin typeface="+mn-lt"/>
              <a:ea typeface="+mn-ea"/>
              <a:cs typeface="Arial"/>
            </a:endParaRPr>
          </a:p>
          <a:p>
            <a:pPr marL="162306" indent="-162306" defTabSz="649224">
              <a:spcBef>
                <a:spcPts val="240"/>
              </a:spcBef>
              <a:tabLst>
                <a:tab pos="182594" algn="l"/>
              </a:tabLst>
              <a:defRPr/>
            </a:pPr>
            <a:endParaRPr lang="en-GB" sz="1207" b="1" kern="1200">
              <a:solidFill>
                <a:srgbClr val="000000"/>
              </a:solidFill>
              <a:latin typeface="+mn-lt"/>
              <a:ea typeface="+mn-ea"/>
              <a:cs typeface="Arial"/>
            </a:endParaRPr>
          </a:p>
          <a:p>
            <a:pPr marL="162306" indent="-162306" defTabSz="649224">
              <a:spcBef>
                <a:spcPts val="240"/>
              </a:spcBef>
              <a:tabLst>
                <a:tab pos="182594" algn="l"/>
              </a:tabLst>
              <a:defRPr/>
            </a:pPr>
            <a:endParaRPr lang="en-GB" sz="1207" b="1" kern="1200">
              <a:solidFill>
                <a:srgbClr val="000000"/>
              </a:solidFill>
              <a:latin typeface="+mn-lt"/>
              <a:ea typeface="+mn-ea"/>
              <a:cs typeface="Arial"/>
            </a:endParaRPr>
          </a:p>
          <a:p>
            <a:pPr marL="162306" indent="-162306" defTabSz="649224">
              <a:spcBef>
                <a:spcPts val="240"/>
              </a:spcBef>
              <a:tabLst>
                <a:tab pos="182594" algn="l"/>
              </a:tabLst>
              <a:defRPr/>
            </a:pPr>
            <a:endParaRPr lang="en-GB" sz="1207" b="1" kern="1200">
              <a:solidFill>
                <a:srgbClr val="000000"/>
              </a:solidFill>
              <a:latin typeface="+mn-lt"/>
              <a:ea typeface="+mn-ea"/>
              <a:cs typeface="Arial"/>
            </a:endParaRPr>
          </a:p>
          <a:p>
            <a:pPr marL="0" indent="0" defTabSz="649224">
              <a:spcBef>
                <a:spcPts val="710"/>
              </a:spcBef>
              <a:buNone/>
              <a:tabLst>
                <a:tab pos="182594" algn="l"/>
              </a:tabLst>
              <a:defRPr/>
            </a:pPr>
            <a:endParaRPr lang="en-GB" sz="1207" b="1" kern="1200">
              <a:solidFill>
                <a:schemeClr val="accent1"/>
              </a:solidFill>
              <a:latin typeface="+mn-lt"/>
              <a:ea typeface="+mn-ea"/>
              <a:cs typeface="Calibri" panose="020F0502020204030204" pitchFamily="34" charset="0"/>
            </a:endParaRPr>
          </a:p>
          <a:p>
            <a:pPr marL="0" indent="0" defTabSz="649224">
              <a:spcBef>
                <a:spcPts val="710"/>
              </a:spcBef>
              <a:buNone/>
              <a:tabLst>
                <a:tab pos="182594" algn="l"/>
              </a:tabLst>
              <a:defRPr/>
            </a:pPr>
            <a:r>
              <a:rPr lang="en-GB" sz="1207" b="1" kern="1200">
                <a:solidFill>
                  <a:schemeClr val="accent1"/>
                </a:solidFill>
                <a:latin typeface="+mn-lt"/>
                <a:ea typeface="+mn-ea"/>
                <a:cs typeface="Calibri" panose="020F0502020204030204" pitchFamily="34" charset="0"/>
              </a:rPr>
              <a:t>Achieved through five action areas:</a:t>
            </a:r>
          </a:p>
          <a:p>
            <a:pPr marL="243459" lvl="2" indent="-243459" defTabSz="649224">
              <a:spcBef>
                <a:spcPts val="240"/>
              </a:spcBef>
              <a:buFont typeface="+mj-lt"/>
              <a:buAutoNum type="arabicPeriod"/>
              <a:tabLst>
                <a:tab pos="182594" algn="l"/>
              </a:tabLst>
              <a:defRPr/>
            </a:pPr>
            <a:r>
              <a:rPr lang="en-GB" sz="1207" kern="1200">
                <a:solidFill>
                  <a:srgbClr val="000000"/>
                </a:solidFill>
                <a:latin typeface="+mn-lt"/>
                <a:ea typeface="+mn-ea"/>
                <a:cs typeface="Calibri" panose="020F0502020204030204" pitchFamily="34" charset="0"/>
              </a:rPr>
              <a:t>Climate education</a:t>
            </a:r>
          </a:p>
          <a:p>
            <a:pPr marL="243459" lvl="2" indent="-243459" defTabSz="649224">
              <a:spcBef>
                <a:spcPts val="240"/>
              </a:spcBef>
              <a:buFont typeface="+mj-lt"/>
              <a:buAutoNum type="arabicPeriod"/>
              <a:tabLst>
                <a:tab pos="182594" algn="l"/>
              </a:tabLst>
              <a:defRPr/>
            </a:pPr>
            <a:r>
              <a:rPr lang="en-GB" sz="1207" kern="1200">
                <a:solidFill>
                  <a:srgbClr val="000000"/>
                </a:solidFill>
                <a:latin typeface="+mn-lt"/>
                <a:ea typeface="+mn-ea"/>
                <a:cs typeface="Calibri" panose="020F0502020204030204" pitchFamily="34" charset="0"/>
              </a:rPr>
              <a:t>Green skills and careers.</a:t>
            </a:r>
          </a:p>
          <a:p>
            <a:pPr marL="243459" lvl="2" indent="-243459" defTabSz="649224">
              <a:spcBef>
                <a:spcPts val="240"/>
              </a:spcBef>
              <a:buFont typeface="+mj-lt"/>
              <a:buAutoNum type="arabicPeriod"/>
              <a:tabLst>
                <a:tab pos="182594" algn="l"/>
              </a:tabLst>
              <a:defRPr/>
            </a:pPr>
            <a:r>
              <a:rPr lang="en-GB" sz="1207" kern="1200">
                <a:solidFill>
                  <a:srgbClr val="000000"/>
                </a:solidFill>
                <a:latin typeface="+mn-lt"/>
                <a:ea typeface="+mn-ea"/>
                <a:cs typeface="Calibri" panose="020F0502020204030204" pitchFamily="34" charset="0"/>
              </a:rPr>
              <a:t>The education estate and digital infrastructure</a:t>
            </a:r>
          </a:p>
          <a:p>
            <a:pPr marL="243459" lvl="2" indent="-243459" defTabSz="649224">
              <a:spcBef>
                <a:spcPts val="240"/>
              </a:spcBef>
              <a:buFont typeface="+mj-lt"/>
              <a:buAutoNum type="arabicPeriod"/>
              <a:tabLst>
                <a:tab pos="182594" algn="l"/>
              </a:tabLst>
              <a:defRPr/>
            </a:pPr>
            <a:r>
              <a:rPr lang="en-GB" sz="1207" kern="1200">
                <a:solidFill>
                  <a:srgbClr val="000000"/>
                </a:solidFill>
                <a:latin typeface="+mn-lt"/>
                <a:ea typeface="+mn-ea"/>
                <a:cs typeface="Calibri" panose="020F0502020204030204" pitchFamily="34" charset="0"/>
              </a:rPr>
              <a:t>Supply chains and operations</a:t>
            </a:r>
          </a:p>
          <a:p>
            <a:pPr marL="243459" lvl="2" indent="-243459" defTabSz="649224">
              <a:spcBef>
                <a:spcPts val="240"/>
              </a:spcBef>
              <a:buFont typeface="+mj-lt"/>
              <a:buAutoNum type="arabicPeriod"/>
              <a:tabLst>
                <a:tab pos="182594" algn="l"/>
              </a:tabLst>
              <a:defRPr/>
            </a:pPr>
            <a:r>
              <a:rPr lang="en-GB" sz="1207" kern="1200">
                <a:solidFill>
                  <a:srgbClr val="000000"/>
                </a:solidFill>
                <a:latin typeface="+mn-lt"/>
                <a:ea typeface="+mn-ea"/>
                <a:cs typeface="Calibri" panose="020F0502020204030204" pitchFamily="34" charset="0"/>
              </a:rPr>
              <a:t>International</a:t>
            </a:r>
            <a:endParaRPr lang="en-GB" sz="1700">
              <a:solidFill>
                <a:srgbClr val="000000"/>
              </a:solidFill>
              <a:latin typeface="+mn-lt"/>
              <a:cs typeface="Calibri" panose="020F0502020204030204" pitchFamily="34" charset="0"/>
            </a:endParaRPr>
          </a:p>
        </p:txBody>
      </p:sp>
      <p:pic>
        <p:nvPicPr>
          <p:cNvPr id="6" name="Picture 5">
            <a:extLst>
              <a:ext uri="{FF2B5EF4-FFF2-40B4-BE49-F238E27FC236}">
                <a16:creationId xmlns:a16="http://schemas.microsoft.com/office/drawing/2014/main" id="{D5B62847-FEBF-4E08-8E69-200753C1F725}"/>
              </a:ext>
            </a:extLst>
          </p:cNvPr>
          <p:cNvPicPr>
            <a:picLocks noChangeAspect="1"/>
          </p:cNvPicPr>
          <p:nvPr/>
        </p:nvPicPr>
        <p:blipFill>
          <a:blip r:embed="rId4"/>
          <a:stretch>
            <a:fillRect/>
          </a:stretch>
        </p:blipFill>
        <p:spPr>
          <a:xfrm>
            <a:off x="2571101" y="2690287"/>
            <a:ext cx="1423372" cy="1106290"/>
          </a:xfrm>
          <a:prstGeom prst="rect">
            <a:avLst/>
          </a:prstGeom>
        </p:spPr>
      </p:pic>
      <p:pic>
        <p:nvPicPr>
          <p:cNvPr id="9" name="Picture 8">
            <a:extLst>
              <a:ext uri="{FF2B5EF4-FFF2-40B4-BE49-F238E27FC236}">
                <a16:creationId xmlns:a16="http://schemas.microsoft.com/office/drawing/2014/main" id="{75DF5ADA-5FF4-4F59-82B6-A14B7A552A0D}"/>
              </a:ext>
            </a:extLst>
          </p:cNvPr>
          <p:cNvPicPr>
            <a:picLocks noChangeAspect="1"/>
          </p:cNvPicPr>
          <p:nvPr/>
        </p:nvPicPr>
        <p:blipFill>
          <a:blip r:embed="rId5"/>
          <a:stretch>
            <a:fillRect/>
          </a:stretch>
        </p:blipFill>
        <p:spPr>
          <a:xfrm>
            <a:off x="5616699" y="2678792"/>
            <a:ext cx="1260007" cy="1106628"/>
          </a:xfrm>
          <a:prstGeom prst="rect">
            <a:avLst/>
          </a:prstGeom>
        </p:spPr>
      </p:pic>
      <p:pic>
        <p:nvPicPr>
          <p:cNvPr id="11" name="Picture 10">
            <a:extLst>
              <a:ext uri="{FF2B5EF4-FFF2-40B4-BE49-F238E27FC236}">
                <a16:creationId xmlns:a16="http://schemas.microsoft.com/office/drawing/2014/main" id="{1C202859-A4A8-4BD5-9883-F4113FA27E9D}"/>
              </a:ext>
            </a:extLst>
          </p:cNvPr>
          <p:cNvPicPr>
            <a:picLocks noChangeAspect="1"/>
          </p:cNvPicPr>
          <p:nvPr/>
        </p:nvPicPr>
        <p:blipFill>
          <a:blip r:embed="rId6"/>
          <a:stretch>
            <a:fillRect/>
          </a:stretch>
        </p:blipFill>
        <p:spPr>
          <a:xfrm>
            <a:off x="4127513" y="2690287"/>
            <a:ext cx="1356147" cy="1106290"/>
          </a:xfrm>
          <a:prstGeom prst="rect">
            <a:avLst/>
          </a:prstGeom>
        </p:spPr>
      </p:pic>
      <p:pic>
        <p:nvPicPr>
          <p:cNvPr id="13" name="Picture 12">
            <a:extLst>
              <a:ext uri="{FF2B5EF4-FFF2-40B4-BE49-F238E27FC236}">
                <a16:creationId xmlns:a16="http://schemas.microsoft.com/office/drawing/2014/main" id="{185F30AC-5071-479E-BFF8-A75CC1AC731E}"/>
              </a:ext>
            </a:extLst>
          </p:cNvPr>
          <p:cNvPicPr>
            <a:picLocks noChangeAspect="1"/>
          </p:cNvPicPr>
          <p:nvPr/>
        </p:nvPicPr>
        <p:blipFill>
          <a:blip r:embed="rId7"/>
          <a:stretch>
            <a:fillRect/>
          </a:stretch>
        </p:blipFill>
        <p:spPr>
          <a:xfrm>
            <a:off x="7009746" y="2678791"/>
            <a:ext cx="1341532" cy="1106628"/>
          </a:xfrm>
          <a:prstGeom prst="rect">
            <a:avLst/>
          </a:prstGeom>
        </p:spPr>
      </p:pic>
      <p:sp>
        <p:nvSpPr>
          <p:cNvPr id="2" name="TextBox 1">
            <a:extLst>
              <a:ext uri="{FF2B5EF4-FFF2-40B4-BE49-F238E27FC236}">
                <a16:creationId xmlns:a16="http://schemas.microsoft.com/office/drawing/2014/main" id="{9D2BAD90-71AD-E4FA-354F-90A0FBD96C2F}"/>
              </a:ext>
            </a:extLst>
          </p:cNvPr>
          <p:cNvSpPr txBox="1"/>
          <p:nvPr/>
        </p:nvSpPr>
        <p:spPr>
          <a:xfrm>
            <a:off x="6224494" y="3785419"/>
            <a:ext cx="2235664" cy="1565942"/>
          </a:xfrm>
          <a:prstGeom prst="rect">
            <a:avLst/>
          </a:prstGeom>
          <a:noFill/>
        </p:spPr>
        <p:txBody>
          <a:bodyPr wrap="square" rtlCol="0">
            <a:spAutoFit/>
          </a:bodyPr>
          <a:lstStyle/>
          <a:p>
            <a:pPr marL="0" lvl="2" defTabSz="365179">
              <a:spcBef>
                <a:spcPts val="240"/>
              </a:spcBef>
              <a:spcAft>
                <a:spcPts val="479"/>
              </a:spcAft>
              <a:buClr>
                <a:srgbClr val="000000"/>
              </a:buClr>
              <a:buSzPct val="100000"/>
              <a:tabLst>
                <a:tab pos="182594" algn="l"/>
              </a:tabLst>
              <a:defRPr/>
            </a:pPr>
            <a:endParaRPr lang="en-GB" sz="1207" b="1" kern="1200">
              <a:solidFill>
                <a:schemeClr val="accent1"/>
              </a:solidFill>
              <a:latin typeface="Arial" panose="020B0604020202020204"/>
              <a:ea typeface="+mn-ea"/>
              <a:cs typeface="Calibri" panose="020F0502020204030204" pitchFamily="34" charset="0"/>
            </a:endParaRPr>
          </a:p>
          <a:p>
            <a:pPr marL="0" lvl="2" defTabSz="365179">
              <a:spcBef>
                <a:spcPts val="240"/>
              </a:spcBef>
              <a:spcAft>
                <a:spcPts val="479"/>
              </a:spcAft>
              <a:buClr>
                <a:srgbClr val="000000"/>
              </a:buClr>
              <a:buSzPct val="100000"/>
              <a:tabLst>
                <a:tab pos="182594" algn="l"/>
              </a:tabLst>
              <a:defRPr/>
            </a:pPr>
            <a:r>
              <a:rPr lang="en-GB" sz="1207" b="1" kern="1200">
                <a:solidFill>
                  <a:schemeClr val="accent1"/>
                </a:solidFill>
                <a:latin typeface="+mn-lt"/>
                <a:ea typeface="+mn-ea"/>
                <a:cs typeface="Calibri" panose="020F0502020204030204" pitchFamily="34" charset="0"/>
              </a:rPr>
              <a:t>And three key initiatives:  </a:t>
            </a:r>
          </a:p>
          <a:p>
            <a:pPr marL="243459" lvl="2" indent="-243459" defTabSz="365179">
              <a:spcBef>
                <a:spcPts val="240"/>
              </a:spcBef>
              <a:spcAft>
                <a:spcPts val="479"/>
              </a:spcAft>
              <a:buClr>
                <a:srgbClr val="000000"/>
              </a:buClr>
              <a:buSzPct val="100000"/>
              <a:buFont typeface="+mj-lt"/>
              <a:buAutoNum type="arabicPeriod"/>
              <a:tabLst>
                <a:tab pos="182594" algn="l"/>
              </a:tabLst>
              <a:defRPr/>
            </a:pPr>
            <a:r>
              <a:rPr lang="en-GB" sz="1207" kern="1200">
                <a:solidFill>
                  <a:srgbClr val="000000"/>
                </a:solidFill>
                <a:latin typeface="Arial" panose="020B0604020202020204"/>
                <a:ea typeface="+mn-ea"/>
                <a:cs typeface="Calibri" panose="020F0502020204030204" pitchFamily="34" charset="0"/>
                <a:hlinkClick r:id="rId8"/>
              </a:rPr>
              <a:t>National Education Nature Park</a:t>
            </a:r>
            <a:endParaRPr lang="en-GB" sz="1207" kern="1200">
              <a:solidFill>
                <a:srgbClr val="000000"/>
              </a:solidFill>
              <a:latin typeface="Arial" panose="020B0604020202020204"/>
              <a:ea typeface="+mn-ea"/>
              <a:cs typeface="Calibri" panose="020F0502020204030204" pitchFamily="34" charset="0"/>
            </a:endParaRPr>
          </a:p>
          <a:p>
            <a:pPr marL="243459" lvl="2" indent="-243459" defTabSz="365179">
              <a:spcBef>
                <a:spcPts val="240"/>
              </a:spcBef>
              <a:spcAft>
                <a:spcPts val="479"/>
              </a:spcAft>
              <a:buClr>
                <a:srgbClr val="000000"/>
              </a:buClr>
              <a:buSzPct val="100000"/>
              <a:buFont typeface="+mj-lt"/>
              <a:buAutoNum type="arabicPeriod"/>
              <a:tabLst>
                <a:tab pos="182594" algn="l"/>
              </a:tabLst>
              <a:defRPr/>
            </a:pPr>
            <a:r>
              <a:rPr lang="en-GB" sz="1207" kern="1200">
                <a:solidFill>
                  <a:srgbClr val="000000"/>
                </a:solidFill>
                <a:latin typeface="Arial" panose="020B0604020202020204"/>
                <a:ea typeface="+mn-ea"/>
                <a:cs typeface="Calibri" panose="020F0502020204030204" pitchFamily="34" charset="0"/>
              </a:rPr>
              <a:t>Climate Leaders Award </a:t>
            </a:r>
          </a:p>
          <a:p>
            <a:pPr marL="243459" lvl="2" indent="-243459" defTabSz="365179">
              <a:spcBef>
                <a:spcPts val="240"/>
              </a:spcBef>
              <a:spcAft>
                <a:spcPts val="479"/>
              </a:spcAft>
              <a:buClr>
                <a:srgbClr val="000000"/>
              </a:buClr>
              <a:buSzPct val="100000"/>
              <a:buFont typeface="+mj-lt"/>
              <a:buAutoNum type="arabicPeriod"/>
              <a:tabLst>
                <a:tab pos="182594" algn="l"/>
              </a:tabLst>
              <a:defRPr/>
            </a:pPr>
            <a:r>
              <a:rPr lang="en-GB" sz="1207" kern="1200">
                <a:solidFill>
                  <a:srgbClr val="000000"/>
                </a:solidFill>
                <a:latin typeface="Arial" panose="020B0604020202020204"/>
                <a:ea typeface="+mn-ea"/>
                <a:cs typeface="Calibri" panose="020F0502020204030204" pitchFamily="34" charset="0"/>
                <a:hlinkClick r:id="rId9"/>
              </a:rPr>
              <a:t>Sustainability Leadership</a:t>
            </a:r>
            <a:endParaRPr lang="en-GB" sz="1700">
              <a:solidFill>
                <a:srgbClr val="000000"/>
              </a:solidFill>
              <a:latin typeface="Arial" panose="020B0604020202020204"/>
              <a:cs typeface="Arial" panose="020B0604020202020204" pitchFamily="34" charset="0"/>
            </a:endParaRPr>
          </a:p>
        </p:txBody>
      </p:sp>
      <p:pic>
        <p:nvPicPr>
          <p:cNvPr id="3" name="Picture 2" descr="A close up of a logo&#10;&#10;Description automatically generated">
            <a:extLst>
              <a:ext uri="{FF2B5EF4-FFF2-40B4-BE49-F238E27FC236}">
                <a16:creationId xmlns:a16="http://schemas.microsoft.com/office/drawing/2014/main" id="{120B2651-E102-B8C1-FC71-ACCA5814F1C0}"/>
              </a:ext>
            </a:extLst>
          </p:cNvPr>
          <p:cNvPicPr>
            <a:picLocks noChangeAspect="1"/>
          </p:cNvPicPr>
          <p:nvPr/>
        </p:nvPicPr>
        <p:blipFill>
          <a:blip r:embed="rId10"/>
          <a:stretch>
            <a:fillRect/>
          </a:stretch>
        </p:blipFill>
        <p:spPr>
          <a:xfrm>
            <a:off x="9013927" y="5567445"/>
            <a:ext cx="717650" cy="423230"/>
          </a:xfrm>
          <a:prstGeom prst="rect">
            <a:avLst/>
          </a:prstGeom>
        </p:spPr>
      </p:pic>
    </p:spTree>
    <p:extLst>
      <p:ext uri="{BB962C8B-B14F-4D97-AF65-F5344CB8AC3E}">
        <p14:creationId xmlns:p14="http://schemas.microsoft.com/office/powerpoint/2010/main" val="2206266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E2561-BCFB-80DF-46BB-1AF71F9EC5C0}"/>
              </a:ext>
            </a:extLst>
          </p:cNvPr>
          <p:cNvSpPr>
            <a:spLocks noGrp="1"/>
          </p:cNvSpPr>
          <p:nvPr>
            <p:ph type="title"/>
          </p:nvPr>
        </p:nvSpPr>
        <p:spPr/>
        <p:txBody>
          <a:bodyPr/>
          <a:lstStyle/>
          <a:p>
            <a:pPr algn="ctr"/>
            <a:r>
              <a:rPr lang="en-GB" sz="3200" b="0" dirty="0">
                <a:solidFill>
                  <a:srgbClr val="002060"/>
                </a:solidFill>
              </a:rPr>
              <a:t>Initiatives: National Education Nature Park Scheme and Climate Action Awards</a:t>
            </a:r>
          </a:p>
        </p:txBody>
      </p:sp>
      <p:sp>
        <p:nvSpPr>
          <p:cNvPr id="4" name="Slide Number Placeholder 3">
            <a:extLst>
              <a:ext uri="{FF2B5EF4-FFF2-40B4-BE49-F238E27FC236}">
                <a16:creationId xmlns:a16="http://schemas.microsoft.com/office/drawing/2014/main" id="{A6217507-8A6B-E358-F2FF-A0A60D4305DB}"/>
              </a:ext>
            </a:extLst>
          </p:cNvPr>
          <p:cNvSpPr>
            <a:spLocks noGrp="1"/>
          </p:cNvSpPr>
          <p:nvPr>
            <p:ph type="sldNum" sz="quarter" idx="11"/>
          </p:nvPr>
        </p:nvSpPr>
        <p:spPr/>
        <p:txBody>
          <a:bodyPr/>
          <a:lstStyle/>
          <a:p>
            <a:fld id="{4FAB73BC-B049-4115-A692-8D63A059BFB8}" type="slidenum">
              <a:rPr lang="en-GB" smtClean="0"/>
              <a:pPr/>
              <a:t>4</a:t>
            </a:fld>
            <a:endParaRPr lang="en-GB"/>
          </a:p>
        </p:txBody>
      </p:sp>
      <p:pic>
        <p:nvPicPr>
          <p:cNvPr id="6" name="Online Media 5" title="National Education Nature Park and Climate Action awards">
            <a:hlinkClick r:id="" action="ppaction://media"/>
            <a:extLst>
              <a:ext uri="{FF2B5EF4-FFF2-40B4-BE49-F238E27FC236}">
                <a16:creationId xmlns:a16="http://schemas.microsoft.com/office/drawing/2014/main" id="{4CA9F5B1-B59E-657F-00D0-F679576F7B05}"/>
              </a:ext>
            </a:extLst>
          </p:cNvPr>
          <p:cNvPicPr>
            <a:picLocks noGrp="1" noRot="1" noChangeAspect="1"/>
          </p:cNvPicPr>
          <p:nvPr>
            <p:ph sz="quarter" idx="12"/>
            <a:videoFile r:link="rId1"/>
          </p:nvPr>
        </p:nvPicPr>
        <p:blipFill>
          <a:blip r:embed="rId3"/>
          <a:stretch>
            <a:fillRect/>
          </a:stretch>
        </p:blipFill>
        <p:spPr>
          <a:xfrm>
            <a:off x="2109856" y="1550160"/>
            <a:ext cx="8083550" cy="4567237"/>
          </a:xfrm>
          <a:prstGeom prst="rect">
            <a:avLst/>
          </a:prstGeom>
        </p:spPr>
      </p:pic>
    </p:spTree>
    <p:extLst>
      <p:ext uri="{BB962C8B-B14F-4D97-AF65-F5344CB8AC3E}">
        <p14:creationId xmlns:p14="http://schemas.microsoft.com/office/powerpoint/2010/main" val="247415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676E04-1263-C67A-C123-B24F698A3FE8}"/>
              </a:ext>
            </a:extLst>
          </p:cNvPr>
          <p:cNvSpPr>
            <a:spLocks noGrp="1"/>
          </p:cNvSpPr>
          <p:nvPr>
            <p:ph type="title"/>
          </p:nvPr>
        </p:nvSpPr>
        <p:spPr/>
        <p:txBody>
          <a:bodyPr/>
          <a:lstStyle/>
          <a:p>
            <a:pPr algn="ctr"/>
            <a:r>
              <a:rPr lang="en-GB" sz="3200" b="0" dirty="0">
                <a:solidFill>
                  <a:srgbClr val="002060"/>
                </a:solidFill>
              </a:rPr>
              <a:t>Innovative sustainable education buildings</a:t>
            </a:r>
          </a:p>
        </p:txBody>
      </p:sp>
      <p:sp>
        <p:nvSpPr>
          <p:cNvPr id="4" name="Footer Placeholder 3">
            <a:extLst>
              <a:ext uri="{FF2B5EF4-FFF2-40B4-BE49-F238E27FC236}">
                <a16:creationId xmlns:a16="http://schemas.microsoft.com/office/drawing/2014/main" id="{332AEF91-C655-6094-8DE6-D0A54A9692CB}"/>
              </a:ext>
            </a:extLst>
          </p:cNvPr>
          <p:cNvSpPr>
            <a:spLocks noGrp="1"/>
          </p:cNvSpPr>
          <p:nvPr>
            <p:ph type="ftr" sz="quarter" idx="10"/>
          </p:nvPr>
        </p:nvSpPr>
        <p:spPr/>
        <p:txBody>
          <a:bodyPr/>
          <a:lstStyle/>
          <a:p>
            <a:r>
              <a:rPr lang="en-GB"/>
              <a:t>On the Insert ribbon select Header and Footer to edit this holding text</a:t>
            </a:r>
            <a:endParaRPr lang="en-US"/>
          </a:p>
        </p:txBody>
      </p:sp>
      <p:sp>
        <p:nvSpPr>
          <p:cNvPr id="5" name="Slide Number Placeholder 4">
            <a:extLst>
              <a:ext uri="{FF2B5EF4-FFF2-40B4-BE49-F238E27FC236}">
                <a16:creationId xmlns:a16="http://schemas.microsoft.com/office/drawing/2014/main" id="{FFEFDC96-48CF-1A7D-4D28-07AC8F9CED22}"/>
              </a:ext>
            </a:extLst>
          </p:cNvPr>
          <p:cNvSpPr>
            <a:spLocks noGrp="1"/>
          </p:cNvSpPr>
          <p:nvPr>
            <p:ph type="sldNum" sz="quarter" idx="11"/>
          </p:nvPr>
        </p:nvSpPr>
        <p:spPr/>
        <p:txBody>
          <a:bodyPr/>
          <a:lstStyle/>
          <a:p>
            <a:fld id="{4FAB73BC-B049-4115-A692-8D63A059BFB8}" type="slidenum">
              <a:rPr lang="en-GB" smtClean="0"/>
              <a:pPr/>
              <a:t>5</a:t>
            </a:fld>
            <a:endParaRPr lang="en-GB"/>
          </a:p>
        </p:txBody>
      </p:sp>
      <p:pic>
        <p:nvPicPr>
          <p:cNvPr id="6" name="Content Placeholder 5" descr="A person and child standing outside a building">
            <a:extLst>
              <a:ext uri="{FF2B5EF4-FFF2-40B4-BE49-F238E27FC236}">
                <a16:creationId xmlns:a16="http://schemas.microsoft.com/office/drawing/2014/main" id="{18FBFCE1-9A4A-FD06-DBFF-79EE937B11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7724" y="1316918"/>
            <a:ext cx="4217956" cy="4127918"/>
          </a:xfrm>
          <a:prstGeom prst="rect">
            <a:avLst/>
          </a:prstGeom>
          <a:effectLst>
            <a:outerShdw blurRad="50800" dist="38100" algn="l" rotWithShape="0">
              <a:prstClr val="black">
                <a:alpha val="40000"/>
              </a:prstClr>
            </a:outerShdw>
          </a:effectLst>
        </p:spPr>
      </p:pic>
      <p:pic>
        <p:nvPicPr>
          <p:cNvPr id="7" name="Picture 2">
            <a:extLst>
              <a:ext uri="{FF2B5EF4-FFF2-40B4-BE49-F238E27FC236}">
                <a16:creationId xmlns:a16="http://schemas.microsoft.com/office/drawing/2014/main" id="{23F97B91-9600-0774-2C01-8DF815ACD1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3878" y="1316918"/>
            <a:ext cx="2072540" cy="1941671"/>
          </a:xfrm>
          <a:prstGeom prst="rect">
            <a:avLst/>
          </a:prstGeom>
          <a:solidFill>
            <a:srgbClr val="FFFFFF">
              <a:shade val="85000"/>
            </a:srgbClr>
          </a:solidFill>
          <a:ln w="19050" cap="sq">
            <a:solidFill>
              <a:schemeClr val="tx1"/>
            </a:solidFill>
            <a:miter lim="800000"/>
          </a:ln>
          <a:effectLst>
            <a:outerShdw blurRad="55000" dist="18000" dir="5400000" algn="tl" rotWithShape="0">
              <a:srgbClr val="000000">
                <a:alpha val="40000"/>
              </a:srgbClr>
            </a:outerShdw>
          </a:effectLst>
        </p:spPr>
      </p:pic>
      <p:pic>
        <p:nvPicPr>
          <p:cNvPr id="8" name="Picture 7">
            <a:extLst>
              <a:ext uri="{FF2B5EF4-FFF2-40B4-BE49-F238E27FC236}">
                <a16:creationId xmlns:a16="http://schemas.microsoft.com/office/drawing/2014/main" id="{039F9A0F-334F-D836-5A1D-F235E001CEFE}"/>
              </a:ext>
            </a:extLst>
          </p:cNvPr>
          <p:cNvPicPr>
            <a:picLocks noChangeAspect="1"/>
          </p:cNvPicPr>
          <p:nvPr/>
        </p:nvPicPr>
        <p:blipFill>
          <a:blip r:embed="rId4"/>
          <a:stretch>
            <a:fillRect/>
          </a:stretch>
        </p:blipFill>
        <p:spPr>
          <a:xfrm>
            <a:off x="5062932" y="3380877"/>
            <a:ext cx="2925598" cy="2644892"/>
          </a:xfrm>
          <a:prstGeom prst="rect">
            <a:avLst/>
          </a:prstGeom>
          <a:effectLst/>
        </p:spPr>
      </p:pic>
      <p:sp>
        <p:nvSpPr>
          <p:cNvPr id="10" name="TextBox 9">
            <a:extLst>
              <a:ext uri="{FF2B5EF4-FFF2-40B4-BE49-F238E27FC236}">
                <a16:creationId xmlns:a16="http://schemas.microsoft.com/office/drawing/2014/main" id="{43E34306-1C60-7B85-2958-ABD436783AA3}"/>
              </a:ext>
            </a:extLst>
          </p:cNvPr>
          <p:cNvSpPr txBox="1"/>
          <p:nvPr/>
        </p:nvSpPr>
        <p:spPr>
          <a:xfrm>
            <a:off x="8476830" y="1316918"/>
            <a:ext cx="3127513" cy="3847207"/>
          </a:xfrm>
          <a:prstGeom prst="rect">
            <a:avLst/>
          </a:prstGeom>
          <a:noFill/>
        </p:spPr>
        <p:txBody>
          <a:bodyPr wrap="square">
            <a:spAutoFit/>
          </a:bodyPr>
          <a:lstStyle/>
          <a:p>
            <a:pPr>
              <a:spcAft>
                <a:spcPts val="600"/>
              </a:spcAft>
            </a:pPr>
            <a:r>
              <a:rPr lang="en-GB" sz="1400" b="1" dirty="0">
                <a:cs typeface="Calibri"/>
              </a:rPr>
              <a:t>Forward leading and evidence based </a:t>
            </a:r>
            <a:r>
              <a:rPr lang="en-GB" sz="1400" b="1" dirty="0">
                <a:cs typeface="Calibri"/>
                <a:hlinkClick r:id="rId5"/>
              </a:rPr>
              <a:t>building standard for education buildings</a:t>
            </a:r>
            <a:r>
              <a:rPr lang="en-GB" sz="1400" b="1" dirty="0">
                <a:cs typeface="Calibri"/>
              </a:rPr>
              <a:t>:</a:t>
            </a:r>
          </a:p>
          <a:p>
            <a:pPr marL="742950" lvl="1" indent="-285750">
              <a:spcAft>
                <a:spcPts val="600"/>
              </a:spcAft>
              <a:buFont typeface="Arial" panose="020B0604020202020204" pitchFamily="34" charset="0"/>
              <a:buChar char="•"/>
            </a:pPr>
            <a:r>
              <a:rPr lang="en-GB" sz="1400" b="1" dirty="0">
                <a:cs typeface="Calibri"/>
              </a:rPr>
              <a:t>Net Zero: </a:t>
            </a:r>
            <a:r>
              <a:rPr lang="en-GB" sz="1400" dirty="0">
                <a:cs typeface="Calibri"/>
              </a:rPr>
              <a:t>energy generation and  lower energy costs </a:t>
            </a:r>
          </a:p>
          <a:p>
            <a:pPr marL="742950" lvl="1" indent="-285750">
              <a:spcAft>
                <a:spcPts val="600"/>
              </a:spcAft>
              <a:buFont typeface="Arial" panose="020B0604020202020204" pitchFamily="34" charset="0"/>
              <a:buChar char="•"/>
            </a:pPr>
            <a:r>
              <a:rPr lang="en-GB" sz="1400" b="1" dirty="0">
                <a:cs typeface="Calibri"/>
              </a:rPr>
              <a:t>Better Spaces: </a:t>
            </a:r>
            <a:r>
              <a:rPr lang="en-GB" sz="1400" dirty="0">
                <a:cs typeface="Calibri"/>
              </a:rPr>
              <a:t>light, acoustics, thermal comfort and ventilation</a:t>
            </a:r>
          </a:p>
          <a:p>
            <a:pPr marL="742950" lvl="1" indent="-285750">
              <a:spcAft>
                <a:spcPts val="600"/>
              </a:spcAft>
              <a:buFont typeface="Arial" panose="020B0604020202020204" pitchFamily="34" charset="0"/>
              <a:buChar char="•"/>
            </a:pPr>
            <a:r>
              <a:rPr lang="en-GB" sz="1400" b="1" dirty="0">
                <a:cs typeface="Calibri"/>
              </a:rPr>
              <a:t>Greener Spaces: </a:t>
            </a:r>
            <a:r>
              <a:rPr lang="en-GB" sz="1400" dirty="0">
                <a:cs typeface="Calibri"/>
              </a:rPr>
              <a:t>health and well being, access to the outdoors and </a:t>
            </a:r>
            <a:r>
              <a:rPr lang="en-GB" sz="1400" dirty="0">
                <a:cs typeface="Calibri" panose="020F0502020204030204" pitchFamily="34" charset="0"/>
              </a:rPr>
              <a:t> </a:t>
            </a:r>
            <a:r>
              <a:rPr lang="en-GB" sz="1400" dirty="0">
                <a:cs typeface="Calibri"/>
              </a:rPr>
              <a:t>flood resistance</a:t>
            </a:r>
          </a:p>
          <a:p>
            <a:pPr marL="742950" lvl="1" indent="-285750">
              <a:spcAft>
                <a:spcPts val="600"/>
              </a:spcAft>
              <a:buFont typeface="Arial" panose="020B0604020202020204" pitchFamily="34" charset="0"/>
              <a:buChar char="•"/>
            </a:pPr>
            <a:r>
              <a:rPr lang="en-GB" sz="1400" b="1" dirty="0">
                <a:cs typeface="Calibri"/>
              </a:rPr>
              <a:t>Better Spaces: </a:t>
            </a:r>
            <a:r>
              <a:rPr lang="en-GB" sz="1400" dirty="0">
                <a:cs typeface="Calibri"/>
              </a:rPr>
              <a:t>light, acoustics, thermal comfort and ventilation</a:t>
            </a:r>
          </a:p>
        </p:txBody>
      </p:sp>
    </p:spTree>
    <p:extLst>
      <p:ext uri="{BB962C8B-B14F-4D97-AF65-F5344CB8AC3E}">
        <p14:creationId xmlns:p14="http://schemas.microsoft.com/office/powerpoint/2010/main" val="815648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11" name="Rectangle 1102">
            <a:extLst>
              <a:ext uri="{FF2B5EF4-FFF2-40B4-BE49-F238E27FC236}">
                <a16:creationId xmlns:a16="http://schemas.microsoft.com/office/drawing/2014/main" id="{09C509D2-0C1A-47B8-89C1-D3AB17D452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2C8708-0D9B-DFA3-D61B-D6CF3C5BD637}"/>
              </a:ext>
            </a:extLst>
          </p:cNvPr>
          <p:cNvSpPr>
            <a:spLocks noGrp="1"/>
          </p:cNvSpPr>
          <p:nvPr>
            <p:ph type="title"/>
          </p:nvPr>
        </p:nvSpPr>
        <p:spPr>
          <a:xfrm>
            <a:off x="6600264" y="556994"/>
            <a:ext cx="4753535" cy="1672499"/>
          </a:xfrm>
        </p:spPr>
        <p:txBody>
          <a:bodyPr vert="horz" lIns="91440" tIns="45720" rIns="91440" bIns="45720" rtlCol="0" anchor="ctr">
            <a:normAutofit/>
          </a:bodyPr>
          <a:lstStyle/>
          <a:p>
            <a:r>
              <a:rPr lang="en-US" sz="3600" kern="1200" dirty="0">
                <a:solidFill>
                  <a:srgbClr val="002060"/>
                </a:solidFill>
                <a:latin typeface="Arial" panose="020B0604020202020204" pitchFamily="34" charset="0"/>
                <a:cs typeface="Arial" panose="020B0604020202020204" pitchFamily="34" charset="0"/>
              </a:rPr>
              <a:t>International</a:t>
            </a:r>
          </a:p>
        </p:txBody>
      </p:sp>
      <p:pic>
        <p:nvPicPr>
          <p:cNvPr id="10" name="Picture 9">
            <a:extLst>
              <a:ext uri="{FF2B5EF4-FFF2-40B4-BE49-F238E27FC236}">
                <a16:creationId xmlns:a16="http://schemas.microsoft.com/office/drawing/2014/main" id="{5739BEB9-74E6-0767-FA31-BB5C59051CF8}"/>
              </a:ext>
            </a:extLst>
          </p:cNvPr>
          <p:cNvPicPr>
            <a:picLocks noChangeAspect="1"/>
          </p:cNvPicPr>
          <p:nvPr/>
        </p:nvPicPr>
        <p:blipFill rotWithShape="1">
          <a:blip r:embed="rId3"/>
          <a:srcRect l="16847" r="25995" b="-1"/>
          <a:stretch/>
        </p:blipFill>
        <p:spPr>
          <a:xfrm>
            <a:off x="-4642" y="10"/>
            <a:ext cx="3006061" cy="3339639"/>
          </a:xfrm>
          <a:prstGeom prst="rect">
            <a:avLst/>
          </a:prstGeom>
        </p:spPr>
      </p:pic>
      <p:pic>
        <p:nvPicPr>
          <p:cNvPr id="12" name="Picture 2">
            <a:extLst>
              <a:ext uri="{FF2B5EF4-FFF2-40B4-BE49-F238E27FC236}">
                <a16:creationId xmlns:a16="http://schemas.microsoft.com/office/drawing/2014/main" id="{7927ADB5-0E45-B24A-1B8E-20DE9F3801E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 b="16258"/>
          <a:stretch/>
        </p:blipFill>
        <p:spPr bwMode="auto">
          <a:xfrm>
            <a:off x="3198068" y="10"/>
            <a:ext cx="2991088" cy="33396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1860DC35-F6D6-3A90-7A1D-6883E3462C7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742" r="1" b="18024"/>
          <a:stretch/>
        </p:blipFill>
        <p:spPr bwMode="auto">
          <a:xfrm>
            <a:off x="-2" y="3518351"/>
            <a:ext cx="6189158" cy="33396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3" name="Content Placeholder 4">
            <a:extLst>
              <a:ext uri="{FF2B5EF4-FFF2-40B4-BE49-F238E27FC236}">
                <a16:creationId xmlns:a16="http://schemas.microsoft.com/office/drawing/2014/main" id="{A6A776F8-F3C2-8E0C-A50F-1F1648811280}"/>
              </a:ext>
            </a:extLst>
          </p:cNvPr>
          <p:cNvSpPr>
            <a:spLocks noGrp="1"/>
          </p:cNvSpPr>
          <p:nvPr>
            <p:ph sz="quarter" idx="12"/>
          </p:nvPr>
        </p:nvSpPr>
        <p:spPr>
          <a:xfrm>
            <a:off x="6600265" y="2413645"/>
            <a:ext cx="4753534" cy="3694734"/>
          </a:xfrm>
        </p:spPr>
        <p:txBody>
          <a:bodyPr vert="horz" lIns="91440" tIns="45720" rIns="91440" bIns="45720" rtlCol="0">
            <a:normAutofit/>
          </a:bodyPr>
          <a:lstStyle/>
          <a:p>
            <a:pPr marL="285750"/>
            <a:r>
              <a:rPr lang="en-US" sz="1700"/>
              <a:t>The UK is committed to driving forward international discussions and action to secure meaningful change. </a:t>
            </a:r>
          </a:p>
          <a:p>
            <a:pPr marL="285750"/>
            <a:r>
              <a:rPr lang="en-US" sz="1700"/>
              <a:t>At COP26, we convened </a:t>
            </a:r>
            <a:r>
              <a:rPr lang="en-US" sz="1700">
                <a:hlinkClick r:id="rId6"/>
              </a:rPr>
              <a:t>the first ever education and environment ministers summit</a:t>
            </a:r>
            <a:r>
              <a:rPr lang="en-US" sz="1700"/>
              <a:t> and secured 28 pledge commitments. </a:t>
            </a:r>
          </a:p>
          <a:p>
            <a:pPr marL="285750"/>
            <a:r>
              <a:rPr lang="en-US" sz="1700"/>
              <a:t>We have worked with UNESCO to shape and launch the </a:t>
            </a:r>
            <a:r>
              <a:rPr lang="en-US" sz="1700">
                <a:hlinkClick r:id="rId7"/>
              </a:rPr>
              <a:t>Greening Education Partnership (GEP) </a:t>
            </a:r>
            <a:r>
              <a:rPr lang="en-US" sz="1700"/>
              <a:t>and will be one of three UN member states to sit on the GEP’s advisory group.</a:t>
            </a:r>
          </a:p>
          <a:p>
            <a:pPr marL="0"/>
            <a:r>
              <a:rPr lang="en-US" sz="1700"/>
              <a:t> We will host the </a:t>
            </a:r>
            <a:r>
              <a:rPr lang="en-US" sz="1700">
                <a:hlinkClick r:id="rId8"/>
              </a:rPr>
              <a:t>International Green Skills  Conference </a:t>
            </a:r>
            <a:r>
              <a:rPr lang="en-US" sz="1700"/>
              <a:t>in London on 28th September. </a:t>
            </a:r>
          </a:p>
          <a:p>
            <a:pPr marL="0"/>
            <a:endParaRPr lang="en-US" sz="1700"/>
          </a:p>
        </p:txBody>
      </p:sp>
      <p:sp>
        <p:nvSpPr>
          <p:cNvPr id="4" name="Slide Number Placeholder 3">
            <a:extLst>
              <a:ext uri="{FF2B5EF4-FFF2-40B4-BE49-F238E27FC236}">
                <a16:creationId xmlns:a16="http://schemas.microsoft.com/office/drawing/2014/main" id="{AF9CB3B2-F59C-6B72-4299-EE8FC8EF9246}"/>
              </a:ext>
            </a:extLst>
          </p:cNvPr>
          <p:cNvSpPr>
            <a:spLocks noGrp="1"/>
          </p:cNvSpPr>
          <p:nvPr>
            <p:ph type="sldNum" sz="quarter" idx="11"/>
          </p:nvPr>
        </p:nvSpPr>
        <p:spPr>
          <a:xfrm>
            <a:off x="10332256" y="6356350"/>
            <a:ext cx="1021544" cy="365125"/>
          </a:xfrm>
        </p:spPr>
        <p:txBody>
          <a:bodyPr vert="horz" lIns="91440" tIns="45720" rIns="91440" bIns="45720" rtlCol="0" anchor="ctr">
            <a:normAutofit/>
          </a:bodyPr>
          <a:lstStyle/>
          <a:p>
            <a:pPr>
              <a:spcAft>
                <a:spcPts val="600"/>
              </a:spcAft>
            </a:pPr>
            <a:fld id="{4FAB73BC-B049-4115-A692-8D63A059BFB8}" type="slidenum">
              <a:rPr lang="en-US" smtClean="0"/>
              <a:pPr>
                <a:spcAft>
                  <a:spcPts val="600"/>
                </a:spcAft>
              </a:pPr>
              <a:t>6</a:t>
            </a:fld>
            <a:endParaRPr lang="en-US"/>
          </a:p>
        </p:txBody>
      </p:sp>
      <p:sp>
        <p:nvSpPr>
          <p:cNvPr id="7" name="AutoShape 6">
            <a:extLst>
              <a:ext uri="{FF2B5EF4-FFF2-40B4-BE49-F238E27FC236}">
                <a16:creationId xmlns:a16="http://schemas.microsoft.com/office/drawing/2014/main" id="{CE1DCE7E-AC91-E933-88D8-2F6838A4BFC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8">
            <a:extLst>
              <a:ext uri="{FF2B5EF4-FFF2-40B4-BE49-F238E27FC236}">
                <a16:creationId xmlns:a16="http://schemas.microsoft.com/office/drawing/2014/main" id="{D0C262D7-E64B-8E91-BD7F-8E6D98E3A328}"/>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00424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3" name="Rectangle 2062">
            <a:extLst>
              <a:ext uri="{FF2B5EF4-FFF2-40B4-BE49-F238E27FC236}">
                <a16:creationId xmlns:a16="http://schemas.microsoft.com/office/drawing/2014/main" id="{AB902CB9-C7DC-4673-B7D5-F22DCF0EC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3">
            <a:extLst>
              <a:ext uri="{FF2B5EF4-FFF2-40B4-BE49-F238E27FC236}">
                <a16:creationId xmlns:a16="http://schemas.microsoft.com/office/drawing/2014/main" id="{72F8F58D-87E1-C263-6B67-70B0D3A398FA}"/>
              </a:ext>
            </a:extLst>
          </p:cNvPr>
          <p:cNvSpPr txBox="1">
            <a:spLocks/>
          </p:cNvSpPr>
          <p:nvPr/>
        </p:nvSpPr>
        <p:spPr>
          <a:xfrm>
            <a:off x="838200" y="2957666"/>
            <a:ext cx="10515595" cy="1499852"/>
          </a:xfrm>
          <a:prstGeom prst="rect">
            <a:avLst/>
          </a:prstGeom>
        </p:spPr>
        <p:txBody>
          <a:bodyPr vert="horz" lIns="91440" tIns="45720" rIns="91440" bIns="45720" rtlCol="0" anchor="b">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defTabSz="914400">
              <a:lnSpc>
                <a:spcPct val="90000"/>
              </a:lnSpc>
              <a:spcAft>
                <a:spcPts val="600"/>
              </a:spcAft>
            </a:pPr>
            <a:r>
              <a:rPr lang="en-US" sz="4000" kern="1200">
                <a:solidFill>
                  <a:schemeClr val="tx1"/>
                </a:solidFill>
                <a:latin typeface="+mj-lt"/>
                <a:ea typeface="+mj-ea"/>
                <a:cs typeface="+mj-cs"/>
              </a:rPr>
              <a:t>Partnerships</a:t>
            </a:r>
          </a:p>
        </p:txBody>
      </p:sp>
      <p:pic>
        <p:nvPicPr>
          <p:cNvPr id="2056" name="Picture 8" descr="Image result for unep">
            <a:extLst>
              <a:ext uri="{FF2B5EF4-FFF2-40B4-BE49-F238E27FC236}">
                <a16:creationId xmlns:a16="http://schemas.microsoft.com/office/drawing/2014/main" id="{A2E29647-91B6-BB10-159E-20E64FE2322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629" y="552354"/>
            <a:ext cx="2099322" cy="224038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unece">
            <a:extLst>
              <a:ext uri="{FF2B5EF4-FFF2-40B4-BE49-F238E27FC236}">
                <a16:creationId xmlns:a16="http://schemas.microsoft.com/office/drawing/2014/main" id="{3D876E7F-38F6-A6B2-6D09-203E86E9690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55769" y="552354"/>
            <a:ext cx="2115918" cy="22403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Call for OECD Internship Programme | EFnet English Portal">
            <a:extLst>
              <a:ext uri="{FF2B5EF4-FFF2-40B4-BE49-F238E27FC236}">
                <a16:creationId xmlns:a16="http://schemas.microsoft.com/office/drawing/2014/main" id="{98CC9990-7083-A426-0054-4FAD02275EE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75500" y="921164"/>
            <a:ext cx="2251332" cy="15027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unesco">
            <a:extLst>
              <a:ext uri="{FF2B5EF4-FFF2-40B4-BE49-F238E27FC236}">
                <a16:creationId xmlns:a16="http://schemas.microsoft.com/office/drawing/2014/main" id="{FA9C99A7-7AD4-5D39-F07E-6031E629A9D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362938" y="981028"/>
            <a:ext cx="2251332" cy="13830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descr="Image result for global partnership for education">
            <a:extLst>
              <a:ext uri="{FF2B5EF4-FFF2-40B4-BE49-F238E27FC236}">
                <a16:creationId xmlns:a16="http://schemas.microsoft.com/office/drawing/2014/main" id="{717F6A01-326A-B40A-95D6-54C83C12C114}"/>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750377" y="1002775"/>
            <a:ext cx="2251332" cy="133954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BB7553C5-4ED3-C181-5443-2FFC5E300EED}"/>
              </a:ext>
            </a:extLst>
          </p:cNvPr>
          <p:cNvSpPr txBox="1"/>
          <p:nvPr/>
        </p:nvSpPr>
        <p:spPr>
          <a:xfrm>
            <a:off x="838200" y="4629233"/>
            <a:ext cx="10515595" cy="1493070"/>
          </a:xfrm>
          <a:prstGeom prst="rect">
            <a:avLst/>
          </a:prstGeom>
        </p:spPr>
        <p:txBody>
          <a:bodyPr vert="horz" lIns="91440" tIns="45720" rIns="91440" bIns="45720" rtlCol="0">
            <a:normAutofit/>
          </a:bodyPr>
          <a:lstStyle/>
          <a:p>
            <a:pPr indent="-228600" algn="ctr">
              <a:lnSpc>
                <a:spcPct val="90000"/>
              </a:lnSpc>
              <a:spcAft>
                <a:spcPts val="600"/>
              </a:spcAft>
              <a:buFont typeface="Arial" panose="020B0604020202020204" pitchFamily="34" charset="0"/>
              <a:buChar char="•"/>
            </a:pPr>
            <a:endParaRPr lang="en-US" sz="1400" dirty="0"/>
          </a:p>
          <a:p>
            <a:pPr algn="ctr">
              <a:lnSpc>
                <a:spcPct val="90000"/>
              </a:lnSpc>
              <a:spcAft>
                <a:spcPts val="600"/>
              </a:spcAft>
            </a:pPr>
            <a:r>
              <a:rPr lang="en-US" sz="1400" dirty="0"/>
              <a:t>We want to work more closely with UNECE and member states to:</a:t>
            </a:r>
          </a:p>
          <a:p>
            <a:pPr marL="342900" indent="-228600" algn="ctr">
              <a:lnSpc>
                <a:spcPct val="90000"/>
              </a:lnSpc>
              <a:spcAft>
                <a:spcPts val="600"/>
              </a:spcAft>
              <a:buFont typeface="Arial" panose="020B0604020202020204" pitchFamily="34" charset="0"/>
              <a:buChar char="•"/>
            </a:pPr>
            <a:r>
              <a:rPr lang="en-US" sz="1400" dirty="0"/>
              <a:t>support implementation of UNECE’s strategy</a:t>
            </a:r>
          </a:p>
          <a:p>
            <a:pPr marL="342900" indent="-228600" algn="ctr">
              <a:lnSpc>
                <a:spcPct val="90000"/>
              </a:lnSpc>
              <a:spcAft>
                <a:spcPts val="600"/>
              </a:spcAft>
              <a:buFont typeface="Arial" panose="020B0604020202020204" pitchFamily="34" charset="0"/>
              <a:buChar char="•"/>
            </a:pPr>
            <a:r>
              <a:rPr lang="en-US" sz="1400" dirty="0"/>
              <a:t>share experiences and learn from one another; and,</a:t>
            </a:r>
          </a:p>
          <a:p>
            <a:pPr marL="342900" indent="-228600" algn="ctr">
              <a:lnSpc>
                <a:spcPct val="90000"/>
              </a:lnSpc>
              <a:spcAft>
                <a:spcPts val="600"/>
              </a:spcAft>
              <a:buFont typeface="Arial" panose="020B0604020202020204" pitchFamily="34" charset="0"/>
              <a:buChar char="•"/>
            </a:pPr>
            <a:r>
              <a:rPr lang="en-US" sz="1400" dirty="0"/>
              <a:t>To deliver sustainable outcomes for all learners everywhere.</a:t>
            </a:r>
          </a:p>
        </p:txBody>
      </p:sp>
      <p:sp>
        <p:nvSpPr>
          <p:cNvPr id="3" name="Slide Number Placeholder 2">
            <a:extLst>
              <a:ext uri="{FF2B5EF4-FFF2-40B4-BE49-F238E27FC236}">
                <a16:creationId xmlns:a16="http://schemas.microsoft.com/office/drawing/2014/main" id="{115F9506-F96A-6DE0-97A6-B4AE3E106A2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FAB73BC-B049-4115-A692-8D63A059BFB8}" type="slidenum">
              <a:rPr lang="en-US" smtClean="0"/>
              <a:pPr>
                <a:spcAft>
                  <a:spcPts val="600"/>
                </a:spcAft>
              </a:pPr>
              <a:t>7</a:t>
            </a:fld>
            <a:endParaRPr lang="en-US"/>
          </a:p>
        </p:txBody>
      </p:sp>
    </p:spTree>
    <p:extLst>
      <p:ext uri="{BB962C8B-B14F-4D97-AF65-F5344CB8AC3E}">
        <p14:creationId xmlns:p14="http://schemas.microsoft.com/office/powerpoint/2010/main" val="1521213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978AA-C412-59FE-8BA3-B17B5EF592AC}"/>
              </a:ext>
            </a:extLst>
          </p:cNvPr>
          <p:cNvSpPr>
            <a:spLocks noGrp="1"/>
          </p:cNvSpPr>
          <p:nvPr>
            <p:ph type="title"/>
          </p:nvPr>
        </p:nvSpPr>
        <p:spPr/>
        <p:txBody>
          <a:bodyPr/>
          <a:lstStyle/>
          <a:p>
            <a:endParaRPr lang="en-GB"/>
          </a:p>
        </p:txBody>
      </p:sp>
      <p:sp>
        <p:nvSpPr>
          <p:cNvPr id="3" name="TextBox 2">
            <a:extLst>
              <a:ext uri="{FF2B5EF4-FFF2-40B4-BE49-F238E27FC236}">
                <a16:creationId xmlns:a16="http://schemas.microsoft.com/office/drawing/2014/main" id="{1E98BF0F-2748-159A-907F-1411D7413FEC}"/>
              </a:ext>
            </a:extLst>
          </p:cNvPr>
          <p:cNvSpPr txBox="1"/>
          <p:nvPr/>
        </p:nvSpPr>
        <p:spPr>
          <a:xfrm>
            <a:off x="3505198" y="3429000"/>
            <a:ext cx="4823793" cy="923330"/>
          </a:xfrm>
          <a:prstGeom prst="rect">
            <a:avLst/>
          </a:prstGeom>
          <a:noFill/>
        </p:spPr>
        <p:txBody>
          <a:bodyPr wrap="square" rtlCol="0">
            <a:spAutoFit/>
          </a:bodyPr>
          <a:lstStyle/>
          <a:p>
            <a:r>
              <a:rPr lang="en-GB" dirty="0"/>
              <a:t>For further details or information please email: </a:t>
            </a:r>
            <a:r>
              <a:rPr lang="en-GB" dirty="0">
                <a:hlinkClick r:id="rId2"/>
              </a:rPr>
              <a:t>ewurasi.nnadozie@education.gov.uk</a:t>
            </a:r>
            <a:endParaRPr lang="en-GB" dirty="0"/>
          </a:p>
          <a:p>
            <a:r>
              <a:rPr lang="en-GB" dirty="0" err="1"/>
              <a:t>tel</a:t>
            </a:r>
            <a:r>
              <a:rPr lang="en-GB" dirty="0"/>
              <a:t>: +44 7772 241 343</a:t>
            </a:r>
          </a:p>
        </p:txBody>
      </p:sp>
    </p:spTree>
    <p:extLst>
      <p:ext uri="{BB962C8B-B14F-4D97-AF65-F5344CB8AC3E}">
        <p14:creationId xmlns:p14="http://schemas.microsoft.com/office/powerpoint/2010/main" val="733949549"/>
      </p:ext>
    </p:extLst>
  </p:cSld>
  <p:clrMapOvr>
    <a:masterClrMapping/>
  </p:clrMapOvr>
</p:sld>
</file>

<file path=ppt/theme/theme1.xml><?xml version="1.0" encoding="utf-8"?>
<a:theme xmlns:a="http://schemas.openxmlformats.org/drawingml/2006/main" name="Basis">
  <a:themeElements>
    <a:clrScheme name="DfE 2207">
      <a:dk1>
        <a:srgbClr val="000000"/>
      </a:dk1>
      <a:lt1>
        <a:srgbClr val="FFFFFF"/>
      </a:lt1>
      <a:dk2>
        <a:srgbClr val="000000"/>
      </a:dk2>
      <a:lt2>
        <a:srgbClr val="FFFFFF"/>
      </a:lt2>
      <a:accent1>
        <a:srgbClr val="183860"/>
      </a:accent1>
      <a:accent2>
        <a:srgbClr val="EB5C5D"/>
      </a:accent2>
      <a:accent3>
        <a:srgbClr val="2BBAD9"/>
      </a:accent3>
      <a:accent4>
        <a:srgbClr val="A3D55F"/>
      </a:accent4>
      <a:accent5>
        <a:srgbClr val="DF7CB0"/>
      </a:accent5>
      <a:accent6>
        <a:srgbClr val="774B99"/>
      </a:accent6>
      <a:hlink>
        <a:srgbClr val="183860"/>
      </a:hlink>
      <a:folHlink>
        <a:srgbClr val="2BBAD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6.7269_DfE_Presentation_Ppt_PC_Widescreen_FINAL_040821.potx" id="{0031B1B9-FF40-433D-B69E-B18C31EEDA18}" vid="{C3DC1024-2339-498F-BDC1-C9C4F23854C5}"/>
    </a:ext>
  </a:extLst>
</a:theme>
</file>

<file path=ppt/theme/theme2.xml><?xml version="1.0" encoding="utf-8"?>
<a:theme xmlns:a="http://schemas.openxmlformats.org/drawingml/2006/main" name="1_Basis">
  <a:themeElements>
    <a:clrScheme name="DfE 2207">
      <a:dk1>
        <a:srgbClr val="000000"/>
      </a:dk1>
      <a:lt1>
        <a:srgbClr val="FFFFFF"/>
      </a:lt1>
      <a:dk2>
        <a:srgbClr val="000000"/>
      </a:dk2>
      <a:lt2>
        <a:srgbClr val="FFFFFF"/>
      </a:lt2>
      <a:accent1>
        <a:srgbClr val="183860"/>
      </a:accent1>
      <a:accent2>
        <a:srgbClr val="EB5C5D"/>
      </a:accent2>
      <a:accent3>
        <a:srgbClr val="2BBAD9"/>
      </a:accent3>
      <a:accent4>
        <a:srgbClr val="A3D55F"/>
      </a:accent4>
      <a:accent5>
        <a:srgbClr val="DF7CB0"/>
      </a:accent5>
      <a:accent6>
        <a:srgbClr val="774B99"/>
      </a:accent6>
      <a:hlink>
        <a:srgbClr val="183860"/>
      </a:hlink>
      <a:folHlink>
        <a:srgbClr val="2BBAD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dfe-pp-template-widescreen  -  Read-Only" id="{A1BB6414-2803-4F98-958F-52E78731DA96}" vid="{6EA3A95D-3863-4B8F-A299-2904C86E20DF}"/>
    </a:ext>
  </a:extLst>
</a:theme>
</file>

<file path=ppt/theme/theme3.xml><?xml version="1.0" encoding="utf-8"?>
<a:theme xmlns:a="http://schemas.openxmlformats.org/drawingml/2006/main" name="2_Basis">
  <a:themeElements>
    <a:clrScheme name="DfE">
      <a:dk1>
        <a:srgbClr val="000000"/>
      </a:dk1>
      <a:lt1>
        <a:srgbClr val="FFFFFF"/>
      </a:lt1>
      <a:dk2>
        <a:srgbClr val="000000"/>
      </a:dk2>
      <a:lt2>
        <a:srgbClr val="FFFFFF"/>
      </a:lt2>
      <a:accent1>
        <a:srgbClr val="003764"/>
      </a:accent1>
      <a:accent2>
        <a:srgbClr val="FF5A5A"/>
      </a:accent2>
      <a:accent3>
        <a:srgbClr val="05C2DF"/>
      </a:accent3>
      <a:accent4>
        <a:srgbClr val="A3D55F"/>
      </a:accent4>
      <a:accent5>
        <a:srgbClr val="F6DA40"/>
      </a:accent5>
      <a:accent6>
        <a:srgbClr val="8348AD"/>
      </a:accent6>
      <a:hlink>
        <a:srgbClr val="003764"/>
      </a:hlink>
      <a:folHlink>
        <a:srgbClr val="FF5A5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Identity - New DfE Branding powerpoint template" id="{9CBF5AB5-1131-466C-B510-ABC369440AB4}" vid="{F6B1A6DE-1226-4A04-B835-217F8F8A120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9a2c2c3-fdcf-4e63-9c12-39b3de610a76">
      <Terms xmlns="http://schemas.microsoft.com/office/infopath/2007/PartnerControls"/>
    </lcf76f155ced4ddcb4097134ff3c332f>
    <TaxCatchAll xmlns="985ec44e-1bab-4c0b-9df0-6ba128686fc9" xsi:nil="true"/>
    <SharedWithUsers xmlns="a20aa909-956d-4941-9e8e-d4bf2c5fe97e">
      <UserInfo>
        <DisplayName>DEWSBURY, Jonathan</DisplayName>
        <AccountId>47</AccountId>
        <AccountType/>
      </UserInfo>
      <UserInfo>
        <DisplayName>BOULTON, Gayle</DisplayName>
        <AccountId>43</AccountId>
        <AccountType/>
      </UserInfo>
      <UserInfo>
        <DisplayName>LYTH, Sarah</DisplayName>
        <AccountId>33</AccountId>
        <AccountType/>
      </UserInfo>
      <UserInfo>
        <DisplayName>NNADOZIE, Ewurasi</DisplayName>
        <AccountId>68</AccountId>
        <AccountType/>
      </UserInfo>
      <UserInfo>
        <DisplayName>MCHALE, Sharon</DisplayName>
        <AccountId>61</AccountId>
        <AccountType/>
      </UserInfo>
      <UserInfo>
        <DisplayName>THOMAS, Sian</DisplayName>
        <AccountId>79</AccountId>
        <AccountType/>
      </UserInfo>
      <UserInfo>
        <DisplayName>COOLEY, Jenny</DisplayName>
        <AccountId>21</AccountId>
        <AccountType/>
      </UserInfo>
      <UserInfo>
        <DisplayName>STEIGER, Christopher</DisplayName>
        <AccountId>91</AccountId>
        <AccountType/>
      </UserInfo>
      <UserInfo>
        <DisplayName>COLES, Sophie</DisplayName>
        <AccountId>70</AccountId>
        <AccountType/>
      </UserInfo>
      <UserInfo>
        <DisplayName>PATEL, Hershil</DisplayName>
        <AccountId>20</AccountId>
        <AccountType/>
      </UserInfo>
      <UserInfo>
        <DisplayName>WRIGHT, Crawford</DisplayName>
        <AccountId>38</AccountId>
        <AccountType/>
      </UserInfo>
      <UserInfo>
        <DisplayName>IBBESON, Clare</DisplayName>
        <AccountId>13</AccountId>
        <AccountType/>
      </UserInfo>
      <UserInfo>
        <DisplayName>SHEPHERD, Juanita</DisplayName>
        <AccountId>82</AccountId>
        <AccountType/>
      </UserInfo>
    </SharedWithUsers>
    <Dateandtime xmlns="99a2c2c3-fdcf-4e63-9c12-39b3de610a7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02F79B5BE87D40B73359BB004DC9B5" ma:contentTypeVersion="17" ma:contentTypeDescription="Create a new document." ma:contentTypeScope="" ma:versionID="df91b42384f9acd0dc9c7b2b0ca5a4fb">
  <xsd:schema xmlns:xsd="http://www.w3.org/2001/XMLSchema" xmlns:xs="http://www.w3.org/2001/XMLSchema" xmlns:p="http://schemas.microsoft.com/office/2006/metadata/properties" xmlns:ns2="99a2c2c3-fdcf-4e63-9c12-39b3de610a76" xmlns:ns3="a20aa909-956d-4941-9e8e-d4bf2c5fe97e" xmlns:ns4="985ec44e-1bab-4c0b-9df0-6ba128686fc9" targetNamespace="http://schemas.microsoft.com/office/2006/metadata/properties" ma:root="true" ma:fieldsID="5bdeaf74bd075ed71d0bb4235c38229e" ns2:_="" ns3:_="" ns4:_="">
    <xsd:import namespace="99a2c2c3-fdcf-4e63-9c12-39b3de610a76"/>
    <xsd:import namespace="a20aa909-956d-4941-9e8e-d4bf2c5fe97e"/>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Dateandtim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a2c2c3-fdcf-4e63-9c12-39b3de610a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Dateandtime" ma:index="20" nillable="true" ma:displayName="Date and time" ma:format="DateOnly" ma:internalName="Dateandtim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20aa909-956d-4941-9e8e-d4bf2c5fe97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cb577e23-b539-4cbb-a753-31a04c3d9a02}" ma:internalName="TaxCatchAll" ma:showField="CatchAllData" ma:web="a20aa909-956d-4941-9e8e-d4bf2c5fe9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6066C6-7BBB-40BB-8032-5921A3E94497}">
  <ds:schemaRefs>
    <ds:schemaRef ds:uri="http://schemas.microsoft.com/sharepoint/v3/contenttype/forms"/>
  </ds:schemaRefs>
</ds:datastoreItem>
</file>

<file path=customXml/itemProps2.xml><?xml version="1.0" encoding="utf-8"?>
<ds:datastoreItem xmlns:ds="http://schemas.openxmlformats.org/officeDocument/2006/customXml" ds:itemID="{CF9D57B7-312E-4ACF-A29A-FD5E21655D82}">
  <ds:schemaRefs>
    <ds:schemaRef ds:uri="http://purl.org/dc/terms/"/>
    <ds:schemaRef ds:uri="http://purl.org/dc/elements/1.1/"/>
    <ds:schemaRef ds:uri="http://schemas.microsoft.com/office/2006/documentManagement/types"/>
    <ds:schemaRef ds:uri="http://schemas.microsoft.com/office/2006/metadata/properties"/>
    <ds:schemaRef ds:uri="http://purl.org/dc/dcmitype/"/>
    <ds:schemaRef ds:uri="http://schemas.microsoft.com/office/infopath/2007/PartnerControls"/>
    <ds:schemaRef ds:uri="f194da8f-a935-4973-83cf-e10ce2765754"/>
    <ds:schemaRef ds:uri="http://schemas.openxmlformats.org/package/2006/metadata/core-properties"/>
    <ds:schemaRef ds:uri="8c566321-f672-4e06-a901-b5e72b4c4357"/>
    <ds:schemaRef ds:uri="baea3bb6-ad1c-4e21-8d81-14a1f8c3f5fd"/>
    <ds:schemaRef ds:uri="http://www.w3.org/XML/1998/namespace"/>
    <ds:schemaRef ds:uri="99a2c2c3-fdcf-4e63-9c12-39b3de610a76"/>
    <ds:schemaRef ds:uri="985ec44e-1bab-4c0b-9df0-6ba128686fc9"/>
    <ds:schemaRef ds:uri="a20aa909-956d-4941-9e8e-d4bf2c5fe97e"/>
  </ds:schemaRefs>
</ds:datastoreItem>
</file>

<file path=customXml/itemProps3.xml><?xml version="1.0" encoding="utf-8"?>
<ds:datastoreItem xmlns:ds="http://schemas.openxmlformats.org/officeDocument/2006/customXml" ds:itemID="{88A0BD39-0B24-4D8F-B895-DCE71F7248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a2c2c3-fdcf-4e63-9c12-39b3de610a76"/>
    <ds:schemaRef ds:uri="a20aa909-956d-4941-9e8e-d4bf2c5fe97e"/>
    <ds:schemaRef ds:uri="985ec44e-1bab-4c0b-9df0-6ba128686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5582</TotalTime>
  <Words>986</Words>
  <Application>Microsoft Office PowerPoint</Application>
  <PresentationFormat>Widescreen</PresentationFormat>
  <Paragraphs>96</Paragraphs>
  <Slides>8</Slides>
  <Notes>3</Notes>
  <HiddenSlides>0</HiddenSlides>
  <MMClips>1</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8</vt:i4>
      </vt:variant>
    </vt:vector>
  </HeadingPairs>
  <TitlesOfParts>
    <vt:vector size="16" baseType="lpstr">
      <vt:lpstr>Arial</vt:lpstr>
      <vt:lpstr>Calibri</vt:lpstr>
      <vt:lpstr>Calibri Light</vt:lpstr>
      <vt:lpstr>Corbel</vt:lpstr>
      <vt:lpstr>Basis</vt:lpstr>
      <vt:lpstr>1_Basis</vt:lpstr>
      <vt:lpstr>2_Basis</vt:lpstr>
      <vt:lpstr>Office Theme</vt:lpstr>
      <vt:lpstr>UK Government Department for Education Sustainability and Climate Change Strategy</vt:lpstr>
      <vt:lpstr>DfE’s development of the strategy</vt:lpstr>
      <vt:lpstr>  Sustainability &amp; Climate Change Strategy  </vt:lpstr>
      <vt:lpstr>Initiatives: National Education Nature Park Scheme and Climate Action Awards</vt:lpstr>
      <vt:lpstr>Innovative sustainable education buildings</vt:lpstr>
      <vt:lpstr>International</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NAO Study 2022-23, Sustainability Teach-ins</dc:title>
  <dc:creator>COLES, Sophie</dc:creator>
  <cp:lastModifiedBy>Maricar De La Cruz</cp:lastModifiedBy>
  <cp:revision>4</cp:revision>
  <dcterms:created xsi:type="dcterms:W3CDTF">2023-01-06T13:46:51Z</dcterms:created>
  <dcterms:modified xsi:type="dcterms:W3CDTF">2023-06-02T15:04:10Z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0x01010014D743503B61A449BC7CA423888981D9</vt:lpwstr>
  </property>
  <property fmtid="{D5CDD505-2E9C-101B-9397-08002B2CF9AE}" pid="3" name="MediaServiceImageTags">
    <vt:lpwstr/>
  </property>
</Properties>
</file>