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9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1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31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3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2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8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4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8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721B-597C-4FD9-912E-075EC252B6D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671D-FA29-4ABD-A6B9-47E532199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87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echerka.tj/wp-content/uploads/2020/11/celi-cu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99017-413A-454E-901F-0DDA5AD53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Образование в интересах устойчивого развития в Республике Таджикистан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66A334-714A-4EA6-B7C0-06724F41F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Гулрухсор</a:t>
            </a:r>
            <a:r>
              <a:rPr lang="ru-RU" b="1" dirty="0"/>
              <a:t> </a:t>
            </a:r>
            <a:r>
              <a:rPr lang="ru-RU" b="1" dirty="0" err="1"/>
              <a:t>тиллои</a:t>
            </a:r>
            <a:endParaRPr lang="ru-RU" b="1" dirty="0"/>
          </a:p>
          <a:p>
            <a:r>
              <a:rPr lang="ru-RU" dirty="0"/>
              <a:t>Комитет по охране окружающей среды при правительстве Республики Таджикистан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0A04AF-6A8D-4D99-B1CE-E660A5AD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2481944"/>
            <a:ext cx="4197530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A77C1-F468-4F6A-BE33-C5D67AB6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D1E5D-C029-4BFA-9C1B-1A244DA1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729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Национальная стратегия развития образования Республики Таджикистан на период до 2030 года</a:t>
            </a:r>
          </a:p>
          <a:p>
            <a:r>
              <a:rPr lang="ru-RU" dirty="0"/>
              <a:t>Национальная стратегия развития Республики Таджикистан на период до 2030 года</a:t>
            </a:r>
          </a:p>
          <a:p>
            <a:r>
              <a:rPr lang="ru-RU" dirty="0"/>
              <a:t>Государственная программа экологического образования населения Республики Таджикистан на 2021-2025 годы</a:t>
            </a:r>
          </a:p>
          <a:p>
            <a:r>
              <a:rPr lang="ru-RU" dirty="0"/>
              <a:t>Стратегии развития зеленой экономики в Республике Таджикистан на 2023–2027 годы</a:t>
            </a:r>
          </a:p>
          <a:p>
            <a:r>
              <a:rPr lang="ru-RU" dirty="0"/>
              <a:t>Государственная экологическая программа Республики Таджикистан на 2023-2028 годы</a:t>
            </a:r>
          </a:p>
          <a:p>
            <a:r>
              <a:rPr lang="ru-RU" dirty="0"/>
              <a:t>Национальная стратегия адаптации к изменению климата на период до 2030 года</a:t>
            </a:r>
          </a:p>
          <a:p>
            <a:r>
              <a:rPr lang="ru-RU" dirty="0"/>
              <a:t>Четвертое национальное сообщение (4НС) Республики Таджикистан по Рамочной конвенции ООН об изменении климата</a:t>
            </a:r>
          </a:p>
        </p:txBody>
      </p:sp>
    </p:spTree>
    <p:extLst>
      <p:ext uri="{BB962C8B-B14F-4D97-AF65-F5344CB8AC3E}">
        <p14:creationId xmlns:p14="http://schemas.microsoft.com/office/powerpoint/2010/main" val="216319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569C8-951B-4108-9F6E-48408CFB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Национальная стратегия развития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00389-0E3F-45DB-9445-9105D396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809999" cy="3541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29 сентября 2020 года Постановлением Правительства Республики Таджикистан (№526) утверждена Национальная стратегия развития образования Республики Таджикистан на период до 2030 года</a:t>
            </a:r>
          </a:p>
        </p:txBody>
      </p:sp>
      <p:pic>
        <p:nvPicPr>
          <p:cNvPr id="4" name="Рисунок 3" descr="Цели ЦУР">
            <a:hlinkClick r:id="rId2"/>
            <a:extLst>
              <a:ext uri="{FF2B5EF4-FFF2-40B4-BE49-F238E27FC236}">
                <a16:creationId xmlns:a16="http://schemas.microsoft.com/office/drawing/2014/main" id="{3FABACA4-A248-498E-BF9E-8BD9C008CA3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1" y="2249487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5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2708-27FA-4E2C-843F-26D3774E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стратегии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9735E-EDCF-4382-8A93-85CBEA8E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Целями Стратегии, в соответствии с Целями устойчивого развития (ЦУР), являются: </a:t>
            </a:r>
          </a:p>
          <a:p>
            <a:r>
              <a:rPr lang="ru-RU" dirty="0"/>
              <a:t>обеспечение того, чтобы к 2030 году все девочки и мальчики получили бесплатное, справедливое и качественное начальное и среднее образование для достижения надлежащих и эффективных результатов обучения; </a:t>
            </a:r>
          </a:p>
          <a:p>
            <a:r>
              <a:rPr lang="ru-RU" dirty="0"/>
              <a:t>ликвидация к 2030 году гендерного неравенства в сфере образования и обеспечение равного доступа к образованию и профессиональному образованию всех уровней для уязвимых групп, в том числе инвалидов, представителей коренных народов и детей, находящихся в уязвимом положении; </a:t>
            </a:r>
          </a:p>
          <a:p>
            <a:r>
              <a:rPr lang="ru-RU" dirty="0"/>
              <a:t>создание и совершенствование образовательных учреждений, учитывающих интересы детей, особые нужды инвалидов и гендерные аспекты и обеспечить безопасную, свободную от насилия и социальных барьеров эффективную среду обучения для всех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67501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05402-6EEC-45C0-B2C5-B031066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Национальная стратегия развития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41D68-CD1A-4DDF-ACC8-7DD0C8EAD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Предусмотренные меры по решению экологических вопросов в соответствии с ЦУР:</a:t>
            </a:r>
          </a:p>
          <a:p>
            <a:r>
              <a:rPr lang="ru-RU" dirty="0"/>
              <a:t>система образования на всех уровнях должна способствовать формированию знаний и навыков, необходимых для содействия устойчивому развитию.</a:t>
            </a:r>
          </a:p>
          <a:p>
            <a:r>
              <a:rPr lang="ru-RU" dirty="0"/>
              <a:t>выявление потребности и введение новых образовательных программ, направленных на создание квалификаций и переквалификацию для использования технологий, связанных с окружающей средой, энерго и </a:t>
            </a:r>
            <a:r>
              <a:rPr lang="ru-RU" dirty="0" err="1"/>
              <a:t>ресурсоэффективностью</a:t>
            </a:r>
            <a:r>
              <a:rPr lang="ru-RU" dirty="0"/>
              <a:t>, формируя кадровый состав для «зелёной занятости».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33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BFF8-D24E-4B79-AA6B-F2F2657C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 в рамках национальной стратегии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2DE3B-7E34-49BF-9150-475BAA19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Создание национального учебно-методического и информационного центра по подготовке и переподготовке кадров в области охраны окружающей среды для устойчивого развития.  </a:t>
            </a:r>
          </a:p>
          <a:p>
            <a:r>
              <a:rPr lang="ru-RU" dirty="0"/>
              <a:t>Разработка справочных и учебно-наглядных пособий и информационных материалов по вопросам образования и экологическому воспитанию населения.</a:t>
            </a:r>
          </a:p>
          <a:p>
            <a:r>
              <a:rPr lang="ru-RU" dirty="0"/>
              <a:t>Разработка национальных индикаторов оценки прогресса реализации экологически ориентированных ЦУР на национальном и региональном уровне.</a:t>
            </a:r>
          </a:p>
          <a:p>
            <a:r>
              <a:rPr lang="ru-RU" dirty="0"/>
              <a:t>Разработка системы индикаторов оценки продвижения по Целям устойчивого развития для национальной системы образования, организация их мониторинга.</a:t>
            </a:r>
          </a:p>
          <a:p>
            <a:r>
              <a:rPr lang="ru-RU" dirty="0"/>
              <a:t>Разработка и принятие образовательного стандарта по экологическому образованию в системе формального образования всех уровней.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03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54310-232A-4440-93EA-20213021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программа экологического образования населения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3B43B-FB08-420C-94A3-EBA8DF49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Государственная программа экологического образования населения Республики Таджикистан на 2021-2025 годы, принята Постановлением Правительства республики от 03 апреля 2021, №116.</a:t>
            </a:r>
          </a:p>
          <a:p>
            <a:r>
              <a:rPr lang="ru-RU" dirty="0"/>
              <a:t>по всем ступеням образования внедрены дисциплины “Знакомство с окружающей средой”, “Естествознание”, “Экология”, “</a:t>
            </a:r>
            <a:r>
              <a:rPr lang="ru-RU" dirty="0" err="1"/>
              <a:t>Биоэкология</a:t>
            </a:r>
            <a:r>
              <a:rPr lang="ru-RU" dirty="0"/>
              <a:t>”, “Геоэкология”, “Радиоэкология”, “Экологический мониторинг”, “Медицинская Экология”, “Сельскохозяйственная экология” и другие</a:t>
            </a:r>
          </a:p>
          <a:p>
            <a:r>
              <a:rPr lang="ru-RU" dirty="0"/>
              <a:t>в высшие учебные заведения страны по направлению экология на 2021-2022 учебный год выделено 595 мест и на 2022-2023 учебный год 695 мест</a:t>
            </a:r>
          </a:p>
          <a:p>
            <a:r>
              <a:rPr lang="ru-RU" dirty="0"/>
              <a:t>организация и проведение республиканских конкурсов “Молодой эколог”, "Молодые защитники природы”, “Молодые экологи”, “Лучший педагог экологии”, “Поэзия и лучшая история” и акции “Чистота берега”, “Чистота местности”, “Чистота дороги” </a:t>
            </a:r>
          </a:p>
        </p:txBody>
      </p:sp>
    </p:spTree>
    <p:extLst>
      <p:ext uri="{BB962C8B-B14F-4D97-AF65-F5344CB8AC3E}">
        <p14:creationId xmlns:p14="http://schemas.microsoft.com/office/powerpoint/2010/main" val="313756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9EE12D-6298-465F-B6BE-D08FF776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-1"/>
            <a:ext cx="11930743" cy="687772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38F6D-E245-4B5E-8654-7CD3D908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288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03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8B7C5-48E9-467F-9460-B12A8E869D0C}"/>
</file>

<file path=customXml/itemProps2.xml><?xml version="1.0" encoding="utf-8"?>
<ds:datastoreItem xmlns:ds="http://schemas.openxmlformats.org/officeDocument/2006/customXml" ds:itemID="{7D603E25-97A0-44EE-B657-50AA97D05097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538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Контур</vt:lpstr>
      <vt:lpstr>Образование в интересах устойчивого развития в Республике Таджикистан</vt:lpstr>
      <vt:lpstr>политика</vt:lpstr>
      <vt:lpstr>Национальная стратегия развития образования</vt:lpstr>
      <vt:lpstr>Цели стратегии</vt:lpstr>
      <vt:lpstr>Национальная стратегия развития </vt:lpstr>
      <vt:lpstr>Дальнейшие шаги в рамках национальной стратегии развития</vt:lpstr>
      <vt:lpstr>Государственная программа экологического образования населения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интересах устойчивого развития в таджикистане</dc:title>
  <dc:creator>Dustzoda Dilovarsho</dc:creator>
  <cp:lastModifiedBy>Dustzoda Dilovarsho</cp:lastModifiedBy>
  <cp:revision>8</cp:revision>
  <dcterms:created xsi:type="dcterms:W3CDTF">2023-05-23T13:46:16Z</dcterms:created>
  <dcterms:modified xsi:type="dcterms:W3CDTF">2023-05-23T15:19:42Z</dcterms:modified>
</cp:coreProperties>
</file>