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sldIdLst>
    <p:sldId id="273" r:id="rId5"/>
    <p:sldId id="279" r:id="rId6"/>
    <p:sldId id="280" r:id="rId7"/>
    <p:sldId id="274" r:id="rId8"/>
    <p:sldId id="278" r:id="rId9"/>
    <p:sldId id="27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8D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982"/>
  </p:normalViewPr>
  <p:slideViewPr>
    <p:cSldViewPr snapToGrid="0" snapToObjects="1">
      <p:cViewPr varScale="1">
        <p:scale>
          <a:sx n="103" d="100"/>
          <a:sy n="103" d="100"/>
        </p:scale>
        <p:origin x="11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E9311F-4C6A-A647-9293-10965C8BAA6C}" type="datetimeFigureOut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C3D20-9207-F946-93AC-320CF765F9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32968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916523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099202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6899641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8028951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648345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48166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760617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129969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7180961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176197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9162302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354AA-C456-6A46-A708-1C09CBF0CD0D}" type="datetime1">
              <a:rPr kumimoji="1" lang="zh-CN" altLang="en-US" smtClean="0"/>
              <a:t>2023/6/7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EA03C-A236-8F4D-8F5C-34AB7B301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84852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7.png"/><Relationship Id="rId7" Type="http://schemas.openxmlformats.org/officeDocument/2006/relationships/hyperlink" Target="https://www.google.dk/url?sa=i&amp;rct=j&amp;q=&amp;esrc=s&amp;source=images&amp;cd=&amp;cad=rja&amp;uact=8&amp;ved=0CAcQjRxqFQoTCPfbgJ2_iskCFUPoLAoddoAIfw&amp;url=https://freshwaterwatch.thewaterhub.org/content/ecosystem-services&amp;psig=AFQjCNEhCr53zlQIP2GfMHCuoXJy9-R68Q&amp;ust=1447404269433777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emf"/><Relationship Id="rId4" Type="http://schemas.openxmlformats.org/officeDocument/2006/relationships/image" Target="../media/image8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A6F4E18C-1F11-7545-BF3C-EC4E800932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7000"/>
          </a:blip>
          <a:srcRect t="18458" b="38831"/>
          <a:stretch/>
        </p:blipFill>
        <p:spPr>
          <a:xfrm>
            <a:off x="-1" y="1819002"/>
            <a:ext cx="9144001" cy="261434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9129AE55-AB27-7D48-8791-844D632012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5000"/>
          </a:blip>
          <a:stretch>
            <a:fillRect/>
          </a:stretch>
        </p:blipFill>
        <p:spPr>
          <a:xfrm>
            <a:off x="-8512" y="1819003"/>
            <a:ext cx="9152512" cy="2614345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CFB1ACE1-518E-0C49-9F42-D4908A02E0E8}"/>
              </a:ext>
            </a:extLst>
          </p:cNvPr>
          <p:cNvSpPr txBox="1">
            <a:spLocks/>
          </p:cNvSpPr>
          <p:nvPr/>
        </p:nvSpPr>
        <p:spPr>
          <a:xfrm>
            <a:off x="629173" y="2473873"/>
            <a:ext cx="7793373" cy="2114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SETTING OUR CITIES UP FOR AN INCLUSIVE GREEN FUTURE</a:t>
            </a:r>
            <a:endParaRPr lang="en-US" altLang="zh-CN" sz="8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21447D-91EB-A60C-F4F1-61A3D22A6C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0269" y="880007"/>
            <a:ext cx="2253050" cy="4933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3F5C70-10AE-7845-94F8-021DDD3A13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742" y="822868"/>
            <a:ext cx="1628120" cy="493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86F0D7-3F05-E424-02B5-DEE6A4D97819}"/>
              </a:ext>
            </a:extLst>
          </p:cNvPr>
          <p:cNvSpPr txBox="1"/>
          <p:nvPr/>
        </p:nvSpPr>
        <p:spPr>
          <a:xfrm>
            <a:off x="645076" y="4588778"/>
            <a:ext cx="8405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Thomas Randrup</a:t>
            </a:r>
            <a:endParaRPr lang="en-GB" sz="1800" dirty="0">
              <a:effectLst/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r>
              <a:rPr lang="en-US" dirty="0"/>
              <a:t>Swedish University of Agricultural Sciences</a:t>
            </a:r>
          </a:p>
          <a:p>
            <a:r>
              <a:rPr lang="fr-CH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 March 2023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 descr="SLU-logo-colour - Ljungbergslaboratorie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319" y="4708032"/>
            <a:ext cx="1567319" cy="160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026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3067BE40-6BEB-DD48-AD80-05BF4D7672AB}"/>
              </a:ext>
            </a:extLst>
          </p:cNvPr>
          <p:cNvSpPr txBox="1">
            <a:spLocks/>
          </p:cNvSpPr>
          <p:nvPr/>
        </p:nvSpPr>
        <p:spPr>
          <a:xfrm>
            <a:off x="309138" y="1346845"/>
            <a:ext cx="4834760" cy="5018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NPM  </a:t>
            </a:r>
            <a:b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 deliver better service to the public</a:t>
            </a:r>
            <a:b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re-</a:t>
            </a:r>
            <a:r>
              <a:rPr lang="en-US" sz="20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vitalise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the public organization </a:t>
            </a:r>
            <a:b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(the cities), with emphasis on budget responsibility</a:t>
            </a:r>
            <a:b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secure efficiency and better economic control</a:t>
            </a:r>
          </a:p>
          <a:p>
            <a:pPr marL="0" indent="0">
              <a:buNone/>
            </a:pPr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Urban forestry/Green space management</a:t>
            </a:r>
          </a:p>
          <a:p>
            <a:pPr marL="0" indent="0">
              <a:buNone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contract management</a:t>
            </a:r>
            <a:b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steering nature via descriptions and control measures</a:t>
            </a:r>
          </a:p>
          <a:p>
            <a:pPr marL="0" indent="0">
              <a:buNone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fragmentizing nature</a:t>
            </a:r>
          </a:p>
          <a:p>
            <a:pPr marL="0" indent="0">
              <a:buNone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focus on operations – </a:t>
            </a:r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How 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 do things?</a:t>
            </a: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id="{E3B98E07-736F-3445-8882-113FB61C6F63}"/>
              </a:ext>
            </a:extLst>
          </p:cNvPr>
          <p:cNvSpPr/>
          <p:nvPr/>
        </p:nvSpPr>
        <p:spPr>
          <a:xfrm>
            <a:off x="4806891" y="6364990"/>
            <a:ext cx="41225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spc="2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city of the future is a green city | 30 March 2023</a:t>
            </a:r>
          </a:p>
        </p:txBody>
      </p:sp>
      <p:cxnSp>
        <p:nvCxnSpPr>
          <p:cNvPr id="9" name="Straight Connector 3">
            <a:extLst>
              <a:ext uri="{FF2B5EF4-FFF2-40B4-BE49-F238E27FC236}">
                <a16:creationId xmlns:a16="http://schemas.microsoft.com/office/drawing/2014/main" id="{E36AE15F-B12D-8649-BD26-C9D73CC37DF8}"/>
              </a:ext>
            </a:extLst>
          </p:cNvPr>
          <p:cNvCxnSpPr>
            <a:cxnSpLocks/>
          </p:cNvCxnSpPr>
          <p:nvPr/>
        </p:nvCxnSpPr>
        <p:spPr>
          <a:xfrm>
            <a:off x="0" y="6126573"/>
            <a:ext cx="914400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869081AB-4AA5-DB45-B1A9-3AB5073E0A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r="12500"/>
          <a:stretch/>
        </p:blipFill>
        <p:spPr>
          <a:xfrm>
            <a:off x="0" y="1181547"/>
            <a:ext cx="9144000" cy="13298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9ED16AC9-D14A-7347-B41E-1E88E9534613}"/>
              </a:ext>
            </a:extLst>
          </p:cNvPr>
          <p:cNvSpPr txBox="1">
            <a:spLocks/>
          </p:cNvSpPr>
          <p:nvPr/>
        </p:nvSpPr>
        <p:spPr>
          <a:xfrm>
            <a:off x="309138" y="349474"/>
            <a:ext cx="9144000" cy="745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From New Public </a:t>
            </a:r>
            <a:r>
              <a:rPr lang="en-US" altLang="zh-CN" sz="3200" b="1" dirty="0" err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Mangement</a:t>
            </a:r>
            <a:r>
              <a:rPr lang="en-US" altLang="zh-CN" sz="32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br>
              <a:rPr lang="en-US" altLang="zh-CN" sz="32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altLang="zh-CN" sz="32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 New Public Governance</a:t>
            </a:r>
            <a:endParaRPr lang="en-US" sz="3200" b="1" dirty="0">
              <a:solidFill>
                <a:srgbClr val="231F2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图片 4">
            <a:extLst>
              <a:ext uri="{FF2B5EF4-FFF2-40B4-BE49-F238E27FC236}">
                <a16:creationId xmlns:a16="http://schemas.microsoft.com/office/drawing/2014/main" id="{476EF915-963C-73E3-0383-93F70B932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38" y="6318125"/>
            <a:ext cx="1211175" cy="3707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B589C0-D9C4-4823-B6DC-2434868C89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0324" y="6318125"/>
            <a:ext cx="1669777" cy="37073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224" y="3518393"/>
            <a:ext cx="3222172" cy="241662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11" name="Frihandsfigur 10"/>
          <p:cNvSpPr/>
          <p:nvPr/>
        </p:nvSpPr>
        <p:spPr>
          <a:xfrm>
            <a:off x="7633065" y="5197257"/>
            <a:ext cx="1343608" cy="774785"/>
          </a:xfrm>
          <a:custGeom>
            <a:avLst/>
            <a:gdLst>
              <a:gd name="connsiteX0" fmla="*/ 326571 w 1343608"/>
              <a:gd name="connsiteY0" fmla="*/ 344 h 774785"/>
              <a:gd name="connsiteX1" fmla="*/ 895739 w 1343608"/>
              <a:gd name="connsiteY1" fmla="*/ 19005 h 774785"/>
              <a:gd name="connsiteX2" fmla="*/ 1017037 w 1343608"/>
              <a:gd name="connsiteY2" fmla="*/ 28336 h 774785"/>
              <a:gd name="connsiteX3" fmla="*/ 1194318 w 1343608"/>
              <a:gd name="connsiteY3" fmla="*/ 46997 h 774785"/>
              <a:gd name="connsiteX4" fmla="*/ 1259633 w 1343608"/>
              <a:gd name="connsiteY4" fmla="*/ 65658 h 774785"/>
              <a:gd name="connsiteX5" fmla="*/ 1306286 w 1343608"/>
              <a:gd name="connsiteY5" fmla="*/ 102981 h 774785"/>
              <a:gd name="connsiteX6" fmla="*/ 1324947 w 1343608"/>
              <a:gd name="connsiteY6" fmla="*/ 158964 h 774785"/>
              <a:gd name="connsiteX7" fmla="*/ 1334277 w 1343608"/>
              <a:gd name="connsiteY7" fmla="*/ 186956 h 774785"/>
              <a:gd name="connsiteX8" fmla="*/ 1343608 w 1343608"/>
              <a:gd name="connsiteY8" fmla="*/ 224279 h 774785"/>
              <a:gd name="connsiteX9" fmla="*/ 1334277 w 1343608"/>
              <a:gd name="connsiteY9" fmla="*/ 485536 h 774785"/>
              <a:gd name="connsiteX10" fmla="*/ 1324947 w 1343608"/>
              <a:gd name="connsiteY10" fmla="*/ 653487 h 774785"/>
              <a:gd name="connsiteX11" fmla="*/ 1306286 w 1343608"/>
              <a:gd name="connsiteY11" fmla="*/ 709470 h 774785"/>
              <a:gd name="connsiteX12" fmla="*/ 1259633 w 1343608"/>
              <a:gd name="connsiteY12" fmla="*/ 746793 h 774785"/>
              <a:gd name="connsiteX13" fmla="*/ 1212980 w 1343608"/>
              <a:gd name="connsiteY13" fmla="*/ 774785 h 774785"/>
              <a:gd name="connsiteX14" fmla="*/ 951722 w 1343608"/>
              <a:gd name="connsiteY14" fmla="*/ 765454 h 774785"/>
              <a:gd name="connsiteX15" fmla="*/ 877077 w 1343608"/>
              <a:gd name="connsiteY15" fmla="*/ 756123 h 774785"/>
              <a:gd name="connsiteX16" fmla="*/ 746449 w 1343608"/>
              <a:gd name="connsiteY16" fmla="*/ 737462 h 774785"/>
              <a:gd name="connsiteX17" fmla="*/ 503853 w 1343608"/>
              <a:gd name="connsiteY17" fmla="*/ 746793 h 774785"/>
              <a:gd name="connsiteX18" fmla="*/ 447869 w 1343608"/>
              <a:gd name="connsiteY18" fmla="*/ 756123 h 774785"/>
              <a:gd name="connsiteX19" fmla="*/ 373224 w 1343608"/>
              <a:gd name="connsiteY19" fmla="*/ 765454 h 774785"/>
              <a:gd name="connsiteX20" fmla="*/ 298580 w 1343608"/>
              <a:gd name="connsiteY20" fmla="*/ 746793 h 774785"/>
              <a:gd name="connsiteX21" fmla="*/ 261257 w 1343608"/>
              <a:gd name="connsiteY21" fmla="*/ 709470 h 774785"/>
              <a:gd name="connsiteX22" fmla="*/ 233265 w 1343608"/>
              <a:gd name="connsiteY22" fmla="*/ 690809 h 774785"/>
              <a:gd name="connsiteX23" fmla="*/ 186612 w 1343608"/>
              <a:gd name="connsiteY23" fmla="*/ 653487 h 774785"/>
              <a:gd name="connsiteX24" fmla="*/ 167951 w 1343608"/>
              <a:gd name="connsiteY24" fmla="*/ 634825 h 774785"/>
              <a:gd name="connsiteX25" fmla="*/ 111967 w 1343608"/>
              <a:gd name="connsiteY25" fmla="*/ 588172 h 774785"/>
              <a:gd name="connsiteX26" fmla="*/ 93306 w 1343608"/>
              <a:gd name="connsiteY26" fmla="*/ 560181 h 774785"/>
              <a:gd name="connsiteX27" fmla="*/ 46653 w 1343608"/>
              <a:gd name="connsiteY27" fmla="*/ 513528 h 774785"/>
              <a:gd name="connsiteX28" fmla="*/ 18661 w 1343608"/>
              <a:gd name="connsiteY28" fmla="*/ 466874 h 774785"/>
              <a:gd name="connsiteX29" fmla="*/ 0 w 1343608"/>
              <a:gd name="connsiteY29" fmla="*/ 392230 h 774785"/>
              <a:gd name="connsiteX30" fmla="*/ 9331 w 1343608"/>
              <a:gd name="connsiteY30" fmla="*/ 298923 h 774785"/>
              <a:gd name="connsiteX31" fmla="*/ 46653 w 1343608"/>
              <a:gd name="connsiteY31" fmla="*/ 242940 h 774785"/>
              <a:gd name="connsiteX32" fmla="*/ 74645 w 1343608"/>
              <a:gd name="connsiteY32" fmla="*/ 158964 h 774785"/>
              <a:gd name="connsiteX33" fmla="*/ 83975 w 1343608"/>
              <a:gd name="connsiteY33" fmla="*/ 130972 h 774785"/>
              <a:gd name="connsiteX34" fmla="*/ 111967 w 1343608"/>
              <a:gd name="connsiteY34" fmla="*/ 121642 h 774785"/>
              <a:gd name="connsiteX35" fmla="*/ 195943 w 1343608"/>
              <a:gd name="connsiteY35" fmla="*/ 56328 h 774785"/>
              <a:gd name="connsiteX36" fmla="*/ 223935 w 1343608"/>
              <a:gd name="connsiteY36" fmla="*/ 46997 h 774785"/>
              <a:gd name="connsiteX37" fmla="*/ 251926 w 1343608"/>
              <a:gd name="connsiteY37" fmla="*/ 28336 h 774785"/>
              <a:gd name="connsiteX38" fmla="*/ 326571 w 1343608"/>
              <a:gd name="connsiteY38" fmla="*/ 344 h 77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43608" h="774785">
                <a:moveTo>
                  <a:pt x="326571" y="344"/>
                </a:moveTo>
                <a:cubicBezTo>
                  <a:pt x="433873" y="-1211"/>
                  <a:pt x="320098" y="2074"/>
                  <a:pt x="895739" y="19005"/>
                </a:cubicBezTo>
                <a:cubicBezTo>
                  <a:pt x="936274" y="20197"/>
                  <a:pt x="976662" y="24551"/>
                  <a:pt x="1017037" y="28336"/>
                </a:cubicBezTo>
                <a:cubicBezTo>
                  <a:pt x="1076198" y="33882"/>
                  <a:pt x="1194318" y="46997"/>
                  <a:pt x="1194318" y="46997"/>
                </a:cubicBezTo>
                <a:cubicBezTo>
                  <a:pt x="1206270" y="49985"/>
                  <a:pt x="1246251" y="58967"/>
                  <a:pt x="1259633" y="65658"/>
                </a:cubicBezTo>
                <a:cubicBezTo>
                  <a:pt x="1283172" y="77427"/>
                  <a:pt x="1288930" y="85625"/>
                  <a:pt x="1306286" y="102981"/>
                </a:cubicBezTo>
                <a:lnTo>
                  <a:pt x="1324947" y="158964"/>
                </a:lnTo>
                <a:cubicBezTo>
                  <a:pt x="1328057" y="168295"/>
                  <a:pt x="1331892" y="177414"/>
                  <a:pt x="1334277" y="186956"/>
                </a:cubicBezTo>
                <a:lnTo>
                  <a:pt x="1343608" y="224279"/>
                </a:lnTo>
                <a:cubicBezTo>
                  <a:pt x="1340498" y="311365"/>
                  <a:pt x="1338062" y="398477"/>
                  <a:pt x="1334277" y="485536"/>
                </a:cubicBezTo>
                <a:cubicBezTo>
                  <a:pt x="1331842" y="541553"/>
                  <a:pt x="1331901" y="597850"/>
                  <a:pt x="1324947" y="653487"/>
                </a:cubicBezTo>
                <a:cubicBezTo>
                  <a:pt x="1322507" y="673006"/>
                  <a:pt x="1320195" y="695561"/>
                  <a:pt x="1306286" y="709470"/>
                </a:cubicBezTo>
                <a:cubicBezTo>
                  <a:pt x="1261230" y="754526"/>
                  <a:pt x="1318480" y="699716"/>
                  <a:pt x="1259633" y="746793"/>
                </a:cubicBezTo>
                <a:cubicBezTo>
                  <a:pt x="1223039" y="776067"/>
                  <a:pt x="1261589" y="758581"/>
                  <a:pt x="1212980" y="774785"/>
                </a:cubicBezTo>
                <a:lnTo>
                  <a:pt x="951722" y="765454"/>
                </a:lnTo>
                <a:cubicBezTo>
                  <a:pt x="926685" y="764063"/>
                  <a:pt x="901981" y="759053"/>
                  <a:pt x="877077" y="756123"/>
                </a:cubicBezTo>
                <a:cubicBezTo>
                  <a:pt x="769419" y="743457"/>
                  <a:pt x="825179" y="753209"/>
                  <a:pt x="746449" y="737462"/>
                </a:cubicBezTo>
                <a:cubicBezTo>
                  <a:pt x="665584" y="740572"/>
                  <a:pt x="584621" y="741745"/>
                  <a:pt x="503853" y="746793"/>
                </a:cubicBezTo>
                <a:cubicBezTo>
                  <a:pt x="484971" y="747973"/>
                  <a:pt x="466598" y="753448"/>
                  <a:pt x="447869" y="756123"/>
                </a:cubicBezTo>
                <a:cubicBezTo>
                  <a:pt x="423046" y="759669"/>
                  <a:pt x="398106" y="762344"/>
                  <a:pt x="373224" y="765454"/>
                </a:cubicBezTo>
                <a:cubicBezTo>
                  <a:pt x="368334" y="764476"/>
                  <a:pt x="309736" y="754762"/>
                  <a:pt x="298580" y="746793"/>
                </a:cubicBezTo>
                <a:cubicBezTo>
                  <a:pt x="284263" y="736567"/>
                  <a:pt x="275896" y="719229"/>
                  <a:pt x="261257" y="709470"/>
                </a:cubicBezTo>
                <a:lnTo>
                  <a:pt x="233265" y="690809"/>
                </a:lnTo>
                <a:cubicBezTo>
                  <a:pt x="196097" y="635056"/>
                  <a:pt x="236690" y="683534"/>
                  <a:pt x="186612" y="653487"/>
                </a:cubicBezTo>
                <a:cubicBezTo>
                  <a:pt x="179069" y="648961"/>
                  <a:pt x="174820" y="640321"/>
                  <a:pt x="167951" y="634825"/>
                </a:cubicBezTo>
                <a:cubicBezTo>
                  <a:pt x="131249" y="605463"/>
                  <a:pt x="145218" y="628072"/>
                  <a:pt x="111967" y="588172"/>
                </a:cubicBezTo>
                <a:cubicBezTo>
                  <a:pt x="104788" y="579557"/>
                  <a:pt x="100690" y="568620"/>
                  <a:pt x="93306" y="560181"/>
                </a:cubicBezTo>
                <a:cubicBezTo>
                  <a:pt x="78824" y="543630"/>
                  <a:pt x="46653" y="513528"/>
                  <a:pt x="46653" y="513528"/>
                </a:cubicBezTo>
                <a:cubicBezTo>
                  <a:pt x="20219" y="434229"/>
                  <a:pt x="57086" y="530917"/>
                  <a:pt x="18661" y="466874"/>
                </a:cubicBezTo>
                <a:cubicBezTo>
                  <a:pt x="10055" y="452530"/>
                  <a:pt x="2006" y="402261"/>
                  <a:pt x="0" y="392230"/>
                </a:cubicBezTo>
                <a:cubicBezTo>
                  <a:pt x="3110" y="361128"/>
                  <a:pt x="8" y="328758"/>
                  <a:pt x="9331" y="298923"/>
                </a:cubicBezTo>
                <a:cubicBezTo>
                  <a:pt x="16021" y="277516"/>
                  <a:pt x="39561" y="264217"/>
                  <a:pt x="46653" y="242940"/>
                </a:cubicBezTo>
                <a:lnTo>
                  <a:pt x="74645" y="158964"/>
                </a:lnTo>
                <a:cubicBezTo>
                  <a:pt x="77755" y="149633"/>
                  <a:pt x="74644" y="134082"/>
                  <a:pt x="83975" y="130972"/>
                </a:cubicBezTo>
                <a:lnTo>
                  <a:pt x="111967" y="121642"/>
                </a:lnTo>
                <a:cubicBezTo>
                  <a:pt x="136120" y="97489"/>
                  <a:pt x="162459" y="67490"/>
                  <a:pt x="195943" y="56328"/>
                </a:cubicBezTo>
                <a:cubicBezTo>
                  <a:pt x="205274" y="53218"/>
                  <a:pt x="215138" y="51396"/>
                  <a:pt x="223935" y="46997"/>
                </a:cubicBezTo>
                <a:cubicBezTo>
                  <a:pt x="233965" y="41982"/>
                  <a:pt x="241896" y="33351"/>
                  <a:pt x="251926" y="28336"/>
                </a:cubicBezTo>
                <a:cubicBezTo>
                  <a:pt x="272555" y="18021"/>
                  <a:pt x="219269" y="1899"/>
                  <a:pt x="326571" y="344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Frihandsfigur 11"/>
          <p:cNvSpPr/>
          <p:nvPr/>
        </p:nvSpPr>
        <p:spPr>
          <a:xfrm>
            <a:off x="5901969" y="5001961"/>
            <a:ext cx="1245143" cy="242596"/>
          </a:xfrm>
          <a:custGeom>
            <a:avLst/>
            <a:gdLst>
              <a:gd name="connsiteX0" fmla="*/ 69486 w 1245143"/>
              <a:gd name="connsiteY0" fmla="*/ 233266 h 242596"/>
              <a:gd name="connsiteX1" fmla="*/ 78816 w 1245143"/>
              <a:gd name="connsiteY1" fmla="*/ 186613 h 242596"/>
              <a:gd name="connsiteX2" fmla="*/ 125469 w 1245143"/>
              <a:gd name="connsiteY2" fmla="*/ 149290 h 242596"/>
              <a:gd name="connsiteX3" fmla="*/ 144131 w 1245143"/>
              <a:gd name="connsiteY3" fmla="*/ 130629 h 242596"/>
              <a:gd name="connsiteX4" fmla="*/ 181453 w 1245143"/>
              <a:gd name="connsiteY4" fmla="*/ 121298 h 242596"/>
              <a:gd name="connsiteX5" fmla="*/ 237437 w 1245143"/>
              <a:gd name="connsiteY5" fmla="*/ 102637 h 242596"/>
              <a:gd name="connsiteX6" fmla="*/ 377396 w 1245143"/>
              <a:gd name="connsiteY6" fmla="*/ 55984 h 242596"/>
              <a:gd name="connsiteX7" fmla="*/ 489363 w 1245143"/>
              <a:gd name="connsiteY7" fmla="*/ 18662 h 242596"/>
              <a:gd name="connsiteX8" fmla="*/ 517355 w 1245143"/>
              <a:gd name="connsiteY8" fmla="*/ 9331 h 242596"/>
              <a:gd name="connsiteX9" fmla="*/ 545347 w 1245143"/>
              <a:gd name="connsiteY9" fmla="*/ 0 h 242596"/>
              <a:gd name="connsiteX10" fmla="*/ 834596 w 1245143"/>
              <a:gd name="connsiteY10" fmla="*/ 9331 h 242596"/>
              <a:gd name="connsiteX11" fmla="*/ 881249 w 1245143"/>
              <a:gd name="connsiteY11" fmla="*/ 18662 h 242596"/>
              <a:gd name="connsiteX12" fmla="*/ 974555 w 1245143"/>
              <a:gd name="connsiteY12" fmla="*/ 37323 h 242596"/>
              <a:gd name="connsiteX13" fmla="*/ 1030539 w 1245143"/>
              <a:gd name="connsiteY13" fmla="*/ 55984 h 242596"/>
              <a:gd name="connsiteX14" fmla="*/ 1161167 w 1245143"/>
              <a:gd name="connsiteY14" fmla="*/ 93306 h 242596"/>
              <a:gd name="connsiteX15" fmla="*/ 1189159 w 1245143"/>
              <a:gd name="connsiteY15" fmla="*/ 102637 h 242596"/>
              <a:gd name="connsiteX16" fmla="*/ 1245143 w 1245143"/>
              <a:gd name="connsiteY16" fmla="*/ 130629 h 242596"/>
              <a:gd name="connsiteX17" fmla="*/ 1235812 w 1245143"/>
              <a:gd name="connsiteY17" fmla="*/ 195943 h 242596"/>
              <a:gd name="connsiteX18" fmla="*/ 1114514 w 1245143"/>
              <a:gd name="connsiteY18" fmla="*/ 223935 h 242596"/>
              <a:gd name="connsiteX19" fmla="*/ 1030539 w 1245143"/>
              <a:gd name="connsiteY19" fmla="*/ 242596 h 242596"/>
              <a:gd name="connsiteX20" fmla="*/ 69486 w 1245143"/>
              <a:gd name="connsiteY20" fmla="*/ 233266 h 24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45143" h="242596">
                <a:moveTo>
                  <a:pt x="69486" y="233266"/>
                </a:moveTo>
                <a:cubicBezTo>
                  <a:pt x="-89134" y="223936"/>
                  <a:pt x="72569" y="201190"/>
                  <a:pt x="78816" y="186613"/>
                </a:cubicBezTo>
                <a:cubicBezTo>
                  <a:pt x="84693" y="172900"/>
                  <a:pt x="116562" y="156415"/>
                  <a:pt x="125469" y="149290"/>
                </a:cubicBezTo>
                <a:cubicBezTo>
                  <a:pt x="132338" y="143795"/>
                  <a:pt x="136263" y="134563"/>
                  <a:pt x="144131" y="130629"/>
                </a:cubicBezTo>
                <a:cubicBezTo>
                  <a:pt x="155601" y="124894"/>
                  <a:pt x="169170" y="124983"/>
                  <a:pt x="181453" y="121298"/>
                </a:cubicBezTo>
                <a:cubicBezTo>
                  <a:pt x="200294" y="115646"/>
                  <a:pt x="218776" y="108857"/>
                  <a:pt x="237437" y="102637"/>
                </a:cubicBezTo>
                <a:lnTo>
                  <a:pt x="377396" y="55984"/>
                </a:lnTo>
                <a:lnTo>
                  <a:pt x="489363" y="18662"/>
                </a:lnTo>
                <a:lnTo>
                  <a:pt x="517355" y="9331"/>
                </a:lnTo>
                <a:lnTo>
                  <a:pt x="545347" y="0"/>
                </a:lnTo>
                <a:cubicBezTo>
                  <a:pt x="641763" y="3110"/>
                  <a:pt x="738278" y="3980"/>
                  <a:pt x="834596" y="9331"/>
                </a:cubicBezTo>
                <a:cubicBezTo>
                  <a:pt x="850431" y="10211"/>
                  <a:pt x="865646" y="15825"/>
                  <a:pt x="881249" y="18662"/>
                </a:cubicBezTo>
                <a:cubicBezTo>
                  <a:pt x="923944" y="26425"/>
                  <a:pt x="936460" y="25895"/>
                  <a:pt x="974555" y="37323"/>
                </a:cubicBezTo>
                <a:cubicBezTo>
                  <a:pt x="993396" y="42975"/>
                  <a:pt x="1011456" y="51213"/>
                  <a:pt x="1030539" y="55984"/>
                </a:cubicBezTo>
                <a:cubicBezTo>
                  <a:pt x="1124262" y="79414"/>
                  <a:pt x="1080857" y="66536"/>
                  <a:pt x="1161167" y="93306"/>
                </a:cubicBezTo>
                <a:cubicBezTo>
                  <a:pt x="1170498" y="96416"/>
                  <a:pt x="1180975" y="97181"/>
                  <a:pt x="1189159" y="102637"/>
                </a:cubicBezTo>
                <a:cubicBezTo>
                  <a:pt x="1225335" y="126754"/>
                  <a:pt x="1206512" y="117752"/>
                  <a:pt x="1245143" y="130629"/>
                </a:cubicBezTo>
                <a:cubicBezTo>
                  <a:pt x="1242033" y="152400"/>
                  <a:pt x="1249314" y="178583"/>
                  <a:pt x="1235812" y="195943"/>
                </a:cubicBezTo>
                <a:cubicBezTo>
                  <a:pt x="1223004" y="212410"/>
                  <a:pt x="1127702" y="222051"/>
                  <a:pt x="1114514" y="223935"/>
                </a:cubicBezTo>
                <a:cubicBezTo>
                  <a:pt x="1085647" y="233558"/>
                  <a:pt x="1063384" y="242596"/>
                  <a:pt x="1030539" y="242596"/>
                </a:cubicBezTo>
                <a:lnTo>
                  <a:pt x="69486" y="233266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4" name="Frihandsfigur 13"/>
          <p:cNvSpPr/>
          <p:nvPr/>
        </p:nvSpPr>
        <p:spPr>
          <a:xfrm>
            <a:off x="6106644" y="3513693"/>
            <a:ext cx="2904733" cy="1838131"/>
          </a:xfrm>
          <a:custGeom>
            <a:avLst/>
            <a:gdLst>
              <a:gd name="connsiteX0" fmla="*/ 49566 w 2904733"/>
              <a:gd name="connsiteY0" fmla="*/ 158621 h 1838131"/>
              <a:gd name="connsiteX1" fmla="*/ 105549 w 2904733"/>
              <a:gd name="connsiteY1" fmla="*/ 186612 h 1838131"/>
              <a:gd name="connsiteX2" fmla="*/ 161533 w 2904733"/>
              <a:gd name="connsiteY2" fmla="*/ 214604 h 1838131"/>
              <a:gd name="connsiteX3" fmla="*/ 208186 w 2904733"/>
              <a:gd name="connsiteY3" fmla="*/ 261257 h 1838131"/>
              <a:gd name="connsiteX4" fmla="*/ 226847 w 2904733"/>
              <a:gd name="connsiteY4" fmla="*/ 279919 h 1838131"/>
              <a:gd name="connsiteX5" fmla="*/ 254839 w 2904733"/>
              <a:gd name="connsiteY5" fmla="*/ 298580 h 1838131"/>
              <a:gd name="connsiteX6" fmla="*/ 273500 w 2904733"/>
              <a:gd name="connsiteY6" fmla="*/ 326572 h 1838131"/>
              <a:gd name="connsiteX7" fmla="*/ 338815 w 2904733"/>
              <a:gd name="connsiteY7" fmla="*/ 363894 h 1838131"/>
              <a:gd name="connsiteX8" fmla="*/ 413459 w 2904733"/>
              <a:gd name="connsiteY8" fmla="*/ 438539 h 1838131"/>
              <a:gd name="connsiteX9" fmla="*/ 432121 w 2904733"/>
              <a:gd name="connsiteY9" fmla="*/ 457200 h 1838131"/>
              <a:gd name="connsiteX10" fmla="*/ 506766 w 2904733"/>
              <a:gd name="connsiteY10" fmla="*/ 522515 h 1838131"/>
              <a:gd name="connsiteX11" fmla="*/ 534757 w 2904733"/>
              <a:gd name="connsiteY11" fmla="*/ 550506 h 1838131"/>
              <a:gd name="connsiteX12" fmla="*/ 553419 w 2904733"/>
              <a:gd name="connsiteY12" fmla="*/ 569168 h 1838131"/>
              <a:gd name="connsiteX13" fmla="*/ 590741 w 2904733"/>
              <a:gd name="connsiteY13" fmla="*/ 615821 h 1838131"/>
              <a:gd name="connsiteX14" fmla="*/ 646725 w 2904733"/>
              <a:gd name="connsiteY14" fmla="*/ 662474 h 1838131"/>
              <a:gd name="connsiteX15" fmla="*/ 684047 w 2904733"/>
              <a:gd name="connsiteY15" fmla="*/ 699796 h 1838131"/>
              <a:gd name="connsiteX16" fmla="*/ 702708 w 2904733"/>
              <a:gd name="connsiteY16" fmla="*/ 727788 h 1838131"/>
              <a:gd name="connsiteX17" fmla="*/ 730700 w 2904733"/>
              <a:gd name="connsiteY17" fmla="*/ 746449 h 1838131"/>
              <a:gd name="connsiteX18" fmla="*/ 749361 w 2904733"/>
              <a:gd name="connsiteY18" fmla="*/ 774441 h 1838131"/>
              <a:gd name="connsiteX19" fmla="*/ 796015 w 2904733"/>
              <a:gd name="connsiteY19" fmla="*/ 811764 h 1838131"/>
              <a:gd name="connsiteX20" fmla="*/ 814676 w 2904733"/>
              <a:gd name="connsiteY20" fmla="*/ 839755 h 1838131"/>
              <a:gd name="connsiteX21" fmla="*/ 833337 w 2904733"/>
              <a:gd name="connsiteY21" fmla="*/ 858417 h 1838131"/>
              <a:gd name="connsiteX22" fmla="*/ 851998 w 2904733"/>
              <a:gd name="connsiteY22" fmla="*/ 886408 h 1838131"/>
              <a:gd name="connsiteX23" fmla="*/ 889321 w 2904733"/>
              <a:gd name="connsiteY23" fmla="*/ 923731 h 1838131"/>
              <a:gd name="connsiteX24" fmla="*/ 917313 w 2904733"/>
              <a:gd name="connsiteY24" fmla="*/ 961053 h 1838131"/>
              <a:gd name="connsiteX25" fmla="*/ 935974 w 2904733"/>
              <a:gd name="connsiteY25" fmla="*/ 979715 h 1838131"/>
              <a:gd name="connsiteX26" fmla="*/ 973296 w 2904733"/>
              <a:gd name="connsiteY26" fmla="*/ 1026368 h 1838131"/>
              <a:gd name="connsiteX27" fmla="*/ 1001288 w 2904733"/>
              <a:gd name="connsiteY27" fmla="*/ 1035698 h 1838131"/>
              <a:gd name="connsiteX28" fmla="*/ 1029280 w 2904733"/>
              <a:gd name="connsiteY28" fmla="*/ 1054359 h 1838131"/>
              <a:gd name="connsiteX29" fmla="*/ 1047941 w 2904733"/>
              <a:gd name="connsiteY29" fmla="*/ 1073021 h 1838131"/>
              <a:gd name="connsiteX30" fmla="*/ 1103925 w 2904733"/>
              <a:gd name="connsiteY30" fmla="*/ 1110343 h 1838131"/>
              <a:gd name="connsiteX31" fmla="*/ 1131917 w 2904733"/>
              <a:gd name="connsiteY31" fmla="*/ 1129004 h 1838131"/>
              <a:gd name="connsiteX32" fmla="*/ 1159908 w 2904733"/>
              <a:gd name="connsiteY32" fmla="*/ 1147666 h 1838131"/>
              <a:gd name="connsiteX33" fmla="*/ 1215892 w 2904733"/>
              <a:gd name="connsiteY33" fmla="*/ 1166327 h 1838131"/>
              <a:gd name="connsiteX34" fmla="*/ 1243884 w 2904733"/>
              <a:gd name="connsiteY34" fmla="*/ 1175657 h 1838131"/>
              <a:gd name="connsiteX35" fmla="*/ 1290537 w 2904733"/>
              <a:gd name="connsiteY35" fmla="*/ 1212980 h 1838131"/>
              <a:gd name="connsiteX36" fmla="*/ 1346521 w 2904733"/>
              <a:gd name="connsiteY36" fmla="*/ 1231641 h 1838131"/>
              <a:gd name="connsiteX37" fmla="*/ 1402504 w 2904733"/>
              <a:gd name="connsiteY37" fmla="*/ 1259633 h 1838131"/>
              <a:gd name="connsiteX38" fmla="*/ 1430496 w 2904733"/>
              <a:gd name="connsiteY38" fmla="*/ 1278294 h 1838131"/>
              <a:gd name="connsiteX39" fmla="*/ 1495810 w 2904733"/>
              <a:gd name="connsiteY39" fmla="*/ 1296955 h 1838131"/>
              <a:gd name="connsiteX40" fmla="*/ 1551794 w 2904733"/>
              <a:gd name="connsiteY40" fmla="*/ 1324947 h 1838131"/>
              <a:gd name="connsiteX41" fmla="*/ 1579786 w 2904733"/>
              <a:gd name="connsiteY41" fmla="*/ 1343608 h 1838131"/>
              <a:gd name="connsiteX42" fmla="*/ 1607778 w 2904733"/>
              <a:gd name="connsiteY42" fmla="*/ 1352939 h 1838131"/>
              <a:gd name="connsiteX43" fmla="*/ 1663761 w 2904733"/>
              <a:gd name="connsiteY43" fmla="*/ 1380931 h 1838131"/>
              <a:gd name="connsiteX44" fmla="*/ 1710415 w 2904733"/>
              <a:gd name="connsiteY44" fmla="*/ 1418253 h 1838131"/>
              <a:gd name="connsiteX45" fmla="*/ 1729076 w 2904733"/>
              <a:gd name="connsiteY45" fmla="*/ 1436915 h 1838131"/>
              <a:gd name="connsiteX46" fmla="*/ 1757068 w 2904733"/>
              <a:gd name="connsiteY46" fmla="*/ 1446245 h 1838131"/>
              <a:gd name="connsiteX47" fmla="*/ 1813051 w 2904733"/>
              <a:gd name="connsiteY47" fmla="*/ 1483568 h 1838131"/>
              <a:gd name="connsiteX48" fmla="*/ 1869035 w 2904733"/>
              <a:gd name="connsiteY48" fmla="*/ 1558212 h 1838131"/>
              <a:gd name="connsiteX49" fmla="*/ 1878366 w 2904733"/>
              <a:gd name="connsiteY49" fmla="*/ 1586204 h 1838131"/>
              <a:gd name="connsiteX50" fmla="*/ 1887696 w 2904733"/>
              <a:gd name="connsiteY50" fmla="*/ 1707502 h 1838131"/>
              <a:gd name="connsiteX51" fmla="*/ 1897027 w 2904733"/>
              <a:gd name="connsiteY51" fmla="*/ 1744825 h 1838131"/>
              <a:gd name="connsiteX52" fmla="*/ 1915688 w 2904733"/>
              <a:gd name="connsiteY52" fmla="*/ 1838131 h 1838131"/>
              <a:gd name="connsiteX53" fmla="*/ 1971672 w 2904733"/>
              <a:gd name="connsiteY53" fmla="*/ 1828800 h 1838131"/>
              <a:gd name="connsiteX54" fmla="*/ 1953010 w 2904733"/>
              <a:gd name="connsiteY54" fmla="*/ 1800808 h 1838131"/>
              <a:gd name="connsiteX55" fmla="*/ 1934349 w 2904733"/>
              <a:gd name="connsiteY55" fmla="*/ 1744825 h 1838131"/>
              <a:gd name="connsiteX56" fmla="*/ 1943680 w 2904733"/>
              <a:gd name="connsiteY56" fmla="*/ 1586204 h 1838131"/>
              <a:gd name="connsiteX57" fmla="*/ 1962341 w 2904733"/>
              <a:gd name="connsiteY57" fmla="*/ 1502229 h 1838131"/>
              <a:gd name="connsiteX58" fmla="*/ 1971672 w 2904733"/>
              <a:gd name="connsiteY58" fmla="*/ 1352939 h 1838131"/>
              <a:gd name="connsiteX59" fmla="*/ 1990333 w 2904733"/>
              <a:gd name="connsiteY59" fmla="*/ 1315617 h 1838131"/>
              <a:gd name="connsiteX60" fmla="*/ 2027655 w 2904733"/>
              <a:gd name="connsiteY60" fmla="*/ 1306286 h 1838131"/>
              <a:gd name="connsiteX61" fmla="*/ 2083639 w 2904733"/>
              <a:gd name="connsiteY61" fmla="*/ 1287625 h 1838131"/>
              <a:gd name="connsiteX62" fmla="*/ 2111631 w 2904733"/>
              <a:gd name="connsiteY62" fmla="*/ 1268964 h 1838131"/>
              <a:gd name="connsiteX63" fmla="*/ 2167615 w 2904733"/>
              <a:gd name="connsiteY63" fmla="*/ 1250302 h 1838131"/>
              <a:gd name="connsiteX64" fmla="*/ 2195606 w 2904733"/>
              <a:gd name="connsiteY64" fmla="*/ 1231641 h 1838131"/>
              <a:gd name="connsiteX65" fmla="*/ 2251590 w 2904733"/>
              <a:gd name="connsiteY65" fmla="*/ 1212980 h 1838131"/>
              <a:gd name="connsiteX66" fmla="*/ 2307574 w 2904733"/>
              <a:gd name="connsiteY66" fmla="*/ 1184988 h 1838131"/>
              <a:gd name="connsiteX67" fmla="*/ 2335566 w 2904733"/>
              <a:gd name="connsiteY67" fmla="*/ 1166327 h 1838131"/>
              <a:gd name="connsiteX68" fmla="*/ 2410210 w 2904733"/>
              <a:gd name="connsiteY68" fmla="*/ 1156996 h 1838131"/>
              <a:gd name="connsiteX69" fmla="*/ 2596823 w 2904733"/>
              <a:gd name="connsiteY69" fmla="*/ 1147666 h 1838131"/>
              <a:gd name="connsiteX70" fmla="*/ 2634145 w 2904733"/>
              <a:gd name="connsiteY70" fmla="*/ 1138335 h 1838131"/>
              <a:gd name="connsiteX71" fmla="*/ 2708790 w 2904733"/>
              <a:gd name="connsiteY71" fmla="*/ 1101012 h 1838131"/>
              <a:gd name="connsiteX72" fmla="*/ 2792766 w 2904733"/>
              <a:gd name="connsiteY72" fmla="*/ 1063690 h 1838131"/>
              <a:gd name="connsiteX73" fmla="*/ 2820757 w 2904733"/>
              <a:gd name="connsiteY73" fmla="*/ 1035698 h 1838131"/>
              <a:gd name="connsiteX74" fmla="*/ 2876741 w 2904733"/>
              <a:gd name="connsiteY74" fmla="*/ 998376 h 1838131"/>
              <a:gd name="connsiteX75" fmla="*/ 2886072 w 2904733"/>
              <a:gd name="connsiteY75" fmla="*/ 961053 h 1838131"/>
              <a:gd name="connsiteX76" fmla="*/ 2867410 w 2904733"/>
              <a:gd name="connsiteY76" fmla="*/ 942392 h 1838131"/>
              <a:gd name="connsiteX77" fmla="*/ 2858080 w 2904733"/>
              <a:gd name="connsiteY77" fmla="*/ 914400 h 1838131"/>
              <a:gd name="connsiteX78" fmla="*/ 2867410 w 2904733"/>
              <a:gd name="connsiteY78" fmla="*/ 755780 h 1838131"/>
              <a:gd name="connsiteX79" fmla="*/ 2886072 w 2904733"/>
              <a:gd name="connsiteY79" fmla="*/ 699796 h 1838131"/>
              <a:gd name="connsiteX80" fmla="*/ 2895402 w 2904733"/>
              <a:gd name="connsiteY80" fmla="*/ 671804 h 1838131"/>
              <a:gd name="connsiteX81" fmla="*/ 2904733 w 2904733"/>
              <a:gd name="connsiteY81" fmla="*/ 578498 h 1838131"/>
              <a:gd name="connsiteX82" fmla="*/ 2895402 w 2904733"/>
              <a:gd name="connsiteY82" fmla="*/ 354564 h 1838131"/>
              <a:gd name="connsiteX83" fmla="*/ 2876741 w 2904733"/>
              <a:gd name="connsiteY83" fmla="*/ 298580 h 1838131"/>
              <a:gd name="connsiteX84" fmla="*/ 2867410 w 2904733"/>
              <a:gd name="connsiteY84" fmla="*/ 261257 h 1838131"/>
              <a:gd name="connsiteX85" fmla="*/ 2858080 w 2904733"/>
              <a:gd name="connsiteY85" fmla="*/ 205274 h 1838131"/>
              <a:gd name="connsiteX86" fmla="*/ 2839419 w 2904733"/>
              <a:gd name="connsiteY86" fmla="*/ 149290 h 1838131"/>
              <a:gd name="connsiteX87" fmla="*/ 2830088 w 2904733"/>
              <a:gd name="connsiteY87" fmla="*/ 121298 h 1838131"/>
              <a:gd name="connsiteX88" fmla="*/ 2820757 w 2904733"/>
              <a:gd name="connsiteY88" fmla="*/ 83976 h 1838131"/>
              <a:gd name="connsiteX89" fmla="*/ 2792766 w 2904733"/>
              <a:gd name="connsiteY89" fmla="*/ 74645 h 1838131"/>
              <a:gd name="connsiteX90" fmla="*/ 2718121 w 2904733"/>
              <a:gd name="connsiteY90" fmla="*/ 83976 h 1838131"/>
              <a:gd name="connsiteX91" fmla="*/ 2662137 w 2904733"/>
              <a:gd name="connsiteY91" fmla="*/ 102637 h 1838131"/>
              <a:gd name="connsiteX92" fmla="*/ 2419541 w 2904733"/>
              <a:gd name="connsiteY92" fmla="*/ 111968 h 1838131"/>
              <a:gd name="connsiteX93" fmla="*/ 2186276 w 2904733"/>
              <a:gd name="connsiteY93" fmla="*/ 102637 h 1838131"/>
              <a:gd name="connsiteX94" fmla="*/ 2148953 w 2904733"/>
              <a:gd name="connsiteY94" fmla="*/ 93306 h 1838131"/>
              <a:gd name="connsiteX95" fmla="*/ 2064978 w 2904733"/>
              <a:gd name="connsiteY95" fmla="*/ 83976 h 1838131"/>
              <a:gd name="connsiteX96" fmla="*/ 1710415 w 2904733"/>
              <a:gd name="connsiteY96" fmla="*/ 93306 h 1838131"/>
              <a:gd name="connsiteX97" fmla="*/ 1635770 w 2904733"/>
              <a:gd name="connsiteY97" fmla="*/ 102637 h 1838131"/>
              <a:gd name="connsiteX98" fmla="*/ 1411835 w 2904733"/>
              <a:gd name="connsiteY98" fmla="*/ 111968 h 1838131"/>
              <a:gd name="connsiteX99" fmla="*/ 1281206 w 2904733"/>
              <a:gd name="connsiteY99" fmla="*/ 121298 h 1838131"/>
              <a:gd name="connsiteX100" fmla="*/ 1094594 w 2904733"/>
              <a:gd name="connsiteY100" fmla="*/ 130629 h 1838131"/>
              <a:gd name="connsiteX101" fmla="*/ 768023 w 2904733"/>
              <a:gd name="connsiteY101" fmla="*/ 130629 h 1838131"/>
              <a:gd name="connsiteX102" fmla="*/ 684047 w 2904733"/>
              <a:gd name="connsiteY102" fmla="*/ 102637 h 1838131"/>
              <a:gd name="connsiteX103" fmla="*/ 656055 w 2904733"/>
              <a:gd name="connsiteY103" fmla="*/ 93306 h 1838131"/>
              <a:gd name="connsiteX104" fmla="*/ 572080 w 2904733"/>
              <a:gd name="connsiteY104" fmla="*/ 83976 h 1838131"/>
              <a:gd name="connsiteX105" fmla="*/ 534757 w 2904733"/>
              <a:gd name="connsiteY105" fmla="*/ 74645 h 1838131"/>
              <a:gd name="connsiteX106" fmla="*/ 460113 w 2904733"/>
              <a:gd name="connsiteY106" fmla="*/ 55984 h 1838131"/>
              <a:gd name="connsiteX107" fmla="*/ 432121 w 2904733"/>
              <a:gd name="connsiteY107" fmla="*/ 37323 h 1838131"/>
              <a:gd name="connsiteX108" fmla="*/ 394798 w 2904733"/>
              <a:gd name="connsiteY108" fmla="*/ 27992 h 1838131"/>
              <a:gd name="connsiteX109" fmla="*/ 310823 w 2904733"/>
              <a:gd name="connsiteY109" fmla="*/ 0 h 1838131"/>
              <a:gd name="connsiteX110" fmla="*/ 142872 w 2904733"/>
              <a:gd name="connsiteY110" fmla="*/ 18661 h 1838131"/>
              <a:gd name="connsiteX111" fmla="*/ 86888 w 2904733"/>
              <a:gd name="connsiteY111" fmla="*/ 37323 h 1838131"/>
              <a:gd name="connsiteX112" fmla="*/ 58896 w 2904733"/>
              <a:gd name="connsiteY112" fmla="*/ 46653 h 1838131"/>
              <a:gd name="connsiteX113" fmla="*/ 2913 w 2904733"/>
              <a:gd name="connsiteY113" fmla="*/ 83976 h 1838131"/>
              <a:gd name="connsiteX114" fmla="*/ 58896 w 2904733"/>
              <a:gd name="connsiteY114" fmla="*/ 130629 h 1838131"/>
              <a:gd name="connsiteX115" fmla="*/ 86888 w 2904733"/>
              <a:gd name="connsiteY115" fmla="*/ 139959 h 1838131"/>
              <a:gd name="connsiteX116" fmla="*/ 105549 w 2904733"/>
              <a:gd name="connsiteY116" fmla="*/ 158621 h 1838131"/>
              <a:gd name="connsiteX117" fmla="*/ 133541 w 2904733"/>
              <a:gd name="connsiteY117" fmla="*/ 167951 h 1838131"/>
              <a:gd name="connsiteX118" fmla="*/ 142872 w 2904733"/>
              <a:gd name="connsiteY118" fmla="*/ 195943 h 183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2904733" h="1838131">
                <a:moveTo>
                  <a:pt x="49566" y="158621"/>
                </a:moveTo>
                <a:cubicBezTo>
                  <a:pt x="68227" y="167951"/>
                  <a:pt x="87311" y="176480"/>
                  <a:pt x="105549" y="186612"/>
                </a:cubicBezTo>
                <a:cubicBezTo>
                  <a:pt x="159813" y="216759"/>
                  <a:pt x="107037" y="196440"/>
                  <a:pt x="161533" y="214604"/>
                </a:cubicBezTo>
                <a:lnTo>
                  <a:pt x="208186" y="261257"/>
                </a:lnTo>
                <a:cubicBezTo>
                  <a:pt x="214406" y="267478"/>
                  <a:pt x="219527" y="275039"/>
                  <a:pt x="226847" y="279919"/>
                </a:cubicBezTo>
                <a:lnTo>
                  <a:pt x="254839" y="298580"/>
                </a:lnTo>
                <a:cubicBezTo>
                  <a:pt x="261059" y="307911"/>
                  <a:pt x="265571" y="318643"/>
                  <a:pt x="273500" y="326572"/>
                </a:cubicBezTo>
                <a:cubicBezTo>
                  <a:pt x="301745" y="354817"/>
                  <a:pt x="306788" y="353219"/>
                  <a:pt x="338815" y="363894"/>
                </a:cubicBezTo>
                <a:lnTo>
                  <a:pt x="413459" y="438539"/>
                </a:lnTo>
                <a:cubicBezTo>
                  <a:pt x="419680" y="444760"/>
                  <a:pt x="424801" y="452320"/>
                  <a:pt x="432121" y="457200"/>
                </a:cubicBezTo>
                <a:cubicBezTo>
                  <a:pt x="478413" y="488061"/>
                  <a:pt x="452182" y="467931"/>
                  <a:pt x="506766" y="522515"/>
                </a:cubicBezTo>
                <a:lnTo>
                  <a:pt x="534757" y="550506"/>
                </a:lnTo>
                <a:cubicBezTo>
                  <a:pt x="540978" y="556727"/>
                  <a:pt x="548539" y="561848"/>
                  <a:pt x="553419" y="569168"/>
                </a:cubicBezTo>
                <a:cubicBezTo>
                  <a:pt x="567273" y="589949"/>
                  <a:pt x="571750" y="600628"/>
                  <a:pt x="590741" y="615821"/>
                </a:cubicBezTo>
                <a:cubicBezTo>
                  <a:pt x="655700" y="667789"/>
                  <a:pt x="580224" y="595973"/>
                  <a:pt x="646725" y="662474"/>
                </a:cubicBezTo>
                <a:cubicBezTo>
                  <a:pt x="667081" y="723548"/>
                  <a:pt x="638808" y="663605"/>
                  <a:pt x="684047" y="699796"/>
                </a:cubicBezTo>
                <a:cubicBezTo>
                  <a:pt x="692804" y="706801"/>
                  <a:pt x="694779" y="719859"/>
                  <a:pt x="702708" y="727788"/>
                </a:cubicBezTo>
                <a:cubicBezTo>
                  <a:pt x="710637" y="735717"/>
                  <a:pt x="721369" y="740229"/>
                  <a:pt x="730700" y="746449"/>
                </a:cubicBezTo>
                <a:cubicBezTo>
                  <a:pt x="736920" y="755780"/>
                  <a:pt x="741432" y="766512"/>
                  <a:pt x="749361" y="774441"/>
                </a:cubicBezTo>
                <a:cubicBezTo>
                  <a:pt x="797865" y="822945"/>
                  <a:pt x="759075" y="765589"/>
                  <a:pt x="796015" y="811764"/>
                </a:cubicBezTo>
                <a:cubicBezTo>
                  <a:pt x="803020" y="820520"/>
                  <a:pt x="807671" y="830999"/>
                  <a:pt x="814676" y="839755"/>
                </a:cubicBezTo>
                <a:cubicBezTo>
                  <a:pt x="820171" y="846624"/>
                  <a:pt x="827842" y="851548"/>
                  <a:pt x="833337" y="858417"/>
                </a:cubicBezTo>
                <a:cubicBezTo>
                  <a:pt x="840342" y="867173"/>
                  <a:pt x="844700" y="877894"/>
                  <a:pt x="851998" y="886408"/>
                </a:cubicBezTo>
                <a:cubicBezTo>
                  <a:pt x="863448" y="899766"/>
                  <a:pt x="878764" y="909656"/>
                  <a:pt x="889321" y="923731"/>
                </a:cubicBezTo>
                <a:cubicBezTo>
                  <a:pt x="898652" y="936172"/>
                  <a:pt x="907358" y="949106"/>
                  <a:pt x="917313" y="961053"/>
                </a:cubicBezTo>
                <a:cubicBezTo>
                  <a:pt x="922945" y="967811"/>
                  <a:pt x="930479" y="972846"/>
                  <a:pt x="935974" y="979715"/>
                </a:cubicBezTo>
                <a:cubicBezTo>
                  <a:pt x="947707" y="994381"/>
                  <a:pt x="955969" y="1015972"/>
                  <a:pt x="973296" y="1026368"/>
                </a:cubicBezTo>
                <a:cubicBezTo>
                  <a:pt x="981730" y="1031428"/>
                  <a:pt x="991957" y="1032588"/>
                  <a:pt x="1001288" y="1035698"/>
                </a:cubicBezTo>
                <a:cubicBezTo>
                  <a:pt x="1010619" y="1041918"/>
                  <a:pt x="1020523" y="1047354"/>
                  <a:pt x="1029280" y="1054359"/>
                </a:cubicBezTo>
                <a:cubicBezTo>
                  <a:pt x="1036149" y="1059855"/>
                  <a:pt x="1040903" y="1067743"/>
                  <a:pt x="1047941" y="1073021"/>
                </a:cubicBezTo>
                <a:cubicBezTo>
                  <a:pt x="1065883" y="1086478"/>
                  <a:pt x="1085264" y="1097902"/>
                  <a:pt x="1103925" y="1110343"/>
                </a:cubicBezTo>
                <a:lnTo>
                  <a:pt x="1131917" y="1129004"/>
                </a:lnTo>
                <a:cubicBezTo>
                  <a:pt x="1141247" y="1135224"/>
                  <a:pt x="1149270" y="1144120"/>
                  <a:pt x="1159908" y="1147666"/>
                </a:cubicBezTo>
                <a:lnTo>
                  <a:pt x="1215892" y="1166327"/>
                </a:lnTo>
                <a:lnTo>
                  <a:pt x="1243884" y="1175657"/>
                </a:lnTo>
                <a:cubicBezTo>
                  <a:pt x="1259395" y="1191169"/>
                  <a:pt x="1269348" y="1203563"/>
                  <a:pt x="1290537" y="1212980"/>
                </a:cubicBezTo>
                <a:cubicBezTo>
                  <a:pt x="1308512" y="1220969"/>
                  <a:pt x="1330154" y="1220730"/>
                  <a:pt x="1346521" y="1231641"/>
                </a:cubicBezTo>
                <a:cubicBezTo>
                  <a:pt x="1426743" y="1285122"/>
                  <a:pt x="1325244" y="1221002"/>
                  <a:pt x="1402504" y="1259633"/>
                </a:cubicBezTo>
                <a:cubicBezTo>
                  <a:pt x="1412534" y="1264648"/>
                  <a:pt x="1420466" y="1273279"/>
                  <a:pt x="1430496" y="1278294"/>
                </a:cubicBezTo>
                <a:cubicBezTo>
                  <a:pt x="1443885" y="1284989"/>
                  <a:pt x="1483847" y="1293964"/>
                  <a:pt x="1495810" y="1296955"/>
                </a:cubicBezTo>
                <a:cubicBezTo>
                  <a:pt x="1576023" y="1350432"/>
                  <a:pt x="1474541" y="1286322"/>
                  <a:pt x="1551794" y="1324947"/>
                </a:cubicBezTo>
                <a:cubicBezTo>
                  <a:pt x="1561824" y="1329962"/>
                  <a:pt x="1569756" y="1338593"/>
                  <a:pt x="1579786" y="1343608"/>
                </a:cubicBezTo>
                <a:cubicBezTo>
                  <a:pt x="1588583" y="1348007"/>
                  <a:pt x="1598981" y="1348540"/>
                  <a:pt x="1607778" y="1352939"/>
                </a:cubicBezTo>
                <a:cubicBezTo>
                  <a:pt x="1680131" y="1389116"/>
                  <a:pt x="1593402" y="1357476"/>
                  <a:pt x="1663761" y="1380931"/>
                </a:cubicBezTo>
                <a:cubicBezTo>
                  <a:pt x="1708830" y="1425997"/>
                  <a:pt x="1651550" y="1371160"/>
                  <a:pt x="1710415" y="1418253"/>
                </a:cubicBezTo>
                <a:cubicBezTo>
                  <a:pt x="1717284" y="1423749"/>
                  <a:pt x="1721533" y="1432389"/>
                  <a:pt x="1729076" y="1436915"/>
                </a:cubicBezTo>
                <a:cubicBezTo>
                  <a:pt x="1737510" y="1441975"/>
                  <a:pt x="1747737" y="1443135"/>
                  <a:pt x="1757068" y="1446245"/>
                </a:cubicBezTo>
                <a:cubicBezTo>
                  <a:pt x="1775729" y="1458686"/>
                  <a:pt x="1797192" y="1467709"/>
                  <a:pt x="1813051" y="1483568"/>
                </a:cubicBezTo>
                <a:cubicBezTo>
                  <a:pt x="1835158" y="1505674"/>
                  <a:pt x="1858483" y="1526558"/>
                  <a:pt x="1869035" y="1558212"/>
                </a:cubicBezTo>
                <a:lnTo>
                  <a:pt x="1878366" y="1586204"/>
                </a:lnTo>
                <a:cubicBezTo>
                  <a:pt x="1881476" y="1626637"/>
                  <a:pt x="1882958" y="1667228"/>
                  <a:pt x="1887696" y="1707502"/>
                </a:cubicBezTo>
                <a:cubicBezTo>
                  <a:pt x="1889194" y="1720238"/>
                  <a:pt x="1894733" y="1732208"/>
                  <a:pt x="1897027" y="1744825"/>
                </a:cubicBezTo>
                <a:cubicBezTo>
                  <a:pt x="1914181" y="1839175"/>
                  <a:pt x="1896525" y="1780644"/>
                  <a:pt x="1915688" y="1838131"/>
                </a:cubicBezTo>
                <a:cubicBezTo>
                  <a:pt x="1934349" y="1835021"/>
                  <a:pt x="1958295" y="1842178"/>
                  <a:pt x="1971672" y="1828800"/>
                </a:cubicBezTo>
                <a:cubicBezTo>
                  <a:pt x="1979602" y="1820870"/>
                  <a:pt x="1957565" y="1811056"/>
                  <a:pt x="1953010" y="1800808"/>
                </a:cubicBezTo>
                <a:cubicBezTo>
                  <a:pt x="1945021" y="1782833"/>
                  <a:pt x="1934349" y="1744825"/>
                  <a:pt x="1934349" y="1744825"/>
                </a:cubicBezTo>
                <a:cubicBezTo>
                  <a:pt x="1937459" y="1691951"/>
                  <a:pt x="1938885" y="1638952"/>
                  <a:pt x="1943680" y="1586204"/>
                </a:cubicBezTo>
                <a:cubicBezTo>
                  <a:pt x="1945373" y="1567582"/>
                  <a:pt x="1957372" y="1522103"/>
                  <a:pt x="1962341" y="1502229"/>
                </a:cubicBezTo>
                <a:cubicBezTo>
                  <a:pt x="1965451" y="1452466"/>
                  <a:pt x="1964276" y="1402248"/>
                  <a:pt x="1971672" y="1352939"/>
                </a:cubicBezTo>
                <a:cubicBezTo>
                  <a:pt x="1973735" y="1339184"/>
                  <a:pt x="1979648" y="1324521"/>
                  <a:pt x="1990333" y="1315617"/>
                </a:cubicBezTo>
                <a:cubicBezTo>
                  <a:pt x="2000184" y="1307407"/>
                  <a:pt x="2015372" y="1309971"/>
                  <a:pt x="2027655" y="1306286"/>
                </a:cubicBezTo>
                <a:cubicBezTo>
                  <a:pt x="2046496" y="1300634"/>
                  <a:pt x="2083639" y="1287625"/>
                  <a:pt x="2083639" y="1287625"/>
                </a:cubicBezTo>
                <a:cubicBezTo>
                  <a:pt x="2092970" y="1281405"/>
                  <a:pt x="2101384" y="1273518"/>
                  <a:pt x="2111631" y="1268964"/>
                </a:cubicBezTo>
                <a:cubicBezTo>
                  <a:pt x="2129606" y="1260975"/>
                  <a:pt x="2151248" y="1261214"/>
                  <a:pt x="2167615" y="1250302"/>
                </a:cubicBezTo>
                <a:cubicBezTo>
                  <a:pt x="2176945" y="1244082"/>
                  <a:pt x="2185359" y="1236195"/>
                  <a:pt x="2195606" y="1231641"/>
                </a:cubicBezTo>
                <a:cubicBezTo>
                  <a:pt x="2213581" y="1223652"/>
                  <a:pt x="2251590" y="1212980"/>
                  <a:pt x="2251590" y="1212980"/>
                </a:cubicBezTo>
                <a:cubicBezTo>
                  <a:pt x="2331811" y="1159500"/>
                  <a:pt x="2230313" y="1223619"/>
                  <a:pt x="2307574" y="1184988"/>
                </a:cubicBezTo>
                <a:cubicBezTo>
                  <a:pt x="2317604" y="1179973"/>
                  <a:pt x="2324747" y="1169278"/>
                  <a:pt x="2335566" y="1166327"/>
                </a:cubicBezTo>
                <a:cubicBezTo>
                  <a:pt x="2359757" y="1159729"/>
                  <a:pt x="2385199" y="1158782"/>
                  <a:pt x="2410210" y="1156996"/>
                </a:cubicBezTo>
                <a:cubicBezTo>
                  <a:pt x="2472334" y="1152559"/>
                  <a:pt x="2534619" y="1150776"/>
                  <a:pt x="2596823" y="1147666"/>
                </a:cubicBezTo>
                <a:cubicBezTo>
                  <a:pt x="2609264" y="1144556"/>
                  <a:pt x="2622308" y="1143267"/>
                  <a:pt x="2634145" y="1138335"/>
                </a:cubicBezTo>
                <a:cubicBezTo>
                  <a:pt x="2659824" y="1127635"/>
                  <a:pt x="2682399" y="1109809"/>
                  <a:pt x="2708790" y="1101012"/>
                </a:cubicBezTo>
                <a:cubicBezTo>
                  <a:pt x="2749473" y="1087451"/>
                  <a:pt x="2763195" y="1088333"/>
                  <a:pt x="2792766" y="1063690"/>
                </a:cubicBezTo>
                <a:cubicBezTo>
                  <a:pt x="2802903" y="1055243"/>
                  <a:pt x="2810341" y="1043799"/>
                  <a:pt x="2820757" y="1035698"/>
                </a:cubicBezTo>
                <a:cubicBezTo>
                  <a:pt x="2838461" y="1021929"/>
                  <a:pt x="2876741" y="998376"/>
                  <a:pt x="2876741" y="998376"/>
                </a:cubicBezTo>
                <a:cubicBezTo>
                  <a:pt x="2879851" y="985935"/>
                  <a:pt x="2888180" y="973702"/>
                  <a:pt x="2886072" y="961053"/>
                </a:cubicBezTo>
                <a:cubicBezTo>
                  <a:pt x="2884626" y="952376"/>
                  <a:pt x="2871936" y="949935"/>
                  <a:pt x="2867410" y="942392"/>
                </a:cubicBezTo>
                <a:cubicBezTo>
                  <a:pt x="2862350" y="933958"/>
                  <a:pt x="2861190" y="923731"/>
                  <a:pt x="2858080" y="914400"/>
                </a:cubicBezTo>
                <a:cubicBezTo>
                  <a:pt x="2861190" y="861527"/>
                  <a:pt x="2860560" y="808300"/>
                  <a:pt x="2867410" y="755780"/>
                </a:cubicBezTo>
                <a:cubicBezTo>
                  <a:pt x="2869954" y="736274"/>
                  <a:pt x="2879852" y="718457"/>
                  <a:pt x="2886072" y="699796"/>
                </a:cubicBezTo>
                <a:lnTo>
                  <a:pt x="2895402" y="671804"/>
                </a:lnTo>
                <a:cubicBezTo>
                  <a:pt x="2898512" y="640702"/>
                  <a:pt x="2904733" y="609755"/>
                  <a:pt x="2904733" y="578498"/>
                </a:cubicBezTo>
                <a:cubicBezTo>
                  <a:pt x="2904733" y="503789"/>
                  <a:pt x="2902836" y="428903"/>
                  <a:pt x="2895402" y="354564"/>
                </a:cubicBezTo>
                <a:cubicBezTo>
                  <a:pt x="2893445" y="334991"/>
                  <a:pt x="2881512" y="317663"/>
                  <a:pt x="2876741" y="298580"/>
                </a:cubicBezTo>
                <a:cubicBezTo>
                  <a:pt x="2873631" y="286139"/>
                  <a:pt x="2869925" y="273832"/>
                  <a:pt x="2867410" y="261257"/>
                </a:cubicBezTo>
                <a:cubicBezTo>
                  <a:pt x="2863700" y="242706"/>
                  <a:pt x="2862668" y="223628"/>
                  <a:pt x="2858080" y="205274"/>
                </a:cubicBezTo>
                <a:cubicBezTo>
                  <a:pt x="2853309" y="186191"/>
                  <a:pt x="2845639" y="167951"/>
                  <a:pt x="2839419" y="149290"/>
                </a:cubicBezTo>
                <a:cubicBezTo>
                  <a:pt x="2836309" y="139959"/>
                  <a:pt x="2832474" y="130840"/>
                  <a:pt x="2830088" y="121298"/>
                </a:cubicBezTo>
                <a:cubicBezTo>
                  <a:pt x="2826978" y="108857"/>
                  <a:pt x="2828768" y="93990"/>
                  <a:pt x="2820757" y="83976"/>
                </a:cubicBezTo>
                <a:cubicBezTo>
                  <a:pt x="2814613" y="76296"/>
                  <a:pt x="2802096" y="77755"/>
                  <a:pt x="2792766" y="74645"/>
                </a:cubicBezTo>
                <a:cubicBezTo>
                  <a:pt x="2767884" y="77755"/>
                  <a:pt x="2742640" y="78722"/>
                  <a:pt x="2718121" y="83976"/>
                </a:cubicBezTo>
                <a:cubicBezTo>
                  <a:pt x="2698887" y="88098"/>
                  <a:pt x="2681793" y="101881"/>
                  <a:pt x="2662137" y="102637"/>
                </a:cubicBezTo>
                <a:lnTo>
                  <a:pt x="2419541" y="111968"/>
                </a:lnTo>
                <a:cubicBezTo>
                  <a:pt x="2341786" y="108858"/>
                  <a:pt x="2263909" y="107991"/>
                  <a:pt x="2186276" y="102637"/>
                </a:cubicBezTo>
                <a:cubicBezTo>
                  <a:pt x="2173482" y="101755"/>
                  <a:pt x="2161628" y="95256"/>
                  <a:pt x="2148953" y="93306"/>
                </a:cubicBezTo>
                <a:cubicBezTo>
                  <a:pt x="2121117" y="89024"/>
                  <a:pt x="2092970" y="87086"/>
                  <a:pt x="2064978" y="83976"/>
                </a:cubicBezTo>
                <a:lnTo>
                  <a:pt x="1710415" y="93306"/>
                </a:lnTo>
                <a:cubicBezTo>
                  <a:pt x="1685363" y="94395"/>
                  <a:pt x="1660796" y="101073"/>
                  <a:pt x="1635770" y="102637"/>
                </a:cubicBezTo>
                <a:cubicBezTo>
                  <a:pt x="1561206" y="107297"/>
                  <a:pt x="1486442" y="108041"/>
                  <a:pt x="1411835" y="111968"/>
                </a:cubicBezTo>
                <a:cubicBezTo>
                  <a:pt x="1368241" y="114262"/>
                  <a:pt x="1324785" y="118735"/>
                  <a:pt x="1281206" y="121298"/>
                </a:cubicBezTo>
                <a:lnTo>
                  <a:pt x="1094594" y="130629"/>
                </a:lnTo>
                <a:cubicBezTo>
                  <a:pt x="969607" y="161874"/>
                  <a:pt x="1025543" y="151508"/>
                  <a:pt x="768023" y="130629"/>
                </a:cubicBezTo>
                <a:cubicBezTo>
                  <a:pt x="768018" y="130629"/>
                  <a:pt x="698045" y="107303"/>
                  <a:pt x="684047" y="102637"/>
                </a:cubicBezTo>
                <a:cubicBezTo>
                  <a:pt x="674716" y="99527"/>
                  <a:pt x="665830" y="94392"/>
                  <a:pt x="656055" y="93306"/>
                </a:cubicBezTo>
                <a:lnTo>
                  <a:pt x="572080" y="83976"/>
                </a:lnTo>
                <a:cubicBezTo>
                  <a:pt x="559639" y="80866"/>
                  <a:pt x="547276" y="77427"/>
                  <a:pt x="534757" y="74645"/>
                </a:cubicBezTo>
                <a:cubicBezTo>
                  <a:pt x="515586" y="70385"/>
                  <a:pt x="480125" y="65990"/>
                  <a:pt x="460113" y="55984"/>
                </a:cubicBezTo>
                <a:cubicBezTo>
                  <a:pt x="450083" y="50969"/>
                  <a:pt x="442428" y="41740"/>
                  <a:pt x="432121" y="37323"/>
                </a:cubicBezTo>
                <a:cubicBezTo>
                  <a:pt x="420334" y="32271"/>
                  <a:pt x="406805" y="32495"/>
                  <a:pt x="394798" y="27992"/>
                </a:cubicBezTo>
                <a:cubicBezTo>
                  <a:pt x="306500" y="-5120"/>
                  <a:pt x="413064" y="20449"/>
                  <a:pt x="310823" y="0"/>
                </a:cubicBezTo>
                <a:cubicBezTo>
                  <a:pt x="226752" y="6005"/>
                  <a:pt x="205111" y="-11"/>
                  <a:pt x="142872" y="18661"/>
                </a:cubicBezTo>
                <a:cubicBezTo>
                  <a:pt x="124031" y="24313"/>
                  <a:pt x="105549" y="31103"/>
                  <a:pt x="86888" y="37323"/>
                </a:cubicBezTo>
                <a:lnTo>
                  <a:pt x="58896" y="46653"/>
                </a:lnTo>
                <a:cubicBezTo>
                  <a:pt x="40235" y="59094"/>
                  <a:pt x="-12946" y="68117"/>
                  <a:pt x="2913" y="83976"/>
                </a:cubicBezTo>
                <a:cubicBezTo>
                  <a:pt x="23549" y="104613"/>
                  <a:pt x="32914" y="117639"/>
                  <a:pt x="58896" y="130629"/>
                </a:cubicBezTo>
                <a:cubicBezTo>
                  <a:pt x="67693" y="135027"/>
                  <a:pt x="77557" y="136849"/>
                  <a:pt x="86888" y="139959"/>
                </a:cubicBezTo>
                <a:cubicBezTo>
                  <a:pt x="93108" y="146180"/>
                  <a:pt x="98006" y="154095"/>
                  <a:pt x="105549" y="158621"/>
                </a:cubicBezTo>
                <a:cubicBezTo>
                  <a:pt x="113983" y="163681"/>
                  <a:pt x="126586" y="160996"/>
                  <a:pt x="133541" y="167951"/>
                </a:cubicBezTo>
                <a:cubicBezTo>
                  <a:pt x="140496" y="174906"/>
                  <a:pt x="142872" y="195943"/>
                  <a:pt x="142872" y="195943"/>
                </a:cubicBezTo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Frihandsfigur 14"/>
          <p:cNvSpPr/>
          <p:nvPr/>
        </p:nvSpPr>
        <p:spPr>
          <a:xfrm>
            <a:off x="5648191" y="4222820"/>
            <a:ext cx="2197246" cy="895739"/>
          </a:xfrm>
          <a:custGeom>
            <a:avLst/>
            <a:gdLst>
              <a:gd name="connsiteX0" fmla="*/ 134794 w 2197246"/>
              <a:gd name="connsiteY0" fmla="*/ 718457 h 895739"/>
              <a:gd name="connsiteX1" fmla="*/ 442704 w 2197246"/>
              <a:gd name="connsiteY1" fmla="*/ 718457 h 895739"/>
              <a:gd name="connsiteX2" fmla="*/ 433374 w 2197246"/>
              <a:gd name="connsiteY2" fmla="*/ 755780 h 895739"/>
              <a:gd name="connsiteX3" fmla="*/ 433374 w 2197246"/>
              <a:gd name="connsiteY3" fmla="*/ 877078 h 895739"/>
              <a:gd name="connsiteX4" fmla="*/ 461366 w 2197246"/>
              <a:gd name="connsiteY4" fmla="*/ 895739 h 895739"/>
              <a:gd name="connsiteX5" fmla="*/ 489357 w 2197246"/>
              <a:gd name="connsiteY5" fmla="*/ 839755 h 895739"/>
              <a:gd name="connsiteX6" fmla="*/ 470696 w 2197246"/>
              <a:gd name="connsiteY6" fmla="*/ 783772 h 895739"/>
              <a:gd name="connsiteX7" fmla="*/ 489357 w 2197246"/>
              <a:gd name="connsiteY7" fmla="*/ 709127 h 895739"/>
              <a:gd name="connsiteX8" fmla="*/ 703961 w 2197246"/>
              <a:gd name="connsiteY8" fmla="*/ 709127 h 895739"/>
              <a:gd name="connsiteX9" fmla="*/ 731953 w 2197246"/>
              <a:gd name="connsiteY9" fmla="*/ 718457 h 895739"/>
              <a:gd name="connsiteX10" fmla="*/ 787937 w 2197246"/>
              <a:gd name="connsiteY10" fmla="*/ 746449 h 895739"/>
              <a:gd name="connsiteX11" fmla="*/ 769276 w 2197246"/>
              <a:gd name="connsiteY11" fmla="*/ 774441 h 895739"/>
              <a:gd name="connsiteX12" fmla="*/ 797268 w 2197246"/>
              <a:gd name="connsiteY12" fmla="*/ 755780 h 895739"/>
              <a:gd name="connsiteX13" fmla="*/ 806598 w 2197246"/>
              <a:gd name="connsiteY13" fmla="*/ 727788 h 895739"/>
              <a:gd name="connsiteX14" fmla="*/ 965219 w 2197246"/>
              <a:gd name="connsiteY14" fmla="*/ 727788 h 895739"/>
              <a:gd name="connsiteX15" fmla="*/ 1021202 w 2197246"/>
              <a:gd name="connsiteY15" fmla="*/ 709127 h 895739"/>
              <a:gd name="connsiteX16" fmla="*/ 1049194 w 2197246"/>
              <a:gd name="connsiteY16" fmla="*/ 699796 h 895739"/>
              <a:gd name="connsiteX17" fmla="*/ 1133170 w 2197246"/>
              <a:gd name="connsiteY17" fmla="*/ 737119 h 895739"/>
              <a:gd name="connsiteX18" fmla="*/ 1189153 w 2197246"/>
              <a:gd name="connsiteY18" fmla="*/ 755780 h 895739"/>
              <a:gd name="connsiteX19" fmla="*/ 1217145 w 2197246"/>
              <a:gd name="connsiteY19" fmla="*/ 765111 h 895739"/>
              <a:gd name="connsiteX20" fmla="*/ 1207814 w 2197246"/>
              <a:gd name="connsiteY20" fmla="*/ 793102 h 895739"/>
              <a:gd name="connsiteX21" fmla="*/ 1226476 w 2197246"/>
              <a:gd name="connsiteY21" fmla="*/ 774441 h 895739"/>
              <a:gd name="connsiteX22" fmla="*/ 1235806 w 2197246"/>
              <a:gd name="connsiteY22" fmla="*/ 727788 h 895739"/>
              <a:gd name="connsiteX23" fmla="*/ 1282459 w 2197246"/>
              <a:gd name="connsiteY23" fmla="*/ 737119 h 895739"/>
              <a:gd name="connsiteX24" fmla="*/ 1310451 w 2197246"/>
              <a:gd name="connsiteY24" fmla="*/ 746449 h 895739"/>
              <a:gd name="connsiteX25" fmla="*/ 1319782 w 2197246"/>
              <a:gd name="connsiteY25" fmla="*/ 811764 h 895739"/>
              <a:gd name="connsiteX26" fmla="*/ 1338443 w 2197246"/>
              <a:gd name="connsiteY26" fmla="*/ 839755 h 895739"/>
              <a:gd name="connsiteX27" fmla="*/ 1357104 w 2197246"/>
              <a:gd name="connsiteY27" fmla="*/ 811764 h 895739"/>
              <a:gd name="connsiteX28" fmla="*/ 1366435 w 2197246"/>
              <a:gd name="connsiteY28" fmla="*/ 727788 h 895739"/>
              <a:gd name="connsiteX29" fmla="*/ 1459741 w 2197246"/>
              <a:gd name="connsiteY29" fmla="*/ 737119 h 895739"/>
              <a:gd name="connsiteX30" fmla="*/ 1562378 w 2197246"/>
              <a:gd name="connsiteY30" fmla="*/ 746449 h 895739"/>
              <a:gd name="connsiteX31" fmla="*/ 1618361 w 2197246"/>
              <a:gd name="connsiteY31" fmla="*/ 718457 h 895739"/>
              <a:gd name="connsiteX32" fmla="*/ 1655684 w 2197246"/>
              <a:gd name="connsiteY32" fmla="*/ 765111 h 895739"/>
              <a:gd name="connsiteX33" fmla="*/ 1665014 w 2197246"/>
              <a:gd name="connsiteY33" fmla="*/ 802433 h 895739"/>
              <a:gd name="connsiteX34" fmla="*/ 1832966 w 2197246"/>
              <a:gd name="connsiteY34" fmla="*/ 811764 h 895739"/>
              <a:gd name="connsiteX35" fmla="*/ 1870288 w 2197246"/>
              <a:gd name="connsiteY35" fmla="*/ 821094 h 895739"/>
              <a:gd name="connsiteX36" fmla="*/ 1954263 w 2197246"/>
              <a:gd name="connsiteY36" fmla="*/ 849086 h 895739"/>
              <a:gd name="connsiteX37" fmla="*/ 1982255 w 2197246"/>
              <a:gd name="connsiteY37" fmla="*/ 858417 h 895739"/>
              <a:gd name="connsiteX38" fmla="*/ 2010247 w 2197246"/>
              <a:gd name="connsiteY38" fmla="*/ 867747 h 895739"/>
              <a:gd name="connsiteX39" fmla="*/ 2094223 w 2197246"/>
              <a:gd name="connsiteY39" fmla="*/ 858417 h 895739"/>
              <a:gd name="connsiteX40" fmla="*/ 2150206 w 2197246"/>
              <a:gd name="connsiteY40" fmla="*/ 821094 h 895739"/>
              <a:gd name="connsiteX41" fmla="*/ 2178198 w 2197246"/>
              <a:gd name="connsiteY41" fmla="*/ 802433 h 895739"/>
              <a:gd name="connsiteX42" fmla="*/ 2196859 w 2197246"/>
              <a:gd name="connsiteY42" fmla="*/ 774441 h 895739"/>
              <a:gd name="connsiteX43" fmla="*/ 2187529 w 2197246"/>
              <a:gd name="connsiteY43" fmla="*/ 718457 h 895739"/>
              <a:gd name="connsiteX44" fmla="*/ 2168868 w 2197246"/>
              <a:gd name="connsiteY44" fmla="*/ 662474 h 895739"/>
              <a:gd name="connsiteX45" fmla="*/ 2159537 w 2197246"/>
              <a:gd name="connsiteY45" fmla="*/ 634482 h 895739"/>
              <a:gd name="connsiteX46" fmla="*/ 2150206 w 2197246"/>
              <a:gd name="connsiteY46" fmla="*/ 597160 h 895739"/>
              <a:gd name="connsiteX47" fmla="*/ 2122214 w 2197246"/>
              <a:gd name="connsiteY47" fmla="*/ 587829 h 895739"/>
              <a:gd name="connsiteX48" fmla="*/ 2094223 w 2197246"/>
              <a:gd name="connsiteY48" fmla="*/ 569168 h 895739"/>
              <a:gd name="connsiteX49" fmla="*/ 2038239 w 2197246"/>
              <a:gd name="connsiteY49" fmla="*/ 550506 h 895739"/>
              <a:gd name="connsiteX50" fmla="*/ 1954263 w 2197246"/>
              <a:gd name="connsiteY50" fmla="*/ 559837 h 895739"/>
              <a:gd name="connsiteX51" fmla="*/ 1916941 w 2197246"/>
              <a:gd name="connsiteY51" fmla="*/ 569168 h 895739"/>
              <a:gd name="connsiteX52" fmla="*/ 1720998 w 2197246"/>
              <a:gd name="connsiteY52" fmla="*/ 578498 h 895739"/>
              <a:gd name="connsiteX53" fmla="*/ 1674345 w 2197246"/>
              <a:gd name="connsiteY53" fmla="*/ 569168 h 895739"/>
              <a:gd name="connsiteX54" fmla="*/ 1646353 w 2197246"/>
              <a:gd name="connsiteY54" fmla="*/ 522515 h 895739"/>
              <a:gd name="connsiteX55" fmla="*/ 1627692 w 2197246"/>
              <a:gd name="connsiteY55" fmla="*/ 503853 h 895739"/>
              <a:gd name="connsiteX56" fmla="*/ 1618361 w 2197246"/>
              <a:gd name="connsiteY56" fmla="*/ 466531 h 895739"/>
              <a:gd name="connsiteX57" fmla="*/ 1646353 w 2197246"/>
              <a:gd name="connsiteY57" fmla="*/ 457200 h 895739"/>
              <a:gd name="connsiteX58" fmla="*/ 1758321 w 2197246"/>
              <a:gd name="connsiteY58" fmla="*/ 447870 h 895739"/>
              <a:gd name="connsiteX59" fmla="*/ 1767651 w 2197246"/>
              <a:gd name="connsiteY59" fmla="*/ 419878 h 895739"/>
              <a:gd name="connsiteX60" fmla="*/ 1739659 w 2197246"/>
              <a:gd name="connsiteY60" fmla="*/ 401217 h 895739"/>
              <a:gd name="connsiteX61" fmla="*/ 1693006 w 2197246"/>
              <a:gd name="connsiteY61" fmla="*/ 373225 h 895739"/>
              <a:gd name="connsiteX62" fmla="*/ 1665014 w 2197246"/>
              <a:gd name="connsiteY62" fmla="*/ 354564 h 895739"/>
              <a:gd name="connsiteX63" fmla="*/ 1599700 w 2197246"/>
              <a:gd name="connsiteY63" fmla="*/ 326572 h 895739"/>
              <a:gd name="connsiteX64" fmla="*/ 1571708 w 2197246"/>
              <a:gd name="connsiteY64" fmla="*/ 298580 h 895739"/>
              <a:gd name="connsiteX65" fmla="*/ 1543717 w 2197246"/>
              <a:gd name="connsiteY65" fmla="*/ 279919 h 895739"/>
              <a:gd name="connsiteX66" fmla="*/ 1525055 w 2197246"/>
              <a:gd name="connsiteY66" fmla="*/ 261257 h 895739"/>
              <a:gd name="connsiteX67" fmla="*/ 1441080 w 2197246"/>
              <a:gd name="connsiteY67" fmla="*/ 223935 h 895739"/>
              <a:gd name="connsiteX68" fmla="*/ 1329112 w 2197246"/>
              <a:gd name="connsiteY68" fmla="*/ 205274 h 895739"/>
              <a:gd name="connsiteX69" fmla="*/ 1217145 w 2197246"/>
              <a:gd name="connsiteY69" fmla="*/ 177282 h 895739"/>
              <a:gd name="connsiteX70" fmla="*/ 1189153 w 2197246"/>
              <a:gd name="connsiteY70" fmla="*/ 158621 h 895739"/>
              <a:gd name="connsiteX71" fmla="*/ 1161161 w 2197246"/>
              <a:gd name="connsiteY71" fmla="*/ 102637 h 895739"/>
              <a:gd name="connsiteX72" fmla="*/ 1142500 w 2197246"/>
              <a:gd name="connsiteY72" fmla="*/ 74645 h 895739"/>
              <a:gd name="connsiteX73" fmla="*/ 1133170 w 2197246"/>
              <a:gd name="connsiteY73" fmla="*/ 46653 h 895739"/>
              <a:gd name="connsiteX74" fmla="*/ 1095847 w 2197246"/>
              <a:gd name="connsiteY74" fmla="*/ 0 h 895739"/>
              <a:gd name="connsiteX75" fmla="*/ 899904 w 2197246"/>
              <a:gd name="connsiteY75" fmla="*/ 9331 h 895739"/>
              <a:gd name="connsiteX76" fmla="*/ 825259 w 2197246"/>
              <a:gd name="connsiteY76" fmla="*/ 65315 h 895739"/>
              <a:gd name="connsiteX77" fmla="*/ 797268 w 2197246"/>
              <a:gd name="connsiteY77" fmla="*/ 74645 h 895739"/>
              <a:gd name="connsiteX78" fmla="*/ 713292 w 2197246"/>
              <a:gd name="connsiteY78" fmla="*/ 93306 h 895739"/>
              <a:gd name="connsiteX79" fmla="*/ 685300 w 2197246"/>
              <a:gd name="connsiteY79" fmla="*/ 102637 h 895739"/>
              <a:gd name="connsiteX80" fmla="*/ 591994 w 2197246"/>
              <a:gd name="connsiteY80" fmla="*/ 130629 h 895739"/>
              <a:gd name="connsiteX81" fmla="*/ 536010 w 2197246"/>
              <a:gd name="connsiteY81" fmla="*/ 149290 h 895739"/>
              <a:gd name="connsiteX82" fmla="*/ 452035 w 2197246"/>
              <a:gd name="connsiteY82" fmla="*/ 167951 h 895739"/>
              <a:gd name="connsiteX83" fmla="*/ 396051 w 2197246"/>
              <a:gd name="connsiteY83" fmla="*/ 205274 h 895739"/>
              <a:gd name="connsiteX84" fmla="*/ 358729 w 2197246"/>
              <a:gd name="connsiteY84" fmla="*/ 261257 h 895739"/>
              <a:gd name="connsiteX85" fmla="*/ 330737 w 2197246"/>
              <a:gd name="connsiteY85" fmla="*/ 270588 h 895739"/>
              <a:gd name="connsiteX86" fmla="*/ 274753 w 2197246"/>
              <a:gd name="connsiteY86" fmla="*/ 307911 h 895739"/>
              <a:gd name="connsiteX87" fmla="*/ 209439 w 2197246"/>
              <a:gd name="connsiteY87" fmla="*/ 298580 h 895739"/>
              <a:gd name="connsiteX88" fmla="*/ 162786 w 2197246"/>
              <a:gd name="connsiteY88" fmla="*/ 242596 h 895739"/>
              <a:gd name="connsiteX89" fmla="*/ 134794 w 2197246"/>
              <a:gd name="connsiteY89" fmla="*/ 223935 h 895739"/>
              <a:gd name="connsiteX90" fmla="*/ 106802 w 2197246"/>
              <a:gd name="connsiteY90" fmla="*/ 167951 h 895739"/>
              <a:gd name="connsiteX91" fmla="*/ 78810 w 2197246"/>
              <a:gd name="connsiteY91" fmla="*/ 186613 h 895739"/>
              <a:gd name="connsiteX92" fmla="*/ 50819 w 2197246"/>
              <a:gd name="connsiteY92" fmla="*/ 242596 h 895739"/>
              <a:gd name="connsiteX93" fmla="*/ 60149 w 2197246"/>
              <a:gd name="connsiteY93" fmla="*/ 270588 h 895739"/>
              <a:gd name="connsiteX94" fmla="*/ 50819 w 2197246"/>
              <a:gd name="connsiteY94" fmla="*/ 457200 h 895739"/>
              <a:gd name="connsiteX95" fmla="*/ 41488 w 2197246"/>
              <a:gd name="connsiteY95" fmla="*/ 485192 h 895739"/>
              <a:gd name="connsiteX96" fmla="*/ 13496 w 2197246"/>
              <a:gd name="connsiteY96" fmla="*/ 513184 h 895739"/>
              <a:gd name="connsiteX97" fmla="*/ 13496 w 2197246"/>
              <a:gd name="connsiteY97" fmla="*/ 662474 h 895739"/>
              <a:gd name="connsiteX98" fmla="*/ 22827 w 2197246"/>
              <a:gd name="connsiteY98" fmla="*/ 690466 h 895739"/>
              <a:gd name="connsiteX99" fmla="*/ 50819 w 2197246"/>
              <a:gd name="connsiteY99" fmla="*/ 699796 h 895739"/>
              <a:gd name="connsiteX100" fmla="*/ 134794 w 2197246"/>
              <a:gd name="connsiteY100" fmla="*/ 718457 h 89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197246" h="895739">
                <a:moveTo>
                  <a:pt x="134794" y="718457"/>
                </a:moveTo>
                <a:cubicBezTo>
                  <a:pt x="200108" y="721567"/>
                  <a:pt x="302791" y="690474"/>
                  <a:pt x="442704" y="718457"/>
                </a:cubicBezTo>
                <a:cubicBezTo>
                  <a:pt x="455279" y="720972"/>
                  <a:pt x="436484" y="743339"/>
                  <a:pt x="433374" y="755780"/>
                </a:cubicBezTo>
                <a:cubicBezTo>
                  <a:pt x="431078" y="776443"/>
                  <a:pt x="413364" y="847063"/>
                  <a:pt x="433374" y="877078"/>
                </a:cubicBezTo>
                <a:cubicBezTo>
                  <a:pt x="439594" y="886409"/>
                  <a:pt x="452035" y="889519"/>
                  <a:pt x="461366" y="895739"/>
                </a:cubicBezTo>
                <a:cubicBezTo>
                  <a:pt x="468704" y="884732"/>
                  <a:pt x="491197" y="856312"/>
                  <a:pt x="489357" y="839755"/>
                </a:cubicBezTo>
                <a:cubicBezTo>
                  <a:pt x="487185" y="820205"/>
                  <a:pt x="470696" y="783772"/>
                  <a:pt x="470696" y="783772"/>
                </a:cubicBezTo>
                <a:cubicBezTo>
                  <a:pt x="476916" y="758890"/>
                  <a:pt x="468839" y="724516"/>
                  <a:pt x="489357" y="709127"/>
                </a:cubicBezTo>
                <a:cubicBezTo>
                  <a:pt x="517954" y="687679"/>
                  <a:pt x="687799" y="707884"/>
                  <a:pt x="703961" y="709127"/>
                </a:cubicBezTo>
                <a:cubicBezTo>
                  <a:pt x="713292" y="712237"/>
                  <a:pt x="723156" y="714059"/>
                  <a:pt x="731953" y="718457"/>
                </a:cubicBezTo>
                <a:cubicBezTo>
                  <a:pt x="804304" y="754632"/>
                  <a:pt x="717579" y="722998"/>
                  <a:pt x="787937" y="746449"/>
                </a:cubicBezTo>
                <a:cubicBezTo>
                  <a:pt x="781717" y="755780"/>
                  <a:pt x="761347" y="766512"/>
                  <a:pt x="769276" y="774441"/>
                </a:cubicBezTo>
                <a:cubicBezTo>
                  <a:pt x="777205" y="782370"/>
                  <a:pt x="790263" y="764537"/>
                  <a:pt x="797268" y="755780"/>
                </a:cubicBezTo>
                <a:cubicBezTo>
                  <a:pt x="803412" y="748100"/>
                  <a:pt x="803488" y="737119"/>
                  <a:pt x="806598" y="727788"/>
                </a:cubicBezTo>
                <a:cubicBezTo>
                  <a:pt x="877680" y="742005"/>
                  <a:pt x="866484" y="744244"/>
                  <a:pt x="965219" y="727788"/>
                </a:cubicBezTo>
                <a:cubicBezTo>
                  <a:pt x="984622" y="724554"/>
                  <a:pt x="1002541" y="715347"/>
                  <a:pt x="1021202" y="709127"/>
                </a:cubicBezTo>
                <a:lnTo>
                  <a:pt x="1049194" y="699796"/>
                </a:lnTo>
                <a:cubicBezTo>
                  <a:pt x="1185980" y="722594"/>
                  <a:pt x="1044521" y="687869"/>
                  <a:pt x="1133170" y="737119"/>
                </a:cubicBezTo>
                <a:cubicBezTo>
                  <a:pt x="1150365" y="746672"/>
                  <a:pt x="1170492" y="749560"/>
                  <a:pt x="1189153" y="755780"/>
                </a:cubicBezTo>
                <a:lnTo>
                  <a:pt x="1217145" y="765111"/>
                </a:lnTo>
                <a:cubicBezTo>
                  <a:pt x="1214035" y="774441"/>
                  <a:pt x="1200859" y="786148"/>
                  <a:pt x="1207814" y="793102"/>
                </a:cubicBezTo>
                <a:cubicBezTo>
                  <a:pt x="1214035" y="799322"/>
                  <a:pt x="1223011" y="782527"/>
                  <a:pt x="1226476" y="774441"/>
                </a:cubicBezTo>
                <a:cubicBezTo>
                  <a:pt x="1232723" y="759864"/>
                  <a:pt x="1232696" y="743339"/>
                  <a:pt x="1235806" y="727788"/>
                </a:cubicBezTo>
                <a:cubicBezTo>
                  <a:pt x="1251357" y="730898"/>
                  <a:pt x="1267074" y="733273"/>
                  <a:pt x="1282459" y="737119"/>
                </a:cubicBezTo>
                <a:cubicBezTo>
                  <a:pt x="1292001" y="739504"/>
                  <a:pt x="1306052" y="737652"/>
                  <a:pt x="1310451" y="746449"/>
                </a:cubicBezTo>
                <a:cubicBezTo>
                  <a:pt x="1320287" y="766120"/>
                  <a:pt x="1313462" y="790699"/>
                  <a:pt x="1319782" y="811764"/>
                </a:cubicBezTo>
                <a:cubicBezTo>
                  <a:pt x="1323004" y="822505"/>
                  <a:pt x="1332223" y="830425"/>
                  <a:pt x="1338443" y="839755"/>
                </a:cubicBezTo>
                <a:cubicBezTo>
                  <a:pt x="1344663" y="830425"/>
                  <a:pt x="1354384" y="822643"/>
                  <a:pt x="1357104" y="811764"/>
                </a:cubicBezTo>
                <a:cubicBezTo>
                  <a:pt x="1363935" y="784441"/>
                  <a:pt x="1343658" y="744353"/>
                  <a:pt x="1366435" y="727788"/>
                </a:cubicBezTo>
                <a:cubicBezTo>
                  <a:pt x="1391714" y="709403"/>
                  <a:pt x="1428639" y="734009"/>
                  <a:pt x="1459741" y="737119"/>
                </a:cubicBezTo>
                <a:cubicBezTo>
                  <a:pt x="1530770" y="760795"/>
                  <a:pt x="1496436" y="759638"/>
                  <a:pt x="1562378" y="746449"/>
                </a:cubicBezTo>
                <a:cubicBezTo>
                  <a:pt x="1571447" y="740403"/>
                  <a:pt x="1603505" y="715486"/>
                  <a:pt x="1618361" y="718457"/>
                </a:cubicBezTo>
                <a:cubicBezTo>
                  <a:pt x="1628589" y="720503"/>
                  <a:pt x="1653002" y="761088"/>
                  <a:pt x="1655684" y="765111"/>
                </a:cubicBezTo>
                <a:cubicBezTo>
                  <a:pt x="1658794" y="777552"/>
                  <a:pt x="1652613" y="799170"/>
                  <a:pt x="1665014" y="802433"/>
                </a:cubicBezTo>
                <a:cubicBezTo>
                  <a:pt x="1719238" y="816702"/>
                  <a:pt x="1777126" y="806688"/>
                  <a:pt x="1832966" y="811764"/>
                </a:cubicBezTo>
                <a:cubicBezTo>
                  <a:pt x="1845737" y="812925"/>
                  <a:pt x="1858005" y="817409"/>
                  <a:pt x="1870288" y="821094"/>
                </a:cubicBezTo>
                <a:cubicBezTo>
                  <a:pt x="1870351" y="821113"/>
                  <a:pt x="1940236" y="844410"/>
                  <a:pt x="1954263" y="849086"/>
                </a:cubicBezTo>
                <a:lnTo>
                  <a:pt x="1982255" y="858417"/>
                </a:lnTo>
                <a:lnTo>
                  <a:pt x="2010247" y="867747"/>
                </a:lnTo>
                <a:cubicBezTo>
                  <a:pt x="2038239" y="864637"/>
                  <a:pt x="2067504" y="867323"/>
                  <a:pt x="2094223" y="858417"/>
                </a:cubicBezTo>
                <a:cubicBezTo>
                  <a:pt x="2115500" y="851325"/>
                  <a:pt x="2131545" y="833535"/>
                  <a:pt x="2150206" y="821094"/>
                </a:cubicBezTo>
                <a:lnTo>
                  <a:pt x="2178198" y="802433"/>
                </a:lnTo>
                <a:cubicBezTo>
                  <a:pt x="2184418" y="793102"/>
                  <a:pt x="2195621" y="785586"/>
                  <a:pt x="2196859" y="774441"/>
                </a:cubicBezTo>
                <a:cubicBezTo>
                  <a:pt x="2198948" y="755638"/>
                  <a:pt x="2192117" y="736811"/>
                  <a:pt x="2187529" y="718457"/>
                </a:cubicBezTo>
                <a:cubicBezTo>
                  <a:pt x="2182758" y="699374"/>
                  <a:pt x="2175088" y="681135"/>
                  <a:pt x="2168868" y="662474"/>
                </a:cubicBezTo>
                <a:cubicBezTo>
                  <a:pt x="2165758" y="653143"/>
                  <a:pt x="2161923" y="644024"/>
                  <a:pt x="2159537" y="634482"/>
                </a:cubicBezTo>
                <a:cubicBezTo>
                  <a:pt x="2156427" y="622041"/>
                  <a:pt x="2158217" y="607173"/>
                  <a:pt x="2150206" y="597160"/>
                </a:cubicBezTo>
                <a:cubicBezTo>
                  <a:pt x="2144062" y="589480"/>
                  <a:pt x="2131011" y="592228"/>
                  <a:pt x="2122214" y="587829"/>
                </a:cubicBezTo>
                <a:cubicBezTo>
                  <a:pt x="2112184" y="582814"/>
                  <a:pt x="2104470" y="573722"/>
                  <a:pt x="2094223" y="569168"/>
                </a:cubicBezTo>
                <a:cubicBezTo>
                  <a:pt x="2076248" y="561179"/>
                  <a:pt x="2038239" y="550506"/>
                  <a:pt x="2038239" y="550506"/>
                </a:cubicBezTo>
                <a:cubicBezTo>
                  <a:pt x="2010247" y="553616"/>
                  <a:pt x="1982100" y="555554"/>
                  <a:pt x="1954263" y="559837"/>
                </a:cubicBezTo>
                <a:cubicBezTo>
                  <a:pt x="1941589" y="561787"/>
                  <a:pt x="1929724" y="568145"/>
                  <a:pt x="1916941" y="569168"/>
                </a:cubicBezTo>
                <a:cubicBezTo>
                  <a:pt x="1851761" y="574382"/>
                  <a:pt x="1786312" y="575388"/>
                  <a:pt x="1720998" y="578498"/>
                </a:cubicBezTo>
                <a:cubicBezTo>
                  <a:pt x="1705447" y="575388"/>
                  <a:pt x="1688922" y="575415"/>
                  <a:pt x="1674345" y="569168"/>
                </a:cubicBezTo>
                <a:cubicBezTo>
                  <a:pt x="1648887" y="558257"/>
                  <a:pt x="1658290" y="542411"/>
                  <a:pt x="1646353" y="522515"/>
                </a:cubicBezTo>
                <a:cubicBezTo>
                  <a:pt x="1641827" y="514972"/>
                  <a:pt x="1633912" y="510074"/>
                  <a:pt x="1627692" y="503853"/>
                </a:cubicBezTo>
                <a:cubicBezTo>
                  <a:pt x="1624582" y="491412"/>
                  <a:pt x="1613598" y="478437"/>
                  <a:pt x="1618361" y="466531"/>
                </a:cubicBezTo>
                <a:cubicBezTo>
                  <a:pt x="1622014" y="457399"/>
                  <a:pt x="1636604" y="458500"/>
                  <a:pt x="1646353" y="457200"/>
                </a:cubicBezTo>
                <a:cubicBezTo>
                  <a:pt x="1683476" y="452250"/>
                  <a:pt x="1720998" y="450980"/>
                  <a:pt x="1758321" y="447870"/>
                </a:cubicBezTo>
                <a:cubicBezTo>
                  <a:pt x="1761431" y="438539"/>
                  <a:pt x="1771304" y="429010"/>
                  <a:pt x="1767651" y="419878"/>
                </a:cubicBezTo>
                <a:cubicBezTo>
                  <a:pt x="1763486" y="409466"/>
                  <a:pt x="1748416" y="408222"/>
                  <a:pt x="1739659" y="401217"/>
                </a:cubicBezTo>
                <a:cubicBezTo>
                  <a:pt x="1703064" y="371941"/>
                  <a:pt x="1741619" y="389428"/>
                  <a:pt x="1693006" y="373225"/>
                </a:cubicBezTo>
                <a:cubicBezTo>
                  <a:pt x="1683675" y="367005"/>
                  <a:pt x="1675321" y="358981"/>
                  <a:pt x="1665014" y="354564"/>
                </a:cubicBezTo>
                <a:cubicBezTo>
                  <a:pt x="1613754" y="332595"/>
                  <a:pt x="1641037" y="361019"/>
                  <a:pt x="1599700" y="326572"/>
                </a:cubicBezTo>
                <a:cubicBezTo>
                  <a:pt x="1589563" y="318124"/>
                  <a:pt x="1581845" y="307028"/>
                  <a:pt x="1571708" y="298580"/>
                </a:cubicBezTo>
                <a:cubicBezTo>
                  <a:pt x="1563093" y="291401"/>
                  <a:pt x="1552473" y="286924"/>
                  <a:pt x="1543717" y="279919"/>
                </a:cubicBezTo>
                <a:cubicBezTo>
                  <a:pt x="1536847" y="274423"/>
                  <a:pt x="1531925" y="266753"/>
                  <a:pt x="1525055" y="261257"/>
                </a:cubicBezTo>
                <a:cubicBezTo>
                  <a:pt x="1501181" y="242158"/>
                  <a:pt x="1471769" y="227771"/>
                  <a:pt x="1441080" y="223935"/>
                </a:cubicBezTo>
                <a:cubicBezTo>
                  <a:pt x="1273366" y="202970"/>
                  <a:pt x="1431851" y="225822"/>
                  <a:pt x="1329112" y="205274"/>
                </a:cubicBezTo>
                <a:cubicBezTo>
                  <a:pt x="1299132" y="199278"/>
                  <a:pt x="1243865" y="195095"/>
                  <a:pt x="1217145" y="177282"/>
                </a:cubicBezTo>
                <a:lnTo>
                  <a:pt x="1189153" y="158621"/>
                </a:lnTo>
                <a:cubicBezTo>
                  <a:pt x="1135673" y="78400"/>
                  <a:pt x="1199792" y="179898"/>
                  <a:pt x="1161161" y="102637"/>
                </a:cubicBezTo>
                <a:cubicBezTo>
                  <a:pt x="1156146" y="92607"/>
                  <a:pt x="1148720" y="83976"/>
                  <a:pt x="1142500" y="74645"/>
                </a:cubicBezTo>
                <a:cubicBezTo>
                  <a:pt x="1139390" y="65314"/>
                  <a:pt x="1137569" y="55450"/>
                  <a:pt x="1133170" y="46653"/>
                </a:cubicBezTo>
                <a:cubicBezTo>
                  <a:pt x="1121402" y="23117"/>
                  <a:pt x="1113201" y="17355"/>
                  <a:pt x="1095847" y="0"/>
                </a:cubicBezTo>
                <a:cubicBezTo>
                  <a:pt x="1030533" y="3110"/>
                  <a:pt x="964199" y="-2576"/>
                  <a:pt x="899904" y="9331"/>
                </a:cubicBezTo>
                <a:cubicBezTo>
                  <a:pt x="825215" y="23162"/>
                  <a:pt x="864246" y="41923"/>
                  <a:pt x="825259" y="65315"/>
                </a:cubicBezTo>
                <a:cubicBezTo>
                  <a:pt x="816826" y="70375"/>
                  <a:pt x="806809" y="72260"/>
                  <a:pt x="797268" y="74645"/>
                </a:cubicBezTo>
                <a:cubicBezTo>
                  <a:pt x="720339" y="93877"/>
                  <a:pt x="780312" y="74158"/>
                  <a:pt x="713292" y="93306"/>
                </a:cubicBezTo>
                <a:cubicBezTo>
                  <a:pt x="703835" y="96008"/>
                  <a:pt x="694757" y="99935"/>
                  <a:pt x="685300" y="102637"/>
                </a:cubicBezTo>
                <a:cubicBezTo>
                  <a:pt x="586585" y="130843"/>
                  <a:pt x="725045" y="86279"/>
                  <a:pt x="591994" y="130629"/>
                </a:cubicBezTo>
                <a:lnTo>
                  <a:pt x="536010" y="149290"/>
                </a:lnTo>
                <a:cubicBezTo>
                  <a:pt x="483303" y="162468"/>
                  <a:pt x="511263" y="156106"/>
                  <a:pt x="452035" y="167951"/>
                </a:cubicBezTo>
                <a:cubicBezTo>
                  <a:pt x="433374" y="180392"/>
                  <a:pt x="408492" y="186613"/>
                  <a:pt x="396051" y="205274"/>
                </a:cubicBezTo>
                <a:cubicBezTo>
                  <a:pt x="383610" y="223935"/>
                  <a:pt x="380006" y="254165"/>
                  <a:pt x="358729" y="261257"/>
                </a:cubicBezTo>
                <a:cubicBezTo>
                  <a:pt x="349398" y="264367"/>
                  <a:pt x="339335" y="265811"/>
                  <a:pt x="330737" y="270588"/>
                </a:cubicBezTo>
                <a:cubicBezTo>
                  <a:pt x="311131" y="281480"/>
                  <a:pt x="274753" y="307911"/>
                  <a:pt x="274753" y="307911"/>
                </a:cubicBezTo>
                <a:cubicBezTo>
                  <a:pt x="252982" y="304801"/>
                  <a:pt x="229858" y="306748"/>
                  <a:pt x="209439" y="298580"/>
                </a:cubicBezTo>
                <a:cubicBezTo>
                  <a:pt x="183961" y="288389"/>
                  <a:pt x="179891" y="259701"/>
                  <a:pt x="162786" y="242596"/>
                </a:cubicBezTo>
                <a:cubicBezTo>
                  <a:pt x="154857" y="234667"/>
                  <a:pt x="144125" y="230155"/>
                  <a:pt x="134794" y="223935"/>
                </a:cubicBezTo>
                <a:cubicBezTo>
                  <a:pt x="131738" y="214767"/>
                  <a:pt x="119721" y="170535"/>
                  <a:pt x="106802" y="167951"/>
                </a:cubicBezTo>
                <a:cubicBezTo>
                  <a:pt x="95806" y="165752"/>
                  <a:pt x="88141" y="180392"/>
                  <a:pt x="78810" y="186613"/>
                </a:cubicBezTo>
                <a:cubicBezTo>
                  <a:pt x="69374" y="200767"/>
                  <a:pt x="50819" y="223279"/>
                  <a:pt x="50819" y="242596"/>
                </a:cubicBezTo>
                <a:cubicBezTo>
                  <a:pt x="50819" y="252431"/>
                  <a:pt x="57039" y="261257"/>
                  <a:pt x="60149" y="270588"/>
                </a:cubicBezTo>
                <a:cubicBezTo>
                  <a:pt x="57039" y="332792"/>
                  <a:pt x="56214" y="395152"/>
                  <a:pt x="50819" y="457200"/>
                </a:cubicBezTo>
                <a:cubicBezTo>
                  <a:pt x="49967" y="466998"/>
                  <a:pt x="46944" y="477008"/>
                  <a:pt x="41488" y="485192"/>
                </a:cubicBezTo>
                <a:cubicBezTo>
                  <a:pt x="34168" y="496171"/>
                  <a:pt x="22827" y="503853"/>
                  <a:pt x="13496" y="513184"/>
                </a:cubicBezTo>
                <a:cubicBezTo>
                  <a:pt x="-7545" y="576312"/>
                  <a:pt x="-1173" y="545124"/>
                  <a:pt x="13496" y="662474"/>
                </a:cubicBezTo>
                <a:cubicBezTo>
                  <a:pt x="14716" y="672233"/>
                  <a:pt x="15872" y="683511"/>
                  <a:pt x="22827" y="690466"/>
                </a:cubicBezTo>
                <a:cubicBezTo>
                  <a:pt x="29782" y="697421"/>
                  <a:pt x="41488" y="696686"/>
                  <a:pt x="50819" y="699796"/>
                </a:cubicBezTo>
                <a:cubicBezTo>
                  <a:pt x="100210" y="687449"/>
                  <a:pt x="69480" y="715347"/>
                  <a:pt x="134794" y="71845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Frihandsfigur 15"/>
          <p:cNvSpPr/>
          <p:nvPr/>
        </p:nvSpPr>
        <p:spPr>
          <a:xfrm>
            <a:off x="8076248" y="4717343"/>
            <a:ext cx="888476" cy="409734"/>
          </a:xfrm>
          <a:custGeom>
            <a:avLst/>
            <a:gdLst>
              <a:gd name="connsiteX0" fmla="*/ 2068 w 888476"/>
              <a:gd name="connsiteY0" fmla="*/ 233266 h 494523"/>
              <a:gd name="connsiteX1" fmla="*/ 39390 w 888476"/>
              <a:gd name="connsiteY1" fmla="*/ 335902 h 494523"/>
              <a:gd name="connsiteX2" fmla="*/ 58051 w 888476"/>
              <a:gd name="connsiteY2" fmla="*/ 447870 h 494523"/>
              <a:gd name="connsiteX3" fmla="*/ 95374 w 888476"/>
              <a:gd name="connsiteY3" fmla="*/ 466531 h 494523"/>
              <a:gd name="connsiteX4" fmla="*/ 151357 w 888476"/>
              <a:gd name="connsiteY4" fmla="*/ 485192 h 494523"/>
              <a:gd name="connsiteX5" fmla="*/ 179349 w 888476"/>
              <a:gd name="connsiteY5" fmla="*/ 494523 h 494523"/>
              <a:gd name="connsiteX6" fmla="*/ 300647 w 888476"/>
              <a:gd name="connsiteY6" fmla="*/ 485192 h 494523"/>
              <a:gd name="connsiteX7" fmla="*/ 384623 w 888476"/>
              <a:gd name="connsiteY7" fmla="*/ 457200 h 494523"/>
              <a:gd name="connsiteX8" fmla="*/ 412615 w 888476"/>
              <a:gd name="connsiteY8" fmla="*/ 447870 h 494523"/>
              <a:gd name="connsiteX9" fmla="*/ 561904 w 888476"/>
              <a:gd name="connsiteY9" fmla="*/ 438539 h 494523"/>
              <a:gd name="connsiteX10" fmla="*/ 608557 w 888476"/>
              <a:gd name="connsiteY10" fmla="*/ 429208 h 494523"/>
              <a:gd name="connsiteX11" fmla="*/ 645880 w 888476"/>
              <a:gd name="connsiteY11" fmla="*/ 419878 h 494523"/>
              <a:gd name="connsiteX12" fmla="*/ 776509 w 888476"/>
              <a:gd name="connsiteY12" fmla="*/ 410547 h 494523"/>
              <a:gd name="connsiteX13" fmla="*/ 804500 w 888476"/>
              <a:gd name="connsiteY13" fmla="*/ 391886 h 494523"/>
              <a:gd name="connsiteX14" fmla="*/ 860484 w 888476"/>
              <a:gd name="connsiteY14" fmla="*/ 373225 h 494523"/>
              <a:gd name="connsiteX15" fmla="*/ 879145 w 888476"/>
              <a:gd name="connsiteY15" fmla="*/ 354563 h 494523"/>
              <a:gd name="connsiteX16" fmla="*/ 851153 w 888476"/>
              <a:gd name="connsiteY16" fmla="*/ 307910 h 494523"/>
              <a:gd name="connsiteX17" fmla="*/ 813831 w 888476"/>
              <a:gd name="connsiteY17" fmla="*/ 261257 h 494523"/>
              <a:gd name="connsiteX18" fmla="*/ 832492 w 888476"/>
              <a:gd name="connsiteY18" fmla="*/ 186612 h 494523"/>
              <a:gd name="connsiteX19" fmla="*/ 851153 w 888476"/>
              <a:gd name="connsiteY19" fmla="*/ 158621 h 494523"/>
              <a:gd name="connsiteX20" fmla="*/ 860484 w 888476"/>
              <a:gd name="connsiteY20" fmla="*/ 130629 h 494523"/>
              <a:gd name="connsiteX21" fmla="*/ 888476 w 888476"/>
              <a:gd name="connsiteY21" fmla="*/ 74645 h 494523"/>
              <a:gd name="connsiteX22" fmla="*/ 879145 w 888476"/>
              <a:gd name="connsiteY22" fmla="*/ 46653 h 494523"/>
              <a:gd name="connsiteX23" fmla="*/ 851153 w 888476"/>
              <a:gd name="connsiteY23" fmla="*/ 27992 h 494523"/>
              <a:gd name="connsiteX24" fmla="*/ 785839 w 888476"/>
              <a:gd name="connsiteY24" fmla="*/ 9331 h 494523"/>
              <a:gd name="connsiteX25" fmla="*/ 757847 w 888476"/>
              <a:gd name="connsiteY25" fmla="*/ 0 h 494523"/>
              <a:gd name="connsiteX26" fmla="*/ 655211 w 888476"/>
              <a:gd name="connsiteY26" fmla="*/ 18661 h 494523"/>
              <a:gd name="connsiteX27" fmla="*/ 608557 w 888476"/>
              <a:gd name="connsiteY27" fmla="*/ 46653 h 494523"/>
              <a:gd name="connsiteX28" fmla="*/ 580566 w 888476"/>
              <a:gd name="connsiteY28" fmla="*/ 65315 h 494523"/>
              <a:gd name="connsiteX29" fmla="*/ 524582 w 888476"/>
              <a:gd name="connsiteY29" fmla="*/ 83976 h 494523"/>
              <a:gd name="connsiteX30" fmla="*/ 412615 w 888476"/>
              <a:gd name="connsiteY30" fmla="*/ 74645 h 494523"/>
              <a:gd name="connsiteX31" fmla="*/ 356631 w 888476"/>
              <a:gd name="connsiteY31" fmla="*/ 55984 h 494523"/>
              <a:gd name="connsiteX32" fmla="*/ 123366 w 888476"/>
              <a:gd name="connsiteY32" fmla="*/ 74645 h 494523"/>
              <a:gd name="connsiteX33" fmla="*/ 95374 w 888476"/>
              <a:gd name="connsiteY33" fmla="*/ 83976 h 494523"/>
              <a:gd name="connsiteX34" fmla="*/ 67382 w 888476"/>
              <a:gd name="connsiteY34" fmla="*/ 111968 h 494523"/>
              <a:gd name="connsiteX35" fmla="*/ 11398 w 888476"/>
              <a:gd name="connsiteY35" fmla="*/ 186612 h 494523"/>
              <a:gd name="connsiteX36" fmla="*/ 2068 w 888476"/>
              <a:gd name="connsiteY36" fmla="*/ 233266 h 49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88476" h="494523">
                <a:moveTo>
                  <a:pt x="2068" y="233266"/>
                </a:moveTo>
                <a:cubicBezTo>
                  <a:pt x="6733" y="258148"/>
                  <a:pt x="35968" y="315368"/>
                  <a:pt x="39390" y="335902"/>
                </a:cubicBezTo>
                <a:cubicBezTo>
                  <a:pt x="45610" y="373225"/>
                  <a:pt x="43146" y="413092"/>
                  <a:pt x="58051" y="447870"/>
                </a:cubicBezTo>
                <a:cubicBezTo>
                  <a:pt x="63530" y="460655"/>
                  <a:pt x="82459" y="461365"/>
                  <a:pt x="95374" y="466531"/>
                </a:cubicBezTo>
                <a:cubicBezTo>
                  <a:pt x="113638" y="473836"/>
                  <a:pt x="132696" y="478972"/>
                  <a:pt x="151357" y="485192"/>
                </a:cubicBezTo>
                <a:lnTo>
                  <a:pt x="179349" y="494523"/>
                </a:lnTo>
                <a:cubicBezTo>
                  <a:pt x="219782" y="491413"/>
                  <a:pt x="260591" y="491517"/>
                  <a:pt x="300647" y="485192"/>
                </a:cubicBezTo>
                <a:cubicBezTo>
                  <a:pt x="300657" y="485190"/>
                  <a:pt x="370623" y="461867"/>
                  <a:pt x="384623" y="457200"/>
                </a:cubicBezTo>
                <a:cubicBezTo>
                  <a:pt x="393954" y="454090"/>
                  <a:pt x="402799" y="448484"/>
                  <a:pt x="412615" y="447870"/>
                </a:cubicBezTo>
                <a:lnTo>
                  <a:pt x="561904" y="438539"/>
                </a:lnTo>
                <a:cubicBezTo>
                  <a:pt x="577455" y="435429"/>
                  <a:pt x="593076" y="432648"/>
                  <a:pt x="608557" y="429208"/>
                </a:cubicBezTo>
                <a:cubicBezTo>
                  <a:pt x="621075" y="426426"/>
                  <a:pt x="633135" y="421294"/>
                  <a:pt x="645880" y="419878"/>
                </a:cubicBezTo>
                <a:cubicBezTo>
                  <a:pt x="689267" y="415057"/>
                  <a:pt x="732966" y="413657"/>
                  <a:pt x="776509" y="410547"/>
                </a:cubicBezTo>
                <a:cubicBezTo>
                  <a:pt x="785839" y="404327"/>
                  <a:pt x="794253" y="396440"/>
                  <a:pt x="804500" y="391886"/>
                </a:cubicBezTo>
                <a:cubicBezTo>
                  <a:pt x="822475" y="383897"/>
                  <a:pt x="860484" y="373225"/>
                  <a:pt x="860484" y="373225"/>
                </a:cubicBezTo>
                <a:cubicBezTo>
                  <a:pt x="866704" y="367004"/>
                  <a:pt x="877420" y="363189"/>
                  <a:pt x="879145" y="354563"/>
                </a:cubicBezTo>
                <a:cubicBezTo>
                  <a:pt x="883682" y="331878"/>
                  <a:pt x="861877" y="321315"/>
                  <a:pt x="851153" y="307910"/>
                </a:cubicBezTo>
                <a:cubicBezTo>
                  <a:pt x="804065" y="249051"/>
                  <a:pt x="858894" y="306322"/>
                  <a:pt x="813831" y="261257"/>
                </a:cubicBezTo>
                <a:cubicBezTo>
                  <a:pt x="817379" y="243519"/>
                  <a:pt x="822930" y="205736"/>
                  <a:pt x="832492" y="186612"/>
                </a:cubicBezTo>
                <a:cubicBezTo>
                  <a:pt x="837507" y="176582"/>
                  <a:pt x="846138" y="168651"/>
                  <a:pt x="851153" y="158621"/>
                </a:cubicBezTo>
                <a:cubicBezTo>
                  <a:pt x="855552" y="149824"/>
                  <a:pt x="856085" y="139426"/>
                  <a:pt x="860484" y="130629"/>
                </a:cubicBezTo>
                <a:cubicBezTo>
                  <a:pt x="896660" y="58278"/>
                  <a:pt x="865022" y="145004"/>
                  <a:pt x="888476" y="74645"/>
                </a:cubicBezTo>
                <a:cubicBezTo>
                  <a:pt x="885366" y="65314"/>
                  <a:pt x="885289" y="54333"/>
                  <a:pt x="879145" y="46653"/>
                </a:cubicBezTo>
                <a:cubicBezTo>
                  <a:pt x="872140" y="37896"/>
                  <a:pt x="861183" y="33007"/>
                  <a:pt x="851153" y="27992"/>
                </a:cubicBezTo>
                <a:cubicBezTo>
                  <a:pt x="836232" y="20531"/>
                  <a:pt x="799799" y="13320"/>
                  <a:pt x="785839" y="9331"/>
                </a:cubicBezTo>
                <a:cubicBezTo>
                  <a:pt x="776382" y="6629"/>
                  <a:pt x="767178" y="3110"/>
                  <a:pt x="757847" y="0"/>
                </a:cubicBezTo>
                <a:cubicBezTo>
                  <a:pt x="747563" y="1286"/>
                  <a:pt x="677920" y="5036"/>
                  <a:pt x="655211" y="18661"/>
                </a:cubicBezTo>
                <a:cubicBezTo>
                  <a:pt x="591174" y="57084"/>
                  <a:pt x="687849" y="20224"/>
                  <a:pt x="608557" y="46653"/>
                </a:cubicBezTo>
                <a:cubicBezTo>
                  <a:pt x="599227" y="52874"/>
                  <a:pt x="590813" y="60761"/>
                  <a:pt x="580566" y="65315"/>
                </a:cubicBezTo>
                <a:cubicBezTo>
                  <a:pt x="562591" y="73304"/>
                  <a:pt x="524582" y="83976"/>
                  <a:pt x="524582" y="83976"/>
                </a:cubicBezTo>
                <a:cubicBezTo>
                  <a:pt x="487260" y="80866"/>
                  <a:pt x="449557" y="80802"/>
                  <a:pt x="412615" y="74645"/>
                </a:cubicBezTo>
                <a:cubicBezTo>
                  <a:pt x="393212" y="71411"/>
                  <a:pt x="356631" y="55984"/>
                  <a:pt x="356631" y="55984"/>
                </a:cubicBezTo>
                <a:cubicBezTo>
                  <a:pt x="277650" y="60141"/>
                  <a:pt x="200253" y="57559"/>
                  <a:pt x="123366" y="74645"/>
                </a:cubicBezTo>
                <a:cubicBezTo>
                  <a:pt x="113765" y="76779"/>
                  <a:pt x="104705" y="80866"/>
                  <a:pt x="95374" y="83976"/>
                </a:cubicBezTo>
                <a:cubicBezTo>
                  <a:pt x="86043" y="93307"/>
                  <a:pt x="75483" y="101552"/>
                  <a:pt x="67382" y="111968"/>
                </a:cubicBezTo>
                <a:cubicBezTo>
                  <a:pt x="-6466" y="206915"/>
                  <a:pt x="58332" y="139680"/>
                  <a:pt x="11398" y="186612"/>
                </a:cubicBezTo>
                <a:cubicBezTo>
                  <a:pt x="677" y="218777"/>
                  <a:pt x="-2597" y="208384"/>
                  <a:pt x="2068" y="233266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0" name="Frihandsfigur 19"/>
          <p:cNvSpPr/>
          <p:nvPr/>
        </p:nvSpPr>
        <p:spPr>
          <a:xfrm>
            <a:off x="5654351" y="4950169"/>
            <a:ext cx="3316162" cy="993431"/>
          </a:xfrm>
          <a:custGeom>
            <a:avLst/>
            <a:gdLst>
              <a:gd name="connsiteX0" fmla="*/ 37322 w 3316162"/>
              <a:gd name="connsiteY0" fmla="*/ 32378 h 993431"/>
              <a:gd name="connsiteX1" fmla="*/ 83976 w 3316162"/>
              <a:gd name="connsiteY1" fmla="*/ 41709 h 993431"/>
              <a:gd name="connsiteX2" fmla="*/ 111967 w 3316162"/>
              <a:gd name="connsiteY2" fmla="*/ 51039 h 993431"/>
              <a:gd name="connsiteX3" fmla="*/ 195943 w 3316162"/>
              <a:gd name="connsiteY3" fmla="*/ 60370 h 993431"/>
              <a:gd name="connsiteX4" fmla="*/ 242596 w 3316162"/>
              <a:gd name="connsiteY4" fmla="*/ 69700 h 993431"/>
              <a:gd name="connsiteX5" fmla="*/ 391886 w 3316162"/>
              <a:gd name="connsiteY5" fmla="*/ 60370 h 993431"/>
              <a:gd name="connsiteX6" fmla="*/ 419878 w 3316162"/>
              <a:gd name="connsiteY6" fmla="*/ 69700 h 993431"/>
              <a:gd name="connsiteX7" fmla="*/ 410547 w 3316162"/>
              <a:gd name="connsiteY7" fmla="*/ 181668 h 993431"/>
              <a:gd name="connsiteX8" fmla="*/ 382555 w 3316162"/>
              <a:gd name="connsiteY8" fmla="*/ 200329 h 993431"/>
              <a:gd name="connsiteX9" fmla="*/ 279918 w 3316162"/>
              <a:gd name="connsiteY9" fmla="*/ 218990 h 993431"/>
              <a:gd name="connsiteX10" fmla="*/ 223935 w 3316162"/>
              <a:gd name="connsiteY10" fmla="*/ 237651 h 993431"/>
              <a:gd name="connsiteX11" fmla="*/ 242596 w 3316162"/>
              <a:gd name="connsiteY11" fmla="*/ 256313 h 993431"/>
              <a:gd name="connsiteX12" fmla="*/ 261257 w 3316162"/>
              <a:gd name="connsiteY12" fmla="*/ 284304 h 993431"/>
              <a:gd name="connsiteX13" fmla="*/ 289249 w 3316162"/>
              <a:gd name="connsiteY13" fmla="*/ 293635 h 993431"/>
              <a:gd name="connsiteX14" fmla="*/ 317241 w 3316162"/>
              <a:gd name="connsiteY14" fmla="*/ 312296 h 993431"/>
              <a:gd name="connsiteX15" fmla="*/ 335902 w 3316162"/>
              <a:gd name="connsiteY15" fmla="*/ 330958 h 993431"/>
              <a:gd name="connsiteX16" fmla="*/ 671804 w 3316162"/>
              <a:gd name="connsiteY16" fmla="*/ 358949 h 993431"/>
              <a:gd name="connsiteX17" fmla="*/ 1156996 w 3316162"/>
              <a:gd name="connsiteY17" fmla="*/ 377611 h 993431"/>
              <a:gd name="connsiteX18" fmla="*/ 1315616 w 3316162"/>
              <a:gd name="connsiteY18" fmla="*/ 368280 h 993431"/>
              <a:gd name="connsiteX19" fmla="*/ 1418253 w 3316162"/>
              <a:gd name="connsiteY19" fmla="*/ 340288 h 993431"/>
              <a:gd name="connsiteX20" fmla="*/ 1446245 w 3316162"/>
              <a:gd name="connsiteY20" fmla="*/ 321627 h 993431"/>
              <a:gd name="connsiteX21" fmla="*/ 1502229 w 3316162"/>
              <a:gd name="connsiteY21" fmla="*/ 302966 h 993431"/>
              <a:gd name="connsiteX22" fmla="*/ 1530220 w 3316162"/>
              <a:gd name="connsiteY22" fmla="*/ 293635 h 993431"/>
              <a:gd name="connsiteX23" fmla="*/ 1548882 w 3316162"/>
              <a:gd name="connsiteY23" fmla="*/ 274974 h 993431"/>
              <a:gd name="connsiteX24" fmla="*/ 1558212 w 3316162"/>
              <a:gd name="connsiteY24" fmla="*/ 237651 h 993431"/>
              <a:gd name="connsiteX25" fmla="*/ 1548882 w 3316162"/>
              <a:gd name="connsiteY25" fmla="*/ 209660 h 993431"/>
              <a:gd name="connsiteX26" fmla="*/ 1502229 w 3316162"/>
              <a:gd name="connsiteY26" fmla="*/ 181668 h 993431"/>
              <a:gd name="connsiteX27" fmla="*/ 1474237 w 3316162"/>
              <a:gd name="connsiteY27" fmla="*/ 163007 h 993431"/>
              <a:gd name="connsiteX28" fmla="*/ 1436914 w 3316162"/>
              <a:gd name="connsiteY28" fmla="*/ 125684 h 993431"/>
              <a:gd name="connsiteX29" fmla="*/ 1380931 w 3316162"/>
              <a:gd name="connsiteY29" fmla="*/ 88362 h 993431"/>
              <a:gd name="connsiteX30" fmla="*/ 1390261 w 3316162"/>
              <a:gd name="connsiteY30" fmla="*/ 60370 h 993431"/>
              <a:gd name="connsiteX31" fmla="*/ 1418253 w 3316162"/>
              <a:gd name="connsiteY31" fmla="*/ 51039 h 993431"/>
              <a:gd name="connsiteX32" fmla="*/ 1502229 w 3316162"/>
              <a:gd name="connsiteY32" fmla="*/ 41709 h 993431"/>
              <a:gd name="connsiteX33" fmla="*/ 1548882 w 3316162"/>
              <a:gd name="connsiteY33" fmla="*/ 51039 h 993431"/>
              <a:gd name="connsiteX34" fmla="*/ 1586204 w 3316162"/>
              <a:gd name="connsiteY34" fmla="*/ 116353 h 993431"/>
              <a:gd name="connsiteX35" fmla="*/ 1754155 w 3316162"/>
              <a:gd name="connsiteY35" fmla="*/ 144345 h 993431"/>
              <a:gd name="connsiteX36" fmla="*/ 1810139 w 3316162"/>
              <a:gd name="connsiteY36" fmla="*/ 153676 h 993431"/>
              <a:gd name="connsiteX37" fmla="*/ 1866122 w 3316162"/>
              <a:gd name="connsiteY37" fmla="*/ 172337 h 993431"/>
              <a:gd name="connsiteX38" fmla="*/ 1903445 w 3316162"/>
              <a:gd name="connsiteY38" fmla="*/ 181668 h 993431"/>
              <a:gd name="connsiteX39" fmla="*/ 2118049 w 3316162"/>
              <a:gd name="connsiteY39" fmla="*/ 163007 h 993431"/>
              <a:gd name="connsiteX40" fmla="*/ 2174033 w 3316162"/>
              <a:gd name="connsiteY40" fmla="*/ 144345 h 993431"/>
              <a:gd name="connsiteX41" fmla="*/ 2202025 w 3316162"/>
              <a:gd name="connsiteY41" fmla="*/ 135015 h 993431"/>
              <a:gd name="connsiteX42" fmla="*/ 2211355 w 3316162"/>
              <a:gd name="connsiteY42" fmla="*/ 107023 h 993431"/>
              <a:gd name="connsiteX43" fmla="*/ 2276669 w 3316162"/>
              <a:gd name="connsiteY43" fmla="*/ 107023 h 993431"/>
              <a:gd name="connsiteX44" fmla="*/ 2295331 w 3316162"/>
              <a:gd name="connsiteY44" fmla="*/ 125684 h 993431"/>
              <a:gd name="connsiteX45" fmla="*/ 2304661 w 3316162"/>
              <a:gd name="connsiteY45" fmla="*/ 163007 h 993431"/>
              <a:gd name="connsiteX46" fmla="*/ 2360645 w 3316162"/>
              <a:gd name="connsiteY46" fmla="*/ 181668 h 993431"/>
              <a:gd name="connsiteX47" fmla="*/ 2388637 w 3316162"/>
              <a:gd name="connsiteY47" fmla="*/ 172337 h 993431"/>
              <a:gd name="connsiteX48" fmla="*/ 2444620 w 3316162"/>
              <a:gd name="connsiteY48" fmla="*/ 135015 h 993431"/>
              <a:gd name="connsiteX49" fmla="*/ 2463282 w 3316162"/>
              <a:gd name="connsiteY49" fmla="*/ 163007 h 993431"/>
              <a:gd name="connsiteX50" fmla="*/ 2500604 w 3316162"/>
              <a:gd name="connsiteY50" fmla="*/ 172337 h 993431"/>
              <a:gd name="connsiteX51" fmla="*/ 2584580 w 3316162"/>
              <a:gd name="connsiteY51" fmla="*/ 190998 h 993431"/>
              <a:gd name="connsiteX52" fmla="*/ 2845837 w 3316162"/>
              <a:gd name="connsiteY52" fmla="*/ 181668 h 993431"/>
              <a:gd name="connsiteX53" fmla="*/ 2883159 w 3316162"/>
              <a:gd name="connsiteY53" fmla="*/ 172337 h 993431"/>
              <a:gd name="connsiteX54" fmla="*/ 2929812 w 3316162"/>
              <a:gd name="connsiteY54" fmla="*/ 163007 h 993431"/>
              <a:gd name="connsiteX55" fmla="*/ 2985796 w 3316162"/>
              <a:gd name="connsiteY55" fmla="*/ 144345 h 993431"/>
              <a:gd name="connsiteX56" fmla="*/ 3088433 w 3316162"/>
              <a:gd name="connsiteY56" fmla="*/ 153676 h 993431"/>
              <a:gd name="connsiteX57" fmla="*/ 3116425 w 3316162"/>
              <a:gd name="connsiteY57" fmla="*/ 163007 h 993431"/>
              <a:gd name="connsiteX58" fmla="*/ 3172408 w 3316162"/>
              <a:gd name="connsiteY58" fmla="*/ 172337 h 993431"/>
              <a:gd name="connsiteX59" fmla="*/ 3200400 w 3316162"/>
              <a:gd name="connsiteY59" fmla="*/ 181668 h 993431"/>
              <a:gd name="connsiteX60" fmla="*/ 3237722 w 3316162"/>
              <a:gd name="connsiteY60" fmla="*/ 190998 h 993431"/>
              <a:gd name="connsiteX61" fmla="*/ 3284376 w 3316162"/>
              <a:gd name="connsiteY61" fmla="*/ 228321 h 993431"/>
              <a:gd name="connsiteX62" fmla="*/ 3303037 w 3316162"/>
              <a:gd name="connsiteY62" fmla="*/ 256313 h 993431"/>
              <a:gd name="connsiteX63" fmla="*/ 3303037 w 3316162"/>
              <a:gd name="connsiteY63" fmla="*/ 377611 h 993431"/>
              <a:gd name="connsiteX64" fmla="*/ 3284376 w 3316162"/>
              <a:gd name="connsiteY64" fmla="*/ 405602 h 993431"/>
              <a:gd name="connsiteX65" fmla="*/ 3256384 w 3316162"/>
              <a:gd name="connsiteY65" fmla="*/ 414933 h 993431"/>
              <a:gd name="connsiteX66" fmla="*/ 3116425 w 3316162"/>
              <a:gd name="connsiteY66" fmla="*/ 405602 h 993431"/>
              <a:gd name="connsiteX67" fmla="*/ 3060441 w 3316162"/>
              <a:gd name="connsiteY67" fmla="*/ 377611 h 993431"/>
              <a:gd name="connsiteX68" fmla="*/ 3032449 w 3316162"/>
              <a:gd name="connsiteY68" fmla="*/ 368280 h 993431"/>
              <a:gd name="connsiteX69" fmla="*/ 3004457 w 3316162"/>
              <a:gd name="connsiteY69" fmla="*/ 349619 h 993431"/>
              <a:gd name="connsiteX70" fmla="*/ 2948473 w 3316162"/>
              <a:gd name="connsiteY70" fmla="*/ 330958 h 993431"/>
              <a:gd name="connsiteX71" fmla="*/ 2920482 w 3316162"/>
              <a:gd name="connsiteY71" fmla="*/ 321627 h 993431"/>
              <a:gd name="connsiteX72" fmla="*/ 2855167 w 3316162"/>
              <a:gd name="connsiteY72" fmla="*/ 312296 h 993431"/>
              <a:gd name="connsiteX73" fmla="*/ 2463282 w 3316162"/>
              <a:gd name="connsiteY73" fmla="*/ 321627 h 993431"/>
              <a:gd name="connsiteX74" fmla="*/ 2211355 w 3316162"/>
              <a:gd name="connsiteY74" fmla="*/ 340288 h 993431"/>
              <a:gd name="connsiteX75" fmla="*/ 2155371 w 3316162"/>
              <a:gd name="connsiteY75" fmla="*/ 377611 h 993431"/>
              <a:gd name="connsiteX76" fmla="*/ 2127380 w 3316162"/>
              <a:gd name="connsiteY76" fmla="*/ 396272 h 993431"/>
              <a:gd name="connsiteX77" fmla="*/ 2080727 w 3316162"/>
              <a:gd name="connsiteY77" fmla="*/ 433594 h 993431"/>
              <a:gd name="connsiteX78" fmla="*/ 2071396 w 3316162"/>
              <a:gd name="connsiteY78" fmla="*/ 461586 h 993431"/>
              <a:gd name="connsiteX79" fmla="*/ 2034073 w 3316162"/>
              <a:gd name="connsiteY79" fmla="*/ 517570 h 993431"/>
              <a:gd name="connsiteX80" fmla="*/ 2034073 w 3316162"/>
              <a:gd name="connsiteY80" fmla="*/ 638868 h 993431"/>
              <a:gd name="connsiteX81" fmla="*/ 2052735 w 3316162"/>
              <a:gd name="connsiteY81" fmla="*/ 694851 h 993431"/>
              <a:gd name="connsiteX82" fmla="*/ 2062065 w 3316162"/>
              <a:gd name="connsiteY82" fmla="*/ 722843 h 993431"/>
              <a:gd name="connsiteX83" fmla="*/ 2071396 w 3316162"/>
              <a:gd name="connsiteY83" fmla="*/ 750835 h 993431"/>
              <a:gd name="connsiteX84" fmla="*/ 2090057 w 3316162"/>
              <a:gd name="connsiteY84" fmla="*/ 778827 h 993431"/>
              <a:gd name="connsiteX85" fmla="*/ 2136710 w 3316162"/>
              <a:gd name="connsiteY85" fmla="*/ 862802 h 993431"/>
              <a:gd name="connsiteX86" fmla="*/ 2164702 w 3316162"/>
              <a:gd name="connsiteY86" fmla="*/ 872133 h 993431"/>
              <a:gd name="connsiteX87" fmla="*/ 2202025 w 3316162"/>
              <a:gd name="connsiteY87" fmla="*/ 918786 h 993431"/>
              <a:gd name="connsiteX88" fmla="*/ 2230016 w 3316162"/>
              <a:gd name="connsiteY88" fmla="*/ 928117 h 993431"/>
              <a:gd name="connsiteX89" fmla="*/ 2248678 w 3316162"/>
              <a:gd name="connsiteY89" fmla="*/ 946778 h 993431"/>
              <a:gd name="connsiteX90" fmla="*/ 2276669 w 3316162"/>
              <a:gd name="connsiteY90" fmla="*/ 956109 h 993431"/>
              <a:gd name="connsiteX91" fmla="*/ 2286000 w 3316162"/>
              <a:gd name="connsiteY91" fmla="*/ 984100 h 993431"/>
              <a:gd name="connsiteX92" fmla="*/ 1586204 w 3316162"/>
              <a:gd name="connsiteY92" fmla="*/ 974770 h 993431"/>
              <a:gd name="connsiteX93" fmla="*/ 1520890 w 3316162"/>
              <a:gd name="connsiteY93" fmla="*/ 956109 h 993431"/>
              <a:gd name="connsiteX94" fmla="*/ 1315616 w 3316162"/>
              <a:gd name="connsiteY94" fmla="*/ 965439 h 993431"/>
              <a:gd name="connsiteX95" fmla="*/ 1138335 w 3316162"/>
              <a:gd name="connsiteY95" fmla="*/ 946778 h 993431"/>
              <a:gd name="connsiteX96" fmla="*/ 1082351 w 3316162"/>
              <a:gd name="connsiteY96" fmla="*/ 928117 h 993431"/>
              <a:gd name="connsiteX97" fmla="*/ 793102 w 3316162"/>
              <a:gd name="connsiteY97" fmla="*/ 937447 h 993431"/>
              <a:gd name="connsiteX98" fmla="*/ 737118 w 3316162"/>
              <a:gd name="connsiteY98" fmla="*/ 965439 h 993431"/>
              <a:gd name="connsiteX99" fmla="*/ 681135 w 3316162"/>
              <a:gd name="connsiteY99" fmla="*/ 984100 h 993431"/>
              <a:gd name="connsiteX100" fmla="*/ 653143 w 3316162"/>
              <a:gd name="connsiteY100" fmla="*/ 993431 h 993431"/>
              <a:gd name="connsiteX101" fmla="*/ 569167 w 3316162"/>
              <a:gd name="connsiteY101" fmla="*/ 984100 h 993431"/>
              <a:gd name="connsiteX102" fmla="*/ 513184 w 3316162"/>
              <a:gd name="connsiteY102" fmla="*/ 965439 h 993431"/>
              <a:gd name="connsiteX103" fmla="*/ 485192 w 3316162"/>
              <a:gd name="connsiteY103" fmla="*/ 956109 h 993431"/>
              <a:gd name="connsiteX104" fmla="*/ 457200 w 3316162"/>
              <a:gd name="connsiteY104" fmla="*/ 946778 h 993431"/>
              <a:gd name="connsiteX105" fmla="*/ 345233 w 3316162"/>
              <a:gd name="connsiteY105" fmla="*/ 928117 h 993431"/>
              <a:gd name="connsiteX106" fmla="*/ 195943 w 3316162"/>
              <a:gd name="connsiteY106" fmla="*/ 937447 h 993431"/>
              <a:gd name="connsiteX107" fmla="*/ 139959 w 3316162"/>
              <a:gd name="connsiteY107" fmla="*/ 965439 h 993431"/>
              <a:gd name="connsiteX108" fmla="*/ 46653 w 3316162"/>
              <a:gd name="connsiteY108" fmla="*/ 993431 h 993431"/>
              <a:gd name="connsiteX109" fmla="*/ 18661 w 3316162"/>
              <a:gd name="connsiteY109" fmla="*/ 984100 h 993431"/>
              <a:gd name="connsiteX110" fmla="*/ 9331 w 3316162"/>
              <a:gd name="connsiteY110" fmla="*/ 853472 h 993431"/>
              <a:gd name="connsiteX111" fmla="*/ 0 w 3316162"/>
              <a:gd name="connsiteY111" fmla="*/ 825480 h 993431"/>
              <a:gd name="connsiteX112" fmla="*/ 9331 w 3316162"/>
              <a:gd name="connsiteY112" fmla="*/ 498909 h 993431"/>
              <a:gd name="connsiteX113" fmla="*/ 37322 w 3316162"/>
              <a:gd name="connsiteY113" fmla="*/ 32378 h 99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316162" h="993431">
                <a:moveTo>
                  <a:pt x="37322" y="32378"/>
                </a:moveTo>
                <a:cubicBezTo>
                  <a:pt x="49763" y="-43822"/>
                  <a:pt x="68590" y="37863"/>
                  <a:pt x="83976" y="41709"/>
                </a:cubicBezTo>
                <a:cubicBezTo>
                  <a:pt x="93517" y="44094"/>
                  <a:pt x="102266" y="49422"/>
                  <a:pt x="111967" y="51039"/>
                </a:cubicBezTo>
                <a:cubicBezTo>
                  <a:pt x="139748" y="55669"/>
                  <a:pt x="168062" y="56387"/>
                  <a:pt x="195943" y="60370"/>
                </a:cubicBezTo>
                <a:cubicBezTo>
                  <a:pt x="211643" y="62613"/>
                  <a:pt x="227045" y="66590"/>
                  <a:pt x="242596" y="69700"/>
                </a:cubicBezTo>
                <a:cubicBezTo>
                  <a:pt x="292359" y="66590"/>
                  <a:pt x="342026" y="60370"/>
                  <a:pt x="391886" y="60370"/>
                </a:cubicBezTo>
                <a:cubicBezTo>
                  <a:pt x="401721" y="60370"/>
                  <a:pt x="418382" y="59979"/>
                  <a:pt x="419878" y="69700"/>
                </a:cubicBezTo>
                <a:cubicBezTo>
                  <a:pt x="425573" y="106717"/>
                  <a:pt x="420836" y="145657"/>
                  <a:pt x="410547" y="181668"/>
                </a:cubicBezTo>
                <a:cubicBezTo>
                  <a:pt x="407466" y="192451"/>
                  <a:pt x="393055" y="196391"/>
                  <a:pt x="382555" y="200329"/>
                </a:cubicBezTo>
                <a:cubicBezTo>
                  <a:pt x="372117" y="204243"/>
                  <a:pt x="286213" y="217941"/>
                  <a:pt x="279918" y="218990"/>
                </a:cubicBezTo>
                <a:cubicBezTo>
                  <a:pt x="261257" y="225210"/>
                  <a:pt x="210026" y="223742"/>
                  <a:pt x="223935" y="237651"/>
                </a:cubicBezTo>
                <a:cubicBezTo>
                  <a:pt x="230155" y="243872"/>
                  <a:pt x="237101" y="249444"/>
                  <a:pt x="242596" y="256313"/>
                </a:cubicBezTo>
                <a:cubicBezTo>
                  <a:pt x="249601" y="265069"/>
                  <a:pt x="252501" y="277299"/>
                  <a:pt x="261257" y="284304"/>
                </a:cubicBezTo>
                <a:cubicBezTo>
                  <a:pt x="268937" y="290448"/>
                  <a:pt x="280452" y="289236"/>
                  <a:pt x="289249" y="293635"/>
                </a:cubicBezTo>
                <a:cubicBezTo>
                  <a:pt x="299279" y="298650"/>
                  <a:pt x="308484" y="305291"/>
                  <a:pt x="317241" y="312296"/>
                </a:cubicBezTo>
                <a:cubicBezTo>
                  <a:pt x="324110" y="317792"/>
                  <a:pt x="328034" y="327024"/>
                  <a:pt x="335902" y="330958"/>
                </a:cubicBezTo>
                <a:cubicBezTo>
                  <a:pt x="428825" y="377420"/>
                  <a:pt x="617256" y="357131"/>
                  <a:pt x="671804" y="358949"/>
                </a:cubicBezTo>
                <a:cubicBezTo>
                  <a:pt x="871027" y="378872"/>
                  <a:pt x="834608" y="377611"/>
                  <a:pt x="1156996" y="377611"/>
                </a:cubicBezTo>
                <a:cubicBezTo>
                  <a:pt x="1209961" y="377611"/>
                  <a:pt x="1262743" y="371390"/>
                  <a:pt x="1315616" y="368280"/>
                </a:cubicBezTo>
                <a:cubicBezTo>
                  <a:pt x="1340653" y="363272"/>
                  <a:pt x="1397960" y="353816"/>
                  <a:pt x="1418253" y="340288"/>
                </a:cubicBezTo>
                <a:cubicBezTo>
                  <a:pt x="1427584" y="334068"/>
                  <a:pt x="1435997" y="326181"/>
                  <a:pt x="1446245" y="321627"/>
                </a:cubicBezTo>
                <a:cubicBezTo>
                  <a:pt x="1464220" y="313638"/>
                  <a:pt x="1483568" y="309187"/>
                  <a:pt x="1502229" y="302966"/>
                </a:cubicBezTo>
                <a:lnTo>
                  <a:pt x="1530220" y="293635"/>
                </a:lnTo>
                <a:cubicBezTo>
                  <a:pt x="1536441" y="287415"/>
                  <a:pt x="1541339" y="279500"/>
                  <a:pt x="1548882" y="274974"/>
                </a:cubicBezTo>
                <a:cubicBezTo>
                  <a:pt x="1582607" y="254739"/>
                  <a:pt x="1587921" y="282215"/>
                  <a:pt x="1558212" y="237651"/>
                </a:cubicBezTo>
                <a:cubicBezTo>
                  <a:pt x="1555102" y="228321"/>
                  <a:pt x="1553942" y="218093"/>
                  <a:pt x="1548882" y="209660"/>
                </a:cubicBezTo>
                <a:cubicBezTo>
                  <a:pt x="1536074" y="188313"/>
                  <a:pt x="1524247" y="189007"/>
                  <a:pt x="1502229" y="181668"/>
                </a:cubicBezTo>
                <a:cubicBezTo>
                  <a:pt x="1492898" y="175448"/>
                  <a:pt x="1482751" y="170305"/>
                  <a:pt x="1474237" y="163007"/>
                </a:cubicBezTo>
                <a:cubicBezTo>
                  <a:pt x="1460878" y="151557"/>
                  <a:pt x="1451553" y="135444"/>
                  <a:pt x="1436914" y="125684"/>
                </a:cubicBezTo>
                <a:lnTo>
                  <a:pt x="1380931" y="88362"/>
                </a:lnTo>
                <a:cubicBezTo>
                  <a:pt x="1384041" y="79031"/>
                  <a:pt x="1383306" y="67325"/>
                  <a:pt x="1390261" y="60370"/>
                </a:cubicBezTo>
                <a:cubicBezTo>
                  <a:pt x="1397216" y="53415"/>
                  <a:pt x="1408551" y="52656"/>
                  <a:pt x="1418253" y="51039"/>
                </a:cubicBezTo>
                <a:cubicBezTo>
                  <a:pt x="1446034" y="46409"/>
                  <a:pt x="1474237" y="44819"/>
                  <a:pt x="1502229" y="41709"/>
                </a:cubicBezTo>
                <a:cubicBezTo>
                  <a:pt x="1517780" y="44819"/>
                  <a:pt x="1537668" y="39825"/>
                  <a:pt x="1548882" y="51039"/>
                </a:cubicBezTo>
                <a:cubicBezTo>
                  <a:pt x="1620130" y="122287"/>
                  <a:pt x="1502788" y="79279"/>
                  <a:pt x="1586204" y="116353"/>
                </a:cubicBezTo>
                <a:cubicBezTo>
                  <a:pt x="1649562" y="144513"/>
                  <a:pt x="1676191" y="137848"/>
                  <a:pt x="1754155" y="144345"/>
                </a:cubicBezTo>
                <a:cubicBezTo>
                  <a:pt x="1772816" y="147455"/>
                  <a:pt x="1791785" y="149087"/>
                  <a:pt x="1810139" y="153676"/>
                </a:cubicBezTo>
                <a:cubicBezTo>
                  <a:pt x="1829222" y="158447"/>
                  <a:pt x="1847039" y="167566"/>
                  <a:pt x="1866122" y="172337"/>
                </a:cubicBezTo>
                <a:lnTo>
                  <a:pt x="1903445" y="181668"/>
                </a:lnTo>
                <a:cubicBezTo>
                  <a:pt x="1966872" y="178144"/>
                  <a:pt x="2050457" y="181441"/>
                  <a:pt x="2118049" y="163007"/>
                </a:cubicBezTo>
                <a:cubicBezTo>
                  <a:pt x="2137027" y="157831"/>
                  <a:pt x="2155372" y="150565"/>
                  <a:pt x="2174033" y="144345"/>
                </a:cubicBezTo>
                <a:lnTo>
                  <a:pt x="2202025" y="135015"/>
                </a:lnTo>
                <a:cubicBezTo>
                  <a:pt x="2205135" y="125684"/>
                  <a:pt x="2204400" y="113978"/>
                  <a:pt x="2211355" y="107023"/>
                </a:cubicBezTo>
                <a:cubicBezTo>
                  <a:pt x="2230095" y="88282"/>
                  <a:pt x="2257729" y="102288"/>
                  <a:pt x="2276669" y="107023"/>
                </a:cubicBezTo>
                <a:cubicBezTo>
                  <a:pt x="2282890" y="113243"/>
                  <a:pt x="2291397" y="117816"/>
                  <a:pt x="2295331" y="125684"/>
                </a:cubicBezTo>
                <a:cubicBezTo>
                  <a:pt x="2301066" y="137154"/>
                  <a:pt x="2294924" y="154661"/>
                  <a:pt x="2304661" y="163007"/>
                </a:cubicBezTo>
                <a:cubicBezTo>
                  <a:pt x="2319596" y="175809"/>
                  <a:pt x="2360645" y="181668"/>
                  <a:pt x="2360645" y="181668"/>
                </a:cubicBezTo>
                <a:cubicBezTo>
                  <a:pt x="2369976" y="178558"/>
                  <a:pt x="2380039" y="177114"/>
                  <a:pt x="2388637" y="172337"/>
                </a:cubicBezTo>
                <a:cubicBezTo>
                  <a:pt x="2408242" y="161445"/>
                  <a:pt x="2444620" y="135015"/>
                  <a:pt x="2444620" y="135015"/>
                </a:cubicBezTo>
                <a:cubicBezTo>
                  <a:pt x="2450841" y="144346"/>
                  <a:pt x="2453951" y="156787"/>
                  <a:pt x="2463282" y="163007"/>
                </a:cubicBezTo>
                <a:cubicBezTo>
                  <a:pt x="2473952" y="170120"/>
                  <a:pt x="2488274" y="168814"/>
                  <a:pt x="2500604" y="172337"/>
                </a:cubicBezTo>
                <a:cubicBezTo>
                  <a:pt x="2564924" y="190714"/>
                  <a:pt x="2483540" y="174159"/>
                  <a:pt x="2584580" y="190998"/>
                </a:cubicBezTo>
                <a:cubicBezTo>
                  <a:pt x="2671666" y="187888"/>
                  <a:pt x="2758866" y="187104"/>
                  <a:pt x="2845837" y="181668"/>
                </a:cubicBezTo>
                <a:cubicBezTo>
                  <a:pt x="2858636" y="180868"/>
                  <a:pt x="2870641" y="175119"/>
                  <a:pt x="2883159" y="172337"/>
                </a:cubicBezTo>
                <a:cubicBezTo>
                  <a:pt x="2898640" y="168897"/>
                  <a:pt x="2914512" y="167180"/>
                  <a:pt x="2929812" y="163007"/>
                </a:cubicBezTo>
                <a:cubicBezTo>
                  <a:pt x="2948790" y="157831"/>
                  <a:pt x="2985796" y="144345"/>
                  <a:pt x="2985796" y="144345"/>
                </a:cubicBezTo>
                <a:cubicBezTo>
                  <a:pt x="3020008" y="147455"/>
                  <a:pt x="3054425" y="148818"/>
                  <a:pt x="3088433" y="153676"/>
                </a:cubicBezTo>
                <a:cubicBezTo>
                  <a:pt x="3098170" y="155067"/>
                  <a:pt x="3106824" y="160873"/>
                  <a:pt x="3116425" y="163007"/>
                </a:cubicBezTo>
                <a:cubicBezTo>
                  <a:pt x="3134893" y="167111"/>
                  <a:pt x="3153747" y="169227"/>
                  <a:pt x="3172408" y="172337"/>
                </a:cubicBezTo>
                <a:cubicBezTo>
                  <a:pt x="3181739" y="175447"/>
                  <a:pt x="3190943" y="178966"/>
                  <a:pt x="3200400" y="181668"/>
                </a:cubicBezTo>
                <a:cubicBezTo>
                  <a:pt x="3212730" y="185191"/>
                  <a:pt x="3225935" y="185947"/>
                  <a:pt x="3237722" y="190998"/>
                </a:cubicBezTo>
                <a:cubicBezTo>
                  <a:pt x="3252479" y="197322"/>
                  <a:pt x="3273909" y="215237"/>
                  <a:pt x="3284376" y="228321"/>
                </a:cubicBezTo>
                <a:cubicBezTo>
                  <a:pt x="3291381" y="237078"/>
                  <a:pt x="3296817" y="246982"/>
                  <a:pt x="3303037" y="256313"/>
                </a:cubicBezTo>
                <a:cubicBezTo>
                  <a:pt x="3319745" y="306438"/>
                  <a:pt x="3321312" y="298418"/>
                  <a:pt x="3303037" y="377611"/>
                </a:cubicBezTo>
                <a:cubicBezTo>
                  <a:pt x="3300516" y="388538"/>
                  <a:pt x="3293132" y="398597"/>
                  <a:pt x="3284376" y="405602"/>
                </a:cubicBezTo>
                <a:cubicBezTo>
                  <a:pt x="3276696" y="411746"/>
                  <a:pt x="3265715" y="411823"/>
                  <a:pt x="3256384" y="414933"/>
                </a:cubicBezTo>
                <a:cubicBezTo>
                  <a:pt x="3209731" y="411823"/>
                  <a:pt x="3162896" y="410765"/>
                  <a:pt x="3116425" y="405602"/>
                </a:cubicBezTo>
                <a:cubicBezTo>
                  <a:pt x="3086270" y="402251"/>
                  <a:pt x="3086953" y="390867"/>
                  <a:pt x="3060441" y="377611"/>
                </a:cubicBezTo>
                <a:cubicBezTo>
                  <a:pt x="3051644" y="373212"/>
                  <a:pt x="3041246" y="372679"/>
                  <a:pt x="3032449" y="368280"/>
                </a:cubicBezTo>
                <a:cubicBezTo>
                  <a:pt x="3022419" y="363265"/>
                  <a:pt x="3014705" y="354173"/>
                  <a:pt x="3004457" y="349619"/>
                </a:cubicBezTo>
                <a:cubicBezTo>
                  <a:pt x="2986482" y="341630"/>
                  <a:pt x="2967134" y="337179"/>
                  <a:pt x="2948473" y="330958"/>
                </a:cubicBezTo>
                <a:cubicBezTo>
                  <a:pt x="2939143" y="327848"/>
                  <a:pt x="2930218" y="323018"/>
                  <a:pt x="2920482" y="321627"/>
                </a:cubicBezTo>
                <a:lnTo>
                  <a:pt x="2855167" y="312296"/>
                </a:lnTo>
                <a:lnTo>
                  <a:pt x="2463282" y="321627"/>
                </a:lnTo>
                <a:cubicBezTo>
                  <a:pt x="2288168" y="327276"/>
                  <a:pt x="2326509" y="323838"/>
                  <a:pt x="2211355" y="340288"/>
                </a:cubicBezTo>
                <a:cubicBezTo>
                  <a:pt x="2162162" y="356686"/>
                  <a:pt x="2201966" y="338781"/>
                  <a:pt x="2155371" y="377611"/>
                </a:cubicBezTo>
                <a:cubicBezTo>
                  <a:pt x="2146756" y="384790"/>
                  <a:pt x="2136136" y="389267"/>
                  <a:pt x="2127380" y="396272"/>
                </a:cubicBezTo>
                <a:cubicBezTo>
                  <a:pt x="2060904" y="449452"/>
                  <a:pt x="2166878" y="376159"/>
                  <a:pt x="2080727" y="433594"/>
                </a:cubicBezTo>
                <a:cubicBezTo>
                  <a:pt x="2077617" y="442925"/>
                  <a:pt x="2076173" y="452988"/>
                  <a:pt x="2071396" y="461586"/>
                </a:cubicBezTo>
                <a:cubicBezTo>
                  <a:pt x="2060504" y="481192"/>
                  <a:pt x="2034073" y="517570"/>
                  <a:pt x="2034073" y="517570"/>
                </a:cubicBezTo>
                <a:cubicBezTo>
                  <a:pt x="2016676" y="569765"/>
                  <a:pt x="2017991" y="553097"/>
                  <a:pt x="2034073" y="638868"/>
                </a:cubicBezTo>
                <a:cubicBezTo>
                  <a:pt x="2037698" y="658202"/>
                  <a:pt x="2046515" y="676190"/>
                  <a:pt x="2052735" y="694851"/>
                </a:cubicBezTo>
                <a:lnTo>
                  <a:pt x="2062065" y="722843"/>
                </a:lnTo>
                <a:cubicBezTo>
                  <a:pt x="2065175" y="732174"/>
                  <a:pt x="2065940" y="742651"/>
                  <a:pt x="2071396" y="750835"/>
                </a:cubicBezTo>
                <a:cubicBezTo>
                  <a:pt x="2077616" y="760166"/>
                  <a:pt x="2085042" y="768797"/>
                  <a:pt x="2090057" y="778827"/>
                </a:cubicBezTo>
                <a:cubicBezTo>
                  <a:pt x="2103202" y="805117"/>
                  <a:pt x="2101409" y="851034"/>
                  <a:pt x="2136710" y="862802"/>
                </a:cubicBezTo>
                <a:lnTo>
                  <a:pt x="2164702" y="872133"/>
                </a:lnTo>
                <a:cubicBezTo>
                  <a:pt x="2173180" y="884850"/>
                  <a:pt x="2187250" y="909921"/>
                  <a:pt x="2202025" y="918786"/>
                </a:cubicBezTo>
                <a:cubicBezTo>
                  <a:pt x="2210459" y="923846"/>
                  <a:pt x="2220686" y="925007"/>
                  <a:pt x="2230016" y="928117"/>
                </a:cubicBezTo>
                <a:cubicBezTo>
                  <a:pt x="2236237" y="934337"/>
                  <a:pt x="2241135" y="942252"/>
                  <a:pt x="2248678" y="946778"/>
                </a:cubicBezTo>
                <a:cubicBezTo>
                  <a:pt x="2257112" y="951838"/>
                  <a:pt x="2269715" y="949155"/>
                  <a:pt x="2276669" y="956109"/>
                </a:cubicBezTo>
                <a:cubicBezTo>
                  <a:pt x="2283623" y="963063"/>
                  <a:pt x="2295832" y="983834"/>
                  <a:pt x="2286000" y="984100"/>
                </a:cubicBezTo>
                <a:cubicBezTo>
                  <a:pt x="2052799" y="990403"/>
                  <a:pt x="1819469" y="977880"/>
                  <a:pt x="1586204" y="974770"/>
                </a:cubicBezTo>
                <a:cubicBezTo>
                  <a:pt x="1573002" y="970369"/>
                  <a:pt x="1532609" y="956109"/>
                  <a:pt x="1520890" y="956109"/>
                </a:cubicBezTo>
                <a:cubicBezTo>
                  <a:pt x="1452395" y="956109"/>
                  <a:pt x="1384041" y="962329"/>
                  <a:pt x="1315616" y="965439"/>
                </a:cubicBezTo>
                <a:cubicBezTo>
                  <a:pt x="1258123" y="961333"/>
                  <a:pt x="1195477" y="962362"/>
                  <a:pt x="1138335" y="946778"/>
                </a:cubicBezTo>
                <a:cubicBezTo>
                  <a:pt x="1119357" y="941602"/>
                  <a:pt x="1082351" y="928117"/>
                  <a:pt x="1082351" y="928117"/>
                </a:cubicBezTo>
                <a:cubicBezTo>
                  <a:pt x="985935" y="931227"/>
                  <a:pt x="889402" y="931782"/>
                  <a:pt x="793102" y="937447"/>
                </a:cubicBezTo>
                <a:cubicBezTo>
                  <a:pt x="763689" y="939177"/>
                  <a:pt x="762784" y="954032"/>
                  <a:pt x="737118" y="965439"/>
                </a:cubicBezTo>
                <a:cubicBezTo>
                  <a:pt x="719143" y="973428"/>
                  <a:pt x="699796" y="977880"/>
                  <a:pt x="681135" y="984100"/>
                </a:cubicBezTo>
                <a:lnTo>
                  <a:pt x="653143" y="993431"/>
                </a:lnTo>
                <a:cubicBezTo>
                  <a:pt x="625151" y="990321"/>
                  <a:pt x="596784" y="989624"/>
                  <a:pt x="569167" y="984100"/>
                </a:cubicBezTo>
                <a:cubicBezTo>
                  <a:pt x="549879" y="980242"/>
                  <a:pt x="531845" y="971659"/>
                  <a:pt x="513184" y="965439"/>
                </a:cubicBezTo>
                <a:lnTo>
                  <a:pt x="485192" y="956109"/>
                </a:lnTo>
                <a:cubicBezTo>
                  <a:pt x="475861" y="952999"/>
                  <a:pt x="466937" y="948169"/>
                  <a:pt x="457200" y="946778"/>
                </a:cubicBezTo>
                <a:cubicBezTo>
                  <a:pt x="376186" y="935204"/>
                  <a:pt x="413451" y="941760"/>
                  <a:pt x="345233" y="928117"/>
                </a:cubicBezTo>
                <a:cubicBezTo>
                  <a:pt x="295470" y="931227"/>
                  <a:pt x="245529" y="932227"/>
                  <a:pt x="195943" y="937447"/>
                </a:cubicBezTo>
                <a:cubicBezTo>
                  <a:pt x="162503" y="940967"/>
                  <a:pt x="170217" y="951991"/>
                  <a:pt x="139959" y="965439"/>
                </a:cubicBezTo>
                <a:cubicBezTo>
                  <a:pt x="110753" y="978419"/>
                  <a:pt x="77671" y="985676"/>
                  <a:pt x="46653" y="993431"/>
                </a:cubicBezTo>
                <a:cubicBezTo>
                  <a:pt x="37322" y="990321"/>
                  <a:pt x="21195" y="993603"/>
                  <a:pt x="18661" y="984100"/>
                </a:cubicBezTo>
                <a:cubicBezTo>
                  <a:pt x="7413" y="941920"/>
                  <a:pt x="14431" y="896827"/>
                  <a:pt x="9331" y="853472"/>
                </a:cubicBezTo>
                <a:cubicBezTo>
                  <a:pt x="8182" y="843704"/>
                  <a:pt x="3110" y="834811"/>
                  <a:pt x="0" y="825480"/>
                </a:cubicBezTo>
                <a:cubicBezTo>
                  <a:pt x="3110" y="716623"/>
                  <a:pt x="4151" y="607687"/>
                  <a:pt x="9331" y="498909"/>
                </a:cubicBezTo>
                <a:cubicBezTo>
                  <a:pt x="33089" y="3"/>
                  <a:pt x="24881" y="108578"/>
                  <a:pt x="37322" y="32378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60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356" y="1582702"/>
            <a:ext cx="3558794" cy="2669096"/>
          </a:xfrm>
          <a:prstGeom prst="rect">
            <a:avLst/>
          </a:prstGeom>
        </p:spPr>
      </p:pic>
      <p:sp>
        <p:nvSpPr>
          <p:cNvPr id="8" name="Rectangle 19">
            <a:extLst>
              <a:ext uri="{FF2B5EF4-FFF2-40B4-BE49-F238E27FC236}">
                <a16:creationId xmlns:a16="http://schemas.microsoft.com/office/drawing/2014/main" id="{E3B98E07-736F-3445-8882-113FB61C6F63}"/>
              </a:ext>
            </a:extLst>
          </p:cNvPr>
          <p:cNvSpPr/>
          <p:nvPr/>
        </p:nvSpPr>
        <p:spPr>
          <a:xfrm>
            <a:off x="4806891" y="6364990"/>
            <a:ext cx="41225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spc="2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city of the future is a green city | 30 March 2023</a:t>
            </a:r>
          </a:p>
        </p:txBody>
      </p:sp>
      <p:cxnSp>
        <p:nvCxnSpPr>
          <p:cNvPr id="9" name="Straight Connector 3">
            <a:extLst>
              <a:ext uri="{FF2B5EF4-FFF2-40B4-BE49-F238E27FC236}">
                <a16:creationId xmlns:a16="http://schemas.microsoft.com/office/drawing/2014/main" id="{E36AE15F-B12D-8649-BD26-C9D73CC37DF8}"/>
              </a:ext>
            </a:extLst>
          </p:cNvPr>
          <p:cNvCxnSpPr>
            <a:cxnSpLocks/>
          </p:cNvCxnSpPr>
          <p:nvPr/>
        </p:nvCxnSpPr>
        <p:spPr>
          <a:xfrm>
            <a:off x="0" y="6126573"/>
            <a:ext cx="914400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869081AB-4AA5-DB45-B1A9-3AB5073E0A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00" r="12500"/>
          <a:stretch/>
        </p:blipFill>
        <p:spPr>
          <a:xfrm>
            <a:off x="0" y="1181547"/>
            <a:ext cx="9144000" cy="13298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9ED16AC9-D14A-7347-B41E-1E88E9534613}"/>
              </a:ext>
            </a:extLst>
          </p:cNvPr>
          <p:cNvSpPr txBox="1">
            <a:spLocks/>
          </p:cNvSpPr>
          <p:nvPr/>
        </p:nvSpPr>
        <p:spPr>
          <a:xfrm>
            <a:off x="309138" y="349474"/>
            <a:ext cx="9144000" cy="745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From New Public </a:t>
            </a:r>
            <a:r>
              <a:rPr lang="en-US" altLang="zh-CN" sz="3200" b="1" dirty="0" err="1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Mangement</a:t>
            </a:r>
            <a:r>
              <a:rPr lang="en-US" altLang="zh-CN" sz="32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br>
              <a:rPr lang="en-US" altLang="zh-CN" sz="32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altLang="zh-CN" sz="32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 New Public Governance</a:t>
            </a:r>
            <a:endParaRPr lang="en-US" sz="3200" b="1" dirty="0">
              <a:solidFill>
                <a:srgbClr val="231F2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图片 4">
            <a:extLst>
              <a:ext uri="{FF2B5EF4-FFF2-40B4-BE49-F238E27FC236}">
                <a16:creationId xmlns:a16="http://schemas.microsoft.com/office/drawing/2014/main" id="{476EF915-963C-73E3-0383-93F70B932D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138" y="6318125"/>
            <a:ext cx="1211175" cy="3707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B589C0-D9C4-4823-B6DC-2434868C89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0324" y="6318125"/>
            <a:ext cx="1669777" cy="370731"/>
          </a:xfrm>
          <a:prstGeom prst="rect">
            <a:avLst/>
          </a:prstGeom>
        </p:spPr>
      </p:pic>
      <p:sp>
        <p:nvSpPr>
          <p:cNvPr id="2" name="Rektangel 1"/>
          <p:cNvSpPr/>
          <p:nvPr/>
        </p:nvSpPr>
        <p:spPr>
          <a:xfrm>
            <a:off x="365121" y="1400836"/>
            <a:ext cx="479470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2000" b="1" dirty="0">
                <a:latin typeface="Roboto" panose="02000000000000000000"/>
                <a:cs typeface="Calibri" panose="020F0502020204030204" pitchFamily="34" charset="0"/>
              </a:rPr>
              <a:t>NPG</a:t>
            </a:r>
          </a:p>
          <a:p>
            <a:r>
              <a:rPr lang="da-DK" sz="2000" dirty="0">
                <a:latin typeface="Roboto" panose="02000000000000000000"/>
                <a:cs typeface="Calibri" panose="020F0502020204030204" pitchFamily="34" charset="0"/>
              </a:rPr>
              <a:t>Informal relations</a:t>
            </a:r>
            <a:br>
              <a:rPr lang="da-DK" sz="2000" dirty="0">
                <a:latin typeface="Roboto" panose="02000000000000000000"/>
                <a:cs typeface="Calibri" panose="020F0502020204030204" pitchFamily="34" charset="0"/>
              </a:rPr>
            </a:br>
            <a:r>
              <a:rPr lang="da-DK" sz="2000" dirty="0">
                <a:latin typeface="Roboto" panose="02000000000000000000"/>
                <a:cs typeface="Calibri" panose="020F0502020204030204" pitchFamily="34" charset="0"/>
              </a:rPr>
              <a:t>Wicked problems – need for cross-sectoral answers</a:t>
            </a:r>
            <a:br>
              <a:rPr lang="da-DK" sz="2000" dirty="0">
                <a:latin typeface="Roboto" panose="02000000000000000000"/>
                <a:cs typeface="Calibri" panose="020F0502020204030204" pitchFamily="34" charset="0"/>
              </a:rPr>
            </a:br>
            <a:r>
              <a:rPr lang="da-DK" sz="2000" dirty="0">
                <a:latin typeface="Roboto" panose="02000000000000000000"/>
                <a:cs typeface="Calibri" panose="020F0502020204030204" pitchFamily="34" charset="0"/>
              </a:rPr>
              <a:t>climate, health, biodiversity</a:t>
            </a:r>
            <a:br>
              <a:rPr lang="da-DK" sz="2000" dirty="0">
                <a:latin typeface="Roboto" panose="02000000000000000000"/>
                <a:cs typeface="Calibri" panose="020F0502020204030204" pitchFamily="34" charset="0"/>
              </a:rPr>
            </a:br>
            <a:r>
              <a:rPr lang="da-DK" sz="2000" dirty="0">
                <a:latin typeface="Roboto" panose="02000000000000000000"/>
                <a:cs typeface="Calibri" panose="020F0502020204030204" pitchFamily="34" charset="0"/>
              </a:rPr>
              <a:t>Generate common understandings of what ‘public value’ is</a:t>
            </a:r>
            <a:br>
              <a:rPr lang="da-DK" sz="2000" dirty="0">
                <a:latin typeface="Roboto" panose="02000000000000000000"/>
                <a:cs typeface="Calibri" panose="020F0502020204030204" pitchFamily="34" charset="0"/>
              </a:rPr>
            </a:br>
            <a:endParaRPr lang="da-DK" sz="2000" dirty="0">
              <a:latin typeface="Roboto" panose="02000000000000000000"/>
              <a:cs typeface="Calibri" panose="020F0502020204030204" pitchFamily="34" charset="0"/>
            </a:endParaRPr>
          </a:p>
          <a:p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Urban forestry/Green space management</a:t>
            </a:r>
          </a:p>
          <a:p>
            <a:r>
              <a:rPr lang="da-DK" sz="2000" dirty="0">
                <a:latin typeface="Roboto" panose="02000000000000000000"/>
                <a:cs typeface="Calibri" panose="020F0502020204030204" pitchFamily="34" charset="0"/>
              </a:rPr>
              <a:t>Nature-based Solutions – Multifunctionality</a:t>
            </a:r>
          </a:p>
          <a:p>
            <a:r>
              <a:rPr lang="da-DK" sz="2000" dirty="0">
                <a:latin typeface="Roboto" panose="02000000000000000000"/>
                <a:cs typeface="Calibri" panose="020F0502020204030204" pitchFamily="34" charset="0"/>
              </a:rPr>
              <a:t>the public want’s and expects to be involved – </a:t>
            </a:r>
            <a:r>
              <a:rPr lang="da-DK" sz="2000" b="1" dirty="0">
                <a:latin typeface="Roboto" panose="02000000000000000000"/>
                <a:cs typeface="Calibri" panose="020F0502020204030204" pitchFamily="34" charset="0"/>
              </a:rPr>
              <a:t>WHY</a:t>
            </a:r>
            <a:r>
              <a:rPr lang="da-DK" sz="2000" dirty="0">
                <a:latin typeface="Roboto" panose="02000000000000000000"/>
                <a:cs typeface="Calibri" panose="020F0502020204030204" pitchFamily="34" charset="0"/>
              </a:rPr>
              <a:t> to do things?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5377390" y="4265122"/>
            <a:ext cx="35490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latin typeface="Roboto" panose="02000000000000000000"/>
              </a:rPr>
              <a:t>Queen Elizabeth Olympic Park, London, UK</a:t>
            </a:r>
          </a:p>
        </p:txBody>
      </p:sp>
    </p:spTree>
    <p:extLst>
      <p:ext uri="{BB962C8B-B14F-4D97-AF65-F5344CB8AC3E}">
        <p14:creationId xmlns:p14="http://schemas.microsoft.com/office/powerpoint/2010/main" val="1801491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9">
            <a:extLst>
              <a:ext uri="{FF2B5EF4-FFF2-40B4-BE49-F238E27FC236}">
                <a16:creationId xmlns:a16="http://schemas.microsoft.com/office/drawing/2014/main" id="{E3B98E07-736F-3445-8882-113FB61C6F63}"/>
              </a:ext>
            </a:extLst>
          </p:cNvPr>
          <p:cNvSpPr/>
          <p:nvPr/>
        </p:nvSpPr>
        <p:spPr>
          <a:xfrm>
            <a:off x="4806891" y="6364990"/>
            <a:ext cx="41225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spc="2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city of the future is a green city | 30 March 2023</a:t>
            </a:r>
          </a:p>
        </p:txBody>
      </p:sp>
      <p:cxnSp>
        <p:nvCxnSpPr>
          <p:cNvPr id="9" name="Straight Connector 3">
            <a:extLst>
              <a:ext uri="{FF2B5EF4-FFF2-40B4-BE49-F238E27FC236}">
                <a16:creationId xmlns:a16="http://schemas.microsoft.com/office/drawing/2014/main" id="{E36AE15F-B12D-8649-BD26-C9D73CC37DF8}"/>
              </a:ext>
            </a:extLst>
          </p:cNvPr>
          <p:cNvCxnSpPr>
            <a:cxnSpLocks/>
          </p:cNvCxnSpPr>
          <p:nvPr/>
        </p:nvCxnSpPr>
        <p:spPr>
          <a:xfrm>
            <a:off x="0" y="6126573"/>
            <a:ext cx="914400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869081AB-4AA5-DB45-B1A9-3AB5073E0A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r="12500"/>
          <a:stretch/>
        </p:blipFill>
        <p:spPr>
          <a:xfrm>
            <a:off x="0" y="1181547"/>
            <a:ext cx="9144000" cy="13298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9ED16AC9-D14A-7347-B41E-1E88E9534613}"/>
              </a:ext>
            </a:extLst>
          </p:cNvPr>
          <p:cNvSpPr txBox="1">
            <a:spLocks/>
          </p:cNvSpPr>
          <p:nvPr/>
        </p:nvSpPr>
        <p:spPr>
          <a:xfrm>
            <a:off x="309138" y="349474"/>
            <a:ext cx="8545613" cy="745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Management; the long-sighted perspective</a:t>
            </a:r>
            <a:endParaRPr lang="en-US" sz="3200" b="1" dirty="0">
              <a:solidFill>
                <a:srgbClr val="231F2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图片 4">
            <a:extLst>
              <a:ext uri="{FF2B5EF4-FFF2-40B4-BE49-F238E27FC236}">
                <a16:creationId xmlns:a16="http://schemas.microsoft.com/office/drawing/2014/main" id="{476EF915-963C-73E3-0383-93F70B932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38" y="6318125"/>
            <a:ext cx="1211175" cy="3707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B589C0-D9C4-4823-B6DC-2434868C89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0324" y="6318125"/>
            <a:ext cx="1669777" cy="370731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0324" y="1400836"/>
            <a:ext cx="5300514" cy="4620235"/>
          </a:xfrm>
          <a:prstGeom prst="rect">
            <a:avLst/>
          </a:prstGeom>
        </p:spPr>
      </p:pic>
      <p:sp>
        <p:nvSpPr>
          <p:cNvPr id="2" name="Rektangel 1"/>
          <p:cNvSpPr/>
          <p:nvPr/>
        </p:nvSpPr>
        <p:spPr>
          <a:xfrm>
            <a:off x="1026359" y="5818796"/>
            <a:ext cx="72219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Roboto" panose="02000000000000000000"/>
              </a:rPr>
              <a:t>Jansson &amp; Randrup (2020) Urban Open Space Governance and Management. Routledge.</a:t>
            </a:r>
            <a:endParaRPr lang="sv-SE" sz="1400" dirty="0">
              <a:solidFill>
                <a:schemeClr val="bg1">
                  <a:lumMod val="50000"/>
                </a:schemeClr>
              </a:solidFill>
              <a:latin typeface="Roboto" panose="020000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362818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9">
            <a:extLst>
              <a:ext uri="{FF2B5EF4-FFF2-40B4-BE49-F238E27FC236}">
                <a16:creationId xmlns:a16="http://schemas.microsoft.com/office/drawing/2014/main" id="{E3B98E07-736F-3445-8882-113FB61C6F63}"/>
              </a:ext>
            </a:extLst>
          </p:cNvPr>
          <p:cNvSpPr/>
          <p:nvPr/>
        </p:nvSpPr>
        <p:spPr>
          <a:xfrm>
            <a:off x="4806891" y="6364990"/>
            <a:ext cx="41225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spc="20" dirty="0">
                <a:solidFill>
                  <a:schemeClr val="bg1">
                    <a:lumMod val="6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city of the future is a green city | 30 March 2023</a:t>
            </a:r>
          </a:p>
        </p:txBody>
      </p:sp>
      <p:cxnSp>
        <p:nvCxnSpPr>
          <p:cNvPr id="9" name="Straight Connector 3">
            <a:extLst>
              <a:ext uri="{FF2B5EF4-FFF2-40B4-BE49-F238E27FC236}">
                <a16:creationId xmlns:a16="http://schemas.microsoft.com/office/drawing/2014/main" id="{E36AE15F-B12D-8649-BD26-C9D73CC37DF8}"/>
              </a:ext>
            </a:extLst>
          </p:cNvPr>
          <p:cNvCxnSpPr>
            <a:cxnSpLocks/>
          </p:cNvCxnSpPr>
          <p:nvPr/>
        </p:nvCxnSpPr>
        <p:spPr>
          <a:xfrm>
            <a:off x="0" y="6126573"/>
            <a:ext cx="9144000" cy="0"/>
          </a:xfrm>
          <a:prstGeom prst="line">
            <a:avLst/>
          </a:prstGeom>
          <a:ln w="12700">
            <a:solidFill>
              <a:srgbClr val="A6A8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869081AB-4AA5-DB45-B1A9-3AB5073E0A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r="12500"/>
          <a:stretch/>
        </p:blipFill>
        <p:spPr>
          <a:xfrm>
            <a:off x="0" y="1181547"/>
            <a:ext cx="9144000" cy="13298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9ED16AC9-D14A-7347-B41E-1E88E9534613}"/>
              </a:ext>
            </a:extLst>
          </p:cNvPr>
          <p:cNvSpPr txBox="1">
            <a:spLocks/>
          </p:cNvSpPr>
          <p:nvPr/>
        </p:nvSpPr>
        <p:spPr>
          <a:xfrm>
            <a:off x="190999" y="110066"/>
            <a:ext cx="9144000" cy="745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dirty="0">
                <a:solidFill>
                  <a:srgbClr val="231F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inclusive green future - a combined governance &amp; management approach</a:t>
            </a:r>
            <a:endParaRPr lang="en-US" sz="2000" b="1" dirty="0">
              <a:solidFill>
                <a:srgbClr val="231F2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图片 4">
            <a:extLst>
              <a:ext uri="{FF2B5EF4-FFF2-40B4-BE49-F238E27FC236}">
                <a16:creationId xmlns:a16="http://schemas.microsoft.com/office/drawing/2014/main" id="{476EF915-963C-73E3-0383-93F70B932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38" y="6318125"/>
            <a:ext cx="1211175" cy="3707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B589C0-D9C4-4823-B6DC-2434868C89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0324" y="6318125"/>
            <a:ext cx="1669777" cy="370731"/>
          </a:xfrm>
          <a:prstGeom prst="rect">
            <a:avLst/>
          </a:prstGeom>
        </p:spPr>
      </p:pic>
      <p:grpSp>
        <p:nvGrpSpPr>
          <p:cNvPr id="10" name="Grupp 9"/>
          <p:cNvGrpSpPr/>
          <p:nvPr/>
        </p:nvGrpSpPr>
        <p:grpSpPr>
          <a:xfrm>
            <a:off x="2947422" y="3847035"/>
            <a:ext cx="2709117" cy="2231023"/>
            <a:chOff x="6400715" y="3508744"/>
            <a:chExt cx="2902773" cy="2252329"/>
          </a:xfrm>
        </p:grpSpPr>
        <p:pic>
          <p:nvPicPr>
            <p:cNvPr id="11" name="Bildobjekt 10"/>
            <p:cNvPicPr>
              <a:picLocks noChangeAspect="1"/>
            </p:cNvPicPr>
            <p:nvPr/>
          </p:nvPicPr>
          <p:blipFill rotWithShape="1">
            <a:blip r:embed="rId5"/>
            <a:srcRect l="31205" t="60747" r="27917"/>
            <a:stretch/>
          </p:blipFill>
          <p:spPr>
            <a:xfrm>
              <a:off x="6400715" y="3994297"/>
              <a:ext cx="2626242" cy="1766776"/>
            </a:xfrm>
            <a:prstGeom prst="rect">
              <a:avLst/>
            </a:prstGeom>
          </p:spPr>
        </p:pic>
        <p:sp>
          <p:nvSpPr>
            <p:cNvPr id="12" name="Rektangel 11"/>
            <p:cNvSpPr/>
            <p:nvPr/>
          </p:nvSpPr>
          <p:spPr>
            <a:xfrm>
              <a:off x="8197702" y="3508744"/>
              <a:ext cx="1105786" cy="1095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>
                <a:latin typeface="Roboto" panose="02000000000000000000"/>
              </a:endParaRPr>
            </a:p>
          </p:txBody>
        </p:sp>
      </p:grpSp>
      <p:sp>
        <p:nvSpPr>
          <p:cNvPr id="15" name="Rektangel 14"/>
          <p:cNvSpPr/>
          <p:nvPr/>
        </p:nvSpPr>
        <p:spPr>
          <a:xfrm>
            <a:off x="5155596" y="3724715"/>
            <a:ext cx="2311104" cy="987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Roboto" panose="02000000000000000000"/>
              </a:rPr>
              <a:t>Strategic management</a:t>
            </a:r>
            <a:br>
              <a:rPr lang="en-GB" b="1" dirty="0">
                <a:solidFill>
                  <a:schemeClr val="tx1"/>
                </a:solidFill>
                <a:latin typeface="Roboto" panose="02000000000000000000"/>
              </a:rPr>
            </a:br>
            <a:endParaRPr lang="en-GB" b="1" dirty="0">
              <a:solidFill>
                <a:schemeClr val="tx1"/>
              </a:solidFill>
              <a:latin typeface="Roboto" panose="02000000000000000000"/>
            </a:endParaRPr>
          </a:p>
        </p:txBody>
      </p:sp>
      <p:pic>
        <p:nvPicPr>
          <p:cNvPr id="16" name="Bildobjekt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078" y="615566"/>
            <a:ext cx="1331643" cy="1269500"/>
          </a:xfrm>
          <a:prstGeom prst="rect">
            <a:avLst/>
          </a:prstGeom>
        </p:spPr>
      </p:pic>
      <p:sp>
        <p:nvSpPr>
          <p:cNvPr id="17" name="Rektangel 16"/>
          <p:cNvSpPr/>
          <p:nvPr/>
        </p:nvSpPr>
        <p:spPr>
          <a:xfrm>
            <a:off x="3542191" y="1756668"/>
            <a:ext cx="1645418" cy="1630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 err="1">
                <a:solidFill>
                  <a:schemeClr val="tx1"/>
                </a:solidFill>
                <a:latin typeface="Roboto" panose="02000000000000000000"/>
              </a:rPr>
              <a:t>Governance</a:t>
            </a:r>
            <a:endParaRPr lang="sv-SE" b="1" dirty="0">
              <a:solidFill>
                <a:schemeClr val="tx1"/>
              </a:solidFill>
              <a:latin typeface="Roboto" panose="02000000000000000000"/>
            </a:endParaRPr>
          </a:p>
          <a:p>
            <a:pPr algn="ctr"/>
            <a:endParaRPr lang="sv-SE" b="1" dirty="0">
              <a:solidFill>
                <a:schemeClr val="tx1"/>
              </a:solidFill>
              <a:latin typeface="Roboto" panose="02000000000000000000"/>
            </a:endParaRPr>
          </a:p>
          <a:p>
            <a:pPr algn="ctr"/>
            <a:r>
              <a:rPr lang="sv-SE" b="1" dirty="0" err="1">
                <a:solidFill>
                  <a:schemeClr val="tx1"/>
                </a:solidFill>
                <a:latin typeface="Roboto" panose="02000000000000000000"/>
              </a:rPr>
              <a:t>User</a:t>
            </a:r>
            <a:r>
              <a:rPr lang="sv-SE" b="1" dirty="0">
                <a:solidFill>
                  <a:schemeClr val="tx1"/>
                </a:solidFill>
                <a:latin typeface="Roboto" panose="02000000000000000000"/>
              </a:rPr>
              <a:t> </a:t>
            </a:r>
            <a:r>
              <a:rPr lang="sv-SE" b="1" dirty="0" err="1">
                <a:solidFill>
                  <a:schemeClr val="tx1"/>
                </a:solidFill>
                <a:latin typeface="Roboto" panose="02000000000000000000"/>
              </a:rPr>
              <a:t>engagement</a:t>
            </a:r>
            <a:endParaRPr lang="sv-SE" b="1" dirty="0">
              <a:solidFill>
                <a:schemeClr val="tx1"/>
              </a:solidFill>
              <a:latin typeface="Roboto" panose="02000000000000000000"/>
            </a:endParaRPr>
          </a:p>
          <a:p>
            <a:pPr algn="ctr"/>
            <a:endParaRPr lang="sv-SE" b="1" dirty="0">
              <a:solidFill>
                <a:schemeClr val="tx1"/>
              </a:solidFill>
              <a:latin typeface="Roboto" panose="02000000000000000000"/>
            </a:endParaRPr>
          </a:p>
        </p:txBody>
      </p:sp>
      <p:pic>
        <p:nvPicPr>
          <p:cNvPr id="20" name="Bildobjekt 19"/>
          <p:cNvPicPr>
            <a:picLocks noChangeAspect="1"/>
          </p:cNvPicPr>
          <p:nvPr/>
        </p:nvPicPr>
        <p:blipFill rotWithShape="1">
          <a:blip r:embed="rId5"/>
          <a:srcRect l="71254" b="65986"/>
          <a:stretch/>
        </p:blipFill>
        <p:spPr>
          <a:xfrm>
            <a:off x="6109792" y="1473585"/>
            <a:ext cx="1723587" cy="1428825"/>
          </a:xfrm>
          <a:prstGeom prst="rect">
            <a:avLst/>
          </a:prstGeom>
        </p:spPr>
      </p:pic>
      <p:pic>
        <p:nvPicPr>
          <p:cNvPr id="21" name="Bildobjekt 20"/>
          <p:cNvPicPr>
            <a:picLocks noChangeAspect="1"/>
          </p:cNvPicPr>
          <p:nvPr/>
        </p:nvPicPr>
        <p:blipFill rotWithShape="1">
          <a:blip r:embed="rId5"/>
          <a:srcRect r="70359" b="65791"/>
          <a:stretch/>
        </p:blipFill>
        <p:spPr>
          <a:xfrm>
            <a:off x="922907" y="1656892"/>
            <a:ext cx="1698659" cy="1373483"/>
          </a:xfrm>
          <a:prstGeom prst="rect">
            <a:avLst/>
          </a:prstGeom>
        </p:spPr>
      </p:pic>
      <p:cxnSp>
        <p:nvCxnSpPr>
          <p:cNvPr id="22" name="Rak pilkoppling 21"/>
          <p:cNvCxnSpPr/>
          <p:nvPr/>
        </p:nvCxnSpPr>
        <p:spPr>
          <a:xfrm flipH="1" flipV="1">
            <a:off x="2500643" y="3400946"/>
            <a:ext cx="963006" cy="1259688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ak pilkoppling 22"/>
          <p:cNvCxnSpPr/>
          <p:nvPr/>
        </p:nvCxnSpPr>
        <p:spPr>
          <a:xfrm>
            <a:off x="3119333" y="2216702"/>
            <a:ext cx="2424560" cy="14073"/>
          </a:xfrm>
          <a:prstGeom prst="straightConnector1">
            <a:avLst/>
          </a:prstGeom>
          <a:ln w="571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llips 23"/>
          <p:cNvSpPr/>
          <p:nvPr/>
        </p:nvSpPr>
        <p:spPr>
          <a:xfrm>
            <a:off x="5870658" y="1447940"/>
            <a:ext cx="2238678" cy="2145722"/>
          </a:xfrm>
          <a:prstGeom prst="ellipse">
            <a:avLst/>
          </a:prstGeom>
          <a:solidFill>
            <a:srgbClr val="0070C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latin typeface="Roboto" panose="02000000000000000000"/>
            </a:endParaRPr>
          </a:p>
        </p:txBody>
      </p:sp>
      <p:sp>
        <p:nvSpPr>
          <p:cNvPr id="25" name="Ellips 24"/>
          <p:cNvSpPr/>
          <p:nvPr/>
        </p:nvSpPr>
        <p:spPr>
          <a:xfrm>
            <a:off x="595276" y="1465236"/>
            <a:ext cx="2248100" cy="2145722"/>
          </a:xfrm>
          <a:prstGeom prst="ellipse">
            <a:avLst/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latin typeface="Roboto" panose="02000000000000000000"/>
            </a:endParaRPr>
          </a:p>
        </p:txBody>
      </p:sp>
      <p:sp>
        <p:nvSpPr>
          <p:cNvPr id="26" name="Ellips 25"/>
          <p:cNvSpPr/>
          <p:nvPr/>
        </p:nvSpPr>
        <p:spPr>
          <a:xfrm>
            <a:off x="3204666" y="4369049"/>
            <a:ext cx="2248100" cy="2145722"/>
          </a:xfrm>
          <a:prstGeom prst="ellipse">
            <a:avLst/>
          </a:prstGeom>
          <a:solidFill>
            <a:srgbClr val="92D050">
              <a:alpha val="4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latin typeface="Roboto" panose="02000000000000000000"/>
            </a:endParaRPr>
          </a:p>
        </p:txBody>
      </p:sp>
      <p:pic>
        <p:nvPicPr>
          <p:cNvPr id="28" name="Picture 2" descr="http://freshwaterwatch.thewaterhub.org/sites/default/files/ecosystem-services-diagram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313" y="4138722"/>
            <a:ext cx="1448967" cy="142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Rak pilkoppling 28"/>
          <p:cNvCxnSpPr/>
          <p:nvPr/>
        </p:nvCxnSpPr>
        <p:spPr>
          <a:xfrm flipH="1">
            <a:off x="5195314" y="3460541"/>
            <a:ext cx="914479" cy="1003304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ruta 29"/>
          <p:cNvSpPr txBox="1"/>
          <p:nvPr/>
        </p:nvSpPr>
        <p:spPr>
          <a:xfrm>
            <a:off x="739602" y="3681647"/>
            <a:ext cx="1576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 err="1">
                <a:latin typeface="Roboto" panose="02000000000000000000"/>
              </a:rPr>
              <a:t>Ecosystem</a:t>
            </a:r>
            <a:r>
              <a:rPr lang="sv-SE" sz="2000" b="1" dirty="0">
                <a:latin typeface="Roboto" panose="02000000000000000000"/>
              </a:rPr>
              <a:t> Services</a:t>
            </a:r>
          </a:p>
        </p:txBody>
      </p:sp>
      <p:sp>
        <p:nvSpPr>
          <p:cNvPr id="31" name="textruta 30"/>
          <p:cNvSpPr txBox="1"/>
          <p:nvPr/>
        </p:nvSpPr>
        <p:spPr>
          <a:xfrm>
            <a:off x="3604545" y="5912708"/>
            <a:ext cx="16729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 err="1">
                <a:latin typeface="Roboto" panose="02000000000000000000"/>
              </a:rPr>
              <a:t>Trees</a:t>
            </a:r>
            <a:r>
              <a:rPr lang="sv-SE" sz="1200" dirty="0">
                <a:latin typeface="Roboto" panose="02000000000000000000"/>
              </a:rPr>
              <a:t> / Green </a:t>
            </a:r>
            <a:r>
              <a:rPr lang="sv-SE" sz="1200" dirty="0" err="1">
                <a:latin typeface="Roboto" panose="02000000000000000000"/>
              </a:rPr>
              <a:t>spaces</a:t>
            </a:r>
            <a:endParaRPr lang="sv-SE" sz="1200" dirty="0">
              <a:latin typeface="Roboto" panose="02000000000000000000"/>
            </a:endParaRPr>
          </a:p>
        </p:txBody>
      </p:sp>
      <p:sp>
        <p:nvSpPr>
          <p:cNvPr id="32" name="textruta 31"/>
          <p:cNvSpPr txBox="1"/>
          <p:nvPr/>
        </p:nvSpPr>
        <p:spPr>
          <a:xfrm>
            <a:off x="6402760" y="2740822"/>
            <a:ext cx="1220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dirty="0">
                <a:latin typeface="Roboto" panose="02000000000000000000"/>
              </a:rPr>
              <a:t>Administrations /</a:t>
            </a:r>
            <a:br>
              <a:rPr lang="sv-SE" sz="1200" dirty="0">
                <a:latin typeface="Roboto" panose="02000000000000000000"/>
              </a:rPr>
            </a:br>
            <a:r>
              <a:rPr lang="sv-SE" sz="1200" dirty="0">
                <a:latin typeface="Roboto" panose="02000000000000000000"/>
              </a:rPr>
              <a:t>Organisations</a:t>
            </a:r>
          </a:p>
        </p:txBody>
      </p:sp>
      <p:sp>
        <p:nvSpPr>
          <p:cNvPr id="33" name="textruta 32"/>
          <p:cNvSpPr txBox="1"/>
          <p:nvPr/>
        </p:nvSpPr>
        <p:spPr>
          <a:xfrm>
            <a:off x="1125239" y="2944776"/>
            <a:ext cx="1147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dirty="0">
                <a:latin typeface="Roboto" panose="02000000000000000000"/>
              </a:rPr>
              <a:t>The public / </a:t>
            </a:r>
            <a:r>
              <a:rPr lang="sv-SE" sz="1200" dirty="0" err="1">
                <a:latin typeface="Roboto" panose="02000000000000000000"/>
              </a:rPr>
              <a:t>users</a:t>
            </a:r>
            <a:endParaRPr lang="sv-SE" sz="1200" dirty="0">
              <a:latin typeface="Roboto" panose="02000000000000000000"/>
            </a:endParaRPr>
          </a:p>
        </p:txBody>
      </p:sp>
      <p:sp>
        <p:nvSpPr>
          <p:cNvPr id="39" name="Rektangel 38"/>
          <p:cNvSpPr/>
          <p:nvPr/>
        </p:nvSpPr>
        <p:spPr>
          <a:xfrm>
            <a:off x="3930966" y="2530690"/>
            <a:ext cx="1028962" cy="131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err="1">
                <a:solidFill>
                  <a:srgbClr val="C00000"/>
                </a:solidFill>
                <a:latin typeface="Roboto" panose="02000000000000000000"/>
              </a:rPr>
              <a:t>Why</a:t>
            </a:r>
            <a:r>
              <a:rPr lang="sv-SE" dirty="0">
                <a:solidFill>
                  <a:srgbClr val="C00000"/>
                </a:solidFill>
                <a:latin typeface="Roboto" panose="02000000000000000000"/>
              </a:rPr>
              <a:t>?</a:t>
            </a:r>
          </a:p>
        </p:txBody>
      </p:sp>
      <p:sp>
        <p:nvSpPr>
          <p:cNvPr id="40" name="Rektangel 39"/>
          <p:cNvSpPr/>
          <p:nvPr/>
        </p:nvSpPr>
        <p:spPr>
          <a:xfrm>
            <a:off x="4762999" y="3256402"/>
            <a:ext cx="1028962" cy="131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err="1">
                <a:solidFill>
                  <a:srgbClr val="C00000"/>
                </a:solidFill>
                <a:latin typeface="Roboto" panose="02000000000000000000"/>
              </a:rPr>
              <a:t>How</a:t>
            </a:r>
            <a:r>
              <a:rPr lang="sv-SE" dirty="0">
                <a:solidFill>
                  <a:srgbClr val="C00000"/>
                </a:solidFill>
                <a:latin typeface="Roboto" panose="02000000000000000000"/>
              </a:rPr>
              <a:t>?</a:t>
            </a:r>
          </a:p>
        </p:txBody>
      </p:sp>
      <p:sp>
        <p:nvSpPr>
          <p:cNvPr id="41" name="Rektangel 40"/>
          <p:cNvSpPr/>
          <p:nvPr/>
        </p:nvSpPr>
        <p:spPr>
          <a:xfrm>
            <a:off x="3062229" y="4357767"/>
            <a:ext cx="401420" cy="4909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2" name="Rektangel 41"/>
          <p:cNvSpPr/>
          <p:nvPr/>
        </p:nvSpPr>
        <p:spPr>
          <a:xfrm rot="2755960">
            <a:off x="2570527" y="4372225"/>
            <a:ext cx="951722" cy="213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3" name="Rektangel 42"/>
          <p:cNvSpPr/>
          <p:nvPr/>
        </p:nvSpPr>
        <p:spPr>
          <a:xfrm>
            <a:off x="2880378" y="3242057"/>
            <a:ext cx="1028962" cy="1316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err="1">
                <a:solidFill>
                  <a:srgbClr val="C00000"/>
                </a:solidFill>
                <a:latin typeface="Roboto" panose="02000000000000000000"/>
              </a:rPr>
              <a:t>What</a:t>
            </a:r>
            <a:r>
              <a:rPr lang="sv-SE" dirty="0">
                <a:solidFill>
                  <a:srgbClr val="C00000"/>
                </a:solidFill>
                <a:latin typeface="Roboto" panose="02000000000000000000"/>
              </a:rPr>
              <a:t>?</a:t>
            </a:r>
          </a:p>
        </p:txBody>
      </p:sp>
      <p:pic>
        <p:nvPicPr>
          <p:cNvPr id="44" name="Bildobjekt 4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89997" y="3922253"/>
            <a:ext cx="1895245" cy="164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82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4" grpId="0" animBg="1"/>
      <p:bldP spid="25" grpId="0" animBg="1"/>
      <p:bldP spid="26" grpId="0" animBg="1"/>
      <p:bldP spid="30" grpId="0"/>
      <p:bldP spid="39" grpId="0"/>
      <p:bldP spid="40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640183" y="2173368"/>
            <a:ext cx="672914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latin typeface="Roboto" pitchFamily="2" charset="0"/>
                <a:ea typeface="Roboto" pitchFamily="2" charset="0"/>
              </a:rPr>
              <a:t>Thank you!</a:t>
            </a:r>
          </a:p>
        </p:txBody>
      </p:sp>
      <p:pic>
        <p:nvPicPr>
          <p:cNvPr id="9" name="图片 12">
            <a:extLst>
              <a:ext uri="{FF2B5EF4-FFF2-40B4-BE49-F238E27FC236}">
                <a16:creationId xmlns:a16="http://schemas.microsoft.com/office/drawing/2014/main" id="{A9F31CBE-3880-DD1B-BDF1-30FEB2F444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98" t="3956" r="14452" b="-1"/>
          <a:stretch/>
        </p:blipFill>
        <p:spPr>
          <a:xfrm rot="16200000">
            <a:off x="-3365138" y="3365138"/>
            <a:ext cx="6858003" cy="1277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4A00EAE-F2F7-8D4C-342F-C0C417C82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183" y="3367273"/>
            <a:ext cx="2354687" cy="72543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1F09887-D7BC-2E3A-49B2-B2565F745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922" y="3538707"/>
            <a:ext cx="2488456" cy="55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633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F13A7AAB71FF4E96650CFAE4CB3C00" ma:contentTypeVersion="16" ma:contentTypeDescription="Create a new document." ma:contentTypeScope="" ma:versionID="01c7c8a3226b274e65917e37b5540e63">
  <xsd:schema xmlns:xsd="http://www.w3.org/2001/XMLSchema" xmlns:xs="http://www.w3.org/2001/XMLSchema" xmlns:p="http://schemas.microsoft.com/office/2006/metadata/properties" xmlns:ns2="247b320a-10fd-4c85-93bc-332cc366a8d9" xmlns:ns3="66073966-ae8e-4b5b-b7e0-a4f858c07b7b" xmlns:ns4="985ec44e-1bab-4c0b-9df0-6ba128686fc9" targetNamespace="http://schemas.microsoft.com/office/2006/metadata/properties" ma:root="true" ma:fieldsID="8df092ba6b784b83ff4bbfb0ac9441bf" ns2:_="" ns3:_="" ns4:_="">
    <xsd:import namespace="247b320a-10fd-4c85-93bc-332cc366a8d9"/>
    <xsd:import namespace="66073966-ae8e-4b5b-b7e0-a4f858c07b7b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7b320a-10fd-4c85-93bc-332cc366a8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073966-ae8e-4b5b-b7e0-a4f858c07b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c26a3491-f13b-45c7-84ca-43fda9eb3bcc}" ma:internalName="TaxCatchAll" ma:showField="CatchAllData" ma:web="66073966-ae8e-4b5b-b7e0-a4f858c07b7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85ec44e-1bab-4c0b-9df0-6ba128686fc9" xsi:nil="true"/>
    <lcf76f155ced4ddcb4097134ff3c332f xmlns="247b320a-10fd-4c85-93bc-332cc366a8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91C9BB9-BCAA-44B4-89F3-8F8EE85E17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47b320a-10fd-4c85-93bc-332cc366a8d9"/>
    <ds:schemaRef ds:uri="66073966-ae8e-4b5b-b7e0-a4f858c07b7b"/>
    <ds:schemaRef ds:uri="985ec44e-1bab-4c0b-9df0-6ba128686f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60D82DE-0DD3-4636-8906-3BBF9498DB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70975E-7EE0-4586-A581-6CC5325ACB3A}">
  <ds:schemaRefs>
    <ds:schemaRef ds:uri="66073966-ae8e-4b5b-b7e0-a4f858c07b7b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985ec44e-1bab-4c0b-9df0-6ba128686fc9"/>
    <ds:schemaRef ds:uri="http://purl.org/dc/elements/1.1/"/>
    <ds:schemaRef ds:uri="http://schemas.microsoft.com/office/2006/metadata/properties"/>
    <ds:schemaRef ds:uri="247b320a-10fd-4c85-93bc-332cc366a8d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8319</TotalTime>
  <Words>269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Shuyue Li</dc:creator>
  <cp:lastModifiedBy>Thomas Randrup</cp:lastModifiedBy>
  <cp:revision>60</cp:revision>
  <dcterms:created xsi:type="dcterms:W3CDTF">2021-07-28T07:41:23Z</dcterms:created>
  <dcterms:modified xsi:type="dcterms:W3CDTF">2023-06-07T11:59:10Z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0x01010024F13A7AAB71FF4E96650CFAE4CB3C00</vt:lpwstr>
  </property>
</Properties>
</file>