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41" r:id="rId2"/>
  </p:sldMasterIdLst>
  <p:notesMasterIdLst>
    <p:notesMasterId r:id="rId8"/>
  </p:notesMasterIdLst>
  <p:handoutMasterIdLst>
    <p:handoutMasterId r:id="rId9"/>
  </p:handoutMasterIdLst>
  <p:sldIdLst>
    <p:sldId id="376" r:id="rId3"/>
    <p:sldId id="368" r:id="rId4"/>
    <p:sldId id="364" r:id="rId5"/>
    <p:sldId id="371" r:id="rId6"/>
    <p:sldId id="374" r:id="rId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18" userDrawn="1">
          <p15:clr>
            <a:srgbClr val="A4A3A4"/>
          </p15:clr>
        </p15:guide>
        <p15:guide id="2" orient="horz" pos="2160">
          <p15:clr>
            <a:srgbClr val="A4A3A4"/>
          </p15:clr>
        </p15:guide>
        <p15:guide id="3" orient="horz" pos="10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Arnout Drenthel" initials="AD [7]" lastIdx="1" clrIdx="6"/>
  <p:cmAuthor id="1" name="Arnout Drenthel" initials="AD" lastIdx="1" clrIdx="0"/>
  <p:cmAuthor id="8" name="Arnout Drenthel" initials="AD [8]" lastIdx="1" clrIdx="7"/>
  <p:cmAuthor id="2" name="Arnout Drenthel" initials="AD [2]" lastIdx="1" clrIdx="1"/>
  <p:cmAuthor id="9" name="Arnout Drenthel" initials="AD [9]" lastIdx="1" clrIdx="8"/>
  <p:cmAuthor id="3" name="Arnout Drenthel" initials="AD [3]" lastIdx="1" clrIdx="2"/>
  <p:cmAuthor id="4" name="Arnout Drenthel" initials="AD [4]" lastIdx="1" clrIdx="3"/>
  <p:cmAuthor id="5" name="Arnout Drenthel" initials="AD [5]" lastIdx="1" clrIdx="4"/>
  <p:cmAuthor id="6" name="Arnout Drenthel" initials="AD [6]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Stijl, thema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Stijl, thema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tijl, gemiddeld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Stijl, licht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4548" autoAdjust="0"/>
  </p:normalViewPr>
  <p:slideViewPr>
    <p:cSldViewPr snapToGrid="0">
      <p:cViewPr varScale="1">
        <p:scale>
          <a:sx n="73" d="100"/>
          <a:sy n="73" d="100"/>
        </p:scale>
        <p:origin x="1070" y="58"/>
      </p:cViewPr>
      <p:guideLst>
        <p:guide pos="518"/>
        <p:guide orient="horz" pos="2160"/>
        <p:guide orient="horz" pos="10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15224"/>
    </p:cViewPr>
  </p:sorterViewPr>
  <p:notesViewPr>
    <p:cSldViewPr snapToGrid="0">
      <p:cViewPr varScale="1">
        <p:scale>
          <a:sx n="79" d="100"/>
          <a:sy n="79" d="100"/>
        </p:scale>
        <p:origin x="394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customXml" Target="../customXml/item1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6709BA-0250-418B-A227-469BF0F69AD3}" type="datetimeFigureOut">
              <a:rPr lang="nl-NL" smtClean="0"/>
              <a:pPr/>
              <a:t>24-5-2023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A4FE01-11FF-43DA-B7F5-6592B996E3FA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8179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D30240-3B76-4E52-B42B-C39F5C218F4D}" type="datetimeFigureOut">
              <a:rPr lang="nl-NL" smtClean="0"/>
              <a:pPr/>
              <a:t>24-5-2023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501649-886C-4324-AD4C-E61C88D47728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69954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-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501649-886C-4324-AD4C-E61C88D47728}" type="slidenum">
              <a:rPr lang="nl-NL" smtClean="0"/>
              <a:pPr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27013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501649-886C-4324-AD4C-E61C88D47728}" type="slidenum">
              <a:rPr lang="nl-NL" smtClean="0"/>
              <a:pPr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3726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501649-886C-4324-AD4C-E61C88D47728}" type="slidenum">
              <a:rPr lang="nl-NL" smtClean="0"/>
              <a:pPr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9075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554588" y="1882800"/>
            <a:ext cx="5004000" cy="2336400"/>
          </a:xfr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554588" y="4215600"/>
            <a:ext cx="5004000" cy="1339200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4611018-E0D5-BF45-B124-6BD0F554E3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" y="0"/>
            <a:ext cx="12192000" cy="168275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" y="0"/>
            <a:ext cx="12182611" cy="16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7730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636">
          <p15:clr>
            <a:srgbClr val="FBAE40"/>
          </p15:clr>
        </p15:guide>
        <p15:guide id="2" pos="404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35000" y="2276475"/>
            <a:ext cx="5226050" cy="39449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53199" y="2276475"/>
            <a:ext cx="5004000" cy="39449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14" name="Tijdelijke aanduiding voor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voettekst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6" name="Tijdelijke aanduiding voor dianumm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80017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5001" y="2306037"/>
            <a:ext cx="5004000" cy="648000"/>
          </a:xfrm>
          <a:noFill/>
        </p:spPr>
        <p:txBody>
          <a:bodyPr lIns="180000" tIns="180000" rIns="180000" bIns="7200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35001" y="2953738"/>
            <a:ext cx="5004000" cy="3267676"/>
          </a:xfrm>
          <a:noFill/>
        </p:spPr>
        <p:txBody>
          <a:bodyPr lIns="180000" tIns="180000" rIns="180000" bIns="72000"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553200" y="2306037"/>
            <a:ext cx="5004000" cy="647228"/>
          </a:xfrm>
          <a:noFill/>
        </p:spPr>
        <p:txBody>
          <a:bodyPr lIns="180000" tIns="180000" rIns="180000" bIns="7200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553200" y="2953738"/>
            <a:ext cx="5005388" cy="3267676"/>
          </a:xfrm>
          <a:noFill/>
        </p:spPr>
        <p:txBody>
          <a:bodyPr lIns="180000" tIns="180000" rIns="180000" bIns="72000"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6" name="Tijdelijke aanduiding voor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7" name="Tijdelijke aanduiding voor voettekst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90576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88" userDrawn="1">
          <p15:clr>
            <a:srgbClr val="FBAE40"/>
          </p15:clr>
        </p15:guide>
        <p15:guide id="2" pos="3693" userDrawn="1">
          <p15:clr>
            <a:srgbClr val="FBAE40"/>
          </p15:clr>
        </p15:guide>
        <p15:guide id="3" orient="horz" pos="1661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2" name="Tijdelijke aanduiding voor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voettekst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dianumm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790423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0859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35000" y="3427413"/>
            <a:ext cx="5003800" cy="2793999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0" name="Tijdelijke aanduiding voor inhoud 9"/>
          <p:cNvSpPr>
            <a:spLocks noGrp="1"/>
          </p:cNvSpPr>
          <p:nvPr>
            <p:ph sz="quarter" idx="13"/>
          </p:nvPr>
        </p:nvSpPr>
        <p:spPr>
          <a:xfrm>
            <a:off x="6554588" y="1052513"/>
            <a:ext cx="5004000" cy="516890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35000" y="1052513"/>
            <a:ext cx="5003800" cy="94804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7" name="Tijdelijke aanduiding voor datum 1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voettekst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Tijdelijke aanduiding voor dianumm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691357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te tekst 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35000" y="1052514"/>
            <a:ext cx="10923588" cy="4024800"/>
          </a:xfrm>
        </p:spPr>
        <p:txBody>
          <a:bodyPr anchor="b" anchorCtr="0">
            <a:normAutofit/>
          </a:bodyPr>
          <a:lstStyle>
            <a:lvl1pPr algn="l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4" name="Ondertitel 2"/>
          <p:cNvSpPr>
            <a:spLocks noGrp="1"/>
          </p:cNvSpPr>
          <p:nvPr>
            <p:ph type="subTitle" idx="1"/>
          </p:nvPr>
        </p:nvSpPr>
        <p:spPr>
          <a:xfrm>
            <a:off x="635000" y="5077315"/>
            <a:ext cx="5461000" cy="1144098"/>
          </a:xfrm>
        </p:spPr>
        <p:txBody>
          <a:bodyPr lIns="162000" tIns="90000" rIns="90000">
            <a:norm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9" name="Tijdelijke aanduiding voor datum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913976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659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te tekst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35000" y="1052514"/>
            <a:ext cx="10923588" cy="4024800"/>
          </a:xfrm>
        </p:spPr>
        <p:txBody>
          <a:bodyPr anchor="b" anchorCtr="0">
            <a:normAutofit/>
          </a:bodyPr>
          <a:lstStyle>
            <a:lvl1pPr algn="l">
              <a:defRPr sz="8000" b="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4" name="Ondertitel 2"/>
          <p:cNvSpPr>
            <a:spLocks noGrp="1"/>
          </p:cNvSpPr>
          <p:nvPr>
            <p:ph type="subTitle" idx="1"/>
          </p:nvPr>
        </p:nvSpPr>
        <p:spPr>
          <a:xfrm>
            <a:off x="635000" y="5077314"/>
            <a:ext cx="5461000" cy="1144099"/>
          </a:xfrm>
        </p:spPr>
        <p:txBody>
          <a:bodyPr lIns="162000" tIns="90000"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Tijdelijke aanduiding voor dianumm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729948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659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vlak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6096000" y="-1588"/>
            <a:ext cx="6096000" cy="68595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Font typeface="Arial" charset="0"/>
              <a:buNone/>
            </a:pPr>
            <a:endParaRPr lang="nl-NL" sz="1000">
              <a:solidFill>
                <a:schemeClr val="bg1"/>
              </a:solidFill>
            </a:endParaRPr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35000" y="2636838"/>
            <a:ext cx="5003799" cy="1584324"/>
          </a:xfrm>
        </p:spPr>
        <p:txBody>
          <a:bodyPr anchor="ctr" anchorCtr="0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>
          <a:xfrm>
            <a:off x="6554588" y="1066800"/>
            <a:ext cx="5004000" cy="5154613"/>
          </a:xfrm>
        </p:spPr>
        <p:txBody>
          <a:bodyPr anchor="ctr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1AB1A3E9-97CB-CA43-9E2C-4CE700C68A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34" t="19074" r="44934"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181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  <p15:guide id="3" pos="5609">
          <p15:clr>
            <a:srgbClr val="FBAE40"/>
          </p15:clr>
        </p15:guide>
        <p15:guide id="4" pos="590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vlak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34999" y="2636839"/>
            <a:ext cx="5004000" cy="1584324"/>
          </a:xfrm>
        </p:spPr>
        <p:txBody>
          <a:bodyPr anchor="ctr" anchorCtr="0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/>
          </p:nvPr>
        </p:nvSpPr>
        <p:spPr>
          <a:xfrm>
            <a:off x="6553199" y="1052513"/>
            <a:ext cx="5004000" cy="5168900"/>
          </a:xfrm>
        </p:spPr>
        <p:txBody>
          <a:bodyPr anchor="ctr" anchorCtr="0"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3" name="Tijdelijke aanduiding voor datum 1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voettekst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BE770F96-3C80-EF44-950D-D974353140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34" t="19074" r="44934"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0995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35000" y="3427413"/>
            <a:ext cx="5003800" cy="27940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635000" y="1052513"/>
            <a:ext cx="5003800" cy="94804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7" name="Tijdelijke aanduiding voor afbeelding 16">
            <a:extLst>
              <a:ext uri="{FF2B5EF4-FFF2-40B4-BE49-F238E27FC236}">
                <a16:creationId xmlns:a16="http://schemas.microsoft.com/office/drawing/2014/main" id="{BBCE35AD-A624-6445-84E4-C0AC03B155A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-2381"/>
            <a:ext cx="6096000" cy="6860381"/>
          </a:xfrm>
          <a:custGeom>
            <a:avLst/>
            <a:gdLst>
              <a:gd name="connsiteX0" fmla="*/ 235800 w 6096000"/>
              <a:gd name="connsiteY0" fmla="*/ 0 h 6860381"/>
              <a:gd name="connsiteX1" fmla="*/ 6096000 w 6096000"/>
              <a:gd name="connsiteY1" fmla="*/ 0 h 6860381"/>
              <a:gd name="connsiteX2" fmla="*/ 6096000 w 6096000"/>
              <a:gd name="connsiteY2" fmla="*/ 6860381 h 6860381"/>
              <a:gd name="connsiteX3" fmla="*/ 0 w 6096000"/>
              <a:gd name="connsiteY3" fmla="*/ 6860381 h 6860381"/>
              <a:gd name="connsiteX4" fmla="*/ 0 w 6096000"/>
              <a:gd name="connsiteY4" fmla="*/ 711581 h 6860381"/>
              <a:gd name="connsiteX5" fmla="*/ 235800 w 6096000"/>
              <a:gd name="connsiteY5" fmla="*/ 711581 h 6860381"/>
              <a:gd name="connsiteX6" fmla="*/ 235800 w 6096000"/>
              <a:gd name="connsiteY6" fmla="*/ 2381 h 686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60381">
                <a:moveTo>
                  <a:pt x="235800" y="0"/>
                </a:moveTo>
                <a:lnTo>
                  <a:pt x="6096000" y="0"/>
                </a:lnTo>
                <a:lnTo>
                  <a:pt x="6096000" y="6860381"/>
                </a:lnTo>
                <a:lnTo>
                  <a:pt x="0" y="6860381"/>
                </a:lnTo>
                <a:lnTo>
                  <a:pt x="0" y="711581"/>
                </a:lnTo>
                <a:lnTo>
                  <a:pt x="235800" y="711581"/>
                </a:lnTo>
                <a:lnTo>
                  <a:pt x="235800" y="2381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26409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 numCol="1" spcCol="468000"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13" name="Tijdelijke aanduiding voor datum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voettekst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129216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k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jdelijke aanduiding voor tekst 9"/>
          <p:cNvSpPr>
            <a:spLocks noGrp="1"/>
          </p:cNvSpPr>
          <p:nvPr>
            <p:ph type="body" sz="quarter" idx="15"/>
          </p:nvPr>
        </p:nvSpPr>
        <p:spPr>
          <a:xfrm>
            <a:off x="635000" y="2289600"/>
            <a:ext cx="5005388" cy="3935413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206" y="1051200"/>
            <a:ext cx="5004594" cy="9480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20" name="Tijdelijke aanduiding voor datum 19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1" name="Tijdelijke aanduiding voor voettekst 20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2" name="Tijdelijke aanduiding voor dianummer 21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3" name="Tijdelijke aanduiding voor afbeelding 12">
            <a:extLst>
              <a:ext uri="{FF2B5EF4-FFF2-40B4-BE49-F238E27FC236}">
                <a16:creationId xmlns:a16="http://schemas.microsoft.com/office/drawing/2014/main" id="{E2861002-9B37-3648-AC12-62C3BB3C1FD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-2381"/>
            <a:ext cx="6096000" cy="6860381"/>
          </a:xfrm>
          <a:custGeom>
            <a:avLst/>
            <a:gdLst>
              <a:gd name="connsiteX0" fmla="*/ 235800 w 6096000"/>
              <a:gd name="connsiteY0" fmla="*/ 0 h 6860381"/>
              <a:gd name="connsiteX1" fmla="*/ 6096000 w 6096000"/>
              <a:gd name="connsiteY1" fmla="*/ 0 h 6860381"/>
              <a:gd name="connsiteX2" fmla="*/ 6096000 w 6096000"/>
              <a:gd name="connsiteY2" fmla="*/ 6860381 h 6860381"/>
              <a:gd name="connsiteX3" fmla="*/ 0 w 6096000"/>
              <a:gd name="connsiteY3" fmla="*/ 6860381 h 6860381"/>
              <a:gd name="connsiteX4" fmla="*/ 0 w 6096000"/>
              <a:gd name="connsiteY4" fmla="*/ 711581 h 6860381"/>
              <a:gd name="connsiteX5" fmla="*/ 235800 w 6096000"/>
              <a:gd name="connsiteY5" fmla="*/ 711581 h 6860381"/>
              <a:gd name="connsiteX6" fmla="*/ 235800 w 6096000"/>
              <a:gd name="connsiteY6" fmla="*/ 2381 h 686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60381">
                <a:moveTo>
                  <a:pt x="235800" y="0"/>
                </a:moveTo>
                <a:lnTo>
                  <a:pt x="6096000" y="0"/>
                </a:lnTo>
                <a:lnTo>
                  <a:pt x="6096000" y="6860381"/>
                </a:lnTo>
                <a:lnTo>
                  <a:pt x="0" y="6860381"/>
                </a:lnTo>
                <a:lnTo>
                  <a:pt x="0" y="711581"/>
                </a:lnTo>
                <a:lnTo>
                  <a:pt x="235800" y="711581"/>
                </a:lnTo>
                <a:lnTo>
                  <a:pt x="235800" y="2381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B9945B71-DBE8-C64D-A8FF-A06662931A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34" t="19074" r="44934"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0978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tekst 10"/>
          <p:cNvSpPr>
            <a:spLocks noGrp="1"/>
          </p:cNvSpPr>
          <p:nvPr>
            <p:ph type="body" sz="quarter" idx="16"/>
          </p:nvPr>
        </p:nvSpPr>
        <p:spPr>
          <a:xfrm>
            <a:off x="635000" y="2289600"/>
            <a:ext cx="5003800" cy="3931813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051200"/>
            <a:ext cx="5003800" cy="94804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8" name="Tijdelijke aanduiding voor afbeelding 7">
            <a:extLst>
              <a:ext uri="{FF2B5EF4-FFF2-40B4-BE49-F238E27FC236}">
                <a16:creationId xmlns:a16="http://schemas.microsoft.com/office/drawing/2014/main" id="{1817E04A-B9A8-0D44-BBB8-122507EA081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-2381"/>
            <a:ext cx="6096000" cy="6860381"/>
          </a:xfrm>
          <a:custGeom>
            <a:avLst/>
            <a:gdLst>
              <a:gd name="connsiteX0" fmla="*/ 235800 w 6096000"/>
              <a:gd name="connsiteY0" fmla="*/ 0 h 6860381"/>
              <a:gd name="connsiteX1" fmla="*/ 6096000 w 6096000"/>
              <a:gd name="connsiteY1" fmla="*/ 0 h 6860381"/>
              <a:gd name="connsiteX2" fmla="*/ 6096000 w 6096000"/>
              <a:gd name="connsiteY2" fmla="*/ 6860381 h 6860381"/>
              <a:gd name="connsiteX3" fmla="*/ 0 w 6096000"/>
              <a:gd name="connsiteY3" fmla="*/ 6860381 h 6860381"/>
              <a:gd name="connsiteX4" fmla="*/ 0 w 6096000"/>
              <a:gd name="connsiteY4" fmla="*/ 711581 h 6860381"/>
              <a:gd name="connsiteX5" fmla="*/ 235800 w 6096000"/>
              <a:gd name="connsiteY5" fmla="*/ 711581 h 6860381"/>
              <a:gd name="connsiteX6" fmla="*/ 235800 w 6096000"/>
              <a:gd name="connsiteY6" fmla="*/ 2381 h 686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60381">
                <a:moveTo>
                  <a:pt x="235800" y="0"/>
                </a:moveTo>
                <a:lnTo>
                  <a:pt x="6096000" y="0"/>
                </a:lnTo>
                <a:lnTo>
                  <a:pt x="6096000" y="6860381"/>
                </a:lnTo>
                <a:lnTo>
                  <a:pt x="0" y="6860381"/>
                </a:lnTo>
                <a:lnTo>
                  <a:pt x="0" y="711581"/>
                </a:lnTo>
                <a:lnTo>
                  <a:pt x="235800" y="711581"/>
                </a:lnTo>
                <a:lnTo>
                  <a:pt x="235800" y="2381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29838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77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horizontaal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237490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749487"/>
            <a:ext cx="10923588" cy="2471925"/>
          </a:xfrm>
        </p:spPr>
        <p:txBody>
          <a:bodyPr numCol="2" spcCol="468000"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38466592-3EDA-8A4C-9A9E-0690EAD4E0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34" t="19074" r="44934"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0065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horizontaal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3430587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237490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749487"/>
            <a:ext cx="10923588" cy="2471925"/>
          </a:xfrm>
        </p:spPr>
        <p:txBody>
          <a:bodyPr numCol="2" spcCol="46800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371931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kleu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>
            <a:lvl1pPr>
              <a:buClr>
                <a:schemeClr val="bg2"/>
              </a:buClr>
              <a:tabLst>
                <a:tab pos="1619250" algn="l"/>
              </a:tabLst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205" y="3888000"/>
            <a:ext cx="5004595" cy="2333413"/>
          </a:xfrm>
        </p:spPr>
        <p:txBody>
          <a:bodyPr anchor="t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6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554588" y="3888000"/>
            <a:ext cx="5004000" cy="2333413"/>
          </a:xfrm>
        </p:spPr>
        <p:txBody>
          <a:bodyPr tIns="50400" numCol="1" spcCol="468000" anchor="t" anchorCtr="0"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1" name="Tijdelijke aanduiding voor voettekst 10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68891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553199" y="3888000"/>
            <a:ext cx="5004000" cy="2333413"/>
          </a:xfrm>
        </p:spPr>
        <p:txBody>
          <a:bodyPr tIns="50400" numCol="1" spcCol="468000" anchor="t" anchorCtr="0"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206" y="3888000"/>
            <a:ext cx="5004594" cy="2333413"/>
          </a:xfrm>
        </p:spPr>
        <p:txBody>
          <a:bodyPr anchor="t" anchorCtr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Tijdelijke aanduiding voor datum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403901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. kleur zonder tite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>
            <a:lvl1pPr>
              <a:tabLst>
                <a:tab pos="1619250" algn="l"/>
              </a:tabLst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888000"/>
            <a:ext cx="10923588" cy="2333413"/>
          </a:xfrm>
        </p:spPr>
        <p:txBody>
          <a:bodyPr tIns="50400" numCol="2" spcCol="468000"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816338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. wit zonde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888000"/>
            <a:ext cx="10923588" cy="2333413"/>
          </a:xfrm>
        </p:spPr>
        <p:txBody>
          <a:bodyPr tIns="50400" numCol="2" spcCol="468000"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61047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kleur tite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/>
          <p:cNvSpPr>
            <a:spLocks noGrp="1"/>
          </p:cNvSpPr>
          <p:nvPr>
            <p:ph type="pic" sz="quarter" idx="14"/>
          </p:nvPr>
        </p:nvSpPr>
        <p:spPr>
          <a:xfrm>
            <a:off x="0" y="3427413"/>
            <a:ext cx="12192000" cy="3430587"/>
          </a:xfrm>
          <a:prstGeom prst="rect">
            <a:avLst/>
          </a:prstGeom>
          <a:noFill/>
        </p:spPr>
        <p:txBody>
          <a:bodyPr wrap="square" lIns="612000"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3600" y="1051200"/>
            <a:ext cx="10924382" cy="9468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3" name="Tijdelijke aanduiding voor datum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voettekst 1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158509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wit tite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/>
          <p:cNvSpPr>
            <a:spLocks noGrp="1"/>
          </p:cNvSpPr>
          <p:nvPr>
            <p:ph type="pic" sz="quarter" idx="14"/>
          </p:nvPr>
        </p:nvSpPr>
        <p:spPr>
          <a:xfrm>
            <a:off x="0" y="3427413"/>
            <a:ext cx="12192000" cy="3430587"/>
          </a:xfrm>
          <a:prstGeom prst="rect">
            <a:avLst/>
          </a:prstGeom>
          <a:noFill/>
        </p:spPr>
        <p:txBody>
          <a:bodyPr wrap="square" lIns="612000">
            <a:noAutofit/>
          </a:bodyPr>
          <a:lstStyle/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634206" y="1051200"/>
            <a:ext cx="10924382" cy="9468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048046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afbeelding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hoek 1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3" name="Afbeelding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24" name="Tijdelijke aanduiding voor tekst 16"/>
          <p:cNvSpPr>
            <a:spLocks noGrp="1"/>
          </p:cNvSpPr>
          <p:nvPr>
            <p:ph type="body" sz="quarter" idx="21" hasCustomPrompt="1"/>
          </p:nvPr>
        </p:nvSpPr>
        <p:spPr>
          <a:xfrm>
            <a:off x="6553200" y="5832053"/>
            <a:ext cx="5004000" cy="389360"/>
          </a:xfrm>
        </p:spPr>
        <p:txBody>
          <a:bodyPr lIns="118800" anchor="b" anchorCtr="0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7" name="Titel 1"/>
          <p:cNvSpPr>
            <a:spLocks noGrp="1"/>
          </p:cNvSpPr>
          <p:nvPr>
            <p:ph type="ctrTitle"/>
          </p:nvPr>
        </p:nvSpPr>
        <p:spPr>
          <a:xfrm>
            <a:off x="6553200" y="1885467"/>
            <a:ext cx="5004000" cy="2336400"/>
          </a:xfr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8" name="Ondertitel 2"/>
          <p:cNvSpPr>
            <a:spLocks noGrp="1"/>
          </p:cNvSpPr>
          <p:nvPr>
            <p:ph type="subTitle" idx="1"/>
          </p:nvPr>
        </p:nvSpPr>
        <p:spPr>
          <a:xfrm>
            <a:off x="6553200" y="4218267"/>
            <a:ext cx="5004000" cy="1613786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pic>
        <p:nvPicPr>
          <p:cNvPr id="19" name="Afbeelding 18">
            <a:extLst>
              <a:ext uri="{FF2B5EF4-FFF2-40B4-BE49-F238E27FC236}">
                <a16:creationId xmlns:a16="http://schemas.microsoft.com/office/drawing/2014/main" id="{5FF1452E-61D4-2248-8677-11F4BF81792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  <p:sp>
        <p:nvSpPr>
          <p:cNvPr id="21" name="Tijdelijke aanduiding voor afbeelding 22">
            <a:extLst>
              <a:ext uri="{FF2B5EF4-FFF2-40B4-BE49-F238E27FC236}">
                <a16:creationId xmlns:a16="http://schemas.microsoft.com/office/drawing/2014/main" id="{55BAFB1C-5D11-944A-96BB-FA74D8B08F8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0" y="0"/>
            <a:ext cx="6099175" cy="6858000"/>
          </a:xfrm>
          <a:custGeom>
            <a:avLst/>
            <a:gdLst>
              <a:gd name="connsiteX0" fmla="*/ 0 w 6099175"/>
              <a:gd name="connsiteY0" fmla="*/ 0 h 6858000"/>
              <a:gd name="connsiteX1" fmla="*/ 5782375 w 6099175"/>
              <a:gd name="connsiteY1" fmla="*/ 0 h 6858000"/>
              <a:gd name="connsiteX2" fmla="*/ 5782375 w 6099175"/>
              <a:gd name="connsiteY2" fmla="*/ 1278000 h 6858000"/>
              <a:gd name="connsiteX3" fmla="*/ 6099175 w 6099175"/>
              <a:gd name="connsiteY3" fmla="*/ 1278000 h 6858000"/>
              <a:gd name="connsiteX4" fmla="*/ 6099175 w 6099175"/>
              <a:gd name="connsiteY4" fmla="*/ 6858000 h 6858000"/>
              <a:gd name="connsiteX5" fmla="*/ 0 w 6099175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9175" h="6858000">
                <a:moveTo>
                  <a:pt x="0" y="0"/>
                </a:moveTo>
                <a:lnTo>
                  <a:pt x="5782375" y="0"/>
                </a:lnTo>
                <a:lnTo>
                  <a:pt x="5782375" y="1278000"/>
                </a:lnTo>
                <a:lnTo>
                  <a:pt x="6099175" y="1278000"/>
                </a:lnTo>
                <a:lnTo>
                  <a:pt x="6099175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 lIns="612000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" y="0"/>
            <a:ext cx="12182611" cy="16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2234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67795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met titel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0" y="5153776"/>
            <a:ext cx="12192000" cy="576000"/>
          </a:xfrm>
          <a:solidFill>
            <a:schemeClr val="tx2"/>
          </a:solidFill>
        </p:spPr>
        <p:txBody>
          <a:bodyPr lIns="756000" anchor="ctr" anchorCtr="0"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>
          <a:xfrm>
            <a:off x="0" y="5825413"/>
            <a:ext cx="12192000" cy="396000"/>
          </a:xfrm>
          <a:solidFill>
            <a:schemeClr val="bg1"/>
          </a:solidFill>
        </p:spPr>
        <p:txBody>
          <a:bodyPr lIns="756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9924026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/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>
          <a:xfrm>
            <a:off x="635000" y="2276475"/>
            <a:ext cx="10923588" cy="39449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voettekst 10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dianumm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90003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/grafiek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4"/>
          </p:nvPr>
        </p:nvSpPr>
        <p:spPr>
          <a:xfrm>
            <a:off x="7958859" y="2276475"/>
            <a:ext cx="3600000" cy="3937000"/>
          </a:xfrm>
        </p:spPr>
        <p:txBody>
          <a:bodyPr/>
          <a:lstStyle>
            <a:lvl1pPr marL="0" indent="0">
              <a:buNone/>
              <a:defRPr sz="2000"/>
            </a:lvl1pPr>
            <a:lvl2pPr marL="313200" indent="0">
              <a:buNone/>
              <a:defRPr sz="1800"/>
            </a:lvl2pPr>
            <a:lvl3pPr marL="630000" indent="0">
              <a:buNone/>
              <a:defRPr sz="1600"/>
            </a:lvl3pPr>
            <a:lvl4pPr marL="943200" indent="0">
              <a:buNone/>
              <a:defRPr sz="1600"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9" name="Tijdelijke aanduiding voor inhoud 8"/>
          <p:cNvSpPr>
            <a:spLocks noGrp="1"/>
          </p:cNvSpPr>
          <p:nvPr>
            <p:ph sz="quarter" idx="15"/>
          </p:nvPr>
        </p:nvSpPr>
        <p:spPr>
          <a:xfrm>
            <a:off x="635000" y="2276475"/>
            <a:ext cx="7178964" cy="39449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086888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/grafiek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jdelijke aanduiding voor tekst 9"/>
          <p:cNvSpPr>
            <a:spLocks noGrp="1"/>
          </p:cNvSpPr>
          <p:nvPr>
            <p:ph type="body" sz="quarter" idx="14"/>
          </p:nvPr>
        </p:nvSpPr>
        <p:spPr>
          <a:xfrm>
            <a:off x="6550024" y="2289599"/>
            <a:ext cx="5004000" cy="3931813"/>
          </a:xfrm>
        </p:spPr>
        <p:txBody>
          <a:bodyPr anchor="t" anchorCtr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50024" y="1051200"/>
            <a:ext cx="5004000" cy="9480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sz="quarter" idx="19"/>
          </p:nvPr>
        </p:nvSpPr>
        <p:spPr>
          <a:xfrm>
            <a:off x="635000" y="1066799"/>
            <a:ext cx="5003800" cy="5154613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4" name="Tijdelijke aanduiding voor datum 13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voettekst 14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6" name="Tijdelijke aanduiding voor dianummer 15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0E8BB49C-81EE-D640-B093-EE3BB39828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34" t="19074" r="44934"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4438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1875617"/>
            <a:ext cx="10923588" cy="1551796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Typ een afsluitende zin</a:t>
            </a:r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5156753" y="3846022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5156753" y="4639509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5156753" y="5405528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4544781" y="3921366"/>
            <a:ext cx="541203" cy="540000"/>
          </a:xfrm>
          <a:blipFill>
            <a:blip r:embed="rId2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4544781" y="4707382"/>
            <a:ext cx="541203" cy="540000"/>
          </a:xfrm>
          <a:blipFill>
            <a:blip r:embed="rId3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4544781" y="5480872"/>
            <a:ext cx="541203" cy="540000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A89A82B9-7DCD-4B4C-A1E7-70EA56CC3EB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097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2565400"/>
            <a:ext cx="5003800" cy="172720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Typ een afsluitende zin</a:t>
            </a:r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7176285" y="2286000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7176285" y="3079487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7176285" y="3845506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6564313" y="2361344"/>
            <a:ext cx="541203" cy="540000"/>
          </a:xfrm>
          <a:blipFill>
            <a:blip r:embed="rId2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6564313" y="3147360"/>
            <a:ext cx="541203" cy="540000"/>
          </a:xfrm>
          <a:blipFill>
            <a:blip r:embed="rId3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6564313" y="3920850"/>
            <a:ext cx="541203" cy="540000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A3124508-A1C5-A546-B635-25BCABA3FC1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33205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C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1875617"/>
            <a:ext cx="10923588" cy="1551795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Typ een afsluitende zin</a:t>
            </a:r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4224313" y="3846022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4224313" y="4639509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4224313" y="5405528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3612341" y="3921366"/>
            <a:ext cx="541203" cy="540000"/>
          </a:xfrm>
          <a:blipFill>
            <a:blip r:embed="rId2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3612341" y="4707382"/>
            <a:ext cx="541203" cy="540000"/>
          </a:xfrm>
          <a:blipFill>
            <a:blip r:embed="rId3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3612341" y="5480872"/>
            <a:ext cx="541203" cy="540000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8" name="Tijdelijke aanduiding voor dianummer 7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2A7CF36B-46BB-C94E-AE21-AE6C325851B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8383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554588" y="1882800"/>
            <a:ext cx="5004000" cy="2336400"/>
          </a:xfr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554588" y="4215600"/>
            <a:ext cx="5004000" cy="1339200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4611018-E0D5-BF45-B124-6BD0F554E3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" y="0"/>
            <a:ext cx="12192000" cy="168275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2610" cy="16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461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636">
          <p15:clr>
            <a:srgbClr val="FBAE40"/>
          </p15:clr>
        </p15:guide>
        <p15:guide id="2" pos="4044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 numCol="1" spcCol="468000"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13" name="Tijdelijke aanduiding voor datum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voettekst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43522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afbeelding horizontaa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34682" y="3427412"/>
            <a:ext cx="10923906" cy="1726479"/>
          </a:xfrm>
        </p:spPr>
        <p:txBody>
          <a:bodyPr lIns="57600" tIns="90000" bIns="90000" anchor="b">
            <a:normAutofit/>
          </a:bodyPr>
          <a:lstStyle>
            <a:lvl1pPr algn="l"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34682" y="5162400"/>
            <a:ext cx="10923906" cy="664319"/>
          </a:xfrm>
        </p:spPr>
        <p:txBody>
          <a:bodyPr lIns="72000" tIns="90000"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17" name="Tijdelijke aanduiding voor tekst 16"/>
          <p:cNvSpPr>
            <a:spLocks noGrp="1"/>
          </p:cNvSpPr>
          <p:nvPr>
            <p:ph type="body" sz="quarter" idx="10" hasCustomPrompt="1"/>
          </p:nvPr>
        </p:nvSpPr>
        <p:spPr>
          <a:xfrm>
            <a:off x="633412" y="5829386"/>
            <a:ext cx="5138738" cy="389360"/>
          </a:xfrm>
        </p:spPr>
        <p:txBody>
          <a:bodyPr lIns="86400" anchor="b" anchorCtr="0">
            <a:no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F2AC70C0-3F62-AD40-8225-7DFC4A386A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  <p:sp>
        <p:nvSpPr>
          <p:cNvPr id="12" name="Tijdelijke aanduiding voor afbeelding 12">
            <a:extLst>
              <a:ext uri="{FF2B5EF4-FFF2-40B4-BE49-F238E27FC236}">
                <a16:creationId xmlns:a16="http://schemas.microsoft.com/office/drawing/2014/main" id="{E71B0B9D-1DF0-634C-BB24-80EFB4F29B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-1"/>
            <a:ext cx="12192000" cy="3427413"/>
          </a:xfrm>
          <a:custGeom>
            <a:avLst/>
            <a:gdLst>
              <a:gd name="connsiteX0" fmla="*/ 5779200 w 12192000"/>
              <a:gd name="connsiteY0" fmla="*/ 1 h 3427413"/>
              <a:gd name="connsiteX1" fmla="*/ 5779200 w 12192000"/>
              <a:gd name="connsiteY1" fmla="*/ 1278001 h 3427413"/>
              <a:gd name="connsiteX2" fmla="*/ 6412800 w 12192000"/>
              <a:gd name="connsiteY2" fmla="*/ 1278001 h 3427413"/>
              <a:gd name="connsiteX3" fmla="*/ 6412800 w 12192000"/>
              <a:gd name="connsiteY3" fmla="*/ 1 h 3427413"/>
              <a:gd name="connsiteX4" fmla="*/ 0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5779200" y="1"/>
                </a:moveTo>
                <a:lnTo>
                  <a:pt x="5779200" y="1278001"/>
                </a:lnTo>
                <a:lnTo>
                  <a:pt x="6412800" y="1278001"/>
                </a:lnTo>
                <a:lnTo>
                  <a:pt x="6412800" y="1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vert="horz" wrap="square" lIns="612000" tIns="45720" rIns="91440" bIns="45720" rtlCol="0" anchor="ctr" anchorCtr="0">
            <a:noAutofit/>
          </a:bodyPr>
          <a:lstStyle>
            <a:lvl1pPr>
              <a:defRPr lang="nl-NL" dirty="0"/>
            </a:lvl1pPr>
          </a:lstStyle>
          <a:p>
            <a:pPr lvl="0"/>
            <a:r>
              <a:rPr lang="nl-NL"/>
              <a:t>Klik op het pictogram als u een afbeelding wilt toevoegen</a:t>
            </a:r>
            <a:endParaRPr lang="nl-NL" dirty="0"/>
          </a:p>
        </p:txBody>
      </p:sp>
      <p:pic>
        <p:nvPicPr>
          <p:cNvPr id="13" name="Afbeelding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" y="0"/>
            <a:ext cx="12182611" cy="16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0038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185">
          <p15:clr>
            <a:srgbClr val="FBAE40"/>
          </p15:clr>
        </p15:guide>
        <p15:guide id="2" orient="horz" pos="2656">
          <p15:clr>
            <a:srgbClr val="FBAE40"/>
          </p15:clr>
        </p15:guide>
        <p15:guide id="3" pos="4044">
          <p15:clr>
            <a:srgbClr val="FBAE40"/>
          </p15:clr>
        </p15:guide>
        <p15:guide id="4" pos="3636">
          <p15:clr>
            <a:srgbClr val="FBAE40"/>
          </p15:clr>
        </p15:guide>
        <p15:guide id="5" orient="horz" pos="3135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afbeelding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hoek 1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3" name="Afbeelding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24" name="Tijdelijke aanduiding voor tekst 16"/>
          <p:cNvSpPr>
            <a:spLocks noGrp="1"/>
          </p:cNvSpPr>
          <p:nvPr>
            <p:ph type="body" sz="quarter" idx="21" hasCustomPrompt="1"/>
          </p:nvPr>
        </p:nvSpPr>
        <p:spPr>
          <a:xfrm>
            <a:off x="6553200" y="5832053"/>
            <a:ext cx="5004000" cy="389360"/>
          </a:xfrm>
        </p:spPr>
        <p:txBody>
          <a:bodyPr lIns="118800" anchor="b" anchorCtr="0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7" name="Titel 1"/>
          <p:cNvSpPr>
            <a:spLocks noGrp="1"/>
          </p:cNvSpPr>
          <p:nvPr>
            <p:ph type="ctrTitle"/>
          </p:nvPr>
        </p:nvSpPr>
        <p:spPr>
          <a:xfrm>
            <a:off x="6553200" y="1885467"/>
            <a:ext cx="5004000" cy="2336400"/>
          </a:xfr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8" name="Ondertitel 2"/>
          <p:cNvSpPr>
            <a:spLocks noGrp="1"/>
          </p:cNvSpPr>
          <p:nvPr>
            <p:ph type="subTitle" idx="1"/>
          </p:nvPr>
        </p:nvSpPr>
        <p:spPr>
          <a:xfrm>
            <a:off x="6553200" y="4218267"/>
            <a:ext cx="5004000" cy="1613786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pic>
        <p:nvPicPr>
          <p:cNvPr id="19" name="Afbeelding 18">
            <a:extLst>
              <a:ext uri="{FF2B5EF4-FFF2-40B4-BE49-F238E27FC236}">
                <a16:creationId xmlns:a16="http://schemas.microsoft.com/office/drawing/2014/main" id="{5FF1452E-61D4-2248-8677-11F4BF81792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  <p:sp>
        <p:nvSpPr>
          <p:cNvPr id="21" name="Tijdelijke aanduiding voor afbeelding 22">
            <a:extLst>
              <a:ext uri="{FF2B5EF4-FFF2-40B4-BE49-F238E27FC236}">
                <a16:creationId xmlns:a16="http://schemas.microsoft.com/office/drawing/2014/main" id="{55BAFB1C-5D11-944A-96BB-FA74D8B08F8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0" y="0"/>
            <a:ext cx="6099175" cy="6858000"/>
          </a:xfrm>
          <a:custGeom>
            <a:avLst/>
            <a:gdLst>
              <a:gd name="connsiteX0" fmla="*/ 0 w 6099175"/>
              <a:gd name="connsiteY0" fmla="*/ 0 h 6858000"/>
              <a:gd name="connsiteX1" fmla="*/ 5782375 w 6099175"/>
              <a:gd name="connsiteY1" fmla="*/ 0 h 6858000"/>
              <a:gd name="connsiteX2" fmla="*/ 5782375 w 6099175"/>
              <a:gd name="connsiteY2" fmla="*/ 1278000 h 6858000"/>
              <a:gd name="connsiteX3" fmla="*/ 6099175 w 6099175"/>
              <a:gd name="connsiteY3" fmla="*/ 1278000 h 6858000"/>
              <a:gd name="connsiteX4" fmla="*/ 6099175 w 6099175"/>
              <a:gd name="connsiteY4" fmla="*/ 6858000 h 6858000"/>
              <a:gd name="connsiteX5" fmla="*/ 0 w 6099175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9175" h="6858000">
                <a:moveTo>
                  <a:pt x="0" y="0"/>
                </a:moveTo>
                <a:lnTo>
                  <a:pt x="5782375" y="0"/>
                </a:lnTo>
                <a:lnTo>
                  <a:pt x="5782375" y="1278000"/>
                </a:lnTo>
                <a:lnTo>
                  <a:pt x="6099175" y="1278000"/>
                </a:lnTo>
                <a:lnTo>
                  <a:pt x="6099175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 lIns="612000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</a:p>
        </p:txBody>
      </p:sp>
      <p:pic>
        <p:nvPicPr>
          <p:cNvPr id="20" name="Afbeelding 1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2610" cy="16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49365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afbeelding horizontaa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34682" y="3427412"/>
            <a:ext cx="10923906" cy="1726479"/>
          </a:xfrm>
        </p:spPr>
        <p:txBody>
          <a:bodyPr lIns="57600" tIns="90000" bIns="90000" anchor="b">
            <a:normAutofit/>
          </a:bodyPr>
          <a:lstStyle>
            <a:lvl1pPr algn="l"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34682" y="5162400"/>
            <a:ext cx="10923906" cy="664319"/>
          </a:xfrm>
        </p:spPr>
        <p:txBody>
          <a:bodyPr lIns="72000" tIns="90000"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17" name="Tijdelijke aanduiding voor tekst 16"/>
          <p:cNvSpPr>
            <a:spLocks noGrp="1"/>
          </p:cNvSpPr>
          <p:nvPr>
            <p:ph type="body" sz="quarter" idx="10" hasCustomPrompt="1"/>
          </p:nvPr>
        </p:nvSpPr>
        <p:spPr>
          <a:xfrm>
            <a:off x="633412" y="5829386"/>
            <a:ext cx="5138738" cy="389360"/>
          </a:xfrm>
        </p:spPr>
        <p:txBody>
          <a:bodyPr lIns="86400" anchor="b" anchorCtr="0">
            <a:no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F2AC70C0-3F62-AD40-8225-7DFC4A386A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  <p:sp>
        <p:nvSpPr>
          <p:cNvPr id="12" name="Tijdelijke aanduiding voor afbeelding 12">
            <a:extLst>
              <a:ext uri="{FF2B5EF4-FFF2-40B4-BE49-F238E27FC236}">
                <a16:creationId xmlns:a16="http://schemas.microsoft.com/office/drawing/2014/main" id="{E71B0B9D-1DF0-634C-BB24-80EFB4F29B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-1"/>
            <a:ext cx="12192000" cy="3427413"/>
          </a:xfrm>
          <a:custGeom>
            <a:avLst/>
            <a:gdLst>
              <a:gd name="connsiteX0" fmla="*/ 5779200 w 12192000"/>
              <a:gd name="connsiteY0" fmla="*/ 1 h 3427413"/>
              <a:gd name="connsiteX1" fmla="*/ 5779200 w 12192000"/>
              <a:gd name="connsiteY1" fmla="*/ 1278001 h 3427413"/>
              <a:gd name="connsiteX2" fmla="*/ 6412800 w 12192000"/>
              <a:gd name="connsiteY2" fmla="*/ 1278001 h 3427413"/>
              <a:gd name="connsiteX3" fmla="*/ 6412800 w 12192000"/>
              <a:gd name="connsiteY3" fmla="*/ 1 h 3427413"/>
              <a:gd name="connsiteX4" fmla="*/ 0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5779200" y="1"/>
                </a:moveTo>
                <a:lnTo>
                  <a:pt x="5779200" y="1278001"/>
                </a:lnTo>
                <a:lnTo>
                  <a:pt x="6412800" y="1278001"/>
                </a:lnTo>
                <a:lnTo>
                  <a:pt x="6412800" y="1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vert="horz" wrap="square" lIns="612000" tIns="45720" rIns="91440" bIns="45720" rtlCol="0" anchor="ctr" anchorCtr="0">
            <a:noAutofit/>
          </a:bodyPr>
          <a:lstStyle>
            <a:lvl1pPr>
              <a:defRPr lang="nl-NL" dirty="0"/>
            </a:lvl1pPr>
          </a:lstStyle>
          <a:p>
            <a:pPr lvl="0"/>
            <a:r>
              <a:rPr lang="nl-NL"/>
              <a:t>Klik op het pictogram als u een afbeelding wilt toevoegen</a:t>
            </a:r>
            <a:endParaRPr lang="nl-NL" dirty="0"/>
          </a:p>
        </p:txBody>
      </p:sp>
      <p:pic>
        <p:nvPicPr>
          <p:cNvPr id="14" name="Afbeelding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2610" cy="16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3475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185">
          <p15:clr>
            <a:srgbClr val="FBAE40"/>
          </p15:clr>
        </p15:guide>
        <p15:guide id="2" orient="horz" pos="2656">
          <p15:clr>
            <a:srgbClr val="FBAE40"/>
          </p15:clr>
        </p15:guide>
        <p15:guide id="3" pos="4044">
          <p15:clr>
            <a:srgbClr val="FBAE40"/>
          </p15:clr>
        </p15:guide>
        <p15:guide id="4" pos="3636">
          <p15:clr>
            <a:srgbClr val="FBAE40"/>
          </p15:clr>
        </p15:guide>
        <p15:guide id="5" orient="horz" pos="3135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4" name="Afbeelding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8" name="Tijdelijke aanduiding voor datum 17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Tijdelijke aanduiding voor voettekst 1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0" name="Tijdelijke aanduiding voor dianummer 19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4" name="Ondertitel 2"/>
          <p:cNvSpPr>
            <a:spLocks noGrp="1"/>
          </p:cNvSpPr>
          <p:nvPr>
            <p:ph type="subTitle" idx="1"/>
          </p:nvPr>
        </p:nvSpPr>
        <p:spPr>
          <a:xfrm>
            <a:off x="6556176" y="3427413"/>
            <a:ext cx="5004000" cy="2404640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25" name="Tijdelijke aanduiding voor tekst 16"/>
          <p:cNvSpPr>
            <a:spLocks noGrp="1"/>
          </p:cNvSpPr>
          <p:nvPr>
            <p:ph type="body" sz="quarter" idx="21" hasCustomPrompt="1"/>
          </p:nvPr>
        </p:nvSpPr>
        <p:spPr>
          <a:xfrm>
            <a:off x="6553200" y="5832053"/>
            <a:ext cx="5004000" cy="389360"/>
          </a:xfrm>
        </p:spPr>
        <p:txBody>
          <a:bodyPr lIns="118800" anchor="b" anchorCtr="0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21" name="Titel 1"/>
          <p:cNvSpPr>
            <a:spLocks noGrp="1"/>
          </p:cNvSpPr>
          <p:nvPr>
            <p:ph type="ctrTitle"/>
          </p:nvPr>
        </p:nvSpPr>
        <p:spPr>
          <a:xfrm>
            <a:off x="6554588" y="2024063"/>
            <a:ext cx="5004000" cy="1403350"/>
          </a:xfr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7DF6F61C-97D5-AA49-8399-84317D3394E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2610" cy="16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3757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879600"/>
            <a:ext cx="10923588" cy="1547813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5" name="Tijdelijke aanduiding voor datum 1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6" name="Tijdelijke aanduiding voor voettekst 1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7" name="Tijdelijke aanduiding voor dianummer 1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9" name="Ondertitel 2"/>
          <p:cNvSpPr>
            <a:spLocks noGrp="1"/>
          </p:cNvSpPr>
          <p:nvPr>
            <p:ph type="subTitle" idx="1"/>
          </p:nvPr>
        </p:nvSpPr>
        <p:spPr>
          <a:xfrm>
            <a:off x="635000" y="3749487"/>
            <a:ext cx="10925176" cy="2077232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10" name="Tijdelijke aanduiding voor tekst 16"/>
          <p:cNvSpPr>
            <a:spLocks noGrp="1"/>
          </p:cNvSpPr>
          <p:nvPr>
            <p:ph type="body" sz="quarter" idx="10" hasCustomPrompt="1"/>
          </p:nvPr>
        </p:nvSpPr>
        <p:spPr>
          <a:xfrm>
            <a:off x="633412" y="5829386"/>
            <a:ext cx="5005388" cy="389360"/>
          </a:xfrm>
        </p:spPr>
        <p:txBody>
          <a:bodyPr lIns="86400" anchor="b" anchorCtr="0">
            <a:no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3E728E48-643E-544D-A813-C0BAB23F9F2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2610" cy="16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61074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34999" y="2636838"/>
            <a:ext cx="5003801" cy="1584325"/>
          </a:xfrm>
        </p:spPr>
        <p:txBody>
          <a:bodyPr anchor="ctr" anchorCtr="0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3" name="Tijdelijke aanduiding voor tekst 4"/>
          <p:cNvSpPr>
            <a:spLocks noGrp="1"/>
          </p:cNvSpPr>
          <p:nvPr>
            <p:ph type="body" sz="quarter" idx="15"/>
          </p:nvPr>
        </p:nvSpPr>
        <p:spPr>
          <a:xfrm>
            <a:off x="7791732" y="916926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4" name="Tijdelijke aanduiding voor tekst 4"/>
          <p:cNvSpPr>
            <a:spLocks noGrp="1"/>
          </p:cNvSpPr>
          <p:nvPr>
            <p:ph type="body" sz="quarter" idx="16"/>
          </p:nvPr>
        </p:nvSpPr>
        <p:spPr>
          <a:xfrm>
            <a:off x="7791732" y="2061911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5" name="Tijdelijke aanduiding voor tekst 4"/>
          <p:cNvSpPr>
            <a:spLocks noGrp="1"/>
          </p:cNvSpPr>
          <p:nvPr>
            <p:ph type="body" sz="quarter" idx="17"/>
          </p:nvPr>
        </p:nvSpPr>
        <p:spPr>
          <a:xfrm>
            <a:off x="7791732" y="3211200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6" name="Tijdelijke aanduiding voor tekst 4"/>
          <p:cNvSpPr>
            <a:spLocks noGrp="1"/>
          </p:cNvSpPr>
          <p:nvPr>
            <p:ph type="body" sz="quarter" idx="18"/>
          </p:nvPr>
        </p:nvSpPr>
        <p:spPr>
          <a:xfrm>
            <a:off x="7791732" y="4352400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7" name="Tijdelijke aanduiding voor tekst 4"/>
          <p:cNvSpPr>
            <a:spLocks noGrp="1"/>
          </p:cNvSpPr>
          <p:nvPr>
            <p:ph type="body" sz="quarter" idx="19"/>
          </p:nvPr>
        </p:nvSpPr>
        <p:spPr>
          <a:xfrm>
            <a:off x="7791732" y="5497200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2" name="Tijdelijke aanduiding vo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6418727" y="998445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3" name="Tijdelijke aanduiding voor tekst 2"/>
          <p:cNvSpPr>
            <a:spLocks noGrp="1"/>
          </p:cNvSpPr>
          <p:nvPr>
            <p:ph type="body" sz="quarter" idx="11" hasCustomPrompt="1"/>
          </p:nvPr>
        </p:nvSpPr>
        <p:spPr>
          <a:xfrm>
            <a:off x="6418727" y="2143674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4" name="Tijdelijke aanduiding voor tekst 2"/>
          <p:cNvSpPr>
            <a:spLocks noGrp="1"/>
          </p:cNvSpPr>
          <p:nvPr>
            <p:ph type="body" sz="quarter" idx="12" hasCustomPrompt="1"/>
          </p:nvPr>
        </p:nvSpPr>
        <p:spPr>
          <a:xfrm>
            <a:off x="6418727" y="3288903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5" name="Tijdelijke aanduiding voor tekst 2"/>
          <p:cNvSpPr>
            <a:spLocks noGrp="1"/>
          </p:cNvSpPr>
          <p:nvPr>
            <p:ph type="body" sz="quarter" idx="13" hasCustomPrompt="1"/>
          </p:nvPr>
        </p:nvSpPr>
        <p:spPr>
          <a:xfrm>
            <a:off x="6418727" y="4434132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6" name="Tijdelijke aanduiding voor tekst 2"/>
          <p:cNvSpPr>
            <a:spLocks noGrp="1"/>
          </p:cNvSpPr>
          <p:nvPr>
            <p:ph type="body" sz="quarter" idx="14" hasCustomPrompt="1"/>
          </p:nvPr>
        </p:nvSpPr>
        <p:spPr>
          <a:xfrm>
            <a:off x="6418727" y="5579361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pic>
        <p:nvPicPr>
          <p:cNvPr id="21" name="Afbeelding 20">
            <a:extLst>
              <a:ext uri="{FF2B5EF4-FFF2-40B4-BE49-F238E27FC236}">
                <a16:creationId xmlns:a16="http://schemas.microsoft.com/office/drawing/2014/main" id="{AF260D0C-1E71-C54C-BC16-D1CBE1023D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34" t="19074" r="44934"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4903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ijdelijke aanduiding voor tekst 11"/>
          <p:cNvSpPr>
            <a:spLocks noGrp="1"/>
          </p:cNvSpPr>
          <p:nvPr>
            <p:ph type="body" sz="quarter" idx="13"/>
          </p:nvPr>
        </p:nvSpPr>
        <p:spPr>
          <a:xfrm>
            <a:off x="6553200" y="2289600"/>
            <a:ext cx="5004000" cy="3931813"/>
          </a:xfrm>
        </p:spPr>
        <p:txBody>
          <a:bodyPr/>
          <a:lstStyle>
            <a:lvl1pPr marL="457200" indent="-457200">
              <a:buClr>
                <a:schemeClr val="bg1"/>
              </a:buClr>
              <a:buFont typeface="+mj-lt"/>
              <a:buAutoNum type="arabicPeriod"/>
              <a:defRPr>
                <a:solidFill>
                  <a:schemeClr val="bg1"/>
                </a:solidFill>
              </a:defRPr>
            </a:lvl1pPr>
            <a:lvl2pPr marL="684000" indent="-216000"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553200" y="1051200"/>
            <a:ext cx="5004000" cy="9480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65CDA938-34ED-EC47-B19D-D582D05290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8242" cy="6858000"/>
          </a:xfrm>
          <a:custGeom>
            <a:avLst/>
            <a:gdLst>
              <a:gd name="connsiteX0" fmla="*/ 0 w 6098242"/>
              <a:gd name="connsiteY0" fmla="*/ 0 h 6858000"/>
              <a:gd name="connsiteX1" fmla="*/ 5860200 w 6098242"/>
              <a:gd name="connsiteY1" fmla="*/ 0 h 6858000"/>
              <a:gd name="connsiteX2" fmla="*/ 5860200 w 6098242"/>
              <a:gd name="connsiteY2" fmla="*/ 712800 h 6858000"/>
              <a:gd name="connsiteX3" fmla="*/ 6098242 w 6098242"/>
              <a:gd name="connsiteY3" fmla="*/ 712800 h 6858000"/>
              <a:gd name="connsiteX4" fmla="*/ 6098242 w 6098242"/>
              <a:gd name="connsiteY4" fmla="*/ 6858000 h 6858000"/>
              <a:gd name="connsiteX5" fmla="*/ 0 w 6098242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8242" h="6858000">
                <a:moveTo>
                  <a:pt x="0" y="0"/>
                </a:moveTo>
                <a:lnTo>
                  <a:pt x="5860200" y="0"/>
                </a:lnTo>
                <a:lnTo>
                  <a:pt x="5860200" y="712800"/>
                </a:lnTo>
                <a:lnTo>
                  <a:pt x="6098242" y="712800"/>
                </a:lnTo>
                <a:lnTo>
                  <a:pt x="6098242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 lIns="612000" anchor="ctr" anchorCtr="0">
            <a:noAutofit/>
          </a:bodyPr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7" name="Tijdelijke aanduiding voor datum 1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voettekst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Tijdelijke aanduiding voor dianumm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CC44ED47-A238-2D42-9C79-E60FB98206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34" t="19074" r="44934"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9545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999" y="2636837"/>
            <a:ext cx="5003801" cy="1584325"/>
          </a:xfrm>
        </p:spPr>
        <p:txBody>
          <a:bodyPr anchor="b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4999" y="4221162"/>
            <a:ext cx="5003801" cy="2000251"/>
          </a:xfrm>
        </p:spPr>
        <p:txBody>
          <a:bodyPr tIns="90000" rIns="100800"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9" name="Tijdelijke aanduiding vo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634999" y="1171575"/>
            <a:ext cx="5003801" cy="1463674"/>
          </a:xfrm>
        </p:spPr>
        <p:txBody>
          <a:bodyPr rIns="0" anchor="b" anchorCtr="0">
            <a:normAutofit/>
          </a:bodyPr>
          <a:lstStyle>
            <a:lvl1pPr marL="0" indent="0" algn="r">
              <a:buNone/>
              <a:defRPr sz="9600" b="1" i="0">
                <a:solidFill>
                  <a:schemeClr val="bg1"/>
                </a:solidFill>
              </a:defRPr>
            </a:lvl1pPr>
            <a:lvl2pPr marL="313200" indent="0" algn="r">
              <a:buNone/>
              <a:defRPr/>
            </a:lvl2pPr>
            <a:lvl3pPr marL="630000" indent="0" algn="r">
              <a:buNone/>
              <a:defRPr/>
            </a:lvl3pPr>
            <a:lvl4pPr marL="943200" indent="0" algn="r">
              <a:buNone/>
              <a:defRPr/>
            </a:lvl4pPr>
            <a:lvl5pPr marL="1260000" indent="0" algn="r">
              <a:buNone/>
              <a:defRPr/>
            </a:lvl5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5FCF7695-4593-1943-B84E-F8C54CACBE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34" t="19074" r="44934"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253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35000" y="2276475"/>
            <a:ext cx="5226050" cy="39449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53199" y="2276475"/>
            <a:ext cx="5004000" cy="39449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14" name="Tijdelijke aanduiding voor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voettekst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6" name="Tijdelijke aanduiding voor dianumm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070263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5001" y="2306037"/>
            <a:ext cx="5004000" cy="648000"/>
          </a:xfrm>
          <a:noFill/>
        </p:spPr>
        <p:txBody>
          <a:bodyPr lIns="180000" tIns="180000" rIns="180000" bIns="7200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35001" y="2953738"/>
            <a:ext cx="5004000" cy="3267676"/>
          </a:xfrm>
          <a:noFill/>
        </p:spPr>
        <p:txBody>
          <a:bodyPr lIns="180000" tIns="180000" rIns="180000" bIns="72000"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553200" y="2306037"/>
            <a:ext cx="5004000" cy="647228"/>
          </a:xfrm>
          <a:noFill/>
        </p:spPr>
        <p:txBody>
          <a:bodyPr lIns="180000" tIns="180000" rIns="180000" bIns="7200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553200" y="2953738"/>
            <a:ext cx="5005388" cy="3267676"/>
          </a:xfrm>
          <a:noFill/>
        </p:spPr>
        <p:txBody>
          <a:bodyPr lIns="180000" tIns="180000" rIns="180000" bIns="72000"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6" name="Tijdelijke aanduiding voor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7" name="Tijdelijke aanduiding voor voettekst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34442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88">
          <p15:clr>
            <a:srgbClr val="FBAE40"/>
          </p15:clr>
        </p15:guide>
        <p15:guide id="2" pos="3693">
          <p15:clr>
            <a:srgbClr val="FBAE40"/>
          </p15:clr>
        </p15:guide>
        <p15:guide id="3" orient="horz" pos="166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2" name="Tijdelijke aanduiding voor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voettekst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dianumm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29494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4" name="Afbeelding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8" name="Tijdelijke aanduiding voor datum 17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Tijdelijke aanduiding voor voettekst 1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0" name="Tijdelijke aanduiding voor dianummer 19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4" name="Ondertitel 2"/>
          <p:cNvSpPr>
            <a:spLocks noGrp="1"/>
          </p:cNvSpPr>
          <p:nvPr>
            <p:ph type="subTitle" idx="1"/>
          </p:nvPr>
        </p:nvSpPr>
        <p:spPr>
          <a:xfrm>
            <a:off x="6556176" y="3427413"/>
            <a:ext cx="5004000" cy="2404640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25" name="Tijdelijke aanduiding voor tekst 16"/>
          <p:cNvSpPr>
            <a:spLocks noGrp="1"/>
          </p:cNvSpPr>
          <p:nvPr>
            <p:ph type="body" sz="quarter" idx="21" hasCustomPrompt="1"/>
          </p:nvPr>
        </p:nvSpPr>
        <p:spPr>
          <a:xfrm>
            <a:off x="6553200" y="5832053"/>
            <a:ext cx="5004000" cy="389360"/>
          </a:xfrm>
        </p:spPr>
        <p:txBody>
          <a:bodyPr lIns="118800" anchor="b" anchorCtr="0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21" name="Titel 1"/>
          <p:cNvSpPr>
            <a:spLocks noGrp="1"/>
          </p:cNvSpPr>
          <p:nvPr>
            <p:ph type="ctrTitle"/>
          </p:nvPr>
        </p:nvSpPr>
        <p:spPr>
          <a:xfrm>
            <a:off x="6554588" y="2024063"/>
            <a:ext cx="5004000" cy="1403350"/>
          </a:xfr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7DF6F61C-97D5-AA49-8399-84317D3394E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" y="0"/>
            <a:ext cx="12182611" cy="16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97364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496350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35000" y="3427413"/>
            <a:ext cx="5003800" cy="2793999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0" name="Tijdelijke aanduiding voor inhoud 9"/>
          <p:cNvSpPr>
            <a:spLocks noGrp="1"/>
          </p:cNvSpPr>
          <p:nvPr>
            <p:ph sz="quarter" idx="13"/>
          </p:nvPr>
        </p:nvSpPr>
        <p:spPr>
          <a:xfrm>
            <a:off x="6554588" y="1052513"/>
            <a:ext cx="5004000" cy="516890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35000" y="1052513"/>
            <a:ext cx="5003800" cy="94804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7" name="Tijdelijke aanduiding voor datum 1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voettekst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Tijdelijke aanduiding voor dianumm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033569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te tekst 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35000" y="1052514"/>
            <a:ext cx="10923588" cy="4024800"/>
          </a:xfrm>
        </p:spPr>
        <p:txBody>
          <a:bodyPr anchor="b" anchorCtr="0">
            <a:normAutofit/>
          </a:bodyPr>
          <a:lstStyle>
            <a:lvl1pPr algn="l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4" name="Ondertitel 2"/>
          <p:cNvSpPr>
            <a:spLocks noGrp="1"/>
          </p:cNvSpPr>
          <p:nvPr>
            <p:ph type="subTitle" idx="1"/>
          </p:nvPr>
        </p:nvSpPr>
        <p:spPr>
          <a:xfrm>
            <a:off x="635000" y="5077315"/>
            <a:ext cx="5461000" cy="1144098"/>
          </a:xfrm>
        </p:spPr>
        <p:txBody>
          <a:bodyPr lIns="162000" tIns="90000" rIns="90000">
            <a:norm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9" name="Tijdelijke aanduiding voor datum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169435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659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te tekst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35000" y="1052514"/>
            <a:ext cx="10923588" cy="4024800"/>
          </a:xfrm>
        </p:spPr>
        <p:txBody>
          <a:bodyPr anchor="b" anchorCtr="0">
            <a:normAutofit/>
          </a:bodyPr>
          <a:lstStyle>
            <a:lvl1pPr algn="l">
              <a:defRPr sz="8000" b="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4" name="Ondertitel 2"/>
          <p:cNvSpPr>
            <a:spLocks noGrp="1"/>
          </p:cNvSpPr>
          <p:nvPr>
            <p:ph type="subTitle" idx="1"/>
          </p:nvPr>
        </p:nvSpPr>
        <p:spPr>
          <a:xfrm>
            <a:off x="635000" y="5077314"/>
            <a:ext cx="5461000" cy="1144099"/>
          </a:xfrm>
        </p:spPr>
        <p:txBody>
          <a:bodyPr lIns="162000" tIns="90000"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Tijdelijke aanduiding voor dianumm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768990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659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vlak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6096000" y="-1588"/>
            <a:ext cx="6096000" cy="68595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Font typeface="Arial" charset="0"/>
              <a:buNone/>
            </a:pPr>
            <a:endParaRPr lang="nl-NL" sz="1000">
              <a:solidFill>
                <a:schemeClr val="bg1"/>
              </a:solidFill>
            </a:endParaRPr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35000" y="2636838"/>
            <a:ext cx="5003799" cy="1584324"/>
          </a:xfrm>
        </p:spPr>
        <p:txBody>
          <a:bodyPr anchor="ctr" anchorCtr="0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>
          <a:xfrm>
            <a:off x="6554588" y="1066800"/>
            <a:ext cx="5004000" cy="5154613"/>
          </a:xfrm>
        </p:spPr>
        <p:txBody>
          <a:bodyPr anchor="ctr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1AB1A3E9-97CB-CA43-9E2C-4CE700C68A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34" t="19074" r="44934"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1622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  <p15:guide id="3" pos="5609">
          <p15:clr>
            <a:srgbClr val="FBAE40"/>
          </p15:clr>
        </p15:guide>
        <p15:guide id="4" pos="5904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vlak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34999" y="2636839"/>
            <a:ext cx="5004000" cy="1584324"/>
          </a:xfrm>
        </p:spPr>
        <p:txBody>
          <a:bodyPr anchor="ctr" anchorCtr="0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/>
          </p:nvPr>
        </p:nvSpPr>
        <p:spPr>
          <a:xfrm>
            <a:off x="6553199" y="1052513"/>
            <a:ext cx="5004000" cy="5168900"/>
          </a:xfrm>
        </p:spPr>
        <p:txBody>
          <a:bodyPr anchor="ctr" anchorCtr="0"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3" name="Tijdelijke aanduiding voor datum 1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voettekst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BE770F96-3C80-EF44-950D-D974353140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34" t="19074" r="44934"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4553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35000" y="3427413"/>
            <a:ext cx="5003800" cy="27940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635000" y="1052513"/>
            <a:ext cx="5003800" cy="94804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7" name="Tijdelijke aanduiding voor afbeelding 16">
            <a:extLst>
              <a:ext uri="{FF2B5EF4-FFF2-40B4-BE49-F238E27FC236}">
                <a16:creationId xmlns:a16="http://schemas.microsoft.com/office/drawing/2014/main" id="{BBCE35AD-A624-6445-84E4-C0AC03B155A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-2381"/>
            <a:ext cx="6096000" cy="6860381"/>
          </a:xfrm>
          <a:custGeom>
            <a:avLst/>
            <a:gdLst>
              <a:gd name="connsiteX0" fmla="*/ 235800 w 6096000"/>
              <a:gd name="connsiteY0" fmla="*/ 0 h 6860381"/>
              <a:gd name="connsiteX1" fmla="*/ 6096000 w 6096000"/>
              <a:gd name="connsiteY1" fmla="*/ 0 h 6860381"/>
              <a:gd name="connsiteX2" fmla="*/ 6096000 w 6096000"/>
              <a:gd name="connsiteY2" fmla="*/ 6860381 h 6860381"/>
              <a:gd name="connsiteX3" fmla="*/ 0 w 6096000"/>
              <a:gd name="connsiteY3" fmla="*/ 6860381 h 6860381"/>
              <a:gd name="connsiteX4" fmla="*/ 0 w 6096000"/>
              <a:gd name="connsiteY4" fmla="*/ 711581 h 6860381"/>
              <a:gd name="connsiteX5" fmla="*/ 235800 w 6096000"/>
              <a:gd name="connsiteY5" fmla="*/ 711581 h 6860381"/>
              <a:gd name="connsiteX6" fmla="*/ 235800 w 6096000"/>
              <a:gd name="connsiteY6" fmla="*/ 2381 h 686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60381">
                <a:moveTo>
                  <a:pt x="235800" y="0"/>
                </a:moveTo>
                <a:lnTo>
                  <a:pt x="6096000" y="0"/>
                </a:lnTo>
                <a:lnTo>
                  <a:pt x="6096000" y="6860381"/>
                </a:lnTo>
                <a:lnTo>
                  <a:pt x="0" y="6860381"/>
                </a:lnTo>
                <a:lnTo>
                  <a:pt x="0" y="711581"/>
                </a:lnTo>
                <a:lnTo>
                  <a:pt x="235800" y="711581"/>
                </a:lnTo>
                <a:lnTo>
                  <a:pt x="235800" y="2381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7571548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k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jdelijke aanduiding voor tekst 9"/>
          <p:cNvSpPr>
            <a:spLocks noGrp="1"/>
          </p:cNvSpPr>
          <p:nvPr>
            <p:ph type="body" sz="quarter" idx="15"/>
          </p:nvPr>
        </p:nvSpPr>
        <p:spPr>
          <a:xfrm>
            <a:off x="635000" y="2289600"/>
            <a:ext cx="5005388" cy="3935413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206" y="1051200"/>
            <a:ext cx="5004594" cy="9480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20" name="Tijdelijke aanduiding voor datum 19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1" name="Tijdelijke aanduiding voor voettekst 20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2" name="Tijdelijke aanduiding voor dianummer 21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3" name="Tijdelijke aanduiding voor afbeelding 12">
            <a:extLst>
              <a:ext uri="{FF2B5EF4-FFF2-40B4-BE49-F238E27FC236}">
                <a16:creationId xmlns:a16="http://schemas.microsoft.com/office/drawing/2014/main" id="{E2861002-9B37-3648-AC12-62C3BB3C1FD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-2381"/>
            <a:ext cx="6096000" cy="6860381"/>
          </a:xfrm>
          <a:custGeom>
            <a:avLst/>
            <a:gdLst>
              <a:gd name="connsiteX0" fmla="*/ 235800 w 6096000"/>
              <a:gd name="connsiteY0" fmla="*/ 0 h 6860381"/>
              <a:gd name="connsiteX1" fmla="*/ 6096000 w 6096000"/>
              <a:gd name="connsiteY1" fmla="*/ 0 h 6860381"/>
              <a:gd name="connsiteX2" fmla="*/ 6096000 w 6096000"/>
              <a:gd name="connsiteY2" fmla="*/ 6860381 h 6860381"/>
              <a:gd name="connsiteX3" fmla="*/ 0 w 6096000"/>
              <a:gd name="connsiteY3" fmla="*/ 6860381 h 6860381"/>
              <a:gd name="connsiteX4" fmla="*/ 0 w 6096000"/>
              <a:gd name="connsiteY4" fmla="*/ 711581 h 6860381"/>
              <a:gd name="connsiteX5" fmla="*/ 235800 w 6096000"/>
              <a:gd name="connsiteY5" fmla="*/ 711581 h 6860381"/>
              <a:gd name="connsiteX6" fmla="*/ 235800 w 6096000"/>
              <a:gd name="connsiteY6" fmla="*/ 2381 h 686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60381">
                <a:moveTo>
                  <a:pt x="235800" y="0"/>
                </a:moveTo>
                <a:lnTo>
                  <a:pt x="6096000" y="0"/>
                </a:lnTo>
                <a:lnTo>
                  <a:pt x="6096000" y="6860381"/>
                </a:lnTo>
                <a:lnTo>
                  <a:pt x="0" y="6860381"/>
                </a:lnTo>
                <a:lnTo>
                  <a:pt x="0" y="711581"/>
                </a:lnTo>
                <a:lnTo>
                  <a:pt x="235800" y="711581"/>
                </a:lnTo>
                <a:lnTo>
                  <a:pt x="235800" y="2381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B9945B71-DBE8-C64D-A8FF-A06662931A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34" t="19074" r="44934"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2413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tekst 10"/>
          <p:cNvSpPr>
            <a:spLocks noGrp="1"/>
          </p:cNvSpPr>
          <p:nvPr>
            <p:ph type="body" sz="quarter" idx="16"/>
          </p:nvPr>
        </p:nvSpPr>
        <p:spPr>
          <a:xfrm>
            <a:off x="635000" y="2289600"/>
            <a:ext cx="5003800" cy="3931813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051200"/>
            <a:ext cx="5003800" cy="94804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8" name="Tijdelijke aanduiding voor afbeelding 7">
            <a:extLst>
              <a:ext uri="{FF2B5EF4-FFF2-40B4-BE49-F238E27FC236}">
                <a16:creationId xmlns:a16="http://schemas.microsoft.com/office/drawing/2014/main" id="{1817E04A-B9A8-0D44-BBB8-122507EA081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-2381"/>
            <a:ext cx="6096000" cy="6860381"/>
          </a:xfrm>
          <a:custGeom>
            <a:avLst/>
            <a:gdLst>
              <a:gd name="connsiteX0" fmla="*/ 235800 w 6096000"/>
              <a:gd name="connsiteY0" fmla="*/ 0 h 6860381"/>
              <a:gd name="connsiteX1" fmla="*/ 6096000 w 6096000"/>
              <a:gd name="connsiteY1" fmla="*/ 0 h 6860381"/>
              <a:gd name="connsiteX2" fmla="*/ 6096000 w 6096000"/>
              <a:gd name="connsiteY2" fmla="*/ 6860381 h 6860381"/>
              <a:gd name="connsiteX3" fmla="*/ 0 w 6096000"/>
              <a:gd name="connsiteY3" fmla="*/ 6860381 h 6860381"/>
              <a:gd name="connsiteX4" fmla="*/ 0 w 6096000"/>
              <a:gd name="connsiteY4" fmla="*/ 711581 h 6860381"/>
              <a:gd name="connsiteX5" fmla="*/ 235800 w 6096000"/>
              <a:gd name="connsiteY5" fmla="*/ 711581 h 6860381"/>
              <a:gd name="connsiteX6" fmla="*/ 235800 w 6096000"/>
              <a:gd name="connsiteY6" fmla="*/ 2381 h 686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60381">
                <a:moveTo>
                  <a:pt x="235800" y="0"/>
                </a:moveTo>
                <a:lnTo>
                  <a:pt x="6096000" y="0"/>
                </a:lnTo>
                <a:lnTo>
                  <a:pt x="6096000" y="6860381"/>
                </a:lnTo>
                <a:lnTo>
                  <a:pt x="0" y="6860381"/>
                </a:lnTo>
                <a:lnTo>
                  <a:pt x="0" y="711581"/>
                </a:lnTo>
                <a:lnTo>
                  <a:pt x="235800" y="711581"/>
                </a:lnTo>
                <a:lnTo>
                  <a:pt x="235800" y="2381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508304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77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horizontaal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237490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749487"/>
            <a:ext cx="10923588" cy="2471925"/>
          </a:xfrm>
        </p:spPr>
        <p:txBody>
          <a:bodyPr numCol="2" spcCol="468000"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38466592-3EDA-8A4C-9A9E-0690EAD4E0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34" t="19074" r="44934"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778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879600"/>
            <a:ext cx="10923588" cy="1547813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5" name="Tijdelijke aanduiding voor datum 1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6" name="Tijdelijke aanduiding voor voettekst 1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7" name="Tijdelijke aanduiding voor dianummer 1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9" name="Ondertitel 2"/>
          <p:cNvSpPr>
            <a:spLocks noGrp="1"/>
          </p:cNvSpPr>
          <p:nvPr>
            <p:ph type="subTitle" idx="1"/>
          </p:nvPr>
        </p:nvSpPr>
        <p:spPr>
          <a:xfrm>
            <a:off x="635000" y="3749487"/>
            <a:ext cx="10925176" cy="2077232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10" name="Tijdelijke aanduiding voor tekst 16"/>
          <p:cNvSpPr>
            <a:spLocks noGrp="1"/>
          </p:cNvSpPr>
          <p:nvPr>
            <p:ph type="body" sz="quarter" idx="10" hasCustomPrompt="1"/>
          </p:nvPr>
        </p:nvSpPr>
        <p:spPr>
          <a:xfrm>
            <a:off x="633412" y="5829386"/>
            <a:ext cx="5005388" cy="389360"/>
          </a:xfrm>
        </p:spPr>
        <p:txBody>
          <a:bodyPr lIns="86400" anchor="b" anchorCtr="0">
            <a:no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3E728E48-643E-544D-A813-C0BAB23F9F2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" y="0"/>
            <a:ext cx="12182611" cy="16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94503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horizontaal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3430587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237490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749487"/>
            <a:ext cx="10923588" cy="2471925"/>
          </a:xfrm>
        </p:spPr>
        <p:txBody>
          <a:bodyPr numCol="2" spcCol="46800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9221678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kleu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>
            <a:lvl1pPr>
              <a:buClr>
                <a:schemeClr val="bg2"/>
              </a:buClr>
              <a:tabLst>
                <a:tab pos="1619250" algn="l"/>
              </a:tabLst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205" y="3888000"/>
            <a:ext cx="5004595" cy="2333413"/>
          </a:xfrm>
        </p:spPr>
        <p:txBody>
          <a:bodyPr anchor="t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6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554588" y="3888000"/>
            <a:ext cx="5004000" cy="2333413"/>
          </a:xfrm>
        </p:spPr>
        <p:txBody>
          <a:bodyPr tIns="50400" numCol="1" spcCol="468000" anchor="t" anchorCtr="0"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1" name="Tijdelijke aanduiding voor voettekst 10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215337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553199" y="3888000"/>
            <a:ext cx="5004000" cy="2333413"/>
          </a:xfrm>
        </p:spPr>
        <p:txBody>
          <a:bodyPr tIns="50400" numCol="1" spcCol="468000" anchor="t" anchorCtr="0"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206" y="3888000"/>
            <a:ext cx="5004594" cy="2333413"/>
          </a:xfrm>
        </p:spPr>
        <p:txBody>
          <a:bodyPr anchor="t" anchorCtr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Tijdelijke aanduiding voor datum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2680338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. kleur zonder tite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>
            <a:lvl1pPr>
              <a:tabLst>
                <a:tab pos="1619250" algn="l"/>
              </a:tabLst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888000"/>
            <a:ext cx="10923588" cy="2333413"/>
          </a:xfrm>
        </p:spPr>
        <p:txBody>
          <a:bodyPr tIns="50400" numCol="2" spcCol="468000"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203880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. wit zonde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888000"/>
            <a:ext cx="10923588" cy="2333413"/>
          </a:xfrm>
        </p:spPr>
        <p:txBody>
          <a:bodyPr tIns="50400" numCol="2" spcCol="468000"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7625102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kleur tite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/>
          <p:cNvSpPr>
            <a:spLocks noGrp="1"/>
          </p:cNvSpPr>
          <p:nvPr>
            <p:ph type="pic" sz="quarter" idx="14"/>
          </p:nvPr>
        </p:nvSpPr>
        <p:spPr>
          <a:xfrm>
            <a:off x="0" y="3427413"/>
            <a:ext cx="12192000" cy="3430587"/>
          </a:xfrm>
          <a:prstGeom prst="rect">
            <a:avLst/>
          </a:prstGeom>
          <a:noFill/>
        </p:spPr>
        <p:txBody>
          <a:bodyPr wrap="square" lIns="612000"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3600" y="1051200"/>
            <a:ext cx="10924382" cy="9468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3" name="Tijdelijke aanduiding voor datum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voettekst 1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415958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wit tite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/>
          <p:cNvSpPr>
            <a:spLocks noGrp="1"/>
          </p:cNvSpPr>
          <p:nvPr>
            <p:ph type="pic" sz="quarter" idx="14"/>
          </p:nvPr>
        </p:nvSpPr>
        <p:spPr>
          <a:xfrm>
            <a:off x="0" y="3427413"/>
            <a:ext cx="12192000" cy="3430587"/>
          </a:xfrm>
          <a:prstGeom prst="rect">
            <a:avLst/>
          </a:prstGeom>
          <a:noFill/>
        </p:spPr>
        <p:txBody>
          <a:bodyPr wrap="square" lIns="612000">
            <a:noAutofit/>
          </a:bodyPr>
          <a:lstStyle/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634206" y="1051200"/>
            <a:ext cx="10924382" cy="9468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56983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12932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met titel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0" y="5153776"/>
            <a:ext cx="12192000" cy="576000"/>
          </a:xfrm>
          <a:solidFill>
            <a:schemeClr val="tx2"/>
          </a:solidFill>
        </p:spPr>
        <p:txBody>
          <a:bodyPr lIns="756000" anchor="ctr" anchorCtr="0"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>
          <a:xfrm>
            <a:off x="0" y="5825413"/>
            <a:ext cx="12192000" cy="396000"/>
          </a:xfrm>
          <a:solidFill>
            <a:schemeClr val="bg1"/>
          </a:solidFill>
        </p:spPr>
        <p:txBody>
          <a:bodyPr lIns="756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292566585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/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>
          <a:xfrm>
            <a:off x="635000" y="2276475"/>
            <a:ext cx="10923588" cy="39449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voettekst 10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dianumm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21516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34999" y="2636838"/>
            <a:ext cx="5003801" cy="1584325"/>
          </a:xfrm>
        </p:spPr>
        <p:txBody>
          <a:bodyPr anchor="ctr" anchorCtr="0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3" name="Tijdelijke aanduiding voor tekst 4"/>
          <p:cNvSpPr>
            <a:spLocks noGrp="1"/>
          </p:cNvSpPr>
          <p:nvPr>
            <p:ph type="body" sz="quarter" idx="15"/>
          </p:nvPr>
        </p:nvSpPr>
        <p:spPr>
          <a:xfrm>
            <a:off x="7791732" y="916926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4" name="Tijdelijke aanduiding voor tekst 4"/>
          <p:cNvSpPr>
            <a:spLocks noGrp="1"/>
          </p:cNvSpPr>
          <p:nvPr>
            <p:ph type="body" sz="quarter" idx="16"/>
          </p:nvPr>
        </p:nvSpPr>
        <p:spPr>
          <a:xfrm>
            <a:off x="7791732" y="2061911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5" name="Tijdelijke aanduiding voor tekst 4"/>
          <p:cNvSpPr>
            <a:spLocks noGrp="1"/>
          </p:cNvSpPr>
          <p:nvPr>
            <p:ph type="body" sz="quarter" idx="17"/>
          </p:nvPr>
        </p:nvSpPr>
        <p:spPr>
          <a:xfrm>
            <a:off x="7791732" y="3211200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6" name="Tijdelijke aanduiding voor tekst 4"/>
          <p:cNvSpPr>
            <a:spLocks noGrp="1"/>
          </p:cNvSpPr>
          <p:nvPr>
            <p:ph type="body" sz="quarter" idx="18"/>
          </p:nvPr>
        </p:nvSpPr>
        <p:spPr>
          <a:xfrm>
            <a:off x="7791732" y="4352400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7" name="Tijdelijke aanduiding voor tekst 4"/>
          <p:cNvSpPr>
            <a:spLocks noGrp="1"/>
          </p:cNvSpPr>
          <p:nvPr>
            <p:ph type="body" sz="quarter" idx="19"/>
          </p:nvPr>
        </p:nvSpPr>
        <p:spPr>
          <a:xfrm>
            <a:off x="7791732" y="5497200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2" name="Tijdelijke aanduiding vo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6418727" y="998445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3" name="Tijdelijke aanduiding voor tekst 2"/>
          <p:cNvSpPr>
            <a:spLocks noGrp="1"/>
          </p:cNvSpPr>
          <p:nvPr>
            <p:ph type="body" sz="quarter" idx="11" hasCustomPrompt="1"/>
          </p:nvPr>
        </p:nvSpPr>
        <p:spPr>
          <a:xfrm>
            <a:off x="6418727" y="2143674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4" name="Tijdelijke aanduiding voor tekst 2"/>
          <p:cNvSpPr>
            <a:spLocks noGrp="1"/>
          </p:cNvSpPr>
          <p:nvPr>
            <p:ph type="body" sz="quarter" idx="12" hasCustomPrompt="1"/>
          </p:nvPr>
        </p:nvSpPr>
        <p:spPr>
          <a:xfrm>
            <a:off x="6418727" y="3288903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5" name="Tijdelijke aanduiding voor tekst 2"/>
          <p:cNvSpPr>
            <a:spLocks noGrp="1"/>
          </p:cNvSpPr>
          <p:nvPr>
            <p:ph type="body" sz="quarter" idx="13" hasCustomPrompt="1"/>
          </p:nvPr>
        </p:nvSpPr>
        <p:spPr>
          <a:xfrm>
            <a:off x="6418727" y="4434132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6" name="Tijdelijke aanduiding voor tekst 2"/>
          <p:cNvSpPr>
            <a:spLocks noGrp="1"/>
          </p:cNvSpPr>
          <p:nvPr>
            <p:ph type="body" sz="quarter" idx="14" hasCustomPrompt="1"/>
          </p:nvPr>
        </p:nvSpPr>
        <p:spPr>
          <a:xfrm>
            <a:off x="6418727" y="5579361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pic>
        <p:nvPicPr>
          <p:cNvPr id="21" name="Afbeelding 20">
            <a:extLst>
              <a:ext uri="{FF2B5EF4-FFF2-40B4-BE49-F238E27FC236}">
                <a16:creationId xmlns:a16="http://schemas.microsoft.com/office/drawing/2014/main" id="{AF260D0C-1E71-C54C-BC16-D1CBE1023D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34" t="19074" r="44934"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5522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/grafiek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4"/>
          </p:nvPr>
        </p:nvSpPr>
        <p:spPr>
          <a:xfrm>
            <a:off x="7958859" y="2276475"/>
            <a:ext cx="3600000" cy="3937000"/>
          </a:xfrm>
        </p:spPr>
        <p:txBody>
          <a:bodyPr/>
          <a:lstStyle>
            <a:lvl1pPr marL="0" indent="0">
              <a:buNone/>
              <a:defRPr sz="2000"/>
            </a:lvl1pPr>
            <a:lvl2pPr marL="313200" indent="0">
              <a:buNone/>
              <a:defRPr sz="1800"/>
            </a:lvl2pPr>
            <a:lvl3pPr marL="630000" indent="0">
              <a:buNone/>
              <a:defRPr sz="1600"/>
            </a:lvl3pPr>
            <a:lvl4pPr marL="943200" indent="0">
              <a:buNone/>
              <a:defRPr sz="1600"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9" name="Tijdelijke aanduiding voor inhoud 8"/>
          <p:cNvSpPr>
            <a:spLocks noGrp="1"/>
          </p:cNvSpPr>
          <p:nvPr>
            <p:ph sz="quarter" idx="15"/>
          </p:nvPr>
        </p:nvSpPr>
        <p:spPr>
          <a:xfrm>
            <a:off x="635000" y="2276475"/>
            <a:ext cx="7178964" cy="39449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3345092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/grafiek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jdelijke aanduiding voor tekst 9"/>
          <p:cNvSpPr>
            <a:spLocks noGrp="1"/>
          </p:cNvSpPr>
          <p:nvPr>
            <p:ph type="body" sz="quarter" idx="14"/>
          </p:nvPr>
        </p:nvSpPr>
        <p:spPr>
          <a:xfrm>
            <a:off x="6550024" y="2289599"/>
            <a:ext cx="5004000" cy="3931813"/>
          </a:xfrm>
        </p:spPr>
        <p:txBody>
          <a:bodyPr anchor="t" anchorCtr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50024" y="1051200"/>
            <a:ext cx="5004000" cy="9480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sz="quarter" idx="19"/>
          </p:nvPr>
        </p:nvSpPr>
        <p:spPr>
          <a:xfrm>
            <a:off x="635000" y="1066799"/>
            <a:ext cx="5003800" cy="5154613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4" name="Tijdelijke aanduiding voor datum 13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voettekst 14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6" name="Tijdelijke aanduiding voor dianummer 15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0E8BB49C-81EE-D640-B093-EE3BB39828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34" t="19074" r="44934"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6815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1875617"/>
            <a:ext cx="10923588" cy="1551796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Typ een afsluitende zin</a:t>
            </a:r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5156753" y="3846022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5156753" y="4639509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5156753" y="5405528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4544781" y="3921366"/>
            <a:ext cx="541203" cy="540000"/>
          </a:xfrm>
          <a:blipFill>
            <a:blip r:embed="rId2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4544781" y="4707382"/>
            <a:ext cx="541203" cy="540000"/>
          </a:xfrm>
          <a:blipFill>
            <a:blip r:embed="rId3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4544781" y="5480872"/>
            <a:ext cx="541203" cy="540000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A89A82B9-7DCD-4B4C-A1E7-70EA56CC3EB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54638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2565400"/>
            <a:ext cx="5003800" cy="172720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Typ een afsluitende zin</a:t>
            </a:r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7176285" y="2286000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7176285" y="3079487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7176285" y="3845506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6564313" y="2361344"/>
            <a:ext cx="541203" cy="540000"/>
          </a:xfrm>
          <a:blipFill>
            <a:blip r:embed="rId2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6564313" y="3147360"/>
            <a:ext cx="541203" cy="540000"/>
          </a:xfrm>
          <a:blipFill>
            <a:blip r:embed="rId3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6564313" y="3920850"/>
            <a:ext cx="541203" cy="540000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A3124508-A1C5-A546-B635-25BCABA3FC1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91262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C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1875617"/>
            <a:ext cx="10923588" cy="1551795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Typ een afsluitende zin</a:t>
            </a:r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4224313" y="3846022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4224313" y="4639509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4224313" y="5405528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3612341" y="3921366"/>
            <a:ext cx="541203" cy="540000"/>
          </a:xfrm>
          <a:blipFill>
            <a:blip r:embed="rId2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3612341" y="4707382"/>
            <a:ext cx="541203" cy="540000"/>
          </a:xfrm>
          <a:blipFill>
            <a:blip r:embed="rId3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3612341" y="5480872"/>
            <a:ext cx="541203" cy="540000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8" name="Tijdelijke aanduiding voor dianummer 7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2A7CF36B-46BB-C94E-AE21-AE6C325851B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8189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ijdelijke aanduiding voor tekst 11"/>
          <p:cNvSpPr>
            <a:spLocks noGrp="1"/>
          </p:cNvSpPr>
          <p:nvPr>
            <p:ph type="body" sz="quarter" idx="13"/>
          </p:nvPr>
        </p:nvSpPr>
        <p:spPr>
          <a:xfrm>
            <a:off x="6553200" y="2289600"/>
            <a:ext cx="5004000" cy="3931813"/>
          </a:xfrm>
        </p:spPr>
        <p:txBody>
          <a:bodyPr/>
          <a:lstStyle>
            <a:lvl1pPr marL="457200" indent="-457200">
              <a:buClr>
                <a:schemeClr val="bg1"/>
              </a:buClr>
              <a:buFont typeface="+mj-lt"/>
              <a:buAutoNum type="arabicPeriod"/>
              <a:defRPr>
                <a:solidFill>
                  <a:schemeClr val="bg1"/>
                </a:solidFill>
              </a:defRPr>
            </a:lvl1pPr>
            <a:lvl2pPr marL="684000" indent="-216000"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553200" y="1051200"/>
            <a:ext cx="5004000" cy="9480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65CDA938-34ED-EC47-B19D-D582D05290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8242" cy="6858000"/>
          </a:xfrm>
          <a:custGeom>
            <a:avLst/>
            <a:gdLst>
              <a:gd name="connsiteX0" fmla="*/ 0 w 6098242"/>
              <a:gd name="connsiteY0" fmla="*/ 0 h 6858000"/>
              <a:gd name="connsiteX1" fmla="*/ 5860200 w 6098242"/>
              <a:gd name="connsiteY1" fmla="*/ 0 h 6858000"/>
              <a:gd name="connsiteX2" fmla="*/ 5860200 w 6098242"/>
              <a:gd name="connsiteY2" fmla="*/ 712800 h 6858000"/>
              <a:gd name="connsiteX3" fmla="*/ 6098242 w 6098242"/>
              <a:gd name="connsiteY3" fmla="*/ 712800 h 6858000"/>
              <a:gd name="connsiteX4" fmla="*/ 6098242 w 6098242"/>
              <a:gd name="connsiteY4" fmla="*/ 6858000 h 6858000"/>
              <a:gd name="connsiteX5" fmla="*/ 0 w 6098242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8242" h="6858000">
                <a:moveTo>
                  <a:pt x="0" y="0"/>
                </a:moveTo>
                <a:lnTo>
                  <a:pt x="5860200" y="0"/>
                </a:lnTo>
                <a:lnTo>
                  <a:pt x="5860200" y="712800"/>
                </a:lnTo>
                <a:lnTo>
                  <a:pt x="6098242" y="712800"/>
                </a:lnTo>
                <a:lnTo>
                  <a:pt x="6098242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 lIns="612000" anchor="ctr" anchorCtr="0">
            <a:noAutofit/>
          </a:bodyPr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7" name="Tijdelijke aanduiding voor datum 1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voettekst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Tijdelijke aanduiding voor dianumm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CC44ED47-A238-2D42-9C79-E60FB98206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34" t="19074" r="44934"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94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999" y="2636837"/>
            <a:ext cx="5003801" cy="1584325"/>
          </a:xfrm>
        </p:spPr>
        <p:txBody>
          <a:bodyPr anchor="b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4999" y="4221162"/>
            <a:ext cx="5003801" cy="2000251"/>
          </a:xfrm>
        </p:spPr>
        <p:txBody>
          <a:bodyPr tIns="90000" rIns="100800"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9" name="Tijdelijke aanduiding vo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634999" y="1171575"/>
            <a:ext cx="5003801" cy="1463674"/>
          </a:xfrm>
        </p:spPr>
        <p:txBody>
          <a:bodyPr rIns="0" anchor="b" anchorCtr="0">
            <a:normAutofit/>
          </a:bodyPr>
          <a:lstStyle>
            <a:lvl1pPr marL="0" indent="0" algn="r">
              <a:buNone/>
              <a:defRPr sz="9600" b="1" i="0">
                <a:solidFill>
                  <a:schemeClr val="bg1"/>
                </a:solidFill>
              </a:defRPr>
            </a:lvl1pPr>
            <a:lvl2pPr marL="313200" indent="0" algn="r">
              <a:buNone/>
              <a:defRPr/>
            </a:lvl2pPr>
            <a:lvl3pPr marL="630000" indent="0" algn="r">
              <a:buNone/>
              <a:defRPr/>
            </a:lvl3pPr>
            <a:lvl4pPr marL="943200" indent="0" algn="r">
              <a:buNone/>
              <a:defRPr/>
            </a:lvl4pPr>
            <a:lvl5pPr marL="1260000" indent="0" algn="r">
              <a:buNone/>
              <a:defRPr/>
            </a:lvl5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5FCF7695-4593-1943-B84E-F8C54CACBE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34" t="19074" r="44934"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6883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 userDrawn="1">
          <p15:clr>
            <a:srgbClr val="FBAE40"/>
          </p15:clr>
        </p15:guide>
        <p15:guide id="2" orient="horz" pos="265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1.png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55.xml"/><Relationship Id="rId26" Type="http://schemas.openxmlformats.org/officeDocument/2006/relationships/slideLayout" Target="../slideLayouts/slideLayout63.xml"/><Relationship Id="rId39" Type="http://schemas.openxmlformats.org/officeDocument/2006/relationships/image" Target="../media/image1.png"/><Relationship Id="rId21" Type="http://schemas.openxmlformats.org/officeDocument/2006/relationships/slideLayout" Target="../slideLayouts/slideLayout58.xml"/><Relationship Id="rId34" Type="http://schemas.openxmlformats.org/officeDocument/2006/relationships/slideLayout" Target="../slideLayouts/slideLayout71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4.xml"/><Relationship Id="rId25" Type="http://schemas.openxmlformats.org/officeDocument/2006/relationships/slideLayout" Target="../slideLayouts/slideLayout62.xml"/><Relationship Id="rId33" Type="http://schemas.openxmlformats.org/officeDocument/2006/relationships/slideLayout" Target="../slideLayouts/slideLayout70.xml"/><Relationship Id="rId38" Type="http://schemas.openxmlformats.org/officeDocument/2006/relationships/theme" Target="../theme/theme2.xml"/><Relationship Id="rId2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57.xml"/><Relationship Id="rId29" Type="http://schemas.openxmlformats.org/officeDocument/2006/relationships/slideLayout" Target="../slideLayouts/slideLayout66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24" Type="http://schemas.openxmlformats.org/officeDocument/2006/relationships/slideLayout" Target="../slideLayouts/slideLayout61.xml"/><Relationship Id="rId32" Type="http://schemas.openxmlformats.org/officeDocument/2006/relationships/slideLayout" Target="../slideLayouts/slideLayout69.xml"/><Relationship Id="rId37" Type="http://schemas.openxmlformats.org/officeDocument/2006/relationships/slideLayout" Target="../slideLayouts/slideLayout74.xml"/><Relationship Id="rId5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2.xml"/><Relationship Id="rId23" Type="http://schemas.openxmlformats.org/officeDocument/2006/relationships/slideLayout" Target="../slideLayouts/slideLayout60.xml"/><Relationship Id="rId28" Type="http://schemas.openxmlformats.org/officeDocument/2006/relationships/slideLayout" Target="../slideLayouts/slideLayout65.xml"/><Relationship Id="rId36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47.xml"/><Relationship Id="rId19" Type="http://schemas.openxmlformats.org/officeDocument/2006/relationships/slideLayout" Target="../slideLayouts/slideLayout56.xml"/><Relationship Id="rId31" Type="http://schemas.openxmlformats.org/officeDocument/2006/relationships/slideLayout" Target="../slideLayouts/slideLayout68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Relationship Id="rId22" Type="http://schemas.openxmlformats.org/officeDocument/2006/relationships/slideLayout" Target="../slideLayouts/slideLayout59.xml"/><Relationship Id="rId27" Type="http://schemas.openxmlformats.org/officeDocument/2006/relationships/slideLayout" Target="../slideLayouts/slideLayout64.xml"/><Relationship Id="rId30" Type="http://schemas.openxmlformats.org/officeDocument/2006/relationships/slideLayout" Target="../slideLayouts/slideLayout67.xml"/><Relationship Id="rId35" Type="http://schemas.openxmlformats.org/officeDocument/2006/relationships/slideLayout" Target="../slideLayouts/slideLayout72.xml"/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94804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5000" y="2289485"/>
            <a:ext cx="10923588" cy="3931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  <a:p>
            <a:pPr lvl="5"/>
            <a:r>
              <a:rPr lang="nl-NL" dirty="0"/>
              <a:t>Zesde niveau</a:t>
            </a:r>
          </a:p>
          <a:p>
            <a:pPr lvl="6"/>
            <a:r>
              <a:rPr lang="nl-NL" dirty="0"/>
              <a:t>Zevende niveau</a:t>
            </a:r>
          </a:p>
          <a:p>
            <a:pPr lvl="7"/>
            <a:r>
              <a:rPr lang="nl-NL" dirty="0"/>
              <a:t>Achtste niveau</a:t>
            </a:r>
          </a:p>
          <a:p>
            <a:pPr lvl="8"/>
            <a:r>
              <a:rPr lang="nl-NL" dirty="0"/>
              <a:t>Negende niveau</a:t>
            </a:r>
          </a:p>
          <a:p>
            <a:pPr lvl="8"/>
            <a:endParaRPr lang="nl-NL" dirty="0"/>
          </a:p>
        </p:txBody>
      </p:sp>
      <p:sp>
        <p:nvSpPr>
          <p:cNvPr id="11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635000" y="6543488"/>
            <a:ext cx="5003800" cy="264272"/>
          </a:xfrm>
          <a:prstGeom prst="rect">
            <a:avLst/>
          </a:prstGeom>
        </p:spPr>
        <p:txBody>
          <a:bodyPr vert="horz" lIns="91440" tIns="0" rIns="91440" bIns="45720" rtlCol="0" anchor="t" anchorCtr="0"/>
          <a:lstStyle>
            <a:lvl1pPr algn="l"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4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35000" y="6221413"/>
            <a:ext cx="5003800" cy="32207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l"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199" y="6221413"/>
            <a:ext cx="5005389" cy="322075"/>
          </a:xfrm>
          <a:prstGeom prst="rect">
            <a:avLst/>
          </a:prstGeom>
        </p:spPr>
        <p:txBody>
          <a:bodyPr vert="horz" lIns="91440" tIns="45720" rIns="0" bIns="45720" rtlCol="0" anchor="b" anchorCtr="0"/>
          <a:lstStyle>
            <a:lvl1pPr algn="r"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994C5400-D7ED-1E44-BA9E-5361256F8F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34" t="19074" r="44934"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85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50" r:id="rId2"/>
    <p:sldLayoutId id="2147483725" r:id="rId3"/>
    <p:sldLayoutId id="2147483719" r:id="rId4"/>
    <p:sldLayoutId id="2147483726" r:id="rId5"/>
    <p:sldLayoutId id="2147483666" r:id="rId6"/>
    <p:sldLayoutId id="2147483690" r:id="rId7"/>
    <p:sldLayoutId id="2147483728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  <p:sldLayoutId id="2147483689" r:id="rId15"/>
    <p:sldLayoutId id="2147483712" r:id="rId16"/>
    <p:sldLayoutId id="2147483711" r:id="rId17"/>
    <p:sldLayoutId id="2147483675" r:id="rId18"/>
    <p:sldLayoutId id="2147483657" r:id="rId19"/>
    <p:sldLayoutId id="2147483691" r:id="rId20"/>
    <p:sldLayoutId id="2147483729" r:id="rId21"/>
    <p:sldLayoutId id="2147483739" r:id="rId22"/>
    <p:sldLayoutId id="2147483740" r:id="rId23"/>
    <p:sldLayoutId id="2147483718" r:id="rId24"/>
    <p:sldLayoutId id="2147483717" r:id="rId25"/>
    <p:sldLayoutId id="2147483714" r:id="rId26"/>
    <p:sldLayoutId id="2147483713" r:id="rId27"/>
    <p:sldLayoutId id="2147483716" r:id="rId28"/>
    <p:sldLayoutId id="2147483715" r:id="rId29"/>
    <p:sldLayoutId id="2147483707" r:id="rId30"/>
    <p:sldLayoutId id="2147483667" r:id="rId31"/>
    <p:sldLayoutId id="2147483702" r:id="rId32"/>
    <p:sldLayoutId id="2147483721" r:id="rId33"/>
    <p:sldLayoutId id="2147483700" r:id="rId34"/>
    <p:sldLayoutId id="2147483692" r:id="rId35"/>
    <p:sldLayoutId id="2147483722" r:id="rId36"/>
    <p:sldLayoutId id="2147483723" r:id="rId3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16800" indent="-316800" algn="l" defTabSz="914400" rtl="0" eaLnBrk="1" latinLnBrk="0" hangingPunct="1">
        <a:lnSpc>
          <a:spcPct val="90000"/>
        </a:lnSpc>
        <a:spcBef>
          <a:spcPts val="1200"/>
        </a:spcBef>
        <a:buClr>
          <a:schemeClr val="tx2"/>
        </a:buClr>
        <a:buSzPct val="80000"/>
        <a:buFont typeface="Verdana" panose="020B0604030504040204" pitchFamily="34" charset="0"/>
        <a:buChar char="›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0000" indent="-3168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Verdana" panose="020B060403050404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46800" indent="-3168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0" indent="-3168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76800" indent="-316800" algn="l" defTabSz="914400" rtl="0" eaLnBrk="1" latinLnBrk="0" hangingPunct="1">
        <a:lnSpc>
          <a:spcPct val="90000"/>
        </a:lnSpc>
        <a:spcBef>
          <a:spcPts val="600"/>
        </a:spcBef>
        <a:buFont typeface="Verdana" panose="020B060403050404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890000" indent="-3168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6pPr>
      <a:lvl7pPr marL="72000" indent="-72000" algn="l" defTabSz="914400" rtl="0" eaLnBrk="1" latinLnBrk="0" hangingPunct="1">
        <a:lnSpc>
          <a:spcPct val="90000"/>
        </a:lnSpc>
        <a:spcBef>
          <a:spcPts val="600"/>
        </a:spcBef>
        <a:buSzPct val="25000"/>
        <a:buFont typeface="Verdana" panose="020B0604030504040204" pitchFamily="34" charset="0"/>
        <a:buChar char=" "/>
        <a:defRPr sz="1200" b="1" i="0" kern="1200">
          <a:solidFill>
            <a:schemeClr val="tx2"/>
          </a:solidFill>
          <a:latin typeface="+mn-lt"/>
          <a:ea typeface="+mn-ea"/>
          <a:cs typeface="+mn-cs"/>
        </a:defRPr>
      </a:lvl7pPr>
      <a:lvl8pPr marL="72000" indent="-72000" algn="l" defTabSz="914400" rtl="0" eaLnBrk="1" latinLnBrk="0" hangingPunct="1">
        <a:lnSpc>
          <a:spcPct val="90000"/>
        </a:lnSpc>
        <a:spcBef>
          <a:spcPts val="600"/>
        </a:spcBef>
        <a:buSzPct val="25000"/>
        <a:buFont typeface="Verdana" panose="020B0604030504040204" pitchFamily="34" charset="0"/>
        <a:buChar char=" "/>
        <a:defRPr sz="1200" i="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16000" indent="-1440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Verdana" panose="020B0604030504040204" pitchFamily="34" charset="0"/>
        <a:buChar char="–"/>
        <a:defRPr sz="1200" i="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281" userDrawn="1">
          <p15:clr>
            <a:srgbClr val="F26B43"/>
          </p15:clr>
        </p15:guide>
        <p15:guide id="8" orient="horz" pos="3919" userDrawn="1">
          <p15:clr>
            <a:srgbClr val="F26B43"/>
          </p15:clr>
        </p15:guide>
        <p15:guide id="9" pos="3840" userDrawn="1">
          <p15:clr>
            <a:srgbClr val="F26B43"/>
          </p15:clr>
        </p15:guide>
        <p15:guide id="10" orient="horz" pos="2159" userDrawn="1">
          <p15:clr>
            <a:srgbClr val="F26B43"/>
          </p15:clr>
        </p15:guide>
        <p15:guide id="11" pos="400" userDrawn="1">
          <p15:clr>
            <a:srgbClr val="F26B43"/>
          </p15:clr>
        </p15:guide>
        <p15:guide id="12" pos="4128" userDrawn="1">
          <p15:clr>
            <a:srgbClr val="F26B43"/>
          </p15:clr>
        </p15:guide>
        <p15:guide id="13" pos="3552" userDrawn="1">
          <p15:clr>
            <a:srgbClr val="F26B43"/>
          </p15:clr>
        </p15:guide>
        <p15:guide id="14" orient="horz" pos="1275" userDrawn="1">
          <p15:clr>
            <a:srgbClr val="F26B43"/>
          </p15:clr>
        </p15:guide>
        <p15:guide id="15" orient="horz" pos="1434" userDrawn="1">
          <p15:clr>
            <a:srgbClr val="F26B43"/>
          </p15:clr>
        </p15:guide>
        <p15:guide id="16" pos="461" userDrawn="1">
          <p15:clr>
            <a:srgbClr val="F26B43"/>
          </p15:clr>
        </p15:guide>
        <p15:guide id="17" orient="horz" pos="66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94804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5000" y="2289485"/>
            <a:ext cx="10923588" cy="3931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  <a:p>
            <a:pPr lvl="5"/>
            <a:r>
              <a:rPr lang="nl-NL" dirty="0"/>
              <a:t>Zesde niveau</a:t>
            </a:r>
          </a:p>
          <a:p>
            <a:pPr lvl="6"/>
            <a:r>
              <a:rPr lang="nl-NL" dirty="0"/>
              <a:t>Zevende niveau</a:t>
            </a:r>
          </a:p>
          <a:p>
            <a:pPr lvl="7"/>
            <a:r>
              <a:rPr lang="nl-NL" dirty="0"/>
              <a:t>Achtste niveau</a:t>
            </a:r>
          </a:p>
          <a:p>
            <a:pPr lvl="8"/>
            <a:r>
              <a:rPr lang="nl-NL" dirty="0"/>
              <a:t>Negende niveau</a:t>
            </a:r>
          </a:p>
          <a:p>
            <a:pPr lvl="8"/>
            <a:endParaRPr lang="nl-NL" dirty="0"/>
          </a:p>
        </p:txBody>
      </p:sp>
      <p:sp>
        <p:nvSpPr>
          <p:cNvPr id="11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635000" y="6543488"/>
            <a:ext cx="5003800" cy="264272"/>
          </a:xfrm>
          <a:prstGeom prst="rect">
            <a:avLst/>
          </a:prstGeom>
        </p:spPr>
        <p:txBody>
          <a:bodyPr vert="horz" lIns="91440" tIns="0" rIns="91440" bIns="45720" rtlCol="0" anchor="t" anchorCtr="0"/>
          <a:lstStyle>
            <a:lvl1pPr algn="l"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4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35000" y="6221413"/>
            <a:ext cx="5003800" cy="32207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l"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199" y="6221413"/>
            <a:ext cx="5005389" cy="322075"/>
          </a:xfrm>
          <a:prstGeom prst="rect">
            <a:avLst/>
          </a:prstGeom>
        </p:spPr>
        <p:txBody>
          <a:bodyPr vert="horz" lIns="91440" tIns="45720" rIns="0" bIns="45720" rtlCol="0" anchor="b" anchorCtr="0"/>
          <a:lstStyle>
            <a:lvl1pPr algn="r"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994C5400-D7ED-1E44-BA9E-5361256F8F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34" t="19074" r="44934"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505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  <p:sldLayoutId id="2147483754" r:id="rId13"/>
    <p:sldLayoutId id="2147483755" r:id="rId14"/>
    <p:sldLayoutId id="2147483756" r:id="rId15"/>
    <p:sldLayoutId id="2147483757" r:id="rId16"/>
    <p:sldLayoutId id="2147483758" r:id="rId17"/>
    <p:sldLayoutId id="2147483759" r:id="rId18"/>
    <p:sldLayoutId id="2147483760" r:id="rId19"/>
    <p:sldLayoutId id="2147483761" r:id="rId20"/>
    <p:sldLayoutId id="2147483762" r:id="rId21"/>
    <p:sldLayoutId id="2147483763" r:id="rId22"/>
    <p:sldLayoutId id="2147483764" r:id="rId23"/>
    <p:sldLayoutId id="2147483765" r:id="rId24"/>
    <p:sldLayoutId id="2147483766" r:id="rId25"/>
    <p:sldLayoutId id="2147483767" r:id="rId26"/>
    <p:sldLayoutId id="2147483768" r:id="rId27"/>
    <p:sldLayoutId id="2147483769" r:id="rId28"/>
    <p:sldLayoutId id="2147483770" r:id="rId29"/>
    <p:sldLayoutId id="2147483771" r:id="rId30"/>
    <p:sldLayoutId id="2147483772" r:id="rId31"/>
    <p:sldLayoutId id="2147483773" r:id="rId32"/>
    <p:sldLayoutId id="2147483774" r:id="rId33"/>
    <p:sldLayoutId id="2147483775" r:id="rId34"/>
    <p:sldLayoutId id="2147483776" r:id="rId35"/>
    <p:sldLayoutId id="2147483777" r:id="rId36"/>
    <p:sldLayoutId id="2147483778" r:id="rId3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16800" indent="-316800" algn="l" defTabSz="914400" rtl="0" eaLnBrk="1" latinLnBrk="0" hangingPunct="1">
        <a:lnSpc>
          <a:spcPct val="90000"/>
        </a:lnSpc>
        <a:spcBef>
          <a:spcPts val="1200"/>
        </a:spcBef>
        <a:buClr>
          <a:schemeClr val="tx2"/>
        </a:buClr>
        <a:buSzPct val="80000"/>
        <a:buFont typeface="Verdana" panose="020B0604030504040204" pitchFamily="34" charset="0"/>
        <a:buChar char="›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0000" indent="-3168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Verdana" panose="020B060403050404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46800" indent="-3168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0" indent="-3168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76800" indent="-316800" algn="l" defTabSz="914400" rtl="0" eaLnBrk="1" latinLnBrk="0" hangingPunct="1">
        <a:lnSpc>
          <a:spcPct val="90000"/>
        </a:lnSpc>
        <a:spcBef>
          <a:spcPts val="600"/>
        </a:spcBef>
        <a:buFont typeface="Verdana" panose="020B060403050404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890000" indent="-3168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6pPr>
      <a:lvl7pPr marL="72000" indent="-72000" algn="l" defTabSz="914400" rtl="0" eaLnBrk="1" latinLnBrk="0" hangingPunct="1">
        <a:lnSpc>
          <a:spcPct val="90000"/>
        </a:lnSpc>
        <a:spcBef>
          <a:spcPts val="600"/>
        </a:spcBef>
        <a:buSzPct val="25000"/>
        <a:buFont typeface="Verdana" panose="020B0604030504040204" pitchFamily="34" charset="0"/>
        <a:buChar char=" "/>
        <a:defRPr sz="1200" b="1" i="0" kern="1200">
          <a:solidFill>
            <a:schemeClr val="tx2"/>
          </a:solidFill>
          <a:latin typeface="+mn-lt"/>
          <a:ea typeface="+mn-ea"/>
          <a:cs typeface="+mn-cs"/>
        </a:defRPr>
      </a:lvl7pPr>
      <a:lvl8pPr marL="72000" indent="-72000" algn="l" defTabSz="914400" rtl="0" eaLnBrk="1" latinLnBrk="0" hangingPunct="1">
        <a:lnSpc>
          <a:spcPct val="90000"/>
        </a:lnSpc>
        <a:spcBef>
          <a:spcPts val="600"/>
        </a:spcBef>
        <a:buSzPct val="25000"/>
        <a:buFont typeface="Verdana" panose="020B0604030504040204" pitchFamily="34" charset="0"/>
        <a:buChar char=" "/>
        <a:defRPr sz="1200" i="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16000" indent="-1440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Verdana" panose="020B0604030504040204" pitchFamily="34" charset="0"/>
        <a:buChar char="–"/>
        <a:defRPr sz="1200" i="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281">
          <p15:clr>
            <a:srgbClr val="F26B43"/>
          </p15:clr>
        </p15:guide>
        <p15:guide id="8" orient="horz" pos="3919">
          <p15:clr>
            <a:srgbClr val="F26B43"/>
          </p15:clr>
        </p15:guide>
        <p15:guide id="9" pos="3840">
          <p15:clr>
            <a:srgbClr val="F26B43"/>
          </p15:clr>
        </p15:guide>
        <p15:guide id="10" orient="horz" pos="2159">
          <p15:clr>
            <a:srgbClr val="F26B43"/>
          </p15:clr>
        </p15:guide>
        <p15:guide id="11" pos="400">
          <p15:clr>
            <a:srgbClr val="F26B43"/>
          </p15:clr>
        </p15:guide>
        <p15:guide id="12" pos="4128">
          <p15:clr>
            <a:srgbClr val="F26B43"/>
          </p15:clr>
        </p15:guide>
        <p15:guide id="13" pos="3552">
          <p15:clr>
            <a:srgbClr val="F26B43"/>
          </p15:clr>
        </p15:guide>
        <p15:guide id="14" orient="horz" pos="1275">
          <p15:clr>
            <a:srgbClr val="F26B43"/>
          </p15:clr>
        </p15:guide>
        <p15:guide id="15" orient="horz" pos="1434">
          <p15:clr>
            <a:srgbClr val="F26B43"/>
          </p15:clr>
        </p15:guide>
        <p15:guide id="16" pos="461">
          <p15:clr>
            <a:srgbClr val="F26B43"/>
          </p15:clr>
        </p15:guide>
        <p15:guide id="17" orient="horz" pos="66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462A89-25F4-D6F7-5C2F-AF768B33C9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4682" y="3254425"/>
            <a:ext cx="10923906" cy="1726479"/>
          </a:xfrm>
        </p:spPr>
        <p:txBody>
          <a:bodyPr>
            <a:normAutofit/>
          </a:bodyPr>
          <a:lstStyle/>
          <a:p>
            <a:r>
              <a:rPr lang="nl-NL" sz="3200" b="1" dirty="0" err="1"/>
              <a:t>Sustainability</a:t>
            </a:r>
            <a:r>
              <a:rPr lang="nl-NL" sz="3200" dirty="0"/>
              <a:t> </a:t>
            </a:r>
            <a:r>
              <a:rPr lang="nl-NL" sz="3200" dirty="0" err="1"/>
              <a:t>and</a:t>
            </a:r>
            <a:r>
              <a:rPr lang="nl-NL" sz="3200" dirty="0"/>
              <a:t> </a:t>
            </a:r>
            <a:r>
              <a:rPr lang="nl-NL" sz="3200" b="1" dirty="0" err="1"/>
              <a:t>Education</a:t>
            </a:r>
            <a:r>
              <a:rPr lang="nl-NL" sz="3200" dirty="0"/>
              <a:t> in </a:t>
            </a:r>
            <a:r>
              <a:rPr lang="nl-NL" sz="3200" dirty="0" err="1"/>
              <a:t>the</a:t>
            </a:r>
            <a:r>
              <a:rPr lang="nl-NL" sz="3200" dirty="0"/>
              <a:t> Netherlands</a:t>
            </a:r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3CB3759-D967-25F4-68D9-D414A11E123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1</a:t>
            </a:fld>
            <a:endParaRPr lang="nl-NL" dirty="0"/>
          </a:p>
        </p:txBody>
      </p:sp>
      <p:pic>
        <p:nvPicPr>
          <p:cNvPr id="11" name="Tijdelijke aanduiding voor afbeelding 10">
            <a:extLst>
              <a:ext uri="{FF2B5EF4-FFF2-40B4-BE49-F238E27FC236}">
                <a16:creationId xmlns:a16="http://schemas.microsoft.com/office/drawing/2014/main" id="{1FC5B532-C32A-D5F9-50FC-41FD2EBD6E6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74" b="28874"/>
          <a:stretch>
            <a:fillRect/>
          </a:stretch>
        </p:blipFill>
        <p:spPr/>
      </p:pic>
      <p:sp>
        <p:nvSpPr>
          <p:cNvPr id="12" name="Ondertitel 5">
            <a:extLst>
              <a:ext uri="{FF2B5EF4-FFF2-40B4-BE49-F238E27FC236}">
                <a16:creationId xmlns:a16="http://schemas.microsoft.com/office/drawing/2014/main" id="{E3DBF51F-1142-A392-F7BE-45045552CACF}"/>
              </a:ext>
            </a:extLst>
          </p:cNvPr>
          <p:cNvSpPr txBox="1">
            <a:spLocks/>
          </p:cNvSpPr>
          <p:nvPr/>
        </p:nvSpPr>
        <p:spPr>
          <a:xfrm>
            <a:off x="633412" y="5531160"/>
            <a:ext cx="9773922" cy="101232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2500" lnSpcReduction="10000"/>
          </a:bodyPr>
          <a:lstStyle>
            <a:defPPr>
              <a:defRPr lang="nl-NL"/>
            </a:defPPr>
            <a:lvl1pPr marL="0" algn="l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400" b="1" dirty="0"/>
              <a:t>Machtelijn Brummel| </a:t>
            </a:r>
            <a:r>
              <a:rPr lang="nl-NL" sz="1400" dirty="0"/>
              <a:t>policy </a:t>
            </a:r>
            <a:r>
              <a:rPr lang="nl-NL" sz="1400" dirty="0" err="1"/>
              <a:t>officer</a:t>
            </a:r>
            <a:r>
              <a:rPr lang="nl-NL" sz="1400" dirty="0"/>
              <a:t> </a:t>
            </a:r>
            <a:r>
              <a:rPr lang="nl-NL" sz="1400" dirty="0" err="1"/>
              <a:t>education</a:t>
            </a:r>
            <a:r>
              <a:rPr lang="nl-NL" sz="1400" dirty="0"/>
              <a:t> </a:t>
            </a:r>
            <a:r>
              <a:rPr lang="nl-NL" sz="1400" dirty="0" err="1"/>
              <a:t>for</a:t>
            </a:r>
            <a:r>
              <a:rPr lang="nl-NL" sz="1400" dirty="0"/>
              <a:t> </a:t>
            </a:r>
            <a:r>
              <a:rPr lang="nl-NL" sz="1400" dirty="0" err="1"/>
              <a:t>sustainable</a:t>
            </a:r>
            <a:r>
              <a:rPr lang="nl-NL" sz="1400" dirty="0"/>
              <a:t> development at </a:t>
            </a:r>
            <a:r>
              <a:rPr lang="en-US" sz="1400" dirty="0"/>
              <a:t>the Ministry of Agriculture, Nature and Food Quality</a:t>
            </a:r>
            <a:endParaRPr lang="nl-NL" sz="1400" b="1" dirty="0">
              <a:highlight>
                <a:srgbClr val="FFFF00"/>
              </a:highlight>
            </a:endParaRPr>
          </a:p>
          <a:p>
            <a:r>
              <a:rPr lang="nl-NL" sz="1400" b="1" dirty="0"/>
              <a:t>Indy van de Sande | </a:t>
            </a:r>
            <a:r>
              <a:rPr lang="nl-NL" sz="1400" dirty="0"/>
              <a:t>policy </a:t>
            </a:r>
            <a:r>
              <a:rPr lang="nl-NL" sz="1400" dirty="0" err="1"/>
              <a:t>officer</a:t>
            </a:r>
            <a:r>
              <a:rPr lang="nl-NL" sz="1400" dirty="0"/>
              <a:t> </a:t>
            </a:r>
            <a:r>
              <a:rPr lang="nl-NL" sz="1400" dirty="0" err="1"/>
              <a:t>circular</a:t>
            </a:r>
            <a:r>
              <a:rPr lang="nl-NL" sz="1400" dirty="0"/>
              <a:t> </a:t>
            </a:r>
            <a:r>
              <a:rPr lang="nl-NL" sz="1400" dirty="0" err="1"/>
              <a:t>economy</a:t>
            </a:r>
            <a:r>
              <a:rPr lang="nl-NL" sz="1400" dirty="0"/>
              <a:t> in </a:t>
            </a:r>
            <a:r>
              <a:rPr lang="nl-NL" sz="1400" dirty="0" err="1"/>
              <a:t>education</a:t>
            </a:r>
            <a:r>
              <a:rPr lang="nl-NL" sz="1400" dirty="0"/>
              <a:t> at </a:t>
            </a:r>
            <a:r>
              <a:rPr lang="nl-NL" sz="1400" dirty="0" err="1"/>
              <a:t>the</a:t>
            </a:r>
            <a:r>
              <a:rPr lang="nl-NL" sz="1400" dirty="0"/>
              <a:t> </a:t>
            </a:r>
            <a:r>
              <a:rPr lang="nl-NL" sz="1400" dirty="0" err="1"/>
              <a:t>Ministry</a:t>
            </a:r>
            <a:r>
              <a:rPr lang="nl-NL" sz="1400" dirty="0"/>
              <a:t> of </a:t>
            </a:r>
            <a:r>
              <a:rPr lang="nl-NL" sz="1400" dirty="0" err="1"/>
              <a:t>Infrastructure</a:t>
            </a:r>
            <a:r>
              <a:rPr lang="nl-NL" sz="1400" dirty="0"/>
              <a:t> </a:t>
            </a:r>
            <a:r>
              <a:rPr lang="nl-NL" sz="1400" dirty="0" err="1"/>
              <a:t>and</a:t>
            </a:r>
            <a:r>
              <a:rPr lang="nl-NL" sz="1400" dirty="0"/>
              <a:t> Water Management</a:t>
            </a:r>
          </a:p>
          <a:p>
            <a:r>
              <a:rPr lang="nl-NL" sz="1400" dirty="0"/>
              <a:t>UNECE Steering </a:t>
            </a:r>
            <a:r>
              <a:rPr lang="nl-NL" sz="1400" dirty="0" err="1"/>
              <a:t>Committee</a:t>
            </a:r>
            <a:r>
              <a:rPr lang="nl-NL" sz="1400" dirty="0"/>
              <a:t> </a:t>
            </a:r>
            <a:r>
              <a:rPr lang="nl-NL" sz="1400" dirty="0" err="1"/>
              <a:t>Education</a:t>
            </a:r>
            <a:r>
              <a:rPr lang="nl-NL" sz="1400" dirty="0"/>
              <a:t> </a:t>
            </a:r>
            <a:r>
              <a:rPr lang="nl-NL" sz="1400" dirty="0" err="1"/>
              <a:t>for</a:t>
            </a:r>
            <a:r>
              <a:rPr lang="nl-NL" sz="1400" dirty="0"/>
              <a:t> </a:t>
            </a:r>
            <a:r>
              <a:rPr lang="nl-NL" sz="1400" dirty="0" err="1"/>
              <a:t>Sustainable</a:t>
            </a:r>
            <a:r>
              <a:rPr lang="nl-NL" sz="1400" dirty="0"/>
              <a:t> </a:t>
            </a:r>
            <a:r>
              <a:rPr lang="nl-NL" sz="1400" dirty="0" err="1"/>
              <a:t>Developtment</a:t>
            </a:r>
            <a:r>
              <a:rPr lang="nl-NL" sz="1400" dirty="0"/>
              <a:t> | May 2023 </a:t>
            </a:r>
            <a:endParaRPr lang="nl-NL" sz="1800" dirty="0"/>
          </a:p>
        </p:txBody>
      </p:sp>
    </p:spTree>
    <p:extLst>
      <p:ext uri="{BB962C8B-B14F-4D97-AF65-F5344CB8AC3E}">
        <p14:creationId xmlns:p14="http://schemas.microsoft.com/office/powerpoint/2010/main" val="2876562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>
            <a:extLst>
              <a:ext uri="{FF2B5EF4-FFF2-40B4-BE49-F238E27FC236}">
                <a16:creationId xmlns:a16="http://schemas.microsoft.com/office/drawing/2014/main" id="{4CCE6942-1AA8-0544-9DC0-5A91EEAC2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199" y="3910360"/>
            <a:ext cx="5004000" cy="948047"/>
          </a:xfr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nl-NL" sz="2800" b="1" kern="1200" baseline="0" dirty="0">
                <a:latin typeface="+mj-lt"/>
                <a:ea typeface="+mj-ea"/>
                <a:cs typeface="+mj-cs"/>
              </a:rPr>
              <a:t>National </a:t>
            </a:r>
            <a:r>
              <a:rPr lang="nl-NL" sz="2800" b="1" dirty="0" err="1"/>
              <a:t>Circular</a:t>
            </a:r>
            <a:r>
              <a:rPr lang="nl-NL" sz="2800" b="1" dirty="0"/>
              <a:t> </a:t>
            </a:r>
            <a:r>
              <a:rPr lang="nl-NL" sz="2800" b="1" dirty="0" err="1"/>
              <a:t>Economy</a:t>
            </a:r>
            <a:r>
              <a:rPr lang="nl-NL" sz="2800" b="1" dirty="0"/>
              <a:t> </a:t>
            </a:r>
            <a:r>
              <a:rPr lang="nl-NL" sz="2800" b="1" dirty="0" err="1"/>
              <a:t>Programme</a:t>
            </a:r>
            <a:r>
              <a:rPr lang="nl-NL" sz="2800" b="1" dirty="0"/>
              <a:t> 2023 -2030 |</a:t>
            </a:r>
            <a:br>
              <a:rPr lang="nl-NL" sz="2800" b="1" dirty="0"/>
            </a:br>
            <a:br>
              <a:rPr lang="nl-NL" sz="2800" b="1" dirty="0"/>
            </a:br>
            <a:r>
              <a:rPr lang="nl-NL" sz="2800" kern="1200" baseline="0" dirty="0" err="1">
                <a:latin typeface="+mj-lt"/>
                <a:ea typeface="+mj-ea"/>
                <a:cs typeface="+mj-cs"/>
              </a:rPr>
              <a:t>Chapter</a:t>
            </a:r>
            <a:r>
              <a:rPr lang="nl-NL" sz="2800" kern="1200" baseline="0" dirty="0">
                <a:latin typeface="+mj-lt"/>
                <a:ea typeface="+mj-ea"/>
                <a:cs typeface="+mj-cs"/>
              </a:rPr>
              <a:t> 4.7 on </a:t>
            </a:r>
            <a:r>
              <a:rPr lang="nl-NL" sz="2800" kern="1200" baseline="0" dirty="0" err="1">
                <a:latin typeface="+mj-lt"/>
                <a:ea typeface="+mj-ea"/>
                <a:cs typeface="+mj-cs"/>
              </a:rPr>
              <a:t>Education</a:t>
            </a:r>
            <a:r>
              <a:rPr lang="nl-NL" sz="2800" kern="1200" baseline="0" dirty="0">
                <a:latin typeface="+mj-lt"/>
                <a:ea typeface="+mj-ea"/>
                <a:cs typeface="+mj-cs"/>
              </a:rPr>
              <a:t> </a:t>
            </a:r>
            <a:r>
              <a:rPr lang="nl-NL" sz="2800" kern="1200" baseline="0" dirty="0" err="1">
                <a:latin typeface="+mj-lt"/>
                <a:ea typeface="+mj-ea"/>
                <a:cs typeface="+mj-cs"/>
              </a:rPr>
              <a:t>for</a:t>
            </a:r>
            <a:r>
              <a:rPr lang="nl-NL" sz="2800" kern="1200" baseline="0" dirty="0">
                <a:latin typeface="+mj-lt"/>
                <a:ea typeface="+mj-ea"/>
                <a:cs typeface="+mj-cs"/>
              </a:rPr>
              <a:t> </a:t>
            </a:r>
            <a:r>
              <a:rPr lang="nl-NL" sz="2800" kern="1200" baseline="0" dirty="0" err="1">
                <a:latin typeface="+mj-lt"/>
                <a:ea typeface="+mj-ea"/>
                <a:cs typeface="+mj-cs"/>
              </a:rPr>
              <a:t>Sustainable</a:t>
            </a:r>
            <a:r>
              <a:rPr lang="nl-NL" sz="2800" kern="1200" baseline="0" dirty="0">
                <a:latin typeface="+mj-lt"/>
                <a:ea typeface="+mj-ea"/>
                <a:cs typeface="+mj-cs"/>
              </a:rPr>
              <a:t> </a:t>
            </a:r>
            <a:r>
              <a:rPr lang="nl-NL" sz="2800" kern="1200" baseline="0" dirty="0" err="1">
                <a:latin typeface="+mj-lt"/>
                <a:ea typeface="+mj-ea"/>
                <a:cs typeface="+mj-cs"/>
              </a:rPr>
              <a:t>and</a:t>
            </a:r>
            <a:r>
              <a:rPr lang="nl-NL" sz="2800" kern="1200" baseline="0" dirty="0">
                <a:latin typeface="+mj-lt"/>
                <a:ea typeface="+mj-ea"/>
                <a:cs typeface="+mj-cs"/>
              </a:rPr>
              <a:t> </a:t>
            </a:r>
            <a:r>
              <a:rPr lang="nl-NL" sz="2800" kern="1200" baseline="0" dirty="0" err="1">
                <a:latin typeface="+mj-lt"/>
                <a:ea typeface="+mj-ea"/>
                <a:cs typeface="+mj-cs"/>
              </a:rPr>
              <a:t>Circular</a:t>
            </a:r>
            <a:r>
              <a:rPr lang="nl-NL" sz="2800" kern="1200" baseline="0" dirty="0">
                <a:latin typeface="+mj-lt"/>
                <a:ea typeface="+mj-ea"/>
                <a:cs typeface="+mj-cs"/>
              </a:rPr>
              <a:t> </a:t>
            </a:r>
            <a:r>
              <a:rPr lang="nl-NL" sz="2800" kern="1200" baseline="0" dirty="0" err="1">
                <a:latin typeface="+mj-lt"/>
                <a:ea typeface="+mj-ea"/>
                <a:cs typeface="+mj-cs"/>
              </a:rPr>
              <a:t>Economy</a:t>
            </a:r>
            <a:r>
              <a:rPr lang="nl-NL" sz="2800" kern="1200" baseline="0" dirty="0">
                <a:latin typeface="+mj-lt"/>
                <a:ea typeface="+mj-ea"/>
                <a:cs typeface="+mj-cs"/>
              </a:rPr>
              <a:t> </a:t>
            </a:r>
            <a:r>
              <a:rPr lang="nl-NL" sz="2800" kern="1200" baseline="0" dirty="0" err="1">
                <a:latin typeface="+mj-lt"/>
                <a:ea typeface="+mj-ea"/>
                <a:cs typeface="+mj-cs"/>
              </a:rPr>
              <a:t>transitions</a:t>
            </a:r>
            <a:endParaRPr lang="nl-NL" sz="2800" kern="1200" baseline="0" dirty="0">
              <a:latin typeface="+mj-lt"/>
              <a:ea typeface="+mj-ea"/>
              <a:cs typeface="+mj-cs"/>
            </a:endParaRPr>
          </a:p>
        </p:txBody>
      </p:sp>
      <p:sp>
        <p:nvSpPr>
          <p:cNvPr id="16" name="Date Placeholder 4">
            <a:extLst>
              <a:ext uri="{FF2B5EF4-FFF2-40B4-BE49-F238E27FC236}">
                <a16:creationId xmlns:a16="http://schemas.microsoft.com/office/drawing/2014/main" id="{A74C8F5D-79DD-B030-725A-C5BB3FCCDE36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635000" y="6543488"/>
            <a:ext cx="5003800" cy="264272"/>
          </a:xfrm>
        </p:spPr>
        <p:txBody>
          <a:bodyPr/>
          <a:lstStyle/>
          <a:p>
            <a:endParaRPr lang="nl-NL"/>
          </a:p>
        </p:txBody>
      </p:sp>
      <p:sp>
        <p:nvSpPr>
          <p:cNvPr id="18" name="Footer Placeholder 5">
            <a:extLst>
              <a:ext uri="{FF2B5EF4-FFF2-40B4-BE49-F238E27FC236}">
                <a16:creationId xmlns:a16="http://schemas.microsoft.com/office/drawing/2014/main" id="{C2BDE7D0-DF27-4148-E2AA-00DE9A47E0A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35000" y="6221413"/>
            <a:ext cx="5003800" cy="322075"/>
          </a:xfrm>
        </p:spPr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67AABBC-E355-A240-6DF8-CF038D519E9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6553199" y="6221413"/>
            <a:ext cx="5005389" cy="322075"/>
          </a:xfrm>
        </p:spPr>
        <p:txBody>
          <a:bodyPr vert="horz" lIns="91440" tIns="45720" rIns="0" bIns="45720" rtlCol="0" anchor="b" anchorCtr="0">
            <a:normAutofit/>
          </a:bodyPr>
          <a:lstStyle/>
          <a:p>
            <a:pPr>
              <a:spcAft>
                <a:spcPts val="600"/>
              </a:spcAft>
            </a:pPr>
            <a:fld id="{10A0A6AF-03C5-477E-939A-E28F7E7F05EA}" type="slidenum">
              <a:rPr lang="nl-NL" smtClean="0"/>
              <a:pPr>
                <a:spcAft>
                  <a:spcPts val="600"/>
                </a:spcAft>
              </a:pPr>
              <a:t>2</a:t>
            </a:fld>
            <a:endParaRPr lang="nl-NL"/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4011081A-4FC1-79D9-9E7C-71A2664F71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57416"/>
            <a:ext cx="6096000" cy="560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083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6E335C-4DF4-4A04-997F-067FFF4C0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158" y="2291816"/>
            <a:ext cx="4409966" cy="1828283"/>
          </a:xfrm>
        </p:spPr>
        <p:txBody>
          <a:bodyPr>
            <a:noAutofit/>
          </a:bodyPr>
          <a:lstStyle/>
          <a:p>
            <a:r>
              <a:rPr lang="en-US" sz="32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Five ministries in i</a:t>
            </a:r>
            <a:r>
              <a:rPr lang="en-US" sz="32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nterdepartmental working group ‘Sustainable School’</a:t>
            </a:r>
            <a:endParaRPr lang="nl-NL" sz="4800" i="1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EC2A18A-732B-4A8A-989B-36E3FB261255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65629" y="6522936"/>
            <a:ext cx="5003800" cy="264272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C712D76-4662-4BA8-AB9F-8C76615C85D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3D932A1-5806-4C1C-B121-4F5FFD58552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3</a:t>
            </a:fld>
            <a:endParaRPr lang="nl-NL" dirty="0"/>
          </a:p>
        </p:txBody>
      </p:sp>
      <p:pic>
        <p:nvPicPr>
          <p:cNvPr id="8" name="Afbeelding 7" descr="Afbeelding met buitenshuis, boom, hemel, persoon&#10;&#10;Automatisch gegenereerde beschrijving">
            <a:extLst>
              <a:ext uri="{FF2B5EF4-FFF2-40B4-BE49-F238E27FC236}">
                <a16:creationId xmlns:a16="http://schemas.microsoft.com/office/drawing/2014/main" id="{E97E6591-B8C5-7F8E-9832-C3DD5E5CD5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89"/>
          <a:stretch/>
        </p:blipFill>
        <p:spPr>
          <a:xfrm>
            <a:off x="5309879" y="256500"/>
            <a:ext cx="6425834" cy="4637646"/>
          </a:xfrm>
          <a:prstGeom prst="rect">
            <a:avLst/>
          </a:prstGeom>
        </p:spPr>
      </p:pic>
      <p:pic>
        <p:nvPicPr>
          <p:cNvPr id="10" name="Afbeelding 9" descr="Afbeelding met gebouw, buitenshuis, hemel&#10;&#10;Automatisch gegenereerde beschrijving">
            <a:extLst>
              <a:ext uri="{FF2B5EF4-FFF2-40B4-BE49-F238E27FC236}">
                <a16:creationId xmlns:a16="http://schemas.microsoft.com/office/drawing/2014/main" id="{CEAC5B43-ACD7-2824-3BFF-1283D9BD0B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090" y="3848997"/>
            <a:ext cx="3531475" cy="2128696"/>
          </a:xfrm>
          <a:prstGeom prst="rect">
            <a:avLst/>
          </a:prstGeom>
        </p:spPr>
      </p:pic>
      <p:pic>
        <p:nvPicPr>
          <p:cNvPr id="11" name="Afbeelding 10" descr="Afbeelding met tekst, binnen, muur, tafel&#10;&#10;Automatisch gegenereerde beschrijving">
            <a:extLst>
              <a:ext uri="{FF2B5EF4-FFF2-40B4-BE49-F238E27FC236}">
                <a16:creationId xmlns:a16="http://schemas.microsoft.com/office/drawing/2014/main" id="{C00570CC-AA79-4F45-0035-07519ABE525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26861"/>
          <a:stretch/>
        </p:blipFill>
        <p:spPr>
          <a:xfrm>
            <a:off x="7790886" y="4629050"/>
            <a:ext cx="4163387" cy="2026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181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808D291D-5813-FDF8-F17F-AEAF422AC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609" y="441369"/>
            <a:ext cx="5919598" cy="946800"/>
          </a:xfrm>
        </p:spPr>
        <p:txBody>
          <a:bodyPr>
            <a:noAutofit/>
          </a:bodyPr>
          <a:lstStyle/>
          <a:p>
            <a:r>
              <a:rPr lang="nl-NL" sz="2800" b="1" dirty="0"/>
              <a:t>2023: Pilot program &amp; school </a:t>
            </a:r>
            <a:r>
              <a:rPr lang="nl-NL" sz="2800" b="1" dirty="0" err="1"/>
              <a:t>visits</a:t>
            </a:r>
            <a:r>
              <a:rPr lang="nl-NL" sz="2800" b="1" dirty="0"/>
              <a:t> 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B4DD6CC-90F3-F6E5-5B21-025037340BE2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7D8EA95-BC2F-1DE5-6CBE-5DCE202305A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8140D3B-E4C9-F16A-B849-C67E66E6A78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4</a:t>
            </a:fld>
            <a:endParaRPr lang="nl-NL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C64D1C55-39F9-1C67-7D10-F121D0DF6403}"/>
              </a:ext>
            </a:extLst>
          </p:cNvPr>
          <p:cNvSpPr txBox="1">
            <a:spLocks/>
          </p:cNvSpPr>
          <p:nvPr/>
        </p:nvSpPr>
        <p:spPr>
          <a:xfrm>
            <a:off x="6553199" y="6221413"/>
            <a:ext cx="5005389" cy="322075"/>
          </a:xfrm>
          <a:prstGeom prst="rect">
            <a:avLst/>
          </a:prstGeom>
        </p:spPr>
        <p:txBody>
          <a:bodyPr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0A0A6AF-03C5-477E-939A-E28F7E7F05EA}" type="slidenum">
              <a:rPr lang="nl-NL" smtClean="0"/>
              <a:pPr/>
              <a:t>4</a:t>
            </a:fld>
            <a:endParaRPr lang="nl-NL" dirty="0"/>
          </a:p>
        </p:txBody>
      </p:sp>
      <p:pic>
        <p:nvPicPr>
          <p:cNvPr id="8" name="Afbeelding 7" descr="Afbeelding met tekst, persoon, binnen&#10;&#10;Automatisch gegenereerde beschrijving">
            <a:extLst>
              <a:ext uri="{FF2B5EF4-FFF2-40B4-BE49-F238E27FC236}">
                <a16:creationId xmlns:a16="http://schemas.microsoft.com/office/drawing/2014/main" id="{A0AF2DA8-05A4-2ACE-EEC8-53A878782A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65" t="20215" r="17949" b="1936"/>
          <a:stretch/>
        </p:blipFill>
        <p:spPr>
          <a:xfrm>
            <a:off x="291609" y="1926822"/>
            <a:ext cx="7424922" cy="4748802"/>
          </a:xfrm>
          <a:prstGeom prst="rect">
            <a:avLst/>
          </a:prstGeom>
        </p:spPr>
      </p:pic>
      <p:pic>
        <p:nvPicPr>
          <p:cNvPr id="2" name="Afbeelding 1" descr="Afbeelding met persoon, person, binnen, kostuum&#10;&#10;Automatisch gegenereerde beschrijving">
            <a:extLst>
              <a:ext uri="{FF2B5EF4-FFF2-40B4-BE49-F238E27FC236}">
                <a16:creationId xmlns:a16="http://schemas.microsoft.com/office/drawing/2014/main" id="{EDB7DC01-4E2A-6CDE-5A2F-A5FA724687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3406" y="3429000"/>
            <a:ext cx="4516985" cy="3005348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47D1DE82-E4BE-123F-806D-6E3196D5D6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453"/>
          <a:stretch/>
        </p:blipFill>
        <p:spPr>
          <a:xfrm>
            <a:off x="8235781" y="314512"/>
            <a:ext cx="3282040" cy="3005349"/>
          </a:xfrm>
          <a:prstGeom prst="rect">
            <a:avLst/>
          </a:prstGeom>
        </p:spPr>
      </p:pic>
      <p:pic>
        <p:nvPicPr>
          <p:cNvPr id="12" name="Afbeelding 11" descr="Afbeelding met tekst, overdekt, plank&#10;&#10;Automatisch gegenereerde beschrijving">
            <a:extLst>
              <a:ext uri="{FF2B5EF4-FFF2-40B4-BE49-F238E27FC236}">
                <a16:creationId xmlns:a16="http://schemas.microsoft.com/office/drawing/2014/main" id="{F547C371-78FB-AB0A-A4A9-261ECC99C13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95" r="-2" b="4710"/>
          <a:stretch/>
        </p:blipFill>
        <p:spPr>
          <a:xfrm>
            <a:off x="5679373" y="856844"/>
            <a:ext cx="2814121" cy="3164728"/>
          </a:xfrm>
          <a:custGeom>
            <a:avLst/>
            <a:gdLst>
              <a:gd name="connsiteX0" fmla="*/ 0 w 6098242"/>
              <a:gd name="connsiteY0" fmla="*/ 0 h 6858000"/>
              <a:gd name="connsiteX1" fmla="*/ 5860200 w 6098242"/>
              <a:gd name="connsiteY1" fmla="*/ 0 h 6858000"/>
              <a:gd name="connsiteX2" fmla="*/ 5860200 w 6098242"/>
              <a:gd name="connsiteY2" fmla="*/ 712800 h 6858000"/>
              <a:gd name="connsiteX3" fmla="*/ 6098242 w 6098242"/>
              <a:gd name="connsiteY3" fmla="*/ 712800 h 6858000"/>
              <a:gd name="connsiteX4" fmla="*/ 6098242 w 6098242"/>
              <a:gd name="connsiteY4" fmla="*/ 6858000 h 6858000"/>
              <a:gd name="connsiteX5" fmla="*/ 0 w 6098242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8242" h="6858000">
                <a:moveTo>
                  <a:pt x="0" y="0"/>
                </a:moveTo>
                <a:lnTo>
                  <a:pt x="5860200" y="0"/>
                </a:lnTo>
                <a:lnTo>
                  <a:pt x="5860200" y="712800"/>
                </a:lnTo>
                <a:lnTo>
                  <a:pt x="6098242" y="712800"/>
                </a:lnTo>
                <a:lnTo>
                  <a:pt x="6098242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20428937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ate Placeholder 2">
            <a:extLst>
              <a:ext uri="{FF2B5EF4-FFF2-40B4-BE49-F238E27FC236}">
                <a16:creationId xmlns:a16="http://schemas.microsoft.com/office/drawing/2014/main" id="{6B405D58-CF5B-D973-9E38-B9C1A55966A7}"/>
              </a:ext>
            </a:extLst>
          </p:cNvPr>
          <p:cNvSpPr>
            <a:spLocks noGrp="1"/>
          </p:cNvSpPr>
          <p:nvPr>
            <p:ph type="dt" sz="half" idx="23"/>
          </p:nvPr>
        </p:nvSpPr>
        <p:spPr>
          <a:xfrm>
            <a:off x="635000" y="6543488"/>
            <a:ext cx="5003800" cy="264272"/>
          </a:xfrm>
        </p:spPr>
        <p:txBody>
          <a:bodyPr/>
          <a:lstStyle/>
          <a:p>
            <a:endParaRPr lang="nl-NL"/>
          </a:p>
        </p:txBody>
      </p:sp>
      <p:sp>
        <p:nvSpPr>
          <p:cNvPr id="23" name="Footer Placeholder 3">
            <a:extLst>
              <a:ext uri="{FF2B5EF4-FFF2-40B4-BE49-F238E27FC236}">
                <a16:creationId xmlns:a16="http://schemas.microsoft.com/office/drawing/2014/main" id="{798D8ACD-70D1-03D1-15CE-843CBECC70D0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>
          <a:xfrm>
            <a:off x="635000" y="6221413"/>
            <a:ext cx="5003800" cy="322075"/>
          </a:xfr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2264C0B-A22C-D2F0-F7E4-F1D30EDFFA8F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>
          <a:xfrm>
            <a:off x="6553199" y="6221413"/>
            <a:ext cx="5005389" cy="322075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10A0A6AF-03C5-477E-939A-E28F7E7F05EA}" type="slidenum">
              <a:rPr lang="nl-NL" smtClean="0"/>
              <a:pPr>
                <a:spcAft>
                  <a:spcPts val="600"/>
                </a:spcAft>
              </a:pPr>
              <a:t>5</a:t>
            </a:fld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4330D23-EF54-4239-6966-6CCB894445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53199" y="2789235"/>
            <a:ext cx="5004000" cy="2336400"/>
          </a:xfrm>
        </p:spPr>
        <p:txBody>
          <a:bodyPr anchor="b">
            <a:normAutofit/>
          </a:bodyPr>
          <a:lstStyle/>
          <a:p>
            <a:r>
              <a:rPr lang="en-US" sz="2800" i="1" dirty="0">
                <a:effectLst/>
              </a:rPr>
              <a:t>“you are never too young to lead and never too old to learn”</a:t>
            </a:r>
            <a:br>
              <a:rPr lang="en-US" sz="2800" i="1" dirty="0">
                <a:effectLst/>
              </a:rPr>
            </a:br>
            <a:br>
              <a:rPr lang="en-US" sz="2800" i="1" dirty="0">
                <a:effectLst/>
              </a:rPr>
            </a:br>
            <a:r>
              <a:rPr lang="en-US" sz="2000" i="1" dirty="0"/>
              <a:t>- </a:t>
            </a:r>
            <a:r>
              <a:rPr lang="en-US" sz="2000" dirty="0">
                <a:effectLst/>
              </a:rPr>
              <a:t>Kofi Annan</a:t>
            </a:r>
            <a:endParaRPr lang="nl-NL" sz="3200" dirty="0"/>
          </a:p>
        </p:txBody>
      </p:sp>
      <p:pic>
        <p:nvPicPr>
          <p:cNvPr id="14" name="Afbeelding 13" descr="Afbeelding met tekst, persoon, tafel, overdekt&#10;&#10;Automatisch gegenereerde beschrijving">
            <a:extLst>
              <a:ext uri="{FF2B5EF4-FFF2-40B4-BE49-F238E27FC236}">
                <a16:creationId xmlns:a16="http://schemas.microsoft.com/office/drawing/2014/main" id="{CAE73B70-B092-C564-C88C-4CE60A1597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58"/>
          <a:stretch/>
        </p:blipFill>
        <p:spPr>
          <a:xfrm>
            <a:off x="20" y="10"/>
            <a:ext cx="6099155" cy="6857990"/>
          </a:xfrm>
          <a:custGeom>
            <a:avLst/>
            <a:gdLst>
              <a:gd name="connsiteX0" fmla="*/ 0 w 6099175"/>
              <a:gd name="connsiteY0" fmla="*/ 0 h 6858000"/>
              <a:gd name="connsiteX1" fmla="*/ 5782375 w 6099175"/>
              <a:gd name="connsiteY1" fmla="*/ 0 h 6858000"/>
              <a:gd name="connsiteX2" fmla="*/ 5782375 w 6099175"/>
              <a:gd name="connsiteY2" fmla="*/ 1278000 h 6858000"/>
              <a:gd name="connsiteX3" fmla="*/ 6099175 w 6099175"/>
              <a:gd name="connsiteY3" fmla="*/ 1278000 h 6858000"/>
              <a:gd name="connsiteX4" fmla="*/ 6099175 w 6099175"/>
              <a:gd name="connsiteY4" fmla="*/ 6858000 h 6858000"/>
              <a:gd name="connsiteX5" fmla="*/ 0 w 6099175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9175" h="6858000">
                <a:moveTo>
                  <a:pt x="0" y="0"/>
                </a:moveTo>
                <a:lnTo>
                  <a:pt x="5782375" y="0"/>
                </a:lnTo>
                <a:lnTo>
                  <a:pt x="5782375" y="1278000"/>
                </a:lnTo>
                <a:lnTo>
                  <a:pt x="6099175" y="1278000"/>
                </a:lnTo>
                <a:lnTo>
                  <a:pt x="6099175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3414792382"/>
      </p:ext>
    </p:extLst>
  </p:cSld>
  <p:clrMapOvr>
    <a:masterClrMapping/>
  </p:clrMapOvr>
</p:sld>
</file>

<file path=ppt/theme/theme1.xml><?xml version="1.0" encoding="utf-8"?>
<a:theme xmlns:a="http://schemas.openxmlformats.org/drawingml/2006/main" name="IenW Nederlands 16:9">
  <a:themeElements>
    <a:clrScheme name="Rijks Hemelblauw 1">
      <a:dk1>
        <a:srgbClr val="000000"/>
      </a:dk1>
      <a:lt1>
        <a:srgbClr val="FFFFFF"/>
      </a:lt1>
      <a:dk2>
        <a:srgbClr val="017BC6"/>
      </a:dk2>
      <a:lt2>
        <a:srgbClr val="D9EBF6"/>
      </a:lt2>
      <a:accent1>
        <a:srgbClr val="42145F"/>
      </a:accent1>
      <a:accent2>
        <a:srgbClr val="38870D"/>
      </a:accent2>
      <a:accent3>
        <a:srgbClr val="00689A"/>
      </a:accent3>
      <a:accent4>
        <a:srgbClr val="F9E11E"/>
      </a:accent4>
      <a:accent5>
        <a:srgbClr val="275837"/>
      </a:accent5>
      <a:accent6>
        <a:srgbClr val="94700A"/>
      </a:accent6>
      <a:hlink>
        <a:srgbClr val="017BC6"/>
      </a:hlink>
      <a:folHlink>
        <a:srgbClr val="B2D6EE"/>
      </a:folHlink>
    </a:clrScheme>
    <a:fontScheme name="Rijkshuisstij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aars">
      <a:srgbClr val="42145F"/>
    </a:custClr>
    <a:custClr name="Donkerblauw">
      <a:srgbClr val="01689B"/>
    </a:custClr>
    <a:custClr name="Hemelblauw">
      <a:srgbClr val="007BC7"/>
    </a:custClr>
    <a:custClr name="Violet">
      <a:srgbClr val="A90061"/>
    </a:custClr>
    <a:custClr name="Robijnrood">
      <a:srgbClr val="CA005D"/>
    </a:custClr>
    <a:custClr name="Rood">
      <a:srgbClr val="D52B1E"/>
    </a:custClr>
    <a:custClr name="Donkergroen">
      <a:srgbClr val="275937"/>
    </a:custClr>
    <a:custClr name="Groen">
      <a:srgbClr val="39870C"/>
    </a:custClr>
    <a:custClr name="Mosgroen">
      <a:srgbClr val="777C00"/>
    </a:custClr>
    <a:custClr name="Donkerbruin">
      <a:srgbClr val="673327"/>
    </a:custClr>
    <a:custClr name="Licht Paars">
      <a:srgbClr val="C6B8CF"/>
    </a:custClr>
    <a:custClr name="Licht Donkerblauw">
      <a:srgbClr val="CCE0F1"/>
    </a:custClr>
    <a:custClr name="Licht Hemelblauw">
      <a:srgbClr val="DDEFF8"/>
    </a:custClr>
    <a:custClr name="Licht Violet">
      <a:srgbClr val="E5B2CF"/>
    </a:custClr>
    <a:custClr name="Licht Robijnrood">
      <a:srgbClr val="EFB2CE"/>
    </a:custClr>
    <a:custClr name="Licht Rood">
      <a:srgbClr val="F2BFBB"/>
    </a:custClr>
    <a:custClr name="Licht Donkergroen">
      <a:srgbClr val="BECDC3"/>
    </a:custClr>
    <a:custClr name="Licht Groen">
      <a:srgbClr val="C3DBB6"/>
    </a:custClr>
    <a:custClr name="Licht Mosgroen">
      <a:srgbClr val="D6D7B2"/>
    </a:custClr>
    <a:custClr name="Licht Donkerbruin">
      <a:srgbClr val="D1C1BE"/>
    </a:custClr>
    <a:custClr name="Bruin">
      <a:srgbClr val="94710A"/>
    </a:custClr>
    <a:custClr name="Geel">
      <a:srgbClr val="F9E11E"/>
    </a:custClr>
    <a:custClr name="Donkergeel">
      <a:srgbClr val="FFB612"/>
    </a:custClr>
    <a:custClr name="Oranje">
      <a:srgbClr val="E17000"/>
    </a:custClr>
    <a:custClr name="Roze">
      <a:srgbClr val="F092CD"/>
    </a:custClr>
    <a:custClr name="Lichtblauw">
      <a:srgbClr val="8FCAE7"/>
    </a:custClr>
    <a:custClr name="Mintgroen">
      <a:srgbClr val="76D2B6"/>
    </a:custClr>
    <a:custClr name="Grijs 7">
      <a:srgbClr val="535353"/>
    </a:custClr>
    <a:custClr name="Grijs 6">
      <a:srgbClr val="696969"/>
    </a:custClr>
    <a:custClr name="Grijs 5">
      <a:srgbClr val="999999"/>
    </a:custClr>
    <a:custClr name="Licht Bruin">
      <a:srgbClr val="DFD4B5"/>
    </a:custClr>
    <a:custClr name="Licht Geel">
      <a:srgbClr val="FDF6BB"/>
    </a:custClr>
    <a:custClr name="Licht Donkergeel">
      <a:srgbClr val="FFE9B7"/>
    </a:custClr>
    <a:custClr name="Licht Oranje">
      <a:srgbClr val="F6D4B2"/>
    </a:custClr>
    <a:custClr name="Licht Roze">
      <a:srgbClr val="FADEF0"/>
    </a:custClr>
    <a:custClr name="Licht Lichtblauw">
      <a:srgbClr val="DDEFF8"/>
    </a:custClr>
    <a:custClr name="Licht Mintgroen">
      <a:srgbClr val="D6F1E9"/>
    </a:custClr>
    <a:custClr name="Grijs 4">
      <a:srgbClr val="B4B4B4"/>
    </a:custClr>
    <a:custClr name="Grijs 3">
      <a:srgbClr val="CCCCCC"/>
    </a:custClr>
    <a:custClr name="Grijs 2">
      <a:srgbClr val="E6E6E6"/>
    </a:custClr>
  </a:custClrLst>
  <a:extLst>
    <a:ext uri="{05A4C25C-085E-4340-85A3-A5531E510DB2}">
      <thm15:themeFamily xmlns:thm15="http://schemas.microsoft.com/office/thememl/2012/main" name="Presentatie46" id="{D7A288C4-2E63-1F40-8FEE-1BD90C88DEA2}" vid="{DC129FCA-0CF9-BD45-9DB2-8FC41F291E1F}"/>
    </a:ext>
  </a:extLst>
</a:theme>
</file>

<file path=ppt/theme/theme2.xml><?xml version="1.0" encoding="utf-8"?>
<a:theme xmlns:a="http://schemas.openxmlformats.org/drawingml/2006/main" name="IenW Engels 16:9">
  <a:themeElements>
    <a:clrScheme name="Rijks Hemelblauw 1">
      <a:dk1>
        <a:srgbClr val="000000"/>
      </a:dk1>
      <a:lt1>
        <a:srgbClr val="FFFFFF"/>
      </a:lt1>
      <a:dk2>
        <a:srgbClr val="017BC6"/>
      </a:dk2>
      <a:lt2>
        <a:srgbClr val="D9EBF6"/>
      </a:lt2>
      <a:accent1>
        <a:srgbClr val="42145F"/>
      </a:accent1>
      <a:accent2>
        <a:srgbClr val="38870D"/>
      </a:accent2>
      <a:accent3>
        <a:srgbClr val="00689A"/>
      </a:accent3>
      <a:accent4>
        <a:srgbClr val="F9E11E"/>
      </a:accent4>
      <a:accent5>
        <a:srgbClr val="275837"/>
      </a:accent5>
      <a:accent6>
        <a:srgbClr val="94700A"/>
      </a:accent6>
      <a:hlink>
        <a:srgbClr val="017BC6"/>
      </a:hlink>
      <a:folHlink>
        <a:srgbClr val="B2D6EE"/>
      </a:folHlink>
    </a:clrScheme>
    <a:fontScheme name="Rijkshuisstij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aars">
      <a:srgbClr val="42145F"/>
    </a:custClr>
    <a:custClr name="Donkerblauw">
      <a:srgbClr val="01689B"/>
    </a:custClr>
    <a:custClr name="Hemelblauw">
      <a:srgbClr val="007BC7"/>
    </a:custClr>
    <a:custClr name="Violet">
      <a:srgbClr val="A90061"/>
    </a:custClr>
    <a:custClr name="Robijnrood">
      <a:srgbClr val="CA005D"/>
    </a:custClr>
    <a:custClr name="Rood">
      <a:srgbClr val="D52B1E"/>
    </a:custClr>
    <a:custClr name="Donkergroen">
      <a:srgbClr val="275937"/>
    </a:custClr>
    <a:custClr name="Groen">
      <a:srgbClr val="39870C"/>
    </a:custClr>
    <a:custClr name="Mosgroen">
      <a:srgbClr val="777C00"/>
    </a:custClr>
    <a:custClr name="Donkerbruin">
      <a:srgbClr val="673327"/>
    </a:custClr>
    <a:custClr name="Licht Paars">
      <a:srgbClr val="C6B8CF"/>
    </a:custClr>
    <a:custClr name="Licht Donkerblauw">
      <a:srgbClr val="CCE0F1"/>
    </a:custClr>
    <a:custClr name="Licht Hemelblauw">
      <a:srgbClr val="DDEFF8"/>
    </a:custClr>
    <a:custClr name="Licht Violet">
      <a:srgbClr val="E5B2CF"/>
    </a:custClr>
    <a:custClr name="Licht Robijnrood">
      <a:srgbClr val="EFB2CE"/>
    </a:custClr>
    <a:custClr name="Licht Rood">
      <a:srgbClr val="F2BFBB"/>
    </a:custClr>
    <a:custClr name="Licht Donkergroen">
      <a:srgbClr val="BECDC3"/>
    </a:custClr>
    <a:custClr name="Licht Groen">
      <a:srgbClr val="C3DBB6"/>
    </a:custClr>
    <a:custClr name="Licht Mosgroen">
      <a:srgbClr val="D6D7B2"/>
    </a:custClr>
    <a:custClr name="Licht Donkerbruin">
      <a:srgbClr val="D1C1BE"/>
    </a:custClr>
    <a:custClr name="Bruin">
      <a:srgbClr val="94710A"/>
    </a:custClr>
    <a:custClr name="Geel">
      <a:srgbClr val="F9E11E"/>
    </a:custClr>
    <a:custClr name="Donkergeel">
      <a:srgbClr val="FFB612"/>
    </a:custClr>
    <a:custClr name="Oranje">
      <a:srgbClr val="E17000"/>
    </a:custClr>
    <a:custClr name="Roze">
      <a:srgbClr val="F092CD"/>
    </a:custClr>
    <a:custClr name="Lichtblauw">
      <a:srgbClr val="8FCAE7"/>
    </a:custClr>
    <a:custClr name="Mintgroen">
      <a:srgbClr val="76D2B6"/>
    </a:custClr>
    <a:custClr name="Grijs 7">
      <a:srgbClr val="535353"/>
    </a:custClr>
    <a:custClr name="Grijs 6">
      <a:srgbClr val="696969"/>
    </a:custClr>
    <a:custClr name="Grijs 5">
      <a:srgbClr val="999999"/>
    </a:custClr>
    <a:custClr name="Licht Bruin">
      <a:srgbClr val="DFD4B5"/>
    </a:custClr>
    <a:custClr name="Licht Geel">
      <a:srgbClr val="FDF6BB"/>
    </a:custClr>
    <a:custClr name="Licht Donkergeel">
      <a:srgbClr val="FFE9B7"/>
    </a:custClr>
    <a:custClr name="Licht Oranje">
      <a:srgbClr val="F6D4B2"/>
    </a:custClr>
    <a:custClr name="Licht Roze">
      <a:srgbClr val="FADEF0"/>
    </a:custClr>
    <a:custClr name="Licht Lichtblauw">
      <a:srgbClr val="DDEFF8"/>
    </a:custClr>
    <a:custClr name="Licht Mintgroen">
      <a:srgbClr val="D6F1E9"/>
    </a:custClr>
    <a:custClr name="Grijs 4">
      <a:srgbClr val="B4B4B4"/>
    </a:custClr>
    <a:custClr name="Grijs 3">
      <a:srgbClr val="CCCCCC"/>
    </a:custClr>
    <a:custClr name="Grijs 2">
      <a:srgbClr val="E6E6E6"/>
    </a:custClr>
  </a:custClrLst>
  <a:extLst>
    <a:ext uri="{05A4C25C-085E-4340-85A3-A5531E510DB2}">
      <thm15:themeFamily xmlns:thm15="http://schemas.microsoft.com/office/thememl/2012/main" name="Presentatie46" id="{D7A288C4-2E63-1F40-8FEE-1BD90C88DEA2}" vid="{DC129FCA-0CF9-BD45-9DB2-8FC41F291E1F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02F79B5BE87D40B73359BB004DC9B5" ma:contentTypeVersion="17" ma:contentTypeDescription="Create a new document." ma:contentTypeScope="" ma:versionID="df91b42384f9acd0dc9c7b2b0ca5a4fb">
  <xsd:schema xmlns:xsd="http://www.w3.org/2001/XMLSchema" xmlns:xs="http://www.w3.org/2001/XMLSchema" xmlns:p="http://schemas.microsoft.com/office/2006/metadata/properties" xmlns:ns2="99a2c2c3-fdcf-4e63-9c12-39b3de610a76" xmlns:ns3="a20aa909-956d-4941-9e8e-d4bf2c5fe97e" xmlns:ns4="985ec44e-1bab-4c0b-9df0-6ba128686fc9" targetNamespace="http://schemas.microsoft.com/office/2006/metadata/properties" ma:root="true" ma:fieldsID="5bdeaf74bd075ed71d0bb4235c38229e" ns2:_="" ns3:_="" ns4:_="">
    <xsd:import namespace="99a2c2c3-fdcf-4e63-9c12-39b3de610a76"/>
    <xsd:import namespace="a20aa909-956d-4941-9e8e-d4bf2c5fe97e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Dateandtime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a2c2c3-fdcf-4e63-9c12-39b3de610a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Dateandtime" ma:index="20" nillable="true" ma:displayName="Date and time" ma:format="DateOnly" ma:internalName="Dateandtime">
      <xsd:simpleType>
        <xsd:restriction base="dms:DateTime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0aa909-956d-4941-9e8e-d4bf2c5fe97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4" nillable="true" ma:displayName="Taxonomy Catch All Column" ma:hidden="true" ma:list="{cb577e23-b539-4cbb-a753-31a04c3d9a02}" ma:internalName="TaxCatchAll" ma:showField="CatchAllData" ma:web="a20aa909-956d-4941-9e8e-d4bf2c5fe9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9EE13FB-C81C-4938-A969-C211B979316B}"/>
</file>

<file path=customXml/itemProps2.xml><?xml version="1.0" encoding="utf-8"?>
<ds:datastoreItem xmlns:ds="http://schemas.openxmlformats.org/officeDocument/2006/customXml" ds:itemID="{56047E72-B098-46D8-A040-D3483357D4E4}"/>
</file>

<file path=docProps/app.xml><?xml version="1.0" encoding="utf-8"?>
<Properties xmlns="http://schemas.openxmlformats.org/officeDocument/2006/extended-properties" xmlns:vt="http://schemas.openxmlformats.org/officeDocument/2006/docPropsVTypes">
  <Template>18067 RIJK - Sjabloon 16x9 Hemelblauw</Template>
  <TotalTime>0</TotalTime>
  <Words>121</Words>
  <Application>Microsoft Office PowerPoint</Application>
  <PresentationFormat>Breedbeeld</PresentationFormat>
  <Paragraphs>18</Paragraphs>
  <Slides>5</Slides>
  <Notes>3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2</vt:i4>
      </vt:variant>
      <vt:variant>
        <vt:lpstr>Diatitels</vt:lpstr>
      </vt:variant>
      <vt:variant>
        <vt:i4>5</vt:i4>
      </vt:variant>
    </vt:vector>
  </HeadingPairs>
  <TitlesOfParts>
    <vt:vector size="11" baseType="lpstr">
      <vt:lpstr>Arial</vt:lpstr>
      <vt:lpstr>Calibri</vt:lpstr>
      <vt:lpstr>Verdana</vt:lpstr>
      <vt:lpstr>Wingdings</vt:lpstr>
      <vt:lpstr>IenW Nederlands 16:9</vt:lpstr>
      <vt:lpstr>IenW Engels 16:9</vt:lpstr>
      <vt:lpstr>Sustainability and Education in the Netherlands</vt:lpstr>
      <vt:lpstr>National Circular Economy Programme 2023 -2030 |  Chapter 4.7 on Education for Sustainable and Circular Economy transitions</vt:lpstr>
      <vt:lpstr>Five ministries in interdepartmental working group ‘Sustainable School’</vt:lpstr>
      <vt:lpstr>2023: Pilot program &amp; school visits </vt:lpstr>
      <vt:lpstr>“you are never too young to lead and never too old to learn”  - Kofi Annan</vt:lpstr>
    </vt:vector>
  </TitlesOfParts>
  <Company>Rijksoverheid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Haeren, Lilian</dc:creator>
  <cp:lastModifiedBy>Sande, I.A.P.M. van de (Indy) - DGMI</cp:lastModifiedBy>
  <cp:revision>307</cp:revision>
  <dcterms:created xsi:type="dcterms:W3CDTF">2018-09-20T11:41:26Z</dcterms:created>
  <dcterms:modified xsi:type="dcterms:W3CDTF">2023-05-24T12:56:06Z</dcterms:modified>
</cp:coreProperties>
</file>