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diagrams/data7.xml" ContentType="application/vnd.openxmlformats-officedocument.drawingml.diagramData+xml"/>
  <Override PartName="/ppt/diagrams/data3.xml" ContentType="application/vnd.openxmlformats-officedocument.drawingml.diagramData+xml"/>
  <Override PartName="/ppt/diagrams/data6.xml" ContentType="application/vnd.openxmlformats-officedocument.drawingml.diagramData+xml"/>
  <Override PartName="/ppt/drawings/drawing1.xml" ContentType="application/vnd.openxmlformats-officedocument.drawingml.chartshapes+xml"/>
  <Override PartName="/ppt/diagrams/data4.xml" ContentType="application/vnd.openxmlformats-officedocument.drawingml.diagramData+xml"/>
  <Override PartName="/ppt/diagrams/data1.xml" ContentType="application/vnd.openxmlformats-officedocument.drawingml.diagramData+xml"/>
  <Override PartName="/ppt/diagrams/data5.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charts/chart1.xml" ContentType="application/vnd.openxmlformats-officedocument.drawingml.chart+xml"/>
  <Override PartName="/ppt/charts/style1.xml" ContentType="application/vnd.ms-office.chartstyle+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quickStyle6.xml" ContentType="application/vnd.openxmlformats-officedocument.drawingml.diagramStyle+xml"/>
  <Override PartName="/ppt/diagrams/drawing3.xml" ContentType="application/vnd.ms-office.drawingml.diagramDrawing+xml"/>
  <Override PartName="/ppt/diagrams/colors6.xml" ContentType="application/vnd.openxmlformats-officedocument.drawingml.diagramColors+xml"/>
  <Override PartName="/ppt/diagrams/drawing6.xml" ContentType="application/vnd.ms-office.drawingml.diagramDrawing+xml"/>
  <Override PartName="/ppt/diagrams/layout6.xml" ContentType="application/vnd.openxmlformats-officedocument.drawingml.diagramLayout+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charts/colors1.xml" ContentType="application/vnd.ms-office.chartcolorstyle+xml"/>
  <Override PartName="/ppt/diagrams/drawing5.xml" ContentType="application/vnd.ms-office.drawingml.diagramDrawing+xml"/>
  <Override PartName="/ppt/diagrams/drawing7.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3.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4.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7" r:id="rId2"/>
    <p:sldId id="457" r:id="rId3"/>
    <p:sldId id="309" r:id="rId4"/>
    <p:sldId id="624" r:id="rId5"/>
    <p:sldId id="293" r:id="rId6"/>
    <p:sldId id="260" r:id="rId7"/>
    <p:sldId id="1036" r:id="rId8"/>
    <p:sldId id="623" r:id="rId9"/>
    <p:sldId id="259" r:id="rId10"/>
    <p:sldId id="472" r:id="rId11"/>
    <p:sldId id="461" r:id="rId12"/>
    <p:sldId id="1028" r:id="rId13"/>
    <p:sldId id="1029" r:id="rId14"/>
    <p:sldId id="463" r:id="rId15"/>
    <p:sldId id="580" r:id="rId16"/>
    <p:sldId id="544" r:id="rId17"/>
    <p:sldId id="528" r:id="rId18"/>
    <p:sldId id="458" r:id="rId19"/>
    <p:sldId id="459" r:id="rId20"/>
    <p:sldId id="545" r:id="rId21"/>
    <p:sldId id="275" r:id="rId22"/>
    <p:sldId id="297" r:id="rId23"/>
    <p:sldId id="263" r:id="rId24"/>
    <p:sldId id="1323" r:id="rId25"/>
    <p:sldId id="1324" r:id="rId26"/>
  </p:sldIdLst>
  <p:sldSz cx="12192000" cy="6858000"/>
  <p:notesSz cx="6858000" cy="9144000"/>
  <p:defaultTextStyle>
    <a:defPPr>
      <a:defRPr lang="en-I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DBEFD4"/>
    <a:srgbClr val="000000"/>
    <a:srgbClr val="7F7F7F"/>
    <a:srgbClr val="FF5050"/>
    <a:srgbClr val="FFCC99"/>
    <a:srgbClr val="FF0066"/>
    <a:srgbClr val="00B050"/>
    <a:srgbClr val="B0FA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E6DC13-6C35-4AE1-BF1F-61A5A908EBFB}" v="14" dt="2023-05-23T18:27:53.399"/>
  </p1510:revLst>
</p1510:revInfo>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סגנון ביניים 1 - הדגשה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סגנון ביניים 2 - הדגשה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סגנון ביניים 4 - הדגשה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04"/>
    <p:restoredTop sz="91135" autoAdjust="0"/>
  </p:normalViewPr>
  <p:slideViewPr>
    <p:cSldViewPr snapToGrid="0" snapToObjects="1">
      <p:cViewPr varScale="1">
        <p:scale>
          <a:sx n="104" d="100"/>
          <a:sy n="104" d="100"/>
        </p:scale>
        <p:origin x="1032" y="78"/>
      </p:cViewPr>
      <p:guideLst/>
    </p:cSldViewPr>
  </p:slideViewPr>
  <p:notesTextViewPr>
    <p:cViewPr>
      <p:scale>
        <a:sx n="1" d="1"/>
        <a:sy n="1" d="1"/>
      </p:scale>
      <p:origin x="0" y="0"/>
    </p:cViewPr>
  </p:notesTextViewPr>
  <p:sorterViewPr>
    <p:cViewPr>
      <p:scale>
        <a:sx n="50" d="100"/>
        <a:sy n="50" d="100"/>
      </p:scale>
      <p:origin x="0" y="-15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ikes\Downloads\&#1502;&#1508;&#1493;&#1514;%20&#1502;&#1495;&#1493;&#1494;&#1497;&#1493;&#1514;%20&#1502;&#1506;&#1493;&#1491;&#1499;&#1503;%20&#1500;%2021.3.23.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024058928876136E-2"/>
          <c:y val="3.057493169942746E-2"/>
          <c:w val="0.9398660457737672"/>
          <c:h val="0.73546207944411468"/>
        </c:manualLayout>
      </c:layout>
      <c:barChart>
        <c:barDir val="col"/>
        <c:grouping val="clustered"/>
        <c:varyColors val="0"/>
        <c:ser>
          <c:idx val="0"/>
          <c:order val="0"/>
          <c:tx>
            <c:strRef>
              <c:f>'מספרי מורים'!$B$15</c:f>
              <c:strCache>
                <c:ptCount val="1"/>
                <c:pt idx="0">
                  <c:v>גיל הרך</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'מספרי מורים'!$A$16:$A$19</c:f>
              <c:strCache>
                <c:ptCount val="4"/>
                <c:pt idx="0">
                  <c:v>מובילים וקהילות מורים</c:v>
                </c:pt>
                <c:pt idx="1">
                  <c:v>מורים לשינוי אקלים</c:v>
                </c:pt>
                <c:pt idx="2">
                  <c:v>התוכנית הבינמשרדית</c:v>
                </c:pt>
                <c:pt idx="3">
                  <c:v>GLOBE-NASA</c:v>
                </c:pt>
              </c:strCache>
            </c:strRef>
          </c:cat>
          <c:val>
            <c:numRef>
              <c:f>'מספרי מורים'!$B$16:$B$19</c:f>
              <c:numCache>
                <c:formatCode>General</c:formatCode>
                <c:ptCount val="4"/>
                <c:pt idx="0">
                  <c:v>21</c:v>
                </c:pt>
                <c:pt idx="2">
                  <c:v>460</c:v>
                </c:pt>
              </c:numCache>
            </c:numRef>
          </c:val>
          <c:extLst>
            <c:ext xmlns:c16="http://schemas.microsoft.com/office/drawing/2014/chart" uri="{C3380CC4-5D6E-409C-BE32-E72D297353CC}">
              <c16:uniqueId val="{00000000-E6AB-4569-A192-4AEF9874DDC8}"/>
            </c:ext>
          </c:extLst>
        </c:ser>
        <c:ser>
          <c:idx val="1"/>
          <c:order val="1"/>
          <c:tx>
            <c:strRef>
              <c:f>'מספרי מורים'!$C$15</c:f>
              <c:strCache>
                <c:ptCount val="1"/>
                <c:pt idx="0">
                  <c:v>יסודי</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'מספרי מורים'!$A$16:$A$19</c:f>
              <c:strCache>
                <c:ptCount val="4"/>
                <c:pt idx="0">
                  <c:v>מובילים וקהילות מורים</c:v>
                </c:pt>
                <c:pt idx="1">
                  <c:v>מורים לשינוי אקלים</c:v>
                </c:pt>
                <c:pt idx="2">
                  <c:v>התוכנית הבינמשרדית</c:v>
                </c:pt>
                <c:pt idx="3">
                  <c:v>GLOBE-NASA</c:v>
                </c:pt>
              </c:strCache>
            </c:strRef>
          </c:cat>
          <c:val>
            <c:numRef>
              <c:f>'מספרי מורים'!$C$16:$C$19</c:f>
              <c:numCache>
                <c:formatCode>General</c:formatCode>
                <c:ptCount val="4"/>
                <c:pt idx="0">
                  <c:v>1</c:v>
                </c:pt>
                <c:pt idx="1">
                  <c:v>123</c:v>
                </c:pt>
                <c:pt idx="2">
                  <c:v>975</c:v>
                </c:pt>
                <c:pt idx="3">
                  <c:v>43</c:v>
                </c:pt>
              </c:numCache>
            </c:numRef>
          </c:val>
          <c:extLst>
            <c:ext xmlns:c16="http://schemas.microsoft.com/office/drawing/2014/chart" uri="{C3380CC4-5D6E-409C-BE32-E72D297353CC}">
              <c16:uniqueId val="{00000001-E6AB-4569-A192-4AEF9874DDC8}"/>
            </c:ext>
          </c:extLst>
        </c:ser>
        <c:ser>
          <c:idx val="2"/>
          <c:order val="2"/>
          <c:tx>
            <c:strRef>
              <c:f>'מספרי מורים'!$D$15</c:f>
              <c:strCache>
                <c:ptCount val="1"/>
                <c:pt idx="0">
                  <c:v>על יסודי</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'מספרי מורים'!$A$16:$A$19</c:f>
              <c:strCache>
                <c:ptCount val="4"/>
                <c:pt idx="0">
                  <c:v>מובילים וקהילות מורים</c:v>
                </c:pt>
                <c:pt idx="1">
                  <c:v>מורים לשינוי אקלים</c:v>
                </c:pt>
                <c:pt idx="2">
                  <c:v>התוכנית הבינמשרדית</c:v>
                </c:pt>
                <c:pt idx="3">
                  <c:v>GLOBE-NASA</c:v>
                </c:pt>
              </c:strCache>
            </c:strRef>
          </c:cat>
          <c:val>
            <c:numRef>
              <c:f>'מספרי מורים'!$D$16:$D$19</c:f>
              <c:numCache>
                <c:formatCode>General</c:formatCode>
                <c:ptCount val="4"/>
                <c:pt idx="0">
                  <c:v>32</c:v>
                </c:pt>
                <c:pt idx="1">
                  <c:v>370</c:v>
                </c:pt>
                <c:pt idx="2">
                  <c:v>725</c:v>
                </c:pt>
                <c:pt idx="3">
                  <c:v>15</c:v>
                </c:pt>
              </c:numCache>
            </c:numRef>
          </c:val>
          <c:extLst>
            <c:ext xmlns:c16="http://schemas.microsoft.com/office/drawing/2014/chart" uri="{C3380CC4-5D6E-409C-BE32-E72D297353CC}">
              <c16:uniqueId val="{00000002-E6AB-4569-A192-4AEF9874DDC8}"/>
            </c:ext>
          </c:extLst>
        </c:ser>
        <c:dLbls>
          <c:showLegendKey val="0"/>
          <c:showVal val="0"/>
          <c:showCatName val="0"/>
          <c:showSerName val="0"/>
          <c:showPercent val="0"/>
          <c:showBubbleSize val="0"/>
        </c:dLbls>
        <c:gapWidth val="219"/>
        <c:overlap val="-27"/>
        <c:axId val="1725742239"/>
        <c:axId val="1712001471"/>
      </c:barChart>
      <c:catAx>
        <c:axId val="17257422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712001471"/>
        <c:crosses val="autoZero"/>
        <c:auto val="1"/>
        <c:lblAlgn val="ctr"/>
        <c:lblOffset val="100"/>
        <c:noMultiLvlLbl val="0"/>
      </c:catAx>
      <c:valAx>
        <c:axId val="1712001471"/>
        <c:scaling>
          <c:orientation val="minMax"/>
          <c:max val="1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25742239"/>
        <c:crosses val="autoZero"/>
        <c:crossBetween val="between"/>
      </c:valAx>
      <c:spPr>
        <a:noFill/>
        <a:ln>
          <a:noFill/>
        </a:ln>
        <a:effectLst/>
      </c:spPr>
    </c:plotArea>
    <c:legend>
      <c:legendPos val="b"/>
      <c:layout>
        <c:manualLayout>
          <c:xMode val="edge"/>
          <c:yMode val="edge"/>
          <c:x val="0.78897001539844946"/>
          <c:y val="9.9956198608221695E-3"/>
          <c:w val="0.12868322250310432"/>
          <c:h val="0.30522044214854893"/>
        </c:manualLayout>
      </c:layout>
      <c:overlay val="0"/>
      <c:spPr>
        <a:solidFill>
          <a:schemeClr val="bg1"/>
        </a:solid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image" Target="../media/image8.jpg"/><Relationship Id="rId4" Type="http://schemas.openxmlformats.org/officeDocument/2006/relationships/image" Target="../media/image11.png"/></Relationships>
</file>

<file path=ppt/diagrams/_rels/data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image" Target="../media/image8.jpg"/><Relationship Id="rId4" Type="http://schemas.openxmlformats.org/officeDocument/2006/relationships/image" Target="../media/image11.png"/></Relationships>
</file>

<file path=ppt/diagrams/_rels/drawing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2D5E1B-BCDE-48A0-8A2B-FF7F21FDB55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pPr rtl="1"/>
          <a:endParaRPr lang="he-IL"/>
        </a:p>
      </dgm:t>
    </dgm:pt>
    <dgm:pt modelId="{DD85D072-D454-4A96-92B2-CE730C6531B6}">
      <dgm:prSet custT="1"/>
      <dgm:spPr>
        <a:ln>
          <a:noFill/>
        </a:ln>
      </dgm:spPr>
      <dgm:t>
        <a:bodyPr/>
        <a:lstStyle/>
        <a:p>
          <a:pPr rtl="0">
            <a:spcAft>
              <a:spcPts val="0"/>
            </a:spcAft>
          </a:pPr>
          <a:r>
            <a:rPr lang="en-US" sz="2800" b="0" i="0" dirty="0"/>
            <a:t>Key units in Climate Change for grades 5, 8, and 10</a:t>
          </a:r>
          <a:endParaRPr lang="he-IL" sz="2800" dirty="0">
            <a:latin typeface="Calibri" panose="020F0502020204030204" pitchFamily="34" charset="0"/>
            <a:cs typeface="Calibri" panose="020F0502020204030204" pitchFamily="34" charset="0"/>
          </a:endParaRPr>
        </a:p>
      </dgm:t>
    </dgm:pt>
    <dgm:pt modelId="{EFB38175-3D32-4172-9EEF-311E2C476259}" type="parTrans" cxnId="{47118FB3-A217-4ECD-8543-699E8859EB12}">
      <dgm:prSet/>
      <dgm:spPr/>
      <dgm:t>
        <a:bodyPr/>
        <a:lstStyle/>
        <a:p>
          <a:pPr rtl="0"/>
          <a:endParaRPr lang="en-US" sz="2800">
            <a:latin typeface="Calibri" panose="020F0502020204030204" pitchFamily="34" charset="0"/>
            <a:cs typeface="Calibri" panose="020F0502020204030204" pitchFamily="34" charset="0"/>
          </a:endParaRPr>
        </a:p>
      </dgm:t>
    </dgm:pt>
    <dgm:pt modelId="{C03CE419-1EC1-44CA-BAB2-A6143C62E951}" type="sibTrans" cxnId="{47118FB3-A217-4ECD-8543-699E8859EB12}">
      <dgm:prSet/>
      <dgm:spPr/>
      <dgm:t>
        <a:bodyPr/>
        <a:lstStyle/>
        <a:p>
          <a:pPr rtl="0"/>
          <a:endParaRPr lang="en-US" sz="2800">
            <a:latin typeface="Calibri" panose="020F0502020204030204" pitchFamily="34" charset="0"/>
            <a:cs typeface="Calibri" panose="020F0502020204030204" pitchFamily="34" charset="0"/>
          </a:endParaRPr>
        </a:p>
      </dgm:t>
    </dgm:pt>
    <dgm:pt modelId="{F4EE0EA0-061E-4DC5-9DE7-A568157F3356}">
      <dgm:prSet custT="1"/>
      <dgm:spPr>
        <a:ln>
          <a:noFill/>
        </a:ln>
      </dgm:spPr>
      <dgm:t>
        <a:bodyPr/>
        <a:lstStyle/>
        <a:p>
          <a:pPr rtl="0"/>
          <a:r>
            <a:rPr lang="en-US" sz="2800" b="0" i="0" dirty="0"/>
            <a:t>Promoting agency and co-agency through social-environmental initiatives</a:t>
          </a:r>
          <a:endParaRPr lang="he-IL" sz="2800" b="1" dirty="0">
            <a:latin typeface="Calibri" panose="020F0502020204030204" pitchFamily="34" charset="0"/>
            <a:cs typeface="Calibri" panose="020F0502020204030204" pitchFamily="34" charset="0"/>
          </a:endParaRPr>
        </a:p>
      </dgm:t>
    </dgm:pt>
    <dgm:pt modelId="{B8FA62AB-91AD-4D8F-8BA7-13D7FF394301}" type="parTrans" cxnId="{F386A415-1DE9-42DB-A77A-A414A7393727}">
      <dgm:prSet/>
      <dgm:spPr/>
      <dgm:t>
        <a:bodyPr/>
        <a:lstStyle/>
        <a:p>
          <a:pPr rtl="0"/>
          <a:endParaRPr lang="en-US" sz="2800">
            <a:latin typeface="Calibri" panose="020F0502020204030204" pitchFamily="34" charset="0"/>
            <a:cs typeface="Calibri" panose="020F0502020204030204" pitchFamily="34" charset="0"/>
          </a:endParaRPr>
        </a:p>
      </dgm:t>
    </dgm:pt>
    <dgm:pt modelId="{043D9D1E-DCE9-4F98-9B29-CEF1D24D3CE0}" type="sibTrans" cxnId="{F386A415-1DE9-42DB-A77A-A414A7393727}">
      <dgm:prSet/>
      <dgm:spPr/>
      <dgm:t>
        <a:bodyPr/>
        <a:lstStyle/>
        <a:p>
          <a:pPr rtl="0"/>
          <a:endParaRPr lang="en-US" sz="2800">
            <a:latin typeface="Calibri" panose="020F0502020204030204" pitchFamily="34" charset="0"/>
            <a:cs typeface="Calibri" panose="020F0502020204030204" pitchFamily="34" charset="0"/>
          </a:endParaRPr>
        </a:p>
      </dgm:t>
    </dgm:pt>
    <dgm:pt modelId="{A3E5AFB1-706A-42E8-83D3-6B3F5BBAC3E2}">
      <dgm:prSet custT="1"/>
      <dgm:spPr>
        <a:solidFill>
          <a:schemeClr val="accent3">
            <a:lumMod val="20000"/>
            <a:lumOff val="80000"/>
          </a:schemeClr>
        </a:solidFill>
        <a:ln>
          <a:noFill/>
        </a:ln>
      </dgm:spPr>
      <dgm:t>
        <a:bodyPr/>
        <a:lstStyle/>
        <a:p>
          <a:pPr rtl="0">
            <a:spcAft>
              <a:spcPts val="0"/>
            </a:spcAft>
          </a:pPr>
          <a:r>
            <a:rPr lang="en-US" sz="2800" b="0" i="0" dirty="0">
              <a:solidFill>
                <a:schemeClr val="tx1"/>
              </a:solidFill>
            </a:rPr>
            <a:t>Tailored professional development</a:t>
          </a:r>
          <a:endParaRPr lang="he-IL" sz="2800" b="1" i="0" dirty="0">
            <a:solidFill>
              <a:schemeClr val="tx1"/>
            </a:solidFill>
            <a:effectLst/>
            <a:latin typeface="Calibri" panose="020F0502020204030204" pitchFamily="34" charset="0"/>
            <a:cs typeface="Calibri" panose="020F0502020204030204" pitchFamily="34" charset="0"/>
          </a:endParaRPr>
        </a:p>
      </dgm:t>
    </dgm:pt>
    <dgm:pt modelId="{530C766B-B587-49E5-9ECD-3BA60E018CF7}" type="parTrans" cxnId="{9E4CF80D-5D89-456C-B99A-C63A5644C1A3}">
      <dgm:prSet/>
      <dgm:spPr/>
      <dgm:t>
        <a:bodyPr/>
        <a:lstStyle/>
        <a:p>
          <a:pPr rtl="0"/>
          <a:endParaRPr lang="he-IL" sz="2000"/>
        </a:p>
      </dgm:t>
    </dgm:pt>
    <dgm:pt modelId="{0C8B8737-1815-4FC3-A4AF-8E4554E968E3}" type="sibTrans" cxnId="{9E4CF80D-5D89-456C-B99A-C63A5644C1A3}">
      <dgm:prSet/>
      <dgm:spPr/>
      <dgm:t>
        <a:bodyPr/>
        <a:lstStyle/>
        <a:p>
          <a:pPr rtl="0"/>
          <a:endParaRPr lang="he-IL" sz="2000"/>
        </a:p>
      </dgm:t>
    </dgm:pt>
    <dgm:pt modelId="{D2AAB416-6D2E-4A68-9124-75C7FA6DAF4D}">
      <dgm:prSet custT="1"/>
      <dgm:spPr>
        <a:ln>
          <a:noFill/>
        </a:ln>
      </dgm:spPr>
      <dgm:t>
        <a:bodyPr/>
        <a:lstStyle/>
        <a:p>
          <a:pPr rtl="0"/>
          <a:r>
            <a:rPr lang="en-US" sz="2800" b="0" i="0" dirty="0"/>
            <a:t>Age-appropriate integration across subject areas</a:t>
          </a:r>
          <a:endParaRPr lang="he-IL" sz="2800" b="1" dirty="0">
            <a:latin typeface="Calibri" panose="020F0502020204030204" pitchFamily="34" charset="0"/>
            <a:cs typeface="Calibri" panose="020F0502020204030204" pitchFamily="34" charset="0"/>
          </a:endParaRPr>
        </a:p>
      </dgm:t>
    </dgm:pt>
    <dgm:pt modelId="{903A833A-1038-4F28-8472-4922B8F4CF9D}" type="parTrans" cxnId="{86C4AB44-D96C-4BB9-BE92-FE13D3C77C4B}">
      <dgm:prSet/>
      <dgm:spPr/>
      <dgm:t>
        <a:bodyPr/>
        <a:lstStyle/>
        <a:p>
          <a:pPr rtl="0"/>
          <a:endParaRPr lang="he-IL"/>
        </a:p>
      </dgm:t>
    </dgm:pt>
    <dgm:pt modelId="{2D5CA652-3200-433B-87F4-634A69DCE995}" type="sibTrans" cxnId="{86C4AB44-D96C-4BB9-BE92-FE13D3C77C4B}">
      <dgm:prSet/>
      <dgm:spPr/>
      <dgm:t>
        <a:bodyPr/>
        <a:lstStyle/>
        <a:p>
          <a:pPr rtl="0"/>
          <a:endParaRPr lang="he-IL"/>
        </a:p>
      </dgm:t>
    </dgm:pt>
    <dgm:pt modelId="{455E7CAD-B1D4-41C5-9CEB-0AAB598B5BD8}">
      <dgm:prSet custT="1"/>
      <dgm:spPr>
        <a:solidFill>
          <a:schemeClr val="accent3">
            <a:lumMod val="20000"/>
            <a:lumOff val="80000"/>
          </a:schemeClr>
        </a:solidFill>
        <a:ln>
          <a:noFill/>
        </a:ln>
      </dgm:spPr>
      <dgm:t>
        <a:bodyPr/>
        <a:lstStyle/>
        <a:p>
          <a:pPr rtl="0">
            <a:spcAft>
              <a:spcPts val="0"/>
            </a:spcAft>
          </a:pPr>
          <a:r>
            <a:rPr lang="en-US" sz="2800" b="0" i="0" dirty="0">
              <a:solidFill>
                <a:schemeClr val="tx1"/>
              </a:solidFill>
            </a:rPr>
            <a:t>Up-to-date-resource development for students and teachers </a:t>
          </a:r>
          <a:endParaRPr lang="he-IL" sz="2800" b="1" i="0" dirty="0">
            <a:solidFill>
              <a:schemeClr val="tx1"/>
            </a:solidFill>
            <a:effectLst/>
            <a:latin typeface="Calibri" panose="020F0502020204030204" pitchFamily="34" charset="0"/>
            <a:cs typeface="Calibri" panose="020F0502020204030204" pitchFamily="34" charset="0"/>
          </a:endParaRPr>
        </a:p>
      </dgm:t>
    </dgm:pt>
    <dgm:pt modelId="{1733044C-1F25-4D41-A316-105A6ED270F5}" type="parTrans" cxnId="{BDD3375E-0C71-414F-9E33-6D9E659383DB}">
      <dgm:prSet/>
      <dgm:spPr/>
      <dgm:t>
        <a:bodyPr/>
        <a:lstStyle/>
        <a:p>
          <a:pPr rtl="0"/>
          <a:endParaRPr lang="he-IL"/>
        </a:p>
      </dgm:t>
    </dgm:pt>
    <dgm:pt modelId="{2A9816E9-2B9E-4905-964A-F705A85581DF}" type="sibTrans" cxnId="{BDD3375E-0C71-414F-9E33-6D9E659383DB}">
      <dgm:prSet/>
      <dgm:spPr/>
      <dgm:t>
        <a:bodyPr/>
        <a:lstStyle/>
        <a:p>
          <a:pPr rtl="0"/>
          <a:endParaRPr lang="he-IL"/>
        </a:p>
      </dgm:t>
    </dgm:pt>
    <dgm:pt modelId="{8EAB8DA8-154E-4BE3-9D4E-A66C2B5087B8}">
      <dgm:prSet custT="1"/>
      <dgm:spPr>
        <a:solidFill>
          <a:schemeClr val="accent3">
            <a:lumMod val="20000"/>
            <a:lumOff val="80000"/>
          </a:schemeClr>
        </a:solidFill>
        <a:ln>
          <a:noFill/>
        </a:ln>
      </dgm:spPr>
      <dgm:t>
        <a:bodyPr/>
        <a:lstStyle/>
        <a:p>
          <a:pPr rtl="0">
            <a:spcAft>
              <a:spcPts val="0"/>
            </a:spcAft>
          </a:pPr>
          <a:r>
            <a:rPr lang="en-US" sz="2800" b="0" i="0" dirty="0">
              <a:solidFill>
                <a:schemeClr val="tx1"/>
              </a:solidFill>
            </a:rPr>
            <a:t>Attending to emotional needs of students and teachers</a:t>
          </a:r>
          <a:endParaRPr lang="he-IL" sz="2800" b="1" i="0" dirty="0">
            <a:solidFill>
              <a:schemeClr val="tx1"/>
            </a:solidFill>
            <a:effectLst/>
            <a:latin typeface="Calibri" panose="020F0502020204030204" pitchFamily="34" charset="0"/>
            <a:cs typeface="Calibri" panose="020F0502020204030204" pitchFamily="34" charset="0"/>
          </a:endParaRPr>
        </a:p>
      </dgm:t>
    </dgm:pt>
    <dgm:pt modelId="{59B1C9BD-4BD5-4DB4-875D-9441AF4010B8}" type="parTrans" cxnId="{A305C82F-8399-4088-ADB1-1FC376E8C62A}">
      <dgm:prSet/>
      <dgm:spPr/>
      <dgm:t>
        <a:bodyPr/>
        <a:lstStyle/>
        <a:p>
          <a:pPr rtl="0"/>
          <a:endParaRPr lang="he-IL"/>
        </a:p>
      </dgm:t>
    </dgm:pt>
    <dgm:pt modelId="{64BC2565-AA7D-4473-B8AE-2DA945C4312C}" type="sibTrans" cxnId="{A305C82F-8399-4088-ADB1-1FC376E8C62A}">
      <dgm:prSet/>
      <dgm:spPr/>
      <dgm:t>
        <a:bodyPr/>
        <a:lstStyle/>
        <a:p>
          <a:pPr rtl="0"/>
          <a:endParaRPr lang="he-IL"/>
        </a:p>
      </dgm:t>
    </dgm:pt>
    <dgm:pt modelId="{4E37BF25-D400-4424-A31D-E09636E4E6E1}" type="pres">
      <dgm:prSet presAssocID="{AD2D5E1B-BCDE-48A0-8A2B-FF7F21FDB55E}" presName="diagram" presStyleCnt="0">
        <dgm:presLayoutVars>
          <dgm:dir/>
          <dgm:resizeHandles val="exact"/>
        </dgm:presLayoutVars>
      </dgm:prSet>
      <dgm:spPr/>
    </dgm:pt>
    <dgm:pt modelId="{0FAC81FD-3103-4CBB-868D-947FE6E47F59}" type="pres">
      <dgm:prSet presAssocID="{DD85D072-D454-4A96-92B2-CE730C6531B6}" presName="node" presStyleLbl="node1" presStyleIdx="0" presStyleCnt="6">
        <dgm:presLayoutVars>
          <dgm:bulletEnabled val="1"/>
        </dgm:presLayoutVars>
      </dgm:prSet>
      <dgm:spPr/>
    </dgm:pt>
    <dgm:pt modelId="{7EB9963D-772C-4122-807E-70A31B468FF7}" type="pres">
      <dgm:prSet presAssocID="{C03CE419-1EC1-44CA-BAB2-A6143C62E951}" presName="sibTrans" presStyleCnt="0"/>
      <dgm:spPr/>
    </dgm:pt>
    <dgm:pt modelId="{158A4ED4-8888-4C35-B49A-E31BD8E4374A}" type="pres">
      <dgm:prSet presAssocID="{F4EE0EA0-061E-4DC5-9DE7-A568157F3356}" presName="node" presStyleLbl="node1" presStyleIdx="1" presStyleCnt="6" custLinFactNeighborX="-333" custLinFactNeighborY="-555">
        <dgm:presLayoutVars>
          <dgm:bulletEnabled val="1"/>
        </dgm:presLayoutVars>
      </dgm:prSet>
      <dgm:spPr/>
    </dgm:pt>
    <dgm:pt modelId="{6846024C-8838-4145-9293-7B28784FA6F7}" type="pres">
      <dgm:prSet presAssocID="{043D9D1E-DCE9-4F98-9B29-CEF1D24D3CE0}" presName="sibTrans" presStyleCnt="0"/>
      <dgm:spPr/>
    </dgm:pt>
    <dgm:pt modelId="{A5DDA53F-09C9-433A-9E58-016297BE29B8}" type="pres">
      <dgm:prSet presAssocID="{D2AAB416-6D2E-4A68-9124-75C7FA6DAF4D}" presName="node" presStyleLbl="node1" presStyleIdx="2" presStyleCnt="6">
        <dgm:presLayoutVars>
          <dgm:bulletEnabled val="1"/>
        </dgm:presLayoutVars>
      </dgm:prSet>
      <dgm:spPr/>
    </dgm:pt>
    <dgm:pt modelId="{278A6DF5-E07C-4ABD-8294-986C482A6C60}" type="pres">
      <dgm:prSet presAssocID="{2D5CA652-3200-433B-87F4-634A69DCE995}" presName="sibTrans" presStyleCnt="0"/>
      <dgm:spPr/>
    </dgm:pt>
    <dgm:pt modelId="{715C8D9D-9DFA-4228-8A7D-6CCE91788C20}" type="pres">
      <dgm:prSet presAssocID="{455E7CAD-B1D4-41C5-9CEB-0AAB598B5BD8}" presName="node" presStyleLbl="node1" presStyleIdx="3" presStyleCnt="6">
        <dgm:presLayoutVars>
          <dgm:bulletEnabled val="1"/>
        </dgm:presLayoutVars>
      </dgm:prSet>
      <dgm:spPr/>
    </dgm:pt>
    <dgm:pt modelId="{10685369-9E7B-4EE5-96A5-EF559849816A}" type="pres">
      <dgm:prSet presAssocID="{2A9816E9-2B9E-4905-964A-F705A85581DF}" presName="sibTrans" presStyleCnt="0"/>
      <dgm:spPr/>
    </dgm:pt>
    <dgm:pt modelId="{B0FEEDC2-0E6E-4171-B71E-F8D527E8C090}" type="pres">
      <dgm:prSet presAssocID="{A3E5AFB1-706A-42E8-83D3-6B3F5BBAC3E2}" presName="node" presStyleLbl="node1" presStyleIdx="4" presStyleCnt="6">
        <dgm:presLayoutVars>
          <dgm:bulletEnabled val="1"/>
        </dgm:presLayoutVars>
      </dgm:prSet>
      <dgm:spPr/>
    </dgm:pt>
    <dgm:pt modelId="{E67F3B58-A4ED-4A2F-B362-C84DD4426222}" type="pres">
      <dgm:prSet presAssocID="{0C8B8737-1815-4FC3-A4AF-8E4554E968E3}" presName="sibTrans" presStyleCnt="0"/>
      <dgm:spPr/>
    </dgm:pt>
    <dgm:pt modelId="{4E2C6D61-0D70-46E4-A12D-71492D42DE83}" type="pres">
      <dgm:prSet presAssocID="{8EAB8DA8-154E-4BE3-9D4E-A66C2B5087B8}" presName="node" presStyleLbl="node1" presStyleIdx="5" presStyleCnt="6">
        <dgm:presLayoutVars>
          <dgm:bulletEnabled val="1"/>
        </dgm:presLayoutVars>
      </dgm:prSet>
      <dgm:spPr/>
    </dgm:pt>
  </dgm:ptLst>
  <dgm:cxnLst>
    <dgm:cxn modelId="{24422301-D98B-4700-8490-BEC33EF57026}" type="presOf" srcId="{F4EE0EA0-061E-4DC5-9DE7-A568157F3356}" destId="{158A4ED4-8888-4C35-B49A-E31BD8E4374A}" srcOrd="0" destOrd="0" presId="urn:microsoft.com/office/officeart/2005/8/layout/default"/>
    <dgm:cxn modelId="{9E4CF80D-5D89-456C-B99A-C63A5644C1A3}" srcId="{AD2D5E1B-BCDE-48A0-8A2B-FF7F21FDB55E}" destId="{A3E5AFB1-706A-42E8-83D3-6B3F5BBAC3E2}" srcOrd="4" destOrd="0" parTransId="{530C766B-B587-49E5-9ECD-3BA60E018CF7}" sibTransId="{0C8B8737-1815-4FC3-A4AF-8E4554E968E3}"/>
    <dgm:cxn modelId="{F386A415-1DE9-42DB-A77A-A414A7393727}" srcId="{AD2D5E1B-BCDE-48A0-8A2B-FF7F21FDB55E}" destId="{F4EE0EA0-061E-4DC5-9DE7-A568157F3356}" srcOrd="1" destOrd="0" parTransId="{B8FA62AB-91AD-4D8F-8BA7-13D7FF394301}" sibTransId="{043D9D1E-DCE9-4F98-9B29-CEF1D24D3CE0}"/>
    <dgm:cxn modelId="{798A452D-60D4-4939-B6C9-A4FC05EF7C6A}" type="presOf" srcId="{AD2D5E1B-BCDE-48A0-8A2B-FF7F21FDB55E}" destId="{4E37BF25-D400-4424-A31D-E09636E4E6E1}" srcOrd="0" destOrd="0" presId="urn:microsoft.com/office/officeart/2005/8/layout/default"/>
    <dgm:cxn modelId="{A305C82F-8399-4088-ADB1-1FC376E8C62A}" srcId="{AD2D5E1B-BCDE-48A0-8A2B-FF7F21FDB55E}" destId="{8EAB8DA8-154E-4BE3-9D4E-A66C2B5087B8}" srcOrd="5" destOrd="0" parTransId="{59B1C9BD-4BD5-4DB4-875D-9441AF4010B8}" sibTransId="{64BC2565-AA7D-4473-B8AE-2DA945C4312C}"/>
    <dgm:cxn modelId="{BDD3375E-0C71-414F-9E33-6D9E659383DB}" srcId="{AD2D5E1B-BCDE-48A0-8A2B-FF7F21FDB55E}" destId="{455E7CAD-B1D4-41C5-9CEB-0AAB598B5BD8}" srcOrd="3" destOrd="0" parTransId="{1733044C-1F25-4D41-A316-105A6ED270F5}" sibTransId="{2A9816E9-2B9E-4905-964A-F705A85581DF}"/>
    <dgm:cxn modelId="{08B73B63-3F3D-4133-8784-58DA5B2C8FBD}" type="presOf" srcId="{D2AAB416-6D2E-4A68-9124-75C7FA6DAF4D}" destId="{A5DDA53F-09C9-433A-9E58-016297BE29B8}" srcOrd="0" destOrd="0" presId="urn:microsoft.com/office/officeart/2005/8/layout/default"/>
    <dgm:cxn modelId="{86C4AB44-D96C-4BB9-BE92-FE13D3C77C4B}" srcId="{AD2D5E1B-BCDE-48A0-8A2B-FF7F21FDB55E}" destId="{D2AAB416-6D2E-4A68-9124-75C7FA6DAF4D}" srcOrd="2" destOrd="0" parTransId="{903A833A-1038-4F28-8472-4922B8F4CF9D}" sibTransId="{2D5CA652-3200-433B-87F4-634A69DCE995}"/>
    <dgm:cxn modelId="{2B13A966-CF1A-4FDD-A39F-878EBCACC6D7}" type="presOf" srcId="{455E7CAD-B1D4-41C5-9CEB-0AAB598B5BD8}" destId="{715C8D9D-9DFA-4228-8A7D-6CCE91788C20}" srcOrd="0" destOrd="0" presId="urn:microsoft.com/office/officeart/2005/8/layout/default"/>
    <dgm:cxn modelId="{C400E289-3A1D-4994-B8E1-18EF2A16C48E}" type="presOf" srcId="{DD85D072-D454-4A96-92B2-CE730C6531B6}" destId="{0FAC81FD-3103-4CBB-868D-947FE6E47F59}" srcOrd="0" destOrd="0" presId="urn:microsoft.com/office/officeart/2005/8/layout/default"/>
    <dgm:cxn modelId="{1B3F82AE-EF0E-45E5-B264-064A42B682F2}" type="presOf" srcId="{A3E5AFB1-706A-42E8-83D3-6B3F5BBAC3E2}" destId="{B0FEEDC2-0E6E-4171-B71E-F8D527E8C090}" srcOrd="0" destOrd="0" presId="urn:microsoft.com/office/officeart/2005/8/layout/default"/>
    <dgm:cxn modelId="{47118FB3-A217-4ECD-8543-699E8859EB12}" srcId="{AD2D5E1B-BCDE-48A0-8A2B-FF7F21FDB55E}" destId="{DD85D072-D454-4A96-92B2-CE730C6531B6}" srcOrd="0" destOrd="0" parTransId="{EFB38175-3D32-4172-9EEF-311E2C476259}" sibTransId="{C03CE419-1EC1-44CA-BAB2-A6143C62E951}"/>
    <dgm:cxn modelId="{909C1FF1-9FAF-4C37-B67F-B892DF63E048}" type="presOf" srcId="{8EAB8DA8-154E-4BE3-9D4E-A66C2B5087B8}" destId="{4E2C6D61-0D70-46E4-A12D-71492D42DE83}" srcOrd="0" destOrd="0" presId="urn:microsoft.com/office/officeart/2005/8/layout/default"/>
    <dgm:cxn modelId="{D0791BAD-BEB4-4696-ACE6-81E301646870}" type="presParOf" srcId="{4E37BF25-D400-4424-A31D-E09636E4E6E1}" destId="{0FAC81FD-3103-4CBB-868D-947FE6E47F59}" srcOrd="0" destOrd="0" presId="urn:microsoft.com/office/officeart/2005/8/layout/default"/>
    <dgm:cxn modelId="{EF585090-4204-46A5-A9F9-46929B2A7012}" type="presParOf" srcId="{4E37BF25-D400-4424-A31D-E09636E4E6E1}" destId="{7EB9963D-772C-4122-807E-70A31B468FF7}" srcOrd="1" destOrd="0" presId="urn:microsoft.com/office/officeart/2005/8/layout/default"/>
    <dgm:cxn modelId="{272597E3-8AA1-48C6-B64D-7737AB2FC4F1}" type="presParOf" srcId="{4E37BF25-D400-4424-A31D-E09636E4E6E1}" destId="{158A4ED4-8888-4C35-B49A-E31BD8E4374A}" srcOrd="2" destOrd="0" presId="urn:microsoft.com/office/officeart/2005/8/layout/default"/>
    <dgm:cxn modelId="{B1947ED6-44EE-4D26-B3F9-C344CE440CEE}" type="presParOf" srcId="{4E37BF25-D400-4424-A31D-E09636E4E6E1}" destId="{6846024C-8838-4145-9293-7B28784FA6F7}" srcOrd="3" destOrd="0" presId="urn:microsoft.com/office/officeart/2005/8/layout/default"/>
    <dgm:cxn modelId="{FEFF786A-3C41-4213-9C13-81EE6CC58197}" type="presParOf" srcId="{4E37BF25-D400-4424-A31D-E09636E4E6E1}" destId="{A5DDA53F-09C9-433A-9E58-016297BE29B8}" srcOrd="4" destOrd="0" presId="urn:microsoft.com/office/officeart/2005/8/layout/default"/>
    <dgm:cxn modelId="{48AA20FD-1F04-4CD6-B87F-251C90439F10}" type="presParOf" srcId="{4E37BF25-D400-4424-A31D-E09636E4E6E1}" destId="{278A6DF5-E07C-4ABD-8294-986C482A6C60}" srcOrd="5" destOrd="0" presId="urn:microsoft.com/office/officeart/2005/8/layout/default"/>
    <dgm:cxn modelId="{A4B1AC10-C9C4-4C65-A14D-0AC6E046AFB6}" type="presParOf" srcId="{4E37BF25-D400-4424-A31D-E09636E4E6E1}" destId="{715C8D9D-9DFA-4228-8A7D-6CCE91788C20}" srcOrd="6" destOrd="0" presId="urn:microsoft.com/office/officeart/2005/8/layout/default"/>
    <dgm:cxn modelId="{0BB751E5-0439-4E6E-8EE1-90E78447B3CF}" type="presParOf" srcId="{4E37BF25-D400-4424-A31D-E09636E4E6E1}" destId="{10685369-9E7B-4EE5-96A5-EF559849816A}" srcOrd="7" destOrd="0" presId="urn:microsoft.com/office/officeart/2005/8/layout/default"/>
    <dgm:cxn modelId="{311CE9AC-ACF8-4A19-AD20-E8F22707725F}" type="presParOf" srcId="{4E37BF25-D400-4424-A31D-E09636E4E6E1}" destId="{B0FEEDC2-0E6E-4171-B71E-F8D527E8C090}" srcOrd="8" destOrd="0" presId="urn:microsoft.com/office/officeart/2005/8/layout/default"/>
    <dgm:cxn modelId="{7192C6DE-6995-4884-A601-0C1E9937095E}" type="presParOf" srcId="{4E37BF25-D400-4424-A31D-E09636E4E6E1}" destId="{E67F3B58-A4ED-4A2F-B362-C84DD4426222}" srcOrd="9" destOrd="0" presId="urn:microsoft.com/office/officeart/2005/8/layout/default"/>
    <dgm:cxn modelId="{1C99EF19-CDB0-4894-BB90-06A52302CA8B}" type="presParOf" srcId="{4E37BF25-D400-4424-A31D-E09636E4E6E1}" destId="{4E2C6D61-0D70-46E4-A12D-71492D42DE83}"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977796-3F1B-41D6-A476-4EDE300668E0}" type="doc">
      <dgm:prSet loTypeId="urn:microsoft.com/office/officeart/2008/layout/HexagonCluster" loCatId="relationship" qsTypeId="urn:microsoft.com/office/officeart/2005/8/quickstyle/simple1" qsCatId="simple" csTypeId="urn:microsoft.com/office/officeart/2005/8/colors/accent1_2" csCatId="accent1" phldr="1"/>
      <dgm:spPr/>
    </dgm:pt>
    <dgm:pt modelId="{3BC6222E-BB78-481A-8CAF-5F5C3F0898B4}">
      <dgm:prSet phldrT="[טקסט]" custT="1"/>
      <dgm:spPr/>
      <dgm:t>
        <a:bodyPr/>
        <a:lstStyle/>
        <a:p>
          <a:pPr rtl="0"/>
          <a:r>
            <a:rPr lang="en-US" sz="2800" dirty="0"/>
            <a:t>Partnerships</a:t>
          </a:r>
          <a:endParaRPr lang="he-IL" sz="2800" dirty="0"/>
        </a:p>
      </dgm:t>
    </dgm:pt>
    <dgm:pt modelId="{A4A81DC2-F506-40DF-80C3-E132428CC5BC}" type="parTrans" cxnId="{4FF5C356-C66D-4B6F-8AA4-26C560896FEB}">
      <dgm:prSet/>
      <dgm:spPr/>
      <dgm:t>
        <a:bodyPr/>
        <a:lstStyle/>
        <a:p>
          <a:pPr rtl="0"/>
          <a:endParaRPr lang="he-IL"/>
        </a:p>
      </dgm:t>
    </dgm:pt>
    <dgm:pt modelId="{5F516605-42DE-49E0-84A5-B2EDB3B57928}" type="sibTrans" cxnId="{4FF5C356-C66D-4B6F-8AA4-26C560896FEB}">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31000" b="-31000"/>
          </a:stretch>
        </a:blipFill>
      </dgm:spPr>
      <dgm:t>
        <a:bodyPr/>
        <a:lstStyle/>
        <a:p>
          <a:pPr rtl="0"/>
          <a:endParaRPr lang="he-IL"/>
        </a:p>
      </dgm:t>
    </dgm:pt>
    <dgm:pt modelId="{CC554D1A-7D44-4800-A76E-38EA21818138}">
      <dgm:prSet phldrT="[טקסט]" custT="1"/>
      <dgm:spPr/>
      <dgm:t>
        <a:bodyPr/>
        <a:lstStyle/>
        <a:p>
          <a:pPr rtl="0"/>
          <a:r>
            <a:rPr lang="en-US" sz="2800" dirty="0"/>
            <a:t>Teacher Professional </a:t>
          </a:r>
          <a:r>
            <a:rPr lang="en-US" sz="2700" dirty="0"/>
            <a:t>Development</a:t>
          </a:r>
          <a:endParaRPr lang="he-IL" sz="2700" dirty="0"/>
        </a:p>
      </dgm:t>
    </dgm:pt>
    <dgm:pt modelId="{E5FB9FB6-83CA-4FB2-BF67-BF908235E497}" type="parTrans" cxnId="{EE4837BB-DDA7-4225-837D-99373FA27212}">
      <dgm:prSet/>
      <dgm:spPr/>
      <dgm:t>
        <a:bodyPr/>
        <a:lstStyle/>
        <a:p>
          <a:pPr rtl="0"/>
          <a:endParaRPr lang="he-IL"/>
        </a:p>
      </dgm:t>
    </dgm:pt>
    <dgm:pt modelId="{6249DE15-E5EA-4C6D-923F-2DD4FD7C1DB2}" type="sibTrans" cxnId="{EE4837BB-DDA7-4225-837D-99373FA2721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8000" r="-8000"/>
          </a:stretch>
        </a:blipFill>
      </dgm:spPr>
      <dgm:t>
        <a:bodyPr/>
        <a:lstStyle/>
        <a:p>
          <a:pPr rtl="0"/>
          <a:endParaRPr lang="he-IL"/>
        </a:p>
      </dgm:t>
    </dgm:pt>
    <dgm:pt modelId="{4CCBF41C-2073-45DD-9E06-C82250AF9C6E}">
      <dgm:prSet phldrT="[טקסט]" custT="1"/>
      <dgm:spPr/>
      <dgm:t>
        <a:bodyPr/>
        <a:lstStyle/>
        <a:p>
          <a:pPr rtl="0"/>
          <a:r>
            <a:rPr lang="en-US" sz="2800" dirty="0"/>
            <a:t>Curriculum and Resources</a:t>
          </a:r>
          <a:endParaRPr lang="he-IL" sz="2800" dirty="0"/>
        </a:p>
      </dgm:t>
    </dgm:pt>
    <dgm:pt modelId="{56382B36-5037-4522-824F-C4A0D2D83969}" type="parTrans" cxnId="{9D282841-3D4B-4EC3-B2C7-70AE14AF23AB}">
      <dgm:prSet/>
      <dgm:spPr/>
      <dgm:t>
        <a:bodyPr/>
        <a:lstStyle/>
        <a:p>
          <a:pPr rtl="0"/>
          <a:endParaRPr lang="he-IL"/>
        </a:p>
      </dgm:t>
    </dgm:pt>
    <dgm:pt modelId="{C6566F3B-46C7-4976-A37D-12ED5BAA54EE}" type="sibTrans" cxnId="{9D282841-3D4B-4EC3-B2C7-70AE14AF23AB}">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9000" r="-29000"/>
          </a:stretch>
        </a:blipFill>
      </dgm:spPr>
      <dgm:t>
        <a:bodyPr/>
        <a:lstStyle/>
        <a:p>
          <a:pPr rtl="0"/>
          <a:endParaRPr lang="he-IL"/>
        </a:p>
      </dgm:t>
    </dgm:pt>
    <dgm:pt modelId="{6918D484-047B-4BFF-BC11-1589BA4A28F8}">
      <dgm:prSet phldrT="[טקסט]" custT="1"/>
      <dgm:spPr/>
      <dgm:t>
        <a:bodyPr/>
        <a:lstStyle/>
        <a:p>
          <a:pPr rtl="0"/>
          <a:r>
            <a:rPr lang="en-US" sz="2800" dirty="0"/>
            <a:t>Social Education</a:t>
          </a:r>
          <a:endParaRPr lang="he-IL" sz="2800" dirty="0"/>
        </a:p>
      </dgm:t>
    </dgm:pt>
    <dgm:pt modelId="{1764A107-33FB-48AE-9399-3F70772802DF}" type="parTrans" cxnId="{5C8484AD-3811-4EC1-B387-E4B5E80BDDE7}">
      <dgm:prSet/>
      <dgm:spPr/>
      <dgm:t>
        <a:bodyPr/>
        <a:lstStyle/>
        <a:p>
          <a:pPr rtl="1"/>
          <a:endParaRPr lang="he-IL"/>
        </a:p>
      </dgm:t>
    </dgm:pt>
    <dgm:pt modelId="{07C1933D-FECF-451A-893E-4F78AAB2FE77}" type="sibTrans" cxnId="{5C8484AD-3811-4EC1-B387-E4B5E80BDDE7}">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8000" r="-8000"/>
          </a:stretch>
        </a:blipFill>
      </dgm:spPr>
      <dgm:t>
        <a:bodyPr/>
        <a:lstStyle/>
        <a:p>
          <a:pPr rtl="1"/>
          <a:endParaRPr lang="he-IL"/>
        </a:p>
      </dgm:t>
    </dgm:pt>
    <dgm:pt modelId="{0B0525CE-5F6D-4015-A95C-B74347D4A4A7}" type="pres">
      <dgm:prSet presAssocID="{5B977796-3F1B-41D6-A476-4EDE300668E0}" presName="Name0" presStyleCnt="0">
        <dgm:presLayoutVars>
          <dgm:chMax val="21"/>
          <dgm:chPref val="21"/>
        </dgm:presLayoutVars>
      </dgm:prSet>
      <dgm:spPr/>
    </dgm:pt>
    <dgm:pt modelId="{183F3F74-2CB8-4AAF-95DC-25A792CE1433}" type="pres">
      <dgm:prSet presAssocID="{3BC6222E-BB78-481A-8CAF-5F5C3F0898B4}" presName="text1" presStyleCnt="0"/>
      <dgm:spPr/>
    </dgm:pt>
    <dgm:pt modelId="{E3FECB95-47E1-4FE5-B97F-752817A4FA5F}" type="pres">
      <dgm:prSet presAssocID="{3BC6222E-BB78-481A-8CAF-5F5C3F0898B4}" presName="textRepeatNode" presStyleLbl="alignNode1" presStyleIdx="0" presStyleCnt="4">
        <dgm:presLayoutVars>
          <dgm:chMax val="0"/>
          <dgm:chPref val="0"/>
          <dgm:bulletEnabled val="1"/>
        </dgm:presLayoutVars>
      </dgm:prSet>
      <dgm:spPr/>
    </dgm:pt>
    <dgm:pt modelId="{FA51849E-5869-4B11-A568-CE6ECCF6E2FD}" type="pres">
      <dgm:prSet presAssocID="{3BC6222E-BB78-481A-8CAF-5F5C3F0898B4}" presName="textaccent1" presStyleCnt="0"/>
      <dgm:spPr/>
    </dgm:pt>
    <dgm:pt modelId="{B104547C-84D4-443C-90B5-11269BD8EE7E}" type="pres">
      <dgm:prSet presAssocID="{3BC6222E-BB78-481A-8CAF-5F5C3F0898B4}" presName="accentRepeatNode" presStyleLbl="solidAlignAcc1" presStyleIdx="0" presStyleCnt="8" custLinFactX="262044" custLinFactY="-157412" custLinFactNeighborX="300000" custLinFactNeighborY="-200000"/>
      <dgm:spPr>
        <a:solidFill>
          <a:schemeClr val="accent1"/>
        </a:solidFill>
      </dgm:spPr>
    </dgm:pt>
    <dgm:pt modelId="{248F5CA6-4E0B-4105-9EA4-EC9C1D548BDF}" type="pres">
      <dgm:prSet presAssocID="{5F516605-42DE-49E0-84A5-B2EDB3B57928}" presName="image1" presStyleCnt="0"/>
      <dgm:spPr/>
    </dgm:pt>
    <dgm:pt modelId="{59A868D3-36BB-4832-9107-ED1A63EA7A44}" type="pres">
      <dgm:prSet presAssocID="{5F516605-42DE-49E0-84A5-B2EDB3B57928}" presName="imageRepeatNode" presStyleLbl="alignAcc1" presStyleIdx="0" presStyleCnt="4"/>
      <dgm:spPr/>
    </dgm:pt>
    <dgm:pt modelId="{536B5A7B-84D5-4900-BAE5-86D30F08898E}" type="pres">
      <dgm:prSet presAssocID="{5F516605-42DE-49E0-84A5-B2EDB3B57928}" presName="imageaccent1" presStyleCnt="0"/>
      <dgm:spPr/>
    </dgm:pt>
    <dgm:pt modelId="{8C1AD184-6477-4835-818A-E0D2FF5C0CE8}" type="pres">
      <dgm:prSet presAssocID="{5F516605-42DE-49E0-84A5-B2EDB3B57928}" presName="accentRepeatNode" presStyleLbl="solidAlignAcc1" presStyleIdx="1" presStyleCnt="8"/>
      <dgm:spPr>
        <a:noFill/>
      </dgm:spPr>
    </dgm:pt>
    <dgm:pt modelId="{92492FCC-1CEB-4F0A-8765-62A3710FBC42}" type="pres">
      <dgm:prSet presAssocID="{CC554D1A-7D44-4800-A76E-38EA21818138}" presName="text2" presStyleCnt="0"/>
      <dgm:spPr/>
    </dgm:pt>
    <dgm:pt modelId="{0CDC7643-8938-44B6-9D81-836CC17FC6F9}" type="pres">
      <dgm:prSet presAssocID="{CC554D1A-7D44-4800-A76E-38EA21818138}" presName="textRepeatNode" presStyleLbl="alignNode1" presStyleIdx="1" presStyleCnt="4">
        <dgm:presLayoutVars>
          <dgm:chMax val="0"/>
          <dgm:chPref val="0"/>
          <dgm:bulletEnabled val="1"/>
        </dgm:presLayoutVars>
      </dgm:prSet>
      <dgm:spPr/>
    </dgm:pt>
    <dgm:pt modelId="{89224B55-40A1-4C62-93E5-42A8ECACEDEE}" type="pres">
      <dgm:prSet presAssocID="{CC554D1A-7D44-4800-A76E-38EA21818138}" presName="textaccent2" presStyleCnt="0"/>
      <dgm:spPr/>
    </dgm:pt>
    <dgm:pt modelId="{4800E981-5F7F-4B73-9C73-AAD062EDF77D}" type="pres">
      <dgm:prSet presAssocID="{CC554D1A-7D44-4800-A76E-38EA21818138}" presName="accentRepeatNode" presStyleLbl="solidAlignAcc1" presStyleIdx="2" presStyleCnt="8" custLinFactX="-249434" custLinFactY="-157412" custLinFactNeighborX="-300000" custLinFactNeighborY="-200000"/>
      <dgm:spPr>
        <a:solidFill>
          <a:schemeClr val="accent1"/>
        </a:solidFill>
      </dgm:spPr>
    </dgm:pt>
    <dgm:pt modelId="{9922CD59-8507-4EAE-A14C-E3E8CD4BB0EC}" type="pres">
      <dgm:prSet presAssocID="{6249DE15-E5EA-4C6D-923F-2DD4FD7C1DB2}" presName="image2" presStyleCnt="0"/>
      <dgm:spPr/>
    </dgm:pt>
    <dgm:pt modelId="{61295E3A-8775-4FC5-A882-F065974E0A11}" type="pres">
      <dgm:prSet presAssocID="{6249DE15-E5EA-4C6D-923F-2DD4FD7C1DB2}" presName="imageRepeatNode" presStyleLbl="alignAcc1" presStyleIdx="1" presStyleCnt="4"/>
      <dgm:spPr/>
    </dgm:pt>
    <dgm:pt modelId="{1F97D36D-0521-47CA-A9EF-C5E636391596}" type="pres">
      <dgm:prSet presAssocID="{6249DE15-E5EA-4C6D-923F-2DD4FD7C1DB2}" presName="imageaccent2" presStyleCnt="0"/>
      <dgm:spPr/>
    </dgm:pt>
    <dgm:pt modelId="{D0DBE3E7-CF6C-49AF-A5C7-E85337B7043A}" type="pres">
      <dgm:prSet presAssocID="{6249DE15-E5EA-4C6D-923F-2DD4FD7C1DB2}" presName="accentRepeatNode" presStyleLbl="solidAlignAcc1" presStyleIdx="3" presStyleCnt="8" custLinFactX="42312" custLinFactY="-157412" custLinFactNeighborX="100000" custLinFactNeighborY="-200000"/>
      <dgm:spPr>
        <a:noFill/>
      </dgm:spPr>
    </dgm:pt>
    <dgm:pt modelId="{52369451-3936-43A6-8B15-6BFA2DB14CF1}" type="pres">
      <dgm:prSet presAssocID="{4CCBF41C-2073-45DD-9E06-C82250AF9C6E}" presName="text3" presStyleCnt="0"/>
      <dgm:spPr/>
    </dgm:pt>
    <dgm:pt modelId="{F12C74D0-3C4C-4D5F-8947-1C8D71E20F65}" type="pres">
      <dgm:prSet presAssocID="{4CCBF41C-2073-45DD-9E06-C82250AF9C6E}" presName="textRepeatNode" presStyleLbl="alignNode1" presStyleIdx="2" presStyleCnt="4">
        <dgm:presLayoutVars>
          <dgm:chMax val="0"/>
          <dgm:chPref val="0"/>
          <dgm:bulletEnabled val="1"/>
        </dgm:presLayoutVars>
      </dgm:prSet>
      <dgm:spPr/>
    </dgm:pt>
    <dgm:pt modelId="{921612B0-4E3D-48C4-AFF7-9CCA8AEEF03C}" type="pres">
      <dgm:prSet presAssocID="{4CCBF41C-2073-45DD-9E06-C82250AF9C6E}" presName="textaccent3" presStyleCnt="0"/>
      <dgm:spPr/>
    </dgm:pt>
    <dgm:pt modelId="{4E1EA624-C904-4869-BAEF-353380ED7EAD}" type="pres">
      <dgm:prSet presAssocID="{4CCBF41C-2073-45DD-9E06-C82250AF9C6E}" presName="accentRepeatNode" presStyleLbl="solidAlignAcc1" presStyleIdx="4" presStyleCnt="8" custLinFactY="312733" custLinFactNeighborY="400000"/>
      <dgm:spPr>
        <a:solidFill>
          <a:schemeClr val="accent1"/>
        </a:solidFill>
      </dgm:spPr>
    </dgm:pt>
    <dgm:pt modelId="{A1A4D959-F8D7-413A-BF09-DFD6B0C9F653}" type="pres">
      <dgm:prSet presAssocID="{C6566F3B-46C7-4976-A37D-12ED5BAA54EE}" presName="image3" presStyleCnt="0"/>
      <dgm:spPr/>
    </dgm:pt>
    <dgm:pt modelId="{4D9D1B55-ECA4-4883-ACFB-6CBEE9CE2AD6}" type="pres">
      <dgm:prSet presAssocID="{C6566F3B-46C7-4976-A37D-12ED5BAA54EE}" presName="imageRepeatNode" presStyleLbl="alignAcc1" presStyleIdx="2" presStyleCnt="4"/>
      <dgm:spPr/>
    </dgm:pt>
    <dgm:pt modelId="{E88A1F73-D65D-47C9-8166-6B3C3F00F509}" type="pres">
      <dgm:prSet presAssocID="{C6566F3B-46C7-4976-A37D-12ED5BAA54EE}" presName="imageaccent3" presStyleCnt="0"/>
      <dgm:spPr/>
    </dgm:pt>
    <dgm:pt modelId="{6AAE9945-F59E-4B72-84A6-5511D0B34345}" type="pres">
      <dgm:prSet presAssocID="{C6566F3B-46C7-4976-A37D-12ED5BAA54EE}" presName="accentRepeatNode" presStyleLbl="solidAlignAcc1" presStyleIdx="5" presStyleCnt="8" custLinFactX="100000" custLinFactY="162597" custLinFactNeighborX="115472" custLinFactNeighborY="200000"/>
      <dgm:spPr>
        <a:noFill/>
      </dgm:spPr>
    </dgm:pt>
    <dgm:pt modelId="{C67A4D2E-7B24-48F3-A6E3-53310EBF3FB7}" type="pres">
      <dgm:prSet presAssocID="{6918D484-047B-4BFF-BC11-1589BA4A28F8}" presName="text4" presStyleCnt="0"/>
      <dgm:spPr/>
    </dgm:pt>
    <dgm:pt modelId="{BA0C596D-5452-4330-98DE-0CDBBC9F1EC9}" type="pres">
      <dgm:prSet presAssocID="{6918D484-047B-4BFF-BC11-1589BA4A28F8}" presName="textRepeatNode" presStyleLbl="alignNode1" presStyleIdx="3" presStyleCnt="4">
        <dgm:presLayoutVars>
          <dgm:chMax val="0"/>
          <dgm:chPref val="0"/>
          <dgm:bulletEnabled val="1"/>
        </dgm:presLayoutVars>
      </dgm:prSet>
      <dgm:spPr/>
    </dgm:pt>
    <dgm:pt modelId="{D09235F9-8BFE-4A10-99A2-B078D1ABBB39}" type="pres">
      <dgm:prSet presAssocID="{6918D484-047B-4BFF-BC11-1589BA4A28F8}" presName="textaccent4" presStyleCnt="0"/>
      <dgm:spPr/>
    </dgm:pt>
    <dgm:pt modelId="{E85B32CC-0ECD-4A49-B677-AAABA38D0E1A}" type="pres">
      <dgm:prSet presAssocID="{6918D484-047B-4BFF-BC11-1589BA4A28F8}" presName="accentRepeatNode" presStyleLbl="solidAlignAcc1" presStyleIdx="6" presStyleCnt="8"/>
      <dgm:spPr>
        <a:solidFill>
          <a:schemeClr val="accent1"/>
        </a:solidFill>
      </dgm:spPr>
    </dgm:pt>
    <dgm:pt modelId="{E4F994E8-6E1B-45C4-84BE-E3951676DC3B}" type="pres">
      <dgm:prSet presAssocID="{07C1933D-FECF-451A-893E-4F78AAB2FE77}" presName="image4" presStyleCnt="0"/>
      <dgm:spPr/>
    </dgm:pt>
    <dgm:pt modelId="{F9298064-D751-4FC1-9097-8E464721DECD}" type="pres">
      <dgm:prSet presAssocID="{07C1933D-FECF-451A-893E-4F78AAB2FE77}" presName="imageRepeatNode" presStyleLbl="alignAcc1" presStyleIdx="3" presStyleCnt="4"/>
      <dgm:spPr/>
    </dgm:pt>
    <dgm:pt modelId="{A7DAF1C2-F9CC-4DD7-870A-4AAD43C49F1C}" type="pres">
      <dgm:prSet presAssocID="{07C1933D-FECF-451A-893E-4F78AAB2FE77}" presName="imageaccent4" presStyleCnt="0"/>
      <dgm:spPr/>
    </dgm:pt>
    <dgm:pt modelId="{398FAA2B-E2B4-4B6F-A25F-61F7D8B6582F}" type="pres">
      <dgm:prSet presAssocID="{07C1933D-FECF-451A-893E-4F78AAB2FE77}" presName="accentRepeatNode" presStyleLbl="solidAlignAcc1" presStyleIdx="7" presStyleCnt="8"/>
      <dgm:spPr>
        <a:noFill/>
      </dgm:spPr>
    </dgm:pt>
  </dgm:ptLst>
  <dgm:cxnLst>
    <dgm:cxn modelId="{0B72F538-C5F3-490A-BEEF-BA254AE04112}" type="presOf" srcId="{C6566F3B-46C7-4976-A37D-12ED5BAA54EE}" destId="{4D9D1B55-ECA4-4883-ACFB-6CBEE9CE2AD6}" srcOrd="0" destOrd="0" presId="urn:microsoft.com/office/officeart/2008/layout/HexagonCluster"/>
    <dgm:cxn modelId="{9D282841-3D4B-4EC3-B2C7-70AE14AF23AB}" srcId="{5B977796-3F1B-41D6-A476-4EDE300668E0}" destId="{4CCBF41C-2073-45DD-9E06-C82250AF9C6E}" srcOrd="2" destOrd="0" parTransId="{56382B36-5037-4522-824F-C4A0D2D83969}" sibTransId="{C6566F3B-46C7-4976-A37D-12ED5BAA54EE}"/>
    <dgm:cxn modelId="{82E1B141-A322-48F3-B54E-14AAD22DC3DA}" type="presOf" srcId="{5B977796-3F1B-41D6-A476-4EDE300668E0}" destId="{0B0525CE-5F6D-4015-A95C-B74347D4A4A7}" srcOrd="0" destOrd="0" presId="urn:microsoft.com/office/officeart/2008/layout/HexagonCluster"/>
    <dgm:cxn modelId="{EF5E9C67-C46E-4A8D-8E27-9AFDA556DEDD}" type="presOf" srcId="{07C1933D-FECF-451A-893E-4F78AAB2FE77}" destId="{F9298064-D751-4FC1-9097-8E464721DECD}" srcOrd="0" destOrd="0" presId="urn:microsoft.com/office/officeart/2008/layout/HexagonCluster"/>
    <dgm:cxn modelId="{D7C50671-9EB1-41CD-8C13-789CD150C957}" type="presOf" srcId="{6249DE15-E5EA-4C6D-923F-2DD4FD7C1DB2}" destId="{61295E3A-8775-4FC5-A882-F065974E0A11}" srcOrd="0" destOrd="0" presId="urn:microsoft.com/office/officeart/2008/layout/HexagonCluster"/>
    <dgm:cxn modelId="{7D011955-956E-4C59-8C99-9B9BF0A863BA}" type="presOf" srcId="{6918D484-047B-4BFF-BC11-1589BA4A28F8}" destId="{BA0C596D-5452-4330-98DE-0CDBBC9F1EC9}" srcOrd="0" destOrd="0" presId="urn:microsoft.com/office/officeart/2008/layout/HexagonCluster"/>
    <dgm:cxn modelId="{4FF5C356-C66D-4B6F-8AA4-26C560896FEB}" srcId="{5B977796-3F1B-41D6-A476-4EDE300668E0}" destId="{3BC6222E-BB78-481A-8CAF-5F5C3F0898B4}" srcOrd="0" destOrd="0" parTransId="{A4A81DC2-F506-40DF-80C3-E132428CC5BC}" sibTransId="{5F516605-42DE-49E0-84A5-B2EDB3B57928}"/>
    <dgm:cxn modelId="{F3F1A087-C7F4-4981-BCC1-D1C117A53DA3}" type="presOf" srcId="{5F516605-42DE-49E0-84A5-B2EDB3B57928}" destId="{59A868D3-36BB-4832-9107-ED1A63EA7A44}" srcOrd="0" destOrd="0" presId="urn:microsoft.com/office/officeart/2008/layout/HexagonCluster"/>
    <dgm:cxn modelId="{C6030391-FF89-4F65-9A15-BD7415D3462B}" type="presOf" srcId="{CC554D1A-7D44-4800-A76E-38EA21818138}" destId="{0CDC7643-8938-44B6-9D81-836CC17FC6F9}" srcOrd="0" destOrd="0" presId="urn:microsoft.com/office/officeart/2008/layout/HexagonCluster"/>
    <dgm:cxn modelId="{5C8484AD-3811-4EC1-B387-E4B5E80BDDE7}" srcId="{5B977796-3F1B-41D6-A476-4EDE300668E0}" destId="{6918D484-047B-4BFF-BC11-1589BA4A28F8}" srcOrd="3" destOrd="0" parTransId="{1764A107-33FB-48AE-9399-3F70772802DF}" sibTransId="{07C1933D-FECF-451A-893E-4F78AAB2FE77}"/>
    <dgm:cxn modelId="{5B3DF9AD-A6D8-4001-B6EF-163CAAC10ABD}" type="presOf" srcId="{4CCBF41C-2073-45DD-9E06-C82250AF9C6E}" destId="{F12C74D0-3C4C-4D5F-8947-1C8D71E20F65}" srcOrd="0" destOrd="0" presId="urn:microsoft.com/office/officeart/2008/layout/HexagonCluster"/>
    <dgm:cxn modelId="{EE4837BB-DDA7-4225-837D-99373FA27212}" srcId="{5B977796-3F1B-41D6-A476-4EDE300668E0}" destId="{CC554D1A-7D44-4800-A76E-38EA21818138}" srcOrd="1" destOrd="0" parTransId="{E5FB9FB6-83CA-4FB2-BF67-BF908235E497}" sibTransId="{6249DE15-E5EA-4C6D-923F-2DD4FD7C1DB2}"/>
    <dgm:cxn modelId="{020DC1DE-8A49-4D4D-AF9C-6500B0ED2A08}" type="presOf" srcId="{3BC6222E-BB78-481A-8CAF-5F5C3F0898B4}" destId="{E3FECB95-47E1-4FE5-B97F-752817A4FA5F}" srcOrd="0" destOrd="0" presId="urn:microsoft.com/office/officeart/2008/layout/HexagonCluster"/>
    <dgm:cxn modelId="{35DD3D1C-8744-42B0-AA34-A77071B59B00}" type="presParOf" srcId="{0B0525CE-5F6D-4015-A95C-B74347D4A4A7}" destId="{183F3F74-2CB8-4AAF-95DC-25A792CE1433}" srcOrd="0" destOrd="0" presId="urn:microsoft.com/office/officeart/2008/layout/HexagonCluster"/>
    <dgm:cxn modelId="{F79055BB-7D8C-4C9E-AF86-F383822B7DBF}" type="presParOf" srcId="{183F3F74-2CB8-4AAF-95DC-25A792CE1433}" destId="{E3FECB95-47E1-4FE5-B97F-752817A4FA5F}" srcOrd="0" destOrd="0" presId="urn:microsoft.com/office/officeart/2008/layout/HexagonCluster"/>
    <dgm:cxn modelId="{82D29207-5778-4F7F-82B4-440D0939585E}" type="presParOf" srcId="{0B0525CE-5F6D-4015-A95C-B74347D4A4A7}" destId="{FA51849E-5869-4B11-A568-CE6ECCF6E2FD}" srcOrd="1" destOrd="0" presId="urn:microsoft.com/office/officeart/2008/layout/HexagonCluster"/>
    <dgm:cxn modelId="{6084736D-120E-4CF2-A826-BF113945C992}" type="presParOf" srcId="{FA51849E-5869-4B11-A568-CE6ECCF6E2FD}" destId="{B104547C-84D4-443C-90B5-11269BD8EE7E}" srcOrd="0" destOrd="0" presId="urn:microsoft.com/office/officeart/2008/layout/HexagonCluster"/>
    <dgm:cxn modelId="{5942163C-C920-4FAA-9293-2D6DD7B1D05B}" type="presParOf" srcId="{0B0525CE-5F6D-4015-A95C-B74347D4A4A7}" destId="{248F5CA6-4E0B-4105-9EA4-EC9C1D548BDF}" srcOrd="2" destOrd="0" presId="urn:microsoft.com/office/officeart/2008/layout/HexagonCluster"/>
    <dgm:cxn modelId="{70AB8DA3-DFF1-47E3-BD05-58A88001AE0A}" type="presParOf" srcId="{248F5CA6-4E0B-4105-9EA4-EC9C1D548BDF}" destId="{59A868D3-36BB-4832-9107-ED1A63EA7A44}" srcOrd="0" destOrd="0" presId="urn:microsoft.com/office/officeart/2008/layout/HexagonCluster"/>
    <dgm:cxn modelId="{07877F40-8062-4064-826F-FF966E651561}" type="presParOf" srcId="{0B0525CE-5F6D-4015-A95C-B74347D4A4A7}" destId="{536B5A7B-84D5-4900-BAE5-86D30F08898E}" srcOrd="3" destOrd="0" presId="urn:microsoft.com/office/officeart/2008/layout/HexagonCluster"/>
    <dgm:cxn modelId="{F714E255-1C7F-4D21-B9AF-3016818452D4}" type="presParOf" srcId="{536B5A7B-84D5-4900-BAE5-86D30F08898E}" destId="{8C1AD184-6477-4835-818A-E0D2FF5C0CE8}" srcOrd="0" destOrd="0" presId="urn:microsoft.com/office/officeart/2008/layout/HexagonCluster"/>
    <dgm:cxn modelId="{DF7C873D-C872-4A7A-B844-D594DE5298E8}" type="presParOf" srcId="{0B0525CE-5F6D-4015-A95C-B74347D4A4A7}" destId="{92492FCC-1CEB-4F0A-8765-62A3710FBC42}" srcOrd="4" destOrd="0" presId="urn:microsoft.com/office/officeart/2008/layout/HexagonCluster"/>
    <dgm:cxn modelId="{67367BA1-A86C-41AB-A537-C5E234FB7B4A}" type="presParOf" srcId="{92492FCC-1CEB-4F0A-8765-62A3710FBC42}" destId="{0CDC7643-8938-44B6-9D81-836CC17FC6F9}" srcOrd="0" destOrd="0" presId="urn:microsoft.com/office/officeart/2008/layout/HexagonCluster"/>
    <dgm:cxn modelId="{E580F4DC-4661-4EBD-8944-8F83C8238F1C}" type="presParOf" srcId="{0B0525CE-5F6D-4015-A95C-B74347D4A4A7}" destId="{89224B55-40A1-4C62-93E5-42A8ECACEDEE}" srcOrd="5" destOrd="0" presId="urn:microsoft.com/office/officeart/2008/layout/HexagonCluster"/>
    <dgm:cxn modelId="{B4897E9A-F865-46E2-868E-080D97530E5F}" type="presParOf" srcId="{89224B55-40A1-4C62-93E5-42A8ECACEDEE}" destId="{4800E981-5F7F-4B73-9C73-AAD062EDF77D}" srcOrd="0" destOrd="0" presId="urn:microsoft.com/office/officeart/2008/layout/HexagonCluster"/>
    <dgm:cxn modelId="{4D70D6C4-7DCA-457E-AEC2-D08E625F6F46}" type="presParOf" srcId="{0B0525CE-5F6D-4015-A95C-B74347D4A4A7}" destId="{9922CD59-8507-4EAE-A14C-E3E8CD4BB0EC}" srcOrd="6" destOrd="0" presId="urn:microsoft.com/office/officeart/2008/layout/HexagonCluster"/>
    <dgm:cxn modelId="{2D36A5F4-4A5A-4456-B6E0-434B62A30285}" type="presParOf" srcId="{9922CD59-8507-4EAE-A14C-E3E8CD4BB0EC}" destId="{61295E3A-8775-4FC5-A882-F065974E0A11}" srcOrd="0" destOrd="0" presId="urn:microsoft.com/office/officeart/2008/layout/HexagonCluster"/>
    <dgm:cxn modelId="{D2EC303B-B85B-4184-9728-8CD4BB51E772}" type="presParOf" srcId="{0B0525CE-5F6D-4015-A95C-B74347D4A4A7}" destId="{1F97D36D-0521-47CA-A9EF-C5E636391596}" srcOrd="7" destOrd="0" presId="urn:microsoft.com/office/officeart/2008/layout/HexagonCluster"/>
    <dgm:cxn modelId="{AC185C3B-8C9D-46FF-9127-D7FD86C02BE2}" type="presParOf" srcId="{1F97D36D-0521-47CA-A9EF-C5E636391596}" destId="{D0DBE3E7-CF6C-49AF-A5C7-E85337B7043A}" srcOrd="0" destOrd="0" presId="urn:microsoft.com/office/officeart/2008/layout/HexagonCluster"/>
    <dgm:cxn modelId="{A5AD4192-4C29-498E-BBE1-827F5906EF59}" type="presParOf" srcId="{0B0525CE-5F6D-4015-A95C-B74347D4A4A7}" destId="{52369451-3936-43A6-8B15-6BFA2DB14CF1}" srcOrd="8" destOrd="0" presId="urn:microsoft.com/office/officeart/2008/layout/HexagonCluster"/>
    <dgm:cxn modelId="{BCB51E4C-1F89-4AA6-9D98-00CC37B59347}" type="presParOf" srcId="{52369451-3936-43A6-8B15-6BFA2DB14CF1}" destId="{F12C74D0-3C4C-4D5F-8947-1C8D71E20F65}" srcOrd="0" destOrd="0" presId="urn:microsoft.com/office/officeart/2008/layout/HexagonCluster"/>
    <dgm:cxn modelId="{C58DB133-C861-40B1-AFF4-D6322A66C9EC}" type="presParOf" srcId="{0B0525CE-5F6D-4015-A95C-B74347D4A4A7}" destId="{921612B0-4E3D-48C4-AFF7-9CCA8AEEF03C}" srcOrd="9" destOrd="0" presId="urn:microsoft.com/office/officeart/2008/layout/HexagonCluster"/>
    <dgm:cxn modelId="{A4BE9E78-52C6-44C1-AFDC-48DB519E8FB7}" type="presParOf" srcId="{921612B0-4E3D-48C4-AFF7-9CCA8AEEF03C}" destId="{4E1EA624-C904-4869-BAEF-353380ED7EAD}" srcOrd="0" destOrd="0" presId="urn:microsoft.com/office/officeart/2008/layout/HexagonCluster"/>
    <dgm:cxn modelId="{822328A5-5878-4808-BFC6-AFCA29595337}" type="presParOf" srcId="{0B0525CE-5F6D-4015-A95C-B74347D4A4A7}" destId="{A1A4D959-F8D7-413A-BF09-DFD6B0C9F653}" srcOrd="10" destOrd="0" presId="urn:microsoft.com/office/officeart/2008/layout/HexagonCluster"/>
    <dgm:cxn modelId="{7D2A2A61-FF04-4DCE-A3FB-C5BFAC4DD89A}" type="presParOf" srcId="{A1A4D959-F8D7-413A-BF09-DFD6B0C9F653}" destId="{4D9D1B55-ECA4-4883-ACFB-6CBEE9CE2AD6}" srcOrd="0" destOrd="0" presId="urn:microsoft.com/office/officeart/2008/layout/HexagonCluster"/>
    <dgm:cxn modelId="{04EDDCC1-0584-4D44-A4C7-9B8C132F572D}" type="presParOf" srcId="{0B0525CE-5F6D-4015-A95C-B74347D4A4A7}" destId="{E88A1F73-D65D-47C9-8166-6B3C3F00F509}" srcOrd="11" destOrd="0" presId="urn:microsoft.com/office/officeart/2008/layout/HexagonCluster"/>
    <dgm:cxn modelId="{C5C6AE8C-28A6-4FF5-8A5A-BC7FBE3CC4F9}" type="presParOf" srcId="{E88A1F73-D65D-47C9-8166-6B3C3F00F509}" destId="{6AAE9945-F59E-4B72-84A6-5511D0B34345}" srcOrd="0" destOrd="0" presId="urn:microsoft.com/office/officeart/2008/layout/HexagonCluster"/>
    <dgm:cxn modelId="{8558CBB1-5423-4679-90BF-075A189C3BDF}" type="presParOf" srcId="{0B0525CE-5F6D-4015-A95C-B74347D4A4A7}" destId="{C67A4D2E-7B24-48F3-A6E3-53310EBF3FB7}" srcOrd="12" destOrd="0" presId="urn:microsoft.com/office/officeart/2008/layout/HexagonCluster"/>
    <dgm:cxn modelId="{57666BE0-3F15-4F61-9167-920B2C257BB7}" type="presParOf" srcId="{C67A4D2E-7B24-48F3-A6E3-53310EBF3FB7}" destId="{BA0C596D-5452-4330-98DE-0CDBBC9F1EC9}" srcOrd="0" destOrd="0" presId="urn:microsoft.com/office/officeart/2008/layout/HexagonCluster"/>
    <dgm:cxn modelId="{62871A5C-7678-404A-A0DE-F5336B202610}" type="presParOf" srcId="{0B0525CE-5F6D-4015-A95C-B74347D4A4A7}" destId="{D09235F9-8BFE-4A10-99A2-B078D1ABBB39}" srcOrd="13" destOrd="0" presId="urn:microsoft.com/office/officeart/2008/layout/HexagonCluster"/>
    <dgm:cxn modelId="{D225AB8F-0874-4E7D-91DE-C51297F206E3}" type="presParOf" srcId="{D09235F9-8BFE-4A10-99A2-B078D1ABBB39}" destId="{E85B32CC-0ECD-4A49-B677-AAABA38D0E1A}" srcOrd="0" destOrd="0" presId="urn:microsoft.com/office/officeart/2008/layout/HexagonCluster"/>
    <dgm:cxn modelId="{A9077327-BA73-4291-BB1B-F85FB6CCD49E}" type="presParOf" srcId="{0B0525CE-5F6D-4015-A95C-B74347D4A4A7}" destId="{E4F994E8-6E1B-45C4-84BE-E3951676DC3B}" srcOrd="14" destOrd="0" presId="urn:microsoft.com/office/officeart/2008/layout/HexagonCluster"/>
    <dgm:cxn modelId="{64473C3C-0ABF-411F-B676-D6A041FDC661}" type="presParOf" srcId="{E4F994E8-6E1B-45C4-84BE-E3951676DC3B}" destId="{F9298064-D751-4FC1-9097-8E464721DECD}" srcOrd="0" destOrd="0" presId="urn:microsoft.com/office/officeart/2008/layout/HexagonCluster"/>
    <dgm:cxn modelId="{DB7AFCDC-200E-4902-8F03-FD474038A8F9}" type="presParOf" srcId="{0B0525CE-5F6D-4015-A95C-B74347D4A4A7}" destId="{A7DAF1C2-F9CC-4DD7-870A-4AAD43C49F1C}" srcOrd="15" destOrd="0" presId="urn:microsoft.com/office/officeart/2008/layout/HexagonCluster"/>
    <dgm:cxn modelId="{BE2298C9-EB9B-4164-8612-C0830A4D2F51}" type="presParOf" srcId="{A7DAF1C2-F9CC-4DD7-870A-4AAD43C49F1C}" destId="{398FAA2B-E2B4-4B6F-A25F-61F7D8B6582F}"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1F3421-0BAD-49A4-9FFE-0450D9B775E3}" type="doc">
      <dgm:prSet loTypeId="urn:microsoft.com/office/officeart/2005/8/layout/vList2" loCatId="list" qsTypeId="urn:microsoft.com/office/officeart/2005/8/quickstyle/simple2" qsCatId="simple" csTypeId="urn:microsoft.com/office/officeart/2005/8/colors/accent3_2" csCatId="accent3" phldr="1"/>
      <dgm:spPr/>
      <dgm:t>
        <a:bodyPr/>
        <a:lstStyle/>
        <a:p>
          <a:endParaRPr lang="en-US"/>
        </a:p>
      </dgm:t>
    </dgm:pt>
    <dgm:pt modelId="{D0210532-F9BB-4A85-9120-CF26CF9C3BAB}">
      <dgm:prSet/>
      <dgm:spPr/>
      <dgm:t>
        <a:bodyPr/>
        <a:lstStyle/>
        <a:p>
          <a:r>
            <a:rPr lang="en-US" b="1"/>
            <a:t>Organizing axes</a:t>
          </a:r>
          <a:endParaRPr lang="en-US"/>
        </a:p>
      </dgm:t>
    </dgm:pt>
    <dgm:pt modelId="{48CE7DD6-4D66-4B47-B1A1-C80ACE2E7E8A}" type="parTrans" cxnId="{7D9BDF5A-020D-44A6-AED4-9936A9DC4BB8}">
      <dgm:prSet/>
      <dgm:spPr/>
      <dgm:t>
        <a:bodyPr/>
        <a:lstStyle/>
        <a:p>
          <a:endParaRPr lang="en-US"/>
        </a:p>
      </dgm:t>
    </dgm:pt>
    <dgm:pt modelId="{65134C66-FC58-4ED8-B26E-89C395D7BE9B}" type="sibTrans" cxnId="{7D9BDF5A-020D-44A6-AED4-9936A9DC4BB8}">
      <dgm:prSet/>
      <dgm:spPr/>
      <dgm:t>
        <a:bodyPr/>
        <a:lstStyle/>
        <a:p>
          <a:endParaRPr lang="en-US"/>
        </a:p>
      </dgm:t>
    </dgm:pt>
    <dgm:pt modelId="{BEA5027A-5C04-46F3-B7C6-829A427B2F38}">
      <dgm:prSet/>
      <dgm:spPr/>
      <dgm:t>
        <a:bodyPr/>
        <a:lstStyle/>
        <a:p>
          <a:r>
            <a:rPr lang="en-AU"/>
            <a:t>Climate</a:t>
          </a:r>
          <a:endParaRPr lang="en-US"/>
        </a:p>
      </dgm:t>
    </dgm:pt>
    <dgm:pt modelId="{158F3211-5555-43B3-8E00-646AA7AF2F64}" type="parTrans" cxnId="{3AB46D14-9B37-4C23-B47F-8B5F5614800F}">
      <dgm:prSet/>
      <dgm:spPr/>
      <dgm:t>
        <a:bodyPr/>
        <a:lstStyle/>
        <a:p>
          <a:endParaRPr lang="en-US"/>
        </a:p>
      </dgm:t>
    </dgm:pt>
    <dgm:pt modelId="{08C735FB-A468-448A-9FF4-F7AEF00B3442}" type="sibTrans" cxnId="{3AB46D14-9B37-4C23-B47F-8B5F5614800F}">
      <dgm:prSet/>
      <dgm:spPr/>
      <dgm:t>
        <a:bodyPr/>
        <a:lstStyle/>
        <a:p>
          <a:endParaRPr lang="en-US"/>
        </a:p>
      </dgm:t>
    </dgm:pt>
    <dgm:pt modelId="{0D9334A7-BB0C-4A8B-A5CF-F3A827BEA9A8}">
      <dgm:prSet/>
      <dgm:spPr/>
      <dgm:t>
        <a:bodyPr/>
        <a:lstStyle/>
        <a:p>
          <a:r>
            <a:rPr lang="en-AU"/>
            <a:t>Measurement methods and evidence of climate change</a:t>
          </a:r>
          <a:endParaRPr lang="en-US"/>
        </a:p>
      </dgm:t>
    </dgm:pt>
    <dgm:pt modelId="{A483F19F-2719-4AED-B4FD-4721EBD91262}" type="parTrans" cxnId="{EA0EA778-B5A3-4948-B1CC-533CD599B9D1}">
      <dgm:prSet/>
      <dgm:spPr/>
      <dgm:t>
        <a:bodyPr/>
        <a:lstStyle/>
        <a:p>
          <a:endParaRPr lang="en-US"/>
        </a:p>
      </dgm:t>
    </dgm:pt>
    <dgm:pt modelId="{B96AAAE7-6665-4949-9BAC-E0EC3EBD03A4}" type="sibTrans" cxnId="{EA0EA778-B5A3-4948-B1CC-533CD599B9D1}">
      <dgm:prSet/>
      <dgm:spPr/>
      <dgm:t>
        <a:bodyPr/>
        <a:lstStyle/>
        <a:p>
          <a:endParaRPr lang="en-US"/>
        </a:p>
      </dgm:t>
    </dgm:pt>
    <dgm:pt modelId="{65F78656-ABC7-462F-A03E-8B02AD5EFF5C}">
      <dgm:prSet/>
      <dgm:spPr/>
      <dgm:t>
        <a:bodyPr/>
        <a:lstStyle/>
        <a:p>
          <a:r>
            <a:rPr lang="en-AU" dirty="0"/>
            <a:t>Discourse on climate change in the public sphere</a:t>
          </a:r>
          <a:endParaRPr lang="en-US" dirty="0"/>
        </a:p>
      </dgm:t>
    </dgm:pt>
    <dgm:pt modelId="{68147A5C-236D-4BB0-B3FA-84E2C9443076}" type="parTrans" cxnId="{4896BD08-DCFB-4401-AB1A-5F9D97E0CBEA}">
      <dgm:prSet/>
      <dgm:spPr/>
      <dgm:t>
        <a:bodyPr/>
        <a:lstStyle/>
        <a:p>
          <a:endParaRPr lang="en-US"/>
        </a:p>
      </dgm:t>
    </dgm:pt>
    <dgm:pt modelId="{9F15A1A4-612B-44EF-BAF0-3B2D6C5ADA76}" type="sibTrans" cxnId="{4896BD08-DCFB-4401-AB1A-5F9D97E0CBEA}">
      <dgm:prSet/>
      <dgm:spPr/>
      <dgm:t>
        <a:bodyPr/>
        <a:lstStyle/>
        <a:p>
          <a:endParaRPr lang="en-US"/>
        </a:p>
      </dgm:t>
    </dgm:pt>
    <dgm:pt modelId="{57F0C1A1-1FD4-4A6A-B8BD-928E805A4C60}">
      <dgm:prSet/>
      <dgm:spPr/>
      <dgm:t>
        <a:bodyPr/>
        <a:lstStyle/>
        <a:p>
          <a:r>
            <a:rPr lang="en-AU"/>
            <a:t>Models, forecasts and scenarios </a:t>
          </a:r>
          <a:endParaRPr lang="en-US"/>
        </a:p>
      </dgm:t>
    </dgm:pt>
    <dgm:pt modelId="{FF7C4756-8FF3-44B0-AE15-14A956745677}" type="parTrans" cxnId="{C8A9EC85-D9E8-414A-A0FB-5C2AE6E7325D}">
      <dgm:prSet/>
      <dgm:spPr/>
      <dgm:t>
        <a:bodyPr/>
        <a:lstStyle/>
        <a:p>
          <a:endParaRPr lang="en-US"/>
        </a:p>
      </dgm:t>
    </dgm:pt>
    <dgm:pt modelId="{70918015-00D1-488F-AC95-F86249C06058}" type="sibTrans" cxnId="{C8A9EC85-D9E8-414A-A0FB-5C2AE6E7325D}">
      <dgm:prSet/>
      <dgm:spPr/>
      <dgm:t>
        <a:bodyPr/>
        <a:lstStyle/>
        <a:p>
          <a:endParaRPr lang="en-US"/>
        </a:p>
      </dgm:t>
    </dgm:pt>
    <dgm:pt modelId="{B30B8E5D-3A37-4070-818A-655DC531A2A9}">
      <dgm:prSet/>
      <dgm:spPr/>
      <dgm:t>
        <a:bodyPr/>
        <a:lstStyle/>
        <a:p>
          <a:r>
            <a:rPr lang="en-AU" dirty="0"/>
            <a:t>Causes of climate change</a:t>
          </a:r>
          <a:endParaRPr lang="en-US" dirty="0"/>
        </a:p>
      </dgm:t>
    </dgm:pt>
    <dgm:pt modelId="{FB75A099-3ECF-42F3-BB69-1FBF4CD7DFD5}" type="parTrans" cxnId="{3DC4CFCF-0BA5-4A08-9F78-CD6E75C3D90B}">
      <dgm:prSet/>
      <dgm:spPr/>
      <dgm:t>
        <a:bodyPr/>
        <a:lstStyle/>
        <a:p>
          <a:endParaRPr lang="en-US"/>
        </a:p>
      </dgm:t>
    </dgm:pt>
    <dgm:pt modelId="{3E56D5FA-26BF-4BD4-8840-D7119D3C6383}" type="sibTrans" cxnId="{3DC4CFCF-0BA5-4A08-9F78-CD6E75C3D90B}">
      <dgm:prSet/>
      <dgm:spPr/>
      <dgm:t>
        <a:bodyPr/>
        <a:lstStyle/>
        <a:p>
          <a:endParaRPr lang="en-US"/>
        </a:p>
      </dgm:t>
    </dgm:pt>
    <dgm:pt modelId="{7953A37B-218B-4B1A-9C8A-A5853DC4AED6}">
      <dgm:prSet/>
      <dgm:spPr/>
      <dgm:t>
        <a:bodyPr/>
        <a:lstStyle/>
        <a:p>
          <a:r>
            <a:rPr lang="en-US" dirty="0"/>
            <a:t>Implications of climate change for the ecosystem; for society and economy </a:t>
          </a:r>
        </a:p>
      </dgm:t>
    </dgm:pt>
    <dgm:pt modelId="{A5643BDF-5971-4F95-9CAA-34F563E041E6}" type="parTrans" cxnId="{D6E948D2-8220-407F-AAC8-B48EE16FBEFA}">
      <dgm:prSet/>
      <dgm:spPr/>
      <dgm:t>
        <a:bodyPr/>
        <a:lstStyle/>
        <a:p>
          <a:endParaRPr lang="en-US"/>
        </a:p>
      </dgm:t>
    </dgm:pt>
    <dgm:pt modelId="{3D521BDB-34ED-4137-8948-0ACF19D50EAE}" type="sibTrans" cxnId="{D6E948D2-8220-407F-AAC8-B48EE16FBEFA}">
      <dgm:prSet/>
      <dgm:spPr/>
      <dgm:t>
        <a:bodyPr/>
        <a:lstStyle/>
        <a:p>
          <a:endParaRPr lang="en-US"/>
        </a:p>
      </dgm:t>
    </dgm:pt>
    <dgm:pt modelId="{F960C128-225F-4F41-B774-80CBD35C6DB5}">
      <dgm:prSet/>
      <dgm:spPr/>
      <dgm:t>
        <a:bodyPr/>
        <a:lstStyle/>
        <a:p>
          <a:r>
            <a:rPr lang="en-US"/>
            <a:t>Ways of coping:</a:t>
          </a:r>
          <a:r>
            <a:rPr lang="en-AU"/>
            <a:t> mitigation, adaptation, international organizations, governance and policy</a:t>
          </a:r>
          <a:endParaRPr lang="en-US"/>
        </a:p>
      </dgm:t>
    </dgm:pt>
    <dgm:pt modelId="{46ACBABF-6FFC-41F0-957D-9144CD7F257E}" type="parTrans" cxnId="{C7BF42A5-308F-4162-BD2C-DE9C156A42E3}">
      <dgm:prSet/>
      <dgm:spPr/>
      <dgm:t>
        <a:bodyPr/>
        <a:lstStyle/>
        <a:p>
          <a:endParaRPr lang="en-US"/>
        </a:p>
      </dgm:t>
    </dgm:pt>
    <dgm:pt modelId="{9265021F-3D3B-4CA3-B88D-653CD1319358}" type="sibTrans" cxnId="{C7BF42A5-308F-4162-BD2C-DE9C156A42E3}">
      <dgm:prSet/>
      <dgm:spPr/>
      <dgm:t>
        <a:bodyPr/>
        <a:lstStyle/>
        <a:p>
          <a:endParaRPr lang="en-US"/>
        </a:p>
      </dgm:t>
    </dgm:pt>
    <dgm:pt modelId="{332FD13C-C618-4027-A35A-3E5971D8467E}">
      <dgm:prSet/>
      <dgm:spPr/>
      <dgm:t>
        <a:bodyPr/>
        <a:lstStyle/>
        <a:p>
          <a:r>
            <a:rPr lang="en-AU"/>
            <a:t>Ethics</a:t>
          </a:r>
          <a:endParaRPr lang="en-US"/>
        </a:p>
      </dgm:t>
    </dgm:pt>
    <dgm:pt modelId="{25503995-A534-43AC-9DCD-466D34F1D84C}" type="parTrans" cxnId="{ABE10614-4042-4F80-BA37-08798ECD3081}">
      <dgm:prSet/>
      <dgm:spPr/>
      <dgm:t>
        <a:bodyPr/>
        <a:lstStyle/>
        <a:p>
          <a:endParaRPr lang="en-US"/>
        </a:p>
      </dgm:t>
    </dgm:pt>
    <dgm:pt modelId="{44D56580-49D7-4D18-B380-C46BF15D52B7}" type="sibTrans" cxnId="{ABE10614-4042-4F80-BA37-08798ECD3081}">
      <dgm:prSet/>
      <dgm:spPr/>
      <dgm:t>
        <a:bodyPr/>
        <a:lstStyle/>
        <a:p>
          <a:endParaRPr lang="en-US"/>
        </a:p>
      </dgm:t>
    </dgm:pt>
    <dgm:pt modelId="{9887E3C5-9C30-4168-8F30-BDCD0A288AF6}" type="pres">
      <dgm:prSet presAssocID="{411F3421-0BAD-49A4-9FFE-0450D9B775E3}" presName="linear" presStyleCnt="0">
        <dgm:presLayoutVars>
          <dgm:animLvl val="lvl"/>
          <dgm:resizeHandles val="exact"/>
        </dgm:presLayoutVars>
      </dgm:prSet>
      <dgm:spPr/>
    </dgm:pt>
    <dgm:pt modelId="{14AC72B9-9BE8-4D59-BFC3-AEFC19540824}" type="pres">
      <dgm:prSet presAssocID="{D0210532-F9BB-4A85-9120-CF26CF9C3BAB}" presName="parentText" presStyleLbl="node1" presStyleIdx="0" presStyleCnt="1">
        <dgm:presLayoutVars>
          <dgm:chMax val="0"/>
          <dgm:bulletEnabled val="1"/>
        </dgm:presLayoutVars>
      </dgm:prSet>
      <dgm:spPr/>
    </dgm:pt>
    <dgm:pt modelId="{7484C5B4-7BCC-413C-891A-17A1AC190883}" type="pres">
      <dgm:prSet presAssocID="{D0210532-F9BB-4A85-9120-CF26CF9C3BAB}" presName="childText" presStyleLbl="revTx" presStyleIdx="0" presStyleCnt="1">
        <dgm:presLayoutVars>
          <dgm:bulletEnabled val="1"/>
        </dgm:presLayoutVars>
      </dgm:prSet>
      <dgm:spPr/>
    </dgm:pt>
  </dgm:ptLst>
  <dgm:cxnLst>
    <dgm:cxn modelId="{4896BD08-DCFB-4401-AB1A-5F9D97E0CBEA}" srcId="{D0210532-F9BB-4A85-9120-CF26CF9C3BAB}" destId="{65F78656-ABC7-462F-A03E-8B02AD5EFF5C}" srcOrd="2" destOrd="0" parTransId="{68147A5C-236D-4BB0-B3FA-84E2C9443076}" sibTransId="{9F15A1A4-612B-44EF-BAF0-3B2D6C5ADA76}"/>
    <dgm:cxn modelId="{ABE10614-4042-4F80-BA37-08798ECD3081}" srcId="{D0210532-F9BB-4A85-9120-CF26CF9C3BAB}" destId="{332FD13C-C618-4027-A35A-3E5971D8467E}" srcOrd="7" destOrd="0" parTransId="{25503995-A534-43AC-9DCD-466D34F1D84C}" sibTransId="{44D56580-49D7-4D18-B380-C46BF15D52B7}"/>
    <dgm:cxn modelId="{3AB46D14-9B37-4C23-B47F-8B5F5614800F}" srcId="{D0210532-F9BB-4A85-9120-CF26CF9C3BAB}" destId="{BEA5027A-5C04-46F3-B7C6-829A427B2F38}" srcOrd="0" destOrd="0" parTransId="{158F3211-5555-43B3-8E00-646AA7AF2F64}" sibTransId="{08C735FB-A468-448A-9FF4-F7AEF00B3442}"/>
    <dgm:cxn modelId="{3E591C16-DF8C-40D6-B2B2-EEF5FBF76ABA}" type="presOf" srcId="{65F78656-ABC7-462F-A03E-8B02AD5EFF5C}" destId="{7484C5B4-7BCC-413C-891A-17A1AC190883}" srcOrd="0" destOrd="2" presId="urn:microsoft.com/office/officeart/2005/8/layout/vList2"/>
    <dgm:cxn modelId="{59E05637-23B7-40A5-A411-4F89BB15F0EB}" type="presOf" srcId="{57F0C1A1-1FD4-4A6A-B8BD-928E805A4C60}" destId="{7484C5B4-7BCC-413C-891A-17A1AC190883}" srcOrd="0" destOrd="3" presId="urn:microsoft.com/office/officeart/2005/8/layout/vList2"/>
    <dgm:cxn modelId="{92AB1D60-4CDD-43E8-85AB-5DD31A190F79}" type="presOf" srcId="{332FD13C-C618-4027-A35A-3E5971D8467E}" destId="{7484C5B4-7BCC-413C-891A-17A1AC190883}" srcOrd="0" destOrd="7" presId="urn:microsoft.com/office/officeart/2005/8/layout/vList2"/>
    <dgm:cxn modelId="{5C402A47-ED92-4C6D-A5EA-B9415D969EF5}" type="presOf" srcId="{D0210532-F9BB-4A85-9120-CF26CF9C3BAB}" destId="{14AC72B9-9BE8-4D59-BFC3-AEFC19540824}" srcOrd="0" destOrd="0" presId="urn:microsoft.com/office/officeart/2005/8/layout/vList2"/>
    <dgm:cxn modelId="{8F92494E-B848-420F-B4D6-58CA014F65E3}" type="presOf" srcId="{B30B8E5D-3A37-4070-818A-655DC531A2A9}" destId="{7484C5B4-7BCC-413C-891A-17A1AC190883}" srcOrd="0" destOrd="4" presId="urn:microsoft.com/office/officeart/2005/8/layout/vList2"/>
    <dgm:cxn modelId="{EA0EA778-B5A3-4948-B1CC-533CD599B9D1}" srcId="{D0210532-F9BB-4A85-9120-CF26CF9C3BAB}" destId="{0D9334A7-BB0C-4A8B-A5CF-F3A827BEA9A8}" srcOrd="1" destOrd="0" parTransId="{A483F19F-2719-4AED-B4FD-4721EBD91262}" sibTransId="{B96AAAE7-6665-4949-9BAC-E0EC3EBD03A4}"/>
    <dgm:cxn modelId="{7D9BDF5A-020D-44A6-AED4-9936A9DC4BB8}" srcId="{411F3421-0BAD-49A4-9FFE-0450D9B775E3}" destId="{D0210532-F9BB-4A85-9120-CF26CF9C3BAB}" srcOrd="0" destOrd="0" parTransId="{48CE7DD6-4D66-4B47-B1A1-C80ACE2E7E8A}" sibTransId="{65134C66-FC58-4ED8-B26E-89C395D7BE9B}"/>
    <dgm:cxn modelId="{C8A9EC85-D9E8-414A-A0FB-5C2AE6E7325D}" srcId="{D0210532-F9BB-4A85-9120-CF26CF9C3BAB}" destId="{57F0C1A1-1FD4-4A6A-B8BD-928E805A4C60}" srcOrd="3" destOrd="0" parTransId="{FF7C4756-8FF3-44B0-AE15-14A956745677}" sibTransId="{70918015-00D1-488F-AC95-F86249C06058}"/>
    <dgm:cxn modelId="{C7BF42A5-308F-4162-BD2C-DE9C156A42E3}" srcId="{D0210532-F9BB-4A85-9120-CF26CF9C3BAB}" destId="{F960C128-225F-4F41-B774-80CBD35C6DB5}" srcOrd="6" destOrd="0" parTransId="{46ACBABF-6FFC-41F0-957D-9144CD7F257E}" sibTransId="{9265021F-3D3B-4CA3-B88D-653CD1319358}"/>
    <dgm:cxn modelId="{4469B5C2-BD38-41FD-AA63-C142D8AB0AE9}" type="presOf" srcId="{0D9334A7-BB0C-4A8B-A5CF-F3A827BEA9A8}" destId="{7484C5B4-7BCC-413C-891A-17A1AC190883}" srcOrd="0" destOrd="1" presId="urn:microsoft.com/office/officeart/2005/8/layout/vList2"/>
    <dgm:cxn modelId="{704B25CB-B290-4E65-8DF2-E5AF539CC06D}" type="presOf" srcId="{7953A37B-218B-4B1A-9C8A-A5853DC4AED6}" destId="{7484C5B4-7BCC-413C-891A-17A1AC190883}" srcOrd="0" destOrd="5" presId="urn:microsoft.com/office/officeart/2005/8/layout/vList2"/>
    <dgm:cxn modelId="{57656ACF-4C2C-42B5-9EDD-AE0D05305938}" type="presOf" srcId="{F960C128-225F-4F41-B774-80CBD35C6DB5}" destId="{7484C5B4-7BCC-413C-891A-17A1AC190883}" srcOrd="0" destOrd="6" presId="urn:microsoft.com/office/officeart/2005/8/layout/vList2"/>
    <dgm:cxn modelId="{27E7BCCF-E7B1-40A1-BB89-D55517362156}" type="presOf" srcId="{BEA5027A-5C04-46F3-B7C6-829A427B2F38}" destId="{7484C5B4-7BCC-413C-891A-17A1AC190883}" srcOrd="0" destOrd="0" presId="urn:microsoft.com/office/officeart/2005/8/layout/vList2"/>
    <dgm:cxn modelId="{3DC4CFCF-0BA5-4A08-9F78-CD6E75C3D90B}" srcId="{D0210532-F9BB-4A85-9120-CF26CF9C3BAB}" destId="{B30B8E5D-3A37-4070-818A-655DC531A2A9}" srcOrd="4" destOrd="0" parTransId="{FB75A099-3ECF-42F3-BB69-1FBF4CD7DFD5}" sibTransId="{3E56D5FA-26BF-4BD4-8840-D7119D3C6383}"/>
    <dgm:cxn modelId="{D6E948D2-8220-407F-AAC8-B48EE16FBEFA}" srcId="{D0210532-F9BB-4A85-9120-CF26CF9C3BAB}" destId="{7953A37B-218B-4B1A-9C8A-A5853DC4AED6}" srcOrd="5" destOrd="0" parTransId="{A5643BDF-5971-4F95-9CAA-34F563E041E6}" sibTransId="{3D521BDB-34ED-4137-8948-0ACF19D50EAE}"/>
    <dgm:cxn modelId="{26A1A6E5-D2B3-4DA6-A6A6-1BF329691AE6}" type="presOf" srcId="{411F3421-0BAD-49A4-9FFE-0450D9B775E3}" destId="{9887E3C5-9C30-4168-8F30-BDCD0A288AF6}" srcOrd="0" destOrd="0" presId="urn:microsoft.com/office/officeart/2005/8/layout/vList2"/>
    <dgm:cxn modelId="{40F00150-F935-48AC-B233-BED6D71C2B69}" type="presParOf" srcId="{9887E3C5-9C30-4168-8F30-BDCD0A288AF6}" destId="{14AC72B9-9BE8-4D59-BFC3-AEFC19540824}" srcOrd="0" destOrd="0" presId="urn:microsoft.com/office/officeart/2005/8/layout/vList2"/>
    <dgm:cxn modelId="{2044E92D-FCED-4871-884D-4F14A61A599D}" type="presParOf" srcId="{9887E3C5-9C30-4168-8F30-BDCD0A288AF6}" destId="{7484C5B4-7BCC-413C-891A-17A1AC190883}"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E3A1B2-72E1-46A0-A9D4-B07CA3838539}" type="doc">
      <dgm:prSet loTypeId="urn:microsoft.com/office/officeart/2005/8/layout/hChevron3" loCatId="process" qsTypeId="urn:microsoft.com/office/officeart/2005/8/quickstyle/simple1" qsCatId="simple" csTypeId="urn:microsoft.com/office/officeart/2005/8/colors/accent1_5" csCatId="accent1" phldr="1"/>
      <dgm:spPr/>
      <dgm:t>
        <a:bodyPr/>
        <a:lstStyle/>
        <a:p>
          <a:pPr rtl="1"/>
          <a:endParaRPr lang="he-IL"/>
        </a:p>
      </dgm:t>
    </dgm:pt>
    <dgm:pt modelId="{BCE4F7C9-FCC3-41E4-A1C5-27CC4826102D}">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an expert committee</a:t>
          </a:r>
          <a:endParaRPr lang="he-IL" sz="24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202C1387-9695-4029-86D8-7BF30B6A6F7D}" type="parTrans" cxnId="{5CC981DE-49D0-4781-B70A-B04715F0B01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4086FE5F-01CF-420D-905B-F8AE6622D317}" type="sibTrans" cxnId="{5CC981DE-49D0-4781-B70A-B04715F0B01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F92F0EC-B797-4872-8B06-A5F2B0E62868}">
      <dgm:prSet phldrT="[טקסט]" custT="1"/>
      <dgm:spPr/>
      <dgm:t>
        <a:bodyPr anchor="t"/>
        <a:lstStyle/>
        <a:p>
          <a:pPr rtl="1"/>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review</a:t>
          </a:r>
          <a:endParaRPr lang="he-IL"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C4EF7DCB-6A82-4BD7-B672-D10E38A1C123}" type="parTrans" cxnId="{73860A83-BB3F-4803-B743-3F6EB4A1028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08B14DA4-B208-4FC1-84AC-6F0043CACE38}" type="sibTrans" cxnId="{73860A83-BB3F-4803-B743-3F6EB4A1028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EC12150-AAD1-4A90-BE0D-BEFA816D18BD}">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 wide HQ team with all divisions</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FF589EB3-E150-4B7A-9C31-825F09FEAB14}" type="parTrans" cxnId="{F06E381C-238E-4AE1-9803-54ABC897FDDF}">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22D2C681-E549-402B-959D-C58C93B937A6}" type="sibTrans" cxnId="{F06E381C-238E-4AE1-9803-54ABC897FDDF}">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15047C66-2EDF-4386-AE64-E7CB3134CCCA}">
      <dgm:prSet phldrT="[טקסט]" custT="1"/>
      <dgm:spPr/>
      <dgm:t>
        <a:bodyPr anchor="t"/>
        <a:lstStyle/>
        <a:p>
          <a:pPr rtl="1"/>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Curriculum</a:t>
          </a:r>
          <a:endParaRPr lang="he-IL"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04C68FF6-FD90-40A1-B09F-A7291C5F2381}" type="parTrans" cxnId="{B7A4A4B9-D52F-4C48-99E1-EF542616F983}">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21E8BAA2-3BD9-41E0-842C-16BC8D3C0981}" type="sibTrans" cxnId="{B7A4A4B9-D52F-4C48-99E1-EF542616F983}">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9A7C046-8FA5-4A24-BFAE-14B89025C945}">
      <dgm:prSet phldrT="[טקסט]" custT="1"/>
      <dgm:spPr/>
      <dgm:t>
        <a:bodyPr anchor="t"/>
        <a:lstStyle/>
        <a:p>
          <a:pPr rtl="1"/>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Resources editing</a:t>
          </a:r>
          <a:endParaRPr lang="he-IL"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B0CA59E0-7848-461E-A061-2277163C897D}" type="parTrans" cxnId="{5867C653-2D1E-4D6A-82A9-4E497AE72B5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7E69146-310E-46D8-AFA4-FB636EF98D1B}" type="sibTrans" cxnId="{5867C653-2D1E-4D6A-82A9-4E497AE72B5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6E7CC93A-E13D-4643-86AC-77EF383B7F6C}">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Continuous consultation with the Ministry of Env. Prot. and Env. NGOs</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D70121BE-B9DF-41C5-B65A-CCAECF147BDD}" type="parTrans" cxnId="{A43E858D-1B58-41CD-A971-4384C88F389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FE04165C-BF29-4F99-9C0D-191A16EB5F77}" type="sibTrans" cxnId="{A43E858D-1B58-41CD-A971-4384C88F389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2AC099E-A95E-4ADE-B840-682CA4FBFA9E}">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Developing the pedagogical conceptual view</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rtl="1"/>
          <a:r>
            <a:rPr lang="en-US" sz="1600" dirty="0">
              <a:solidFill>
                <a:schemeClr val="tx1"/>
              </a:solidFill>
              <a:latin typeface="Calibri" panose="020F0502020204030204" pitchFamily="34" charset="0"/>
              <a:ea typeface="Calibri" panose="020F0502020204030204" pitchFamily="34" charset="0"/>
              <a:cs typeface="Calibri" panose="020F0502020204030204" pitchFamily="34" charset="0"/>
            </a:rPr>
            <a:t>“open code” and partnerships</a:t>
          </a:r>
          <a:endParaRPr lang="he-IL" sz="16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9990B936-54EE-4D48-8164-3909CC846540}" type="parTrans" cxnId="{FA5017CC-449A-477D-8D38-F931A3AE4AE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A76A809C-EE47-4D0B-BC88-2C24DD521BA2}" type="sibTrans" cxnId="{FA5017CC-449A-477D-8D38-F931A3AE4AE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0D01502C-20E8-485B-A08D-228D9277296C}">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Developing an implementation plan in the HQ and districts</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903BC493-7A18-41AB-9AB4-176E079EC731}" type="parTrans" cxnId="{8AAD1907-CD83-4247-8E57-A0D1D2A0723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979AF31C-88F2-4E38-B415-084A57B5194A}" type="sibTrans" cxnId="{8AAD1907-CD83-4247-8E57-A0D1D2A0723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B9E2FF7-1EEE-43BA-8B2E-DAE46D2A8B01}">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Appointing a “subject chief” and starting implementation in 2023-4 school year </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156D287-3411-404A-ACD0-4DDEF9C185B7}" type="parTrans" cxnId="{083D66F6-FD50-4732-A935-0A1E6EBE3D3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DA6AF4B0-9ABE-4DD8-B3F3-6BAB5F29F4A4}" type="sibTrans" cxnId="{083D66F6-FD50-4732-A935-0A1E6EBE3D3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D47428C6-90B2-420C-9956-97D593D91903}" type="pres">
      <dgm:prSet presAssocID="{BFE3A1B2-72E1-46A0-A9D4-B07CA3838539}" presName="Name0" presStyleCnt="0">
        <dgm:presLayoutVars>
          <dgm:dir/>
          <dgm:resizeHandles val="exact"/>
        </dgm:presLayoutVars>
      </dgm:prSet>
      <dgm:spPr/>
    </dgm:pt>
    <dgm:pt modelId="{1D2073F0-61FA-4591-8F94-AED2CF502F4B}" type="pres">
      <dgm:prSet presAssocID="{BCE4F7C9-FCC3-41E4-A1C5-27CC4826102D}" presName="parAndChTx" presStyleLbl="node1" presStyleIdx="0" presStyleCnt="6" custScaleX="115568">
        <dgm:presLayoutVars>
          <dgm:bulletEnabled val="1"/>
        </dgm:presLayoutVars>
      </dgm:prSet>
      <dgm:spPr/>
    </dgm:pt>
    <dgm:pt modelId="{8FB4CA43-C512-47BB-B601-69EAC6DAC683}" type="pres">
      <dgm:prSet presAssocID="{4086FE5F-01CF-420D-905B-F8AE6622D317}" presName="parAndChSpace" presStyleCnt="0"/>
      <dgm:spPr/>
    </dgm:pt>
    <dgm:pt modelId="{5E416695-3501-4A11-B191-617B90EAB0F0}" type="pres">
      <dgm:prSet presAssocID="{EEC12150-AAD1-4A90-BE0D-BEFA816D18BD}" presName="parAndChTx" presStyleLbl="node1" presStyleIdx="1" presStyleCnt="6">
        <dgm:presLayoutVars>
          <dgm:bulletEnabled val="1"/>
        </dgm:presLayoutVars>
      </dgm:prSet>
      <dgm:spPr/>
    </dgm:pt>
    <dgm:pt modelId="{5FA48584-AA7B-434C-99CD-EA5D3551DB48}" type="pres">
      <dgm:prSet presAssocID="{22D2C681-E549-402B-959D-C58C93B937A6}" presName="parAndChSpace" presStyleCnt="0"/>
      <dgm:spPr/>
    </dgm:pt>
    <dgm:pt modelId="{A41D1258-2A06-4089-AC60-272E23CA4B9D}" type="pres">
      <dgm:prSet presAssocID="{6E7CC93A-E13D-4643-86AC-77EF383B7F6C}" presName="parAndChTx" presStyleLbl="node1" presStyleIdx="2" presStyleCnt="6" custScaleX="112417">
        <dgm:presLayoutVars>
          <dgm:bulletEnabled val="1"/>
        </dgm:presLayoutVars>
      </dgm:prSet>
      <dgm:spPr/>
    </dgm:pt>
    <dgm:pt modelId="{2105DFA0-5C82-40B0-AB87-9B2FE8F0E5C5}" type="pres">
      <dgm:prSet presAssocID="{FE04165C-BF29-4F99-9C0D-191A16EB5F77}" presName="parAndChSpace" presStyleCnt="0"/>
      <dgm:spPr/>
    </dgm:pt>
    <dgm:pt modelId="{1732E890-F49F-4E10-A9F6-E429C03C73AC}" type="pres">
      <dgm:prSet presAssocID="{E2AC099E-A95E-4ADE-B840-682CA4FBFA9E}" presName="parAndChTx" presStyleLbl="node1" presStyleIdx="3" presStyleCnt="6" custScaleX="111892">
        <dgm:presLayoutVars>
          <dgm:bulletEnabled val="1"/>
        </dgm:presLayoutVars>
      </dgm:prSet>
      <dgm:spPr/>
    </dgm:pt>
    <dgm:pt modelId="{A29229D6-F1A7-49F1-A1AF-085418041A2C}" type="pres">
      <dgm:prSet presAssocID="{A76A809C-EE47-4D0B-BC88-2C24DD521BA2}" presName="parAndChSpace" presStyleCnt="0"/>
      <dgm:spPr/>
    </dgm:pt>
    <dgm:pt modelId="{1F35FFA7-7D93-49CA-B7E5-E4FE0CA44AC8}" type="pres">
      <dgm:prSet presAssocID="{0D01502C-20E8-485B-A08D-228D9277296C}" presName="parAndChTx" presStyleLbl="node1" presStyleIdx="4" presStyleCnt="6">
        <dgm:presLayoutVars>
          <dgm:bulletEnabled val="1"/>
        </dgm:presLayoutVars>
      </dgm:prSet>
      <dgm:spPr/>
    </dgm:pt>
    <dgm:pt modelId="{DAFA1A54-8796-416D-82F9-325202FE849D}" type="pres">
      <dgm:prSet presAssocID="{979AF31C-88F2-4E38-B415-084A57B5194A}" presName="parAndChSpace" presStyleCnt="0"/>
      <dgm:spPr/>
    </dgm:pt>
    <dgm:pt modelId="{C4CDD088-FEE5-414A-8DCF-D5BCFDEEDF61}" type="pres">
      <dgm:prSet presAssocID="{EB9E2FF7-1EEE-43BA-8B2E-DAE46D2A8B01}" presName="parAndChTx" presStyleLbl="node1" presStyleIdx="5" presStyleCnt="6">
        <dgm:presLayoutVars>
          <dgm:bulletEnabled val="1"/>
        </dgm:presLayoutVars>
      </dgm:prSet>
      <dgm:spPr/>
    </dgm:pt>
  </dgm:ptLst>
  <dgm:cxnLst>
    <dgm:cxn modelId="{8AAD1907-CD83-4247-8E57-A0D1D2A0723E}" srcId="{BFE3A1B2-72E1-46A0-A9D4-B07CA3838539}" destId="{0D01502C-20E8-485B-A08D-228D9277296C}" srcOrd="4" destOrd="0" parTransId="{903BC493-7A18-41AB-9AB4-176E079EC731}" sibTransId="{979AF31C-88F2-4E38-B415-084A57B5194A}"/>
    <dgm:cxn modelId="{F06E381C-238E-4AE1-9803-54ABC897FDDF}" srcId="{BFE3A1B2-72E1-46A0-A9D4-B07CA3838539}" destId="{EEC12150-AAD1-4A90-BE0D-BEFA816D18BD}" srcOrd="1" destOrd="0" parTransId="{FF589EB3-E150-4B7A-9C31-825F09FEAB14}" sibTransId="{22D2C681-E549-402B-959D-C58C93B937A6}"/>
    <dgm:cxn modelId="{7D1DAF22-E415-4C44-AE43-621A0819FAEE}" type="presOf" srcId="{39A7C046-8FA5-4A24-BFAE-14B89025C945}" destId="{1D2073F0-61FA-4591-8F94-AED2CF502F4B}" srcOrd="0" destOrd="3" presId="urn:microsoft.com/office/officeart/2005/8/layout/hChevron3"/>
    <dgm:cxn modelId="{9E8D9432-C8B8-4D9C-9B7B-B688844F18EC}" type="presOf" srcId="{BFE3A1B2-72E1-46A0-A9D4-B07CA3838539}" destId="{D47428C6-90B2-420C-9956-97D593D91903}" srcOrd="0" destOrd="0" presId="urn:microsoft.com/office/officeart/2005/8/layout/hChevron3"/>
    <dgm:cxn modelId="{5867C653-2D1E-4D6A-82A9-4E497AE72B5E}" srcId="{BCE4F7C9-FCC3-41E4-A1C5-27CC4826102D}" destId="{39A7C046-8FA5-4A24-BFAE-14B89025C945}" srcOrd="2" destOrd="0" parTransId="{B0CA59E0-7848-461E-A061-2277163C897D}" sibTransId="{37E69146-310E-46D8-AFA4-FB636EF98D1B}"/>
    <dgm:cxn modelId="{F82FC159-B5E8-4B13-B769-4DEF0A38E9DE}" type="presOf" srcId="{BCE4F7C9-FCC3-41E4-A1C5-27CC4826102D}" destId="{1D2073F0-61FA-4591-8F94-AED2CF502F4B}" srcOrd="0" destOrd="0" presId="urn:microsoft.com/office/officeart/2005/8/layout/hChevron3"/>
    <dgm:cxn modelId="{693CCF82-3102-4A49-8271-4408A257953F}" type="presOf" srcId="{EB9E2FF7-1EEE-43BA-8B2E-DAE46D2A8B01}" destId="{C4CDD088-FEE5-414A-8DCF-D5BCFDEEDF61}" srcOrd="0" destOrd="0" presId="urn:microsoft.com/office/officeart/2005/8/layout/hChevron3"/>
    <dgm:cxn modelId="{73860A83-BB3F-4803-B743-3F6EB4A10280}" srcId="{BCE4F7C9-FCC3-41E4-A1C5-27CC4826102D}" destId="{3F92F0EC-B797-4872-8B06-A5F2B0E62868}" srcOrd="0" destOrd="0" parTransId="{C4EF7DCB-6A82-4BD7-B672-D10E38A1C123}" sibTransId="{08B14DA4-B208-4FC1-84AC-6F0043CACE38}"/>
    <dgm:cxn modelId="{59C1CA87-515D-4080-B89A-A916C944D3A5}" type="presOf" srcId="{E2AC099E-A95E-4ADE-B840-682CA4FBFA9E}" destId="{1732E890-F49F-4E10-A9F6-E429C03C73AC}" srcOrd="0" destOrd="0" presId="urn:microsoft.com/office/officeart/2005/8/layout/hChevron3"/>
    <dgm:cxn modelId="{A43E858D-1B58-41CD-A971-4384C88F3890}" srcId="{BFE3A1B2-72E1-46A0-A9D4-B07CA3838539}" destId="{6E7CC93A-E13D-4643-86AC-77EF383B7F6C}" srcOrd="2" destOrd="0" parTransId="{D70121BE-B9DF-41C5-B65A-CCAECF147BDD}" sibTransId="{FE04165C-BF29-4F99-9C0D-191A16EB5F77}"/>
    <dgm:cxn modelId="{F526CD92-6FCD-4246-83A8-86EE21849B66}" type="presOf" srcId="{3F92F0EC-B797-4872-8B06-A5F2B0E62868}" destId="{1D2073F0-61FA-4591-8F94-AED2CF502F4B}" srcOrd="0" destOrd="1" presId="urn:microsoft.com/office/officeart/2005/8/layout/hChevron3"/>
    <dgm:cxn modelId="{6F10B19A-B47C-4960-81D4-30780F430A5E}" type="presOf" srcId="{15047C66-2EDF-4386-AE64-E7CB3134CCCA}" destId="{1D2073F0-61FA-4591-8F94-AED2CF502F4B}" srcOrd="0" destOrd="2" presId="urn:microsoft.com/office/officeart/2005/8/layout/hChevron3"/>
    <dgm:cxn modelId="{B7D508B8-6450-4DDD-A856-D2E02FFB7AC3}" type="presOf" srcId="{6E7CC93A-E13D-4643-86AC-77EF383B7F6C}" destId="{A41D1258-2A06-4089-AC60-272E23CA4B9D}" srcOrd="0" destOrd="0" presId="urn:microsoft.com/office/officeart/2005/8/layout/hChevron3"/>
    <dgm:cxn modelId="{B7A4A4B9-D52F-4C48-99E1-EF542616F983}" srcId="{BCE4F7C9-FCC3-41E4-A1C5-27CC4826102D}" destId="{15047C66-2EDF-4386-AE64-E7CB3134CCCA}" srcOrd="1" destOrd="0" parTransId="{04C68FF6-FD90-40A1-B09F-A7291C5F2381}" sibTransId="{21E8BAA2-3BD9-41E0-842C-16BC8D3C0981}"/>
    <dgm:cxn modelId="{320A2AC7-F38C-4A03-8FFC-12C5957EC41B}" type="presOf" srcId="{EEC12150-AAD1-4A90-BE0D-BEFA816D18BD}" destId="{5E416695-3501-4A11-B191-617B90EAB0F0}" srcOrd="0" destOrd="0" presId="urn:microsoft.com/office/officeart/2005/8/layout/hChevron3"/>
    <dgm:cxn modelId="{FA5017CC-449A-477D-8D38-F931A3AE4AEE}" srcId="{BFE3A1B2-72E1-46A0-A9D4-B07CA3838539}" destId="{E2AC099E-A95E-4ADE-B840-682CA4FBFA9E}" srcOrd="3" destOrd="0" parTransId="{9990B936-54EE-4D48-8164-3909CC846540}" sibTransId="{A76A809C-EE47-4D0B-BC88-2C24DD521BA2}"/>
    <dgm:cxn modelId="{5CC981DE-49D0-4781-B70A-B04715F0B015}" srcId="{BFE3A1B2-72E1-46A0-A9D4-B07CA3838539}" destId="{BCE4F7C9-FCC3-41E4-A1C5-27CC4826102D}" srcOrd="0" destOrd="0" parTransId="{202C1387-9695-4029-86D8-7BF30B6A6F7D}" sibTransId="{4086FE5F-01CF-420D-905B-F8AE6622D317}"/>
    <dgm:cxn modelId="{083D66F6-FD50-4732-A935-0A1E6EBE3D35}" srcId="{BFE3A1B2-72E1-46A0-A9D4-B07CA3838539}" destId="{EB9E2FF7-1EEE-43BA-8B2E-DAE46D2A8B01}" srcOrd="5" destOrd="0" parTransId="{E156D287-3411-404A-ACD0-4DDEF9C185B7}" sibTransId="{DA6AF4B0-9ABE-4DD8-B3F3-6BAB5F29F4A4}"/>
    <dgm:cxn modelId="{FFF807FA-83A3-4DB9-8DD6-086591A0EEA6}" type="presOf" srcId="{0D01502C-20E8-485B-A08D-228D9277296C}" destId="{1F35FFA7-7D93-49CA-B7E5-E4FE0CA44AC8}" srcOrd="0" destOrd="0" presId="urn:microsoft.com/office/officeart/2005/8/layout/hChevron3"/>
    <dgm:cxn modelId="{24C2D640-7216-4237-9921-2957B2BA3BF0}" type="presParOf" srcId="{D47428C6-90B2-420C-9956-97D593D91903}" destId="{1D2073F0-61FA-4591-8F94-AED2CF502F4B}" srcOrd="0" destOrd="0" presId="urn:microsoft.com/office/officeart/2005/8/layout/hChevron3"/>
    <dgm:cxn modelId="{E2E3500C-9148-4833-A453-EA47CF653AA4}" type="presParOf" srcId="{D47428C6-90B2-420C-9956-97D593D91903}" destId="{8FB4CA43-C512-47BB-B601-69EAC6DAC683}" srcOrd="1" destOrd="0" presId="urn:microsoft.com/office/officeart/2005/8/layout/hChevron3"/>
    <dgm:cxn modelId="{11EF04F8-BA78-423C-8D7E-92202FB07E75}" type="presParOf" srcId="{D47428C6-90B2-420C-9956-97D593D91903}" destId="{5E416695-3501-4A11-B191-617B90EAB0F0}" srcOrd="2" destOrd="0" presId="urn:microsoft.com/office/officeart/2005/8/layout/hChevron3"/>
    <dgm:cxn modelId="{916E3C00-08CB-4BC6-8067-E1328EDC2B40}" type="presParOf" srcId="{D47428C6-90B2-420C-9956-97D593D91903}" destId="{5FA48584-AA7B-434C-99CD-EA5D3551DB48}" srcOrd="3" destOrd="0" presId="urn:microsoft.com/office/officeart/2005/8/layout/hChevron3"/>
    <dgm:cxn modelId="{DAF0114A-47D3-4BCC-8965-C2407ABA3BF7}" type="presParOf" srcId="{D47428C6-90B2-420C-9956-97D593D91903}" destId="{A41D1258-2A06-4089-AC60-272E23CA4B9D}" srcOrd="4" destOrd="0" presId="urn:microsoft.com/office/officeart/2005/8/layout/hChevron3"/>
    <dgm:cxn modelId="{5C370BFF-60C5-4B54-89F4-6D8544375539}" type="presParOf" srcId="{D47428C6-90B2-420C-9956-97D593D91903}" destId="{2105DFA0-5C82-40B0-AB87-9B2FE8F0E5C5}" srcOrd="5" destOrd="0" presId="urn:microsoft.com/office/officeart/2005/8/layout/hChevron3"/>
    <dgm:cxn modelId="{730BE920-0C21-42E7-A502-49AF11B22F54}" type="presParOf" srcId="{D47428C6-90B2-420C-9956-97D593D91903}" destId="{1732E890-F49F-4E10-A9F6-E429C03C73AC}" srcOrd="6" destOrd="0" presId="urn:microsoft.com/office/officeart/2005/8/layout/hChevron3"/>
    <dgm:cxn modelId="{16823A99-B6F5-4224-A1A2-CB18866E5C49}" type="presParOf" srcId="{D47428C6-90B2-420C-9956-97D593D91903}" destId="{A29229D6-F1A7-49F1-A1AF-085418041A2C}" srcOrd="7" destOrd="0" presId="urn:microsoft.com/office/officeart/2005/8/layout/hChevron3"/>
    <dgm:cxn modelId="{18996541-C0B7-4CE0-8617-C0651101A3E9}" type="presParOf" srcId="{D47428C6-90B2-420C-9956-97D593D91903}" destId="{1F35FFA7-7D93-49CA-B7E5-E4FE0CA44AC8}" srcOrd="8" destOrd="0" presId="urn:microsoft.com/office/officeart/2005/8/layout/hChevron3"/>
    <dgm:cxn modelId="{2E7D9875-C7B2-4DDA-90B6-3B42FF6E1A65}" type="presParOf" srcId="{D47428C6-90B2-420C-9956-97D593D91903}" destId="{DAFA1A54-8796-416D-82F9-325202FE849D}" srcOrd="9" destOrd="0" presId="urn:microsoft.com/office/officeart/2005/8/layout/hChevron3"/>
    <dgm:cxn modelId="{440EAB7F-B4D8-4A6D-8C7D-0347DBDC22D9}" type="presParOf" srcId="{D47428C6-90B2-420C-9956-97D593D91903}" destId="{C4CDD088-FEE5-414A-8DCF-D5BCFDEEDF61}"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E3A1B2-72E1-46A0-A9D4-B07CA3838539}" type="doc">
      <dgm:prSet loTypeId="urn:microsoft.com/office/officeart/2005/8/layout/process1" loCatId="process" qsTypeId="urn:microsoft.com/office/officeart/2005/8/quickstyle/simple1" qsCatId="simple" csTypeId="urn:microsoft.com/office/officeart/2005/8/colors/accent1_5" csCatId="accent1" phldr="1"/>
      <dgm:spPr/>
      <dgm:t>
        <a:bodyPr/>
        <a:lstStyle/>
        <a:p>
          <a:pPr rtl="1"/>
          <a:endParaRPr lang="he-IL"/>
        </a:p>
      </dgm:t>
    </dgm:pt>
    <dgm:pt modelId="{B26FB3CA-8881-4BB7-AC4B-B39DDE5F9037}">
      <dgm:prSet phldrT="[טקסט]" custT="1"/>
      <dgm:spPr/>
      <dgm:t>
        <a:bodyPr/>
        <a:lstStyle/>
        <a:p>
          <a:pPr rtl="1"/>
          <a:r>
            <a:rPr lang="en-US" sz="1800" b="1" dirty="0">
              <a:solidFill>
                <a:schemeClr val="tx1"/>
              </a:solidFill>
            </a:rPr>
            <a:t>Security and emergency protocols</a:t>
          </a:r>
          <a:endParaRPr lang="he-IL" sz="1800" b="1" dirty="0">
            <a:solidFill>
              <a:schemeClr val="tx1"/>
            </a:solidFill>
          </a:endParaRPr>
        </a:p>
      </dgm:t>
    </dgm:pt>
    <dgm:pt modelId="{AAEA4AC8-CB7C-4AFD-91E3-E429A9663634}" type="parTrans" cxnId="{4077DABC-44DE-450E-8A0E-B8970F6E7B56}">
      <dgm:prSet/>
      <dgm:spPr/>
      <dgm:t>
        <a:bodyPr/>
        <a:lstStyle/>
        <a:p>
          <a:pPr rtl="1"/>
          <a:endParaRPr lang="he-IL" sz="2000">
            <a:solidFill>
              <a:schemeClr val="tx1"/>
            </a:solidFill>
          </a:endParaRPr>
        </a:p>
      </dgm:t>
    </dgm:pt>
    <dgm:pt modelId="{1C7F39E7-D58B-4151-88F1-A0C1E94C4363}" type="sibTrans" cxnId="{4077DABC-44DE-450E-8A0E-B8970F6E7B56}">
      <dgm:prSet/>
      <dgm:spPr/>
      <dgm:t>
        <a:bodyPr/>
        <a:lstStyle/>
        <a:p>
          <a:pPr rtl="1"/>
          <a:endParaRPr lang="he-IL" sz="2000">
            <a:solidFill>
              <a:schemeClr val="tx1"/>
            </a:solidFill>
          </a:endParaRPr>
        </a:p>
      </dgm:t>
    </dgm:pt>
    <dgm:pt modelId="{B748D1F3-85EC-4A94-A2BD-AD57EE533312}">
      <dgm:prSet phldrT="[טקסט]" custT="1"/>
      <dgm:spPr/>
      <dgm:t>
        <a:bodyPr/>
        <a:lstStyle/>
        <a:p>
          <a:pPr rtl="1"/>
          <a:r>
            <a:rPr lang="en-US" sz="1800" b="1" dirty="0">
              <a:solidFill>
                <a:schemeClr val="tx1"/>
              </a:solidFill>
            </a:rPr>
            <a:t>Operations logistics and purchases</a:t>
          </a:r>
          <a:endParaRPr lang="he-IL" sz="1800" b="1" dirty="0">
            <a:solidFill>
              <a:schemeClr val="tx1"/>
            </a:solidFill>
          </a:endParaRPr>
        </a:p>
      </dgm:t>
    </dgm:pt>
    <dgm:pt modelId="{32800C92-243C-4F2D-9622-368804CD98C0}" type="parTrans" cxnId="{E0186C91-67CA-4CF2-80D5-3C912D5E07E6}">
      <dgm:prSet/>
      <dgm:spPr/>
      <dgm:t>
        <a:bodyPr/>
        <a:lstStyle/>
        <a:p>
          <a:pPr rtl="1"/>
          <a:endParaRPr lang="he-IL" sz="2000">
            <a:solidFill>
              <a:schemeClr val="tx1"/>
            </a:solidFill>
          </a:endParaRPr>
        </a:p>
      </dgm:t>
    </dgm:pt>
    <dgm:pt modelId="{1CBF25BE-313E-41A3-BE2F-3BEC85099758}" type="sibTrans" cxnId="{E0186C91-67CA-4CF2-80D5-3C912D5E07E6}">
      <dgm:prSet/>
      <dgm:spPr/>
      <dgm:t>
        <a:bodyPr/>
        <a:lstStyle/>
        <a:p>
          <a:pPr rtl="1"/>
          <a:endParaRPr lang="he-IL" sz="2000">
            <a:solidFill>
              <a:schemeClr val="tx1"/>
            </a:solidFill>
          </a:endParaRPr>
        </a:p>
      </dgm:t>
    </dgm:pt>
    <dgm:pt modelId="{5991B826-047E-4F24-BA23-3D14108A1599}">
      <dgm:prSet phldrT="[טקסט]" custT="1"/>
      <dgm:spPr/>
      <dgm:t>
        <a:bodyPr/>
        <a:lstStyle/>
        <a:p>
          <a:pPr rtl="1"/>
          <a:r>
            <a:rPr lang="en-US" sz="1800" b="1" dirty="0">
              <a:solidFill>
                <a:schemeClr val="tx1"/>
              </a:solidFill>
            </a:rPr>
            <a:t>Building and development</a:t>
          </a:r>
          <a:endParaRPr lang="he-IL" sz="1800" b="1" dirty="0">
            <a:solidFill>
              <a:schemeClr val="tx1"/>
            </a:solidFill>
          </a:endParaRPr>
        </a:p>
      </dgm:t>
    </dgm:pt>
    <dgm:pt modelId="{6E2287E4-6664-4F0A-803B-D6C0D063268C}" type="parTrans" cxnId="{B8EE941E-A8DB-49E4-923C-08138DF1E297}">
      <dgm:prSet/>
      <dgm:spPr/>
      <dgm:t>
        <a:bodyPr/>
        <a:lstStyle/>
        <a:p>
          <a:pPr rtl="1"/>
          <a:endParaRPr lang="he-IL" sz="2000">
            <a:solidFill>
              <a:schemeClr val="tx1"/>
            </a:solidFill>
          </a:endParaRPr>
        </a:p>
      </dgm:t>
    </dgm:pt>
    <dgm:pt modelId="{E5B78B56-BFDB-42CB-85D2-3D4DEEFEB11A}" type="sibTrans" cxnId="{B8EE941E-A8DB-49E4-923C-08138DF1E297}">
      <dgm:prSet/>
      <dgm:spPr/>
      <dgm:t>
        <a:bodyPr/>
        <a:lstStyle/>
        <a:p>
          <a:pPr rtl="1"/>
          <a:endParaRPr lang="he-IL" sz="2000">
            <a:solidFill>
              <a:schemeClr val="tx1"/>
            </a:solidFill>
          </a:endParaRPr>
        </a:p>
      </dgm:t>
    </dgm:pt>
    <dgm:pt modelId="{8D7A5B78-8BF1-451C-874E-D4CDDBF418D5}">
      <dgm:prSet phldrT="[טקסט]" custT="1"/>
      <dgm:spPr/>
      <dgm:t>
        <a:bodyPr/>
        <a:lstStyle/>
        <a:p>
          <a:pPr rtl="1"/>
          <a:r>
            <a:rPr lang="en-US" sz="1800" b="1" dirty="0">
              <a:solidFill>
                <a:schemeClr val="tx1"/>
              </a:solidFill>
            </a:rPr>
            <a:t>Digital systems – risk maps</a:t>
          </a:r>
          <a:endParaRPr lang="he-IL" sz="1800" b="1" dirty="0">
            <a:solidFill>
              <a:schemeClr val="tx1"/>
            </a:solidFill>
          </a:endParaRPr>
        </a:p>
      </dgm:t>
    </dgm:pt>
    <dgm:pt modelId="{CD142993-D98E-4037-9F28-49C474B27BCE}" type="parTrans" cxnId="{5C3C452F-B72C-409F-9921-6A2047B147A7}">
      <dgm:prSet/>
      <dgm:spPr/>
      <dgm:t>
        <a:bodyPr/>
        <a:lstStyle/>
        <a:p>
          <a:pPr rtl="1"/>
          <a:endParaRPr lang="he-IL" sz="2000">
            <a:solidFill>
              <a:schemeClr val="tx1"/>
            </a:solidFill>
          </a:endParaRPr>
        </a:p>
      </dgm:t>
    </dgm:pt>
    <dgm:pt modelId="{3A27E822-CDD9-41DF-9923-757332001548}" type="sibTrans" cxnId="{5C3C452F-B72C-409F-9921-6A2047B147A7}">
      <dgm:prSet/>
      <dgm:spPr/>
      <dgm:t>
        <a:bodyPr/>
        <a:lstStyle/>
        <a:p>
          <a:pPr rtl="1"/>
          <a:endParaRPr lang="he-IL" sz="2000">
            <a:solidFill>
              <a:schemeClr val="tx1"/>
            </a:solidFill>
          </a:endParaRPr>
        </a:p>
      </dgm:t>
    </dgm:pt>
    <dgm:pt modelId="{21A564BD-49C7-4D6D-A946-6A1C39623833}">
      <dgm:prSet phldrT="[טקסט]" custT="1"/>
      <dgm:spPr/>
      <dgm:t>
        <a:bodyPr/>
        <a:lstStyle/>
        <a:p>
          <a:pPr rtl="1"/>
          <a:r>
            <a:rPr lang="en-US" sz="1800" b="1" dirty="0">
              <a:solidFill>
                <a:schemeClr val="tx1"/>
              </a:solidFill>
            </a:rPr>
            <a:t>Health</a:t>
          </a:r>
          <a:endParaRPr lang="he-IL" sz="1800" b="1" dirty="0">
            <a:solidFill>
              <a:schemeClr val="tx1"/>
            </a:solidFill>
          </a:endParaRPr>
        </a:p>
      </dgm:t>
    </dgm:pt>
    <dgm:pt modelId="{7541B3D6-5367-4781-ADDC-B4AFF476D8EC}" type="parTrans" cxnId="{AC1519D2-BA6F-44CA-BAE6-E0DAA0E786B2}">
      <dgm:prSet/>
      <dgm:spPr/>
      <dgm:t>
        <a:bodyPr/>
        <a:lstStyle/>
        <a:p>
          <a:pPr rtl="1"/>
          <a:endParaRPr lang="he-IL" sz="2000">
            <a:solidFill>
              <a:schemeClr val="tx1"/>
            </a:solidFill>
          </a:endParaRPr>
        </a:p>
      </dgm:t>
    </dgm:pt>
    <dgm:pt modelId="{2E1DFF01-CCCF-4CD8-9491-04EA832E4DE5}" type="sibTrans" cxnId="{AC1519D2-BA6F-44CA-BAE6-E0DAA0E786B2}">
      <dgm:prSet/>
      <dgm:spPr/>
      <dgm:t>
        <a:bodyPr/>
        <a:lstStyle/>
        <a:p>
          <a:pPr rtl="1"/>
          <a:endParaRPr lang="he-IL" sz="2000">
            <a:solidFill>
              <a:schemeClr val="tx1"/>
            </a:solidFill>
          </a:endParaRPr>
        </a:p>
      </dgm:t>
    </dgm:pt>
    <dgm:pt modelId="{62F6B258-F0C7-4118-9E2D-433A051DC225}">
      <dgm:prSet phldrT="[טקסט]" custT="1"/>
      <dgm:spPr/>
      <dgm:t>
        <a:bodyPr/>
        <a:lstStyle/>
        <a:p>
          <a:pPr rtl="1"/>
          <a:r>
            <a:rPr lang="en-US" sz="1800" b="1" dirty="0">
              <a:solidFill>
                <a:schemeClr val="tx1"/>
              </a:solidFill>
            </a:rPr>
            <a:t>Nutrition</a:t>
          </a:r>
          <a:endParaRPr lang="he-IL" sz="1800" b="1" dirty="0">
            <a:solidFill>
              <a:schemeClr val="tx1"/>
            </a:solidFill>
          </a:endParaRPr>
        </a:p>
      </dgm:t>
    </dgm:pt>
    <dgm:pt modelId="{33E70C9F-9829-43A4-A7EB-EC9C800E1BC9}" type="parTrans" cxnId="{FC5A446D-509C-41F1-BBD7-4D1F5B109A3A}">
      <dgm:prSet/>
      <dgm:spPr/>
      <dgm:t>
        <a:bodyPr/>
        <a:lstStyle/>
        <a:p>
          <a:pPr rtl="1"/>
          <a:endParaRPr lang="he-IL"/>
        </a:p>
      </dgm:t>
    </dgm:pt>
    <dgm:pt modelId="{679FFC03-E843-467E-BB9C-24A0C999CDFD}" type="sibTrans" cxnId="{FC5A446D-509C-41F1-BBD7-4D1F5B109A3A}">
      <dgm:prSet/>
      <dgm:spPr/>
      <dgm:t>
        <a:bodyPr/>
        <a:lstStyle/>
        <a:p>
          <a:pPr rtl="1"/>
          <a:endParaRPr lang="he-IL"/>
        </a:p>
      </dgm:t>
    </dgm:pt>
    <dgm:pt modelId="{51DB0FA7-6AB4-43FB-87FF-EC25D5732E10}" type="pres">
      <dgm:prSet presAssocID="{BFE3A1B2-72E1-46A0-A9D4-B07CA3838539}" presName="Name0" presStyleCnt="0">
        <dgm:presLayoutVars>
          <dgm:dir/>
          <dgm:resizeHandles val="exact"/>
        </dgm:presLayoutVars>
      </dgm:prSet>
      <dgm:spPr/>
    </dgm:pt>
    <dgm:pt modelId="{47BFCCE7-B551-4623-BA29-B10E7C8C59FF}" type="pres">
      <dgm:prSet presAssocID="{B26FB3CA-8881-4BB7-AC4B-B39DDE5F9037}" presName="node" presStyleLbl="node1" presStyleIdx="0" presStyleCnt="6">
        <dgm:presLayoutVars>
          <dgm:bulletEnabled val="1"/>
        </dgm:presLayoutVars>
      </dgm:prSet>
      <dgm:spPr/>
    </dgm:pt>
    <dgm:pt modelId="{A1A42843-4670-46B2-86B2-B8E6658D1CE5}" type="pres">
      <dgm:prSet presAssocID="{1C7F39E7-D58B-4151-88F1-A0C1E94C4363}" presName="sibTrans" presStyleLbl="sibTrans2D1" presStyleIdx="0" presStyleCnt="5"/>
      <dgm:spPr/>
    </dgm:pt>
    <dgm:pt modelId="{CFFF111A-51D9-4FAE-B7ED-C09F288B8D99}" type="pres">
      <dgm:prSet presAssocID="{1C7F39E7-D58B-4151-88F1-A0C1E94C4363}" presName="connectorText" presStyleLbl="sibTrans2D1" presStyleIdx="0" presStyleCnt="5"/>
      <dgm:spPr/>
    </dgm:pt>
    <dgm:pt modelId="{E0BC6D1B-D820-4ABD-846C-3A1CE1F49C5D}" type="pres">
      <dgm:prSet presAssocID="{B748D1F3-85EC-4A94-A2BD-AD57EE533312}" presName="node" presStyleLbl="node1" presStyleIdx="1" presStyleCnt="6">
        <dgm:presLayoutVars>
          <dgm:bulletEnabled val="1"/>
        </dgm:presLayoutVars>
      </dgm:prSet>
      <dgm:spPr/>
    </dgm:pt>
    <dgm:pt modelId="{FD48FC2E-9F54-4F1B-8E63-D3EB74FB3676}" type="pres">
      <dgm:prSet presAssocID="{1CBF25BE-313E-41A3-BE2F-3BEC85099758}" presName="sibTrans" presStyleLbl="sibTrans2D1" presStyleIdx="1" presStyleCnt="5"/>
      <dgm:spPr/>
    </dgm:pt>
    <dgm:pt modelId="{A6284E55-D9D3-402B-8661-238B8BC253E2}" type="pres">
      <dgm:prSet presAssocID="{1CBF25BE-313E-41A3-BE2F-3BEC85099758}" presName="connectorText" presStyleLbl="sibTrans2D1" presStyleIdx="1" presStyleCnt="5"/>
      <dgm:spPr/>
    </dgm:pt>
    <dgm:pt modelId="{58723C6B-20D9-4869-9555-4B79074D2945}" type="pres">
      <dgm:prSet presAssocID="{5991B826-047E-4F24-BA23-3D14108A1599}" presName="node" presStyleLbl="node1" presStyleIdx="2" presStyleCnt="6">
        <dgm:presLayoutVars>
          <dgm:bulletEnabled val="1"/>
        </dgm:presLayoutVars>
      </dgm:prSet>
      <dgm:spPr/>
    </dgm:pt>
    <dgm:pt modelId="{985BD3FE-B8A9-46BF-AB67-80B981812B26}" type="pres">
      <dgm:prSet presAssocID="{E5B78B56-BFDB-42CB-85D2-3D4DEEFEB11A}" presName="sibTrans" presStyleLbl="sibTrans2D1" presStyleIdx="2" presStyleCnt="5"/>
      <dgm:spPr/>
    </dgm:pt>
    <dgm:pt modelId="{34027DFE-BB3F-4509-8B13-AF700141E419}" type="pres">
      <dgm:prSet presAssocID="{E5B78B56-BFDB-42CB-85D2-3D4DEEFEB11A}" presName="connectorText" presStyleLbl="sibTrans2D1" presStyleIdx="2" presStyleCnt="5"/>
      <dgm:spPr/>
    </dgm:pt>
    <dgm:pt modelId="{EBDF005D-930D-442E-A012-5D388FC02F9B}" type="pres">
      <dgm:prSet presAssocID="{21A564BD-49C7-4D6D-A946-6A1C39623833}" presName="node" presStyleLbl="node1" presStyleIdx="3" presStyleCnt="6">
        <dgm:presLayoutVars>
          <dgm:bulletEnabled val="1"/>
        </dgm:presLayoutVars>
      </dgm:prSet>
      <dgm:spPr/>
    </dgm:pt>
    <dgm:pt modelId="{6D240248-C7DC-4BF2-8042-FB3F46489C57}" type="pres">
      <dgm:prSet presAssocID="{2E1DFF01-CCCF-4CD8-9491-04EA832E4DE5}" presName="sibTrans" presStyleLbl="sibTrans2D1" presStyleIdx="3" presStyleCnt="5"/>
      <dgm:spPr/>
    </dgm:pt>
    <dgm:pt modelId="{66FF6EFA-3FC4-4D19-BFCF-99B103DAA719}" type="pres">
      <dgm:prSet presAssocID="{2E1DFF01-CCCF-4CD8-9491-04EA832E4DE5}" presName="connectorText" presStyleLbl="sibTrans2D1" presStyleIdx="3" presStyleCnt="5"/>
      <dgm:spPr/>
    </dgm:pt>
    <dgm:pt modelId="{7E97729B-09D5-4CCC-BF9C-EF6D6582653C}" type="pres">
      <dgm:prSet presAssocID="{62F6B258-F0C7-4118-9E2D-433A051DC225}" presName="node" presStyleLbl="node1" presStyleIdx="4" presStyleCnt="6">
        <dgm:presLayoutVars>
          <dgm:bulletEnabled val="1"/>
        </dgm:presLayoutVars>
      </dgm:prSet>
      <dgm:spPr/>
    </dgm:pt>
    <dgm:pt modelId="{7F6EB968-83F9-4E04-836D-BB5F769A6C25}" type="pres">
      <dgm:prSet presAssocID="{679FFC03-E843-467E-BB9C-24A0C999CDFD}" presName="sibTrans" presStyleLbl="sibTrans2D1" presStyleIdx="4" presStyleCnt="5"/>
      <dgm:spPr/>
    </dgm:pt>
    <dgm:pt modelId="{0980F8DF-CED1-4727-882F-9BA92C9A6E79}" type="pres">
      <dgm:prSet presAssocID="{679FFC03-E843-467E-BB9C-24A0C999CDFD}" presName="connectorText" presStyleLbl="sibTrans2D1" presStyleIdx="4" presStyleCnt="5"/>
      <dgm:spPr/>
    </dgm:pt>
    <dgm:pt modelId="{36C88042-61A6-49F8-9C6D-A115D8C8AA20}" type="pres">
      <dgm:prSet presAssocID="{8D7A5B78-8BF1-451C-874E-D4CDDBF418D5}" presName="node" presStyleLbl="node1" presStyleIdx="5" presStyleCnt="6">
        <dgm:presLayoutVars>
          <dgm:bulletEnabled val="1"/>
        </dgm:presLayoutVars>
      </dgm:prSet>
      <dgm:spPr/>
    </dgm:pt>
  </dgm:ptLst>
  <dgm:cxnLst>
    <dgm:cxn modelId="{04B45801-BC83-4C04-AB9F-8D2B1A718167}" type="presOf" srcId="{E5B78B56-BFDB-42CB-85D2-3D4DEEFEB11A}" destId="{985BD3FE-B8A9-46BF-AB67-80B981812B26}" srcOrd="0" destOrd="0" presId="urn:microsoft.com/office/officeart/2005/8/layout/process1"/>
    <dgm:cxn modelId="{514CBD12-D298-492A-9D64-D61E33D4EFCE}" type="presOf" srcId="{E5B78B56-BFDB-42CB-85D2-3D4DEEFEB11A}" destId="{34027DFE-BB3F-4509-8B13-AF700141E419}" srcOrd="1" destOrd="0" presId="urn:microsoft.com/office/officeart/2005/8/layout/process1"/>
    <dgm:cxn modelId="{08D5011B-0AC9-4DAC-B120-E2EF70814032}" type="presOf" srcId="{2E1DFF01-CCCF-4CD8-9491-04EA832E4DE5}" destId="{66FF6EFA-3FC4-4D19-BFCF-99B103DAA719}" srcOrd="1" destOrd="0" presId="urn:microsoft.com/office/officeart/2005/8/layout/process1"/>
    <dgm:cxn modelId="{9578D71B-5A93-4E18-9126-88ACDE030C23}" type="presOf" srcId="{B748D1F3-85EC-4A94-A2BD-AD57EE533312}" destId="{E0BC6D1B-D820-4ABD-846C-3A1CE1F49C5D}" srcOrd="0" destOrd="0" presId="urn:microsoft.com/office/officeart/2005/8/layout/process1"/>
    <dgm:cxn modelId="{B8EE941E-A8DB-49E4-923C-08138DF1E297}" srcId="{BFE3A1B2-72E1-46A0-A9D4-B07CA3838539}" destId="{5991B826-047E-4F24-BA23-3D14108A1599}" srcOrd="2" destOrd="0" parTransId="{6E2287E4-6664-4F0A-803B-D6C0D063268C}" sibTransId="{E5B78B56-BFDB-42CB-85D2-3D4DEEFEB11A}"/>
    <dgm:cxn modelId="{0D785F27-BD69-4B1C-B002-262ACE25293F}" type="presOf" srcId="{1CBF25BE-313E-41A3-BE2F-3BEC85099758}" destId="{A6284E55-D9D3-402B-8661-238B8BC253E2}" srcOrd="1" destOrd="0" presId="urn:microsoft.com/office/officeart/2005/8/layout/process1"/>
    <dgm:cxn modelId="{5C3C452F-B72C-409F-9921-6A2047B147A7}" srcId="{BFE3A1B2-72E1-46A0-A9D4-B07CA3838539}" destId="{8D7A5B78-8BF1-451C-874E-D4CDDBF418D5}" srcOrd="5" destOrd="0" parTransId="{CD142993-D98E-4037-9F28-49C474B27BCE}" sibTransId="{3A27E822-CDD9-41DF-9923-757332001548}"/>
    <dgm:cxn modelId="{91DEA63B-08B1-4BC1-87AE-01479F6BAFC1}" type="presOf" srcId="{B26FB3CA-8881-4BB7-AC4B-B39DDE5F9037}" destId="{47BFCCE7-B551-4623-BA29-B10E7C8C59FF}" srcOrd="0" destOrd="0" presId="urn:microsoft.com/office/officeart/2005/8/layout/process1"/>
    <dgm:cxn modelId="{2E1BD543-C1CE-4E12-A0B5-AD2851BB351C}" type="presOf" srcId="{BFE3A1B2-72E1-46A0-A9D4-B07CA3838539}" destId="{51DB0FA7-6AB4-43FB-87FF-EC25D5732E10}" srcOrd="0" destOrd="0" presId="urn:microsoft.com/office/officeart/2005/8/layout/process1"/>
    <dgm:cxn modelId="{A8874C44-48BE-4AA5-B72C-82599455976E}" type="presOf" srcId="{2E1DFF01-CCCF-4CD8-9491-04EA832E4DE5}" destId="{6D240248-C7DC-4BF2-8042-FB3F46489C57}" srcOrd="0" destOrd="0" presId="urn:microsoft.com/office/officeart/2005/8/layout/process1"/>
    <dgm:cxn modelId="{AA7BCD48-D210-4D51-B0EE-230533D50E48}" type="presOf" srcId="{8D7A5B78-8BF1-451C-874E-D4CDDBF418D5}" destId="{36C88042-61A6-49F8-9C6D-A115D8C8AA20}" srcOrd="0" destOrd="0" presId="urn:microsoft.com/office/officeart/2005/8/layout/process1"/>
    <dgm:cxn modelId="{FC5A446D-509C-41F1-BBD7-4D1F5B109A3A}" srcId="{BFE3A1B2-72E1-46A0-A9D4-B07CA3838539}" destId="{62F6B258-F0C7-4118-9E2D-433A051DC225}" srcOrd="4" destOrd="0" parTransId="{33E70C9F-9829-43A4-A7EB-EC9C800E1BC9}" sibTransId="{679FFC03-E843-467E-BB9C-24A0C999CDFD}"/>
    <dgm:cxn modelId="{A0467376-AEAB-4148-B0EB-874E68653A00}" type="presOf" srcId="{5991B826-047E-4F24-BA23-3D14108A1599}" destId="{58723C6B-20D9-4869-9555-4B79074D2945}" srcOrd="0" destOrd="0" presId="urn:microsoft.com/office/officeart/2005/8/layout/process1"/>
    <dgm:cxn modelId="{36EE1877-757D-4EAD-AFE4-45CA09621F01}" type="presOf" srcId="{679FFC03-E843-467E-BB9C-24A0C999CDFD}" destId="{0980F8DF-CED1-4727-882F-9BA92C9A6E79}" srcOrd="1" destOrd="0" presId="urn:microsoft.com/office/officeart/2005/8/layout/process1"/>
    <dgm:cxn modelId="{E0186C91-67CA-4CF2-80D5-3C912D5E07E6}" srcId="{BFE3A1B2-72E1-46A0-A9D4-B07CA3838539}" destId="{B748D1F3-85EC-4A94-A2BD-AD57EE533312}" srcOrd="1" destOrd="0" parTransId="{32800C92-243C-4F2D-9622-368804CD98C0}" sibTransId="{1CBF25BE-313E-41A3-BE2F-3BEC85099758}"/>
    <dgm:cxn modelId="{13E02E9F-FAE2-47EE-80A7-91504B19AEFB}" type="presOf" srcId="{1CBF25BE-313E-41A3-BE2F-3BEC85099758}" destId="{FD48FC2E-9F54-4F1B-8E63-D3EB74FB3676}" srcOrd="0" destOrd="0" presId="urn:microsoft.com/office/officeart/2005/8/layout/process1"/>
    <dgm:cxn modelId="{073B73AD-33AE-4D07-88ED-80F9C806164E}" type="presOf" srcId="{21A564BD-49C7-4D6D-A946-6A1C39623833}" destId="{EBDF005D-930D-442E-A012-5D388FC02F9B}" srcOrd="0" destOrd="0" presId="urn:microsoft.com/office/officeart/2005/8/layout/process1"/>
    <dgm:cxn modelId="{B48A90BB-2E99-4F74-A1C5-890540C496B9}" type="presOf" srcId="{679FFC03-E843-467E-BB9C-24A0C999CDFD}" destId="{7F6EB968-83F9-4E04-836D-BB5F769A6C25}" srcOrd="0" destOrd="0" presId="urn:microsoft.com/office/officeart/2005/8/layout/process1"/>
    <dgm:cxn modelId="{4077DABC-44DE-450E-8A0E-B8970F6E7B56}" srcId="{BFE3A1B2-72E1-46A0-A9D4-B07CA3838539}" destId="{B26FB3CA-8881-4BB7-AC4B-B39DDE5F9037}" srcOrd="0" destOrd="0" parTransId="{AAEA4AC8-CB7C-4AFD-91E3-E429A9663634}" sibTransId="{1C7F39E7-D58B-4151-88F1-A0C1E94C4363}"/>
    <dgm:cxn modelId="{7BC5CFCE-476E-4F89-A95C-88EF5923EED0}" type="presOf" srcId="{62F6B258-F0C7-4118-9E2D-433A051DC225}" destId="{7E97729B-09D5-4CCC-BF9C-EF6D6582653C}" srcOrd="0" destOrd="0" presId="urn:microsoft.com/office/officeart/2005/8/layout/process1"/>
    <dgm:cxn modelId="{BBAD15D0-D7DC-4D29-B7FD-6CE7DAD9DAF8}" type="presOf" srcId="{1C7F39E7-D58B-4151-88F1-A0C1E94C4363}" destId="{CFFF111A-51D9-4FAE-B7ED-C09F288B8D99}" srcOrd="1" destOrd="0" presId="urn:microsoft.com/office/officeart/2005/8/layout/process1"/>
    <dgm:cxn modelId="{AC1519D2-BA6F-44CA-BAE6-E0DAA0E786B2}" srcId="{BFE3A1B2-72E1-46A0-A9D4-B07CA3838539}" destId="{21A564BD-49C7-4D6D-A946-6A1C39623833}" srcOrd="3" destOrd="0" parTransId="{7541B3D6-5367-4781-ADDC-B4AFF476D8EC}" sibTransId="{2E1DFF01-CCCF-4CD8-9491-04EA832E4DE5}"/>
    <dgm:cxn modelId="{BC7B9BD8-0EDD-44D7-AB98-5D57A515C586}" type="presOf" srcId="{1C7F39E7-D58B-4151-88F1-A0C1E94C4363}" destId="{A1A42843-4670-46B2-86B2-B8E6658D1CE5}" srcOrd="0" destOrd="0" presId="urn:microsoft.com/office/officeart/2005/8/layout/process1"/>
    <dgm:cxn modelId="{B063B5A6-1F3C-4491-A884-8F1514A571EA}" type="presParOf" srcId="{51DB0FA7-6AB4-43FB-87FF-EC25D5732E10}" destId="{47BFCCE7-B551-4623-BA29-B10E7C8C59FF}" srcOrd="0" destOrd="0" presId="urn:microsoft.com/office/officeart/2005/8/layout/process1"/>
    <dgm:cxn modelId="{D685E9AF-1D9B-4A5F-8131-3ED1DE430CE1}" type="presParOf" srcId="{51DB0FA7-6AB4-43FB-87FF-EC25D5732E10}" destId="{A1A42843-4670-46B2-86B2-B8E6658D1CE5}" srcOrd="1" destOrd="0" presId="urn:microsoft.com/office/officeart/2005/8/layout/process1"/>
    <dgm:cxn modelId="{D7FC35B2-C287-431C-AFEE-2F6A0CDA3B8A}" type="presParOf" srcId="{A1A42843-4670-46B2-86B2-B8E6658D1CE5}" destId="{CFFF111A-51D9-4FAE-B7ED-C09F288B8D99}" srcOrd="0" destOrd="0" presId="urn:microsoft.com/office/officeart/2005/8/layout/process1"/>
    <dgm:cxn modelId="{9764E72D-72F1-487D-8135-6068F838ACA1}" type="presParOf" srcId="{51DB0FA7-6AB4-43FB-87FF-EC25D5732E10}" destId="{E0BC6D1B-D820-4ABD-846C-3A1CE1F49C5D}" srcOrd="2" destOrd="0" presId="urn:microsoft.com/office/officeart/2005/8/layout/process1"/>
    <dgm:cxn modelId="{CBC63A54-41E4-4980-A624-23DFFE85D45D}" type="presParOf" srcId="{51DB0FA7-6AB4-43FB-87FF-EC25D5732E10}" destId="{FD48FC2E-9F54-4F1B-8E63-D3EB74FB3676}" srcOrd="3" destOrd="0" presId="urn:microsoft.com/office/officeart/2005/8/layout/process1"/>
    <dgm:cxn modelId="{EEEF4357-7060-4A99-86AB-B305C94B7294}" type="presParOf" srcId="{FD48FC2E-9F54-4F1B-8E63-D3EB74FB3676}" destId="{A6284E55-D9D3-402B-8661-238B8BC253E2}" srcOrd="0" destOrd="0" presId="urn:microsoft.com/office/officeart/2005/8/layout/process1"/>
    <dgm:cxn modelId="{760EC6D2-3038-4090-AB6B-19D75662A5EF}" type="presParOf" srcId="{51DB0FA7-6AB4-43FB-87FF-EC25D5732E10}" destId="{58723C6B-20D9-4869-9555-4B79074D2945}" srcOrd="4" destOrd="0" presId="urn:microsoft.com/office/officeart/2005/8/layout/process1"/>
    <dgm:cxn modelId="{E5BD99F8-1EAA-4069-B052-1ECC8EF10C80}" type="presParOf" srcId="{51DB0FA7-6AB4-43FB-87FF-EC25D5732E10}" destId="{985BD3FE-B8A9-46BF-AB67-80B981812B26}" srcOrd="5" destOrd="0" presId="urn:microsoft.com/office/officeart/2005/8/layout/process1"/>
    <dgm:cxn modelId="{AC4B1F2E-5E5D-48EF-94EB-A3A31004B047}" type="presParOf" srcId="{985BD3FE-B8A9-46BF-AB67-80B981812B26}" destId="{34027DFE-BB3F-4509-8B13-AF700141E419}" srcOrd="0" destOrd="0" presId="urn:microsoft.com/office/officeart/2005/8/layout/process1"/>
    <dgm:cxn modelId="{3581C35E-62FD-4384-9512-A6A4DAFC0296}" type="presParOf" srcId="{51DB0FA7-6AB4-43FB-87FF-EC25D5732E10}" destId="{EBDF005D-930D-442E-A012-5D388FC02F9B}" srcOrd="6" destOrd="0" presId="urn:microsoft.com/office/officeart/2005/8/layout/process1"/>
    <dgm:cxn modelId="{717A7D14-FBA6-4C0D-BB36-BAC1F75BFC9A}" type="presParOf" srcId="{51DB0FA7-6AB4-43FB-87FF-EC25D5732E10}" destId="{6D240248-C7DC-4BF2-8042-FB3F46489C57}" srcOrd="7" destOrd="0" presId="urn:microsoft.com/office/officeart/2005/8/layout/process1"/>
    <dgm:cxn modelId="{D0623ECA-85FA-47F1-AEDA-A6637352C010}" type="presParOf" srcId="{6D240248-C7DC-4BF2-8042-FB3F46489C57}" destId="{66FF6EFA-3FC4-4D19-BFCF-99B103DAA719}" srcOrd="0" destOrd="0" presId="urn:microsoft.com/office/officeart/2005/8/layout/process1"/>
    <dgm:cxn modelId="{53C87493-F9D8-4EDB-9395-B9A6955EDB65}" type="presParOf" srcId="{51DB0FA7-6AB4-43FB-87FF-EC25D5732E10}" destId="{7E97729B-09D5-4CCC-BF9C-EF6D6582653C}" srcOrd="8" destOrd="0" presId="urn:microsoft.com/office/officeart/2005/8/layout/process1"/>
    <dgm:cxn modelId="{E2FC70E1-4DFF-4A80-BF03-4A6A769753D8}" type="presParOf" srcId="{51DB0FA7-6AB4-43FB-87FF-EC25D5732E10}" destId="{7F6EB968-83F9-4E04-836D-BB5F769A6C25}" srcOrd="9" destOrd="0" presId="urn:microsoft.com/office/officeart/2005/8/layout/process1"/>
    <dgm:cxn modelId="{005A4361-82E7-471F-B2F7-E7347074F48F}" type="presParOf" srcId="{7F6EB968-83F9-4E04-836D-BB5F769A6C25}" destId="{0980F8DF-CED1-4727-882F-9BA92C9A6E79}" srcOrd="0" destOrd="0" presId="urn:microsoft.com/office/officeart/2005/8/layout/process1"/>
    <dgm:cxn modelId="{33E4F422-D487-4175-BB92-B94D9721B0BB}" type="presParOf" srcId="{51DB0FA7-6AB4-43FB-87FF-EC25D5732E10}" destId="{36C88042-61A6-49F8-9C6D-A115D8C8AA20}" srcOrd="1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E02FA3D-892C-4A4C-9955-4C9FF4139BFF}" type="doc">
      <dgm:prSet loTypeId="urn:microsoft.com/office/officeart/2005/8/layout/vList2" loCatId="list" qsTypeId="urn:microsoft.com/office/officeart/2005/8/quickstyle/simple1" qsCatId="simple" csTypeId="urn:microsoft.com/office/officeart/2005/8/colors/accent3_5" csCatId="accent3" phldr="1"/>
      <dgm:spPr/>
      <dgm:t>
        <a:bodyPr/>
        <a:lstStyle/>
        <a:p>
          <a:endParaRPr lang="en-US"/>
        </a:p>
      </dgm:t>
    </dgm:pt>
    <dgm:pt modelId="{4D13AB60-63B2-47A4-8A48-3C32FF45DB84}">
      <dgm:prSet custT="1"/>
      <dgm:spPr/>
      <dgm:t>
        <a:bodyPr/>
        <a:lstStyle/>
        <a:p>
          <a:pPr rtl="0"/>
          <a:r>
            <a:rPr lang="en-US" sz="2000" b="0" i="0" dirty="0">
              <a:solidFill>
                <a:schemeClr val="tx2"/>
              </a:solidFill>
              <a:latin typeface="Calibri" panose="020F0502020204030204" pitchFamily="34" charset="0"/>
              <a:cs typeface="Calibri" panose="020F0502020204030204" pitchFamily="34" charset="0"/>
            </a:rPr>
            <a:t>Has the school appointed a teacher leading instruction on climate change? Has a multidisciplinary team been established to coordinate activities on the subject?</a:t>
          </a:r>
          <a:endParaRPr lang="en-US" sz="2000" b="0" dirty="0">
            <a:solidFill>
              <a:schemeClr val="tx2"/>
            </a:solidFill>
            <a:latin typeface="Calibri" panose="020F0502020204030204" pitchFamily="34" charset="0"/>
            <a:cs typeface="Calibri" panose="020F0502020204030204" pitchFamily="34" charset="0"/>
          </a:endParaRPr>
        </a:p>
      </dgm:t>
    </dgm:pt>
    <dgm:pt modelId="{C14922B7-5F59-47FE-9653-16E95EADFDBD}" type="parTrans" cxnId="{46308169-E941-454F-B1E9-C4234F5BFD1C}">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421A14B6-78CB-47CE-B69D-20CF34118CED}" type="sibTrans" cxnId="{46308169-E941-454F-B1E9-C4234F5BFD1C}">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7CCF9C0F-3534-4D5F-BDA8-46D18308ED18}">
      <dgm:prSet custT="1"/>
      <dgm:spPr/>
      <dgm:t>
        <a:bodyPr/>
        <a:lstStyle/>
        <a:p>
          <a:pPr algn="l" rtl="0"/>
          <a:r>
            <a:rPr lang="en-US" sz="2000" b="0" i="0" dirty="0">
              <a:solidFill>
                <a:schemeClr val="tx2"/>
              </a:solidFill>
              <a:latin typeface="Calibri" panose="020F0502020204030204" pitchFamily="34" charset="0"/>
              <a:cs typeface="Calibri" panose="020F0502020204030204" pitchFamily="34" charset="0"/>
            </a:rPr>
            <a:t>Is climate change taught at school? In what age groups??</a:t>
          </a:r>
          <a:endParaRPr lang="en-US" sz="2000" dirty="0">
            <a:solidFill>
              <a:schemeClr val="tx2"/>
            </a:solidFill>
            <a:latin typeface="Calibri" panose="020F0502020204030204" pitchFamily="34" charset="0"/>
            <a:cs typeface="Calibri" panose="020F0502020204030204" pitchFamily="34" charset="0"/>
          </a:endParaRPr>
        </a:p>
      </dgm:t>
    </dgm:pt>
    <dgm:pt modelId="{3F33C6BA-63FB-4FB8-B417-6CE285A7AC75}" type="parTrans" cxnId="{A8457855-6B84-4DC7-AED0-A525AE77B19D}">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ECFE5C26-6F59-4A1F-A320-9EC978E1BB6C}" type="sibTrans" cxnId="{A8457855-6B84-4DC7-AED0-A525AE77B19D}">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FC4DD205-0030-4ADF-9DA2-4DA31BF4F9DB}">
      <dgm:prSet custT="1"/>
      <dgm:spPr/>
      <dgm:t>
        <a:bodyPr/>
        <a:lstStyle/>
        <a:p>
          <a:pPr algn="l" rtl="1"/>
          <a:r>
            <a:rPr lang="en-US" sz="2000" b="0" i="0" dirty="0">
              <a:solidFill>
                <a:schemeClr val="tx2"/>
              </a:solidFill>
              <a:latin typeface="Calibri" panose="020F0502020204030204" pitchFamily="34" charset="0"/>
              <a:cs typeface="Calibri" panose="020F0502020204030204" pitchFamily="34" charset="0"/>
            </a:rPr>
            <a:t>How many teachers participated in professional development processes in the field of climate change? In what disciplines?</a:t>
          </a:r>
          <a:endParaRPr lang="en-US" sz="2000" dirty="0">
            <a:solidFill>
              <a:schemeClr val="tx2"/>
            </a:solidFill>
            <a:latin typeface="Calibri" panose="020F0502020204030204" pitchFamily="34" charset="0"/>
            <a:cs typeface="Calibri" panose="020F0502020204030204" pitchFamily="34" charset="0"/>
          </a:endParaRPr>
        </a:p>
      </dgm:t>
    </dgm:pt>
    <dgm:pt modelId="{AA42CD87-357D-44D1-9C0C-9C5E8EB052D6}" type="parTrans" cxnId="{6DD1F329-85D5-4711-AEDC-7B9BAFB0962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0AA36851-A007-48A8-ACE6-42141A0E2107}" type="sibTrans" cxnId="{6DD1F329-85D5-4711-AEDC-7B9BAFB0962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8722EAAB-3FA3-459A-B6DF-523B18B15585}">
      <dgm:prSet custT="1"/>
      <dgm:spPr/>
      <dgm:t>
        <a:bodyPr/>
        <a:lstStyle/>
        <a:p>
          <a:pPr rtl="0"/>
          <a:r>
            <a:rPr lang="he-IL" sz="2000" b="0" i="0" dirty="0">
              <a:solidFill>
                <a:schemeClr val="tx2"/>
              </a:solidFill>
              <a:latin typeface="Calibri" panose="020F0502020204030204" pitchFamily="34" charset="0"/>
              <a:cs typeface="Calibri" panose="020F0502020204030204" pitchFamily="34" charset="0"/>
            </a:rPr>
            <a:t> </a:t>
          </a:r>
          <a:r>
            <a:rPr lang="en-US" sz="2000" b="0" i="0" dirty="0">
              <a:solidFill>
                <a:schemeClr val="tx2"/>
              </a:solidFill>
              <a:latin typeface="Calibri" panose="020F0502020204030204" pitchFamily="34" charset="0"/>
              <a:cs typeface="Calibri" panose="020F0502020204030204" pitchFamily="34" charset="0"/>
            </a:rPr>
            <a:t>Describe planned and already implemented climate change initiatives and actions</a:t>
          </a:r>
          <a:r>
            <a:rPr lang="he-IL" sz="2000" b="0" i="0" dirty="0">
              <a:solidFill>
                <a:schemeClr val="tx2"/>
              </a:solidFill>
              <a:latin typeface="Calibri" panose="020F0502020204030204" pitchFamily="34" charset="0"/>
              <a:cs typeface="Calibri" panose="020F0502020204030204" pitchFamily="34" charset="0"/>
            </a:rPr>
            <a:t>. </a:t>
          </a:r>
          <a:endParaRPr lang="en-US" sz="2000" dirty="0">
            <a:solidFill>
              <a:schemeClr val="tx2"/>
            </a:solidFill>
            <a:latin typeface="Calibri" panose="020F0502020204030204" pitchFamily="34" charset="0"/>
            <a:cs typeface="Calibri" panose="020F0502020204030204" pitchFamily="34" charset="0"/>
          </a:endParaRPr>
        </a:p>
      </dgm:t>
    </dgm:pt>
    <dgm:pt modelId="{6CC64AF0-E659-4062-8083-6494EE4ED67D}" type="parTrans" cxnId="{BF808AE4-1710-44E5-B914-1276411779A9}">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D0D9FFE3-58F0-4C02-9C63-946D8BE757D7}" type="sibTrans" cxnId="{BF808AE4-1710-44E5-B914-1276411779A9}">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5461C382-C253-45D0-B6BE-FA9774192C37}">
      <dgm:prSet custT="1"/>
      <dgm:spPr/>
      <dgm:t>
        <a:bodyPr/>
        <a:lstStyle/>
        <a:p>
          <a:pPr algn="l" rtl="0"/>
          <a:r>
            <a:rPr lang="he-IL" sz="2000" b="0" i="0" dirty="0">
              <a:solidFill>
                <a:schemeClr val="tx2"/>
              </a:solidFill>
              <a:latin typeface="Calibri" panose="020F0502020204030204" pitchFamily="34" charset="0"/>
              <a:cs typeface="Calibri" panose="020F0502020204030204" pitchFamily="34" charset="0"/>
            </a:rPr>
            <a:t> </a:t>
          </a:r>
          <a:r>
            <a:rPr lang="en-US" sz="2000" b="0" i="0" dirty="0">
              <a:solidFill>
                <a:schemeClr val="tx2"/>
              </a:solidFill>
              <a:latin typeface="Calibri" panose="020F0502020204030204" pitchFamily="34" charset="0"/>
              <a:cs typeface="Calibri" panose="020F0502020204030204" pitchFamily="34" charset="0"/>
            </a:rPr>
            <a:t>Is the field of climate change implemented to your satisfaction at school. Yes/No</a:t>
          </a:r>
          <a:endParaRPr lang="en-US" sz="2000" dirty="0">
            <a:solidFill>
              <a:schemeClr val="tx2"/>
            </a:solidFill>
            <a:latin typeface="Calibri" panose="020F0502020204030204" pitchFamily="34" charset="0"/>
            <a:cs typeface="Calibri" panose="020F0502020204030204" pitchFamily="34" charset="0"/>
          </a:endParaRPr>
        </a:p>
      </dgm:t>
    </dgm:pt>
    <dgm:pt modelId="{B4EFFA64-0BE7-403A-AEED-0F20AE468940}" type="parTrans" cxnId="{230523AD-AD51-4B6B-8DE2-530EE13A37C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1A5515C1-968A-4008-98C0-CE9E496C638A}" type="sibTrans" cxnId="{230523AD-AD51-4B6B-8DE2-530EE13A37C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CC92ED1B-1F1E-4D69-9BD1-029D2ACA3225}">
      <dgm:prSet custT="1"/>
      <dgm:spPr/>
      <dgm:t>
        <a:bodyPr/>
        <a:lstStyle/>
        <a:p>
          <a:pPr algn="l" rtl="0"/>
          <a:r>
            <a:rPr lang="en-US" sz="2000" b="0" i="0" dirty="0">
              <a:solidFill>
                <a:schemeClr val="tx2"/>
              </a:solidFill>
              <a:latin typeface="Calibri" panose="020F0502020204030204" pitchFamily="34" charset="0"/>
              <a:cs typeface="Calibri" panose="020F0502020204030204" pitchFamily="34" charset="0"/>
            </a:rPr>
            <a:t>What will help you expand the application to the whole school or community?</a:t>
          </a:r>
          <a:endParaRPr lang="en-US" sz="2000" dirty="0">
            <a:solidFill>
              <a:schemeClr val="tx2"/>
            </a:solidFill>
            <a:latin typeface="Calibri" panose="020F0502020204030204" pitchFamily="34" charset="0"/>
            <a:cs typeface="Calibri" panose="020F0502020204030204" pitchFamily="34" charset="0"/>
          </a:endParaRPr>
        </a:p>
      </dgm:t>
    </dgm:pt>
    <dgm:pt modelId="{82B92E7B-2743-42D1-B9E0-A6EE56FB1026}" type="parTrans" cxnId="{99E930D9-3D53-438E-8ED8-DF8F4789095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C0E44271-BDC4-4BB4-9F17-2C9703F9340D}" type="sibTrans" cxnId="{99E930D9-3D53-438E-8ED8-DF8F4789095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69C024BB-8420-4A6F-AB00-19D69633DE45}" type="pres">
      <dgm:prSet presAssocID="{AE02FA3D-892C-4A4C-9955-4C9FF4139BFF}" presName="linear" presStyleCnt="0">
        <dgm:presLayoutVars>
          <dgm:animLvl val="lvl"/>
          <dgm:resizeHandles val="exact"/>
        </dgm:presLayoutVars>
      </dgm:prSet>
      <dgm:spPr/>
    </dgm:pt>
    <dgm:pt modelId="{96B940E4-0D60-4A38-8A74-38FE8A128BB4}" type="pres">
      <dgm:prSet presAssocID="{4D13AB60-63B2-47A4-8A48-3C32FF45DB84}" presName="parentText" presStyleLbl="node1" presStyleIdx="0" presStyleCnt="6">
        <dgm:presLayoutVars>
          <dgm:chMax val="0"/>
          <dgm:bulletEnabled val="1"/>
        </dgm:presLayoutVars>
      </dgm:prSet>
      <dgm:spPr/>
    </dgm:pt>
    <dgm:pt modelId="{F72699F4-63D1-4CCD-B4D6-12A180AF19BA}" type="pres">
      <dgm:prSet presAssocID="{421A14B6-78CB-47CE-B69D-20CF34118CED}" presName="spacer" presStyleCnt="0"/>
      <dgm:spPr/>
    </dgm:pt>
    <dgm:pt modelId="{AA2F4471-E4A2-443B-A4F0-BA68108483FC}" type="pres">
      <dgm:prSet presAssocID="{7CCF9C0F-3534-4D5F-BDA8-46D18308ED18}" presName="parentText" presStyleLbl="node1" presStyleIdx="1" presStyleCnt="6">
        <dgm:presLayoutVars>
          <dgm:chMax val="0"/>
          <dgm:bulletEnabled val="1"/>
        </dgm:presLayoutVars>
      </dgm:prSet>
      <dgm:spPr/>
    </dgm:pt>
    <dgm:pt modelId="{92D34378-8978-4981-B012-E3A05819FF80}" type="pres">
      <dgm:prSet presAssocID="{ECFE5C26-6F59-4A1F-A320-9EC978E1BB6C}" presName="spacer" presStyleCnt="0"/>
      <dgm:spPr/>
    </dgm:pt>
    <dgm:pt modelId="{FC931424-E166-457C-9AA4-59CA9573C51E}" type="pres">
      <dgm:prSet presAssocID="{FC4DD205-0030-4ADF-9DA2-4DA31BF4F9DB}" presName="parentText" presStyleLbl="node1" presStyleIdx="2" presStyleCnt="6" custLinFactNeighborY="-31781">
        <dgm:presLayoutVars>
          <dgm:chMax val="0"/>
          <dgm:bulletEnabled val="1"/>
        </dgm:presLayoutVars>
      </dgm:prSet>
      <dgm:spPr/>
    </dgm:pt>
    <dgm:pt modelId="{ED90A045-9540-46D2-A31F-76A704B30E57}" type="pres">
      <dgm:prSet presAssocID="{0AA36851-A007-48A8-ACE6-42141A0E2107}" presName="spacer" presStyleCnt="0"/>
      <dgm:spPr/>
    </dgm:pt>
    <dgm:pt modelId="{E71AF40E-745A-4F1F-B98B-41F5E6E8CBC2}" type="pres">
      <dgm:prSet presAssocID="{8722EAAB-3FA3-459A-B6DF-523B18B15585}" presName="parentText" presStyleLbl="node1" presStyleIdx="3" presStyleCnt="6">
        <dgm:presLayoutVars>
          <dgm:chMax val="0"/>
          <dgm:bulletEnabled val="1"/>
        </dgm:presLayoutVars>
      </dgm:prSet>
      <dgm:spPr/>
    </dgm:pt>
    <dgm:pt modelId="{77A5063A-75F7-4614-AF15-3D203C2156FC}" type="pres">
      <dgm:prSet presAssocID="{D0D9FFE3-58F0-4C02-9C63-946D8BE757D7}" presName="spacer" presStyleCnt="0"/>
      <dgm:spPr/>
    </dgm:pt>
    <dgm:pt modelId="{77488542-28CC-4371-B3DF-D9C54EF467D6}" type="pres">
      <dgm:prSet presAssocID="{5461C382-C253-45D0-B6BE-FA9774192C37}" presName="parentText" presStyleLbl="node1" presStyleIdx="4" presStyleCnt="6">
        <dgm:presLayoutVars>
          <dgm:chMax val="0"/>
          <dgm:bulletEnabled val="1"/>
        </dgm:presLayoutVars>
      </dgm:prSet>
      <dgm:spPr/>
    </dgm:pt>
    <dgm:pt modelId="{D60410A9-A916-4270-AE42-072D2A1A6D08}" type="pres">
      <dgm:prSet presAssocID="{1A5515C1-968A-4008-98C0-CE9E496C638A}" presName="spacer" presStyleCnt="0"/>
      <dgm:spPr/>
    </dgm:pt>
    <dgm:pt modelId="{0699CA0E-9BA5-40FC-B83F-4AD81E531365}" type="pres">
      <dgm:prSet presAssocID="{CC92ED1B-1F1E-4D69-9BD1-029D2ACA3225}" presName="parentText" presStyleLbl="node1" presStyleIdx="5" presStyleCnt="6">
        <dgm:presLayoutVars>
          <dgm:chMax val="0"/>
          <dgm:bulletEnabled val="1"/>
        </dgm:presLayoutVars>
      </dgm:prSet>
      <dgm:spPr/>
    </dgm:pt>
  </dgm:ptLst>
  <dgm:cxnLst>
    <dgm:cxn modelId="{C538271D-7383-4230-A4A1-450DAEBE7CDE}" type="presOf" srcId="{4D13AB60-63B2-47A4-8A48-3C32FF45DB84}" destId="{96B940E4-0D60-4A38-8A74-38FE8A128BB4}" srcOrd="0" destOrd="0" presId="urn:microsoft.com/office/officeart/2005/8/layout/vList2"/>
    <dgm:cxn modelId="{2C18D21D-6348-490A-8DF9-1DB8B80CB603}" type="presOf" srcId="{8722EAAB-3FA3-459A-B6DF-523B18B15585}" destId="{E71AF40E-745A-4F1F-B98B-41F5E6E8CBC2}" srcOrd="0" destOrd="0" presId="urn:microsoft.com/office/officeart/2005/8/layout/vList2"/>
    <dgm:cxn modelId="{17B06F22-B362-4DC2-9646-A12E5E631190}" type="presOf" srcId="{CC92ED1B-1F1E-4D69-9BD1-029D2ACA3225}" destId="{0699CA0E-9BA5-40FC-B83F-4AD81E531365}" srcOrd="0" destOrd="0" presId="urn:microsoft.com/office/officeart/2005/8/layout/vList2"/>
    <dgm:cxn modelId="{6DD1F329-85D5-4711-AEDC-7B9BAFB09621}" srcId="{AE02FA3D-892C-4A4C-9955-4C9FF4139BFF}" destId="{FC4DD205-0030-4ADF-9DA2-4DA31BF4F9DB}" srcOrd="2" destOrd="0" parTransId="{AA42CD87-357D-44D1-9C0C-9C5E8EB052D6}" sibTransId="{0AA36851-A007-48A8-ACE6-42141A0E2107}"/>
    <dgm:cxn modelId="{46308169-E941-454F-B1E9-C4234F5BFD1C}" srcId="{AE02FA3D-892C-4A4C-9955-4C9FF4139BFF}" destId="{4D13AB60-63B2-47A4-8A48-3C32FF45DB84}" srcOrd="0" destOrd="0" parTransId="{C14922B7-5F59-47FE-9653-16E95EADFDBD}" sibTransId="{421A14B6-78CB-47CE-B69D-20CF34118CED}"/>
    <dgm:cxn modelId="{A8457855-6B84-4DC7-AED0-A525AE77B19D}" srcId="{AE02FA3D-892C-4A4C-9955-4C9FF4139BFF}" destId="{7CCF9C0F-3534-4D5F-BDA8-46D18308ED18}" srcOrd="1" destOrd="0" parTransId="{3F33C6BA-63FB-4FB8-B417-6CE285A7AC75}" sibTransId="{ECFE5C26-6F59-4A1F-A320-9EC978E1BB6C}"/>
    <dgm:cxn modelId="{2A4FA49E-80AF-481C-8E83-4DDD2368AC45}" type="presOf" srcId="{5461C382-C253-45D0-B6BE-FA9774192C37}" destId="{77488542-28CC-4371-B3DF-D9C54EF467D6}" srcOrd="0" destOrd="0" presId="urn:microsoft.com/office/officeart/2005/8/layout/vList2"/>
    <dgm:cxn modelId="{230523AD-AD51-4B6B-8DE2-530EE13A37C1}" srcId="{AE02FA3D-892C-4A4C-9955-4C9FF4139BFF}" destId="{5461C382-C253-45D0-B6BE-FA9774192C37}" srcOrd="4" destOrd="0" parTransId="{B4EFFA64-0BE7-403A-AEED-0F20AE468940}" sibTransId="{1A5515C1-968A-4008-98C0-CE9E496C638A}"/>
    <dgm:cxn modelId="{E208F2B7-A0CA-4268-8643-443415DDCA5A}" type="presOf" srcId="{FC4DD205-0030-4ADF-9DA2-4DA31BF4F9DB}" destId="{FC931424-E166-457C-9AA4-59CA9573C51E}" srcOrd="0" destOrd="0" presId="urn:microsoft.com/office/officeart/2005/8/layout/vList2"/>
    <dgm:cxn modelId="{99E930D9-3D53-438E-8ED8-DF8F47890951}" srcId="{AE02FA3D-892C-4A4C-9955-4C9FF4139BFF}" destId="{CC92ED1B-1F1E-4D69-9BD1-029D2ACA3225}" srcOrd="5" destOrd="0" parTransId="{82B92E7B-2743-42D1-B9E0-A6EE56FB1026}" sibTransId="{C0E44271-BDC4-4BB4-9F17-2C9703F9340D}"/>
    <dgm:cxn modelId="{F8CF17DD-7E99-4724-895B-61CD1DE61A92}" type="presOf" srcId="{7CCF9C0F-3534-4D5F-BDA8-46D18308ED18}" destId="{AA2F4471-E4A2-443B-A4F0-BA68108483FC}" srcOrd="0" destOrd="0" presId="urn:microsoft.com/office/officeart/2005/8/layout/vList2"/>
    <dgm:cxn modelId="{BF808AE4-1710-44E5-B914-1276411779A9}" srcId="{AE02FA3D-892C-4A4C-9955-4C9FF4139BFF}" destId="{8722EAAB-3FA3-459A-B6DF-523B18B15585}" srcOrd="3" destOrd="0" parTransId="{6CC64AF0-E659-4062-8083-6494EE4ED67D}" sibTransId="{D0D9FFE3-58F0-4C02-9C63-946D8BE757D7}"/>
    <dgm:cxn modelId="{8FE21FE8-C018-4877-BE7E-9CB58812883C}" type="presOf" srcId="{AE02FA3D-892C-4A4C-9955-4C9FF4139BFF}" destId="{69C024BB-8420-4A6F-AB00-19D69633DE45}" srcOrd="0" destOrd="0" presId="urn:microsoft.com/office/officeart/2005/8/layout/vList2"/>
    <dgm:cxn modelId="{F33A6894-E5B7-4E00-A9B8-1ADF08DCADC0}" type="presParOf" srcId="{69C024BB-8420-4A6F-AB00-19D69633DE45}" destId="{96B940E4-0D60-4A38-8A74-38FE8A128BB4}" srcOrd="0" destOrd="0" presId="urn:microsoft.com/office/officeart/2005/8/layout/vList2"/>
    <dgm:cxn modelId="{2DC0F610-FAE6-4B2D-9D7E-1B80DC054090}" type="presParOf" srcId="{69C024BB-8420-4A6F-AB00-19D69633DE45}" destId="{F72699F4-63D1-4CCD-B4D6-12A180AF19BA}" srcOrd="1" destOrd="0" presId="urn:microsoft.com/office/officeart/2005/8/layout/vList2"/>
    <dgm:cxn modelId="{B1D4E5A7-0FE1-4024-AB8E-CD76C32AB6FA}" type="presParOf" srcId="{69C024BB-8420-4A6F-AB00-19D69633DE45}" destId="{AA2F4471-E4A2-443B-A4F0-BA68108483FC}" srcOrd="2" destOrd="0" presId="urn:microsoft.com/office/officeart/2005/8/layout/vList2"/>
    <dgm:cxn modelId="{3B4E766A-9B81-47E6-8540-BB63AD1F46A5}" type="presParOf" srcId="{69C024BB-8420-4A6F-AB00-19D69633DE45}" destId="{92D34378-8978-4981-B012-E3A05819FF80}" srcOrd="3" destOrd="0" presId="urn:microsoft.com/office/officeart/2005/8/layout/vList2"/>
    <dgm:cxn modelId="{81E51BB2-E014-4794-BDEF-96FBDFC33F5D}" type="presParOf" srcId="{69C024BB-8420-4A6F-AB00-19D69633DE45}" destId="{FC931424-E166-457C-9AA4-59CA9573C51E}" srcOrd="4" destOrd="0" presId="urn:microsoft.com/office/officeart/2005/8/layout/vList2"/>
    <dgm:cxn modelId="{00444157-C037-493A-BCFF-A3965EFA77D3}" type="presParOf" srcId="{69C024BB-8420-4A6F-AB00-19D69633DE45}" destId="{ED90A045-9540-46D2-A31F-76A704B30E57}" srcOrd="5" destOrd="0" presId="urn:microsoft.com/office/officeart/2005/8/layout/vList2"/>
    <dgm:cxn modelId="{07C7889A-5A91-48CA-AA35-B8684D1BD931}" type="presParOf" srcId="{69C024BB-8420-4A6F-AB00-19D69633DE45}" destId="{E71AF40E-745A-4F1F-B98B-41F5E6E8CBC2}" srcOrd="6" destOrd="0" presId="urn:microsoft.com/office/officeart/2005/8/layout/vList2"/>
    <dgm:cxn modelId="{46495532-D25B-4EB7-9F9B-C4C2ADB6ADA9}" type="presParOf" srcId="{69C024BB-8420-4A6F-AB00-19D69633DE45}" destId="{77A5063A-75F7-4614-AF15-3D203C2156FC}" srcOrd="7" destOrd="0" presId="urn:microsoft.com/office/officeart/2005/8/layout/vList2"/>
    <dgm:cxn modelId="{923E2ADF-4044-48E0-910E-91326932E8A5}" type="presParOf" srcId="{69C024BB-8420-4A6F-AB00-19D69633DE45}" destId="{77488542-28CC-4371-B3DF-D9C54EF467D6}" srcOrd="8" destOrd="0" presId="urn:microsoft.com/office/officeart/2005/8/layout/vList2"/>
    <dgm:cxn modelId="{8253CF89-CA25-4F0D-9BAF-287223437C8C}" type="presParOf" srcId="{69C024BB-8420-4A6F-AB00-19D69633DE45}" destId="{D60410A9-A916-4270-AE42-072D2A1A6D08}" srcOrd="9" destOrd="0" presId="urn:microsoft.com/office/officeart/2005/8/layout/vList2"/>
    <dgm:cxn modelId="{0D8F7208-9A56-494C-97F0-082CFEDFA5AC}" type="presParOf" srcId="{69C024BB-8420-4A6F-AB00-19D69633DE45}" destId="{0699CA0E-9BA5-40FC-B83F-4AD81E531365}"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23B601D-61E3-413F-86E2-FBA7D3DFC6D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682735E-0EC0-417B-BA25-E4C68D8BA2A0}">
      <dgm:prSet custT="1"/>
      <dgm:spPr/>
      <dgm:t>
        <a:bodyPr/>
        <a:lstStyle/>
        <a:p>
          <a:pPr rtl="0">
            <a:lnSpc>
              <a:spcPct val="100000"/>
            </a:lnSpc>
          </a:pPr>
          <a:r>
            <a:rPr lang="en-US" sz="2000" dirty="0">
              <a:latin typeface="Calibri" panose="020F0502020204030204" pitchFamily="34" charset="0"/>
              <a:cs typeface="Calibri" panose="020F0502020204030204" pitchFamily="34" charset="0"/>
            </a:rPr>
            <a:t>Guidelines to awareness in social emotional leaning in climate change education</a:t>
          </a:r>
        </a:p>
      </dgm:t>
    </dgm:pt>
    <dgm:pt modelId="{CFE51C20-1CFE-4939-88B7-7BFFD5DF2080}" type="parTrans" cxnId="{DF1F39D7-992B-429C-90ED-AFC1829B8A21}">
      <dgm:prSet/>
      <dgm:spPr/>
      <dgm:t>
        <a:bodyPr/>
        <a:lstStyle/>
        <a:p>
          <a:pPr rtl="0"/>
          <a:endParaRPr lang="en-US"/>
        </a:p>
      </dgm:t>
    </dgm:pt>
    <dgm:pt modelId="{36FECFCD-33FC-4C1F-968F-0232D57FA596}" type="sibTrans" cxnId="{DF1F39D7-992B-429C-90ED-AFC1829B8A21}">
      <dgm:prSet/>
      <dgm:spPr/>
      <dgm:t>
        <a:bodyPr/>
        <a:lstStyle/>
        <a:p>
          <a:pPr rtl="0"/>
          <a:endParaRPr lang="en-US"/>
        </a:p>
      </dgm:t>
    </dgm:pt>
    <dgm:pt modelId="{268F94A0-68DB-4E30-87A9-6C9B14788D6D}">
      <dgm:prSet custT="1"/>
      <dgm:spPr/>
      <dgm:t>
        <a:bodyPr/>
        <a:lstStyle/>
        <a:p>
          <a:pPr rtl="0">
            <a:lnSpc>
              <a:spcPct val="100000"/>
            </a:lnSpc>
          </a:pPr>
          <a:r>
            <a:rPr lang="en-US" sz="2000" dirty="0">
              <a:latin typeface="Calibri" panose="020F0502020204030204" pitchFamily="34" charset="0"/>
              <a:cs typeface="Calibri" panose="020F0502020204030204" pitchFamily="34" charset="0"/>
            </a:rPr>
            <a:t>Developing recommendations to management of intervention in relation to climate change according to SEL </a:t>
          </a:r>
        </a:p>
      </dgm:t>
    </dgm:pt>
    <dgm:pt modelId="{35245991-94BD-4361-9698-559FCF956F40}" type="parTrans" cxnId="{FBF1AD9A-5C10-4EA8-9B0E-6C47B9418A36}">
      <dgm:prSet/>
      <dgm:spPr/>
      <dgm:t>
        <a:bodyPr/>
        <a:lstStyle/>
        <a:p>
          <a:pPr rtl="0"/>
          <a:endParaRPr lang="en-US"/>
        </a:p>
      </dgm:t>
    </dgm:pt>
    <dgm:pt modelId="{46C08C8F-D760-49C9-BB26-F10106A7EBF5}" type="sibTrans" cxnId="{FBF1AD9A-5C10-4EA8-9B0E-6C47B9418A36}">
      <dgm:prSet/>
      <dgm:spPr/>
      <dgm:t>
        <a:bodyPr/>
        <a:lstStyle/>
        <a:p>
          <a:pPr rtl="0"/>
          <a:endParaRPr lang="en-US"/>
        </a:p>
      </dgm:t>
    </dgm:pt>
    <dgm:pt modelId="{EA063DB0-6A1B-4229-97E3-BC60F77A24FC}">
      <dgm:prSet custT="1"/>
      <dgm:spPr/>
      <dgm:t>
        <a:bodyPr/>
        <a:lstStyle/>
        <a:p>
          <a:pPr rtl="0">
            <a:lnSpc>
              <a:spcPct val="100000"/>
            </a:lnSpc>
          </a:pPr>
          <a:r>
            <a:rPr lang="en-US" sz="2000" dirty="0">
              <a:latin typeface="Calibri" panose="020F0502020204030204" pitchFamily="34" charset="0"/>
              <a:cs typeface="Calibri" panose="020F0502020204030204" pitchFamily="34" charset="0"/>
            </a:rPr>
            <a:t>Guidelines to managing “climate anxiety”</a:t>
          </a:r>
        </a:p>
      </dgm:t>
    </dgm:pt>
    <dgm:pt modelId="{FBCE86A2-01CB-4738-9AAB-CBC4114572AE}" type="parTrans" cxnId="{514E0293-B2C1-4194-B07B-A320A33D9E60}">
      <dgm:prSet/>
      <dgm:spPr/>
      <dgm:t>
        <a:bodyPr/>
        <a:lstStyle/>
        <a:p>
          <a:pPr rtl="0"/>
          <a:endParaRPr lang="en-US"/>
        </a:p>
      </dgm:t>
    </dgm:pt>
    <dgm:pt modelId="{59072A5D-E9F8-4A64-B1D1-9348EA85FA94}" type="sibTrans" cxnId="{514E0293-B2C1-4194-B07B-A320A33D9E60}">
      <dgm:prSet/>
      <dgm:spPr/>
      <dgm:t>
        <a:bodyPr/>
        <a:lstStyle/>
        <a:p>
          <a:pPr rtl="0"/>
          <a:endParaRPr lang="en-US"/>
        </a:p>
      </dgm:t>
    </dgm:pt>
    <dgm:pt modelId="{2ED3F715-4041-40C2-A416-81AADD4BE3E0}">
      <dgm:prSet custT="1"/>
      <dgm:spPr/>
      <dgm:t>
        <a:bodyPr/>
        <a:lstStyle/>
        <a:p>
          <a:pPr rtl="0">
            <a:lnSpc>
              <a:spcPct val="100000"/>
            </a:lnSpc>
          </a:pPr>
          <a:r>
            <a:rPr lang="en-US" sz="1800" dirty="0">
              <a:latin typeface="Calibri" panose="020F0502020204030204" pitchFamily="34" charset="0"/>
              <a:cs typeface="Calibri" panose="020F0502020204030204" pitchFamily="34" charset="0"/>
            </a:rPr>
            <a:t>Recommendations to counselors' actions to increase awareness to the emotional and social aspects of comping with climate change and the climate crisis</a:t>
          </a:r>
        </a:p>
      </dgm:t>
    </dgm:pt>
    <dgm:pt modelId="{651FCCC8-9BA3-485D-A3F5-E04C3FD90AF7}" type="parTrans" cxnId="{6FB75F9E-223D-414F-8CFF-49A6761783CB}">
      <dgm:prSet/>
      <dgm:spPr/>
      <dgm:t>
        <a:bodyPr/>
        <a:lstStyle/>
        <a:p>
          <a:pPr rtl="0"/>
          <a:endParaRPr lang="en-US"/>
        </a:p>
      </dgm:t>
    </dgm:pt>
    <dgm:pt modelId="{4A693A7E-1876-4578-BBA8-04D67692A91D}" type="sibTrans" cxnId="{6FB75F9E-223D-414F-8CFF-49A6761783CB}">
      <dgm:prSet/>
      <dgm:spPr/>
      <dgm:t>
        <a:bodyPr/>
        <a:lstStyle/>
        <a:p>
          <a:pPr rtl="0"/>
          <a:endParaRPr lang="en-US"/>
        </a:p>
      </dgm:t>
    </dgm:pt>
    <dgm:pt modelId="{1F5458EA-9F36-45AD-A326-463D177458B5}">
      <dgm:prSet custT="1"/>
      <dgm:spPr/>
      <dgm:t>
        <a:bodyPr/>
        <a:lstStyle/>
        <a:p>
          <a:pPr rtl="0">
            <a:lnSpc>
              <a:spcPct val="100000"/>
            </a:lnSpc>
          </a:pPr>
          <a:r>
            <a:rPr lang="en-US" sz="1800" dirty="0">
              <a:latin typeface="Calibri" panose="020F0502020204030204" pitchFamily="34" charset="0"/>
              <a:cs typeface="Calibri" panose="020F0502020204030204" pitchFamily="34" charset="0"/>
            </a:rPr>
            <a:t>Target audience: School staff, teachers, room teachers, preschool teachers, counselors, psychologists and parents</a:t>
          </a:r>
        </a:p>
      </dgm:t>
    </dgm:pt>
    <dgm:pt modelId="{59C37B90-C481-4805-A223-156B44CE0DB3}" type="parTrans" cxnId="{E5D1799E-19A3-4735-8BA1-733956652F08}">
      <dgm:prSet/>
      <dgm:spPr/>
      <dgm:t>
        <a:bodyPr/>
        <a:lstStyle/>
        <a:p>
          <a:pPr rtl="0"/>
          <a:endParaRPr lang="en-US"/>
        </a:p>
      </dgm:t>
    </dgm:pt>
    <dgm:pt modelId="{61B4DA0A-873B-4D61-9279-AAC12534F383}" type="sibTrans" cxnId="{E5D1799E-19A3-4735-8BA1-733956652F08}">
      <dgm:prSet/>
      <dgm:spPr/>
      <dgm:t>
        <a:bodyPr/>
        <a:lstStyle/>
        <a:p>
          <a:pPr rtl="0"/>
          <a:endParaRPr lang="en-US"/>
        </a:p>
      </dgm:t>
    </dgm:pt>
    <dgm:pt modelId="{22E60AF7-C22B-4658-AD3A-46FC7BCC9510}">
      <dgm:prSet custT="1"/>
      <dgm:spPr/>
      <dgm:t>
        <a:bodyPr/>
        <a:lstStyle/>
        <a:p>
          <a:pPr algn="r" rtl="0">
            <a:lnSpc>
              <a:spcPct val="100000"/>
            </a:lnSpc>
          </a:pPr>
          <a:endParaRPr lang="en-US" sz="1400" dirty="0">
            <a:latin typeface="Calibri" panose="020F0502020204030204" pitchFamily="34" charset="0"/>
            <a:cs typeface="Calibri" panose="020F0502020204030204" pitchFamily="34" charset="0"/>
          </a:endParaRPr>
        </a:p>
      </dgm:t>
    </dgm:pt>
    <dgm:pt modelId="{F728CC55-B5F8-4EED-87D0-E0BD5B3F45C0}" type="parTrans" cxnId="{2DCA45A5-2EED-4970-920D-4059001413EE}">
      <dgm:prSet/>
      <dgm:spPr/>
      <dgm:t>
        <a:bodyPr/>
        <a:lstStyle/>
        <a:p>
          <a:pPr rtl="0"/>
          <a:endParaRPr lang="en-US"/>
        </a:p>
      </dgm:t>
    </dgm:pt>
    <dgm:pt modelId="{A299A62E-4219-4258-AE9B-215B93491029}" type="sibTrans" cxnId="{2DCA45A5-2EED-4970-920D-4059001413EE}">
      <dgm:prSet/>
      <dgm:spPr/>
      <dgm:t>
        <a:bodyPr/>
        <a:lstStyle/>
        <a:p>
          <a:pPr rtl="0"/>
          <a:endParaRPr lang="en-US"/>
        </a:p>
      </dgm:t>
    </dgm:pt>
    <dgm:pt modelId="{1CCF5CBA-6362-4B42-96EF-1DAF0CD25099}" type="pres">
      <dgm:prSet presAssocID="{523B601D-61E3-413F-86E2-FBA7D3DFC6DF}" presName="root" presStyleCnt="0">
        <dgm:presLayoutVars>
          <dgm:dir/>
          <dgm:resizeHandles val="exact"/>
        </dgm:presLayoutVars>
      </dgm:prSet>
      <dgm:spPr/>
    </dgm:pt>
    <dgm:pt modelId="{F2D9541B-82CB-4C46-824F-4228E81F8F44}" type="pres">
      <dgm:prSet presAssocID="{5682735E-0EC0-417B-BA25-E4C68D8BA2A0}" presName="compNode" presStyleCnt="0"/>
      <dgm:spPr/>
    </dgm:pt>
    <dgm:pt modelId="{A5787D94-02D2-42ED-B3E0-E3793D44D3FB}" type="pres">
      <dgm:prSet presAssocID="{5682735E-0EC0-417B-BA25-E4C68D8BA2A0}" presName="bgRect" presStyleLbl="bgShp" presStyleIdx="0" presStyleCnt="5"/>
      <dgm:spPr/>
    </dgm:pt>
    <dgm:pt modelId="{5971BF8E-919B-4E1B-A98E-A854AB52A24C}" type="pres">
      <dgm:prSet presAssocID="{5682735E-0EC0-417B-BA25-E4C68D8BA2A0}" presName="iconRect" presStyleLbl="node1" presStyleIdx="0" presStyleCnt="5" custScaleX="241634" custScaleY="241635" custLinFactNeighborX="-16631" custLinFactNeighborY="-241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617C61E2-EC44-4F2D-B8F1-D63E9DE060F4}" type="pres">
      <dgm:prSet presAssocID="{5682735E-0EC0-417B-BA25-E4C68D8BA2A0}" presName="spaceRect" presStyleCnt="0"/>
      <dgm:spPr/>
    </dgm:pt>
    <dgm:pt modelId="{0571299F-121D-4701-B019-4D6EDDE3ED44}" type="pres">
      <dgm:prSet presAssocID="{5682735E-0EC0-417B-BA25-E4C68D8BA2A0}" presName="parTx" presStyleLbl="revTx" presStyleIdx="0" presStyleCnt="6" custScaleX="83821" custLinFactNeighborX="-1697" custLinFactNeighborY="-10557">
        <dgm:presLayoutVars>
          <dgm:chMax val="0"/>
          <dgm:chPref val="0"/>
        </dgm:presLayoutVars>
      </dgm:prSet>
      <dgm:spPr/>
    </dgm:pt>
    <dgm:pt modelId="{0D9DD44B-D300-44EE-84D6-0E704C90E75A}" type="pres">
      <dgm:prSet presAssocID="{36FECFCD-33FC-4C1F-968F-0232D57FA596}" presName="sibTrans" presStyleCnt="0"/>
      <dgm:spPr/>
    </dgm:pt>
    <dgm:pt modelId="{FCB387F4-118A-40B4-B509-7DDB6A4F0AA6}" type="pres">
      <dgm:prSet presAssocID="{268F94A0-68DB-4E30-87A9-6C9B14788D6D}" presName="compNode" presStyleCnt="0"/>
      <dgm:spPr/>
    </dgm:pt>
    <dgm:pt modelId="{F882C0F4-98B8-4DCD-9146-7BA574013AA5}" type="pres">
      <dgm:prSet presAssocID="{268F94A0-68DB-4E30-87A9-6C9B14788D6D}" presName="bgRect" presStyleLbl="bgShp" presStyleIdx="1" presStyleCnt="5"/>
      <dgm:spPr/>
    </dgm:pt>
    <dgm:pt modelId="{58182595-76FA-47C1-8F67-C3D76E553328}" type="pres">
      <dgm:prSet presAssocID="{268F94A0-68DB-4E30-87A9-6C9B14788D6D}" presName="iconRect" presStyleLbl="node1" presStyleIdx="1" presStyleCnt="5" custScaleX="211022" custScaleY="211022" custLinFactNeighborX="22564" custLinFactNeighborY="-6679"/>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קבוצה"/>
        </a:ext>
      </dgm:extLst>
    </dgm:pt>
    <dgm:pt modelId="{22C162A8-F04E-43E6-BF3F-9C82D4134B58}" type="pres">
      <dgm:prSet presAssocID="{268F94A0-68DB-4E30-87A9-6C9B14788D6D}" presName="spaceRect" presStyleCnt="0"/>
      <dgm:spPr/>
    </dgm:pt>
    <dgm:pt modelId="{09087D4C-7591-40F9-AE49-981295F1556C}" type="pres">
      <dgm:prSet presAssocID="{268F94A0-68DB-4E30-87A9-6C9B14788D6D}" presName="parTx" presStyleLbl="revTx" presStyleIdx="1" presStyleCnt="6" custScaleX="91809" custLinFactNeighborX="2022" custLinFactNeighborY="-12939">
        <dgm:presLayoutVars>
          <dgm:chMax val="0"/>
          <dgm:chPref val="0"/>
        </dgm:presLayoutVars>
      </dgm:prSet>
      <dgm:spPr/>
    </dgm:pt>
    <dgm:pt modelId="{D6665A6F-E41F-443B-A1D8-5259839766A1}" type="pres">
      <dgm:prSet presAssocID="{46C08C8F-D760-49C9-BB26-F10106A7EBF5}" presName="sibTrans" presStyleCnt="0"/>
      <dgm:spPr/>
    </dgm:pt>
    <dgm:pt modelId="{4511C073-5017-46F1-84C3-13CB614BAEB0}" type="pres">
      <dgm:prSet presAssocID="{EA063DB0-6A1B-4229-97E3-BC60F77A24FC}" presName="compNode" presStyleCnt="0"/>
      <dgm:spPr/>
    </dgm:pt>
    <dgm:pt modelId="{3E83B100-50E9-4315-A70D-F03E2DF78D05}" type="pres">
      <dgm:prSet presAssocID="{EA063DB0-6A1B-4229-97E3-BC60F77A24FC}" presName="bgRect" presStyleLbl="bgShp" presStyleIdx="2" presStyleCnt="5"/>
      <dgm:spPr/>
    </dgm:pt>
    <dgm:pt modelId="{201880BE-8893-44CD-898A-348211A9EBB0}" type="pres">
      <dgm:prSet presAssocID="{EA063DB0-6A1B-4229-97E3-BC60F77A24FC}" presName="iconRect" presStyleLbl="node1" presStyleIdx="2" presStyleCnt="5" custScaleX="169162" custScaleY="169160" custLinFactNeighborX="23182" custLinFactNeighborY="-309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מד-חום"/>
        </a:ext>
      </dgm:extLst>
    </dgm:pt>
    <dgm:pt modelId="{D27A927B-DF00-4A76-A07A-A57C4C521979}" type="pres">
      <dgm:prSet presAssocID="{EA063DB0-6A1B-4229-97E3-BC60F77A24FC}" presName="spaceRect" presStyleCnt="0"/>
      <dgm:spPr/>
    </dgm:pt>
    <dgm:pt modelId="{78112111-3E98-49EB-9C46-DB5005EB90DB}" type="pres">
      <dgm:prSet presAssocID="{EA063DB0-6A1B-4229-97E3-BC60F77A24FC}" presName="parTx" presStyleLbl="revTx" presStyleIdx="2" presStyleCnt="6" custScaleX="73147" custLinFactNeighborX="-7897">
        <dgm:presLayoutVars>
          <dgm:chMax val="0"/>
          <dgm:chPref val="0"/>
        </dgm:presLayoutVars>
      </dgm:prSet>
      <dgm:spPr/>
    </dgm:pt>
    <dgm:pt modelId="{92DB0C9F-5E0F-4265-AF7D-046595699F26}" type="pres">
      <dgm:prSet presAssocID="{59072A5D-E9F8-4A64-B1D1-9348EA85FA94}" presName="sibTrans" presStyleCnt="0"/>
      <dgm:spPr/>
    </dgm:pt>
    <dgm:pt modelId="{1D3C51CC-24FB-4D00-BD38-8531A48CEAF8}" type="pres">
      <dgm:prSet presAssocID="{2ED3F715-4041-40C2-A416-81AADD4BE3E0}" presName="compNode" presStyleCnt="0"/>
      <dgm:spPr/>
    </dgm:pt>
    <dgm:pt modelId="{ED6510C7-CDD0-411E-B33D-8EE167FF6631}" type="pres">
      <dgm:prSet presAssocID="{2ED3F715-4041-40C2-A416-81AADD4BE3E0}" presName="bgRect" presStyleLbl="bgShp" presStyleIdx="3" presStyleCnt="5"/>
      <dgm:spPr/>
    </dgm:pt>
    <dgm:pt modelId="{1B510068-98F2-4395-9290-6A57B087C1F6}" type="pres">
      <dgm:prSet presAssocID="{2ED3F715-4041-40C2-A416-81AADD4BE3E0}" presName="iconRect" presStyleLbl="node1" presStyleIdx="3" presStyleCnt="5" custLinFactNeighborX="23182" custLinFactNeighborY="1836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סימן ביקורת"/>
        </a:ext>
      </dgm:extLst>
    </dgm:pt>
    <dgm:pt modelId="{B5299752-AF6D-43F0-89B0-4F156D1A5BE3}" type="pres">
      <dgm:prSet presAssocID="{2ED3F715-4041-40C2-A416-81AADD4BE3E0}" presName="spaceRect" presStyleCnt="0"/>
      <dgm:spPr/>
    </dgm:pt>
    <dgm:pt modelId="{FB082739-EB4F-4904-A08D-F9B8F9D12C25}" type="pres">
      <dgm:prSet presAssocID="{2ED3F715-4041-40C2-A416-81AADD4BE3E0}" presName="parTx" presStyleLbl="revTx" presStyleIdx="3" presStyleCnt="6" custScaleX="92881" custLinFactNeighborX="2235" custLinFactNeighborY="-12123">
        <dgm:presLayoutVars>
          <dgm:chMax val="0"/>
          <dgm:chPref val="0"/>
        </dgm:presLayoutVars>
      </dgm:prSet>
      <dgm:spPr/>
    </dgm:pt>
    <dgm:pt modelId="{77F260DE-C24B-4A84-A78F-A99B995A6016}" type="pres">
      <dgm:prSet presAssocID="{4A693A7E-1876-4578-BBA8-04D67692A91D}" presName="sibTrans" presStyleCnt="0"/>
      <dgm:spPr/>
    </dgm:pt>
    <dgm:pt modelId="{D34ABBE6-9F7B-4C02-8F4D-1B3587FC71EE}" type="pres">
      <dgm:prSet presAssocID="{1F5458EA-9F36-45AD-A326-463D177458B5}" presName="compNode" presStyleCnt="0"/>
      <dgm:spPr/>
    </dgm:pt>
    <dgm:pt modelId="{920C8CC0-42E2-453C-B10B-B3905F5DF966}" type="pres">
      <dgm:prSet presAssocID="{1F5458EA-9F36-45AD-A326-463D177458B5}" presName="bgRect" presStyleLbl="bgShp" presStyleIdx="4" presStyleCnt="5"/>
      <dgm:spPr/>
    </dgm:pt>
    <dgm:pt modelId="{03016DA1-F3FD-4431-99A3-82ACA878E5FA}" type="pres">
      <dgm:prSet presAssocID="{1F5458EA-9F36-45AD-A326-463D177458B5}" presName="iconRect" presStyleLbl="node1" presStyleIdx="4" presStyleCnt="5" custScaleX="210370" custScaleY="210370" custLinFactNeighborX="7962" custLinFactNeighborY="-735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משתמשים"/>
        </a:ext>
      </dgm:extLst>
    </dgm:pt>
    <dgm:pt modelId="{A9445FE2-19AE-498D-BB03-104B4561F4CB}" type="pres">
      <dgm:prSet presAssocID="{1F5458EA-9F36-45AD-A326-463D177458B5}" presName="spaceRect" presStyleCnt="0"/>
      <dgm:spPr/>
    </dgm:pt>
    <dgm:pt modelId="{DBB64563-CE61-4F48-9BA8-5F7689CB5904}" type="pres">
      <dgm:prSet presAssocID="{1F5458EA-9F36-45AD-A326-463D177458B5}" presName="parTx" presStyleLbl="revTx" presStyleIdx="4" presStyleCnt="6" custScaleX="131021" custLinFactNeighborX="22387" custLinFactNeighborY="-9519">
        <dgm:presLayoutVars>
          <dgm:chMax val="0"/>
          <dgm:chPref val="0"/>
        </dgm:presLayoutVars>
      </dgm:prSet>
      <dgm:spPr/>
    </dgm:pt>
    <dgm:pt modelId="{B7B0565C-2714-4FC4-A30F-97753B6BF545}" type="pres">
      <dgm:prSet presAssocID="{1F5458EA-9F36-45AD-A326-463D177458B5}" presName="desTx" presStyleLbl="revTx" presStyleIdx="5" presStyleCnt="6" custScaleX="89571" custLinFactY="-100000" custLinFactNeighborX="6882" custLinFactNeighborY="-130427">
        <dgm:presLayoutVars/>
      </dgm:prSet>
      <dgm:spPr/>
    </dgm:pt>
  </dgm:ptLst>
  <dgm:cxnLst>
    <dgm:cxn modelId="{1BFF0911-86AF-47F3-8000-10D627003EFE}" type="presOf" srcId="{22E60AF7-C22B-4658-AD3A-46FC7BCC9510}" destId="{B7B0565C-2714-4FC4-A30F-97753B6BF545}" srcOrd="0" destOrd="0" presId="urn:microsoft.com/office/officeart/2018/2/layout/IconVerticalSolidList"/>
    <dgm:cxn modelId="{8E12552A-114E-4D81-AFC2-F82FF9FA370A}" type="presOf" srcId="{523B601D-61E3-413F-86E2-FBA7D3DFC6DF}" destId="{1CCF5CBA-6362-4B42-96EF-1DAF0CD25099}" srcOrd="0" destOrd="0" presId="urn:microsoft.com/office/officeart/2018/2/layout/IconVerticalSolidList"/>
    <dgm:cxn modelId="{6BDCB26A-AAA7-48C7-BFE5-9AE8B4E79D92}" type="presOf" srcId="{268F94A0-68DB-4E30-87A9-6C9B14788D6D}" destId="{09087D4C-7591-40F9-AE49-981295F1556C}" srcOrd="0" destOrd="0" presId="urn:microsoft.com/office/officeart/2018/2/layout/IconVerticalSolidList"/>
    <dgm:cxn modelId="{4EBA6051-020E-4875-9D99-41D63786AA79}" type="presOf" srcId="{EA063DB0-6A1B-4229-97E3-BC60F77A24FC}" destId="{78112111-3E98-49EB-9C46-DB5005EB90DB}" srcOrd="0" destOrd="0" presId="urn:microsoft.com/office/officeart/2018/2/layout/IconVerticalSolidList"/>
    <dgm:cxn modelId="{514E0293-B2C1-4194-B07B-A320A33D9E60}" srcId="{523B601D-61E3-413F-86E2-FBA7D3DFC6DF}" destId="{EA063DB0-6A1B-4229-97E3-BC60F77A24FC}" srcOrd="2" destOrd="0" parTransId="{FBCE86A2-01CB-4738-9AAB-CBC4114572AE}" sibTransId="{59072A5D-E9F8-4A64-B1D1-9348EA85FA94}"/>
    <dgm:cxn modelId="{741FDF98-6429-4BEB-8A84-899C3628C37A}" type="presOf" srcId="{1F5458EA-9F36-45AD-A326-463D177458B5}" destId="{DBB64563-CE61-4F48-9BA8-5F7689CB5904}" srcOrd="0" destOrd="0" presId="urn:microsoft.com/office/officeart/2018/2/layout/IconVerticalSolidList"/>
    <dgm:cxn modelId="{FBF1AD9A-5C10-4EA8-9B0E-6C47B9418A36}" srcId="{523B601D-61E3-413F-86E2-FBA7D3DFC6DF}" destId="{268F94A0-68DB-4E30-87A9-6C9B14788D6D}" srcOrd="1" destOrd="0" parTransId="{35245991-94BD-4361-9698-559FCF956F40}" sibTransId="{46C08C8F-D760-49C9-BB26-F10106A7EBF5}"/>
    <dgm:cxn modelId="{6FB75F9E-223D-414F-8CFF-49A6761783CB}" srcId="{523B601D-61E3-413F-86E2-FBA7D3DFC6DF}" destId="{2ED3F715-4041-40C2-A416-81AADD4BE3E0}" srcOrd="3" destOrd="0" parTransId="{651FCCC8-9BA3-485D-A3F5-E04C3FD90AF7}" sibTransId="{4A693A7E-1876-4578-BBA8-04D67692A91D}"/>
    <dgm:cxn modelId="{E5D1799E-19A3-4735-8BA1-733956652F08}" srcId="{523B601D-61E3-413F-86E2-FBA7D3DFC6DF}" destId="{1F5458EA-9F36-45AD-A326-463D177458B5}" srcOrd="4" destOrd="0" parTransId="{59C37B90-C481-4805-A223-156B44CE0DB3}" sibTransId="{61B4DA0A-873B-4D61-9279-AAC12534F383}"/>
    <dgm:cxn modelId="{2DCA45A5-2EED-4970-920D-4059001413EE}" srcId="{1F5458EA-9F36-45AD-A326-463D177458B5}" destId="{22E60AF7-C22B-4658-AD3A-46FC7BCC9510}" srcOrd="0" destOrd="0" parTransId="{F728CC55-B5F8-4EED-87D0-E0BD5B3F45C0}" sibTransId="{A299A62E-4219-4258-AE9B-215B93491029}"/>
    <dgm:cxn modelId="{CA65C4CA-74B7-4E0C-8799-1242A036CDF3}" type="presOf" srcId="{2ED3F715-4041-40C2-A416-81AADD4BE3E0}" destId="{FB082739-EB4F-4904-A08D-F9B8F9D12C25}" srcOrd="0" destOrd="0" presId="urn:microsoft.com/office/officeart/2018/2/layout/IconVerticalSolidList"/>
    <dgm:cxn modelId="{DF1F39D7-992B-429C-90ED-AFC1829B8A21}" srcId="{523B601D-61E3-413F-86E2-FBA7D3DFC6DF}" destId="{5682735E-0EC0-417B-BA25-E4C68D8BA2A0}" srcOrd="0" destOrd="0" parTransId="{CFE51C20-1CFE-4939-88B7-7BFFD5DF2080}" sibTransId="{36FECFCD-33FC-4C1F-968F-0232D57FA596}"/>
    <dgm:cxn modelId="{BDFE62EA-6B5C-4C3E-A301-B10911A0397A}" type="presOf" srcId="{5682735E-0EC0-417B-BA25-E4C68D8BA2A0}" destId="{0571299F-121D-4701-B019-4D6EDDE3ED44}" srcOrd="0" destOrd="0" presId="urn:microsoft.com/office/officeart/2018/2/layout/IconVerticalSolidList"/>
    <dgm:cxn modelId="{13D82C06-2BA9-40A8-A544-8F64B858D830}" type="presParOf" srcId="{1CCF5CBA-6362-4B42-96EF-1DAF0CD25099}" destId="{F2D9541B-82CB-4C46-824F-4228E81F8F44}" srcOrd="0" destOrd="0" presId="urn:microsoft.com/office/officeart/2018/2/layout/IconVerticalSolidList"/>
    <dgm:cxn modelId="{AA4542D5-072A-4E26-85C7-BD703BBA8513}" type="presParOf" srcId="{F2D9541B-82CB-4C46-824F-4228E81F8F44}" destId="{A5787D94-02D2-42ED-B3E0-E3793D44D3FB}" srcOrd="0" destOrd="0" presId="urn:microsoft.com/office/officeart/2018/2/layout/IconVerticalSolidList"/>
    <dgm:cxn modelId="{46579605-F618-4C50-9A83-BF17090DE7FD}" type="presParOf" srcId="{F2D9541B-82CB-4C46-824F-4228E81F8F44}" destId="{5971BF8E-919B-4E1B-A98E-A854AB52A24C}" srcOrd="1" destOrd="0" presId="urn:microsoft.com/office/officeart/2018/2/layout/IconVerticalSolidList"/>
    <dgm:cxn modelId="{8EA210B8-AD09-425A-95B1-A760012C31A1}" type="presParOf" srcId="{F2D9541B-82CB-4C46-824F-4228E81F8F44}" destId="{617C61E2-EC44-4F2D-B8F1-D63E9DE060F4}" srcOrd="2" destOrd="0" presId="urn:microsoft.com/office/officeart/2018/2/layout/IconVerticalSolidList"/>
    <dgm:cxn modelId="{EBA060E1-9B0D-4FDA-A623-53626708BD19}" type="presParOf" srcId="{F2D9541B-82CB-4C46-824F-4228E81F8F44}" destId="{0571299F-121D-4701-B019-4D6EDDE3ED44}" srcOrd="3" destOrd="0" presId="urn:microsoft.com/office/officeart/2018/2/layout/IconVerticalSolidList"/>
    <dgm:cxn modelId="{EC1D6BF9-02C5-47B7-921E-A3BDCB7E6495}" type="presParOf" srcId="{1CCF5CBA-6362-4B42-96EF-1DAF0CD25099}" destId="{0D9DD44B-D300-44EE-84D6-0E704C90E75A}" srcOrd="1" destOrd="0" presId="urn:microsoft.com/office/officeart/2018/2/layout/IconVerticalSolidList"/>
    <dgm:cxn modelId="{5E970A25-2478-4710-A2D4-DF9C8F27BEC6}" type="presParOf" srcId="{1CCF5CBA-6362-4B42-96EF-1DAF0CD25099}" destId="{FCB387F4-118A-40B4-B509-7DDB6A4F0AA6}" srcOrd="2" destOrd="0" presId="urn:microsoft.com/office/officeart/2018/2/layout/IconVerticalSolidList"/>
    <dgm:cxn modelId="{E9B25AFC-3E72-4C2D-A8F1-625C99CB6F57}" type="presParOf" srcId="{FCB387F4-118A-40B4-B509-7DDB6A4F0AA6}" destId="{F882C0F4-98B8-4DCD-9146-7BA574013AA5}" srcOrd="0" destOrd="0" presId="urn:microsoft.com/office/officeart/2018/2/layout/IconVerticalSolidList"/>
    <dgm:cxn modelId="{70FF2D4C-5F63-4E52-995F-2750F6608493}" type="presParOf" srcId="{FCB387F4-118A-40B4-B509-7DDB6A4F0AA6}" destId="{58182595-76FA-47C1-8F67-C3D76E553328}" srcOrd="1" destOrd="0" presId="urn:microsoft.com/office/officeart/2018/2/layout/IconVerticalSolidList"/>
    <dgm:cxn modelId="{8C674183-916E-4A6F-91CF-9003F9985450}" type="presParOf" srcId="{FCB387F4-118A-40B4-B509-7DDB6A4F0AA6}" destId="{22C162A8-F04E-43E6-BF3F-9C82D4134B58}" srcOrd="2" destOrd="0" presId="urn:microsoft.com/office/officeart/2018/2/layout/IconVerticalSolidList"/>
    <dgm:cxn modelId="{3009995B-AD3F-4FD2-87A0-D3918997FB36}" type="presParOf" srcId="{FCB387F4-118A-40B4-B509-7DDB6A4F0AA6}" destId="{09087D4C-7591-40F9-AE49-981295F1556C}" srcOrd="3" destOrd="0" presId="urn:microsoft.com/office/officeart/2018/2/layout/IconVerticalSolidList"/>
    <dgm:cxn modelId="{55FC5AF1-5249-4853-8816-668EC4E978D2}" type="presParOf" srcId="{1CCF5CBA-6362-4B42-96EF-1DAF0CD25099}" destId="{D6665A6F-E41F-443B-A1D8-5259839766A1}" srcOrd="3" destOrd="0" presId="urn:microsoft.com/office/officeart/2018/2/layout/IconVerticalSolidList"/>
    <dgm:cxn modelId="{A527947C-A217-4A64-92E5-FF000F951A0E}" type="presParOf" srcId="{1CCF5CBA-6362-4B42-96EF-1DAF0CD25099}" destId="{4511C073-5017-46F1-84C3-13CB614BAEB0}" srcOrd="4" destOrd="0" presId="urn:microsoft.com/office/officeart/2018/2/layout/IconVerticalSolidList"/>
    <dgm:cxn modelId="{452270DD-48E9-4C9D-8429-124087AA4F0D}" type="presParOf" srcId="{4511C073-5017-46F1-84C3-13CB614BAEB0}" destId="{3E83B100-50E9-4315-A70D-F03E2DF78D05}" srcOrd="0" destOrd="0" presId="urn:microsoft.com/office/officeart/2018/2/layout/IconVerticalSolidList"/>
    <dgm:cxn modelId="{F42A82EA-4BC7-4045-B299-880BF73D3596}" type="presParOf" srcId="{4511C073-5017-46F1-84C3-13CB614BAEB0}" destId="{201880BE-8893-44CD-898A-348211A9EBB0}" srcOrd="1" destOrd="0" presId="urn:microsoft.com/office/officeart/2018/2/layout/IconVerticalSolidList"/>
    <dgm:cxn modelId="{29E3723D-ED44-4427-A419-25ABCB6E43A3}" type="presParOf" srcId="{4511C073-5017-46F1-84C3-13CB614BAEB0}" destId="{D27A927B-DF00-4A76-A07A-A57C4C521979}" srcOrd="2" destOrd="0" presId="urn:microsoft.com/office/officeart/2018/2/layout/IconVerticalSolidList"/>
    <dgm:cxn modelId="{9006ED4B-BA6F-459C-AD22-4C6C27DC6A94}" type="presParOf" srcId="{4511C073-5017-46F1-84C3-13CB614BAEB0}" destId="{78112111-3E98-49EB-9C46-DB5005EB90DB}" srcOrd="3" destOrd="0" presId="urn:microsoft.com/office/officeart/2018/2/layout/IconVerticalSolidList"/>
    <dgm:cxn modelId="{D9C5C0F7-5CFE-4FAC-93AC-54876378E770}" type="presParOf" srcId="{1CCF5CBA-6362-4B42-96EF-1DAF0CD25099}" destId="{92DB0C9F-5E0F-4265-AF7D-046595699F26}" srcOrd="5" destOrd="0" presId="urn:microsoft.com/office/officeart/2018/2/layout/IconVerticalSolidList"/>
    <dgm:cxn modelId="{1D6A5ECB-1C60-4DF9-8A03-D738C5FD6D44}" type="presParOf" srcId="{1CCF5CBA-6362-4B42-96EF-1DAF0CD25099}" destId="{1D3C51CC-24FB-4D00-BD38-8531A48CEAF8}" srcOrd="6" destOrd="0" presId="urn:microsoft.com/office/officeart/2018/2/layout/IconVerticalSolidList"/>
    <dgm:cxn modelId="{F340DDA3-EC98-4C65-B8EC-A41DA44825F0}" type="presParOf" srcId="{1D3C51CC-24FB-4D00-BD38-8531A48CEAF8}" destId="{ED6510C7-CDD0-411E-B33D-8EE167FF6631}" srcOrd="0" destOrd="0" presId="urn:microsoft.com/office/officeart/2018/2/layout/IconVerticalSolidList"/>
    <dgm:cxn modelId="{DA4C0474-0DA8-487B-A84B-874B760399D0}" type="presParOf" srcId="{1D3C51CC-24FB-4D00-BD38-8531A48CEAF8}" destId="{1B510068-98F2-4395-9290-6A57B087C1F6}" srcOrd="1" destOrd="0" presId="urn:microsoft.com/office/officeart/2018/2/layout/IconVerticalSolidList"/>
    <dgm:cxn modelId="{0D53D72A-5338-40B9-BC7E-0B12CEA239AF}" type="presParOf" srcId="{1D3C51CC-24FB-4D00-BD38-8531A48CEAF8}" destId="{B5299752-AF6D-43F0-89B0-4F156D1A5BE3}" srcOrd="2" destOrd="0" presId="urn:microsoft.com/office/officeart/2018/2/layout/IconVerticalSolidList"/>
    <dgm:cxn modelId="{EA410494-BDFC-49E5-A6D1-37ED891FDC3F}" type="presParOf" srcId="{1D3C51CC-24FB-4D00-BD38-8531A48CEAF8}" destId="{FB082739-EB4F-4904-A08D-F9B8F9D12C25}" srcOrd="3" destOrd="0" presId="urn:microsoft.com/office/officeart/2018/2/layout/IconVerticalSolidList"/>
    <dgm:cxn modelId="{66AAA638-3BB8-417A-AE27-2B0AD61C7EC9}" type="presParOf" srcId="{1CCF5CBA-6362-4B42-96EF-1DAF0CD25099}" destId="{77F260DE-C24B-4A84-A78F-A99B995A6016}" srcOrd="7" destOrd="0" presId="urn:microsoft.com/office/officeart/2018/2/layout/IconVerticalSolidList"/>
    <dgm:cxn modelId="{7EB57211-B04C-4FDC-BFE4-C4CBBDA11A6E}" type="presParOf" srcId="{1CCF5CBA-6362-4B42-96EF-1DAF0CD25099}" destId="{D34ABBE6-9F7B-4C02-8F4D-1B3587FC71EE}" srcOrd="8" destOrd="0" presId="urn:microsoft.com/office/officeart/2018/2/layout/IconVerticalSolidList"/>
    <dgm:cxn modelId="{B99E0613-3729-4DBF-BD9C-2C888C4019E3}" type="presParOf" srcId="{D34ABBE6-9F7B-4C02-8F4D-1B3587FC71EE}" destId="{920C8CC0-42E2-453C-B10B-B3905F5DF966}" srcOrd="0" destOrd="0" presId="urn:microsoft.com/office/officeart/2018/2/layout/IconVerticalSolidList"/>
    <dgm:cxn modelId="{FEE036E4-B293-492C-ACFB-77F33AC13AA8}" type="presParOf" srcId="{D34ABBE6-9F7B-4C02-8F4D-1B3587FC71EE}" destId="{03016DA1-F3FD-4431-99A3-82ACA878E5FA}" srcOrd="1" destOrd="0" presId="urn:microsoft.com/office/officeart/2018/2/layout/IconVerticalSolidList"/>
    <dgm:cxn modelId="{6FA9E045-34B4-456D-A70E-11B664D9D71D}" type="presParOf" srcId="{D34ABBE6-9F7B-4C02-8F4D-1B3587FC71EE}" destId="{A9445FE2-19AE-498D-BB03-104B4561F4CB}" srcOrd="2" destOrd="0" presId="urn:microsoft.com/office/officeart/2018/2/layout/IconVerticalSolidList"/>
    <dgm:cxn modelId="{21D3C369-CBD1-4B08-AFDC-CE9CE24A050E}" type="presParOf" srcId="{D34ABBE6-9F7B-4C02-8F4D-1B3587FC71EE}" destId="{DBB64563-CE61-4F48-9BA8-5F7689CB5904}" srcOrd="3" destOrd="0" presId="urn:microsoft.com/office/officeart/2018/2/layout/IconVerticalSolidList"/>
    <dgm:cxn modelId="{6BB3BAD7-42C2-4DCA-8A8F-09F4E625EE88}" type="presParOf" srcId="{D34ABBE6-9F7B-4C02-8F4D-1B3587FC71EE}" destId="{B7B0565C-2714-4FC4-A30F-97753B6BF545}"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C81FD-3103-4CBB-868D-947FE6E47F59}">
      <dsp:nvSpPr>
        <dsp:cNvPr id="0" name=""/>
        <dsp:cNvSpPr/>
      </dsp:nvSpPr>
      <dsp:spPr>
        <a:xfrm>
          <a:off x="0" y="124713"/>
          <a:ext cx="3092001" cy="1855200"/>
        </a:xfrm>
        <a:prstGeom prst="rect">
          <a:avLst/>
        </a:prstGeom>
        <a:solidFill>
          <a:schemeClr val="accent2">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t>Key units in Climate Change for grades 5, 8, and 10</a:t>
          </a:r>
          <a:endParaRPr lang="he-IL" sz="2800" kern="1200" dirty="0">
            <a:latin typeface="Calibri" panose="020F0502020204030204" pitchFamily="34" charset="0"/>
            <a:cs typeface="Calibri" panose="020F0502020204030204" pitchFamily="34" charset="0"/>
          </a:endParaRPr>
        </a:p>
      </dsp:txBody>
      <dsp:txXfrm>
        <a:off x="0" y="124713"/>
        <a:ext cx="3092001" cy="1855200"/>
      </dsp:txXfrm>
    </dsp:sp>
    <dsp:sp modelId="{158A4ED4-8888-4C35-B49A-E31BD8E4374A}">
      <dsp:nvSpPr>
        <dsp:cNvPr id="0" name=""/>
        <dsp:cNvSpPr/>
      </dsp:nvSpPr>
      <dsp:spPr>
        <a:xfrm>
          <a:off x="3390905" y="114416"/>
          <a:ext cx="3092001" cy="1855200"/>
        </a:xfrm>
        <a:prstGeom prst="rect">
          <a:avLst/>
        </a:prstGeom>
        <a:solidFill>
          <a:schemeClr val="accent3">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US" sz="2800" b="0" i="0" kern="1200" dirty="0"/>
            <a:t>Promoting agency and co-agency through social-environmental initiatives</a:t>
          </a:r>
          <a:endParaRPr lang="he-IL" sz="2800" b="1" kern="1200" dirty="0">
            <a:latin typeface="Calibri" panose="020F0502020204030204" pitchFamily="34" charset="0"/>
            <a:cs typeface="Calibri" panose="020F0502020204030204" pitchFamily="34" charset="0"/>
          </a:endParaRPr>
        </a:p>
      </dsp:txBody>
      <dsp:txXfrm>
        <a:off x="3390905" y="114416"/>
        <a:ext cx="3092001" cy="1855200"/>
      </dsp:txXfrm>
    </dsp:sp>
    <dsp:sp modelId="{A5DDA53F-09C9-433A-9E58-016297BE29B8}">
      <dsp:nvSpPr>
        <dsp:cNvPr id="0" name=""/>
        <dsp:cNvSpPr/>
      </dsp:nvSpPr>
      <dsp:spPr>
        <a:xfrm>
          <a:off x="6802402" y="124713"/>
          <a:ext cx="3092001" cy="1855200"/>
        </a:xfrm>
        <a:prstGeom prst="rect">
          <a:avLst/>
        </a:prstGeom>
        <a:solidFill>
          <a:schemeClr val="accent4">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US" sz="2800" b="0" i="0" kern="1200" dirty="0"/>
            <a:t>Age-appropriate integration across subject areas</a:t>
          </a:r>
          <a:endParaRPr lang="he-IL" sz="2800" b="1" kern="1200" dirty="0">
            <a:latin typeface="Calibri" panose="020F0502020204030204" pitchFamily="34" charset="0"/>
            <a:cs typeface="Calibri" panose="020F0502020204030204" pitchFamily="34" charset="0"/>
          </a:endParaRPr>
        </a:p>
      </dsp:txBody>
      <dsp:txXfrm>
        <a:off x="6802402" y="124713"/>
        <a:ext cx="3092001" cy="1855200"/>
      </dsp:txXfrm>
    </dsp:sp>
    <dsp:sp modelId="{715C8D9D-9DFA-4228-8A7D-6CCE91788C20}">
      <dsp:nvSpPr>
        <dsp:cNvPr id="0" name=""/>
        <dsp:cNvSpPr/>
      </dsp:nvSpPr>
      <dsp:spPr>
        <a:xfrm>
          <a:off x="0" y="2289114"/>
          <a:ext cx="3092001" cy="1855200"/>
        </a:xfrm>
        <a:prstGeom prst="rect">
          <a:avLst/>
        </a:prstGeom>
        <a:solidFill>
          <a:schemeClr val="accent3">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solidFill>
                <a:schemeClr val="tx1"/>
              </a:solidFill>
            </a:rPr>
            <a:t>Up-to-date-resource development for students and teachers </a:t>
          </a:r>
          <a:endParaRPr lang="he-IL" sz="2800" b="1" i="0" kern="1200" dirty="0">
            <a:solidFill>
              <a:schemeClr val="tx1"/>
            </a:solidFill>
            <a:effectLst/>
            <a:latin typeface="Calibri" panose="020F0502020204030204" pitchFamily="34" charset="0"/>
            <a:cs typeface="Calibri" panose="020F0502020204030204" pitchFamily="34" charset="0"/>
          </a:endParaRPr>
        </a:p>
      </dsp:txBody>
      <dsp:txXfrm>
        <a:off x="0" y="2289114"/>
        <a:ext cx="3092001" cy="1855200"/>
      </dsp:txXfrm>
    </dsp:sp>
    <dsp:sp modelId="{B0FEEDC2-0E6E-4171-B71E-F8D527E8C090}">
      <dsp:nvSpPr>
        <dsp:cNvPr id="0" name=""/>
        <dsp:cNvSpPr/>
      </dsp:nvSpPr>
      <dsp:spPr>
        <a:xfrm>
          <a:off x="3401201" y="2289114"/>
          <a:ext cx="3092001" cy="1855200"/>
        </a:xfrm>
        <a:prstGeom prst="rect">
          <a:avLst/>
        </a:prstGeom>
        <a:solidFill>
          <a:schemeClr val="accent3">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solidFill>
                <a:schemeClr val="tx1"/>
              </a:solidFill>
            </a:rPr>
            <a:t>Tailored professional development</a:t>
          </a:r>
          <a:endParaRPr lang="he-IL" sz="2800" b="1" i="0" kern="1200" dirty="0">
            <a:solidFill>
              <a:schemeClr val="tx1"/>
            </a:solidFill>
            <a:effectLst/>
            <a:latin typeface="Calibri" panose="020F0502020204030204" pitchFamily="34" charset="0"/>
            <a:cs typeface="Calibri" panose="020F0502020204030204" pitchFamily="34" charset="0"/>
          </a:endParaRPr>
        </a:p>
      </dsp:txBody>
      <dsp:txXfrm>
        <a:off x="3401201" y="2289114"/>
        <a:ext cx="3092001" cy="1855200"/>
      </dsp:txXfrm>
    </dsp:sp>
    <dsp:sp modelId="{4E2C6D61-0D70-46E4-A12D-71492D42DE83}">
      <dsp:nvSpPr>
        <dsp:cNvPr id="0" name=""/>
        <dsp:cNvSpPr/>
      </dsp:nvSpPr>
      <dsp:spPr>
        <a:xfrm>
          <a:off x="6802402" y="2289114"/>
          <a:ext cx="3092001" cy="1855200"/>
        </a:xfrm>
        <a:prstGeom prst="rect">
          <a:avLst/>
        </a:prstGeom>
        <a:solidFill>
          <a:schemeClr val="accent3">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solidFill>
                <a:schemeClr val="tx1"/>
              </a:solidFill>
            </a:rPr>
            <a:t>Attending to emotional needs of students and teachers</a:t>
          </a:r>
          <a:endParaRPr lang="he-IL" sz="2800" b="1" i="0" kern="1200" dirty="0">
            <a:solidFill>
              <a:schemeClr val="tx1"/>
            </a:solidFill>
            <a:effectLst/>
            <a:latin typeface="Calibri" panose="020F0502020204030204" pitchFamily="34" charset="0"/>
            <a:cs typeface="Calibri" panose="020F0502020204030204" pitchFamily="34" charset="0"/>
          </a:endParaRPr>
        </a:p>
      </dsp:txBody>
      <dsp:txXfrm>
        <a:off x="6802402" y="2289114"/>
        <a:ext cx="3092001" cy="1855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FECB95-47E1-4FE5-B97F-752817A4FA5F}">
      <dsp:nvSpPr>
        <dsp:cNvPr id="0" name=""/>
        <dsp:cNvSpPr/>
      </dsp:nvSpPr>
      <dsp:spPr>
        <a:xfrm>
          <a:off x="2337161" y="4186797"/>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Partnerships</a:t>
          </a:r>
          <a:endParaRPr lang="he-IL" sz="2800" kern="1200" dirty="0"/>
        </a:p>
      </dsp:txBody>
      <dsp:txXfrm>
        <a:off x="2763532" y="4552787"/>
        <a:ext cx="1900427" cy="1631298"/>
      </dsp:txXfrm>
    </dsp:sp>
    <dsp:sp modelId="{B104547C-84D4-443C-90B5-11269BD8EE7E}">
      <dsp:nvSpPr>
        <dsp:cNvPr id="0" name=""/>
        <dsp:cNvSpPr/>
      </dsp:nvSpPr>
      <dsp:spPr>
        <a:xfrm>
          <a:off x="4229713" y="4240536"/>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A868D3-36BB-4832-9107-ED1A63EA7A44}">
      <dsp:nvSpPr>
        <dsp:cNvPr id="0" name=""/>
        <dsp:cNvSpPr/>
      </dsp:nvSpPr>
      <dsp:spPr>
        <a:xfrm>
          <a:off x="0" y="2902162"/>
          <a:ext cx="2753169" cy="2363278"/>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1000" b="-31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1AD184-6477-4835-818A-E0D2FF5C0CE8}">
      <dsp:nvSpPr>
        <dsp:cNvPr id="0" name=""/>
        <dsp:cNvSpPr/>
      </dsp:nvSpPr>
      <dsp:spPr>
        <a:xfrm>
          <a:off x="1864150" y="4937727"/>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DC7643-8938-44B6-9D81-836CC17FC6F9}">
      <dsp:nvSpPr>
        <dsp:cNvPr id="0" name=""/>
        <dsp:cNvSpPr/>
      </dsp:nvSpPr>
      <dsp:spPr>
        <a:xfrm>
          <a:off x="4671898" y="2884060"/>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Teacher Professional </a:t>
          </a:r>
          <a:r>
            <a:rPr lang="en-US" sz="2700" kern="1200" dirty="0"/>
            <a:t>Development</a:t>
          </a:r>
          <a:endParaRPr lang="he-IL" sz="2700" kern="1200" dirty="0"/>
        </a:p>
      </dsp:txBody>
      <dsp:txXfrm>
        <a:off x="5098269" y="3250050"/>
        <a:ext cx="1900427" cy="1631298"/>
      </dsp:txXfrm>
    </dsp:sp>
    <dsp:sp modelId="{4800E981-5F7F-4B73-9C73-AAD062EDF77D}">
      <dsp:nvSpPr>
        <dsp:cNvPr id="0" name=""/>
        <dsp:cNvSpPr/>
      </dsp:nvSpPr>
      <dsp:spPr>
        <a:xfrm>
          <a:off x="4791970" y="3926556"/>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295E3A-8775-4FC5-A882-F065974E0A11}">
      <dsp:nvSpPr>
        <dsp:cNvPr id="0" name=""/>
        <dsp:cNvSpPr/>
      </dsp:nvSpPr>
      <dsp:spPr>
        <a:xfrm>
          <a:off x="7018762" y="4183051"/>
          <a:ext cx="2753169" cy="2363278"/>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8000" r="-8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DBE3E7-CF6C-49AF-A5C7-E85337B7043A}">
      <dsp:nvSpPr>
        <dsp:cNvPr id="0" name=""/>
        <dsp:cNvSpPr/>
      </dsp:nvSpPr>
      <dsp:spPr>
        <a:xfrm>
          <a:off x="7539229" y="4251147"/>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2C74D0-3C4C-4D5F-8947-1C8D71E20F65}">
      <dsp:nvSpPr>
        <dsp:cNvPr id="0" name=""/>
        <dsp:cNvSpPr/>
      </dsp:nvSpPr>
      <dsp:spPr>
        <a:xfrm>
          <a:off x="2337161" y="1610661"/>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Curriculum and Resources</a:t>
          </a:r>
          <a:endParaRPr lang="he-IL" sz="2800" kern="1200" dirty="0"/>
        </a:p>
      </dsp:txBody>
      <dsp:txXfrm>
        <a:off x="2763532" y="1976651"/>
        <a:ext cx="1900427" cy="1631298"/>
      </dsp:txXfrm>
    </dsp:sp>
    <dsp:sp modelId="{4E1EA624-C904-4869-BAEF-353380ED7EAD}">
      <dsp:nvSpPr>
        <dsp:cNvPr id="0" name=""/>
        <dsp:cNvSpPr/>
      </dsp:nvSpPr>
      <dsp:spPr>
        <a:xfrm>
          <a:off x="4211015" y="3634700"/>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9D1B55-ECA4-4883-ACFB-6CBEE9CE2AD6}">
      <dsp:nvSpPr>
        <dsp:cNvPr id="0" name=""/>
        <dsp:cNvSpPr/>
      </dsp:nvSpPr>
      <dsp:spPr>
        <a:xfrm>
          <a:off x="4671898" y="307924"/>
          <a:ext cx="2753169" cy="2363278"/>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9000" r="-29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AE9945-F59E-4B72-84A6-5511D0B34345}">
      <dsp:nvSpPr>
        <dsp:cNvPr id="0" name=""/>
        <dsp:cNvSpPr/>
      </dsp:nvSpPr>
      <dsp:spPr>
        <a:xfrm>
          <a:off x="5427504" y="2360300"/>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0C596D-5452-4330-98DE-0CDBBC9F1EC9}">
      <dsp:nvSpPr>
        <dsp:cNvPr id="0" name=""/>
        <dsp:cNvSpPr/>
      </dsp:nvSpPr>
      <dsp:spPr>
        <a:xfrm>
          <a:off x="7018762" y="1606916"/>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Social Education</a:t>
          </a:r>
          <a:endParaRPr lang="he-IL" sz="2800" kern="1200" dirty="0"/>
        </a:p>
      </dsp:txBody>
      <dsp:txXfrm>
        <a:off x="7445133" y="1972906"/>
        <a:ext cx="1900427" cy="1631298"/>
      </dsp:txXfrm>
    </dsp:sp>
    <dsp:sp modelId="{E85B32CC-0ECD-4A49-B677-AAABA38D0E1A}">
      <dsp:nvSpPr>
        <dsp:cNvPr id="0" name=""/>
        <dsp:cNvSpPr/>
      </dsp:nvSpPr>
      <dsp:spPr>
        <a:xfrm>
          <a:off x="9386246" y="2649979"/>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298064-D751-4FC1-9097-8E464721DECD}">
      <dsp:nvSpPr>
        <dsp:cNvPr id="0" name=""/>
        <dsp:cNvSpPr/>
      </dsp:nvSpPr>
      <dsp:spPr>
        <a:xfrm>
          <a:off x="9375330" y="2905907"/>
          <a:ext cx="2753169" cy="2363278"/>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8000" r="-8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8FAA2B-E2B4-4B6F-A25F-61F7D8B6582F}">
      <dsp:nvSpPr>
        <dsp:cNvPr id="0" name=""/>
        <dsp:cNvSpPr/>
      </dsp:nvSpPr>
      <dsp:spPr>
        <a:xfrm>
          <a:off x="9930815" y="2947730"/>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AC72B9-9BE8-4D59-BFC3-AEFC19540824}">
      <dsp:nvSpPr>
        <dsp:cNvPr id="0" name=""/>
        <dsp:cNvSpPr/>
      </dsp:nvSpPr>
      <dsp:spPr>
        <a:xfrm>
          <a:off x="0" y="151323"/>
          <a:ext cx="6953250" cy="743535"/>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Organizing axes</a:t>
          </a:r>
          <a:endParaRPr lang="en-US" sz="3100" kern="1200"/>
        </a:p>
      </dsp:txBody>
      <dsp:txXfrm>
        <a:off x="36296" y="187619"/>
        <a:ext cx="6880658" cy="670943"/>
      </dsp:txXfrm>
    </dsp:sp>
    <dsp:sp modelId="{7484C5B4-7BCC-413C-891A-17A1AC190883}">
      <dsp:nvSpPr>
        <dsp:cNvPr id="0" name=""/>
        <dsp:cNvSpPr/>
      </dsp:nvSpPr>
      <dsp:spPr>
        <a:xfrm>
          <a:off x="0" y="894859"/>
          <a:ext cx="6953250" cy="4363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766"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AU" sz="2400" kern="1200"/>
            <a:t>Climate</a:t>
          </a:r>
          <a:endParaRPr lang="en-US" sz="2400" kern="1200"/>
        </a:p>
        <a:p>
          <a:pPr marL="228600" lvl="1" indent="-228600" algn="l" defTabSz="1066800">
            <a:lnSpc>
              <a:spcPct val="90000"/>
            </a:lnSpc>
            <a:spcBef>
              <a:spcPct val="0"/>
            </a:spcBef>
            <a:spcAft>
              <a:spcPct val="20000"/>
            </a:spcAft>
            <a:buChar char="•"/>
          </a:pPr>
          <a:r>
            <a:rPr lang="en-AU" sz="2400" kern="1200"/>
            <a:t>Measurement methods and evidence of climate change</a:t>
          </a:r>
          <a:endParaRPr lang="en-US" sz="2400" kern="1200"/>
        </a:p>
        <a:p>
          <a:pPr marL="228600" lvl="1" indent="-228600" algn="l" defTabSz="1066800">
            <a:lnSpc>
              <a:spcPct val="90000"/>
            </a:lnSpc>
            <a:spcBef>
              <a:spcPct val="0"/>
            </a:spcBef>
            <a:spcAft>
              <a:spcPct val="20000"/>
            </a:spcAft>
            <a:buChar char="•"/>
          </a:pPr>
          <a:r>
            <a:rPr lang="en-AU" sz="2400" kern="1200" dirty="0"/>
            <a:t>Discourse on climate change in the public sphere</a:t>
          </a:r>
          <a:endParaRPr lang="en-US" sz="2400" kern="1200" dirty="0"/>
        </a:p>
        <a:p>
          <a:pPr marL="228600" lvl="1" indent="-228600" algn="l" defTabSz="1066800">
            <a:lnSpc>
              <a:spcPct val="90000"/>
            </a:lnSpc>
            <a:spcBef>
              <a:spcPct val="0"/>
            </a:spcBef>
            <a:spcAft>
              <a:spcPct val="20000"/>
            </a:spcAft>
            <a:buChar char="•"/>
          </a:pPr>
          <a:r>
            <a:rPr lang="en-AU" sz="2400" kern="1200"/>
            <a:t>Models, forecasts and scenarios </a:t>
          </a:r>
          <a:endParaRPr lang="en-US" sz="2400" kern="1200"/>
        </a:p>
        <a:p>
          <a:pPr marL="228600" lvl="1" indent="-228600" algn="l" defTabSz="1066800">
            <a:lnSpc>
              <a:spcPct val="90000"/>
            </a:lnSpc>
            <a:spcBef>
              <a:spcPct val="0"/>
            </a:spcBef>
            <a:spcAft>
              <a:spcPct val="20000"/>
            </a:spcAft>
            <a:buChar char="•"/>
          </a:pPr>
          <a:r>
            <a:rPr lang="en-AU" sz="2400" kern="1200" dirty="0"/>
            <a:t>Causes of climate change</a:t>
          </a:r>
          <a:endParaRPr lang="en-US" sz="2400" kern="1200" dirty="0"/>
        </a:p>
        <a:p>
          <a:pPr marL="228600" lvl="1" indent="-228600" algn="l" defTabSz="1066800">
            <a:lnSpc>
              <a:spcPct val="90000"/>
            </a:lnSpc>
            <a:spcBef>
              <a:spcPct val="0"/>
            </a:spcBef>
            <a:spcAft>
              <a:spcPct val="20000"/>
            </a:spcAft>
            <a:buChar char="•"/>
          </a:pPr>
          <a:r>
            <a:rPr lang="en-US" sz="2400" kern="1200" dirty="0"/>
            <a:t>Implications of climate change for the ecosystem; for society and economy </a:t>
          </a:r>
        </a:p>
        <a:p>
          <a:pPr marL="228600" lvl="1" indent="-228600" algn="l" defTabSz="1066800">
            <a:lnSpc>
              <a:spcPct val="90000"/>
            </a:lnSpc>
            <a:spcBef>
              <a:spcPct val="0"/>
            </a:spcBef>
            <a:spcAft>
              <a:spcPct val="20000"/>
            </a:spcAft>
            <a:buChar char="•"/>
          </a:pPr>
          <a:r>
            <a:rPr lang="en-US" sz="2400" kern="1200"/>
            <a:t>Ways of coping:</a:t>
          </a:r>
          <a:r>
            <a:rPr lang="en-AU" sz="2400" kern="1200"/>
            <a:t> mitigation, adaptation, international organizations, governance and policy</a:t>
          </a:r>
          <a:endParaRPr lang="en-US" sz="2400" kern="1200"/>
        </a:p>
        <a:p>
          <a:pPr marL="228600" lvl="1" indent="-228600" algn="l" defTabSz="1066800">
            <a:lnSpc>
              <a:spcPct val="90000"/>
            </a:lnSpc>
            <a:spcBef>
              <a:spcPct val="0"/>
            </a:spcBef>
            <a:spcAft>
              <a:spcPct val="20000"/>
            </a:spcAft>
            <a:buChar char="•"/>
          </a:pPr>
          <a:r>
            <a:rPr lang="en-AU" sz="2400" kern="1200"/>
            <a:t>Ethics</a:t>
          </a:r>
          <a:endParaRPr lang="en-US" sz="2400" kern="1200"/>
        </a:p>
      </dsp:txBody>
      <dsp:txXfrm>
        <a:off x="0" y="894859"/>
        <a:ext cx="6953250" cy="43635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2073F0-61FA-4591-8F94-AED2CF502F4B}">
      <dsp:nvSpPr>
        <dsp:cNvPr id="0" name=""/>
        <dsp:cNvSpPr/>
      </dsp:nvSpPr>
      <dsp:spPr>
        <a:xfrm>
          <a:off x="5457" y="898536"/>
          <a:ext cx="2561841" cy="1773391"/>
        </a:xfrm>
        <a:prstGeom prst="homePlate">
          <a:avLst>
            <a:gd name="adj" fmla="val 25000"/>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312807" bIns="40640" numCol="1" spcCol="1270" anchor="t" anchorCtr="0">
          <a:noAutofit/>
        </a:bodyPr>
        <a:lstStyle/>
        <a:p>
          <a:pPr marL="0" lvl="0" indent="0" algn="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an expert committee</a:t>
          </a:r>
          <a:endParaRPr lang="he-IL" sz="24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1" indent="-171450" algn="r" defTabSz="800100" rtl="1">
            <a:lnSpc>
              <a:spcPct val="90000"/>
            </a:lnSpc>
            <a:spcBef>
              <a:spcPct val="0"/>
            </a:spcBef>
            <a:spcAft>
              <a:spcPct val="15000"/>
            </a:spcAft>
            <a:buChar char="•"/>
          </a:pPr>
          <a:r>
            <a:rPr lang="en-US"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review</a:t>
          </a:r>
          <a:endParaRPr lang="he-IL"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1" indent="-171450" algn="r" defTabSz="800100" rtl="1">
            <a:lnSpc>
              <a:spcPct val="90000"/>
            </a:lnSpc>
            <a:spcBef>
              <a:spcPct val="0"/>
            </a:spcBef>
            <a:spcAft>
              <a:spcPct val="15000"/>
            </a:spcAft>
            <a:buChar char="•"/>
          </a:pPr>
          <a:r>
            <a:rPr lang="en-US"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Curriculum</a:t>
          </a:r>
          <a:endParaRPr lang="he-IL"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1" indent="-171450" algn="r" defTabSz="800100" rtl="1">
            <a:lnSpc>
              <a:spcPct val="90000"/>
            </a:lnSpc>
            <a:spcBef>
              <a:spcPct val="0"/>
            </a:spcBef>
            <a:spcAft>
              <a:spcPct val="15000"/>
            </a:spcAft>
            <a:buChar char="•"/>
          </a:pPr>
          <a:r>
            <a:rPr lang="en-US"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Resources editing</a:t>
          </a:r>
          <a:endParaRPr lang="he-IL"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5457" y="898536"/>
        <a:ext cx="2340167" cy="1773391"/>
      </dsp:txXfrm>
    </dsp:sp>
    <dsp:sp modelId="{5E416695-3501-4A11-B191-617B90EAB0F0}">
      <dsp:nvSpPr>
        <dsp:cNvPr id="0" name=""/>
        <dsp:cNvSpPr/>
      </dsp:nvSpPr>
      <dsp:spPr>
        <a:xfrm>
          <a:off x="2123951" y="898536"/>
          <a:ext cx="2216739" cy="1773391"/>
        </a:xfrm>
        <a:prstGeom prst="chevron">
          <a:avLst>
            <a:gd name="adj" fmla="val 25000"/>
          </a:avLst>
        </a:prstGeom>
        <a:solidFill>
          <a:schemeClr val="accent1">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 wide HQ team with all divisions</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2567299" y="898536"/>
        <a:ext cx="1330043" cy="1773391"/>
      </dsp:txXfrm>
    </dsp:sp>
    <dsp:sp modelId="{A41D1258-2A06-4089-AC60-272E23CA4B9D}">
      <dsp:nvSpPr>
        <dsp:cNvPr id="0" name=""/>
        <dsp:cNvSpPr/>
      </dsp:nvSpPr>
      <dsp:spPr>
        <a:xfrm>
          <a:off x="3897342" y="898536"/>
          <a:ext cx="2491992" cy="1773391"/>
        </a:xfrm>
        <a:prstGeom prst="chevron">
          <a:avLst>
            <a:gd name="adj" fmla="val 25000"/>
          </a:avLst>
        </a:prstGeom>
        <a:solidFill>
          <a:schemeClr val="accent1">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Continuous consultation with the Ministry of Env. Prot. and Env. NGOs</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4340690" y="898536"/>
        <a:ext cx="1605296" cy="1773391"/>
      </dsp:txXfrm>
    </dsp:sp>
    <dsp:sp modelId="{1732E890-F49F-4E10-A9F6-E429C03C73AC}">
      <dsp:nvSpPr>
        <dsp:cNvPr id="0" name=""/>
        <dsp:cNvSpPr/>
      </dsp:nvSpPr>
      <dsp:spPr>
        <a:xfrm>
          <a:off x="5945986" y="898536"/>
          <a:ext cx="2480354" cy="1773391"/>
        </a:xfrm>
        <a:prstGeom prst="chevron">
          <a:avLst>
            <a:gd name="adj" fmla="val 25000"/>
          </a:avLst>
        </a:prstGeom>
        <a:solidFill>
          <a:schemeClr val="accent1">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Developing the pedagogical conceptual view</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ctr" defTabSz="711200" rtl="1">
            <a:lnSpc>
              <a:spcPct val="90000"/>
            </a:lnSpc>
            <a:spcBef>
              <a:spcPct val="0"/>
            </a:spcBef>
            <a:spcAft>
              <a:spcPct val="35000"/>
            </a:spcAft>
            <a:buNone/>
          </a:pPr>
          <a:r>
            <a:rPr lang="en-US" sz="1600" kern="1200" dirty="0">
              <a:solidFill>
                <a:schemeClr val="tx1"/>
              </a:solidFill>
              <a:latin typeface="Calibri" panose="020F0502020204030204" pitchFamily="34" charset="0"/>
              <a:ea typeface="Calibri" panose="020F0502020204030204" pitchFamily="34" charset="0"/>
              <a:cs typeface="Calibri" panose="020F0502020204030204" pitchFamily="34" charset="0"/>
            </a:rPr>
            <a:t>“open code” and partnerships</a:t>
          </a:r>
          <a:endParaRPr lang="he-IL" sz="16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6389334" y="898536"/>
        <a:ext cx="1593658" cy="1773391"/>
      </dsp:txXfrm>
    </dsp:sp>
    <dsp:sp modelId="{1F35FFA7-7D93-49CA-B7E5-E4FE0CA44AC8}">
      <dsp:nvSpPr>
        <dsp:cNvPr id="0" name=""/>
        <dsp:cNvSpPr/>
      </dsp:nvSpPr>
      <dsp:spPr>
        <a:xfrm>
          <a:off x="7982993" y="898536"/>
          <a:ext cx="2216739" cy="1773391"/>
        </a:xfrm>
        <a:prstGeom prst="chevron">
          <a:avLst>
            <a:gd name="adj" fmla="val 25000"/>
          </a:avLst>
        </a:prstGeom>
        <a:solidFill>
          <a:schemeClr val="accent1">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Developing an implementation plan in the HQ and districts</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8426341" y="898536"/>
        <a:ext cx="1330043" cy="1773391"/>
      </dsp:txXfrm>
    </dsp:sp>
    <dsp:sp modelId="{C4CDD088-FEE5-414A-8DCF-D5BCFDEEDF61}">
      <dsp:nvSpPr>
        <dsp:cNvPr id="0" name=""/>
        <dsp:cNvSpPr/>
      </dsp:nvSpPr>
      <dsp:spPr>
        <a:xfrm>
          <a:off x="9756384" y="898536"/>
          <a:ext cx="2216739" cy="1773391"/>
        </a:xfrm>
        <a:prstGeom prst="chevron">
          <a:avLst>
            <a:gd name="adj" fmla="val 25000"/>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Appointing a “subject chief” and starting implementation in 2023-4 school year </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10199732" y="898536"/>
        <a:ext cx="1330043" cy="17733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BFCCE7-B551-4623-BA29-B10E7C8C59FF}">
      <dsp:nvSpPr>
        <dsp:cNvPr id="0" name=""/>
        <dsp:cNvSpPr/>
      </dsp:nvSpPr>
      <dsp:spPr>
        <a:xfrm>
          <a:off x="0" y="486847"/>
          <a:ext cx="1486866" cy="975755"/>
        </a:xfrm>
        <a:prstGeom prst="roundRect">
          <a:avLst>
            <a:gd name="adj" fmla="val 10000"/>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Security and emergency protocols</a:t>
          </a:r>
          <a:endParaRPr lang="he-IL" sz="1800" b="1" kern="1200" dirty="0">
            <a:solidFill>
              <a:schemeClr val="tx1"/>
            </a:solidFill>
          </a:endParaRPr>
        </a:p>
      </dsp:txBody>
      <dsp:txXfrm>
        <a:off x="28579" y="515426"/>
        <a:ext cx="1429708" cy="918597"/>
      </dsp:txXfrm>
    </dsp:sp>
    <dsp:sp modelId="{A1A42843-4670-46B2-86B2-B8E6658D1CE5}">
      <dsp:nvSpPr>
        <dsp:cNvPr id="0" name=""/>
        <dsp:cNvSpPr/>
      </dsp:nvSpPr>
      <dsp:spPr>
        <a:xfrm>
          <a:off x="1635552" y="790353"/>
          <a:ext cx="315215" cy="368742"/>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1635552" y="864101"/>
        <a:ext cx="220651" cy="221246"/>
      </dsp:txXfrm>
    </dsp:sp>
    <dsp:sp modelId="{E0BC6D1B-D820-4ABD-846C-3A1CE1F49C5D}">
      <dsp:nvSpPr>
        <dsp:cNvPr id="0" name=""/>
        <dsp:cNvSpPr/>
      </dsp:nvSpPr>
      <dsp:spPr>
        <a:xfrm>
          <a:off x="2081612" y="486847"/>
          <a:ext cx="1486866" cy="975755"/>
        </a:xfrm>
        <a:prstGeom prst="roundRect">
          <a:avLst>
            <a:gd name="adj" fmla="val 10000"/>
          </a:avLst>
        </a:prstGeom>
        <a:solidFill>
          <a:schemeClr val="accent1">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Operations logistics and purchases</a:t>
          </a:r>
          <a:endParaRPr lang="he-IL" sz="1800" b="1" kern="1200" dirty="0">
            <a:solidFill>
              <a:schemeClr val="tx1"/>
            </a:solidFill>
          </a:endParaRPr>
        </a:p>
      </dsp:txBody>
      <dsp:txXfrm>
        <a:off x="2110191" y="515426"/>
        <a:ext cx="1429708" cy="918597"/>
      </dsp:txXfrm>
    </dsp:sp>
    <dsp:sp modelId="{FD48FC2E-9F54-4F1B-8E63-D3EB74FB3676}">
      <dsp:nvSpPr>
        <dsp:cNvPr id="0" name=""/>
        <dsp:cNvSpPr/>
      </dsp:nvSpPr>
      <dsp:spPr>
        <a:xfrm>
          <a:off x="3717165" y="790353"/>
          <a:ext cx="315215" cy="368742"/>
        </a:xfrm>
        <a:prstGeom prst="rightArrow">
          <a:avLst>
            <a:gd name="adj1" fmla="val 60000"/>
            <a:gd name="adj2" fmla="val 50000"/>
          </a:avLst>
        </a:prstGeom>
        <a:solidFill>
          <a:schemeClr val="accent1">
            <a:shade val="90000"/>
            <a:hueOff val="88513"/>
            <a:satOff val="-6381"/>
            <a:lumOff val="981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3717165" y="864101"/>
        <a:ext cx="220651" cy="221246"/>
      </dsp:txXfrm>
    </dsp:sp>
    <dsp:sp modelId="{58723C6B-20D9-4869-9555-4B79074D2945}">
      <dsp:nvSpPr>
        <dsp:cNvPr id="0" name=""/>
        <dsp:cNvSpPr/>
      </dsp:nvSpPr>
      <dsp:spPr>
        <a:xfrm>
          <a:off x="4163225" y="486847"/>
          <a:ext cx="1486866" cy="975755"/>
        </a:xfrm>
        <a:prstGeom prst="roundRect">
          <a:avLst>
            <a:gd name="adj" fmla="val 10000"/>
          </a:avLst>
        </a:prstGeom>
        <a:solidFill>
          <a:schemeClr val="accent1">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Building and development</a:t>
          </a:r>
          <a:endParaRPr lang="he-IL" sz="1800" b="1" kern="1200" dirty="0">
            <a:solidFill>
              <a:schemeClr val="tx1"/>
            </a:solidFill>
          </a:endParaRPr>
        </a:p>
      </dsp:txBody>
      <dsp:txXfrm>
        <a:off x="4191804" y="515426"/>
        <a:ext cx="1429708" cy="918597"/>
      </dsp:txXfrm>
    </dsp:sp>
    <dsp:sp modelId="{985BD3FE-B8A9-46BF-AB67-80B981812B26}">
      <dsp:nvSpPr>
        <dsp:cNvPr id="0" name=""/>
        <dsp:cNvSpPr/>
      </dsp:nvSpPr>
      <dsp:spPr>
        <a:xfrm>
          <a:off x="5798778" y="790353"/>
          <a:ext cx="315215" cy="368742"/>
        </a:xfrm>
        <a:prstGeom prst="rightArrow">
          <a:avLst>
            <a:gd name="adj1" fmla="val 60000"/>
            <a:gd name="adj2" fmla="val 50000"/>
          </a:avLst>
        </a:prstGeom>
        <a:solidFill>
          <a:schemeClr val="accent1">
            <a:shade val="90000"/>
            <a:hueOff val="177025"/>
            <a:satOff val="-12762"/>
            <a:lumOff val="1962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5798778" y="864101"/>
        <a:ext cx="220651" cy="221246"/>
      </dsp:txXfrm>
    </dsp:sp>
    <dsp:sp modelId="{EBDF005D-930D-442E-A012-5D388FC02F9B}">
      <dsp:nvSpPr>
        <dsp:cNvPr id="0" name=""/>
        <dsp:cNvSpPr/>
      </dsp:nvSpPr>
      <dsp:spPr>
        <a:xfrm>
          <a:off x="6244838" y="486847"/>
          <a:ext cx="1486866" cy="975755"/>
        </a:xfrm>
        <a:prstGeom prst="roundRect">
          <a:avLst>
            <a:gd name="adj" fmla="val 10000"/>
          </a:avLst>
        </a:prstGeom>
        <a:solidFill>
          <a:schemeClr val="accent1">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Health</a:t>
          </a:r>
          <a:endParaRPr lang="he-IL" sz="1800" b="1" kern="1200" dirty="0">
            <a:solidFill>
              <a:schemeClr val="tx1"/>
            </a:solidFill>
          </a:endParaRPr>
        </a:p>
      </dsp:txBody>
      <dsp:txXfrm>
        <a:off x="6273417" y="515426"/>
        <a:ext cx="1429708" cy="918597"/>
      </dsp:txXfrm>
    </dsp:sp>
    <dsp:sp modelId="{6D240248-C7DC-4BF2-8042-FB3F46489C57}">
      <dsp:nvSpPr>
        <dsp:cNvPr id="0" name=""/>
        <dsp:cNvSpPr/>
      </dsp:nvSpPr>
      <dsp:spPr>
        <a:xfrm>
          <a:off x="7880391" y="790353"/>
          <a:ext cx="315215" cy="368742"/>
        </a:xfrm>
        <a:prstGeom prst="rightArrow">
          <a:avLst>
            <a:gd name="adj1" fmla="val 60000"/>
            <a:gd name="adj2" fmla="val 50000"/>
          </a:avLst>
        </a:prstGeom>
        <a:solidFill>
          <a:schemeClr val="accent1">
            <a:shade val="90000"/>
            <a:hueOff val="265538"/>
            <a:satOff val="-19142"/>
            <a:lumOff val="2943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7880391" y="864101"/>
        <a:ext cx="220651" cy="221246"/>
      </dsp:txXfrm>
    </dsp:sp>
    <dsp:sp modelId="{7E97729B-09D5-4CCC-BF9C-EF6D6582653C}">
      <dsp:nvSpPr>
        <dsp:cNvPr id="0" name=""/>
        <dsp:cNvSpPr/>
      </dsp:nvSpPr>
      <dsp:spPr>
        <a:xfrm>
          <a:off x="8326451" y="486847"/>
          <a:ext cx="1486866" cy="975755"/>
        </a:xfrm>
        <a:prstGeom prst="roundRect">
          <a:avLst>
            <a:gd name="adj" fmla="val 10000"/>
          </a:avLst>
        </a:prstGeom>
        <a:solidFill>
          <a:schemeClr val="accent1">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Nutrition</a:t>
          </a:r>
          <a:endParaRPr lang="he-IL" sz="1800" b="1" kern="1200" dirty="0">
            <a:solidFill>
              <a:schemeClr val="tx1"/>
            </a:solidFill>
          </a:endParaRPr>
        </a:p>
      </dsp:txBody>
      <dsp:txXfrm>
        <a:off x="8355030" y="515426"/>
        <a:ext cx="1429708" cy="918597"/>
      </dsp:txXfrm>
    </dsp:sp>
    <dsp:sp modelId="{7F6EB968-83F9-4E04-836D-BB5F769A6C25}">
      <dsp:nvSpPr>
        <dsp:cNvPr id="0" name=""/>
        <dsp:cNvSpPr/>
      </dsp:nvSpPr>
      <dsp:spPr>
        <a:xfrm>
          <a:off x="9962003" y="790353"/>
          <a:ext cx="315215" cy="368742"/>
        </a:xfrm>
        <a:prstGeom prst="rightArrow">
          <a:avLst>
            <a:gd name="adj1" fmla="val 60000"/>
            <a:gd name="adj2" fmla="val 50000"/>
          </a:avLst>
        </a:prstGeom>
        <a:solidFill>
          <a:schemeClr val="accent1">
            <a:shade val="90000"/>
            <a:hueOff val="354051"/>
            <a:satOff val="-25523"/>
            <a:lumOff val="3924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p>
      </dsp:txBody>
      <dsp:txXfrm>
        <a:off x="9962003" y="864101"/>
        <a:ext cx="220651" cy="221246"/>
      </dsp:txXfrm>
    </dsp:sp>
    <dsp:sp modelId="{36C88042-61A6-49F8-9C6D-A115D8C8AA20}">
      <dsp:nvSpPr>
        <dsp:cNvPr id="0" name=""/>
        <dsp:cNvSpPr/>
      </dsp:nvSpPr>
      <dsp:spPr>
        <a:xfrm>
          <a:off x="10408063" y="486847"/>
          <a:ext cx="1486866" cy="975755"/>
        </a:xfrm>
        <a:prstGeom prst="roundRect">
          <a:avLst>
            <a:gd name="adj" fmla="val 10000"/>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Digital systems – risk maps</a:t>
          </a:r>
          <a:endParaRPr lang="he-IL" sz="1800" b="1" kern="1200" dirty="0">
            <a:solidFill>
              <a:schemeClr val="tx1"/>
            </a:solidFill>
          </a:endParaRPr>
        </a:p>
      </dsp:txBody>
      <dsp:txXfrm>
        <a:off x="10436642" y="515426"/>
        <a:ext cx="1429708" cy="91859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940E4-0D60-4A38-8A74-38FE8A128BB4}">
      <dsp:nvSpPr>
        <dsp:cNvPr id="0" name=""/>
        <dsp:cNvSpPr/>
      </dsp:nvSpPr>
      <dsp:spPr>
        <a:xfrm>
          <a:off x="0" y="15949"/>
          <a:ext cx="9179545" cy="789750"/>
        </a:xfrm>
        <a:prstGeom prst="roundRect">
          <a:avLst/>
        </a:prstGeom>
        <a:solidFill>
          <a:schemeClr val="accent3">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Has the school appointed a teacher leading instruction on climate change? Has a multidisciplinary team been established to coordinate activities on the subject?</a:t>
          </a:r>
          <a:endParaRPr lang="en-US" sz="2000" b="0" kern="1200" dirty="0">
            <a:solidFill>
              <a:schemeClr val="tx2"/>
            </a:solidFill>
            <a:latin typeface="Calibri" panose="020F0502020204030204" pitchFamily="34" charset="0"/>
            <a:cs typeface="Calibri" panose="020F0502020204030204" pitchFamily="34" charset="0"/>
          </a:endParaRPr>
        </a:p>
      </dsp:txBody>
      <dsp:txXfrm>
        <a:off x="38552" y="54501"/>
        <a:ext cx="9102441" cy="712646"/>
      </dsp:txXfrm>
    </dsp:sp>
    <dsp:sp modelId="{AA2F4471-E4A2-443B-A4F0-BA68108483FC}">
      <dsp:nvSpPr>
        <dsp:cNvPr id="0" name=""/>
        <dsp:cNvSpPr/>
      </dsp:nvSpPr>
      <dsp:spPr>
        <a:xfrm>
          <a:off x="0" y="883459"/>
          <a:ext cx="9179545" cy="789750"/>
        </a:xfrm>
        <a:prstGeom prst="roundRect">
          <a:avLst/>
        </a:prstGeom>
        <a:solidFill>
          <a:schemeClr val="accent3">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Is climate change taught at school? In what age groups??</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922011"/>
        <a:ext cx="9102441" cy="712646"/>
      </dsp:txXfrm>
    </dsp:sp>
    <dsp:sp modelId="{FC931424-E166-457C-9AA4-59CA9573C51E}">
      <dsp:nvSpPr>
        <dsp:cNvPr id="0" name=""/>
        <dsp:cNvSpPr/>
      </dsp:nvSpPr>
      <dsp:spPr>
        <a:xfrm>
          <a:off x="0" y="1726257"/>
          <a:ext cx="9179545" cy="789750"/>
        </a:xfrm>
        <a:prstGeom prst="roundRect">
          <a:avLst/>
        </a:prstGeom>
        <a:solidFill>
          <a:schemeClr val="accent3">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1">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How many teachers participated in professional development processes in the field of climate change? In what disciplines?</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1764809"/>
        <a:ext cx="9102441" cy="712646"/>
      </dsp:txXfrm>
    </dsp:sp>
    <dsp:sp modelId="{E71AF40E-745A-4F1F-B98B-41F5E6E8CBC2}">
      <dsp:nvSpPr>
        <dsp:cNvPr id="0" name=""/>
        <dsp:cNvSpPr/>
      </dsp:nvSpPr>
      <dsp:spPr>
        <a:xfrm>
          <a:off x="0" y="2618480"/>
          <a:ext cx="9179545" cy="789750"/>
        </a:xfrm>
        <a:prstGeom prst="roundRect">
          <a:avLst/>
        </a:prstGeom>
        <a:solidFill>
          <a:schemeClr val="accent3">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he-IL" sz="2000" b="0" i="0" kern="1200" dirty="0">
              <a:solidFill>
                <a:schemeClr val="tx2"/>
              </a:solidFill>
              <a:latin typeface="Calibri" panose="020F0502020204030204" pitchFamily="34" charset="0"/>
              <a:cs typeface="Calibri" panose="020F0502020204030204" pitchFamily="34" charset="0"/>
            </a:rPr>
            <a:t> </a:t>
          </a:r>
          <a:r>
            <a:rPr lang="en-US" sz="2000" b="0" i="0" kern="1200" dirty="0">
              <a:solidFill>
                <a:schemeClr val="tx2"/>
              </a:solidFill>
              <a:latin typeface="Calibri" panose="020F0502020204030204" pitchFamily="34" charset="0"/>
              <a:cs typeface="Calibri" panose="020F0502020204030204" pitchFamily="34" charset="0"/>
            </a:rPr>
            <a:t>Describe planned and already implemented climate change initiatives and actions</a:t>
          </a:r>
          <a:r>
            <a:rPr lang="he-IL" sz="2000" b="0" i="0" kern="1200" dirty="0">
              <a:solidFill>
                <a:schemeClr val="tx2"/>
              </a:solidFill>
              <a:latin typeface="Calibri" panose="020F0502020204030204" pitchFamily="34" charset="0"/>
              <a:cs typeface="Calibri" panose="020F0502020204030204" pitchFamily="34" charset="0"/>
            </a:rPr>
            <a:t>. </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2657032"/>
        <a:ext cx="9102441" cy="712646"/>
      </dsp:txXfrm>
    </dsp:sp>
    <dsp:sp modelId="{77488542-28CC-4371-B3DF-D9C54EF467D6}">
      <dsp:nvSpPr>
        <dsp:cNvPr id="0" name=""/>
        <dsp:cNvSpPr/>
      </dsp:nvSpPr>
      <dsp:spPr>
        <a:xfrm>
          <a:off x="0" y="3485990"/>
          <a:ext cx="9179545" cy="789750"/>
        </a:xfrm>
        <a:prstGeom prst="roundRect">
          <a:avLst/>
        </a:prstGeom>
        <a:solidFill>
          <a:schemeClr val="accent3">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he-IL" sz="2000" b="0" i="0" kern="1200" dirty="0">
              <a:solidFill>
                <a:schemeClr val="tx2"/>
              </a:solidFill>
              <a:latin typeface="Calibri" panose="020F0502020204030204" pitchFamily="34" charset="0"/>
              <a:cs typeface="Calibri" panose="020F0502020204030204" pitchFamily="34" charset="0"/>
            </a:rPr>
            <a:t> </a:t>
          </a:r>
          <a:r>
            <a:rPr lang="en-US" sz="2000" b="0" i="0" kern="1200" dirty="0">
              <a:solidFill>
                <a:schemeClr val="tx2"/>
              </a:solidFill>
              <a:latin typeface="Calibri" panose="020F0502020204030204" pitchFamily="34" charset="0"/>
              <a:cs typeface="Calibri" panose="020F0502020204030204" pitchFamily="34" charset="0"/>
            </a:rPr>
            <a:t>Is the field of climate change implemented to your satisfaction at school. Yes/No</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3524542"/>
        <a:ext cx="9102441" cy="712646"/>
      </dsp:txXfrm>
    </dsp:sp>
    <dsp:sp modelId="{0699CA0E-9BA5-40FC-B83F-4AD81E531365}">
      <dsp:nvSpPr>
        <dsp:cNvPr id="0" name=""/>
        <dsp:cNvSpPr/>
      </dsp:nvSpPr>
      <dsp:spPr>
        <a:xfrm>
          <a:off x="0" y="4353500"/>
          <a:ext cx="9179545" cy="789750"/>
        </a:xfrm>
        <a:prstGeom prst="roundRect">
          <a:avLst/>
        </a:prstGeom>
        <a:solidFill>
          <a:schemeClr val="accent3">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What will help you expand the application to the whole school or community?</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4392052"/>
        <a:ext cx="9102441" cy="71264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787D94-02D2-42ED-B3E0-E3793D44D3FB}">
      <dsp:nvSpPr>
        <dsp:cNvPr id="0" name=""/>
        <dsp:cNvSpPr/>
      </dsp:nvSpPr>
      <dsp:spPr>
        <a:xfrm>
          <a:off x="-54602" y="212999"/>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71BF8E-919B-4E1B-A98E-A854AB52A24C}">
      <dsp:nvSpPr>
        <dsp:cNvPr id="0" name=""/>
        <dsp:cNvSpPr/>
      </dsp:nvSpPr>
      <dsp:spPr>
        <a:xfrm>
          <a:off x="-98730" y="123606"/>
          <a:ext cx="669586" cy="66828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71299F-121D-4701-B019-4D6EDDE3ED44}">
      <dsp:nvSpPr>
        <dsp:cNvPr id="0" name=""/>
        <dsp:cNvSpPr/>
      </dsp:nvSpPr>
      <dsp:spPr>
        <a:xfrm>
          <a:off x="1089686" y="146642"/>
          <a:ext cx="7381729"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89000" rtl="0">
            <a:lnSpc>
              <a:spcPct val="100000"/>
            </a:lnSpc>
            <a:spcBef>
              <a:spcPct val="0"/>
            </a:spcBef>
            <a:spcAft>
              <a:spcPct val="35000"/>
            </a:spcAft>
            <a:buNone/>
          </a:pPr>
          <a:r>
            <a:rPr lang="en-US" sz="2000" kern="1200" dirty="0">
              <a:latin typeface="Calibri" panose="020F0502020204030204" pitchFamily="34" charset="0"/>
              <a:cs typeface="Calibri" panose="020F0502020204030204" pitchFamily="34" charset="0"/>
            </a:rPr>
            <a:t>Guidelines to awareness in social emotional leaning in climate change education</a:t>
          </a:r>
        </a:p>
      </dsp:txBody>
      <dsp:txXfrm>
        <a:off x="1089686" y="146642"/>
        <a:ext cx="7381729" cy="628560"/>
      </dsp:txXfrm>
    </dsp:sp>
    <dsp:sp modelId="{F882C0F4-98B8-4DCD-9146-7BA574013AA5}">
      <dsp:nvSpPr>
        <dsp:cNvPr id="0" name=""/>
        <dsp:cNvSpPr/>
      </dsp:nvSpPr>
      <dsp:spPr>
        <a:xfrm>
          <a:off x="-97016" y="1039083"/>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182595-76FA-47C1-8F67-C3D76E553328}">
      <dsp:nvSpPr>
        <dsp:cNvPr id="0" name=""/>
        <dsp:cNvSpPr/>
      </dsp:nvSpPr>
      <dsp:spPr>
        <a:xfrm>
          <a:off x="-36203" y="980228"/>
          <a:ext cx="584757" cy="5836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9087D4C-7591-40F9-AE49-981295F1556C}">
      <dsp:nvSpPr>
        <dsp:cNvPr id="0" name=""/>
        <dsp:cNvSpPr/>
      </dsp:nvSpPr>
      <dsp:spPr>
        <a:xfrm>
          <a:off x="1074395" y="957754"/>
          <a:ext cx="8855700"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89000" rtl="0">
            <a:lnSpc>
              <a:spcPct val="100000"/>
            </a:lnSpc>
            <a:spcBef>
              <a:spcPct val="0"/>
            </a:spcBef>
            <a:spcAft>
              <a:spcPct val="35000"/>
            </a:spcAft>
            <a:buNone/>
          </a:pPr>
          <a:r>
            <a:rPr lang="en-US" sz="2000" kern="1200" dirty="0">
              <a:latin typeface="Calibri" panose="020F0502020204030204" pitchFamily="34" charset="0"/>
              <a:cs typeface="Calibri" panose="020F0502020204030204" pitchFamily="34" charset="0"/>
            </a:rPr>
            <a:t>Developing recommendations to management of intervention in relation to climate change according to SEL </a:t>
          </a:r>
        </a:p>
      </dsp:txBody>
      <dsp:txXfrm>
        <a:off x="1074395" y="957754"/>
        <a:ext cx="8855700" cy="628560"/>
      </dsp:txXfrm>
    </dsp:sp>
    <dsp:sp modelId="{3E83B100-50E9-4315-A70D-F03E2DF78D05}">
      <dsp:nvSpPr>
        <dsp:cNvPr id="0" name=""/>
        <dsp:cNvSpPr/>
      </dsp:nvSpPr>
      <dsp:spPr>
        <a:xfrm>
          <a:off x="-98730" y="1824784"/>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1880BE-8893-44CD-898A-348211A9EBB0}">
      <dsp:nvSpPr>
        <dsp:cNvPr id="0" name=""/>
        <dsp:cNvSpPr/>
      </dsp:nvSpPr>
      <dsp:spPr>
        <a:xfrm>
          <a:off x="21793" y="1833734"/>
          <a:ext cx="468760" cy="46784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8112111-3E98-49EB-9C46-DB5005EB90DB}">
      <dsp:nvSpPr>
        <dsp:cNvPr id="0" name=""/>
        <dsp:cNvSpPr/>
      </dsp:nvSpPr>
      <dsp:spPr>
        <a:xfrm>
          <a:off x="1063550" y="1824784"/>
          <a:ext cx="7685089"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89000" rtl="0">
            <a:lnSpc>
              <a:spcPct val="100000"/>
            </a:lnSpc>
            <a:spcBef>
              <a:spcPct val="0"/>
            </a:spcBef>
            <a:spcAft>
              <a:spcPct val="35000"/>
            </a:spcAft>
            <a:buNone/>
          </a:pPr>
          <a:r>
            <a:rPr lang="en-US" sz="2000" kern="1200" dirty="0">
              <a:latin typeface="Calibri" panose="020F0502020204030204" pitchFamily="34" charset="0"/>
              <a:cs typeface="Calibri" panose="020F0502020204030204" pitchFamily="34" charset="0"/>
            </a:rPr>
            <a:t>Guidelines to managing “climate anxiety”</a:t>
          </a:r>
        </a:p>
      </dsp:txBody>
      <dsp:txXfrm>
        <a:off x="1063550" y="1824784"/>
        <a:ext cx="7685089" cy="628560"/>
      </dsp:txXfrm>
    </dsp:sp>
    <dsp:sp modelId="{ED6510C7-CDD0-411E-B33D-8EE167FF6631}">
      <dsp:nvSpPr>
        <dsp:cNvPr id="0" name=""/>
        <dsp:cNvSpPr/>
      </dsp:nvSpPr>
      <dsp:spPr>
        <a:xfrm>
          <a:off x="-98730" y="2610484"/>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510068-98F2-4395-9290-6A57B087C1F6}">
      <dsp:nvSpPr>
        <dsp:cNvPr id="0" name=""/>
        <dsp:cNvSpPr/>
      </dsp:nvSpPr>
      <dsp:spPr>
        <a:xfrm>
          <a:off x="117620" y="2774425"/>
          <a:ext cx="277107" cy="27656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B082739-EB4F-4904-A08D-F9B8F9D12C25}">
      <dsp:nvSpPr>
        <dsp:cNvPr id="0" name=""/>
        <dsp:cNvSpPr/>
      </dsp:nvSpPr>
      <dsp:spPr>
        <a:xfrm>
          <a:off x="1091391" y="2534284"/>
          <a:ext cx="9758415"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00100" rtl="0">
            <a:lnSpc>
              <a:spcPct val="100000"/>
            </a:lnSpc>
            <a:spcBef>
              <a:spcPct val="0"/>
            </a:spcBef>
            <a:spcAft>
              <a:spcPct val="35000"/>
            </a:spcAft>
            <a:buNone/>
          </a:pPr>
          <a:r>
            <a:rPr lang="en-US" sz="1800" kern="1200" dirty="0">
              <a:latin typeface="Calibri" panose="020F0502020204030204" pitchFamily="34" charset="0"/>
              <a:cs typeface="Calibri" panose="020F0502020204030204" pitchFamily="34" charset="0"/>
            </a:rPr>
            <a:t>Recommendations to counselors' actions to increase awareness to the emotional and social aspects of comping with climate change and the climate crisis</a:t>
          </a:r>
        </a:p>
      </dsp:txBody>
      <dsp:txXfrm>
        <a:off x="1091391" y="2534284"/>
        <a:ext cx="9758415" cy="628560"/>
      </dsp:txXfrm>
    </dsp:sp>
    <dsp:sp modelId="{920C8CC0-42E2-453C-B10B-B3905F5DF966}">
      <dsp:nvSpPr>
        <dsp:cNvPr id="0" name=""/>
        <dsp:cNvSpPr/>
      </dsp:nvSpPr>
      <dsp:spPr>
        <a:xfrm>
          <a:off x="98730" y="3435667"/>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016DA1-F3FD-4431-99A3-82ACA878E5FA}">
      <dsp:nvSpPr>
        <dsp:cNvPr id="0" name=""/>
        <dsp:cNvSpPr/>
      </dsp:nvSpPr>
      <dsp:spPr>
        <a:xfrm>
          <a:off x="119983" y="3375835"/>
          <a:ext cx="582951" cy="58181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B64563-CE61-4F48-9BA8-5F7689CB5904}">
      <dsp:nvSpPr>
        <dsp:cNvPr id="0" name=""/>
        <dsp:cNvSpPr/>
      </dsp:nvSpPr>
      <dsp:spPr>
        <a:xfrm>
          <a:off x="1025333" y="3375835"/>
          <a:ext cx="6578639"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00100" rtl="0">
            <a:lnSpc>
              <a:spcPct val="100000"/>
            </a:lnSpc>
            <a:spcBef>
              <a:spcPct val="0"/>
            </a:spcBef>
            <a:spcAft>
              <a:spcPct val="35000"/>
            </a:spcAft>
            <a:buNone/>
          </a:pPr>
          <a:r>
            <a:rPr lang="en-US" sz="1800" kern="1200" dirty="0">
              <a:latin typeface="Calibri" panose="020F0502020204030204" pitchFamily="34" charset="0"/>
              <a:cs typeface="Calibri" panose="020F0502020204030204" pitchFamily="34" charset="0"/>
            </a:rPr>
            <a:t>Target audience: School staff, teachers, room teachers, preschool teachers, counselors, psychologists and parents</a:t>
          </a:r>
        </a:p>
      </dsp:txBody>
      <dsp:txXfrm>
        <a:off x="1025333" y="3375835"/>
        <a:ext cx="6578639" cy="628560"/>
      </dsp:txXfrm>
    </dsp:sp>
    <dsp:sp modelId="{B7B0565C-2714-4FC4-A30F-97753B6BF545}">
      <dsp:nvSpPr>
        <dsp:cNvPr id="0" name=""/>
        <dsp:cNvSpPr/>
      </dsp:nvSpPr>
      <dsp:spPr>
        <a:xfrm>
          <a:off x="6244661" y="1987294"/>
          <a:ext cx="4913243"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r" defTabSz="622300" rtl="0">
            <a:lnSpc>
              <a:spcPct val="10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6244661" y="1987294"/>
        <a:ext cx="4913243" cy="62856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0.37889</cdr:x>
      <cdr:y>0.55117</cdr:y>
    </cdr:from>
    <cdr:to>
      <cdr:x>0.41826</cdr:x>
      <cdr:y>0.69068</cdr:y>
    </cdr:to>
    <cdr:sp macro="" textlink="">
      <cdr:nvSpPr>
        <cdr:cNvPr id="3" name="מלבן 2">
          <a:extLst xmlns:a="http://schemas.openxmlformats.org/drawingml/2006/main">
            <a:ext uri="{FF2B5EF4-FFF2-40B4-BE49-F238E27FC236}">
              <a16:creationId xmlns:a16="http://schemas.microsoft.com/office/drawing/2014/main" id="{B17755C9-5B61-437B-7C01-D261C2D8CA90}"/>
            </a:ext>
          </a:extLst>
        </cdr:cNvPr>
        <cdr:cNvSpPr/>
      </cdr:nvSpPr>
      <cdr:spPr>
        <a:xfrm xmlns:a="http://schemas.openxmlformats.org/drawingml/2006/main">
          <a:off x="3670391" y="2402167"/>
          <a:ext cx="381414" cy="608022"/>
        </a:xfrm>
        <a:prstGeom xmlns:a="http://schemas.openxmlformats.org/drawingml/2006/main" prst="rect">
          <a:avLst/>
        </a:prstGeom>
        <a:solidFill xmlns:a="http://schemas.openxmlformats.org/drawingml/2006/main">
          <a:schemeClr val="accent3"/>
        </a:solidFill>
        <a:ln xmlns:a="http://schemas.openxmlformats.org/drawingml/2006/main">
          <a:noFill/>
        </a:ln>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rtlCol="1" anchor="ctr"/>
        <a:lstStyle xmlns:a="http://schemas.openxmlformats.org/drawingml/2006/main">
          <a:defPPr>
            <a:defRPr lang="en-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he-IL" sz="1000" dirty="0">
            <a:solidFill>
              <a:schemeClr val="tx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3971C-1939-5242-A259-5A25278F37E1}" type="datetimeFigureOut">
              <a:rPr lang="en-IL" smtClean="0"/>
              <a:t>05/24/2023</a:t>
            </a:fld>
            <a:endParaRPr lang="en-I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33E4C-42E4-7844-8591-CD092DA90364}" type="slidenum">
              <a:rPr lang="en-IL" smtClean="0"/>
              <a:t>‹#›</a:t>
            </a:fld>
            <a:endParaRPr lang="en-IL"/>
          </a:p>
        </p:txBody>
      </p:sp>
    </p:spTree>
    <p:extLst>
      <p:ext uri="{BB962C8B-B14F-4D97-AF65-F5344CB8AC3E}">
        <p14:creationId xmlns:p14="http://schemas.microsoft.com/office/powerpoint/2010/main" val="455784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eyda.education.gov.il/files/Pop/0files/climate-change/high-school/Draft-content-specificatio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9"/>
        <p:cNvGrpSpPr/>
        <p:nvPr/>
      </p:nvGrpSpPr>
      <p:grpSpPr>
        <a:xfrm>
          <a:off x="0" y="0"/>
          <a:ext cx="0" cy="0"/>
          <a:chOff x="0" y="0"/>
          <a:chExt cx="0" cy="0"/>
        </a:xfrm>
      </p:grpSpPr>
      <p:sp>
        <p:nvSpPr>
          <p:cNvPr id="2710" name="Google Shape;2710;g8eb50ef587_0_73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1" name="Google Shape;2711;g8eb50ef587_0_73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he-IL" dirty="0"/>
              <a:t>פדגוגיה רלוונטית תרבות – בדואים, בצורה</a:t>
            </a:r>
            <a:r>
              <a:rPr lang="he-IL" baseline="0" dirty="0"/>
              <a:t> הדרגתית</a:t>
            </a:r>
          </a:p>
          <a:p>
            <a:pPr marL="0" lvl="0" indent="0" algn="r" rtl="1">
              <a:spcBef>
                <a:spcPts val="0"/>
              </a:spcBef>
              <a:spcAft>
                <a:spcPts val="0"/>
              </a:spcAft>
              <a:buNone/>
            </a:pPr>
            <a:r>
              <a:rPr lang="he-IL" baseline="0" dirty="0"/>
              <a:t>למידה סביב שאלות גדולות, </a:t>
            </a:r>
          </a:p>
          <a:p>
            <a:pPr marL="0" lvl="0" indent="0" algn="r" rtl="1">
              <a:spcBef>
                <a:spcPts val="0"/>
              </a:spcBef>
              <a:spcAft>
                <a:spcPts val="0"/>
              </a:spcAft>
              <a:buNone/>
            </a:pPr>
            <a:r>
              <a:rPr lang="he-IL" baseline="0" dirty="0"/>
              <a:t>להתחיל מהגן – מהאני ...במעגלים נפרדים...</a:t>
            </a:r>
            <a:endParaRPr lang="he-IL" dirty="0"/>
          </a:p>
          <a:p>
            <a:pPr marL="0" lvl="0" indent="0" algn="r" rtl="1">
              <a:spcBef>
                <a:spcPts val="0"/>
              </a:spcBef>
              <a:spcAft>
                <a:spcPts val="0"/>
              </a:spcAft>
              <a:buNone/>
            </a:pPr>
            <a:endParaRPr lang="he-IL" dirty="0"/>
          </a:p>
          <a:p>
            <a:pPr marL="0" lvl="0" indent="0" algn="r" rtl="1">
              <a:spcBef>
                <a:spcPts val="0"/>
              </a:spcBef>
              <a:spcAft>
                <a:spcPts val="0"/>
              </a:spcAft>
              <a:buNone/>
            </a:pPr>
            <a:endParaRPr lang="he-IL" dirty="0"/>
          </a:p>
          <a:p>
            <a:pPr marL="0" lvl="0" indent="0" algn="r" rtl="1">
              <a:spcBef>
                <a:spcPts val="0"/>
              </a:spcBef>
              <a:spcAft>
                <a:spcPts val="0"/>
              </a:spcAft>
              <a:buNone/>
            </a:pPr>
            <a:endParaRPr lang="he-IL" dirty="0"/>
          </a:p>
          <a:p>
            <a:pPr marL="0" lvl="0" indent="0" algn="r" rtl="1">
              <a:spcBef>
                <a:spcPts val="0"/>
              </a:spcBef>
              <a:spcAft>
                <a:spcPts val="0"/>
              </a:spcAft>
              <a:buNone/>
            </a:pPr>
            <a:r>
              <a:rPr lang="he-IL" dirty="0"/>
              <a:t>הצעה: אדם אקלים סביבה וקיימות</a:t>
            </a:r>
          </a:p>
          <a:p>
            <a:pPr marL="0" lvl="0" indent="0" algn="r" rtl="1">
              <a:spcBef>
                <a:spcPts val="0"/>
              </a:spcBef>
              <a:spcAft>
                <a:spcPts val="0"/>
              </a:spcAft>
              <a:buNone/>
            </a:pPr>
            <a:r>
              <a:rPr lang="he-IL" dirty="0"/>
              <a:t>להתחיל ממה יש</a:t>
            </a:r>
          </a:p>
          <a:p>
            <a:pPr marL="171450" lvl="0" indent="-171450" algn="r" rtl="1">
              <a:spcBef>
                <a:spcPts val="0"/>
              </a:spcBef>
              <a:spcAft>
                <a:spcPts val="0"/>
              </a:spcAft>
              <a:buFontTx/>
              <a:buChar char="-"/>
            </a:pPr>
            <a:r>
              <a:rPr lang="he-IL" baseline="0" dirty="0"/>
              <a:t>חינוך אקלימי</a:t>
            </a:r>
          </a:p>
          <a:p>
            <a:pPr marL="171450" lvl="0" indent="-171450" algn="r" rtl="1">
              <a:spcBef>
                <a:spcPts val="0"/>
              </a:spcBef>
              <a:spcAft>
                <a:spcPts val="0"/>
              </a:spcAft>
              <a:buFontTx/>
              <a:buChar char="-"/>
            </a:pPr>
            <a:r>
              <a:rPr lang="he-IL" baseline="0" dirty="0"/>
              <a:t>חינוך בנושא שינויי האקלים</a:t>
            </a:r>
          </a:p>
          <a:p>
            <a:pPr marL="171450" lvl="0" indent="-171450" algn="r" rtl="1">
              <a:spcBef>
                <a:spcPts val="0"/>
              </a:spcBef>
              <a:spcAft>
                <a:spcPts val="0"/>
              </a:spcAft>
              <a:buFontTx/>
              <a:buChar char="-"/>
            </a:pPr>
            <a:endParaRPr lang="he-IL" baseline="0" dirty="0"/>
          </a:p>
          <a:p>
            <a:pPr marL="171450" lvl="0" indent="-171450" algn="r" rtl="1">
              <a:spcBef>
                <a:spcPts val="0"/>
              </a:spcBef>
              <a:spcAft>
                <a:spcPts val="0"/>
              </a:spcAft>
              <a:buFontTx/>
              <a:buChar char="-"/>
            </a:pPr>
            <a:endParaRPr lang="he-IL" baseline="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קידום למידה מעמיקה </a:t>
            </a:r>
            <a:r>
              <a:rPr kumimoji="0" lang="he-IL" sz="1200" b="1"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המשלבת ידע, מיומנויות וערכים,  </a:t>
            </a:r>
          </a:p>
          <a:p>
            <a:pPr marL="0" marR="0" lvl="0" indent="0" algn="ct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מכשירה את הבוגר לעצמאות, מסוגלות בבחירת הדרך והתמודדות מוצלחת עם אתגרי הסביבה המשתנה בחברה הישראלית של המאה ה-21 ברמה האישית, החברתית-אזרחית והתעסוקתית </a:t>
            </a:r>
          </a:p>
          <a:p>
            <a:pPr marL="0" algn="r" defTabSz="914400" rtl="1" eaLnBrk="1" latinLnBrk="0" hangingPunct="1"/>
            <a:endParaRPr lang="en-I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279A-D028-4309-B6E8-652E5B38B5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0396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קידום למידה מעמיקה </a:t>
            </a:r>
            <a:r>
              <a:rPr kumimoji="0" lang="he-IL" sz="1200" b="1"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המשלבת ידע, מיומנויות וערכים,  </a:t>
            </a:r>
          </a:p>
          <a:p>
            <a:pPr marL="0" marR="0" lvl="0" indent="0" algn="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מכשירה את הבוגר לעצמאות, מסוגלות בבחירת הדרך והתמודדות מוצלחת עם אתגרי הסביבה המשתנה בחברה הישראלית של המאה ה-21 ברמה האישית, החברתית-אזרחית והתעסוקתית </a:t>
            </a:r>
          </a:p>
          <a:p>
            <a:pPr marL="0" algn="r" defTabSz="914400" rtl="1" eaLnBrk="1" latinLnBrk="0" hangingPunct="1"/>
            <a:endParaRPr lang="en-I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279A-D028-4309-B6E8-652E5B38B5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414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a:t>https://boger.openfox.io/%D7%9E%D7%99%D7%95%D7%9E%D7%A0%D7%95%D7%99%D7%95%D7%AA:%D7%A9%D7%A2%D7%A8</a:t>
            </a:r>
            <a:endParaRPr lang="he-IL" dirty="0"/>
          </a:p>
          <a:p>
            <a:endParaRPr lang="he-IL" dirty="0"/>
          </a:p>
        </p:txBody>
      </p:sp>
      <p:sp>
        <p:nvSpPr>
          <p:cNvPr id="4" name="מציין מיקום של מספר שקופית 3"/>
          <p:cNvSpPr>
            <a:spLocks noGrp="1"/>
          </p:cNvSpPr>
          <p:nvPr>
            <p:ph type="sldNum" sz="quarter" idx="5"/>
          </p:nvPr>
        </p:nvSpPr>
        <p:spPr/>
        <p:txBody>
          <a:bodyPr/>
          <a:lstStyle/>
          <a:p>
            <a:fld id="{2A74D9A0-9472-415C-AD40-77AA8FBBB63D}" type="slidenum">
              <a:rPr lang="he-IL" smtClean="0"/>
              <a:t>23</a:t>
            </a:fld>
            <a:endParaRPr lang="he-IL"/>
          </a:p>
        </p:txBody>
      </p:sp>
    </p:spTree>
    <p:extLst>
      <p:ext uri="{BB962C8B-B14F-4D97-AF65-F5344CB8AC3E}">
        <p14:creationId xmlns:p14="http://schemas.microsoft.com/office/powerpoint/2010/main" val="1105268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https://www.youtube.com/watch?v=gP6PS-poyMg</a:t>
            </a:r>
          </a:p>
          <a:p>
            <a:pPr marL="994338" indent="-514350">
              <a:spcBef>
                <a:spcPts val="1067"/>
              </a:spcBef>
              <a:buClr>
                <a:srgbClr val="00B050"/>
              </a:buClr>
              <a:buFont typeface="Wingdings" panose="05000000000000000000" pitchFamily="2" charset="2"/>
              <a:buChar char="Ø"/>
            </a:pPr>
            <a:endParaRPr lang="en-US" sz="1200" dirty="0">
              <a:solidFill>
                <a:schemeClr val="tx2"/>
              </a:solidFill>
              <a:latin typeface="+mn-lt"/>
              <a:cs typeface="Calibri" panose="020F0502020204030204" pitchFamily="34" charset="0"/>
            </a:endParaRPr>
          </a:p>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Develop knowledge, values and competencies in </a:t>
            </a:r>
            <a:r>
              <a:rPr lang="en-US" sz="1200" u="sng" dirty="0">
                <a:solidFill>
                  <a:schemeClr val="tx2"/>
                </a:solidFill>
                <a:latin typeface="+mn-lt"/>
                <a:cs typeface="Calibri" panose="020F0502020204030204" pitchFamily="34" charset="0"/>
              </a:rPr>
              <a:t>climate change as a multi-system discipline</a:t>
            </a:r>
          </a:p>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Agency and self expression through student initiatives and innovative problem based and inquiry based projects </a:t>
            </a:r>
          </a:p>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Develop social and emotional resilience, readiness for action and coping with climate change implications</a:t>
            </a:r>
          </a:p>
          <a:p>
            <a:pPr marL="994338" indent="-514350">
              <a:spcBef>
                <a:spcPts val="1067"/>
              </a:spcBef>
              <a:buClr>
                <a:srgbClr val="00B050"/>
              </a:buClr>
              <a:buFont typeface="Wingdings" panose="05000000000000000000" pitchFamily="2" charset="2"/>
              <a:buChar char="Ø"/>
            </a:pPr>
            <a:r>
              <a:rPr lang="en-US" sz="1200" u="sng" dirty="0">
                <a:solidFill>
                  <a:schemeClr val="tx2"/>
                </a:solidFill>
                <a:latin typeface="+mn-lt"/>
                <a:cs typeface="Calibri" panose="020F0502020204030204" pitchFamily="34" charset="0"/>
              </a:rPr>
              <a:t>Cross curriculum</a:t>
            </a:r>
            <a:r>
              <a:rPr lang="en-US" sz="1200" dirty="0">
                <a:solidFill>
                  <a:schemeClr val="tx2"/>
                </a:solidFill>
                <a:latin typeface="+mn-lt"/>
                <a:cs typeface="Calibri" panose="020F0502020204030204" pitchFamily="34" charset="0"/>
              </a:rPr>
              <a:t>, authentic, based on big ideas and real- world problem solving</a:t>
            </a:r>
            <a:endParaRPr lang="he-IL" dirty="0"/>
          </a:p>
        </p:txBody>
      </p:sp>
      <p:sp>
        <p:nvSpPr>
          <p:cNvPr id="4" name="מציין מיקום של מספר שקופית 3"/>
          <p:cNvSpPr>
            <a:spLocks noGrp="1"/>
          </p:cNvSpPr>
          <p:nvPr>
            <p:ph type="sldNum" sz="quarter" idx="5"/>
          </p:nvPr>
        </p:nvSpPr>
        <p:spPr/>
        <p:txBody>
          <a:bodyPr/>
          <a:lstStyle/>
          <a:p>
            <a:fld id="{E0733E4C-42E4-7844-8591-CD092DA90364}" type="slidenum">
              <a:rPr lang="en-IL" smtClean="0"/>
              <a:t>2</a:t>
            </a:fld>
            <a:endParaRPr lang="en-IL"/>
          </a:p>
        </p:txBody>
      </p:sp>
    </p:spTree>
    <p:extLst>
      <p:ext uri="{BB962C8B-B14F-4D97-AF65-F5344CB8AC3E}">
        <p14:creationId xmlns:p14="http://schemas.microsoft.com/office/powerpoint/2010/main" val="1667520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381000" y="685800"/>
            <a:ext cx="6096000" cy="3429000"/>
          </a:xfrm>
        </p:spPr>
      </p:sp>
      <p:sp>
        <p:nvSpPr>
          <p:cNvPr id="3" name="מציין מיקום של הערות 2"/>
          <p:cNvSpPr>
            <a:spLocks noGrp="1"/>
          </p:cNvSpPr>
          <p:nvPr>
            <p:ph type="body" idx="1"/>
          </p:nvPr>
        </p:nvSpPr>
        <p:spPr/>
        <p:txBody>
          <a:bodyPr/>
          <a:lstStyle/>
          <a:p>
            <a:pPr marL="158750" marR="0" lvl="0" indent="0" algn="r" defTabSz="914400" rtl="1" eaLnBrk="1" fontAlgn="auto" latinLnBrk="0" hangingPunct="1">
              <a:lnSpc>
                <a:spcPct val="100000"/>
              </a:lnSpc>
              <a:spcBef>
                <a:spcPts val="0"/>
              </a:spcBef>
              <a:spcAft>
                <a:spcPts val="0"/>
              </a:spcAft>
              <a:buClr>
                <a:srgbClr val="000000"/>
              </a:buClr>
              <a:buSzPts val="1100"/>
              <a:buFont typeface="Arial"/>
              <a:buNone/>
              <a:tabLst/>
              <a:defRPr/>
            </a:pPr>
            <a:r>
              <a:rPr lang="he-IL" sz="1100" b="1" i="0" u="none" strike="noStrike" cap="none" dirty="0">
                <a:solidFill>
                  <a:srgbClr val="000000"/>
                </a:solidFill>
                <a:effectLst/>
                <a:latin typeface="Arial"/>
                <a:ea typeface="Arial"/>
                <a:cs typeface="Arial"/>
                <a:sym typeface="Arial"/>
              </a:rPr>
              <a:t>מהמחקר</a:t>
            </a:r>
            <a:r>
              <a:rPr lang="he-IL" sz="1100" b="1" i="0" u="none" strike="noStrike" cap="none" baseline="0" dirty="0">
                <a:solidFill>
                  <a:srgbClr val="000000"/>
                </a:solidFill>
                <a:effectLst/>
                <a:latin typeface="Arial"/>
                <a:ea typeface="Arial"/>
                <a:cs typeface="Arial"/>
                <a:sym typeface="Arial"/>
              </a:rPr>
              <a:t>: </a:t>
            </a:r>
            <a:r>
              <a:rPr lang="he-IL" sz="1100" b="0" i="0" u="none" strike="noStrike" cap="none" dirty="0">
                <a:solidFill>
                  <a:srgbClr val="000000"/>
                </a:solidFill>
                <a:effectLst/>
                <a:latin typeface="Arial"/>
                <a:ea typeface="Arial"/>
                <a:cs typeface="Arial"/>
                <a:sym typeface="Arial"/>
              </a:rPr>
              <a:t>אין מדינה מפותחת</a:t>
            </a:r>
            <a:r>
              <a:rPr lang="he-IL" sz="1100" b="0" i="0" u="none" strike="noStrike" cap="none" baseline="0" dirty="0">
                <a:solidFill>
                  <a:srgbClr val="000000"/>
                </a:solidFill>
                <a:effectLst/>
                <a:latin typeface="Arial"/>
                <a:ea typeface="Arial"/>
                <a:cs typeface="Arial"/>
                <a:sym typeface="Arial"/>
              </a:rPr>
              <a:t> שמגדירה </a:t>
            </a:r>
            <a:r>
              <a:rPr lang="he-IL" sz="1100" b="0" i="0" u="none" strike="noStrike" cap="none" dirty="0">
                <a:solidFill>
                  <a:srgbClr val="000000"/>
                </a:solidFill>
                <a:effectLst/>
                <a:latin typeface="Arial"/>
                <a:ea typeface="Arial"/>
                <a:cs typeface="Arial"/>
                <a:sym typeface="Arial"/>
              </a:rPr>
              <a:t>מדדים ביהביוריסטים - זו אינדוקטרינציה. בית ספר צריך לחנך לנורמות הוא לא אחראי על הביצוע של הנורמות. ביצוע הנורמות הוא התפקיד של החברה האזרחית. חשוב לתמוך בגופים כמו תנועות הנוער ו</a:t>
            </a:r>
            <a:r>
              <a:rPr lang="en-US" sz="1100" b="0" i="0" u="none" strike="noStrike" cap="none" dirty="0">
                <a:solidFill>
                  <a:srgbClr val="000000"/>
                </a:solidFill>
                <a:effectLst/>
                <a:latin typeface="Arial"/>
                <a:ea typeface="Arial"/>
                <a:cs typeface="Arial"/>
                <a:sym typeface="Arial"/>
              </a:rPr>
              <a:t>NGOs</a:t>
            </a:r>
            <a:r>
              <a:rPr lang="he-IL" sz="1100" b="0" i="0" u="none" strike="noStrike" cap="none" dirty="0">
                <a:solidFill>
                  <a:srgbClr val="000000"/>
                </a:solidFill>
                <a:effectLst/>
                <a:latin typeface="Arial"/>
                <a:ea typeface="Arial"/>
                <a:cs typeface="Arial"/>
                <a:sym typeface="Arial"/>
              </a:rPr>
              <a:t> . </a:t>
            </a:r>
          </a:p>
          <a:p>
            <a:pPr marL="158750" indent="0" algn="r" rtl="1">
              <a:buNone/>
            </a:pPr>
            <a:r>
              <a:rPr lang="he-IL" sz="1100" b="0" i="0" u="none" strike="noStrike" cap="none" dirty="0">
                <a:solidFill>
                  <a:srgbClr val="000000"/>
                </a:solidFill>
                <a:effectLst/>
                <a:latin typeface="Arial"/>
                <a:ea typeface="Arial"/>
                <a:cs typeface="Arial"/>
                <a:sym typeface="Arial"/>
              </a:rPr>
              <a:t>טביעת הרגל הפחמנית של כל תלמיד אינה מדד בשום מדינה, מה גם שההתנהגות האישית לא תביא לחיסכון של טביעת רגל פחמנית, הטלת האחריות על הפרט יוצרת אשליה בקרב התלמידים שההתנהגות ברמה האישית קהילתית תהיה לה השפעה על משבר האקלים הגדול . </a:t>
            </a:r>
          </a:p>
          <a:p>
            <a:pPr marL="457200" marR="0" lvl="0" indent="-298450" algn="r" defTabSz="914400" rtl="1" eaLnBrk="1" fontAlgn="auto" latinLnBrk="0" hangingPunct="1">
              <a:lnSpc>
                <a:spcPct val="100000"/>
              </a:lnSpc>
              <a:spcBef>
                <a:spcPts val="0"/>
              </a:spcBef>
              <a:spcAft>
                <a:spcPts val="0"/>
              </a:spcAft>
              <a:buClr>
                <a:srgbClr val="000000"/>
              </a:buClr>
              <a:buSzPts val="1100"/>
              <a:buFont typeface="Arial"/>
              <a:buChar char="●"/>
              <a:tabLst/>
              <a:defRPr/>
            </a:pPr>
            <a:r>
              <a:rPr lang="x-none" sz="1100" b="0" i="0" u="none" strike="noStrike" cap="none" dirty="0">
                <a:solidFill>
                  <a:srgbClr val="000000"/>
                </a:solidFill>
                <a:effectLst/>
                <a:latin typeface="Arial"/>
                <a:ea typeface="Arial"/>
                <a:cs typeface="Arial"/>
                <a:sym typeface="Arial"/>
              </a:rPr>
              <a:t>אם יש פרטים שמסיבות של זהות אישית </a:t>
            </a:r>
            <a:r>
              <a:rPr lang="he-IL" sz="1100" b="0" i="0" u="none" strike="noStrike" cap="none" dirty="0">
                <a:solidFill>
                  <a:srgbClr val="000000"/>
                </a:solidFill>
                <a:effectLst/>
                <a:latin typeface="Arial"/>
                <a:ea typeface="Arial"/>
                <a:cs typeface="Arial"/>
                <a:sym typeface="Arial"/>
              </a:rPr>
              <a:t>רוצים </a:t>
            </a:r>
            <a:r>
              <a:rPr lang="x-none" sz="1100" b="0" i="0" u="none" strike="noStrike" cap="none" dirty="0">
                <a:solidFill>
                  <a:srgbClr val="000000"/>
                </a:solidFill>
                <a:effectLst/>
                <a:latin typeface="Arial"/>
                <a:ea typeface="Arial"/>
                <a:cs typeface="Arial"/>
                <a:sym typeface="Arial"/>
              </a:rPr>
              <a:t>לנקוט בפעולה סביבתית ולפעול בקהילה שלהם</a:t>
            </a:r>
            <a:r>
              <a:rPr lang="he-IL" sz="1100" b="0" i="0" u="none" strike="noStrike" cap="none" dirty="0">
                <a:solidFill>
                  <a:srgbClr val="000000"/>
                </a:solidFill>
                <a:effectLst/>
                <a:latin typeface="Arial"/>
                <a:ea typeface="Arial"/>
                <a:cs typeface="Arial"/>
                <a:sym typeface="Arial"/>
              </a:rPr>
              <a:t>,</a:t>
            </a:r>
            <a:r>
              <a:rPr lang="he-IL" sz="1100" b="0" i="0" u="none" strike="noStrike" cap="none" baseline="0" dirty="0">
                <a:solidFill>
                  <a:srgbClr val="000000"/>
                </a:solidFill>
                <a:effectLst/>
                <a:latin typeface="Arial"/>
                <a:ea typeface="Arial"/>
                <a:cs typeface="Arial"/>
                <a:sym typeface="Arial"/>
              </a:rPr>
              <a:t> </a:t>
            </a:r>
            <a:r>
              <a:rPr lang="he-IL" sz="1100" b="0" i="0" u="none" strike="noStrike" cap="none" dirty="0">
                <a:solidFill>
                  <a:srgbClr val="000000"/>
                </a:solidFill>
                <a:effectLst/>
                <a:latin typeface="Arial"/>
                <a:ea typeface="Arial"/>
                <a:cs typeface="Arial"/>
                <a:sym typeface="Arial"/>
              </a:rPr>
              <a:t>בין א</a:t>
            </a:r>
            <a:r>
              <a:rPr lang="x-none" sz="1100" b="0" i="0" u="none" strike="noStrike" cap="none" dirty="0">
                <a:solidFill>
                  <a:srgbClr val="000000"/>
                </a:solidFill>
                <a:effectLst/>
                <a:latin typeface="Arial"/>
                <a:ea typeface="Arial"/>
                <a:cs typeface="Arial"/>
                <a:sym typeface="Arial"/>
              </a:rPr>
              <a:t>ם זה במסגרת תנועת מחאה או תנועת נוער. בית ספר צריך לתמוך בהם.</a:t>
            </a:r>
            <a:r>
              <a:rPr lang="he-IL" sz="1100" b="0" i="0" u="none" strike="noStrike" cap="none" dirty="0">
                <a:solidFill>
                  <a:srgbClr val="000000"/>
                </a:solidFill>
                <a:effectLst/>
                <a:latin typeface="Arial"/>
                <a:ea typeface="Arial"/>
                <a:cs typeface="Arial"/>
                <a:sym typeface="Arial"/>
              </a:rPr>
              <a:t> </a:t>
            </a:r>
            <a:r>
              <a:rPr lang="x-none" sz="1100" b="0" i="0" u="none" strike="noStrike" cap="none" dirty="0">
                <a:solidFill>
                  <a:srgbClr val="000000"/>
                </a:solidFill>
                <a:effectLst/>
                <a:latin typeface="Arial"/>
                <a:ea typeface="Arial"/>
                <a:cs typeface="Arial"/>
                <a:sym typeface="Arial"/>
              </a:rPr>
              <a:t>זה חלק מזכויות אדם וזהות הפרט</a:t>
            </a:r>
            <a:r>
              <a:rPr lang="he-IL" sz="1100" b="0" i="0" u="none" strike="noStrike" cap="none" baseline="0" dirty="0">
                <a:solidFill>
                  <a:srgbClr val="000000"/>
                </a:solidFill>
                <a:effectLst/>
                <a:latin typeface="Arial"/>
                <a:ea typeface="Arial"/>
                <a:cs typeface="Arial"/>
                <a:sym typeface="Arial"/>
              </a:rPr>
              <a:t>, </a:t>
            </a:r>
            <a:r>
              <a:rPr lang="x-none" sz="1100" b="0" i="0" u="none" strike="noStrike" cap="none" dirty="0">
                <a:solidFill>
                  <a:srgbClr val="000000"/>
                </a:solidFill>
                <a:effectLst/>
                <a:latin typeface="Arial"/>
                <a:ea typeface="Arial"/>
                <a:cs typeface="Arial"/>
                <a:sym typeface="Arial"/>
              </a:rPr>
              <a:t>אך זה לא תוצר מצופה של תהליך חינוכי בשום תחום. האם רופאים שלא </a:t>
            </a:r>
            <a:r>
              <a:rPr lang="he-IL" sz="1100" b="0" i="0" u="none" strike="noStrike" cap="none" dirty="0">
                <a:solidFill>
                  <a:srgbClr val="000000"/>
                </a:solidFill>
                <a:effectLst/>
                <a:latin typeface="Arial"/>
                <a:ea typeface="Arial"/>
                <a:cs typeface="Arial"/>
                <a:sym typeface="Arial"/>
              </a:rPr>
              <a:t>לוקחים </a:t>
            </a:r>
            <a:r>
              <a:rPr lang="x-none" sz="1100" b="0" i="0" u="none" strike="noStrike" cap="none" dirty="0">
                <a:solidFill>
                  <a:srgbClr val="000000"/>
                </a:solidFill>
                <a:effectLst/>
                <a:latin typeface="Arial"/>
                <a:ea typeface="Arial"/>
                <a:cs typeface="Arial"/>
                <a:sym typeface="Arial"/>
              </a:rPr>
              <a:t>חלק ממדעת אינם רופאים </a:t>
            </a:r>
            <a:r>
              <a:rPr lang="he-IL" sz="1100" b="0" i="0" u="none" strike="noStrike" cap="none" dirty="0">
                <a:solidFill>
                  <a:srgbClr val="000000"/>
                </a:solidFill>
                <a:effectLst/>
                <a:latin typeface="Arial"/>
                <a:ea typeface="Arial"/>
                <a:cs typeface="Arial"/>
                <a:sym typeface="Arial"/>
              </a:rPr>
              <a:t>טובים? </a:t>
            </a:r>
            <a:r>
              <a:rPr lang="x-none" sz="1100" b="0" i="0" u="none" strike="noStrike" cap="none" dirty="0">
                <a:solidFill>
                  <a:srgbClr val="000000"/>
                </a:solidFill>
                <a:effectLst/>
                <a:latin typeface="Arial"/>
                <a:ea typeface="Arial"/>
                <a:cs typeface="Arial"/>
                <a:sym typeface="Arial"/>
              </a:rPr>
              <a:t>או אם ילדה תרצה לעשות פרויקט אקטיביסטי בנושא מגדר זו זכותה ונעזור לה אבל זה לא תוצר מצופה של מערכת החינוך.</a:t>
            </a:r>
          </a:p>
          <a:p>
            <a:pPr marL="158750" indent="0" algn="r" rtl="1">
              <a:buNone/>
            </a:pPr>
            <a:r>
              <a:rPr lang="x-none" sz="1100" b="0" i="0" u="none" strike="noStrike" cap="none" dirty="0">
                <a:solidFill>
                  <a:srgbClr val="000000"/>
                </a:solidFill>
                <a:effectLst/>
                <a:latin typeface="Arial"/>
                <a:ea typeface="Arial"/>
                <a:cs typeface="Arial"/>
                <a:sym typeface="Arial"/>
              </a:rPr>
              <a:t>כי זה הופך לאינדוקטרינציה. </a:t>
            </a:r>
            <a:r>
              <a:rPr lang="he-IL" sz="1100" b="0" i="0" u="none" strike="noStrike" cap="none" dirty="0">
                <a:solidFill>
                  <a:srgbClr val="000000"/>
                </a:solidFill>
                <a:effectLst/>
                <a:latin typeface="Arial"/>
                <a:ea typeface="Arial"/>
                <a:cs typeface="Arial"/>
                <a:sym typeface="Arial"/>
              </a:rPr>
              <a:t> מספר</a:t>
            </a:r>
            <a:r>
              <a:rPr lang="x-none" sz="1100" b="0" i="0" u="none" strike="noStrike" cap="none" dirty="0">
                <a:solidFill>
                  <a:srgbClr val="000000"/>
                </a:solidFill>
                <a:effectLst/>
                <a:latin typeface="Arial"/>
                <a:ea typeface="Arial"/>
                <a:cs typeface="Arial"/>
                <a:sym typeface="Arial"/>
              </a:rPr>
              <a:t> מצעדי אקלים אינו מדד.</a:t>
            </a:r>
            <a:r>
              <a:rPr lang="he-IL" sz="1100" b="0" i="0" u="none" strike="noStrike" cap="none" dirty="0">
                <a:solidFill>
                  <a:srgbClr val="000000"/>
                </a:solidFill>
                <a:effectLst/>
                <a:latin typeface="Arial"/>
                <a:ea typeface="Arial"/>
                <a:cs typeface="Arial"/>
                <a:sym typeface="Arial"/>
              </a:rPr>
              <a:t> אנחנו מעודדים ילדים להגיע למד"א אבל אנחנו לא מד"א.</a:t>
            </a:r>
            <a:endParaRPr lang="x-none" sz="1100" b="0" i="0" u="none" strike="noStrike" cap="none" dirty="0">
              <a:solidFill>
                <a:srgbClr val="000000"/>
              </a:solidFill>
              <a:effectLst/>
              <a:latin typeface="Arial"/>
              <a:ea typeface="Arial"/>
              <a:cs typeface="Arial"/>
              <a:sym typeface="Arial"/>
            </a:endParaRPr>
          </a:p>
          <a:p>
            <a:pPr algn="r" rtl="1"/>
            <a:r>
              <a:rPr lang="he-IL" sz="1100" b="0" i="0" u="none" strike="noStrike" cap="none" dirty="0">
                <a:solidFill>
                  <a:srgbClr val="000000"/>
                </a:solidFill>
                <a:effectLst/>
                <a:latin typeface="Arial"/>
                <a:ea typeface="Arial"/>
                <a:cs typeface="Arial"/>
                <a:sym typeface="Arial"/>
              </a:rPr>
              <a:t>ל</a:t>
            </a:r>
            <a:r>
              <a:rPr lang="x-none" sz="1100" b="0" i="0" u="none" strike="noStrike" cap="none" dirty="0">
                <a:solidFill>
                  <a:srgbClr val="000000"/>
                </a:solidFill>
                <a:effectLst/>
                <a:latin typeface="Arial"/>
                <a:ea typeface="Arial"/>
                <a:cs typeface="Arial"/>
                <a:sym typeface="Arial"/>
              </a:rPr>
              <a:t>בתי ספר ומנהלים יהיה מפתה ללכת שולל</a:t>
            </a:r>
            <a:r>
              <a:rPr lang="he-IL" sz="1100" b="0" i="0" u="none" strike="noStrike" cap="none" baseline="0" dirty="0">
                <a:solidFill>
                  <a:srgbClr val="000000"/>
                </a:solidFill>
                <a:effectLst/>
                <a:latin typeface="Arial"/>
                <a:ea typeface="Arial"/>
                <a:cs typeface="Arial"/>
                <a:sym typeface="Arial"/>
              </a:rPr>
              <a:t> אחר </a:t>
            </a:r>
            <a:r>
              <a:rPr lang="he-IL" sz="1100" b="0" i="0" u="none" strike="noStrike" cap="none" baseline="0" dirty="0" err="1">
                <a:solidFill>
                  <a:srgbClr val="000000"/>
                </a:solidFill>
                <a:effectLst/>
                <a:latin typeface="Arial"/>
                <a:ea typeface="Arial"/>
                <a:cs typeface="Arial"/>
                <a:sym typeface="Arial"/>
              </a:rPr>
              <a:t>הניראות</a:t>
            </a:r>
            <a:r>
              <a:rPr lang="he-IL" sz="1100" b="0" i="0" u="none" strike="noStrike" cap="none" baseline="0" dirty="0">
                <a:solidFill>
                  <a:srgbClr val="000000"/>
                </a:solidFill>
                <a:effectLst/>
                <a:latin typeface="Arial"/>
                <a:ea typeface="Arial"/>
                <a:cs typeface="Arial"/>
                <a:sym typeface="Arial"/>
              </a:rPr>
              <a:t> (</a:t>
            </a:r>
            <a:r>
              <a:rPr lang="en-US" sz="1100" b="0" i="0" u="none" strike="noStrike" cap="none" baseline="0" dirty="0">
                <a:solidFill>
                  <a:srgbClr val="000000"/>
                </a:solidFill>
                <a:effectLst/>
                <a:latin typeface="Arial"/>
                <a:ea typeface="Arial"/>
                <a:cs typeface="Arial"/>
                <a:sym typeface="Arial"/>
              </a:rPr>
              <a:t>tokenism</a:t>
            </a:r>
            <a:r>
              <a:rPr lang="he-IL" sz="1100" b="0" i="0" u="none" strike="noStrike" cap="none" baseline="0" dirty="0">
                <a:solidFill>
                  <a:srgbClr val="000000"/>
                </a:solidFill>
                <a:effectLst/>
                <a:latin typeface="Arial"/>
                <a:ea typeface="Arial"/>
                <a:cs typeface="Arial"/>
                <a:sym typeface="Arial"/>
              </a:rPr>
              <a:t>, עלה תאנה)  ולהקים </a:t>
            </a:r>
            <a:r>
              <a:rPr lang="x-none" sz="1100" b="0" i="0" u="none" strike="noStrike" cap="none" dirty="0">
                <a:solidFill>
                  <a:srgbClr val="000000"/>
                </a:solidFill>
                <a:effectLst/>
                <a:latin typeface="Arial"/>
                <a:ea typeface="Arial"/>
                <a:cs typeface="Arial"/>
                <a:sym typeface="Arial"/>
              </a:rPr>
              <a:t>פסל סביבתי, גינה קהילתית.</a:t>
            </a:r>
            <a:r>
              <a:rPr lang="he-IL" sz="1100" b="0" i="0" u="none" strike="noStrike" cap="none" dirty="0">
                <a:solidFill>
                  <a:srgbClr val="000000"/>
                </a:solidFill>
                <a:effectLst/>
                <a:latin typeface="Arial"/>
                <a:ea typeface="Arial"/>
                <a:cs typeface="Arial"/>
                <a:sym typeface="Arial"/>
              </a:rPr>
              <a:t>ולקרוא לזה </a:t>
            </a:r>
            <a:r>
              <a:rPr lang="he-IL" sz="1100" b="0" i="0" u="none" strike="noStrike" cap="none" dirty="0" err="1">
                <a:solidFill>
                  <a:srgbClr val="000000"/>
                </a:solidFill>
                <a:effectLst/>
                <a:latin typeface="Arial"/>
                <a:ea typeface="Arial"/>
                <a:cs typeface="Arial"/>
                <a:sym typeface="Arial"/>
              </a:rPr>
              <a:t>פרוייקטים</a:t>
            </a:r>
            <a:r>
              <a:rPr lang="he-IL" sz="1100" b="0" i="0" u="none" strike="noStrike" cap="none" dirty="0">
                <a:solidFill>
                  <a:srgbClr val="000000"/>
                </a:solidFill>
                <a:effectLst/>
                <a:latin typeface="Arial"/>
                <a:ea typeface="Arial"/>
                <a:cs typeface="Arial"/>
                <a:sym typeface="Arial"/>
              </a:rPr>
              <a:t> וחינוך אקלימי.</a:t>
            </a:r>
            <a:r>
              <a:rPr lang="x-none" sz="1100" b="0" i="0" u="none" strike="noStrike" cap="none" dirty="0">
                <a:solidFill>
                  <a:srgbClr val="000000"/>
                </a:solidFill>
                <a:effectLst/>
                <a:latin typeface="Arial"/>
                <a:ea typeface="Arial"/>
                <a:cs typeface="Arial"/>
                <a:sym typeface="Arial"/>
              </a:rPr>
              <a:t> </a:t>
            </a:r>
            <a:endParaRPr lang="he-IL" dirty="0"/>
          </a:p>
        </p:txBody>
      </p:sp>
    </p:spTree>
    <p:extLst>
      <p:ext uri="{BB962C8B-B14F-4D97-AF65-F5344CB8AC3E}">
        <p14:creationId xmlns:p14="http://schemas.microsoft.com/office/powerpoint/2010/main" val="4008182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g1b6145326aa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g1b6145326aa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iw-IL" u="sng">
                <a:solidFill>
                  <a:schemeClr val="hlink"/>
                </a:solidFill>
                <a:hlinkClick r:id="rId3"/>
              </a:rPr>
              <a:t>https://meyda.education.gov.il/files/Pop/0files/climate-change/high-school/Draft-content-specification.pdf</a:t>
            </a:r>
            <a:endParaRPr/>
          </a:p>
          <a:p>
            <a:pPr marL="0" lvl="0" indent="0" algn="l" rtl="0">
              <a:lnSpc>
                <a:spcPct val="100000"/>
              </a:lnSpc>
              <a:spcBef>
                <a:spcPts val="0"/>
              </a:spcBef>
              <a:spcAft>
                <a:spcPts val="0"/>
              </a:spcAft>
              <a:buSzPts val="1400"/>
              <a:buNone/>
            </a:pPr>
            <a:endParaRPr/>
          </a:p>
        </p:txBody>
      </p:sp>
      <p:sp>
        <p:nvSpPr>
          <p:cNvPr id="817" name="Google Shape;817;g1b6145326aa_0_48:notes"/>
          <p:cNvSpPr txBox="1">
            <a:spLocks noGrp="1"/>
          </p:cNvSpPr>
          <p:nvPr>
            <p:ph type="sldNum" idx="12"/>
          </p:nvPr>
        </p:nvSpPr>
        <p:spPr>
          <a:xfrm>
            <a:off x="1588" y="8685213"/>
            <a:ext cx="2971800" cy="458700"/>
          </a:xfrm>
          <a:prstGeom prst="rect">
            <a:avLst/>
          </a:prstGeom>
          <a:noFill/>
          <a:ln>
            <a:noFill/>
          </a:ln>
        </p:spPr>
        <p:txBody>
          <a:bodyPr spcFirstLastPara="1" wrap="square" lIns="91425" tIns="45700" rIns="91425" bIns="45700" anchor="b" anchorCtr="0">
            <a:noAutofit/>
          </a:bodyPr>
          <a:lstStyle/>
          <a:p>
            <a:pPr marL="0" lvl="0" indent="0" algn="l" rtl="1">
              <a:lnSpc>
                <a:spcPct val="100000"/>
              </a:lnSpc>
              <a:spcBef>
                <a:spcPts val="0"/>
              </a:spcBef>
              <a:spcAft>
                <a:spcPts val="0"/>
              </a:spcAft>
              <a:buClr>
                <a:srgbClr val="000000"/>
              </a:buClr>
              <a:buSzPts val="1400"/>
              <a:buFont typeface="Arial"/>
              <a:buNone/>
            </a:pPr>
            <a:fld id="{00000000-1234-1234-1234-123412341234}" type="slidenum">
              <a:rPr lang="iw-IL"/>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he-IL" dirty="0" err="1"/>
              <a:t>מזהפ</a:t>
            </a:r>
            <a:r>
              <a:rPr lang="he-IL" dirty="0"/>
              <a:t> </a:t>
            </a:r>
            <a:r>
              <a:rPr lang="he-IL" dirty="0" err="1"/>
              <a:t>ומינהל</a:t>
            </a:r>
            <a:r>
              <a:rPr lang="he-IL" dirty="0"/>
              <a:t> </a:t>
            </a:r>
            <a:r>
              <a:rPr lang="he-IL" dirty="0" err="1"/>
              <a:t>עו"ה</a:t>
            </a:r>
            <a:endParaRPr lang="he-IL" dirty="0"/>
          </a:p>
          <a:p>
            <a:endParaRPr lang="he-IL" dirty="0"/>
          </a:p>
          <a:p>
            <a:pPr marL="0" marR="0" lvl="0" indent="0" algn="l" defTabSz="914400" rtl="0" eaLnBrk="1" fontAlgn="auto" latinLnBrk="0" hangingPunct="1">
              <a:lnSpc>
                <a:spcPct val="100000"/>
              </a:lnSpc>
              <a:spcBef>
                <a:spcPts val="0"/>
              </a:spcBef>
              <a:spcAft>
                <a:spcPts val="0"/>
              </a:spcAft>
              <a:buClrTx/>
              <a:buSzTx/>
              <a:buFontTx/>
              <a:buNone/>
              <a:tabLst/>
              <a:defRPr/>
            </a:pPr>
            <a:r>
              <a:rPr lang="he-IL" dirty="0"/>
              <a:t>התוספות של 170+205=375 </a:t>
            </a:r>
          </a:p>
          <a:p>
            <a:r>
              <a:rPr lang="he-IL" dirty="0"/>
              <a:t>לפי מידע נוסף מחנה </a:t>
            </a:r>
          </a:p>
          <a:p>
            <a:r>
              <a:rPr lang="he-IL" dirty="0"/>
              <a:t>אלו השתלמויות שהיו בפסגות ושעוד לא קיבלנו את רשימות המורים שלהן</a:t>
            </a:r>
          </a:p>
          <a:p>
            <a:r>
              <a:rPr lang="he-IL" dirty="0"/>
              <a:t>זה כולל את ההשתלמויות בחינוך החברתי והשתלמויות רב גילאיות בעיקר ביסודי</a:t>
            </a:r>
          </a:p>
          <a:p>
            <a:r>
              <a:rPr lang="he-IL" dirty="0"/>
              <a:t>לכן ה ן לא מופיעות באקסל מקור וצריך להשיג את רשימות המורים/סמלי מוסד שלהם</a:t>
            </a:r>
          </a:p>
        </p:txBody>
      </p:sp>
      <p:sp>
        <p:nvSpPr>
          <p:cNvPr id="4" name="מציין מיקום של מספר שקופית 3"/>
          <p:cNvSpPr>
            <a:spLocks noGrp="1"/>
          </p:cNvSpPr>
          <p:nvPr>
            <p:ph type="sldNum" sz="quarter" idx="5"/>
          </p:nvPr>
        </p:nvSpPr>
        <p:spPr/>
        <p:txBody>
          <a:bodyPr/>
          <a:lstStyle/>
          <a:p>
            <a:fld id="{E0733E4C-42E4-7844-8591-CD092DA90364}" type="slidenum">
              <a:rPr lang="en-IL" smtClean="0"/>
              <a:t>7</a:t>
            </a:fld>
            <a:endParaRPr lang="en-IL"/>
          </a:p>
        </p:txBody>
      </p:sp>
    </p:spTree>
    <p:extLst>
      <p:ext uri="{BB962C8B-B14F-4D97-AF65-F5344CB8AC3E}">
        <p14:creationId xmlns:p14="http://schemas.microsoft.com/office/powerpoint/2010/main" val="2220090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5499CBD7-B6C6-F046-AACB-2F0E1DEDB7AA}" type="slidenum">
              <a:rPr lang="he-IL" smtClean="0"/>
              <a:t>8</a:t>
            </a:fld>
            <a:endParaRPr lang="he-IL"/>
          </a:p>
        </p:txBody>
      </p:sp>
    </p:spTree>
    <p:extLst>
      <p:ext uri="{BB962C8B-B14F-4D97-AF65-F5344CB8AC3E}">
        <p14:creationId xmlns:p14="http://schemas.microsoft.com/office/powerpoint/2010/main" val="387845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ac1689e583_0_20:notes"/>
          <p:cNvSpPr>
            <a:spLocks noGrp="1" noRot="1" noChangeAspect="1"/>
          </p:cNvSpPr>
          <p:nvPr>
            <p:ph type="sldImg" idx="2"/>
          </p:nvPr>
        </p:nvSpPr>
        <p:spPr>
          <a:xfrm>
            <a:off x="87313" y="741363"/>
            <a:ext cx="6586537" cy="37052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ac1689e583_0_20:notes"/>
          <p:cNvSpPr txBox="1">
            <a:spLocks noGrp="1"/>
          </p:cNvSpPr>
          <p:nvPr>
            <p:ph type="body" idx="1"/>
          </p:nvPr>
        </p:nvSpPr>
        <p:spPr>
          <a:xfrm>
            <a:off x="676117" y="4694039"/>
            <a:ext cx="5408930" cy="4446985"/>
          </a:xfrm>
          <a:prstGeom prst="rect">
            <a:avLst/>
          </a:prstGeom>
        </p:spPr>
        <p:txBody>
          <a:bodyPr spcFirstLastPara="1" wrap="square" lIns="90977" tIns="90977" rIns="90977" bIns="90977" anchor="t" anchorCtr="0">
            <a:noAutofit/>
          </a:bodyPr>
          <a:lstStyle/>
          <a:p>
            <a:endParaRPr/>
          </a:p>
        </p:txBody>
      </p:sp>
    </p:spTree>
    <p:extLst>
      <p:ext uri="{BB962C8B-B14F-4D97-AF65-F5344CB8AC3E}">
        <p14:creationId xmlns:p14="http://schemas.microsoft.com/office/powerpoint/2010/main" val="3950064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r" rtl="1"/>
            <a:endParaRPr lang="he-IL" dirty="0"/>
          </a:p>
          <a:p>
            <a:endParaRPr lang="he-IL" dirty="0"/>
          </a:p>
          <a:p>
            <a:endParaRPr lang="he-IL" dirty="0"/>
          </a:p>
          <a:p>
            <a:endParaRPr lang="he-IL" dirty="0"/>
          </a:p>
          <a:p>
            <a:pPr marL="0" marR="0" lvl="0" indent="0" algn="l" defTabSz="914400" rtl="0" eaLnBrk="1" fontAlgn="auto" latinLnBrk="0" hangingPunct="1">
              <a:lnSpc>
                <a:spcPct val="100000"/>
              </a:lnSpc>
              <a:spcBef>
                <a:spcPts val="0"/>
              </a:spcBef>
              <a:spcAft>
                <a:spcPts val="0"/>
              </a:spcAft>
              <a:buClrTx/>
              <a:buSzTx/>
              <a:buFontTx/>
              <a:buNone/>
              <a:tabLst/>
              <a:defRPr/>
            </a:pPr>
            <a:r>
              <a:rPr lang="he-IL" dirty="0"/>
              <a:t>ספרות ממלכתי דתי יש פרק בספר – עוסק בכיתות ז'-ח' – בנושא – כיום</a:t>
            </a:r>
          </a:p>
          <a:p>
            <a:endParaRPr lang="he-IL" dirty="0"/>
          </a:p>
        </p:txBody>
      </p:sp>
      <p:sp>
        <p:nvSpPr>
          <p:cNvPr id="4" name="מציין מיקום של מספר שקופית 3"/>
          <p:cNvSpPr>
            <a:spLocks noGrp="1"/>
          </p:cNvSpPr>
          <p:nvPr>
            <p:ph type="sldNum" sz="quarter" idx="10"/>
          </p:nvPr>
        </p:nvSpPr>
        <p:spPr/>
        <p:txBody>
          <a:bodyPr/>
          <a:lstStyle/>
          <a:p>
            <a:fld id="{E0733E4C-42E4-7844-8591-CD092DA90364}" type="slidenum">
              <a:rPr lang="en-IL" smtClean="0"/>
              <a:t>18</a:t>
            </a:fld>
            <a:endParaRPr lang="en-IL"/>
          </a:p>
        </p:txBody>
      </p:sp>
    </p:spTree>
    <p:extLst>
      <p:ext uri="{BB962C8B-B14F-4D97-AF65-F5344CB8AC3E}">
        <p14:creationId xmlns:p14="http://schemas.microsoft.com/office/powerpoint/2010/main" val="676481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he-IL" dirty="0"/>
              <a:t>יח</a:t>
            </a:r>
            <a:r>
              <a:rPr lang="he-IL" b="1" dirty="0"/>
              <a:t>ידות</a:t>
            </a:r>
            <a:r>
              <a:rPr lang="he-IL" b="1" baseline="0" dirty="0"/>
              <a:t> תוכן  העוסקות במערך האקלימי בתחומי הדעת השונים. יעד ערכים ומיומנויות חיבור בין</a:t>
            </a:r>
            <a:endParaRPr lang="he-IL" dirty="0"/>
          </a:p>
        </p:txBody>
      </p:sp>
      <p:sp>
        <p:nvSpPr>
          <p:cNvPr id="4" name="מציין מיקום של מספר שקופית 3"/>
          <p:cNvSpPr>
            <a:spLocks noGrp="1"/>
          </p:cNvSpPr>
          <p:nvPr>
            <p:ph type="sldNum" sz="quarter" idx="10"/>
          </p:nvPr>
        </p:nvSpPr>
        <p:spPr/>
        <p:txBody>
          <a:bodyPr/>
          <a:lstStyle/>
          <a:p>
            <a:fld id="{E0733E4C-42E4-7844-8591-CD092DA90364}" type="slidenum">
              <a:rPr lang="en-IL" smtClean="0"/>
              <a:t>19</a:t>
            </a:fld>
            <a:endParaRPr lang="en-IL"/>
          </a:p>
        </p:txBody>
      </p:sp>
    </p:spTree>
    <p:extLst>
      <p:ext uri="{BB962C8B-B14F-4D97-AF65-F5344CB8AC3E}">
        <p14:creationId xmlns:p14="http://schemas.microsoft.com/office/powerpoint/2010/main" val="2142746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BC81D-C87D-DF49-A239-7F364DE12A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L"/>
          </a:p>
        </p:txBody>
      </p:sp>
      <p:sp>
        <p:nvSpPr>
          <p:cNvPr id="3" name="Subtitle 2">
            <a:extLst>
              <a:ext uri="{FF2B5EF4-FFF2-40B4-BE49-F238E27FC236}">
                <a16:creationId xmlns:a16="http://schemas.microsoft.com/office/drawing/2014/main" id="{4E7237E4-27FA-1743-826E-8734A22587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L"/>
          </a:p>
        </p:txBody>
      </p:sp>
      <p:sp>
        <p:nvSpPr>
          <p:cNvPr id="4" name="Date Placeholder 3">
            <a:extLst>
              <a:ext uri="{FF2B5EF4-FFF2-40B4-BE49-F238E27FC236}">
                <a16:creationId xmlns:a16="http://schemas.microsoft.com/office/drawing/2014/main" id="{B80CEFF6-B5F6-4F41-BB2B-A9168EA1664C}"/>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5" name="Footer Placeholder 4">
            <a:extLst>
              <a:ext uri="{FF2B5EF4-FFF2-40B4-BE49-F238E27FC236}">
                <a16:creationId xmlns:a16="http://schemas.microsoft.com/office/drawing/2014/main" id="{E9A099C0-9593-4740-8BCE-2FBE84813EBC}"/>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A4F255A6-66A3-B148-A389-B203FEB064D1}"/>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175506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4E99B-6562-C642-B384-630D02F7BAEF}"/>
              </a:ext>
            </a:extLst>
          </p:cNvPr>
          <p:cNvSpPr>
            <a:spLocks noGrp="1"/>
          </p:cNvSpPr>
          <p:nvPr>
            <p:ph type="title"/>
          </p:nvPr>
        </p:nvSpPr>
        <p:spPr/>
        <p:txBody>
          <a:bodyPr/>
          <a:lstStyle/>
          <a:p>
            <a:r>
              <a:rPr lang="en-US"/>
              <a:t>Click to edit Master title style</a:t>
            </a:r>
            <a:endParaRPr lang="en-IL"/>
          </a:p>
        </p:txBody>
      </p:sp>
      <p:sp>
        <p:nvSpPr>
          <p:cNvPr id="3" name="Vertical Text Placeholder 2">
            <a:extLst>
              <a:ext uri="{FF2B5EF4-FFF2-40B4-BE49-F238E27FC236}">
                <a16:creationId xmlns:a16="http://schemas.microsoft.com/office/drawing/2014/main" id="{ACC14EDC-8D9C-3741-9C26-A6EE5A86C7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EF4E8959-BD3F-E143-B6FB-99A5A3200149}"/>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5" name="Footer Placeholder 4">
            <a:extLst>
              <a:ext uri="{FF2B5EF4-FFF2-40B4-BE49-F238E27FC236}">
                <a16:creationId xmlns:a16="http://schemas.microsoft.com/office/drawing/2014/main" id="{A98A8750-AE87-6449-9D01-089597836114}"/>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72AB46B2-5175-4E49-86E2-F74C7449F949}"/>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646174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264E93-0EA3-B44A-9533-8D47A696E06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L"/>
          </a:p>
        </p:txBody>
      </p:sp>
      <p:sp>
        <p:nvSpPr>
          <p:cNvPr id="3" name="Vertical Text Placeholder 2">
            <a:extLst>
              <a:ext uri="{FF2B5EF4-FFF2-40B4-BE49-F238E27FC236}">
                <a16:creationId xmlns:a16="http://schemas.microsoft.com/office/drawing/2014/main" id="{6E609849-5A71-224C-9CC0-7B26DFE16A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3E90A448-7909-C843-817E-82D81788BE0A}"/>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5" name="Footer Placeholder 4">
            <a:extLst>
              <a:ext uri="{FF2B5EF4-FFF2-40B4-BE49-F238E27FC236}">
                <a16:creationId xmlns:a16="http://schemas.microsoft.com/office/drawing/2014/main" id="{B5EB1005-3ED2-AF49-8ECD-FAA3B2EA9CE7}"/>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F0AEFACC-8C15-9241-8793-97097321B279}"/>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1304126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201"/>
        <p:cNvGrpSpPr/>
        <p:nvPr/>
      </p:nvGrpSpPr>
      <p:grpSpPr>
        <a:xfrm>
          <a:off x="0" y="0"/>
          <a:ext cx="0" cy="0"/>
          <a:chOff x="0" y="0"/>
          <a:chExt cx="0" cy="0"/>
        </a:xfrm>
      </p:grpSpPr>
      <p:sp>
        <p:nvSpPr>
          <p:cNvPr id="203" name="Google Shape;203;p3"/>
          <p:cNvSpPr txBox="1">
            <a:spLocks noGrp="1"/>
          </p:cNvSpPr>
          <p:nvPr>
            <p:ph type="title"/>
          </p:nvPr>
        </p:nvSpPr>
        <p:spPr>
          <a:xfrm>
            <a:off x="1092600" y="719333"/>
            <a:ext cx="10006800" cy="67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5333">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endParaRPr/>
          </a:p>
        </p:txBody>
      </p:sp>
      <p:sp>
        <p:nvSpPr>
          <p:cNvPr id="204" name="Google Shape;204;p3"/>
          <p:cNvSpPr txBox="1">
            <a:spLocks noGrp="1"/>
          </p:cNvSpPr>
          <p:nvPr>
            <p:ph type="body" idx="1"/>
          </p:nvPr>
        </p:nvSpPr>
        <p:spPr>
          <a:xfrm>
            <a:off x="951000" y="1637767"/>
            <a:ext cx="10290000" cy="4500800"/>
          </a:xfrm>
          <a:prstGeom prst="rect">
            <a:avLst/>
          </a:prstGeom>
        </p:spPr>
        <p:txBody>
          <a:bodyPr spcFirstLastPara="1" wrap="square" lIns="91425" tIns="91425" rIns="91425" bIns="91425" anchor="ctr" anchorCtr="0">
            <a:noAutofit/>
          </a:bodyPr>
          <a:lstStyle>
            <a:lvl1pPr marL="609585" lvl="0" indent="-406390">
              <a:lnSpc>
                <a:spcPct val="100000"/>
              </a:lnSpc>
              <a:spcBef>
                <a:spcPts val="0"/>
              </a:spcBef>
              <a:spcAft>
                <a:spcPts val="0"/>
              </a:spcAft>
              <a:buClr>
                <a:srgbClr val="434343"/>
              </a:buClr>
              <a:buSzPts val="1200"/>
              <a:buFont typeface="Livvic"/>
              <a:buAutoNum type="arabicPeriod"/>
              <a:defRPr>
                <a:solidFill>
                  <a:schemeClr val="accent2"/>
                </a:solidFill>
                <a:latin typeface="Nunito"/>
                <a:ea typeface="Nunito"/>
                <a:cs typeface="Nunito"/>
                <a:sym typeface="Nunito"/>
              </a:defRPr>
            </a:lvl1pPr>
            <a:lvl2pPr marL="1219170" lvl="1" indent="-406390">
              <a:spcBef>
                <a:spcPts val="2133"/>
              </a:spcBef>
              <a:spcAft>
                <a:spcPts val="0"/>
              </a:spcAft>
              <a:buClr>
                <a:srgbClr val="434343"/>
              </a:buClr>
              <a:buSzPts val="1200"/>
              <a:buFont typeface="Roboto Condensed Light"/>
              <a:buAutoNum type="alphaLcPeriod"/>
              <a:defRPr sz="1867">
                <a:solidFill>
                  <a:schemeClr val="accent2"/>
                </a:solidFill>
                <a:latin typeface="Nunito"/>
                <a:ea typeface="Nunito"/>
                <a:cs typeface="Nunito"/>
                <a:sym typeface="Nunito"/>
              </a:defRPr>
            </a:lvl2pPr>
            <a:lvl3pPr marL="1828754" lvl="2" indent="-406390">
              <a:spcBef>
                <a:spcPts val="2133"/>
              </a:spcBef>
              <a:spcAft>
                <a:spcPts val="0"/>
              </a:spcAft>
              <a:buClr>
                <a:srgbClr val="434343"/>
              </a:buClr>
              <a:buSzPts val="1200"/>
              <a:buFont typeface="Roboto Condensed Light"/>
              <a:buAutoNum type="romanLcPeriod"/>
              <a:defRPr sz="1867">
                <a:solidFill>
                  <a:schemeClr val="accent2"/>
                </a:solidFill>
                <a:latin typeface="Nunito"/>
                <a:ea typeface="Nunito"/>
                <a:cs typeface="Nunito"/>
                <a:sym typeface="Nunito"/>
              </a:defRPr>
            </a:lvl3pPr>
            <a:lvl4pPr marL="2438339" lvl="3" indent="-406390">
              <a:spcBef>
                <a:spcPts val="2133"/>
              </a:spcBef>
              <a:spcAft>
                <a:spcPts val="0"/>
              </a:spcAft>
              <a:buClr>
                <a:srgbClr val="434343"/>
              </a:buClr>
              <a:buSzPts val="1200"/>
              <a:buFont typeface="Roboto Condensed Light"/>
              <a:buAutoNum type="arabicPeriod"/>
              <a:defRPr sz="1867">
                <a:solidFill>
                  <a:schemeClr val="accent2"/>
                </a:solidFill>
                <a:latin typeface="Nunito"/>
                <a:ea typeface="Nunito"/>
                <a:cs typeface="Nunito"/>
                <a:sym typeface="Nunito"/>
              </a:defRPr>
            </a:lvl4pPr>
            <a:lvl5pPr marL="3047924" lvl="4" indent="-406390">
              <a:spcBef>
                <a:spcPts val="2133"/>
              </a:spcBef>
              <a:spcAft>
                <a:spcPts val="0"/>
              </a:spcAft>
              <a:buClr>
                <a:srgbClr val="434343"/>
              </a:buClr>
              <a:buSzPts val="1200"/>
              <a:buFont typeface="Roboto Condensed Light"/>
              <a:buAutoNum type="alphaLcPeriod"/>
              <a:defRPr sz="1867">
                <a:solidFill>
                  <a:schemeClr val="accent2"/>
                </a:solidFill>
                <a:latin typeface="Nunito"/>
                <a:ea typeface="Nunito"/>
                <a:cs typeface="Nunito"/>
                <a:sym typeface="Nunito"/>
              </a:defRPr>
            </a:lvl5pPr>
            <a:lvl6pPr marL="3657509" lvl="5" indent="-406390">
              <a:spcBef>
                <a:spcPts val="2133"/>
              </a:spcBef>
              <a:spcAft>
                <a:spcPts val="0"/>
              </a:spcAft>
              <a:buClr>
                <a:srgbClr val="434343"/>
              </a:buClr>
              <a:buSzPts val="1200"/>
              <a:buFont typeface="Roboto Condensed Light"/>
              <a:buAutoNum type="romanLcPeriod"/>
              <a:defRPr sz="1867">
                <a:solidFill>
                  <a:schemeClr val="accent2"/>
                </a:solidFill>
                <a:latin typeface="Nunito"/>
                <a:ea typeface="Nunito"/>
                <a:cs typeface="Nunito"/>
                <a:sym typeface="Nunito"/>
              </a:defRPr>
            </a:lvl6pPr>
            <a:lvl7pPr marL="4267093" lvl="6" indent="-406390">
              <a:spcBef>
                <a:spcPts val="2133"/>
              </a:spcBef>
              <a:spcAft>
                <a:spcPts val="0"/>
              </a:spcAft>
              <a:buClr>
                <a:srgbClr val="434343"/>
              </a:buClr>
              <a:buSzPts val="1200"/>
              <a:buFont typeface="Roboto Condensed Light"/>
              <a:buAutoNum type="arabicPeriod"/>
              <a:defRPr sz="1867">
                <a:solidFill>
                  <a:schemeClr val="accent2"/>
                </a:solidFill>
                <a:latin typeface="Nunito"/>
                <a:ea typeface="Nunito"/>
                <a:cs typeface="Nunito"/>
                <a:sym typeface="Nunito"/>
              </a:defRPr>
            </a:lvl7pPr>
            <a:lvl8pPr marL="4876678" lvl="7" indent="-406390">
              <a:spcBef>
                <a:spcPts val="2133"/>
              </a:spcBef>
              <a:spcAft>
                <a:spcPts val="0"/>
              </a:spcAft>
              <a:buClr>
                <a:srgbClr val="434343"/>
              </a:buClr>
              <a:buSzPts val="1200"/>
              <a:buFont typeface="Roboto Condensed Light"/>
              <a:buAutoNum type="alphaLcPeriod"/>
              <a:defRPr sz="1867">
                <a:solidFill>
                  <a:schemeClr val="accent2"/>
                </a:solidFill>
                <a:latin typeface="Nunito"/>
                <a:ea typeface="Nunito"/>
                <a:cs typeface="Nunito"/>
                <a:sym typeface="Nunito"/>
              </a:defRPr>
            </a:lvl8pPr>
            <a:lvl9pPr marL="5486263" lvl="8" indent="-406390">
              <a:spcBef>
                <a:spcPts val="2133"/>
              </a:spcBef>
              <a:spcAft>
                <a:spcPts val="2133"/>
              </a:spcAft>
              <a:buClr>
                <a:srgbClr val="434343"/>
              </a:buClr>
              <a:buSzPts val="1200"/>
              <a:buFont typeface="Roboto Condensed Light"/>
              <a:buAutoNum type="romanLcPeriod"/>
              <a:defRPr sz="1867">
                <a:solidFill>
                  <a:schemeClr val="accent2"/>
                </a:solidFill>
                <a:latin typeface="Nunito"/>
                <a:ea typeface="Nunito"/>
                <a:cs typeface="Nunito"/>
                <a:sym typeface="Nunito"/>
              </a:defRPr>
            </a:lvl9pPr>
          </a:lstStyle>
          <a:p>
            <a:endParaRPr/>
          </a:p>
        </p:txBody>
      </p:sp>
    </p:spTree>
    <p:extLst>
      <p:ext uri="{BB962C8B-B14F-4D97-AF65-F5344CB8AC3E}">
        <p14:creationId xmlns:p14="http://schemas.microsoft.com/office/powerpoint/2010/main" val="1806908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02">
  <p:cSld name="Title and Body 02">
    <p:spTree>
      <p:nvGrpSpPr>
        <p:cNvPr id="1" name="Shape 223"/>
        <p:cNvGrpSpPr/>
        <p:nvPr/>
      </p:nvGrpSpPr>
      <p:grpSpPr>
        <a:xfrm>
          <a:off x="0" y="0"/>
          <a:ext cx="0" cy="0"/>
          <a:chOff x="0" y="0"/>
          <a:chExt cx="0" cy="0"/>
        </a:xfrm>
      </p:grpSpPr>
      <p:sp>
        <p:nvSpPr>
          <p:cNvPr id="274" name="Google Shape;274;p4"/>
          <p:cNvSpPr txBox="1">
            <a:spLocks noGrp="1"/>
          </p:cNvSpPr>
          <p:nvPr>
            <p:ph type="body" idx="1"/>
          </p:nvPr>
        </p:nvSpPr>
        <p:spPr>
          <a:xfrm>
            <a:off x="1367200" y="2263000"/>
            <a:ext cx="8898000" cy="2941600"/>
          </a:xfrm>
          <a:prstGeom prst="rect">
            <a:avLst/>
          </a:prstGeom>
        </p:spPr>
        <p:txBody>
          <a:bodyPr spcFirstLastPara="1" wrap="square" lIns="91425" tIns="91425" rIns="91425" bIns="91425" anchor="ctr" anchorCtr="0">
            <a:noAutofit/>
          </a:bodyPr>
          <a:lstStyle>
            <a:lvl1pPr marL="609585" lvl="0" indent="-440256" rtl="0">
              <a:lnSpc>
                <a:spcPct val="100000"/>
              </a:lnSpc>
              <a:spcBef>
                <a:spcPts val="0"/>
              </a:spcBef>
              <a:spcAft>
                <a:spcPts val="0"/>
              </a:spcAft>
              <a:buClr>
                <a:schemeClr val="accent3"/>
              </a:buClr>
              <a:buSzPts val="1600"/>
              <a:buFont typeface="Nunito"/>
              <a:buChar char="●"/>
              <a:defRPr sz="2133">
                <a:latin typeface="Nunito"/>
                <a:ea typeface="Nunito"/>
                <a:cs typeface="Nunito"/>
                <a:sym typeface="Nunito"/>
              </a:defRPr>
            </a:lvl1pPr>
            <a:lvl2pPr marL="1219170" lvl="1" indent="-440256" rtl="0">
              <a:lnSpc>
                <a:spcPct val="100000"/>
              </a:lnSpc>
              <a:spcBef>
                <a:spcPts val="0"/>
              </a:spcBef>
              <a:spcAft>
                <a:spcPts val="0"/>
              </a:spcAft>
              <a:buSzPts val="1600"/>
              <a:buFont typeface="Nunito"/>
              <a:buChar char="○"/>
              <a:defRPr sz="2133">
                <a:latin typeface="Nunito"/>
                <a:ea typeface="Nunito"/>
                <a:cs typeface="Nunito"/>
                <a:sym typeface="Nunito"/>
              </a:defRPr>
            </a:lvl2pPr>
            <a:lvl3pPr marL="1828754" lvl="2" indent="-440256" rtl="0">
              <a:lnSpc>
                <a:spcPct val="100000"/>
              </a:lnSpc>
              <a:spcBef>
                <a:spcPts val="2133"/>
              </a:spcBef>
              <a:spcAft>
                <a:spcPts val="0"/>
              </a:spcAft>
              <a:buSzPts val="1600"/>
              <a:buFont typeface="Nunito"/>
              <a:buChar char="■"/>
              <a:defRPr sz="2133">
                <a:latin typeface="Nunito"/>
                <a:ea typeface="Nunito"/>
                <a:cs typeface="Nunito"/>
                <a:sym typeface="Nunito"/>
              </a:defRPr>
            </a:lvl3pPr>
            <a:lvl4pPr marL="2438339" lvl="3" indent="-440256" rtl="0">
              <a:lnSpc>
                <a:spcPct val="100000"/>
              </a:lnSpc>
              <a:spcBef>
                <a:spcPts val="2133"/>
              </a:spcBef>
              <a:spcAft>
                <a:spcPts val="0"/>
              </a:spcAft>
              <a:buSzPts val="1600"/>
              <a:buFont typeface="Nunito"/>
              <a:buChar char="●"/>
              <a:defRPr sz="2133">
                <a:latin typeface="Nunito"/>
                <a:ea typeface="Nunito"/>
                <a:cs typeface="Nunito"/>
                <a:sym typeface="Nunito"/>
              </a:defRPr>
            </a:lvl4pPr>
            <a:lvl5pPr marL="3047924" lvl="4" indent="-440256" rtl="0">
              <a:lnSpc>
                <a:spcPct val="100000"/>
              </a:lnSpc>
              <a:spcBef>
                <a:spcPts val="2133"/>
              </a:spcBef>
              <a:spcAft>
                <a:spcPts val="0"/>
              </a:spcAft>
              <a:buSzPts val="1600"/>
              <a:buFont typeface="Nunito"/>
              <a:buChar char="○"/>
              <a:defRPr sz="2133">
                <a:latin typeface="Nunito"/>
                <a:ea typeface="Nunito"/>
                <a:cs typeface="Nunito"/>
                <a:sym typeface="Nunito"/>
              </a:defRPr>
            </a:lvl5pPr>
            <a:lvl6pPr marL="3657509" lvl="5" indent="-440256" rtl="0">
              <a:lnSpc>
                <a:spcPct val="100000"/>
              </a:lnSpc>
              <a:spcBef>
                <a:spcPts val="2133"/>
              </a:spcBef>
              <a:spcAft>
                <a:spcPts val="0"/>
              </a:spcAft>
              <a:buSzPts val="1600"/>
              <a:buFont typeface="Nunito"/>
              <a:buChar char="■"/>
              <a:defRPr sz="2133">
                <a:latin typeface="Nunito"/>
                <a:ea typeface="Nunito"/>
                <a:cs typeface="Nunito"/>
                <a:sym typeface="Nunito"/>
              </a:defRPr>
            </a:lvl6pPr>
            <a:lvl7pPr marL="4267093" lvl="6" indent="-440256" rtl="0">
              <a:lnSpc>
                <a:spcPct val="100000"/>
              </a:lnSpc>
              <a:spcBef>
                <a:spcPts val="2133"/>
              </a:spcBef>
              <a:spcAft>
                <a:spcPts val="0"/>
              </a:spcAft>
              <a:buSzPts val="1600"/>
              <a:buFont typeface="Nunito"/>
              <a:buChar char="●"/>
              <a:defRPr sz="2133">
                <a:latin typeface="Nunito"/>
                <a:ea typeface="Nunito"/>
                <a:cs typeface="Nunito"/>
                <a:sym typeface="Nunito"/>
              </a:defRPr>
            </a:lvl7pPr>
            <a:lvl8pPr marL="4876678" lvl="7" indent="-440256" rtl="0">
              <a:lnSpc>
                <a:spcPct val="100000"/>
              </a:lnSpc>
              <a:spcBef>
                <a:spcPts val="2133"/>
              </a:spcBef>
              <a:spcAft>
                <a:spcPts val="0"/>
              </a:spcAft>
              <a:buSzPts val="1600"/>
              <a:buFont typeface="Nunito"/>
              <a:buChar char="○"/>
              <a:defRPr sz="2133">
                <a:latin typeface="Nunito"/>
                <a:ea typeface="Nunito"/>
                <a:cs typeface="Nunito"/>
                <a:sym typeface="Nunito"/>
              </a:defRPr>
            </a:lvl8pPr>
            <a:lvl9pPr marL="5486263" lvl="8" indent="-440256" rtl="0">
              <a:lnSpc>
                <a:spcPct val="100000"/>
              </a:lnSpc>
              <a:spcBef>
                <a:spcPts val="2133"/>
              </a:spcBef>
              <a:spcAft>
                <a:spcPts val="2133"/>
              </a:spcAft>
              <a:buSzPts val="1600"/>
              <a:buFont typeface="Nunito"/>
              <a:buChar char="■"/>
              <a:defRPr sz="2133">
                <a:latin typeface="Nunito"/>
                <a:ea typeface="Nunito"/>
                <a:cs typeface="Nunito"/>
                <a:sym typeface="Nunito"/>
              </a:defRPr>
            </a:lvl9pPr>
          </a:lstStyle>
          <a:p>
            <a:endParaRPr dirty="0"/>
          </a:p>
        </p:txBody>
      </p:sp>
      <p:sp>
        <p:nvSpPr>
          <p:cNvPr id="311" name="Google Shape;311;p4"/>
          <p:cNvSpPr txBox="1">
            <a:spLocks noGrp="1"/>
          </p:cNvSpPr>
          <p:nvPr>
            <p:ph type="title"/>
          </p:nvPr>
        </p:nvSpPr>
        <p:spPr>
          <a:xfrm>
            <a:off x="1324800" y="719333"/>
            <a:ext cx="9542400" cy="67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5333">
                <a:solidFill>
                  <a:schemeClr val="accent3"/>
                </a:solidFill>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endParaRPr/>
          </a:p>
        </p:txBody>
      </p:sp>
    </p:spTree>
    <p:extLst>
      <p:ext uri="{BB962C8B-B14F-4D97-AF65-F5344CB8AC3E}">
        <p14:creationId xmlns:p14="http://schemas.microsoft.com/office/powerpoint/2010/main" val="295944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D71C-D5DC-7C48-A252-A4B73AB27C5B}"/>
              </a:ext>
            </a:extLst>
          </p:cNvPr>
          <p:cNvSpPr>
            <a:spLocks noGrp="1"/>
          </p:cNvSpPr>
          <p:nvPr>
            <p:ph type="title"/>
          </p:nvPr>
        </p:nvSpPr>
        <p:spPr/>
        <p:txBody>
          <a:bodyPr/>
          <a:lstStyle/>
          <a:p>
            <a:r>
              <a:rPr lang="en-US"/>
              <a:t>Click to edit Master title style</a:t>
            </a:r>
            <a:endParaRPr lang="en-IL"/>
          </a:p>
        </p:txBody>
      </p:sp>
      <p:sp>
        <p:nvSpPr>
          <p:cNvPr id="3" name="Content Placeholder 2">
            <a:extLst>
              <a:ext uri="{FF2B5EF4-FFF2-40B4-BE49-F238E27FC236}">
                <a16:creationId xmlns:a16="http://schemas.microsoft.com/office/drawing/2014/main" id="{0AFDF99B-C189-7543-841B-80190A4241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E25BF0FC-4CD1-C446-A7B8-9E29E0254267}"/>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5" name="Footer Placeholder 4">
            <a:extLst>
              <a:ext uri="{FF2B5EF4-FFF2-40B4-BE49-F238E27FC236}">
                <a16:creationId xmlns:a16="http://schemas.microsoft.com/office/drawing/2014/main" id="{BABBF15F-CBCA-F445-A8E0-6FD10518F23A}"/>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87342D38-C030-8544-8825-A0E6FEEC53E2}"/>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2579331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522D0-1D92-2942-9B61-4249CAD962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L"/>
          </a:p>
        </p:txBody>
      </p:sp>
      <p:sp>
        <p:nvSpPr>
          <p:cNvPr id="3" name="Text Placeholder 2">
            <a:extLst>
              <a:ext uri="{FF2B5EF4-FFF2-40B4-BE49-F238E27FC236}">
                <a16:creationId xmlns:a16="http://schemas.microsoft.com/office/drawing/2014/main" id="{41092E9E-F21D-A14B-BE22-9EC14531B9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0F12FC-5A42-644B-995A-B832FCAB13F6}"/>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5" name="Footer Placeholder 4">
            <a:extLst>
              <a:ext uri="{FF2B5EF4-FFF2-40B4-BE49-F238E27FC236}">
                <a16:creationId xmlns:a16="http://schemas.microsoft.com/office/drawing/2014/main" id="{EB63F57F-34B1-0F40-9530-61CDD7ED4AD6}"/>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C70A00C7-0041-8646-9A50-6C3DE4426C62}"/>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358237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FAEC1-F811-6A4E-A9DE-2DE396159969}"/>
              </a:ext>
            </a:extLst>
          </p:cNvPr>
          <p:cNvSpPr>
            <a:spLocks noGrp="1"/>
          </p:cNvSpPr>
          <p:nvPr>
            <p:ph type="title"/>
          </p:nvPr>
        </p:nvSpPr>
        <p:spPr/>
        <p:txBody>
          <a:bodyPr/>
          <a:lstStyle/>
          <a:p>
            <a:r>
              <a:rPr lang="en-US"/>
              <a:t>Click to edit Master title style</a:t>
            </a:r>
            <a:endParaRPr lang="en-IL"/>
          </a:p>
        </p:txBody>
      </p:sp>
      <p:sp>
        <p:nvSpPr>
          <p:cNvPr id="3" name="Content Placeholder 2">
            <a:extLst>
              <a:ext uri="{FF2B5EF4-FFF2-40B4-BE49-F238E27FC236}">
                <a16:creationId xmlns:a16="http://schemas.microsoft.com/office/drawing/2014/main" id="{7C3A202A-74C5-1245-A722-44A3E88B3D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Content Placeholder 3">
            <a:extLst>
              <a:ext uri="{FF2B5EF4-FFF2-40B4-BE49-F238E27FC236}">
                <a16:creationId xmlns:a16="http://schemas.microsoft.com/office/drawing/2014/main" id="{F1445EA6-7EC9-EC44-884B-7030B299702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5" name="Date Placeholder 4">
            <a:extLst>
              <a:ext uri="{FF2B5EF4-FFF2-40B4-BE49-F238E27FC236}">
                <a16:creationId xmlns:a16="http://schemas.microsoft.com/office/drawing/2014/main" id="{700244AF-82B3-7543-BFCC-CB096D5BDB1B}"/>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6" name="Footer Placeholder 5">
            <a:extLst>
              <a:ext uri="{FF2B5EF4-FFF2-40B4-BE49-F238E27FC236}">
                <a16:creationId xmlns:a16="http://schemas.microsoft.com/office/drawing/2014/main" id="{3FE1456E-BFDE-324E-AA11-C1ED8D309399}"/>
              </a:ext>
            </a:extLst>
          </p:cNvPr>
          <p:cNvSpPr>
            <a:spLocks noGrp="1"/>
          </p:cNvSpPr>
          <p:nvPr>
            <p:ph type="ftr" sz="quarter" idx="11"/>
          </p:nvPr>
        </p:nvSpPr>
        <p:spPr/>
        <p:txBody>
          <a:bodyPr/>
          <a:lstStyle/>
          <a:p>
            <a:endParaRPr lang="en-IL"/>
          </a:p>
        </p:txBody>
      </p:sp>
      <p:sp>
        <p:nvSpPr>
          <p:cNvPr id="7" name="Slide Number Placeholder 6">
            <a:extLst>
              <a:ext uri="{FF2B5EF4-FFF2-40B4-BE49-F238E27FC236}">
                <a16:creationId xmlns:a16="http://schemas.microsoft.com/office/drawing/2014/main" id="{4A2D89CB-F5BB-0646-A3A7-59E15C2F1E55}"/>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78365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9AEE6-8FBB-5449-B1A6-F19C36E766EB}"/>
              </a:ext>
            </a:extLst>
          </p:cNvPr>
          <p:cNvSpPr>
            <a:spLocks noGrp="1"/>
          </p:cNvSpPr>
          <p:nvPr>
            <p:ph type="title"/>
          </p:nvPr>
        </p:nvSpPr>
        <p:spPr>
          <a:xfrm>
            <a:off x="839788" y="365125"/>
            <a:ext cx="10515600" cy="1325563"/>
          </a:xfrm>
        </p:spPr>
        <p:txBody>
          <a:bodyPr/>
          <a:lstStyle/>
          <a:p>
            <a:r>
              <a:rPr lang="en-US"/>
              <a:t>Click to edit Master title style</a:t>
            </a:r>
            <a:endParaRPr lang="en-IL"/>
          </a:p>
        </p:txBody>
      </p:sp>
      <p:sp>
        <p:nvSpPr>
          <p:cNvPr id="3" name="Text Placeholder 2">
            <a:extLst>
              <a:ext uri="{FF2B5EF4-FFF2-40B4-BE49-F238E27FC236}">
                <a16:creationId xmlns:a16="http://schemas.microsoft.com/office/drawing/2014/main" id="{B8914183-BF2D-4146-82B7-4680F67F55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80A148-0868-D746-B1E3-7E3AA67FBE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5" name="Text Placeholder 4">
            <a:extLst>
              <a:ext uri="{FF2B5EF4-FFF2-40B4-BE49-F238E27FC236}">
                <a16:creationId xmlns:a16="http://schemas.microsoft.com/office/drawing/2014/main" id="{F4C73549-618C-CB47-8920-1D2C0DFA4D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B25A76-8E18-6640-A22E-084D6C4887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7" name="Date Placeholder 6">
            <a:extLst>
              <a:ext uri="{FF2B5EF4-FFF2-40B4-BE49-F238E27FC236}">
                <a16:creationId xmlns:a16="http://schemas.microsoft.com/office/drawing/2014/main" id="{F270223F-EDF1-EC49-9675-5DBA0F69BD95}"/>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8" name="Footer Placeholder 7">
            <a:extLst>
              <a:ext uri="{FF2B5EF4-FFF2-40B4-BE49-F238E27FC236}">
                <a16:creationId xmlns:a16="http://schemas.microsoft.com/office/drawing/2014/main" id="{3816CF06-66BE-C24E-93BF-8725BFAF3BD9}"/>
              </a:ext>
            </a:extLst>
          </p:cNvPr>
          <p:cNvSpPr>
            <a:spLocks noGrp="1"/>
          </p:cNvSpPr>
          <p:nvPr>
            <p:ph type="ftr" sz="quarter" idx="11"/>
          </p:nvPr>
        </p:nvSpPr>
        <p:spPr/>
        <p:txBody>
          <a:bodyPr/>
          <a:lstStyle/>
          <a:p>
            <a:endParaRPr lang="en-IL"/>
          </a:p>
        </p:txBody>
      </p:sp>
      <p:sp>
        <p:nvSpPr>
          <p:cNvPr id="9" name="Slide Number Placeholder 8">
            <a:extLst>
              <a:ext uri="{FF2B5EF4-FFF2-40B4-BE49-F238E27FC236}">
                <a16:creationId xmlns:a16="http://schemas.microsoft.com/office/drawing/2014/main" id="{3D1C638F-5C02-0741-8093-3AF46FF58ED2}"/>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1977113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7B977-5604-C545-B890-CA486BEAB729}"/>
              </a:ext>
            </a:extLst>
          </p:cNvPr>
          <p:cNvSpPr>
            <a:spLocks noGrp="1"/>
          </p:cNvSpPr>
          <p:nvPr>
            <p:ph type="title"/>
          </p:nvPr>
        </p:nvSpPr>
        <p:spPr/>
        <p:txBody>
          <a:bodyPr/>
          <a:lstStyle/>
          <a:p>
            <a:r>
              <a:rPr lang="en-US"/>
              <a:t>Click to edit Master title style</a:t>
            </a:r>
            <a:endParaRPr lang="en-IL"/>
          </a:p>
        </p:txBody>
      </p:sp>
      <p:sp>
        <p:nvSpPr>
          <p:cNvPr id="3" name="Date Placeholder 2">
            <a:extLst>
              <a:ext uri="{FF2B5EF4-FFF2-40B4-BE49-F238E27FC236}">
                <a16:creationId xmlns:a16="http://schemas.microsoft.com/office/drawing/2014/main" id="{F49134CA-F200-CE41-9850-21D3007B91D3}"/>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4" name="Footer Placeholder 3">
            <a:extLst>
              <a:ext uri="{FF2B5EF4-FFF2-40B4-BE49-F238E27FC236}">
                <a16:creationId xmlns:a16="http://schemas.microsoft.com/office/drawing/2014/main" id="{E8027A55-FE5E-C44B-8427-178203C0104E}"/>
              </a:ext>
            </a:extLst>
          </p:cNvPr>
          <p:cNvSpPr>
            <a:spLocks noGrp="1"/>
          </p:cNvSpPr>
          <p:nvPr>
            <p:ph type="ftr" sz="quarter" idx="11"/>
          </p:nvPr>
        </p:nvSpPr>
        <p:spPr/>
        <p:txBody>
          <a:bodyPr/>
          <a:lstStyle/>
          <a:p>
            <a:endParaRPr lang="en-IL"/>
          </a:p>
        </p:txBody>
      </p:sp>
      <p:sp>
        <p:nvSpPr>
          <p:cNvPr id="5" name="Slide Number Placeholder 4">
            <a:extLst>
              <a:ext uri="{FF2B5EF4-FFF2-40B4-BE49-F238E27FC236}">
                <a16:creationId xmlns:a16="http://schemas.microsoft.com/office/drawing/2014/main" id="{0FA6E733-4DDD-574D-8C73-B68AFEAB208E}"/>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4291463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FAB920-E094-CF45-BB5E-87FDCF99BCF3}"/>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3" name="Footer Placeholder 2">
            <a:extLst>
              <a:ext uri="{FF2B5EF4-FFF2-40B4-BE49-F238E27FC236}">
                <a16:creationId xmlns:a16="http://schemas.microsoft.com/office/drawing/2014/main" id="{BDE0255F-CBE1-1A48-83C6-ED5746FDC16D}"/>
              </a:ext>
            </a:extLst>
          </p:cNvPr>
          <p:cNvSpPr>
            <a:spLocks noGrp="1"/>
          </p:cNvSpPr>
          <p:nvPr>
            <p:ph type="ftr" sz="quarter" idx="11"/>
          </p:nvPr>
        </p:nvSpPr>
        <p:spPr/>
        <p:txBody>
          <a:bodyPr/>
          <a:lstStyle/>
          <a:p>
            <a:endParaRPr lang="en-IL"/>
          </a:p>
        </p:txBody>
      </p:sp>
      <p:sp>
        <p:nvSpPr>
          <p:cNvPr id="4" name="Slide Number Placeholder 3">
            <a:extLst>
              <a:ext uri="{FF2B5EF4-FFF2-40B4-BE49-F238E27FC236}">
                <a16:creationId xmlns:a16="http://schemas.microsoft.com/office/drawing/2014/main" id="{34C3DB33-D713-B845-851B-CD2C6EAD850E}"/>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2888726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F6660-D077-E841-AB96-7D4808E5F5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L"/>
          </a:p>
        </p:txBody>
      </p:sp>
      <p:sp>
        <p:nvSpPr>
          <p:cNvPr id="3" name="Content Placeholder 2">
            <a:extLst>
              <a:ext uri="{FF2B5EF4-FFF2-40B4-BE49-F238E27FC236}">
                <a16:creationId xmlns:a16="http://schemas.microsoft.com/office/drawing/2014/main" id="{C2A4E871-6898-3140-A1D3-1BF651D7AA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Text Placeholder 3">
            <a:extLst>
              <a:ext uri="{FF2B5EF4-FFF2-40B4-BE49-F238E27FC236}">
                <a16:creationId xmlns:a16="http://schemas.microsoft.com/office/drawing/2014/main" id="{B4A578D8-2A9E-F546-B91B-4FA6ABDB3F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856685-A6C5-454F-A734-35D6FBAB44A2}"/>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6" name="Footer Placeholder 5">
            <a:extLst>
              <a:ext uri="{FF2B5EF4-FFF2-40B4-BE49-F238E27FC236}">
                <a16:creationId xmlns:a16="http://schemas.microsoft.com/office/drawing/2014/main" id="{E17C95F1-58FA-3042-8654-1D0B969D75C9}"/>
              </a:ext>
            </a:extLst>
          </p:cNvPr>
          <p:cNvSpPr>
            <a:spLocks noGrp="1"/>
          </p:cNvSpPr>
          <p:nvPr>
            <p:ph type="ftr" sz="quarter" idx="11"/>
          </p:nvPr>
        </p:nvSpPr>
        <p:spPr/>
        <p:txBody>
          <a:bodyPr/>
          <a:lstStyle/>
          <a:p>
            <a:endParaRPr lang="en-IL"/>
          </a:p>
        </p:txBody>
      </p:sp>
      <p:sp>
        <p:nvSpPr>
          <p:cNvPr id="7" name="Slide Number Placeholder 6">
            <a:extLst>
              <a:ext uri="{FF2B5EF4-FFF2-40B4-BE49-F238E27FC236}">
                <a16:creationId xmlns:a16="http://schemas.microsoft.com/office/drawing/2014/main" id="{52B1F708-6019-A544-94E2-AEC34A2332D6}"/>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526483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A974-FC2C-4A43-9BE6-EC4DBEE649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L"/>
          </a:p>
        </p:txBody>
      </p:sp>
      <p:sp>
        <p:nvSpPr>
          <p:cNvPr id="3" name="Picture Placeholder 2">
            <a:extLst>
              <a:ext uri="{FF2B5EF4-FFF2-40B4-BE49-F238E27FC236}">
                <a16:creationId xmlns:a16="http://schemas.microsoft.com/office/drawing/2014/main" id="{9B63BBF6-34BE-744D-95EE-9EB44896DA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L"/>
          </a:p>
        </p:txBody>
      </p:sp>
      <p:sp>
        <p:nvSpPr>
          <p:cNvPr id="4" name="Text Placeholder 3">
            <a:extLst>
              <a:ext uri="{FF2B5EF4-FFF2-40B4-BE49-F238E27FC236}">
                <a16:creationId xmlns:a16="http://schemas.microsoft.com/office/drawing/2014/main" id="{988EDD43-1891-A947-BC68-519222E68A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A46AC-5DF7-2543-905C-C1698C5E749A}"/>
              </a:ext>
            </a:extLst>
          </p:cNvPr>
          <p:cNvSpPr>
            <a:spLocks noGrp="1"/>
          </p:cNvSpPr>
          <p:nvPr>
            <p:ph type="dt" sz="half" idx="10"/>
          </p:nvPr>
        </p:nvSpPr>
        <p:spPr/>
        <p:txBody>
          <a:bodyPr/>
          <a:lstStyle/>
          <a:p>
            <a:fld id="{61121E8C-A739-EB41-AADE-B43A1994DE0F}" type="datetimeFigureOut">
              <a:rPr lang="en-IL" smtClean="0"/>
              <a:t>05/24/2023</a:t>
            </a:fld>
            <a:endParaRPr lang="en-IL"/>
          </a:p>
        </p:txBody>
      </p:sp>
      <p:sp>
        <p:nvSpPr>
          <p:cNvPr id="6" name="Footer Placeholder 5">
            <a:extLst>
              <a:ext uri="{FF2B5EF4-FFF2-40B4-BE49-F238E27FC236}">
                <a16:creationId xmlns:a16="http://schemas.microsoft.com/office/drawing/2014/main" id="{8D61C71C-9AD5-3242-A3B2-476157E8A5C7}"/>
              </a:ext>
            </a:extLst>
          </p:cNvPr>
          <p:cNvSpPr>
            <a:spLocks noGrp="1"/>
          </p:cNvSpPr>
          <p:nvPr>
            <p:ph type="ftr" sz="quarter" idx="11"/>
          </p:nvPr>
        </p:nvSpPr>
        <p:spPr/>
        <p:txBody>
          <a:bodyPr/>
          <a:lstStyle/>
          <a:p>
            <a:endParaRPr lang="en-IL"/>
          </a:p>
        </p:txBody>
      </p:sp>
      <p:sp>
        <p:nvSpPr>
          <p:cNvPr id="7" name="Slide Number Placeholder 6">
            <a:extLst>
              <a:ext uri="{FF2B5EF4-FFF2-40B4-BE49-F238E27FC236}">
                <a16:creationId xmlns:a16="http://schemas.microsoft.com/office/drawing/2014/main" id="{534EFC4D-CD3B-EE4F-B3A0-7C01A1965B48}"/>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2914208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3FC1C4-E006-9D49-81AC-D8ADEA8116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L"/>
          </a:p>
        </p:txBody>
      </p:sp>
      <p:sp>
        <p:nvSpPr>
          <p:cNvPr id="3" name="Text Placeholder 2">
            <a:extLst>
              <a:ext uri="{FF2B5EF4-FFF2-40B4-BE49-F238E27FC236}">
                <a16:creationId xmlns:a16="http://schemas.microsoft.com/office/drawing/2014/main" id="{3D16D505-F240-7542-A9CE-BAB29C0936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B840F910-2403-8F4E-83E6-281EBBD9F7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121E8C-A739-EB41-AADE-B43A1994DE0F}" type="datetimeFigureOut">
              <a:rPr lang="en-IL" smtClean="0"/>
              <a:t>05/24/2023</a:t>
            </a:fld>
            <a:endParaRPr lang="en-IL"/>
          </a:p>
        </p:txBody>
      </p:sp>
      <p:sp>
        <p:nvSpPr>
          <p:cNvPr id="5" name="Footer Placeholder 4">
            <a:extLst>
              <a:ext uri="{FF2B5EF4-FFF2-40B4-BE49-F238E27FC236}">
                <a16:creationId xmlns:a16="http://schemas.microsoft.com/office/drawing/2014/main" id="{852C7EC4-4315-5940-BF5A-1A200B305D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L"/>
          </a:p>
        </p:txBody>
      </p:sp>
      <p:sp>
        <p:nvSpPr>
          <p:cNvPr id="6" name="Slide Number Placeholder 5">
            <a:extLst>
              <a:ext uri="{FF2B5EF4-FFF2-40B4-BE49-F238E27FC236}">
                <a16:creationId xmlns:a16="http://schemas.microsoft.com/office/drawing/2014/main" id="{F0AA874D-564E-0743-BB94-9290D77AEE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0FD6B1-3544-5547-8CE7-8DFE48111B34}" type="slidenum">
              <a:rPr lang="en-IL" smtClean="0"/>
              <a:t>‹#›</a:t>
            </a:fld>
            <a:endParaRPr lang="en-IL"/>
          </a:p>
        </p:txBody>
      </p:sp>
    </p:spTree>
    <p:extLst>
      <p:ext uri="{BB962C8B-B14F-4D97-AF65-F5344CB8AC3E}">
        <p14:creationId xmlns:p14="http://schemas.microsoft.com/office/powerpoint/2010/main" val="3320834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degreeandahalf.huji.ac.il/" TargetMode="External"/><Relationship Id="rId2" Type="http://schemas.openxmlformats.org/officeDocument/2006/relationships/image" Target="../media/image7.jpe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docs.google.com/document/d/1s4RCsC6isA1OgitX83nMwNyPuzVLXs-Q/edit" TargetMode="Externa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8" Type="http://schemas.openxmlformats.org/officeDocument/2006/relationships/hyperlink" Target="https://pop.education.gov.il/perceptions-trends/skills/" TargetMode="External"/><Relationship Id="rId3" Type="http://schemas.openxmlformats.org/officeDocument/2006/relationships/notesSlide" Target="../notesSlides/notesSlide12.xml"/><Relationship Id="rId7" Type="http://schemas.openxmlformats.org/officeDocument/2006/relationships/image" Target="../media/image35.sv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jpe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7.jpeg"/><Relationship Id="rId4" Type="http://schemas.openxmlformats.org/officeDocument/2006/relationships/image" Target="../media/image6.jpe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hyperlink" Target="https://meyda.education.gov.il/files/Pop/0files/climate-change/high-school/milon-m.pdf" TargetMode="External"/><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12"/>
        <p:cNvGrpSpPr/>
        <p:nvPr/>
      </p:nvGrpSpPr>
      <p:grpSpPr>
        <a:xfrm>
          <a:off x="0" y="0"/>
          <a:ext cx="0" cy="0"/>
          <a:chOff x="0" y="0"/>
          <a:chExt cx="0" cy="0"/>
        </a:xfrm>
      </p:grpSpPr>
      <p:pic>
        <p:nvPicPr>
          <p:cNvPr id="11" name="Picture 10">
            <a:extLst>
              <a:ext uri="{FF2B5EF4-FFF2-40B4-BE49-F238E27FC236}">
                <a16:creationId xmlns:a16="http://schemas.microsoft.com/office/drawing/2014/main" id="{B187103C-7388-9A47-9B13-D4DA08CB53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44" y="-9099"/>
            <a:ext cx="5756063" cy="6867099"/>
          </a:xfrm>
          <a:prstGeom prst="rect">
            <a:avLst/>
          </a:prstGeom>
        </p:spPr>
      </p:pic>
      <p:grpSp>
        <p:nvGrpSpPr>
          <p:cNvPr id="3" name="Group 2">
            <a:extLst>
              <a:ext uri="{FF2B5EF4-FFF2-40B4-BE49-F238E27FC236}">
                <a16:creationId xmlns:a16="http://schemas.microsoft.com/office/drawing/2014/main" id="{25C3E478-8977-A745-8EB8-A540571D3CE2}"/>
              </a:ext>
            </a:extLst>
          </p:cNvPr>
          <p:cNvGrpSpPr/>
          <p:nvPr/>
        </p:nvGrpSpPr>
        <p:grpSpPr>
          <a:xfrm>
            <a:off x="10314172" y="30428"/>
            <a:ext cx="2043632" cy="1214461"/>
            <a:chOff x="7947120" y="298858"/>
            <a:chExt cx="1129146" cy="910846"/>
          </a:xfrm>
        </p:grpSpPr>
        <p:pic>
          <p:nvPicPr>
            <p:cNvPr id="4" name="Picture 4">
              <a:extLst>
                <a:ext uri="{FF2B5EF4-FFF2-40B4-BE49-F238E27FC236}">
                  <a16:creationId xmlns:a16="http://schemas.microsoft.com/office/drawing/2014/main" id="{8F484FF3-0FAD-45D5-90A6-0830181C844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74178" y="298858"/>
              <a:ext cx="305199" cy="482424"/>
            </a:xfrm>
            <a:prstGeom prst="rect">
              <a:avLst/>
            </a:prstGeom>
            <a:noFill/>
            <a:extLst>
              <a:ext uri="{909E8E84-426E-40DD-AFC4-6F175D3DCCD1}">
                <a14:hiddenFill xmlns:a14="http://schemas.microsoft.com/office/drawing/2010/main">
                  <a:solidFill>
                    <a:srgbClr val="FFFFFF"/>
                  </a:solidFill>
                </a14:hiddenFill>
              </a:ext>
            </a:extLst>
          </p:spPr>
        </p:pic>
        <p:sp>
          <p:nvSpPr>
            <p:cNvPr id="6" name="תיבת טקסט 5">
              <a:extLst>
                <a:ext uri="{FF2B5EF4-FFF2-40B4-BE49-F238E27FC236}">
                  <a16:creationId xmlns:a16="http://schemas.microsoft.com/office/drawing/2014/main" id="{941EFEE9-11CB-4605-9B76-348F70F98B26}"/>
                </a:ext>
              </a:extLst>
            </p:cNvPr>
            <p:cNvSpPr txBox="1"/>
            <p:nvPr/>
          </p:nvSpPr>
          <p:spPr>
            <a:xfrm>
              <a:off x="7947120" y="813441"/>
              <a:ext cx="1129146" cy="396263"/>
            </a:xfrm>
            <a:prstGeom prst="rect">
              <a:avLst/>
            </a:prstGeom>
            <a:noFill/>
          </p:spPr>
          <p:txBody>
            <a:bodyPr wrap="square">
              <a:spAutoFit/>
            </a:bodyPr>
            <a:lstStyle/>
            <a:p>
              <a:pPr algn="ctr" rtl="1">
                <a:lnSpc>
                  <a:spcPts val="1653"/>
                </a:lnSpc>
              </a:pPr>
              <a:r>
                <a:rPr lang="en-US" sz="1600" b="1" dirty="0">
                  <a:solidFill>
                    <a:schemeClr val="tx1">
                      <a:lumMod val="85000"/>
                      <a:lumOff val="15000"/>
                    </a:schemeClr>
                  </a:solidFill>
                  <a:latin typeface="Calibri" panose="020F0502020204030204" pitchFamily="34" charset="0"/>
                  <a:cs typeface="Calibri" panose="020F0502020204030204" pitchFamily="34" charset="0"/>
                  <a:sym typeface="Montserrat ExtraBold"/>
                </a:rPr>
                <a:t>State of Israel</a:t>
              </a:r>
              <a:br>
                <a:rPr lang="en-US" sz="1600" b="1" dirty="0">
                  <a:solidFill>
                    <a:schemeClr val="tx1">
                      <a:lumMod val="85000"/>
                      <a:lumOff val="15000"/>
                    </a:schemeClr>
                  </a:solidFill>
                  <a:latin typeface="Calibri" panose="020F0502020204030204" pitchFamily="34" charset="0"/>
                  <a:cs typeface="Calibri" panose="020F0502020204030204" pitchFamily="34" charset="0"/>
                  <a:sym typeface="Montserrat ExtraBold"/>
                </a:rPr>
              </a:br>
              <a:r>
                <a:rPr lang="en-US" sz="1467" dirty="0">
                  <a:solidFill>
                    <a:schemeClr val="tx1">
                      <a:lumMod val="85000"/>
                      <a:lumOff val="15000"/>
                    </a:schemeClr>
                  </a:solidFill>
                  <a:latin typeface="Calibri" panose="020F0502020204030204" pitchFamily="34" charset="0"/>
                  <a:cs typeface="Calibri" panose="020F0502020204030204" pitchFamily="34" charset="0"/>
                  <a:sym typeface="Montserrat ExtraBold"/>
                </a:rPr>
                <a:t>Ministry of Education</a:t>
              </a:r>
              <a:endParaRPr lang="he-IL" sz="1467" dirty="0">
                <a:solidFill>
                  <a:schemeClr val="tx1">
                    <a:lumMod val="85000"/>
                    <a:lumOff val="15000"/>
                  </a:schemeClr>
                </a:solidFill>
                <a:latin typeface="Calibri" panose="020F0502020204030204" pitchFamily="34" charset="0"/>
                <a:cs typeface="Calibri" panose="020F0502020204030204" pitchFamily="34" charset="0"/>
                <a:sym typeface="Montserrat ExtraBold"/>
              </a:endParaRPr>
            </a:p>
          </p:txBody>
        </p:sp>
      </p:grpSp>
      <p:sp>
        <p:nvSpPr>
          <p:cNvPr id="12" name="Rectangle 11">
            <a:extLst>
              <a:ext uri="{FF2B5EF4-FFF2-40B4-BE49-F238E27FC236}">
                <a16:creationId xmlns:a16="http://schemas.microsoft.com/office/drawing/2014/main" id="{E29B8094-37FF-D74D-9E42-141E63DBDD5D}"/>
              </a:ext>
            </a:extLst>
          </p:cNvPr>
          <p:cNvSpPr/>
          <p:nvPr/>
        </p:nvSpPr>
        <p:spPr>
          <a:xfrm>
            <a:off x="6235700" y="1635613"/>
            <a:ext cx="5960141" cy="10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sz="2400" dirty="0"/>
          </a:p>
        </p:txBody>
      </p:sp>
      <p:sp>
        <p:nvSpPr>
          <p:cNvPr id="14" name="Rectangle 13">
            <a:extLst>
              <a:ext uri="{FF2B5EF4-FFF2-40B4-BE49-F238E27FC236}">
                <a16:creationId xmlns:a16="http://schemas.microsoft.com/office/drawing/2014/main" id="{5FE8D6D6-B87D-ED4C-A7E8-F411866C223C}"/>
              </a:ext>
            </a:extLst>
          </p:cNvPr>
          <p:cNvSpPr/>
          <p:nvPr/>
        </p:nvSpPr>
        <p:spPr>
          <a:xfrm>
            <a:off x="4940300" y="2922339"/>
            <a:ext cx="7264400" cy="75543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sz="2400"/>
          </a:p>
        </p:txBody>
      </p:sp>
      <p:sp>
        <p:nvSpPr>
          <p:cNvPr id="2713" name="Google Shape;2713;p33"/>
          <p:cNvSpPr txBox="1">
            <a:spLocks noGrp="1"/>
          </p:cNvSpPr>
          <p:nvPr>
            <p:ph type="title"/>
          </p:nvPr>
        </p:nvSpPr>
        <p:spPr>
          <a:xfrm>
            <a:off x="3468897" y="1138211"/>
            <a:ext cx="8678653" cy="2504292"/>
          </a:xfrm>
          <a:prstGeom prst="rect">
            <a:avLst/>
          </a:prstGeom>
        </p:spPr>
        <p:txBody>
          <a:bodyPr spcFirstLastPara="1" vert="horz" wrap="square" lIns="121900" tIns="121900" rIns="121900" bIns="121900" rtlCol="0" anchor="ctr" anchorCtr="0">
            <a:noAutofit/>
          </a:bodyPr>
          <a:lstStyle/>
          <a:p>
            <a:pPr algn="r">
              <a:lnSpc>
                <a:spcPct val="200000"/>
              </a:lnSpc>
            </a:pPr>
            <a:r>
              <a:rPr lang="en-US" sz="5400" b="1" dirty="0">
                <a:solidFill>
                  <a:schemeClr val="bg1"/>
                </a:solidFill>
                <a:latin typeface="Calibri" panose="020F0502020204030204" pitchFamily="34" charset="0"/>
                <a:ea typeface="Calibri" panose="020F0502020204030204" pitchFamily="34" charset="0"/>
                <a:cs typeface="Calibri" panose="020F0502020204030204" pitchFamily="34" charset="0"/>
              </a:rPr>
              <a:t>C</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limate</a:t>
            </a:r>
            <a:r>
              <a:rPr lang="he-IL" sz="4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C</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hange</a:t>
            </a:r>
            <a:r>
              <a:rPr lang="he-IL" sz="4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E</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duc</a:t>
            </a:r>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a</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tion</a:t>
            </a:r>
            <a:br>
              <a:rPr lang="he-IL" sz="72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US" sz="32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 new climate change education policy</a:t>
            </a:r>
            <a:endParaRPr b="1" spc="-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5" name="תיבת טקסט 4">
            <a:extLst>
              <a:ext uri="{FF2B5EF4-FFF2-40B4-BE49-F238E27FC236}">
                <a16:creationId xmlns:a16="http://schemas.microsoft.com/office/drawing/2014/main" id="{00307CD8-0BA7-9975-AADE-28786E936D7D}"/>
              </a:ext>
            </a:extLst>
          </p:cNvPr>
          <p:cNvSpPr txBox="1"/>
          <p:nvPr/>
        </p:nvSpPr>
        <p:spPr>
          <a:xfrm>
            <a:off x="5850998" y="3698228"/>
            <a:ext cx="6896100" cy="1200329"/>
          </a:xfrm>
          <a:prstGeom prst="rect">
            <a:avLst/>
          </a:prstGeom>
          <a:noFill/>
        </p:spPr>
        <p:txBody>
          <a:bodyPr wrap="square">
            <a:spAutoFit/>
          </a:bodyPr>
          <a:lstStyle/>
          <a:p>
            <a:r>
              <a:rPr lang="en-US" sz="2400" i="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Ministry of Education and the</a:t>
            </a:r>
          </a:p>
          <a:p>
            <a:r>
              <a:rPr lang="en-US" sz="2400" i="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Ministry of Environmental Protection</a:t>
            </a:r>
          </a:p>
          <a:p>
            <a:r>
              <a:rPr lang="en-US" sz="2400" dirty="0">
                <a:solidFill>
                  <a:srgbClr val="292929"/>
                </a:solidFill>
                <a:latin typeface="Calibri" panose="020F0502020204030204" pitchFamily="34" charset="0"/>
                <a:ea typeface="Calibri" panose="020F0502020204030204" pitchFamily="34" charset="0"/>
                <a:cs typeface="Calibri" panose="020F0502020204030204" pitchFamily="34" charset="0"/>
              </a:rPr>
              <a:t>Israel</a:t>
            </a:r>
            <a:endParaRPr lang="he-IL" sz="2400" dirty="0"/>
          </a:p>
        </p:txBody>
      </p:sp>
      <p:sp>
        <p:nvSpPr>
          <p:cNvPr id="9" name="תיבת טקסט 8">
            <a:extLst>
              <a:ext uri="{FF2B5EF4-FFF2-40B4-BE49-F238E27FC236}">
                <a16:creationId xmlns:a16="http://schemas.microsoft.com/office/drawing/2014/main" id="{21424C9F-E117-CA51-29B4-27F04F013406}"/>
              </a:ext>
            </a:extLst>
          </p:cNvPr>
          <p:cNvSpPr txBox="1"/>
          <p:nvPr/>
        </p:nvSpPr>
        <p:spPr>
          <a:xfrm>
            <a:off x="5753066" y="5657671"/>
            <a:ext cx="6394484" cy="1200329"/>
          </a:xfrm>
          <a:prstGeom prst="rect">
            <a:avLst/>
          </a:prstGeom>
          <a:noFill/>
        </p:spPr>
        <p:txBody>
          <a:bodyPr wrap="square">
            <a:spAutoFit/>
          </a:bodyPr>
          <a:lstStyle/>
          <a:p>
            <a:r>
              <a:rPr lang="en-US" b="1" i="0" dirty="0">
                <a:solidFill>
                  <a:srgbClr val="005493"/>
                </a:solidFill>
                <a:effectLst/>
                <a:latin typeface="Roboto" panose="02000000000000000000" pitchFamily="2" charset="0"/>
              </a:rPr>
              <a:t>For the 18</a:t>
            </a:r>
            <a:r>
              <a:rPr lang="en-US" b="1" i="0" baseline="30000" dirty="0">
                <a:solidFill>
                  <a:srgbClr val="005493"/>
                </a:solidFill>
                <a:effectLst/>
                <a:latin typeface="Roboto" panose="02000000000000000000" pitchFamily="2" charset="0"/>
              </a:rPr>
              <a:t>th</a:t>
            </a:r>
            <a:r>
              <a:rPr lang="en-US" b="1" i="0" dirty="0">
                <a:solidFill>
                  <a:srgbClr val="005493"/>
                </a:solidFill>
                <a:effectLst/>
                <a:latin typeface="Roboto" panose="02000000000000000000" pitchFamily="2" charset="0"/>
              </a:rPr>
              <a:t>  meeting of the UNECE Steering Committee on Education for Sustainable Development, 25-26.May 23</a:t>
            </a:r>
          </a:p>
          <a:p>
            <a:pPr algn="l"/>
            <a:r>
              <a:rPr lang="en-US" i="0" dirty="0">
                <a:solidFill>
                  <a:srgbClr val="005493"/>
                </a:solidFill>
                <a:effectLst/>
                <a:latin typeface="Roboto" panose="02000000000000000000" pitchFamily="2" charset="0"/>
              </a:rPr>
              <a:t>Gilmor Keshet-</a:t>
            </a:r>
            <a:r>
              <a:rPr lang="en-US" i="0" dirty="0" err="1">
                <a:solidFill>
                  <a:srgbClr val="005493"/>
                </a:solidFill>
                <a:effectLst/>
                <a:latin typeface="Roboto" panose="02000000000000000000" pitchFamily="2" charset="0"/>
              </a:rPr>
              <a:t>Maor</a:t>
            </a:r>
            <a:r>
              <a:rPr lang="en-US" i="0" dirty="0">
                <a:solidFill>
                  <a:srgbClr val="005493"/>
                </a:solidFill>
                <a:effectLst/>
                <a:latin typeface="Roboto" panose="02000000000000000000" pitchFamily="2" charset="0"/>
              </a:rPr>
              <a:t>, PhD. Director of Science Division, Ministry of Education, Israel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93503591-FFAC-E14F-8E1B-A55908ACDA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2172343"/>
          </a:xfrm>
          <a:prstGeom prst="rect">
            <a:avLst/>
          </a:prstGeom>
        </p:spPr>
      </p:pic>
      <p:sp>
        <p:nvSpPr>
          <p:cNvPr id="9" name="Rectangle 8">
            <a:extLst>
              <a:ext uri="{FF2B5EF4-FFF2-40B4-BE49-F238E27FC236}">
                <a16:creationId xmlns:a16="http://schemas.microsoft.com/office/drawing/2014/main" id="{1ECB5AB7-CE5C-4244-88D2-CB1E7A5DFCA0}"/>
              </a:ext>
            </a:extLst>
          </p:cNvPr>
          <p:cNvSpPr/>
          <p:nvPr/>
        </p:nvSpPr>
        <p:spPr>
          <a:xfrm>
            <a:off x="6972301" y="1"/>
            <a:ext cx="5219698" cy="1006724"/>
          </a:xfrm>
          <a:prstGeom prst="rect">
            <a:avLst/>
          </a:prstGeom>
          <a:solidFill>
            <a:srgbClr val="00B05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sz="2400"/>
          </a:p>
        </p:txBody>
      </p:sp>
      <p:sp>
        <p:nvSpPr>
          <p:cNvPr id="12" name="Google Shape;2713;p33">
            <a:extLst>
              <a:ext uri="{FF2B5EF4-FFF2-40B4-BE49-F238E27FC236}">
                <a16:creationId xmlns:a16="http://schemas.microsoft.com/office/drawing/2014/main" id="{101E0B2C-08BF-4749-B268-7B6921A0D967}"/>
              </a:ext>
            </a:extLst>
          </p:cNvPr>
          <p:cNvSpPr txBox="1">
            <a:spLocks/>
          </p:cNvSpPr>
          <p:nvPr/>
        </p:nvSpPr>
        <p:spPr>
          <a:xfrm>
            <a:off x="6972301" y="166355"/>
            <a:ext cx="4933515" cy="710187"/>
          </a:xfrm>
          <a:prstGeom prst="rect">
            <a:avLst/>
          </a:prstGeom>
        </p:spPr>
        <p:txBody>
          <a:bodyPr spcFirstLastPara="1" vert="horz" wrap="square" lIns="121900" tIns="121900" rIns="121900" bIns="121900" rtlCol="1" anchor="ctr" anchorCtr="0">
            <a:noAutofit/>
          </a:bodyPr>
          <a:lstStyle>
            <a:lvl1pPr lvl="0" algn="ctr" defTabSz="685800" rtl="1" eaLnBrk="1" latinLnBrk="0" hangingPunct="1">
              <a:lnSpc>
                <a:spcPct val="90000"/>
              </a:lnSpc>
              <a:spcBef>
                <a:spcPts val="0"/>
              </a:spcBef>
              <a:spcAft>
                <a:spcPts val="0"/>
              </a:spcAft>
              <a:buSzPts val="2800"/>
              <a:buNone/>
              <a:defRPr sz="4000" kern="1200">
                <a:solidFill>
                  <a:schemeClr val="accent3"/>
                </a:solidFill>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pPr algn="r"/>
            <a:r>
              <a:rPr lang="en-US" sz="5333" b="1" dirty="0">
                <a:solidFill>
                  <a:schemeClr val="bg1"/>
                </a:solidFill>
                <a:latin typeface="Calibri" panose="020F0502020204030204" pitchFamily="34" charset="0"/>
                <a:cs typeface="Calibri" panose="020F0502020204030204" pitchFamily="34" charset="0"/>
              </a:rPr>
              <a:t>Partnerships</a:t>
            </a:r>
            <a:endParaRPr lang="he-IL" sz="5333" b="1" spc="-200" dirty="0">
              <a:solidFill>
                <a:srgbClr val="00B050"/>
              </a:solidFill>
            </a:endParaRPr>
          </a:p>
        </p:txBody>
      </p:sp>
      <p:sp>
        <p:nvSpPr>
          <p:cNvPr id="14" name="Rectangle 13">
            <a:extLst>
              <a:ext uri="{FF2B5EF4-FFF2-40B4-BE49-F238E27FC236}">
                <a16:creationId xmlns:a16="http://schemas.microsoft.com/office/drawing/2014/main" id="{F744A2AC-FC5B-2B4D-BC18-8CA5512FCEB1}"/>
              </a:ext>
            </a:extLst>
          </p:cNvPr>
          <p:cNvSpPr/>
          <p:nvPr/>
        </p:nvSpPr>
        <p:spPr>
          <a:xfrm>
            <a:off x="8151992" y="1684703"/>
            <a:ext cx="3518092" cy="487641"/>
          </a:xfrm>
          <a:prstGeom prst="rect">
            <a:avLst/>
          </a:prstGeom>
          <a:solidFill>
            <a:srgbClr val="00B050"/>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TextBox 14">
            <a:extLst>
              <a:ext uri="{FF2B5EF4-FFF2-40B4-BE49-F238E27FC236}">
                <a16:creationId xmlns:a16="http://schemas.microsoft.com/office/drawing/2014/main" id="{A52A1DF2-4CCD-3D46-ADB4-21918F87E92C}"/>
              </a:ext>
            </a:extLst>
          </p:cNvPr>
          <p:cNvSpPr txBox="1"/>
          <p:nvPr/>
        </p:nvSpPr>
        <p:spPr>
          <a:xfrm>
            <a:off x="8547878" y="1552400"/>
            <a:ext cx="2729722" cy="72692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27584" tIns="130048" rIns="227584" bIns="130048" numCol="1" spcCol="1270" anchor="ctr" anchorCtr="0">
            <a:noAutofit/>
          </a:bodyPr>
          <a:lstStyle/>
          <a:p>
            <a:pPr algn="ctr" defTabSz="1422364" rtl="1">
              <a:lnSpc>
                <a:spcPct val="90000"/>
              </a:lnSpc>
              <a:spcBef>
                <a:spcPct val="0"/>
              </a:spcBef>
              <a:spcAft>
                <a:spcPct val="35000"/>
              </a:spcAft>
            </a:pPr>
            <a:r>
              <a:rPr lang="en-US" sz="3200" b="1" dirty="0">
                <a:solidFill>
                  <a:schemeClr val="bg1"/>
                </a:solidFill>
                <a:latin typeface="Calibri" panose="020F0502020204030204" pitchFamily="34" charset="0"/>
                <a:cs typeface="Calibri" panose="020F0502020204030204" pitchFamily="34" charset="0"/>
                <a:sym typeface="Muli"/>
              </a:rPr>
              <a:t>Government</a:t>
            </a:r>
            <a:endParaRPr lang="he-IL" sz="3200" dirty="0">
              <a:solidFill>
                <a:schemeClr val="bg1"/>
              </a:solidFill>
            </a:endParaRPr>
          </a:p>
        </p:txBody>
      </p:sp>
      <p:sp>
        <p:nvSpPr>
          <p:cNvPr id="16" name="Text Placeholder 15">
            <a:extLst>
              <a:ext uri="{FF2B5EF4-FFF2-40B4-BE49-F238E27FC236}">
                <a16:creationId xmlns:a16="http://schemas.microsoft.com/office/drawing/2014/main" id="{7C46BB96-35D1-1948-8B04-492D244FF174}"/>
              </a:ext>
            </a:extLst>
          </p:cNvPr>
          <p:cNvSpPr>
            <a:spLocks noGrp="1"/>
          </p:cNvSpPr>
          <p:nvPr>
            <p:ph type="body" idx="1"/>
          </p:nvPr>
        </p:nvSpPr>
        <p:spPr>
          <a:xfrm>
            <a:off x="119331" y="2279325"/>
            <a:ext cx="4099695" cy="4045739"/>
          </a:xfrm>
        </p:spPr>
        <p:txBody>
          <a:bodyPr anchor="t"/>
          <a:lstStyle/>
          <a:p>
            <a:pPr lvl="0" algn="l"/>
            <a:r>
              <a:rPr lang="en-US" sz="2400" dirty="0">
                <a:solidFill>
                  <a:schemeClr val="dk1"/>
                </a:solidFill>
                <a:latin typeface="Calibri" panose="020F0502020204030204" pitchFamily="34" charset="0"/>
                <a:cs typeface="Calibri" panose="020F0502020204030204" pitchFamily="34" charset="0"/>
                <a:sym typeface="Muli"/>
              </a:rPr>
              <a:t>Expert committee</a:t>
            </a:r>
            <a:endParaRPr lang="he-IL" sz="2400" dirty="0">
              <a:solidFill>
                <a:schemeClr val="dk1"/>
              </a:solidFill>
              <a:latin typeface="Calibri" panose="020F0502020204030204" pitchFamily="34" charset="0"/>
              <a:cs typeface="Calibri" panose="020F0502020204030204" pitchFamily="34" charset="0"/>
            </a:endParaRPr>
          </a:p>
          <a:p>
            <a:pPr lvl="0" algn="l"/>
            <a:r>
              <a:rPr lang="en-US" sz="2400" dirty="0">
                <a:solidFill>
                  <a:schemeClr val="dk1"/>
                </a:solidFill>
                <a:latin typeface="Calibri" panose="020F0502020204030204" pitchFamily="34" charset="0"/>
                <a:cs typeface="Calibri" panose="020F0502020204030204" pitchFamily="34" charset="0"/>
                <a:sym typeface="Muli"/>
              </a:rPr>
              <a:t>Teacher center for climate change, environmental and sustainability education (Technion)</a:t>
            </a:r>
          </a:p>
          <a:p>
            <a:pPr lvl="0" algn="l"/>
            <a:r>
              <a:rPr lang="en-US" sz="2400" dirty="0">
                <a:solidFill>
                  <a:schemeClr val="dk1"/>
                </a:solidFill>
                <a:latin typeface="Calibri" panose="020F0502020204030204" pitchFamily="34" charset="0"/>
                <a:cs typeface="Calibri" panose="020F0502020204030204" pitchFamily="34" charset="0"/>
                <a:sym typeface="Muli"/>
              </a:rPr>
              <a:t>Providing course material for teachers (Tel Aviv University)</a:t>
            </a:r>
          </a:p>
          <a:p>
            <a:pPr lvl="0" algn="l"/>
            <a:r>
              <a:rPr lang="en-US" sz="2400" dirty="0">
                <a:solidFill>
                  <a:schemeClr val="dk1"/>
                </a:solidFill>
                <a:latin typeface="Calibri" panose="020F0502020204030204" pitchFamily="34" charset="0"/>
                <a:cs typeface="Calibri" panose="020F0502020204030204" pitchFamily="34" charset="0"/>
                <a:sym typeface="Muli"/>
              </a:rPr>
              <a:t>Producing course material – </a:t>
            </a:r>
            <a:r>
              <a:rPr lang="en-US" sz="2400" dirty="0">
                <a:solidFill>
                  <a:schemeClr val="dk1"/>
                </a:solidFill>
                <a:latin typeface="Calibri" panose="020F0502020204030204" pitchFamily="34" charset="0"/>
                <a:cs typeface="Calibri" panose="020F0502020204030204" pitchFamily="34" charset="0"/>
                <a:sym typeface="Muli"/>
                <a:hlinkClick r:id="rId3"/>
              </a:rPr>
              <a:t>“Degree and a half” </a:t>
            </a:r>
            <a:r>
              <a:rPr lang="en-US" sz="2400" dirty="0">
                <a:solidFill>
                  <a:schemeClr val="dk1"/>
                </a:solidFill>
                <a:latin typeface="Calibri" panose="020F0502020204030204" pitchFamily="34" charset="0"/>
                <a:cs typeface="Calibri" panose="020F0502020204030204" pitchFamily="34" charset="0"/>
                <a:sym typeface="Muli"/>
              </a:rPr>
              <a:t>(Hebrew U.)</a:t>
            </a:r>
            <a:endParaRPr lang="he-IL" sz="2400" dirty="0">
              <a:solidFill>
                <a:schemeClr val="dk1"/>
              </a:solidFill>
              <a:latin typeface="Calibri" panose="020F0502020204030204" pitchFamily="34" charset="0"/>
              <a:cs typeface="Calibri" panose="020F0502020204030204" pitchFamily="34" charset="0"/>
              <a:sym typeface="Muli"/>
            </a:endParaRPr>
          </a:p>
        </p:txBody>
      </p:sp>
      <p:sp>
        <p:nvSpPr>
          <p:cNvPr id="17" name="Rectangle 16">
            <a:extLst>
              <a:ext uri="{FF2B5EF4-FFF2-40B4-BE49-F238E27FC236}">
                <a16:creationId xmlns:a16="http://schemas.microsoft.com/office/drawing/2014/main" id="{2CA0FC06-AF4A-ED47-9B95-61F22FF9AC6A}"/>
              </a:ext>
            </a:extLst>
          </p:cNvPr>
          <p:cNvSpPr/>
          <p:nvPr/>
        </p:nvSpPr>
        <p:spPr>
          <a:xfrm>
            <a:off x="4074411" y="1684703"/>
            <a:ext cx="3770499" cy="487643"/>
          </a:xfrm>
          <a:prstGeom prst="rect">
            <a:avLst/>
          </a:prstGeom>
          <a:solidFill>
            <a:srgbClr val="00B050"/>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TextBox 17">
            <a:extLst>
              <a:ext uri="{FF2B5EF4-FFF2-40B4-BE49-F238E27FC236}">
                <a16:creationId xmlns:a16="http://schemas.microsoft.com/office/drawing/2014/main" id="{B127D4DA-149E-234F-BD62-0A897CFE33E1}"/>
              </a:ext>
            </a:extLst>
          </p:cNvPr>
          <p:cNvSpPr txBox="1"/>
          <p:nvPr/>
        </p:nvSpPr>
        <p:spPr>
          <a:xfrm>
            <a:off x="4163214" y="1552400"/>
            <a:ext cx="3535357" cy="72692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27584" tIns="130048" rIns="227584" bIns="130048" numCol="1" spcCol="1270" anchor="ctr" anchorCtr="0">
            <a:noAutofit/>
          </a:bodyPr>
          <a:lstStyle/>
          <a:p>
            <a:pPr algn="ctr" defTabSz="1422364" rtl="1">
              <a:lnSpc>
                <a:spcPct val="90000"/>
              </a:lnSpc>
              <a:spcBef>
                <a:spcPct val="0"/>
              </a:spcBef>
              <a:spcAft>
                <a:spcPct val="35000"/>
              </a:spcAft>
            </a:pPr>
            <a:r>
              <a:rPr lang="en-US" sz="3200" b="1" dirty="0">
                <a:solidFill>
                  <a:schemeClr val="bg1"/>
                </a:solidFill>
                <a:latin typeface="Calibri" panose="020F0502020204030204" pitchFamily="34" charset="0"/>
                <a:cs typeface="Calibri" panose="020F0502020204030204" pitchFamily="34" charset="0"/>
                <a:sym typeface="Muli"/>
              </a:rPr>
              <a:t>Civic society</a:t>
            </a:r>
            <a:endParaRPr lang="he-IL" sz="3200" dirty="0">
              <a:solidFill>
                <a:schemeClr val="bg1"/>
              </a:solidFill>
            </a:endParaRPr>
          </a:p>
        </p:txBody>
      </p:sp>
      <p:sp>
        <p:nvSpPr>
          <p:cNvPr id="19" name="Text Placeholder 15">
            <a:extLst>
              <a:ext uri="{FF2B5EF4-FFF2-40B4-BE49-F238E27FC236}">
                <a16:creationId xmlns:a16="http://schemas.microsoft.com/office/drawing/2014/main" id="{B113F289-2AA1-3848-B10F-E5D46E5291D5}"/>
              </a:ext>
            </a:extLst>
          </p:cNvPr>
          <p:cNvSpPr txBox="1">
            <a:spLocks/>
          </p:cNvSpPr>
          <p:nvPr/>
        </p:nvSpPr>
        <p:spPr>
          <a:xfrm>
            <a:off x="4348990" y="2303712"/>
            <a:ext cx="4077582" cy="3848827"/>
          </a:xfrm>
          <a:prstGeom prst="rect">
            <a:avLst/>
          </a:prstGeom>
        </p:spPr>
        <p:txBody>
          <a:bodyPr spcFirstLastPara="1" vert="horz" wrap="square" lIns="121900" tIns="121900" rIns="121900" bIns="121900" rtlCol="1" anchor="t" anchorCtr="0">
            <a:noAutofit/>
          </a:bodyPr>
          <a:lstStyle>
            <a:lvl1pPr marL="457200" lvl="0" indent="-330200" algn="r" defTabSz="685800" rtl="0" eaLnBrk="1" latinLnBrk="0" hangingPunct="1">
              <a:lnSpc>
                <a:spcPct val="100000"/>
              </a:lnSpc>
              <a:spcBef>
                <a:spcPts val="0"/>
              </a:spcBef>
              <a:spcAft>
                <a:spcPts val="0"/>
              </a:spcAft>
              <a:buClr>
                <a:schemeClr val="accent3"/>
              </a:buClr>
              <a:buSzPts val="1600"/>
              <a:buFont typeface="Nunito"/>
              <a:buChar char="●"/>
              <a:defRPr sz="1600" kern="1200">
                <a:solidFill>
                  <a:schemeClr val="tx1"/>
                </a:solidFill>
                <a:latin typeface="Nunito"/>
                <a:ea typeface="Nunito"/>
                <a:cs typeface="Nunito"/>
                <a:sym typeface="Nunito"/>
              </a:defRPr>
            </a:lvl1pPr>
            <a:lvl2pPr marL="914400" lvl="1" indent="-330200" algn="r" defTabSz="685800" rtl="0" eaLnBrk="1" latinLnBrk="0" hangingPunct="1">
              <a:lnSpc>
                <a:spcPct val="100000"/>
              </a:lnSpc>
              <a:spcBef>
                <a:spcPts val="0"/>
              </a:spcBef>
              <a:spcAft>
                <a:spcPts val="0"/>
              </a:spcAft>
              <a:buSzPts val="1600"/>
              <a:buFont typeface="Nunito"/>
              <a:buChar char="○"/>
              <a:defRPr sz="1600" kern="1200">
                <a:solidFill>
                  <a:schemeClr val="tx1"/>
                </a:solidFill>
                <a:latin typeface="Nunito"/>
                <a:ea typeface="Nunito"/>
                <a:cs typeface="Nunito"/>
                <a:sym typeface="Nunito"/>
              </a:defRPr>
            </a:lvl2pPr>
            <a:lvl3pPr marL="1371600" lvl="2"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3pPr>
            <a:lvl4pPr marL="1828800" lvl="3"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4pPr>
            <a:lvl5pPr marL="2286000" lvl="4"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5pPr>
            <a:lvl6pPr marL="2743200" lvl="5"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6pPr>
            <a:lvl7pPr marL="3200400" lvl="6"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7pPr>
            <a:lvl8pPr marL="3657600" lvl="7"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8pPr>
            <a:lvl9pPr marL="4114800" lvl="8" indent="-330200" algn="r" defTabSz="685800" rtl="0" eaLnBrk="1" latinLnBrk="0" hangingPunct="1">
              <a:lnSpc>
                <a:spcPct val="100000"/>
              </a:lnSpc>
              <a:spcBef>
                <a:spcPts val="1600"/>
              </a:spcBef>
              <a:spcAft>
                <a:spcPts val="1600"/>
              </a:spcAft>
              <a:buSzPts val="1600"/>
              <a:buFont typeface="Nunito"/>
              <a:buChar char="■"/>
              <a:defRPr sz="1600" kern="1200">
                <a:solidFill>
                  <a:schemeClr val="tx1"/>
                </a:solidFill>
                <a:latin typeface="Nunito"/>
                <a:ea typeface="Nunito"/>
                <a:cs typeface="Nunito"/>
                <a:sym typeface="Nunito"/>
              </a:defRPr>
            </a:lvl9pPr>
          </a:lstStyle>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Youth movements</a:t>
            </a:r>
            <a:endParaRPr lang="he-IL" sz="2400" dirty="0">
              <a:solidFill>
                <a:schemeClr val="dk1"/>
              </a:solidFill>
              <a:latin typeface="Calibri" panose="020F0502020204030204" pitchFamily="34" charset="0"/>
              <a:ea typeface="Muli"/>
              <a:cs typeface="Calibri" panose="020F0502020204030204" pitchFamily="34" charset="0"/>
              <a:sym typeface="Muli"/>
            </a:endParaRP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Municipalities </a:t>
            </a:r>
            <a:endParaRPr lang="he-IL" sz="2400" dirty="0">
              <a:solidFill>
                <a:schemeClr val="dk1"/>
              </a:solidFill>
              <a:latin typeface="Calibri" panose="020F0502020204030204" pitchFamily="34" charset="0"/>
              <a:ea typeface="Muli"/>
              <a:cs typeface="Calibri" panose="020F0502020204030204" pitchFamily="34" charset="0"/>
              <a:sym typeface="Muli"/>
            </a:endParaRP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Environmental organizations</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“Friday for future” – the youth protest</a:t>
            </a:r>
            <a:endParaRPr lang="he-IL" sz="2400" dirty="0">
              <a:solidFill>
                <a:schemeClr val="dk1"/>
              </a:solidFill>
              <a:latin typeface="Calibri" panose="020F0502020204030204" pitchFamily="34" charset="0"/>
              <a:ea typeface="Muli"/>
              <a:cs typeface="Calibri" panose="020F0502020204030204" pitchFamily="34" charset="0"/>
              <a:sym typeface="Muli"/>
            </a:endParaRPr>
          </a:p>
        </p:txBody>
      </p:sp>
      <p:sp>
        <p:nvSpPr>
          <p:cNvPr id="20" name="Text Placeholder 15">
            <a:extLst>
              <a:ext uri="{FF2B5EF4-FFF2-40B4-BE49-F238E27FC236}">
                <a16:creationId xmlns:a16="http://schemas.microsoft.com/office/drawing/2014/main" id="{2E8C4C3B-9FA5-0A4D-9557-B8516C95DFE5}"/>
              </a:ext>
            </a:extLst>
          </p:cNvPr>
          <p:cNvSpPr txBox="1">
            <a:spLocks/>
          </p:cNvSpPr>
          <p:nvPr/>
        </p:nvSpPr>
        <p:spPr>
          <a:xfrm>
            <a:off x="8655172" y="2303712"/>
            <a:ext cx="2609171" cy="2958971"/>
          </a:xfrm>
          <a:prstGeom prst="rect">
            <a:avLst/>
          </a:prstGeom>
        </p:spPr>
        <p:txBody>
          <a:bodyPr spcFirstLastPara="1" vert="horz" wrap="square" lIns="121900" tIns="121900" rIns="121900" bIns="121900" rtlCol="1" anchor="t" anchorCtr="0">
            <a:noAutofit/>
          </a:bodyPr>
          <a:lstStyle>
            <a:lvl1pPr marL="457200" lvl="0" indent="-330200" algn="r" defTabSz="685800" rtl="0" eaLnBrk="1" latinLnBrk="0" hangingPunct="1">
              <a:lnSpc>
                <a:spcPct val="100000"/>
              </a:lnSpc>
              <a:spcBef>
                <a:spcPts val="0"/>
              </a:spcBef>
              <a:spcAft>
                <a:spcPts val="0"/>
              </a:spcAft>
              <a:buClr>
                <a:schemeClr val="accent3"/>
              </a:buClr>
              <a:buSzPts val="1600"/>
              <a:buFont typeface="Nunito"/>
              <a:buChar char="●"/>
              <a:defRPr sz="1600" kern="1200">
                <a:solidFill>
                  <a:schemeClr val="tx1"/>
                </a:solidFill>
                <a:latin typeface="Nunito"/>
                <a:ea typeface="Nunito"/>
                <a:cs typeface="Nunito"/>
                <a:sym typeface="Nunito"/>
              </a:defRPr>
            </a:lvl1pPr>
            <a:lvl2pPr marL="914400" lvl="1" indent="-330200" algn="r" defTabSz="685800" rtl="0" eaLnBrk="1" latinLnBrk="0" hangingPunct="1">
              <a:lnSpc>
                <a:spcPct val="100000"/>
              </a:lnSpc>
              <a:spcBef>
                <a:spcPts val="0"/>
              </a:spcBef>
              <a:spcAft>
                <a:spcPts val="0"/>
              </a:spcAft>
              <a:buSzPts val="1600"/>
              <a:buFont typeface="Nunito"/>
              <a:buChar char="○"/>
              <a:defRPr sz="1600" kern="1200">
                <a:solidFill>
                  <a:schemeClr val="tx1"/>
                </a:solidFill>
                <a:latin typeface="Nunito"/>
                <a:ea typeface="Nunito"/>
                <a:cs typeface="Nunito"/>
                <a:sym typeface="Nunito"/>
              </a:defRPr>
            </a:lvl2pPr>
            <a:lvl3pPr marL="1371600" lvl="2"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3pPr>
            <a:lvl4pPr marL="1828800" lvl="3"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4pPr>
            <a:lvl5pPr marL="2286000" lvl="4"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5pPr>
            <a:lvl6pPr marL="2743200" lvl="5"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6pPr>
            <a:lvl7pPr marL="3200400" lvl="6"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7pPr>
            <a:lvl8pPr marL="3657600" lvl="7"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8pPr>
            <a:lvl9pPr marL="4114800" lvl="8" indent="-330200" algn="r" defTabSz="685800" rtl="0" eaLnBrk="1" latinLnBrk="0" hangingPunct="1">
              <a:lnSpc>
                <a:spcPct val="100000"/>
              </a:lnSpc>
              <a:spcBef>
                <a:spcPts val="1600"/>
              </a:spcBef>
              <a:spcAft>
                <a:spcPts val="1600"/>
              </a:spcAft>
              <a:buSzPts val="1600"/>
              <a:buFont typeface="Nunito"/>
              <a:buChar char="■"/>
              <a:defRPr sz="1600" kern="1200">
                <a:solidFill>
                  <a:schemeClr val="tx1"/>
                </a:solidFill>
                <a:latin typeface="Nunito"/>
                <a:ea typeface="Nunito"/>
                <a:cs typeface="Nunito"/>
                <a:sym typeface="Nunito"/>
              </a:defRPr>
            </a:lvl9pPr>
          </a:lstStyle>
          <a:p>
            <a:pPr marL="380990" indent="-380990" algn="l" defTabSz="948243">
              <a:lnSpc>
                <a:spcPct val="90000"/>
              </a:lnSpc>
              <a:spcBef>
                <a:spcPct val="0"/>
              </a:spcBef>
              <a:spcAft>
                <a:spcPct val="15000"/>
              </a:spcAft>
            </a:pPr>
            <a:r>
              <a:rPr lang="en-US" sz="2400" b="1" dirty="0">
                <a:solidFill>
                  <a:schemeClr val="dk1"/>
                </a:solidFill>
                <a:latin typeface="Calibri" panose="020F0502020204030204" pitchFamily="34" charset="0"/>
                <a:ea typeface="Muli"/>
                <a:cs typeface="Calibri" panose="020F0502020204030204" pitchFamily="34" charset="0"/>
                <a:sym typeface="Muli"/>
              </a:rPr>
              <a:t>Environmental protection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Energy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Health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Water authority</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Foreign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Agriculture M.</a:t>
            </a:r>
            <a:endParaRPr lang="he-IL" sz="2400" dirty="0">
              <a:solidFill>
                <a:schemeClr val="dk1"/>
              </a:solidFill>
              <a:latin typeface="Calibri" panose="020F0502020204030204" pitchFamily="34" charset="0"/>
              <a:ea typeface="Muli"/>
              <a:cs typeface="Calibri" panose="020F0502020204030204" pitchFamily="34" charset="0"/>
              <a:sym typeface="Muli"/>
            </a:endParaRPr>
          </a:p>
        </p:txBody>
      </p:sp>
      <p:sp>
        <p:nvSpPr>
          <p:cNvPr id="21" name="Rectangle 20">
            <a:extLst>
              <a:ext uri="{FF2B5EF4-FFF2-40B4-BE49-F238E27FC236}">
                <a16:creationId xmlns:a16="http://schemas.microsoft.com/office/drawing/2014/main" id="{E692BF87-CF40-7D42-96C8-1FA6649BF63E}"/>
              </a:ext>
            </a:extLst>
          </p:cNvPr>
          <p:cNvSpPr/>
          <p:nvPr/>
        </p:nvSpPr>
        <p:spPr>
          <a:xfrm>
            <a:off x="495416" y="1684703"/>
            <a:ext cx="3271912" cy="487643"/>
          </a:xfrm>
          <a:prstGeom prst="rect">
            <a:avLst/>
          </a:prstGeom>
          <a:solidFill>
            <a:srgbClr val="00B050"/>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TextBox 21">
            <a:extLst>
              <a:ext uri="{FF2B5EF4-FFF2-40B4-BE49-F238E27FC236}">
                <a16:creationId xmlns:a16="http://schemas.microsoft.com/office/drawing/2014/main" id="{BA0FC987-283B-F945-A2C4-7AAD74FA595D}"/>
              </a:ext>
            </a:extLst>
          </p:cNvPr>
          <p:cNvSpPr txBox="1"/>
          <p:nvPr/>
        </p:nvSpPr>
        <p:spPr>
          <a:xfrm>
            <a:off x="576306" y="1552400"/>
            <a:ext cx="3092311" cy="72692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27584" tIns="130048" rIns="227584" bIns="130048" numCol="1" spcCol="1270" anchor="ctr" anchorCtr="0">
            <a:noAutofit/>
          </a:bodyPr>
          <a:lstStyle/>
          <a:p>
            <a:pPr algn="ctr" defTabSz="1422364" rtl="1">
              <a:lnSpc>
                <a:spcPct val="90000"/>
              </a:lnSpc>
              <a:spcBef>
                <a:spcPct val="0"/>
              </a:spcBef>
              <a:spcAft>
                <a:spcPct val="35000"/>
              </a:spcAft>
            </a:pPr>
            <a:r>
              <a:rPr lang="en-US" sz="3200" b="1" dirty="0">
                <a:solidFill>
                  <a:schemeClr val="bg1"/>
                </a:solidFill>
                <a:latin typeface="Calibri" panose="020F0502020204030204" pitchFamily="34" charset="0"/>
                <a:cs typeface="Calibri" panose="020F0502020204030204" pitchFamily="34" charset="0"/>
                <a:sym typeface="Muli"/>
              </a:rPr>
              <a:t>Academia </a:t>
            </a:r>
            <a:endParaRPr lang="he-IL" sz="3200" dirty="0">
              <a:solidFill>
                <a:schemeClr val="bg1"/>
              </a:solidFill>
            </a:endParaRPr>
          </a:p>
        </p:txBody>
      </p:sp>
      <p:grpSp>
        <p:nvGrpSpPr>
          <p:cNvPr id="25" name="Group 2">
            <a:extLst>
              <a:ext uri="{FF2B5EF4-FFF2-40B4-BE49-F238E27FC236}">
                <a16:creationId xmlns:a16="http://schemas.microsoft.com/office/drawing/2014/main" id="{B6600DED-293D-EB36-CF57-3DCE632E551E}"/>
              </a:ext>
            </a:extLst>
          </p:cNvPr>
          <p:cNvGrpSpPr/>
          <p:nvPr/>
        </p:nvGrpSpPr>
        <p:grpSpPr>
          <a:xfrm>
            <a:off x="-215785" y="74751"/>
            <a:ext cx="2073728" cy="710873"/>
            <a:chOff x="7905142" y="431693"/>
            <a:chExt cx="1285695" cy="434393"/>
          </a:xfrm>
        </p:grpSpPr>
        <p:pic>
          <p:nvPicPr>
            <p:cNvPr id="27" name="Picture 4">
              <a:extLst>
                <a:ext uri="{FF2B5EF4-FFF2-40B4-BE49-F238E27FC236}">
                  <a16:creationId xmlns:a16="http://schemas.microsoft.com/office/drawing/2014/main" id="{23C3D4A2-0384-B609-2F81-EBB24DC5976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819677" y="431693"/>
              <a:ext cx="371160" cy="434393"/>
            </a:xfrm>
            <a:prstGeom prst="rect">
              <a:avLst/>
            </a:prstGeom>
            <a:noFill/>
            <a:extLst>
              <a:ext uri="{909E8E84-426E-40DD-AFC4-6F175D3DCCD1}">
                <a14:hiddenFill xmlns:a14="http://schemas.microsoft.com/office/drawing/2010/main">
                  <a:solidFill>
                    <a:srgbClr val="FFFFFF"/>
                  </a:solidFill>
                </a14:hiddenFill>
              </a:ext>
            </a:extLst>
          </p:spPr>
        </p:pic>
        <p:sp>
          <p:nvSpPr>
            <p:cNvPr id="29" name="תיבת טקסט 28">
              <a:extLst>
                <a:ext uri="{FF2B5EF4-FFF2-40B4-BE49-F238E27FC236}">
                  <a16:creationId xmlns:a16="http://schemas.microsoft.com/office/drawing/2014/main" id="{0F9471D2-37AB-F3B8-8EB3-926372DFEA36}"/>
                </a:ext>
              </a:extLst>
            </p:cNvPr>
            <p:cNvSpPr txBox="1"/>
            <p:nvPr/>
          </p:nvSpPr>
          <p:spPr>
            <a:xfrm>
              <a:off x="7905142" y="506561"/>
              <a:ext cx="1129146" cy="322859"/>
            </a:xfrm>
            <a:prstGeom prst="rect">
              <a:avLst/>
            </a:prstGeom>
            <a:noFill/>
          </p:spPr>
          <p:txBody>
            <a:bodyPr wrap="square">
              <a:spAutoFit/>
            </a:bodyPr>
            <a:lstStyle/>
            <a:p>
              <a:pPr algn="ctr" rtl="1">
                <a:lnSpc>
                  <a:spcPts val="1653"/>
                </a:lnSpc>
              </a:pPr>
              <a:r>
                <a:rPr lang="he-IL" sz="1600" dirty="0">
                  <a:solidFill>
                    <a:schemeClr val="tx2"/>
                  </a:solidFill>
                  <a:latin typeface="Calibri" panose="020F0502020204030204" pitchFamily="34" charset="0"/>
                  <a:cs typeface="Calibri" panose="020F0502020204030204" pitchFamily="34" charset="0"/>
                  <a:sym typeface="Montserrat ExtraBold"/>
                </a:rPr>
                <a:t>מדינת</a:t>
              </a:r>
              <a:r>
                <a:rPr lang="he-IL" sz="1600" b="1" dirty="0">
                  <a:solidFill>
                    <a:schemeClr val="tx2"/>
                  </a:solidFill>
                  <a:latin typeface="Calibri" panose="020F0502020204030204" pitchFamily="34" charset="0"/>
                  <a:cs typeface="Calibri" panose="020F0502020204030204" pitchFamily="34" charset="0"/>
                  <a:sym typeface="Montserrat ExtraBold"/>
                </a:rPr>
                <a:t> </a:t>
              </a:r>
              <a:r>
                <a:rPr lang="he-IL" sz="1600" dirty="0">
                  <a:solidFill>
                    <a:schemeClr val="tx2"/>
                  </a:solidFill>
                  <a:latin typeface="Calibri" panose="020F0502020204030204" pitchFamily="34" charset="0"/>
                  <a:cs typeface="Calibri" panose="020F0502020204030204" pitchFamily="34" charset="0"/>
                  <a:sym typeface="Montserrat ExtraBold"/>
                </a:rPr>
                <a:t>ישראל</a:t>
              </a:r>
              <a:br>
                <a:rPr lang="en-US" sz="1600" b="1" dirty="0">
                  <a:solidFill>
                    <a:schemeClr val="tx2"/>
                  </a:solidFill>
                  <a:latin typeface="Calibri" panose="020F0502020204030204" pitchFamily="34" charset="0"/>
                  <a:cs typeface="Calibri" panose="020F0502020204030204" pitchFamily="34" charset="0"/>
                  <a:sym typeface="Montserrat ExtraBold"/>
                </a:rPr>
              </a:br>
              <a:r>
                <a:rPr lang="he-IL" sz="1467" b="1" dirty="0">
                  <a:solidFill>
                    <a:schemeClr val="tx2"/>
                  </a:solidFill>
                  <a:latin typeface="Calibri" panose="020F0502020204030204" pitchFamily="34" charset="0"/>
                  <a:cs typeface="Calibri" panose="020F0502020204030204" pitchFamily="34" charset="0"/>
                  <a:sym typeface="Montserrat ExtraBold"/>
                </a:rPr>
                <a:t>משרד החינוך</a:t>
              </a:r>
            </a:p>
          </p:txBody>
        </p:sp>
      </p:grpSp>
    </p:spTree>
    <p:extLst>
      <p:ext uri="{BB962C8B-B14F-4D97-AF65-F5344CB8AC3E}">
        <p14:creationId xmlns:p14="http://schemas.microsoft.com/office/powerpoint/2010/main" val="3421673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061BA2E-A388-41C5-B73A-B0FEB6B10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37" descr="תמונה שמכילה בז’, שיזוף, חאקי, חום&#10;&#10;התיאור נוצר באופן אוטומטי">
            <a:extLst>
              <a:ext uri="{FF2B5EF4-FFF2-40B4-BE49-F238E27FC236}">
                <a16:creationId xmlns:a16="http://schemas.microsoft.com/office/drawing/2014/main" id="{B5B90DB2-A413-BC67-BDD6-FFA79FF381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9352" r="4425" b="-1"/>
          <a:stretch/>
        </p:blipFill>
        <p:spPr>
          <a:xfrm flipH="1">
            <a:off x="-1" y="10"/>
            <a:ext cx="6096001" cy="6857990"/>
          </a:xfrm>
          <a:prstGeom prst="rect">
            <a:avLst/>
          </a:prstGeom>
        </p:spPr>
      </p:pic>
      <p:pic>
        <p:nvPicPr>
          <p:cNvPr id="6" name="Picture 55" descr="תמונה שמכילה צמח, ירוק&#10;&#10;התיאור נוצר באופן אוטומטי">
            <a:extLst>
              <a:ext uri="{FF2B5EF4-FFF2-40B4-BE49-F238E27FC236}">
                <a16:creationId xmlns:a16="http://schemas.microsoft.com/office/drawing/2014/main" id="{D4B50083-1BB0-4CCB-6D51-B54ED88BD5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b="2663"/>
          <a:stretch/>
        </p:blipFill>
        <p:spPr>
          <a:xfrm>
            <a:off x="6094476" y="10"/>
            <a:ext cx="6094477" cy="6857990"/>
          </a:xfrm>
          <a:prstGeom prst="rect">
            <a:avLst/>
          </a:prstGeom>
        </p:spPr>
      </p:pic>
      <p:sp>
        <p:nvSpPr>
          <p:cNvPr id="22" name="Rectangle 21">
            <a:extLst>
              <a:ext uri="{FF2B5EF4-FFF2-40B4-BE49-F238E27FC236}">
                <a16:creationId xmlns:a16="http://schemas.microsoft.com/office/drawing/2014/main" id="{76E192A2-3ED3-4081-8A86-A22B51141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152902" y="-1181101"/>
            <a:ext cx="3886200" cy="12192001"/>
          </a:xfrm>
          <a:prstGeom prst="rect">
            <a:avLst/>
          </a:prstGeom>
          <a:gradFill>
            <a:gsLst>
              <a:gs pos="41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כותרת 7">
            <a:extLst>
              <a:ext uri="{FF2B5EF4-FFF2-40B4-BE49-F238E27FC236}">
                <a16:creationId xmlns:a16="http://schemas.microsoft.com/office/drawing/2014/main" id="{0F9CFAE8-755D-CC56-A562-97F2913F00DB}"/>
              </a:ext>
            </a:extLst>
          </p:cNvPr>
          <p:cNvSpPr>
            <a:spLocks noGrp="1"/>
          </p:cNvSpPr>
          <p:nvPr>
            <p:ph type="ctrTitle"/>
          </p:nvPr>
        </p:nvSpPr>
        <p:spPr>
          <a:xfrm>
            <a:off x="404553" y="3091928"/>
            <a:ext cx="9079991" cy="2387600"/>
          </a:xfrm>
        </p:spPr>
        <p:txBody>
          <a:bodyPr>
            <a:normAutofit/>
          </a:bodyPr>
          <a:lstStyle/>
          <a:p>
            <a:pPr algn="l"/>
            <a:r>
              <a:rPr lang="en-US" sz="7200" dirty="0">
                <a:solidFill>
                  <a:schemeClr val="bg1"/>
                </a:solidFill>
              </a:rPr>
              <a:t>Additional Slides</a:t>
            </a:r>
            <a:endParaRPr lang="he-IL" sz="7200" dirty="0">
              <a:solidFill>
                <a:schemeClr val="bg1"/>
              </a:solidFill>
            </a:endParaRPr>
          </a:p>
        </p:txBody>
      </p:sp>
      <p:sp>
        <p:nvSpPr>
          <p:cNvPr id="24" name="Rectangle: Rounded Corners 2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4080"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2" name="תיבת טקסט 11">
            <a:extLst>
              <a:ext uri="{FF2B5EF4-FFF2-40B4-BE49-F238E27FC236}">
                <a16:creationId xmlns:a16="http://schemas.microsoft.com/office/drawing/2014/main" id="{AB7B62EB-5781-56A9-F4EF-264BDBDF7BCD}"/>
              </a:ext>
            </a:extLst>
          </p:cNvPr>
          <p:cNvSpPr txBox="1"/>
          <p:nvPr/>
        </p:nvSpPr>
        <p:spPr>
          <a:xfrm>
            <a:off x="53878" y="5656329"/>
            <a:ext cx="6124574" cy="523220"/>
          </a:xfrm>
          <a:prstGeom prst="rect">
            <a:avLst/>
          </a:prstGeom>
          <a:noFill/>
        </p:spPr>
        <p:txBody>
          <a:bodyPr wrap="square">
            <a:spAutoFit/>
          </a:bodyPr>
          <a:lstStyle/>
          <a:p>
            <a:r>
              <a:rPr lang="en-US" sz="2800" dirty="0">
                <a:solidFill>
                  <a:schemeClr val="dk1"/>
                </a:solidFill>
                <a:latin typeface="Calibri" panose="020F0502020204030204" pitchFamily="34" charset="0"/>
                <a:ea typeface="Muli"/>
                <a:cs typeface="Calibri" panose="020F0502020204030204" pitchFamily="34" charset="0"/>
                <a:sym typeface="Muli"/>
              </a:rPr>
              <a:t>gilmorke@education.gov.il</a:t>
            </a:r>
            <a:endParaRPr lang="he-IL" sz="2800" dirty="0"/>
          </a:p>
        </p:txBody>
      </p:sp>
    </p:spTree>
    <p:extLst>
      <p:ext uri="{BB962C8B-B14F-4D97-AF65-F5344CB8AC3E}">
        <p14:creationId xmlns:p14="http://schemas.microsoft.com/office/powerpoint/2010/main" val="329732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חץ: מכופף 6">
            <a:extLst>
              <a:ext uri="{FF2B5EF4-FFF2-40B4-BE49-F238E27FC236}">
                <a16:creationId xmlns:a16="http://schemas.microsoft.com/office/drawing/2014/main" id="{919FC57D-4752-452D-ABA3-39247280A669}"/>
              </a:ext>
            </a:extLst>
          </p:cNvPr>
          <p:cNvSpPr/>
          <p:nvPr/>
        </p:nvSpPr>
        <p:spPr>
          <a:xfrm rot="10800000">
            <a:off x="8900489" y="828259"/>
            <a:ext cx="3087757" cy="3525079"/>
          </a:xfrm>
          <a:prstGeom prst="bentArrow">
            <a:avLst/>
          </a:prstGeom>
          <a:solidFill>
            <a:srgbClr val="000000">
              <a:alpha val="38824"/>
            </a:srgbClr>
          </a:soli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he-IL">
              <a:solidFill>
                <a:schemeClr val="tx1"/>
              </a:solidFill>
            </a:endParaRPr>
          </a:p>
        </p:txBody>
      </p:sp>
      <p:sp>
        <p:nvSpPr>
          <p:cNvPr id="3" name="כותרת 2">
            <a:extLst>
              <a:ext uri="{FF2B5EF4-FFF2-40B4-BE49-F238E27FC236}">
                <a16:creationId xmlns:a16="http://schemas.microsoft.com/office/drawing/2014/main" id="{228BD945-9468-A5EA-068B-50A02A22BE83}"/>
              </a:ext>
            </a:extLst>
          </p:cNvPr>
          <p:cNvSpPr>
            <a:spLocks noGrp="1"/>
          </p:cNvSpPr>
          <p:nvPr>
            <p:ph type="title"/>
          </p:nvPr>
        </p:nvSpPr>
        <p:spPr>
          <a:xfrm>
            <a:off x="120102" y="193671"/>
            <a:ext cx="10908612" cy="1232963"/>
          </a:xfrm>
        </p:spPr>
        <p:txBody>
          <a:bodyPr/>
          <a:lstStyle/>
          <a:p>
            <a:pPr algn="l"/>
            <a:r>
              <a:rPr lang="en-US" b="1" dirty="0">
                <a:latin typeface="Calibri" panose="020F0502020204030204" pitchFamily="34" charset="0"/>
                <a:ea typeface="Calibri" panose="020F0502020204030204" pitchFamily="34" charset="0"/>
                <a:cs typeface="Calibri" panose="020F0502020204030204" pitchFamily="34" charset="0"/>
              </a:rPr>
              <a:t>The development process of </a:t>
            </a:r>
            <a:br>
              <a:rPr lang="en-US" b="1" dirty="0">
                <a:latin typeface="Calibri" panose="020F0502020204030204" pitchFamily="34" charset="0"/>
                <a:ea typeface="Calibri" panose="020F0502020204030204" pitchFamily="34" charset="0"/>
                <a:cs typeface="Calibri" panose="020F0502020204030204" pitchFamily="34" charset="0"/>
              </a:rPr>
            </a:br>
            <a:r>
              <a:rPr lang="en-US" b="1" dirty="0">
                <a:latin typeface="Calibri" panose="020F0502020204030204" pitchFamily="34" charset="0"/>
                <a:ea typeface="Calibri" panose="020F0502020204030204" pitchFamily="34" charset="0"/>
                <a:cs typeface="Calibri" panose="020F0502020204030204" pitchFamily="34" charset="0"/>
              </a:rPr>
              <a:t>Climate change program</a:t>
            </a:r>
            <a:endParaRPr lang="he-IL" b="1" dirty="0">
              <a:latin typeface="Calibri" panose="020F0502020204030204" pitchFamily="34" charset="0"/>
              <a:ea typeface="Calibri" panose="020F0502020204030204" pitchFamily="34" charset="0"/>
              <a:cs typeface="Calibri" panose="020F0502020204030204" pitchFamily="34" charset="0"/>
            </a:endParaRPr>
          </a:p>
        </p:txBody>
      </p:sp>
      <p:sp>
        <p:nvSpPr>
          <p:cNvPr id="5" name="חץ: מכופף 4">
            <a:extLst>
              <a:ext uri="{FF2B5EF4-FFF2-40B4-BE49-F238E27FC236}">
                <a16:creationId xmlns:a16="http://schemas.microsoft.com/office/drawing/2014/main" id="{FDF481E6-1DAA-0187-9ADC-439DC1A823ED}"/>
              </a:ext>
            </a:extLst>
          </p:cNvPr>
          <p:cNvSpPr/>
          <p:nvPr/>
        </p:nvSpPr>
        <p:spPr>
          <a:xfrm rot="10800000">
            <a:off x="9049575" y="828258"/>
            <a:ext cx="3087757" cy="6106683"/>
          </a:xfrm>
          <a:prstGeom prst="bentArrow">
            <a:avLst/>
          </a:prstGeom>
          <a:solidFill>
            <a:srgbClr val="000000">
              <a:alpha val="38824"/>
            </a:srgbClr>
          </a:soli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he-IL">
              <a:solidFill>
                <a:schemeClr val="tx1"/>
              </a:solidFill>
            </a:endParaRPr>
          </a:p>
        </p:txBody>
      </p:sp>
      <p:graphicFrame>
        <p:nvGraphicFramePr>
          <p:cNvPr id="4" name="דיאגרמה 3">
            <a:extLst>
              <a:ext uri="{FF2B5EF4-FFF2-40B4-BE49-F238E27FC236}">
                <a16:creationId xmlns:a16="http://schemas.microsoft.com/office/drawing/2014/main" id="{337EE22D-98AF-6F74-4D89-489F602D54B0}"/>
              </a:ext>
            </a:extLst>
          </p:cNvPr>
          <p:cNvGraphicFramePr/>
          <p:nvPr>
            <p:extLst>
              <p:ext uri="{D42A27DB-BD31-4B8C-83A1-F6EECF244321}">
                <p14:modId xmlns:p14="http://schemas.microsoft.com/office/powerpoint/2010/main" val="3969436621"/>
              </p:ext>
            </p:extLst>
          </p:nvPr>
        </p:nvGraphicFramePr>
        <p:xfrm>
          <a:off x="120102" y="1304455"/>
          <a:ext cx="11978582" cy="3570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דיאגרמה 5">
            <a:extLst>
              <a:ext uri="{FF2B5EF4-FFF2-40B4-BE49-F238E27FC236}">
                <a16:creationId xmlns:a16="http://schemas.microsoft.com/office/drawing/2014/main" id="{814EF942-8CAA-C958-410A-8ADCD5F5ABDA}"/>
              </a:ext>
            </a:extLst>
          </p:cNvPr>
          <p:cNvGraphicFramePr/>
          <p:nvPr>
            <p:extLst>
              <p:ext uri="{D42A27DB-BD31-4B8C-83A1-F6EECF244321}">
                <p14:modId xmlns:p14="http://schemas.microsoft.com/office/powerpoint/2010/main" val="1412635430"/>
              </p:ext>
            </p:extLst>
          </p:nvPr>
        </p:nvGraphicFramePr>
        <p:xfrm>
          <a:off x="93316" y="5110104"/>
          <a:ext cx="11894930" cy="19494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תיבת טקסט 8">
            <a:extLst>
              <a:ext uri="{FF2B5EF4-FFF2-40B4-BE49-F238E27FC236}">
                <a16:creationId xmlns:a16="http://schemas.microsoft.com/office/drawing/2014/main" id="{2A30217C-AFE0-01EF-4B7B-9E90EA03DCB5}"/>
              </a:ext>
            </a:extLst>
          </p:cNvPr>
          <p:cNvSpPr txBox="1"/>
          <p:nvPr/>
        </p:nvSpPr>
        <p:spPr>
          <a:xfrm>
            <a:off x="75100" y="1520720"/>
            <a:ext cx="4650246" cy="584775"/>
          </a:xfrm>
          <a:prstGeom prst="rect">
            <a:avLst/>
          </a:prstGeom>
          <a:noFill/>
        </p:spPr>
        <p:txBody>
          <a:bodyPr wrap="square">
            <a:spAutoFit/>
          </a:bodyPr>
          <a:lstStyle/>
          <a:p>
            <a:pPr lvl="0" algn="l"/>
            <a:r>
              <a:rPr lang="en-US" sz="3200" b="1" dirty="0">
                <a:solidFill>
                  <a:srgbClr val="92D050"/>
                </a:solidFill>
                <a:latin typeface="Calibri" panose="020F0502020204030204" pitchFamily="34" charset="0"/>
                <a:ea typeface="Calibri" panose="020F0502020204030204" pitchFamily="34" charset="0"/>
                <a:cs typeface="Calibri" panose="020F0502020204030204" pitchFamily="34" charset="0"/>
              </a:rPr>
              <a:t>Pedagogic program</a:t>
            </a:r>
            <a:endParaRPr lang="he-IL" sz="3200" b="1" dirty="0">
              <a:solidFill>
                <a:srgbClr val="92D050"/>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תיבת טקסט 9">
            <a:extLst>
              <a:ext uri="{FF2B5EF4-FFF2-40B4-BE49-F238E27FC236}">
                <a16:creationId xmlns:a16="http://schemas.microsoft.com/office/drawing/2014/main" id="{BD965184-2BD9-B972-9AFB-FE537017C77B}"/>
              </a:ext>
            </a:extLst>
          </p:cNvPr>
          <p:cNvSpPr txBox="1"/>
          <p:nvPr/>
        </p:nvSpPr>
        <p:spPr>
          <a:xfrm>
            <a:off x="75100" y="4968257"/>
            <a:ext cx="7044015" cy="523220"/>
          </a:xfrm>
          <a:prstGeom prst="rect">
            <a:avLst/>
          </a:prstGeom>
          <a:noFill/>
        </p:spPr>
        <p:txBody>
          <a:bodyPr wrap="square">
            <a:spAutoFit/>
          </a:bodyPr>
          <a:lstStyle/>
          <a:p>
            <a:pPr lvl="0" algn="l"/>
            <a:r>
              <a:rPr lang="en-US" sz="2800" b="1" dirty="0">
                <a:solidFill>
                  <a:srgbClr val="92D050"/>
                </a:solidFill>
                <a:latin typeface="Calibri" panose="020F0502020204030204" pitchFamily="34" charset="0"/>
                <a:ea typeface="Calibri" panose="020F0502020204030204" pitchFamily="34" charset="0"/>
                <a:cs typeface="Calibri" panose="020F0502020204030204" pitchFamily="34" charset="0"/>
              </a:rPr>
              <a:t>Logistic program</a:t>
            </a:r>
            <a:endParaRPr lang="he-IL" sz="2800" b="1" dirty="0">
              <a:solidFill>
                <a:srgbClr val="92D050"/>
              </a:solidFill>
              <a:latin typeface="Calibri" panose="020F0502020204030204" pitchFamily="34" charset="0"/>
              <a:ea typeface="Calibri" panose="020F0502020204030204" pitchFamily="34" charset="0"/>
              <a:cs typeface="Calibri" panose="020F0502020204030204" pitchFamily="34" charset="0"/>
            </a:endParaRPr>
          </a:p>
        </p:txBody>
      </p:sp>
      <p:sp>
        <p:nvSpPr>
          <p:cNvPr id="8" name="תיבת טקסט 7">
            <a:extLst>
              <a:ext uri="{FF2B5EF4-FFF2-40B4-BE49-F238E27FC236}">
                <a16:creationId xmlns:a16="http://schemas.microsoft.com/office/drawing/2014/main" id="{33B25798-BCDB-2A31-D177-D24137BE9957}"/>
              </a:ext>
            </a:extLst>
          </p:cNvPr>
          <p:cNvSpPr txBox="1"/>
          <p:nvPr/>
        </p:nvSpPr>
        <p:spPr>
          <a:xfrm>
            <a:off x="6216102" y="4018379"/>
            <a:ext cx="5790359" cy="923330"/>
          </a:xfrm>
          <a:prstGeom prst="rect">
            <a:avLst/>
          </a:prstGeom>
          <a:noFill/>
        </p:spPr>
        <p:txBody>
          <a:bodyPr wrap="square">
            <a:spAutoFit/>
          </a:bodyPr>
          <a:lstStyle/>
          <a:p>
            <a:r>
              <a:rPr lang="en-US" sz="1800" dirty="0">
                <a:latin typeface="Calibri" panose="020F0502020204030204" pitchFamily="34" charset="0"/>
                <a:ea typeface="Calibri" panose="020F0502020204030204" pitchFamily="34" charset="0"/>
                <a:cs typeface="Calibri" panose="020F0502020204030204" pitchFamily="34" charset="0"/>
              </a:rPr>
              <a:t>Presenting to General Manager, refining,  Ministers, refining, receiving approval, adding to official work plan, Public announcement, budget, periodical status reporting</a:t>
            </a:r>
            <a:endParaRPr lang="he-IL" dirty="0"/>
          </a:p>
        </p:txBody>
      </p:sp>
    </p:spTree>
    <p:extLst>
      <p:ext uri="{BB962C8B-B14F-4D97-AF65-F5344CB8AC3E}">
        <p14:creationId xmlns:p14="http://schemas.microsoft.com/office/powerpoint/2010/main" val="1602449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A0A2587-74F2-3A84-B831-BE65AA5A24B8}"/>
              </a:ext>
            </a:extLst>
          </p:cNvPr>
          <p:cNvSpPr>
            <a:spLocks noGrp="1"/>
          </p:cNvSpPr>
          <p:nvPr>
            <p:ph type="title"/>
          </p:nvPr>
        </p:nvSpPr>
        <p:spPr>
          <a:xfrm>
            <a:off x="2183878" y="268607"/>
            <a:ext cx="6502922" cy="1351472"/>
          </a:xfrm>
        </p:spPr>
        <p:txBody>
          <a:bodyPr>
            <a:normAutofit fontScale="90000"/>
          </a:bodyPr>
          <a:lstStyle/>
          <a:p>
            <a:pPr algn="ctr" rtl="1"/>
            <a:r>
              <a:rPr lang="en-US" sz="5300" b="1"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Success benchmark</a:t>
            </a:r>
            <a:br>
              <a:rPr lang="he-IL"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br>
            <a:r>
              <a:rPr lang="en-US" sz="4000"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Ministry of Education 5 year plan</a:t>
            </a:r>
            <a:endParaRPr lang="he-IL"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9" name="Picture 37">
            <a:extLst>
              <a:ext uri="{FF2B5EF4-FFF2-40B4-BE49-F238E27FC236}">
                <a16:creationId xmlns:a16="http://schemas.microsoft.com/office/drawing/2014/main" id="{B5B90DB2-A413-BC67-BDD6-FFA79FF381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59" r="19431" b="-1"/>
          <a:stretch/>
        </p:blipFill>
        <p:spPr>
          <a:xfrm flipH="1">
            <a:off x="134181" y="-1"/>
            <a:ext cx="1982854"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17" name="מציין מיקום תוכן 2">
            <a:extLst>
              <a:ext uri="{FF2B5EF4-FFF2-40B4-BE49-F238E27FC236}">
                <a16:creationId xmlns:a16="http://schemas.microsoft.com/office/drawing/2014/main" id="{B0F3976A-BECA-235C-300F-A9929946FD86}"/>
              </a:ext>
            </a:extLst>
          </p:cNvPr>
          <p:cNvSpPr>
            <a:spLocks noGrp="1"/>
          </p:cNvSpPr>
          <p:nvPr>
            <p:ph idx="1"/>
          </p:nvPr>
        </p:nvSpPr>
        <p:spPr>
          <a:xfrm>
            <a:off x="2400296" y="1714500"/>
            <a:ext cx="6419854" cy="4790661"/>
          </a:xfrm>
        </p:spPr>
        <p:txBody>
          <a:bodyPr>
            <a:normAutofit lnSpcReduction="10000"/>
          </a:bodyPr>
          <a:lstStyle/>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Increase in the number of </a:t>
            </a:r>
            <a:r>
              <a:rPr lang="en-US" sz="1800" b="1" dirty="0">
                <a:latin typeface="Calibri" panose="020F0502020204030204" pitchFamily="34" charset="0"/>
                <a:ea typeface="Calibri" panose="020F0502020204030204" pitchFamily="34" charset="0"/>
                <a:cs typeface="Calibri" panose="020F0502020204030204" pitchFamily="34" charset="0"/>
              </a:rPr>
              <a:t>student reporting they learned </a:t>
            </a:r>
            <a:r>
              <a:rPr lang="en-US" sz="1800" dirty="0">
                <a:latin typeface="Calibri" panose="020F0502020204030204" pitchFamily="34" charset="0"/>
                <a:ea typeface="Calibri" panose="020F0502020204030204" pitchFamily="34" charset="0"/>
                <a:cs typeface="Calibri" panose="020F0502020204030204" pitchFamily="34" charset="0"/>
              </a:rPr>
              <a:t>on climate change in survey</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Increase in number of </a:t>
            </a:r>
            <a:r>
              <a:rPr lang="en-US" sz="1800" b="1" dirty="0">
                <a:latin typeface="Calibri" panose="020F0502020204030204" pitchFamily="34" charset="0"/>
                <a:ea typeface="Calibri" panose="020F0502020204030204" pitchFamily="34" charset="0"/>
                <a:cs typeface="Calibri" panose="020F0502020204030204" pitchFamily="34" charset="0"/>
              </a:rPr>
              <a:t>student projects </a:t>
            </a:r>
            <a:r>
              <a:rPr lang="en-US" sz="1800" dirty="0">
                <a:latin typeface="Calibri" panose="020F0502020204030204" pitchFamily="34" charset="0"/>
                <a:ea typeface="Calibri" panose="020F0502020204030204" pitchFamily="34" charset="0"/>
                <a:cs typeface="Calibri" panose="020F0502020204030204" pitchFamily="34" charset="0"/>
              </a:rPr>
              <a:t>on climate change at all age levels and school subjects</a:t>
            </a:r>
            <a:endParaRPr lang="he-IL" sz="1800" dirty="0">
              <a:latin typeface="Calibri" panose="020F0502020204030204" pitchFamily="34" charset="0"/>
              <a:ea typeface="Calibri" panose="020F0502020204030204" pitchFamily="34" charset="0"/>
              <a:cs typeface="Calibri" panose="020F0502020204030204" pitchFamily="34" charset="0"/>
            </a:endParaRPr>
          </a:p>
          <a:p>
            <a:pPr marL="169329" algn="l">
              <a:lnSpc>
                <a:spcPct val="110000"/>
              </a:lnSpc>
              <a:buClr>
                <a:srgbClr val="00B050"/>
              </a:buClr>
            </a:pPr>
            <a:r>
              <a:rPr lang="en-US" sz="1800" dirty="0">
                <a:latin typeface="Calibri" panose="020F0502020204030204" pitchFamily="34" charset="0"/>
                <a:ea typeface="Calibri" panose="020F0502020204030204" pitchFamily="34" charset="0"/>
                <a:cs typeface="Calibri" panose="020F0502020204030204" pitchFamily="34" charset="0"/>
              </a:rPr>
              <a:t>Improvement of </a:t>
            </a:r>
            <a:r>
              <a:rPr lang="en-US" sz="1800" b="1" dirty="0">
                <a:latin typeface="Calibri" panose="020F0502020204030204" pitchFamily="34" charset="0"/>
                <a:ea typeface="Calibri" panose="020F0502020204030204" pitchFamily="34" charset="0"/>
                <a:cs typeface="Calibri" panose="020F0502020204030204" pitchFamily="34" charset="0"/>
              </a:rPr>
              <a:t>achievements in test items </a:t>
            </a:r>
            <a:r>
              <a:rPr lang="en-US" sz="1800" dirty="0">
                <a:latin typeface="Calibri" panose="020F0502020204030204" pitchFamily="34" charset="0"/>
                <a:ea typeface="Calibri" panose="020F0502020204030204" pitchFamily="34" charset="0"/>
                <a:cs typeface="Calibri" panose="020F0502020204030204" pitchFamily="34" charset="0"/>
              </a:rPr>
              <a:t>on climate change in standard testing in science and language literacy. </a:t>
            </a:r>
            <a:endParaRPr lang="he-IL" sz="1800" dirty="0">
              <a:latin typeface="Calibri" panose="020F0502020204030204" pitchFamily="34" charset="0"/>
              <a:ea typeface="Calibri" panose="020F0502020204030204" pitchFamily="34" charset="0"/>
              <a:cs typeface="Calibri" panose="020F0502020204030204" pitchFamily="34" charset="0"/>
            </a:endParaRPr>
          </a:p>
          <a:p>
            <a:pPr marL="169329" algn="l">
              <a:lnSpc>
                <a:spcPct val="110000"/>
              </a:lnSpc>
              <a:buClr>
                <a:srgbClr val="00B050"/>
              </a:buClr>
            </a:pPr>
            <a:r>
              <a:rPr lang="en-US" sz="1800" dirty="0">
                <a:latin typeface="Calibri" panose="020F0502020204030204" pitchFamily="34" charset="0"/>
                <a:ea typeface="Calibri" panose="020F0502020204030204" pitchFamily="34" charset="0"/>
                <a:cs typeface="Calibri" panose="020F0502020204030204" pitchFamily="34" charset="0"/>
              </a:rPr>
              <a:t>Increase in the </a:t>
            </a:r>
            <a:r>
              <a:rPr lang="en-US" sz="1800" b="1" dirty="0">
                <a:latin typeface="Calibri" panose="020F0502020204030204" pitchFamily="34" charset="0"/>
                <a:ea typeface="Calibri" panose="020F0502020204030204" pitchFamily="34" charset="0"/>
                <a:cs typeface="Calibri" panose="020F0502020204030204" pitchFamily="34" charset="0"/>
              </a:rPr>
              <a:t>number of schools </a:t>
            </a:r>
            <a:r>
              <a:rPr lang="en-US" sz="1800" dirty="0">
                <a:latin typeface="Calibri" panose="020F0502020204030204" pitchFamily="34" charset="0"/>
                <a:ea typeface="Calibri" panose="020F0502020204030204" pitchFamily="34" charset="0"/>
                <a:cs typeface="Calibri" panose="020F0502020204030204" pitchFamily="34" charset="0"/>
              </a:rPr>
              <a:t>participating in professional development</a:t>
            </a:r>
            <a:r>
              <a:rPr lang="en-US" sz="1800" b="1" dirty="0">
                <a:latin typeface="Calibri" panose="020F0502020204030204" pitchFamily="34" charset="0"/>
                <a:ea typeface="Calibri" panose="020F0502020204030204" pitchFamily="34" charset="0"/>
                <a:cs typeface="Calibri" panose="020F0502020204030204" pitchFamily="34" charset="0"/>
              </a:rPr>
              <a:t> </a:t>
            </a:r>
            <a:r>
              <a:rPr lang="en-US" sz="1800" dirty="0">
                <a:latin typeface="Calibri" panose="020F0502020204030204" pitchFamily="34" charset="0"/>
                <a:ea typeface="Calibri" panose="020F0502020204030204" pitchFamily="34" charset="0"/>
                <a:cs typeface="Calibri" panose="020F0502020204030204" pitchFamily="34" charset="0"/>
              </a:rPr>
              <a:t>on climate change</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Increase in the number </a:t>
            </a:r>
            <a:r>
              <a:rPr lang="en-US" sz="1800" b="1" dirty="0">
                <a:latin typeface="Calibri" panose="020F0502020204030204" pitchFamily="34" charset="0"/>
                <a:ea typeface="Calibri" panose="020F0502020204030204" pitchFamily="34" charset="0"/>
                <a:cs typeface="Calibri" panose="020F0502020204030204" pitchFamily="34" charset="0"/>
              </a:rPr>
              <a:t>of teachers in science and geography </a:t>
            </a:r>
            <a:r>
              <a:rPr lang="en-US" sz="1800" dirty="0">
                <a:latin typeface="Calibri" panose="020F0502020204030204" pitchFamily="34" charset="0"/>
                <a:ea typeface="Calibri" panose="020F0502020204030204" pitchFamily="34" charset="0"/>
                <a:cs typeface="Calibri" panose="020F0502020204030204" pitchFamily="34" charset="0"/>
              </a:rPr>
              <a:t>that participated in professional development on Climate change and it’s pedagogy (60%)</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80% of the </a:t>
            </a:r>
            <a:r>
              <a:rPr lang="en-US" sz="1800" b="1" dirty="0">
                <a:latin typeface="Calibri" panose="020F0502020204030204" pitchFamily="34" charset="0"/>
                <a:ea typeface="Calibri" panose="020F0502020204030204" pitchFamily="34" charset="0"/>
                <a:cs typeface="Calibri" panose="020F0502020204030204" pitchFamily="34" charset="0"/>
              </a:rPr>
              <a:t>social education </a:t>
            </a:r>
            <a:r>
              <a:rPr lang="en-US" sz="1800" dirty="0">
                <a:latin typeface="Calibri" panose="020F0502020204030204" pitchFamily="34" charset="0"/>
                <a:ea typeface="Calibri" panose="020F0502020204030204" pitchFamily="34" charset="0"/>
                <a:cs typeface="Calibri" panose="020F0502020204030204" pitchFamily="34" charset="0"/>
              </a:rPr>
              <a:t>coordinators, outdoor teachers etc. have participated in professional development on climate change. </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5" descr="תמונה שמכילה צמח, ירוק&#10;&#10;התיאור נוצר באופן אוטומטי">
            <a:extLst>
              <a:ext uri="{FF2B5EF4-FFF2-40B4-BE49-F238E27FC236}">
                <a16:creationId xmlns:a16="http://schemas.microsoft.com/office/drawing/2014/main" id="{D4B50083-1BB0-4CCB-6D51-B54ED88BD5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116" r="21003"/>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Tree>
    <p:extLst>
      <p:ext uri="{BB962C8B-B14F-4D97-AF65-F5344CB8AC3E}">
        <p14:creationId xmlns:p14="http://schemas.microsoft.com/office/powerpoint/2010/main" val="692641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A0A2587-74F2-3A84-B831-BE65AA5A24B8}"/>
              </a:ext>
            </a:extLst>
          </p:cNvPr>
          <p:cNvSpPr>
            <a:spLocks noGrp="1"/>
          </p:cNvSpPr>
          <p:nvPr>
            <p:ph type="title"/>
          </p:nvPr>
        </p:nvSpPr>
        <p:spPr>
          <a:xfrm>
            <a:off x="2077061" y="352839"/>
            <a:ext cx="6635068" cy="1351472"/>
          </a:xfrm>
        </p:spPr>
        <p:txBody>
          <a:bodyPr>
            <a:noAutofit/>
          </a:bodyPr>
          <a:lstStyle/>
          <a:p>
            <a:pPr algn="ctr" rtl="1"/>
            <a:r>
              <a:rPr lang="en-US" b="1"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Goals</a:t>
            </a:r>
            <a:br>
              <a:rPr lang="he-IL" sz="3600"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br>
            <a:r>
              <a:rPr lang="en-US" sz="3600"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Ministry of Education 5 year plan</a:t>
            </a:r>
            <a:endParaRPr lang="he-IL" sz="3600"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37">
            <a:extLst>
              <a:ext uri="{FF2B5EF4-FFF2-40B4-BE49-F238E27FC236}">
                <a16:creationId xmlns:a16="http://schemas.microsoft.com/office/drawing/2014/main" id="{B5B90DB2-A413-BC67-BDD6-FFA79FF381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59" r="19431" b="-1"/>
          <a:stretch/>
        </p:blipFill>
        <p:spPr>
          <a:xfrm flipH="1">
            <a:off x="233577" y="1"/>
            <a:ext cx="1975146"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17" name="מציין מיקום תוכן 2">
            <a:extLst>
              <a:ext uri="{FF2B5EF4-FFF2-40B4-BE49-F238E27FC236}">
                <a16:creationId xmlns:a16="http://schemas.microsoft.com/office/drawing/2014/main" id="{B0F3976A-BECA-235C-300F-A9929946FD86}"/>
              </a:ext>
            </a:extLst>
          </p:cNvPr>
          <p:cNvSpPr>
            <a:spLocks noGrp="1"/>
          </p:cNvSpPr>
          <p:nvPr>
            <p:ph idx="1"/>
          </p:nvPr>
        </p:nvSpPr>
        <p:spPr>
          <a:xfrm>
            <a:off x="2181632" y="1908313"/>
            <a:ext cx="6454368" cy="4596848"/>
          </a:xfrm>
        </p:spPr>
        <p:txBody>
          <a:bodyPr>
            <a:normAutofit/>
          </a:bodyPr>
          <a:lstStyle/>
          <a:p>
            <a:pPr marL="342900" indent="-342900" algn="l">
              <a:lnSpc>
                <a:spcPct val="110000"/>
              </a:lnSpc>
              <a:buClr>
                <a:schemeClr val="bg1">
                  <a:lumMod val="75000"/>
                </a:schemeClr>
              </a:buClr>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50,000 teachers and principals participated in some kind of PD on climate change</a:t>
            </a:r>
            <a:endParaRPr lang="he-IL" sz="2400" dirty="0">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pPr>
            <a:r>
              <a:rPr lang="en-US"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All students have learned on climate change</a:t>
            </a:r>
            <a:endParaRPr lang="he-IL"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pPr>
            <a:r>
              <a:rPr lang="en-US"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30,000 teachers have been exposed to the subject and are teaching on climate change</a:t>
            </a:r>
            <a:endParaRPr lang="he-IL" sz="2400" dirty="0">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50% of the students are choosing climate change as their service learning</a:t>
            </a:r>
            <a:endParaRPr lang="he-IL"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50% of the students have done a project on climate change or an initiative</a:t>
            </a:r>
            <a:endParaRPr lang="he-IL"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24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24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240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5" descr="תמונה שמכילה צמח, ירוק&#10;&#10;התיאור נוצר באופן אוטומטי">
            <a:extLst>
              <a:ext uri="{FF2B5EF4-FFF2-40B4-BE49-F238E27FC236}">
                <a16:creationId xmlns:a16="http://schemas.microsoft.com/office/drawing/2014/main" id="{D4B50083-1BB0-4CCB-6D51-B54ED88BD5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116" r="21003"/>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Tree>
    <p:extLst>
      <p:ext uri="{BB962C8B-B14F-4D97-AF65-F5344CB8AC3E}">
        <p14:creationId xmlns:p14="http://schemas.microsoft.com/office/powerpoint/2010/main" val="1054409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54" name="Freeform 53">
            <a:extLst>
              <a:ext uri="{FF2B5EF4-FFF2-40B4-BE49-F238E27FC236}">
                <a16:creationId xmlns:a16="http://schemas.microsoft.com/office/drawing/2014/main" id="{76AAFC33-3D87-234D-8327-3A25051605E0}"/>
              </a:ext>
            </a:extLst>
          </p:cNvPr>
          <p:cNvSpPr/>
          <p:nvPr/>
        </p:nvSpPr>
        <p:spPr>
          <a:xfrm rot="16200000">
            <a:off x="5355396" y="-5366892"/>
            <a:ext cx="1481210" cy="12192002"/>
          </a:xfrm>
          <a:custGeom>
            <a:avLst/>
            <a:gdLst>
              <a:gd name="connsiteX0" fmla="*/ 5872162 w 5872162"/>
              <a:gd name="connsiteY0" fmla="*/ 0 h 6900863"/>
              <a:gd name="connsiteX1" fmla="*/ 0 w 5872162"/>
              <a:gd name="connsiteY1" fmla="*/ 0 h 6900863"/>
              <a:gd name="connsiteX2" fmla="*/ 3243262 w 5872162"/>
              <a:gd name="connsiteY2" fmla="*/ 6900863 h 6900863"/>
              <a:gd name="connsiteX3" fmla="*/ 5857875 w 5872162"/>
              <a:gd name="connsiteY3" fmla="*/ 6900863 h 6900863"/>
              <a:gd name="connsiteX4" fmla="*/ 5872162 w 5872162"/>
              <a:gd name="connsiteY4" fmla="*/ 0 h 6900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2162" h="6900863">
                <a:moveTo>
                  <a:pt x="5872162" y="0"/>
                </a:moveTo>
                <a:lnTo>
                  <a:pt x="0" y="0"/>
                </a:lnTo>
                <a:lnTo>
                  <a:pt x="3243262" y="6900863"/>
                </a:lnTo>
                <a:lnTo>
                  <a:pt x="5857875" y="6900863"/>
                </a:lnTo>
                <a:cubicBezTo>
                  <a:pt x="5862637" y="4600575"/>
                  <a:pt x="5867400" y="2300288"/>
                  <a:pt x="5872162" y="0"/>
                </a:cubicBezTo>
                <a:close/>
              </a:path>
            </a:pathLst>
          </a:custGeom>
          <a:solidFill>
            <a:srgbClr val="00B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IL" sz="2800"/>
          </a:p>
        </p:txBody>
      </p:sp>
      <p:sp>
        <p:nvSpPr>
          <p:cNvPr id="301" name="Google Shape;301;p20"/>
          <p:cNvSpPr/>
          <p:nvPr/>
        </p:nvSpPr>
        <p:spPr>
          <a:xfrm>
            <a:off x="-1201903" y="2318283"/>
            <a:ext cx="3648400" cy="3648400"/>
          </a:xfrm>
          <a:prstGeom prst="blockArc">
            <a:avLst>
              <a:gd name="adj1" fmla="val 16172824"/>
              <a:gd name="adj2" fmla="val 19589910"/>
              <a:gd name="adj3" fmla="val 14042"/>
            </a:avLst>
          </a:prstGeom>
          <a:solidFill>
            <a:schemeClr val="accent2"/>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2" name="Google Shape;302;p20"/>
          <p:cNvSpPr/>
          <p:nvPr/>
        </p:nvSpPr>
        <p:spPr>
          <a:xfrm rot="2700000">
            <a:off x="-1201846" y="2318335"/>
            <a:ext cx="3648105" cy="3648105"/>
          </a:xfrm>
          <a:prstGeom prst="blockArc">
            <a:avLst>
              <a:gd name="adj1" fmla="val 16826672"/>
              <a:gd name="adj2" fmla="val 18949116"/>
              <a:gd name="adj3" fmla="val 14095"/>
            </a:avLst>
          </a:prstGeom>
          <a:solidFill>
            <a:schemeClr val="accent3"/>
          </a:solidFill>
          <a:ln>
            <a:noFill/>
          </a:ln>
        </p:spPr>
        <p:txBody>
          <a:bodyPr spcFirstLastPara="1" wrap="square" lIns="121900" tIns="121900" rIns="121900" bIns="121900" anchor="ctr" anchorCtr="0">
            <a:noAutofit/>
          </a:bodyPr>
          <a:lstStyle/>
          <a:p>
            <a:pPr marL="0" algn="r" defTabSz="914400" rtl="1" eaLnBrk="1" latinLnBrk="0" hangingPunct="1"/>
            <a:endParaRPr sz="2400"/>
          </a:p>
        </p:txBody>
      </p:sp>
      <p:sp>
        <p:nvSpPr>
          <p:cNvPr id="303" name="Google Shape;303;p20"/>
          <p:cNvSpPr/>
          <p:nvPr/>
        </p:nvSpPr>
        <p:spPr>
          <a:xfrm rot="5400000">
            <a:off x="-1201813" y="2318310"/>
            <a:ext cx="3648400" cy="3648400"/>
          </a:xfrm>
          <a:prstGeom prst="blockArc">
            <a:avLst>
              <a:gd name="adj1" fmla="val 16172824"/>
              <a:gd name="adj2" fmla="val 17934642"/>
              <a:gd name="adj3" fmla="val 13939"/>
            </a:avLst>
          </a:prstGeom>
          <a:solidFill>
            <a:schemeClr val="accent4"/>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4" name="Google Shape;304;p20"/>
          <p:cNvSpPr/>
          <p:nvPr/>
        </p:nvSpPr>
        <p:spPr>
          <a:xfrm rot="8100000">
            <a:off x="-1201559" y="2318395"/>
            <a:ext cx="3648105" cy="3648105"/>
          </a:xfrm>
          <a:prstGeom prst="blockArc">
            <a:avLst>
              <a:gd name="adj1" fmla="val 15195904"/>
              <a:gd name="adj2" fmla="val 18949116"/>
              <a:gd name="adj3" fmla="val 14095"/>
            </a:avLst>
          </a:prstGeom>
          <a:solidFill>
            <a:schemeClr val="accent5"/>
          </a:solidFill>
          <a:ln>
            <a:noFill/>
          </a:ln>
        </p:spPr>
        <p:txBody>
          <a:bodyPr spcFirstLastPara="1" wrap="square" lIns="121900" tIns="121900" rIns="121900" bIns="121900" anchor="ctr" anchorCtr="0">
            <a:noAutofit/>
          </a:bodyPr>
          <a:lstStyle/>
          <a:p>
            <a:endParaRPr sz="2400"/>
          </a:p>
        </p:txBody>
      </p:sp>
      <p:grpSp>
        <p:nvGrpSpPr>
          <p:cNvPr id="305" name="Google Shape;305;p20"/>
          <p:cNvGrpSpPr/>
          <p:nvPr/>
        </p:nvGrpSpPr>
        <p:grpSpPr>
          <a:xfrm>
            <a:off x="454754" y="3582162"/>
            <a:ext cx="1166048" cy="1120449"/>
            <a:chOff x="-62890750" y="3747425"/>
            <a:chExt cx="330825" cy="317900"/>
          </a:xfrm>
        </p:grpSpPr>
        <p:sp>
          <p:nvSpPr>
            <p:cNvPr id="306" name="Google Shape;306;p20"/>
            <p:cNvSpPr/>
            <p:nvPr/>
          </p:nvSpPr>
          <p:spPr>
            <a:xfrm>
              <a:off x="-62890750" y="3747425"/>
              <a:ext cx="313500" cy="195825"/>
            </a:xfrm>
            <a:custGeom>
              <a:avLst/>
              <a:gdLst/>
              <a:ahLst/>
              <a:cxnLst/>
              <a:rect l="l" t="t" r="r" b="b"/>
              <a:pathLst>
                <a:path w="12540" h="7833" extrusionOk="0">
                  <a:moveTo>
                    <a:pt x="6591" y="0"/>
                  </a:moveTo>
                  <a:cubicBezTo>
                    <a:pt x="4966" y="0"/>
                    <a:pt x="3342" y="616"/>
                    <a:pt x="2112" y="1846"/>
                  </a:cubicBezTo>
                  <a:cubicBezTo>
                    <a:pt x="663" y="3296"/>
                    <a:pt x="1" y="5438"/>
                    <a:pt x="379" y="7454"/>
                  </a:cubicBezTo>
                  <a:cubicBezTo>
                    <a:pt x="442" y="7675"/>
                    <a:pt x="568" y="7832"/>
                    <a:pt x="789" y="7832"/>
                  </a:cubicBezTo>
                  <a:lnTo>
                    <a:pt x="852" y="7832"/>
                  </a:lnTo>
                  <a:cubicBezTo>
                    <a:pt x="1104" y="7801"/>
                    <a:pt x="1198" y="7549"/>
                    <a:pt x="1167" y="7360"/>
                  </a:cubicBezTo>
                  <a:cubicBezTo>
                    <a:pt x="852" y="5596"/>
                    <a:pt x="1419" y="3737"/>
                    <a:pt x="2710" y="2477"/>
                  </a:cubicBezTo>
                  <a:cubicBezTo>
                    <a:pt x="3719" y="1437"/>
                    <a:pt x="5136" y="870"/>
                    <a:pt x="6617" y="870"/>
                  </a:cubicBezTo>
                  <a:cubicBezTo>
                    <a:pt x="7940" y="870"/>
                    <a:pt x="9200" y="1342"/>
                    <a:pt x="10177" y="2193"/>
                  </a:cubicBezTo>
                  <a:lnTo>
                    <a:pt x="9610" y="2792"/>
                  </a:lnTo>
                  <a:cubicBezTo>
                    <a:pt x="9484" y="2918"/>
                    <a:pt x="9452" y="3075"/>
                    <a:pt x="9484" y="3170"/>
                  </a:cubicBezTo>
                  <a:cubicBezTo>
                    <a:pt x="9515" y="3327"/>
                    <a:pt x="9641" y="3422"/>
                    <a:pt x="9799" y="3453"/>
                  </a:cubicBezTo>
                  <a:lnTo>
                    <a:pt x="12036" y="3926"/>
                  </a:lnTo>
                  <a:lnTo>
                    <a:pt x="12130" y="3926"/>
                  </a:lnTo>
                  <a:cubicBezTo>
                    <a:pt x="12225" y="3926"/>
                    <a:pt x="12319" y="3894"/>
                    <a:pt x="12382" y="3800"/>
                  </a:cubicBezTo>
                  <a:cubicBezTo>
                    <a:pt x="12508" y="3674"/>
                    <a:pt x="12540" y="3579"/>
                    <a:pt x="12508" y="3422"/>
                  </a:cubicBezTo>
                  <a:lnTo>
                    <a:pt x="12036" y="1153"/>
                  </a:lnTo>
                  <a:cubicBezTo>
                    <a:pt x="12004" y="1027"/>
                    <a:pt x="11878" y="901"/>
                    <a:pt x="11752" y="838"/>
                  </a:cubicBezTo>
                  <a:cubicBezTo>
                    <a:pt x="11715" y="831"/>
                    <a:pt x="11678" y="827"/>
                    <a:pt x="11642" y="827"/>
                  </a:cubicBezTo>
                  <a:cubicBezTo>
                    <a:pt x="11526" y="827"/>
                    <a:pt x="11422" y="868"/>
                    <a:pt x="11374" y="964"/>
                  </a:cubicBezTo>
                  <a:lnTo>
                    <a:pt x="10776" y="1563"/>
                  </a:lnTo>
                  <a:cubicBezTo>
                    <a:pt x="9583" y="521"/>
                    <a:pt x="8087" y="0"/>
                    <a:pt x="6591"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7" name="Google Shape;307;p20"/>
            <p:cNvSpPr/>
            <p:nvPr/>
          </p:nvSpPr>
          <p:spPr>
            <a:xfrm>
              <a:off x="-62874975" y="3869075"/>
              <a:ext cx="315050" cy="196250"/>
            </a:xfrm>
            <a:custGeom>
              <a:avLst/>
              <a:gdLst/>
              <a:ahLst/>
              <a:cxnLst/>
              <a:rect l="l" t="t" r="r" b="b"/>
              <a:pathLst>
                <a:path w="12602" h="7850" extrusionOk="0">
                  <a:moveTo>
                    <a:pt x="11779" y="0"/>
                  </a:moveTo>
                  <a:cubicBezTo>
                    <a:pt x="11759" y="0"/>
                    <a:pt x="11739" y="2"/>
                    <a:pt x="11720" y="5"/>
                  </a:cubicBezTo>
                  <a:cubicBezTo>
                    <a:pt x="11499" y="36"/>
                    <a:pt x="11373" y="288"/>
                    <a:pt x="11405" y="477"/>
                  </a:cubicBezTo>
                  <a:cubicBezTo>
                    <a:pt x="11720" y="2242"/>
                    <a:pt x="11184" y="4101"/>
                    <a:pt x="9861" y="5361"/>
                  </a:cubicBezTo>
                  <a:cubicBezTo>
                    <a:pt x="8853" y="6400"/>
                    <a:pt x="7435" y="6967"/>
                    <a:pt x="5986" y="6967"/>
                  </a:cubicBezTo>
                  <a:cubicBezTo>
                    <a:pt x="4631" y="6967"/>
                    <a:pt x="3371" y="6495"/>
                    <a:pt x="2394" y="5644"/>
                  </a:cubicBezTo>
                  <a:lnTo>
                    <a:pt x="2993" y="5046"/>
                  </a:lnTo>
                  <a:cubicBezTo>
                    <a:pt x="3088" y="4920"/>
                    <a:pt x="3151" y="4762"/>
                    <a:pt x="3088" y="4668"/>
                  </a:cubicBezTo>
                  <a:cubicBezTo>
                    <a:pt x="3056" y="4510"/>
                    <a:pt x="2962" y="4416"/>
                    <a:pt x="2772" y="4384"/>
                  </a:cubicBezTo>
                  <a:lnTo>
                    <a:pt x="536" y="3912"/>
                  </a:lnTo>
                  <a:cubicBezTo>
                    <a:pt x="498" y="3904"/>
                    <a:pt x="465" y="3900"/>
                    <a:pt x="433" y="3900"/>
                  </a:cubicBezTo>
                  <a:cubicBezTo>
                    <a:pt x="332" y="3900"/>
                    <a:pt x="254" y="3941"/>
                    <a:pt x="158" y="4038"/>
                  </a:cubicBezTo>
                  <a:cubicBezTo>
                    <a:pt x="32" y="4132"/>
                    <a:pt x="0" y="4258"/>
                    <a:pt x="32" y="4416"/>
                  </a:cubicBezTo>
                  <a:lnTo>
                    <a:pt x="504" y="6652"/>
                  </a:lnTo>
                  <a:cubicBezTo>
                    <a:pt x="536" y="6810"/>
                    <a:pt x="662" y="6936"/>
                    <a:pt x="788" y="6967"/>
                  </a:cubicBezTo>
                  <a:lnTo>
                    <a:pt x="882" y="6967"/>
                  </a:lnTo>
                  <a:cubicBezTo>
                    <a:pt x="1008" y="6967"/>
                    <a:pt x="1103" y="6936"/>
                    <a:pt x="1166" y="6873"/>
                  </a:cubicBezTo>
                  <a:lnTo>
                    <a:pt x="1764" y="6274"/>
                  </a:lnTo>
                  <a:cubicBezTo>
                    <a:pt x="2930" y="7346"/>
                    <a:pt x="4442" y="7850"/>
                    <a:pt x="5923" y="7850"/>
                  </a:cubicBezTo>
                  <a:cubicBezTo>
                    <a:pt x="7561" y="7850"/>
                    <a:pt x="9168" y="7220"/>
                    <a:pt x="10428" y="5991"/>
                  </a:cubicBezTo>
                  <a:cubicBezTo>
                    <a:pt x="11909" y="4510"/>
                    <a:pt x="12602" y="2368"/>
                    <a:pt x="12192" y="320"/>
                  </a:cubicBezTo>
                  <a:cubicBezTo>
                    <a:pt x="12164" y="122"/>
                    <a:pt x="11958" y="0"/>
                    <a:pt x="11779"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8" name="Google Shape;308;p20"/>
            <p:cNvSpPr/>
            <p:nvPr/>
          </p:nvSpPr>
          <p:spPr>
            <a:xfrm>
              <a:off x="-62751325" y="3834525"/>
              <a:ext cx="15775" cy="26800"/>
            </a:xfrm>
            <a:custGeom>
              <a:avLst/>
              <a:gdLst/>
              <a:ahLst/>
              <a:cxnLst/>
              <a:rect l="l" t="t" r="r" b="b"/>
              <a:pathLst>
                <a:path w="631" h="1072" extrusionOk="0">
                  <a:moveTo>
                    <a:pt x="630" y="1"/>
                  </a:moveTo>
                  <a:cubicBezTo>
                    <a:pt x="410" y="221"/>
                    <a:pt x="158" y="599"/>
                    <a:pt x="0" y="1072"/>
                  </a:cubicBezTo>
                  <a:lnTo>
                    <a:pt x="630" y="1072"/>
                  </a:lnTo>
                  <a:lnTo>
                    <a:pt x="630" y="1"/>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9" name="Google Shape;309;p20"/>
            <p:cNvSpPr/>
            <p:nvPr/>
          </p:nvSpPr>
          <p:spPr>
            <a:xfrm>
              <a:off x="-62715100" y="3950300"/>
              <a:ext cx="15775" cy="26025"/>
            </a:xfrm>
            <a:custGeom>
              <a:avLst/>
              <a:gdLst/>
              <a:ahLst/>
              <a:cxnLst/>
              <a:rect l="l" t="t" r="r" b="b"/>
              <a:pathLst>
                <a:path w="631" h="1041" extrusionOk="0">
                  <a:moveTo>
                    <a:pt x="1" y="1"/>
                  </a:moveTo>
                  <a:lnTo>
                    <a:pt x="1" y="1041"/>
                  </a:lnTo>
                  <a:cubicBezTo>
                    <a:pt x="253" y="852"/>
                    <a:pt x="473" y="473"/>
                    <a:pt x="631" y="1"/>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0" name="Google Shape;310;p20"/>
            <p:cNvSpPr/>
            <p:nvPr/>
          </p:nvSpPr>
          <p:spPr>
            <a:xfrm>
              <a:off x="-62751325" y="3950300"/>
              <a:ext cx="15775" cy="26025"/>
            </a:xfrm>
            <a:custGeom>
              <a:avLst/>
              <a:gdLst/>
              <a:ahLst/>
              <a:cxnLst/>
              <a:rect l="l" t="t" r="r" b="b"/>
              <a:pathLst>
                <a:path w="631" h="1041" extrusionOk="0">
                  <a:moveTo>
                    <a:pt x="0" y="1"/>
                  </a:moveTo>
                  <a:cubicBezTo>
                    <a:pt x="158" y="473"/>
                    <a:pt x="410" y="852"/>
                    <a:pt x="630" y="1041"/>
                  </a:cubicBezTo>
                  <a:lnTo>
                    <a:pt x="630" y="1"/>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1" name="Google Shape;311;p20"/>
            <p:cNvSpPr/>
            <p:nvPr/>
          </p:nvSpPr>
          <p:spPr>
            <a:xfrm>
              <a:off x="-62822225" y="3881000"/>
              <a:ext cx="44125" cy="48075"/>
            </a:xfrm>
            <a:custGeom>
              <a:avLst/>
              <a:gdLst/>
              <a:ahLst/>
              <a:cxnLst/>
              <a:rect l="l" t="t" r="r" b="b"/>
              <a:pathLst>
                <a:path w="1765" h="1923" extrusionOk="0">
                  <a:moveTo>
                    <a:pt x="127" y="0"/>
                  </a:moveTo>
                  <a:cubicBezTo>
                    <a:pt x="32" y="316"/>
                    <a:pt x="1" y="631"/>
                    <a:pt x="1" y="977"/>
                  </a:cubicBezTo>
                  <a:cubicBezTo>
                    <a:pt x="1" y="1324"/>
                    <a:pt x="32" y="1670"/>
                    <a:pt x="127" y="1922"/>
                  </a:cubicBezTo>
                  <a:lnTo>
                    <a:pt x="1765" y="1922"/>
                  </a:lnTo>
                  <a:cubicBezTo>
                    <a:pt x="1734" y="1607"/>
                    <a:pt x="1702" y="1292"/>
                    <a:pt x="1702" y="977"/>
                  </a:cubicBezTo>
                  <a:cubicBezTo>
                    <a:pt x="1702" y="662"/>
                    <a:pt x="1734" y="316"/>
                    <a:pt x="1765"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2" name="Google Shape;312;p20"/>
            <p:cNvSpPr/>
            <p:nvPr/>
          </p:nvSpPr>
          <p:spPr>
            <a:xfrm>
              <a:off x="-62715100" y="3833750"/>
              <a:ext cx="15775" cy="26800"/>
            </a:xfrm>
            <a:custGeom>
              <a:avLst/>
              <a:gdLst/>
              <a:ahLst/>
              <a:cxnLst/>
              <a:rect l="l" t="t" r="r" b="b"/>
              <a:pathLst>
                <a:path w="631" h="1072" extrusionOk="0">
                  <a:moveTo>
                    <a:pt x="1" y="0"/>
                  </a:moveTo>
                  <a:lnTo>
                    <a:pt x="1" y="1071"/>
                  </a:lnTo>
                  <a:lnTo>
                    <a:pt x="631" y="1071"/>
                  </a:lnTo>
                  <a:cubicBezTo>
                    <a:pt x="505" y="599"/>
                    <a:pt x="253" y="189"/>
                    <a:pt x="1"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3" name="Google Shape;313;p20"/>
            <p:cNvSpPr/>
            <p:nvPr/>
          </p:nvSpPr>
          <p:spPr>
            <a:xfrm>
              <a:off x="-62758425" y="3881000"/>
              <a:ext cx="22875" cy="48075"/>
            </a:xfrm>
            <a:custGeom>
              <a:avLst/>
              <a:gdLst/>
              <a:ahLst/>
              <a:cxnLst/>
              <a:rect l="l" t="t" r="r" b="b"/>
              <a:pathLst>
                <a:path w="915" h="1923" extrusionOk="0">
                  <a:moveTo>
                    <a:pt x="95" y="0"/>
                  </a:moveTo>
                  <a:cubicBezTo>
                    <a:pt x="64" y="316"/>
                    <a:pt x="1" y="631"/>
                    <a:pt x="1" y="977"/>
                  </a:cubicBezTo>
                  <a:cubicBezTo>
                    <a:pt x="1" y="1324"/>
                    <a:pt x="64" y="1670"/>
                    <a:pt x="95" y="1922"/>
                  </a:cubicBezTo>
                  <a:lnTo>
                    <a:pt x="914" y="1922"/>
                  </a:lnTo>
                  <a:lnTo>
                    <a:pt x="914" y="0"/>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4" name="Google Shape;314;p20"/>
            <p:cNvSpPr/>
            <p:nvPr/>
          </p:nvSpPr>
          <p:spPr>
            <a:xfrm>
              <a:off x="-62715100" y="3809325"/>
              <a:ext cx="74850" cy="51225"/>
            </a:xfrm>
            <a:custGeom>
              <a:avLst/>
              <a:gdLst/>
              <a:ahLst/>
              <a:cxnLst/>
              <a:rect l="l" t="t" r="r" b="b"/>
              <a:pathLst>
                <a:path w="2994" h="2049" extrusionOk="0">
                  <a:moveTo>
                    <a:pt x="1" y="1"/>
                  </a:moveTo>
                  <a:lnTo>
                    <a:pt x="1" y="32"/>
                  </a:lnTo>
                  <a:cubicBezTo>
                    <a:pt x="631" y="253"/>
                    <a:pt x="1198" y="1009"/>
                    <a:pt x="1481" y="2048"/>
                  </a:cubicBezTo>
                  <a:lnTo>
                    <a:pt x="2994" y="2048"/>
                  </a:lnTo>
                  <a:cubicBezTo>
                    <a:pt x="2426" y="946"/>
                    <a:pt x="1324" y="158"/>
                    <a:pt x="1" y="1"/>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5" name="Google Shape;315;p20"/>
            <p:cNvSpPr/>
            <p:nvPr/>
          </p:nvSpPr>
          <p:spPr>
            <a:xfrm>
              <a:off x="-62715875" y="3950300"/>
              <a:ext cx="75625" cy="51225"/>
            </a:xfrm>
            <a:custGeom>
              <a:avLst/>
              <a:gdLst/>
              <a:ahLst/>
              <a:cxnLst/>
              <a:rect l="l" t="t" r="r" b="b"/>
              <a:pathLst>
                <a:path w="3025" h="2049" extrusionOk="0">
                  <a:moveTo>
                    <a:pt x="1512" y="1"/>
                  </a:moveTo>
                  <a:cubicBezTo>
                    <a:pt x="1229" y="1009"/>
                    <a:pt x="662" y="1765"/>
                    <a:pt x="0" y="1986"/>
                  </a:cubicBezTo>
                  <a:lnTo>
                    <a:pt x="0" y="2049"/>
                  </a:lnTo>
                  <a:lnTo>
                    <a:pt x="32" y="2049"/>
                  </a:lnTo>
                  <a:cubicBezTo>
                    <a:pt x="1355" y="1891"/>
                    <a:pt x="2457" y="1104"/>
                    <a:pt x="3025" y="1"/>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6" name="Google Shape;316;p20"/>
            <p:cNvSpPr/>
            <p:nvPr/>
          </p:nvSpPr>
          <p:spPr>
            <a:xfrm>
              <a:off x="-62811200" y="3949525"/>
              <a:ext cx="75650" cy="52000"/>
            </a:xfrm>
            <a:custGeom>
              <a:avLst/>
              <a:gdLst/>
              <a:ahLst/>
              <a:cxnLst/>
              <a:rect l="l" t="t" r="r" b="b"/>
              <a:pathLst>
                <a:path w="3026" h="2080" extrusionOk="0">
                  <a:moveTo>
                    <a:pt x="1" y="0"/>
                  </a:moveTo>
                  <a:cubicBezTo>
                    <a:pt x="600" y="1166"/>
                    <a:pt x="1702" y="1954"/>
                    <a:pt x="3025" y="2080"/>
                  </a:cubicBezTo>
                  <a:lnTo>
                    <a:pt x="3025" y="2017"/>
                  </a:lnTo>
                  <a:cubicBezTo>
                    <a:pt x="2364" y="1796"/>
                    <a:pt x="1860" y="1040"/>
                    <a:pt x="1545"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7" name="Google Shape;317;p20"/>
            <p:cNvSpPr/>
            <p:nvPr/>
          </p:nvSpPr>
          <p:spPr>
            <a:xfrm>
              <a:off x="-62673350" y="3881000"/>
              <a:ext cx="44125" cy="48075"/>
            </a:xfrm>
            <a:custGeom>
              <a:avLst/>
              <a:gdLst/>
              <a:ahLst/>
              <a:cxnLst/>
              <a:rect l="l" t="t" r="r" b="b"/>
              <a:pathLst>
                <a:path w="1765" h="1923" extrusionOk="0">
                  <a:moveTo>
                    <a:pt x="0" y="0"/>
                  </a:moveTo>
                  <a:cubicBezTo>
                    <a:pt x="32" y="316"/>
                    <a:pt x="63" y="631"/>
                    <a:pt x="63" y="977"/>
                  </a:cubicBezTo>
                  <a:cubicBezTo>
                    <a:pt x="63" y="1324"/>
                    <a:pt x="32" y="1670"/>
                    <a:pt x="0" y="1922"/>
                  </a:cubicBezTo>
                  <a:lnTo>
                    <a:pt x="1639" y="1922"/>
                  </a:lnTo>
                  <a:cubicBezTo>
                    <a:pt x="1733" y="1670"/>
                    <a:pt x="1765" y="1292"/>
                    <a:pt x="1765" y="977"/>
                  </a:cubicBezTo>
                  <a:cubicBezTo>
                    <a:pt x="1765" y="662"/>
                    <a:pt x="1733" y="316"/>
                    <a:pt x="1639"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8" name="Google Shape;318;p20"/>
            <p:cNvSpPr/>
            <p:nvPr/>
          </p:nvSpPr>
          <p:spPr>
            <a:xfrm>
              <a:off x="-62810400" y="3810125"/>
              <a:ext cx="75625" cy="51200"/>
            </a:xfrm>
            <a:custGeom>
              <a:avLst/>
              <a:gdLst/>
              <a:ahLst/>
              <a:cxnLst/>
              <a:rect l="l" t="t" r="r" b="b"/>
              <a:pathLst>
                <a:path w="3025" h="2048" extrusionOk="0">
                  <a:moveTo>
                    <a:pt x="2993" y="0"/>
                  </a:moveTo>
                  <a:cubicBezTo>
                    <a:pt x="1702" y="158"/>
                    <a:pt x="599" y="945"/>
                    <a:pt x="0" y="2048"/>
                  </a:cubicBezTo>
                  <a:lnTo>
                    <a:pt x="1544" y="2048"/>
                  </a:lnTo>
                  <a:cubicBezTo>
                    <a:pt x="1828" y="1008"/>
                    <a:pt x="2363" y="284"/>
                    <a:pt x="3025" y="32"/>
                  </a:cubicBezTo>
                  <a:lnTo>
                    <a:pt x="3025" y="0"/>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9" name="Google Shape;319;p20"/>
            <p:cNvSpPr/>
            <p:nvPr/>
          </p:nvSpPr>
          <p:spPr>
            <a:xfrm>
              <a:off x="-62715100" y="3881000"/>
              <a:ext cx="22850" cy="48075"/>
            </a:xfrm>
            <a:custGeom>
              <a:avLst/>
              <a:gdLst/>
              <a:ahLst/>
              <a:cxnLst/>
              <a:rect l="l" t="t" r="r" b="b"/>
              <a:pathLst>
                <a:path w="914" h="1923" extrusionOk="0">
                  <a:moveTo>
                    <a:pt x="1" y="0"/>
                  </a:moveTo>
                  <a:lnTo>
                    <a:pt x="1" y="1922"/>
                  </a:lnTo>
                  <a:lnTo>
                    <a:pt x="851" y="1922"/>
                  </a:lnTo>
                  <a:cubicBezTo>
                    <a:pt x="883" y="1607"/>
                    <a:pt x="914" y="1292"/>
                    <a:pt x="914" y="977"/>
                  </a:cubicBezTo>
                  <a:cubicBezTo>
                    <a:pt x="914" y="662"/>
                    <a:pt x="883" y="316"/>
                    <a:pt x="851"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grpSp>
      <p:sp>
        <p:nvSpPr>
          <p:cNvPr id="61" name="כותרת 2">
            <a:extLst>
              <a:ext uri="{FF2B5EF4-FFF2-40B4-BE49-F238E27FC236}">
                <a16:creationId xmlns:a16="http://schemas.microsoft.com/office/drawing/2014/main" id="{DD1357C8-7402-B743-87A1-8CEFF1513D49}"/>
              </a:ext>
            </a:extLst>
          </p:cNvPr>
          <p:cNvSpPr txBox="1">
            <a:spLocks/>
          </p:cNvSpPr>
          <p:nvPr/>
        </p:nvSpPr>
        <p:spPr>
          <a:xfrm>
            <a:off x="184180" y="135952"/>
            <a:ext cx="11487119" cy="674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he-IL" sz="2800" b="1" dirty="0">
                <a:solidFill>
                  <a:schemeClr val="bg1"/>
                </a:solidFill>
                <a:latin typeface="Calibri" panose="020F0502020204030204" pitchFamily="34" charset="0"/>
                <a:cs typeface="Calibri" panose="020F0502020204030204" pitchFamily="34" charset="0"/>
              </a:rPr>
              <a:t>|</a:t>
            </a:r>
            <a:r>
              <a:rPr lang="en-US" sz="2800" b="0" i="0" dirty="0">
                <a:solidFill>
                  <a:srgbClr val="374151"/>
                </a:solidFill>
                <a:effectLst/>
                <a:latin typeface="Söhne"/>
              </a:rPr>
              <a:t> Implementation at the District Level: Supervisory questions for the school principal regarding climate change education </a:t>
            </a:r>
            <a:endParaRPr lang="he-IL" sz="2800" dirty="0">
              <a:solidFill>
                <a:schemeClr val="bg1"/>
              </a:solidFill>
              <a:latin typeface="Calibri" panose="020F0502020204030204" pitchFamily="34" charset="0"/>
              <a:cs typeface="Calibri" panose="020F0502020204030204" pitchFamily="34" charset="0"/>
            </a:endParaRPr>
          </a:p>
        </p:txBody>
      </p:sp>
      <p:graphicFrame>
        <p:nvGraphicFramePr>
          <p:cNvPr id="321" name="תיבת טקסט 23">
            <a:extLst>
              <a:ext uri="{FF2B5EF4-FFF2-40B4-BE49-F238E27FC236}">
                <a16:creationId xmlns:a16="http://schemas.microsoft.com/office/drawing/2014/main" id="{FC01ABE6-99AF-D1EC-F3BB-350EED4B1119}"/>
              </a:ext>
            </a:extLst>
          </p:cNvPr>
          <p:cNvGraphicFramePr/>
          <p:nvPr>
            <p:extLst>
              <p:ext uri="{D42A27DB-BD31-4B8C-83A1-F6EECF244321}">
                <p14:modId xmlns:p14="http://schemas.microsoft.com/office/powerpoint/2010/main" val="1837524425"/>
              </p:ext>
            </p:extLst>
          </p:nvPr>
        </p:nvGraphicFramePr>
        <p:xfrm>
          <a:off x="2502099" y="1365245"/>
          <a:ext cx="9179545" cy="515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תיבת טקסט 29">
            <a:extLst>
              <a:ext uri="{FF2B5EF4-FFF2-40B4-BE49-F238E27FC236}">
                <a16:creationId xmlns:a16="http://schemas.microsoft.com/office/drawing/2014/main" id="{78A12564-B117-B1DE-7049-66697524F84D}"/>
              </a:ext>
            </a:extLst>
          </p:cNvPr>
          <p:cNvSpPr txBox="1"/>
          <p:nvPr/>
        </p:nvSpPr>
        <p:spPr>
          <a:xfrm>
            <a:off x="3617463" y="6524504"/>
            <a:ext cx="8574537" cy="313932"/>
          </a:xfrm>
          <a:prstGeom prst="rect">
            <a:avLst/>
          </a:prstGeom>
          <a:noFill/>
        </p:spPr>
        <p:txBody>
          <a:bodyPr wrap="square">
            <a:spAutoFit/>
          </a:bodyPr>
          <a:lstStyle/>
          <a:p>
            <a:pPr marL="0" lvl="0" indent="0" algn="r" defTabSz="622300" rtl="1">
              <a:lnSpc>
                <a:spcPct val="90000"/>
              </a:lnSpc>
              <a:spcBef>
                <a:spcPct val="0"/>
              </a:spcBef>
              <a:spcAft>
                <a:spcPct val="35000"/>
              </a:spcAft>
              <a:buNone/>
            </a:pPr>
            <a:r>
              <a:rPr lang="he-IL" sz="1600" kern="1200" dirty="0">
                <a:latin typeface="Calibri" panose="020F0502020204030204" pitchFamily="34" charset="0"/>
                <a:cs typeface="Calibri" panose="020F0502020204030204" pitchFamily="34" charset="0"/>
                <a:hlinkClick r:id="rId8"/>
              </a:rPr>
              <a:t>ערכה למפקחים</a:t>
            </a:r>
            <a:endParaRPr lang="en-US" sz="1600" kern="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4946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כותרת 1">
            <a:extLst>
              <a:ext uri="{FF2B5EF4-FFF2-40B4-BE49-F238E27FC236}">
                <a16:creationId xmlns:a16="http://schemas.microsoft.com/office/drawing/2014/main" id="{1DFE728B-DEF1-2F48-80B3-796038057980}"/>
              </a:ext>
            </a:extLst>
          </p:cNvPr>
          <p:cNvSpPr>
            <a:spLocks noGrp="1"/>
          </p:cNvSpPr>
          <p:nvPr>
            <p:ph type="title"/>
          </p:nvPr>
        </p:nvSpPr>
        <p:spPr>
          <a:xfrm>
            <a:off x="849885" y="1226646"/>
            <a:ext cx="10199116" cy="1074261"/>
          </a:xfrm>
        </p:spPr>
        <p:txBody>
          <a:bodyPr>
            <a:noAutofit/>
          </a:bodyPr>
          <a:lstStyle/>
          <a:p>
            <a:r>
              <a:rPr lang="en-US" sz="2400" dirty="0">
                <a:solidFill>
                  <a:schemeClr val="accent2">
                    <a:lumMod val="75000"/>
                  </a:schemeClr>
                </a:solidFill>
                <a:latin typeface="Calibri" panose="020F0502020204030204" pitchFamily="34" charset="0"/>
                <a:cs typeface="Calibri" panose="020F0502020204030204" pitchFamily="34" charset="0"/>
              </a:rPr>
              <a:t>Emotional aspects of children and youth coping with climate change </a:t>
            </a:r>
            <a:r>
              <a:rPr lang="he-IL" sz="2400" dirty="0">
                <a:solidFill>
                  <a:schemeClr val="accent2">
                    <a:lumMod val="75000"/>
                  </a:schemeClr>
                </a:solidFill>
                <a:latin typeface="Calibri" panose="020F0502020204030204" pitchFamily="34" charset="0"/>
                <a:cs typeface="Calibri" panose="020F0502020204030204" pitchFamily="34" charset="0"/>
              </a:rPr>
              <a:t>|</a:t>
            </a:r>
            <a:r>
              <a:rPr lang="en-US" sz="2400" dirty="0">
                <a:solidFill>
                  <a:schemeClr val="accent2">
                    <a:lumMod val="75000"/>
                  </a:schemeClr>
                </a:solidFill>
                <a:latin typeface="Calibri" panose="020F0502020204030204" pitchFamily="34" charset="0"/>
                <a:cs typeface="Calibri" panose="020F0502020204030204" pitchFamily="34" charset="0"/>
              </a:rPr>
              <a:t> psychological and counselor service</a:t>
            </a:r>
            <a:endParaRPr lang="he-IL" sz="2400" b="1" dirty="0">
              <a:solidFill>
                <a:schemeClr val="accent2">
                  <a:lumMod val="75000"/>
                </a:schemeClr>
              </a:solidFill>
              <a:latin typeface="Calibri" panose="020F0502020204030204" pitchFamily="34" charset="0"/>
              <a:cs typeface="Calibri" panose="020F0502020204030204" pitchFamily="34" charset="0"/>
            </a:endParaRPr>
          </a:p>
        </p:txBody>
      </p:sp>
      <p:graphicFrame>
        <p:nvGraphicFramePr>
          <p:cNvPr id="5" name="מציין מיקום תוכן 2">
            <a:extLst>
              <a:ext uri="{FF2B5EF4-FFF2-40B4-BE49-F238E27FC236}">
                <a16:creationId xmlns:a16="http://schemas.microsoft.com/office/drawing/2014/main" id="{B445A90F-3790-9F4C-8133-95D77950B43B}"/>
              </a:ext>
            </a:extLst>
          </p:cNvPr>
          <p:cNvGraphicFramePr>
            <a:graphicFrameLocks/>
          </p:cNvGraphicFramePr>
          <p:nvPr/>
        </p:nvGraphicFramePr>
        <p:xfrm>
          <a:off x="517045" y="2255520"/>
          <a:ext cx="11157905" cy="4194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reeform 5">
            <a:extLst>
              <a:ext uri="{FF2B5EF4-FFF2-40B4-BE49-F238E27FC236}">
                <a16:creationId xmlns:a16="http://schemas.microsoft.com/office/drawing/2014/main" id="{08C16609-90AE-6B4C-85BC-2454B8A613D3}"/>
              </a:ext>
            </a:extLst>
          </p:cNvPr>
          <p:cNvSpPr/>
          <p:nvPr/>
        </p:nvSpPr>
        <p:spPr>
          <a:xfrm rot="5400000" flipH="1">
            <a:off x="5420024" y="-5420029"/>
            <a:ext cx="1351949" cy="12192002"/>
          </a:xfrm>
          <a:custGeom>
            <a:avLst/>
            <a:gdLst>
              <a:gd name="connsiteX0" fmla="*/ 5872162 w 5872162"/>
              <a:gd name="connsiteY0" fmla="*/ 0 h 6900863"/>
              <a:gd name="connsiteX1" fmla="*/ 0 w 5872162"/>
              <a:gd name="connsiteY1" fmla="*/ 0 h 6900863"/>
              <a:gd name="connsiteX2" fmla="*/ 3243262 w 5872162"/>
              <a:gd name="connsiteY2" fmla="*/ 6900863 h 6900863"/>
              <a:gd name="connsiteX3" fmla="*/ 5857875 w 5872162"/>
              <a:gd name="connsiteY3" fmla="*/ 6900863 h 6900863"/>
              <a:gd name="connsiteX4" fmla="*/ 5872162 w 5872162"/>
              <a:gd name="connsiteY4" fmla="*/ 0 h 6900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2162" h="6900863">
                <a:moveTo>
                  <a:pt x="5872162" y="0"/>
                </a:moveTo>
                <a:lnTo>
                  <a:pt x="0" y="0"/>
                </a:lnTo>
                <a:lnTo>
                  <a:pt x="3243262" y="6900863"/>
                </a:lnTo>
                <a:lnTo>
                  <a:pt x="5857875" y="6900863"/>
                </a:lnTo>
                <a:cubicBezTo>
                  <a:pt x="5862637" y="4600575"/>
                  <a:pt x="5867400" y="2300288"/>
                  <a:pt x="5872162" y="0"/>
                </a:cubicBezTo>
                <a:close/>
              </a:path>
            </a:pathLst>
          </a:custGeom>
          <a:solidFill>
            <a:schemeClr val="accent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IL"/>
          </a:p>
        </p:txBody>
      </p:sp>
      <p:sp>
        <p:nvSpPr>
          <p:cNvPr id="7" name="כותרת 2">
            <a:extLst>
              <a:ext uri="{FF2B5EF4-FFF2-40B4-BE49-F238E27FC236}">
                <a16:creationId xmlns:a16="http://schemas.microsoft.com/office/drawing/2014/main" id="{F8371713-1867-394F-9CF6-4DFD583A5565}"/>
              </a:ext>
            </a:extLst>
          </p:cNvPr>
          <p:cNvSpPr txBox="1">
            <a:spLocks/>
          </p:cNvSpPr>
          <p:nvPr/>
        </p:nvSpPr>
        <p:spPr>
          <a:xfrm>
            <a:off x="1341120" y="176497"/>
            <a:ext cx="10446356" cy="8734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he-IL" sz="3600" dirty="0">
                <a:solidFill>
                  <a:schemeClr val="tx1">
                    <a:lumMod val="85000"/>
                    <a:lumOff val="15000"/>
                  </a:schemeClr>
                </a:solidFill>
                <a:latin typeface="Calibri" panose="020F0502020204030204" pitchFamily="34" charset="0"/>
                <a:cs typeface="Calibri" panose="020F0502020204030204" pitchFamily="34" charset="0"/>
              </a:rPr>
              <a:t>06</a:t>
            </a:r>
            <a:r>
              <a:rPr lang="he-IL" sz="3600" b="1" dirty="0">
                <a:solidFill>
                  <a:schemeClr val="tx1">
                    <a:lumMod val="85000"/>
                    <a:lumOff val="15000"/>
                  </a:schemeClr>
                </a:solidFill>
                <a:latin typeface="Calibri" panose="020F0502020204030204" pitchFamily="34" charset="0"/>
                <a:cs typeface="Calibri" panose="020F0502020204030204" pitchFamily="34" charset="0"/>
              </a:rPr>
              <a:t>  </a:t>
            </a:r>
            <a:r>
              <a:rPr lang="he-IL" sz="3600" b="1" dirty="0">
                <a:solidFill>
                  <a:schemeClr val="bg1"/>
                </a:solidFill>
                <a:latin typeface="Calibri" panose="020F0502020204030204" pitchFamily="34" charset="0"/>
                <a:cs typeface="Calibri" panose="020F0502020204030204" pitchFamily="34" charset="0"/>
              </a:rPr>
              <a:t>| </a:t>
            </a:r>
            <a:r>
              <a:rPr lang="en-US" sz="3600" dirty="0">
                <a:solidFill>
                  <a:schemeClr val="bg1"/>
                </a:solidFill>
                <a:latin typeface="Calibri" panose="020F0502020204030204" pitchFamily="34" charset="0"/>
                <a:cs typeface="Calibri" panose="020F0502020204030204" pitchFamily="34" charset="0"/>
              </a:rPr>
              <a:t>Emotional learning and resilience</a:t>
            </a:r>
            <a:endParaRPr lang="he-IL" sz="3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9290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4" descr="תמונה שמכילה מקורה, אנשים, קבוצה, קו&#10;&#10;התיאור נוצר באופן אוטומטי">
            <a:extLst>
              <a:ext uri="{FF2B5EF4-FFF2-40B4-BE49-F238E27FC236}">
                <a16:creationId xmlns:a16="http://schemas.microsoft.com/office/drawing/2014/main" id="{A21613A2-7238-5FDA-E01F-1A3BBC48BD13}"/>
              </a:ext>
            </a:extLst>
          </p:cNvPr>
          <p:cNvPicPr>
            <a:picLocks noChangeAspect="1"/>
          </p:cNvPicPr>
          <p:nvPr/>
        </p:nvPicPr>
        <p:blipFill rotWithShape="1">
          <a:blip r:embed="rId2"/>
          <a:srcRect t="15068" r="9091" b="8323"/>
          <a:stretch/>
        </p:blipFill>
        <p:spPr>
          <a:xfrm>
            <a:off x="20" y="10"/>
            <a:ext cx="12191980" cy="6857990"/>
          </a:xfrm>
          <a:prstGeom prst="rect">
            <a:avLst/>
          </a:prstGeom>
        </p:spPr>
      </p:pic>
      <p:sp>
        <p:nvSpPr>
          <p:cNvPr id="4" name="מלבן 3">
            <a:extLst>
              <a:ext uri="{FF2B5EF4-FFF2-40B4-BE49-F238E27FC236}">
                <a16:creationId xmlns:a16="http://schemas.microsoft.com/office/drawing/2014/main" id="{FC05CE9C-8436-1C53-F823-DD1B927D0A59}"/>
              </a:ext>
            </a:extLst>
          </p:cNvPr>
          <p:cNvSpPr/>
          <p:nvPr/>
        </p:nvSpPr>
        <p:spPr>
          <a:xfrm>
            <a:off x="289308" y="520700"/>
            <a:ext cx="7089392" cy="5990639"/>
          </a:xfrm>
          <a:prstGeom prst="rect">
            <a:avLst/>
          </a:prstGeom>
          <a:solidFill>
            <a:srgbClr val="FFFFFF">
              <a:alpha val="87843"/>
            </a:srgbClr>
          </a:solidFill>
          <a:ln>
            <a:no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מציין מיקום תוכן 2">
            <a:extLst>
              <a:ext uri="{FF2B5EF4-FFF2-40B4-BE49-F238E27FC236}">
                <a16:creationId xmlns:a16="http://schemas.microsoft.com/office/drawing/2014/main" id="{7CB84619-6594-B3D5-2C4B-6674E4351F2E}"/>
              </a:ext>
            </a:extLst>
          </p:cNvPr>
          <p:cNvSpPr>
            <a:spLocks noGrp="1"/>
          </p:cNvSpPr>
          <p:nvPr>
            <p:ph idx="1"/>
          </p:nvPr>
        </p:nvSpPr>
        <p:spPr>
          <a:xfrm>
            <a:off x="469900" y="1358900"/>
            <a:ext cx="6804547" cy="5231205"/>
          </a:xfrm>
        </p:spPr>
        <p:txBody>
          <a:bodyPr>
            <a:noAutofit/>
          </a:bodyPr>
          <a:lstStyle/>
          <a:p>
            <a:pPr marL="0" indent="0" algn="l">
              <a:lnSpc>
                <a:spcPct val="100000"/>
              </a:lnSpc>
              <a:buNone/>
            </a:pPr>
            <a:r>
              <a:rPr lang="en-US" sz="2400" b="1" dirty="0">
                <a:latin typeface="Calibri" panose="020F0502020204030204" pitchFamily="34" charset="0"/>
                <a:cs typeface="Calibri" panose="020F0502020204030204" pitchFamily="34" charset="0"/>
              </a:rPr>
              <a:t>Student teams presented their environmental initiatives to the UN chief scientist and other UN representatives in Rome</a:t>
            </a:r>
          </a:p>
          <a:p>
            <a:pPr marL="0" indent="0" algn="l">
              <a:lnSpc>
                <a:spcPct val="100000"/>
              </a:lnSpc>
              <a:buNone/>
            </a:pPr>
            <a:endParaRPr lang="en-US" sz="2400" b="1" dirty="0">
              <a:latin typeface="Calibri" panose="020F0502020204030204" pitchFamily="34" charset="0"/>
              <a:cs typeface="Calibri" panose="020F0502020204030204" pitchFamily="34" charset="0"/>
            </a:endParaRP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Bio-waste treatment with BSF in Macedonia</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Turn waste into paper in India</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Alleviate malnutrition in Kenya</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Use bacteria for agriculture in Sudan</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Moringa seeds for water purification in Kenya</a:t>
            </a:r>
          </a:p>
          <a:p>
            <a:pPr algn="l">
              <a:buFont typeface="Wingdings" panose="05000000000000000000" pitchFamily="2" charset="2"/>
              <a:buChar char="ü"/>
            </a:pPr>
            <a:r>
              <a:rPr lang="en-US" sz="2400" dirty="0">
                <a:effectLst/>
                <a:latin typeface="Calibri" panose="020F0502020204030204" pitchFamily="34" charset="0"/>
                <a:ea typeface="Calibri" panose="020F0502020204030204" pitchFamily="34" charset="0"/>
                <a:cs typeface="Arial" panose="020B0604020202020204" pitchFamily="34" charset="0"/>
              </a:rPr>
              <a:t>produce ethanol to use as disinfectant in Zambia</a:t>
            </a:r>
          </a:p>
          <a:p>
            <a:pPr algn="l">
              <a:buFont typeface="Wingdings" panose="05000000000000000000" pitchFamily="2" charset="2"/>
              <a:buChar char="ü"/>
            </a:pPr>
            <a:r>
              <a:rPr lang="en-US" sz="2400" dirty="0">
                <a:effectLst/>
                <a:latin typeface="Calibri" panose="020F0502020204030204" pitchFamily="34" charset="0"/>
                <a:ea typeface="Calibri" panose="020F0502020204030204" pitchFamily="34" charset="0"/>
                <a:cs typeface="Arial" panose="020B0604020202020204" pitchFamily="34" charset="0"/>
              </a:rPr>
              <a:t>grow locusts for food in Ethiopia</a:t>
            </a:r>
          </a:p>
        </p:txBody>
      </p:sp>
      <p:sp>
        <p:nvSpPr>
          <p:cNvPr id="2" name="כותרת 1">
            <a:extLst>
              <a:ext uri="{FF2B5EF4-FFF2-40B4-BE49-F238E27FC236}">
                <a16:creationId xmlns:a16="http://schemas.microsoft.com/office/drawing/2014/main" id="{E1FD9ECC-10C0-8882-3F4F-1BFC4477B438}"/>
              </a:ext>
            </a:extLst>
          </p:cNvPr>
          <p:cNvSpPr>
            <a:spLocks noGrp="1"/>
          </p:cNvSpPr>
          <p:nvPr>
            <p:ph type="title"/>
          </p:nvPr>
        </p:nvSpPr>
        <p:spPr>
          <a:xfrm>
            <a:off x="213267" y="599467"/>
            <a:ext cx="6771892" cy="759434"/>
          </a:xfrm>
        </p:spPr>
        <p:txBody>
          <a:bodyPr>
            <a:normAutofit/>
          </a:bodyPr>
          <a:lstStyle/>
          <a:p>
            <a:pPr algn="ctr"/>
            <a:r>
              <a:rPr lang="en-US" sz="3600" dirty="0">
                <a:latin typeface="Calibri" panose="020F0502020204030204" pitchFamily="34" charset="0"/>
                <a:cs typeface="Calibri" panose="020F0502020204030204" pitchFamily="34" charset="0"/>
              </a:rPr>
              <a:t>ISDG</a:t>
            </a:r>
            <a:r>
              <a:rPr lang="he-IL" sz="3600" dirty="0">
                <a:latin typeface="Calibri" panose="020F0502020204030204" pitchFamily="34" charset="0"/>
                <a:cs typeface="Calibri" panose="020F0502020204030204" pitchFamily="34" charset="0"/>
              </a:rPr>
              <a:t> </a:t>
            </a:r>
            <a:r>
              <a:rPr lang="en-US" sz="3600" dirty="0">
                <a:latin typeface="Calibri" panose="020F0502020204030204" pitchFamily="34" charset="0"/>
                <a:cs typeface="Calibri" panose="020F0502020204030204" pitchFamily="34" charset="0"/>
              </a:rPr>
              <a:t> initiatives to the UN</a:t>
            </a:r>
            <a:endParaRPr lang="he-IL" sz="3600" dirty="0">
              <a:latin typeface="Calibri" panose="020F0502020204030204" pitchFamily="34" charset="0"/>
              <a:cs typeface="Calibri" panose="020F0502020204030204" pitchFamily="34" charset="0"/>
            </a:endParaRPr>
          </a:p>
        </p:txBody>
      </p:sp>
      <p:sp>
        <p:nvSpPr>
          <p:cNvPr id="7" name="תיבת טקסט 6">
            <a:extLst>
              <a:ext uri="{FF2B5EF4-FFF2-40B4-BE49-F238E27FC236}">
                <a16:creationId xmlns:a16="http://schemas.microsoft.com/office/drawing/2014/main" id="{7249C2F1-814E-0DE0-4053-EA18591CA63E}"/>
              </a:ext>
            </a:extLst>
          </p:cNvPr>
          <p:cNvSpPr txBox="1"/>
          <p:nvPr/>
        </p:nvSpPr>
        <p:spPr>
          <a:xfrm>
            <a:off x="7667988" y="5474046"/>
            <a:ext cx="4447673" cy="1015663"/>
          </a:xfrm>
          <a:prstGeom prst="rect">
            <a:avLst/>
          </a:prstGeom>
          <a:noFill/>
        </p:spPr>
        <p:txBody>
          <a:bodyPr wrap="square">
            <a:spAutoFit/>
          </a:bodyPr>
          <a:lstStyle/>
          <a:p>
            <a:pPr marL="0" indent="0">
              <a:buNone/>
            </a:pPr>
            <a:r>
              <a:rPr lang="en-US" sz="2000" b="1" dirty="0">
                <a:latin typeface="Calibri" panose="020F0502020204030204" pitchFamily="34" charset="0"/>
                <a:cs typeface="Calibri" panose="020F0502020204030204" pitchFamily="34" charset="0"/>
              </a:rPr>
              <a:t>Ministry of Education, Hani Peleg</a:t>
            </a:r>
          </a:p>
          <a:p>
            <a:pPr marL="0" indent="0">
              <a:buNone/>
            </a:pPr>
            <a:r>
              <a:rPr lang="en-US" sz="2000" b="1" dirty="0">
                <a:latin typeface="Calibri" panose="020F0502020204030204" pitchFamily="34" charset="0"/>
                <a:cs typeface="Calibri" panose="020F0502020204030204" pitchFamily="34" charset="0"/>
              </a:rPr>
              <a:t>Ministry of foreign affairs</a:t>
            </a:r>
          </a:p>
          <a:p>
            <a:pPr marL="0" indent="0">
              <a:buNone/>
            </a:pPr>
            <a:r>
              <a:rPr lang="en-US" sz="2000" b="1" dirty="0">
                <a:latin typeface="Calibri" panose="020F0502020204030204" pitchFamily="34" charset="0"/>
                <a:cs typeface="Calibri" panose="020F0502020204030204" pitchFamily="34" charset="0"/>
              </a:rPr>
              <a:t>Keren </a:t>
            </a:r>
            <a:r>
              <a:rPr lang="en-US" sz="2000" b="1" dirty="0" err="1">
                <a:latin typeface="Calibri" panose="020F0502020204030204" pitchFamily="34" charset="0"/>
                <a:cs typeface="Calibri" panose="020F0502020204030204" pitchFamily="34" charset="0"/>
              </a:rPr>
              <a:t>Kayemeth</a:t>
            </a:r>
            <a:r>
              <a:rPr lang="en-US" sz="2000" b="1" dirty="0">
                <a:latin typeface="Calibri" panose="020F0502020204030204" pitchFamily="34" charset="0"/>
                <a:cs typeface="Calibri" panose="020F0502020204030204" pitchFamily="34" charset="0"/>
              </a:rPr>
              <a:t> </a:t>
            </a:r>
            <a:r>
              <a:rPr lang="en-US" sz="2000" b="1" dirty="0" err="1">
                <a:latin typeface="Calibri" panose="020F0502020204030204" pitchFamily="34" charset="0"/>
                <a:cs typeface="Calibri" panose="020F0502020204030204" pitchFamily="34" charset="0"/>
              </a:rPr>
              <a:t>LeIsrael</a:t>
            </a:r>
            <a:r>
              <a:rPr lang="en-US" sz="2000" b="1" dirty="0">
                <a:latin typeface="Calibri" panose="020F0502020204030204" pitchFamily="34" charset="0"/>
                <a:cs typeface="Calibri" panose="020F0502020204030204" pitchFamily="34" charset="0"/>
              </a:rPr>
              <a:t> (KKL-JNF)</a:t>
            </a:r>
            <a:endParaRPr lang="he-IL"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1308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id="{DE69AFCB-CF0E-C454-8E39-5CA020ED597C}"/>
              </a:ext>
            </a:extLst>
          </p:cNvPr>
          <p:cNvPicPr>
            <a:picLocks noChangeAspect="1"/>
          </p:cNvPicPr>
          <p:nvPr/>
        </p:nvPicPr>
        <p:blipFill>
          <a:blip r:embed="rId3"/>
          <a:stretch>
            <a:fillRect/>
          </a:stretch>
        </p:blipFill>
        <p:spPr>
          <a:xfrm>
            <a:off x="96551" y="482884"/>
            <a:ext cx="12188430" cy="5655783"/>
          </a:xfrm>
          <a:prstGeom prst="rect">
            <a:avLst/>
          </a:prstGeom>
        </p:spPr>
      </p:pic>
      <p:sp>
        <p:nvSpPr>
          <p:cNvPr id="6" name="מלבן מעוגל 5"/>
          <p:cNvSpPr/>
          <p:nvPr/>
        </p:nvSpPr>
        <p:spPr>
          <a:xfrm>
            <a:off x="96551" y="607194"/>
            <a:ext cx="4343355" cy="2380941"/>
          </a:xfrm>
          <a:prstGeom prst="roundRect">
            <a:avLst/>
          </a:prstGeom>
          <a:ln>
            <a:noFill/>
          </a:ln>
        </p:spPr>
        <p:style>
          <a:lnRef idx="2">
            <a:schemeClr val="accent5"/>
          </a:lnRef>
          <a:fillRef idx="1">
            <a:schemeClr val="lt1"/>
          </a:fillRef>
          <a:effectRef idx="0">
            <a:schemeClr val="accent5"/>
          </a:effectRef>
          <a:fontRef idx="minor">
            <a:schemeClr val="dk1"/>
          </a:fontRef>
        </p:style>
        <p:txBody>
          <a:bodyPr rtlCol="1" anchor="ctr"/>
          <a:lstStyle/>
          <a:p>
            <a:pPr algn="ctr" rtl="1"/>
            <a:r>
              <a:rPr lang="en-US" sz="3200" dirty="0">
                <a:solidFill>
                  <a:schemeClr val="accent1"/>
                </a:solidFill>
                <a:effectLst/>
                <a:latin typeface="Calibri" panose="020F0502020204030204" pitchFamily="34" charset="0"/>
                <a:cs typeface="Calibri" panose="020F0502020204030204" pitchFamily="34" charset="0"/>
              </a:rPr>
              <a:t>Climate change in Israel curriculum K-12:</a:t>
            </a:r>
          </a:p>
          <a:p>
            <a:pPr algn="ctr" rtl="1"/>
            <a:r>
              <a:rPr lang="en-US" sz="3200" dirty="0">
                <a:solidFill>
                  <a:schemeClr val="accent1"/>
                </a:solidFill>
                <a:effectLst/>
                <a:latin typeface="Calibri" panose="020F0502020204030204" pitchFamily="34" charset="0"/>
                <a:cs typeface="Calibri" panose="020F0502020204030204" pitchFamily="34" charset="0"/>
              </a:rPr>
              <a:t> Present state of inclusion </a:t>
            </a:r>
          </a:p>
        </p:txBody>
      </p:sp>
      <p:sp>
        <p:nvSpPr>
          <p:cNvPr id="5" name="תיבת טקסט 4">
            <a:extLst>
              <a:ext uri="{FF2B5EF4-FFF2-40B4-BE49-F238E27FC236}">
                <a16:creationId xmlns:a16="http://schemas.microsoft.com/office/drawing/2014/main" id="{B80D5EC2-9FBF-0FF0-CECE-33F1028E1A55}"/>
              </a:ext>
            </a:extLst>
          </p:cNvPr>
          <p:cNvSpPr txBox="1"/>
          <p:nvPr/>
        </p:nvSpPr>
        <p:spPr>
          <a:xfrm>
            <a:off x="5977191" y="21219"/>
            <a:ext cx="5991258" cy="523220"/>
          </a:xfrm>
          <a:prstGeom prst="rect">
            <a:avLst/>
          </a:prstGeom>
          <a:noFill/>
        </p:spPr>
        <p:txBody>
          <a:bodyPr wrap="square">
            <a:spAutoFit/>
          </a:bodyPr>
          <a:lstStyle/>
          <a:p>
            <a:pPr algn="l"/>
            <a:r>
              <a:rPr lang="en-US" sz="2800" b="1" dirty="0">
                <a:solidFill>
                  <a:schemeClr val="accent1">
                    <a:lumMod val="75000"/>
                  </a:schemeClr>
                </a:solidFill>
                <a:latin typeface="Calibri" panose="020F0502020204030204" pitchFamily="34" charset="0"/>
                <a:cs typeface="Calibri" panose="020F0502020204030204" pitchFamily="34" charset="0"/>
              </a:rPr>
              <a:t>Preschool and Primary School</a:t>
            </a:r>
            <a:endParaRPr lang="he-IL" sz="2800" dirty="0">
              <a:solidFill>
                <a:schemeClr val="accent1">
                  <a:lumMod val="75000"/>
                </a:schemeClr>
              </a:solidFill>
            </a:endParaRPr>
          </a:p>
        </p:txBody>
      </p:sp>
      <p:sp>
        <p:nvSpPr>
          <p:cNvPr id="7" name="תיבת טקסט 6">
            <a:extLst>
              <a:ext uri="{FF2B5EF4-FFF2-40B4-BE49-F238E27FC236}">
                <a16:creationId xmlns:a16="http://schemas.microsoft.com/office/drawing/2014/main" id="{1D97C9DF-9E1E-BCCD-1A2C-3808C55D4EC3}"/>
              </a:ext>
            </a:extLst>
          </p:cNvPr>
          <p:cNvSpPr txBox="1"/>
          <p:nvPr/>
        </p:nvSpPr>
        <p:spPr>
          <a:xfrm>
            <a:off x="4432891" y="1797665"/>
            <a:ext cx="1739309" cy="954107"/>
          </a:xfrm>
          <a:prstGeom prst="rect">
            <a:avLst/>
          </a:prstGeom>
          <a:noFill/>
        </p:spPr>
        <p:txBody>
          <a:bodyPr wrap="square">
            <a:spAutoFit/>
          </a:bodyPr>
          <a:lstStyle/>
          <a:p>
            <a:pPr algn="l"/>
            <a:r>
              <a:rPr lang="en-US" sz="2800" b="1" dirty="0">
                <a:solidFill>
                  <a:schemeClr val="accent1">
                    <a:lumMod val="75000"/>
                  </a:schemeClr>
                </a:solidFill>
                <a:latin typeface="Calibri" panose="020F0502020204030204" pitchFamily="34" charset="0"/>
                <a:cs typeface="Calibri" panose="020F0502020204030204" pitchFamily="34" charset="0"/>
              </a:rPr>
              <a:t>Middle School</a:t>
            </a:r>
            <a:endParaRPr lang="he-IL" sz="2800" dirty="0">
              <a:solidFill>
                <a:schemeClr val="accent1">
                  <a:lumMod val="75000"/>
                </a:schemeClr>
              </a:solidFill>
            </a:endParaRPr>
          </a:p>
        </p:txBody>
      </p:sp>
      <p:sp>
        <p:nvSpPr>
          <p:cNvPr id="9" name="תיבת טקסט 8">
            <a:extLst>
              <a:ext uri="{FF2B5EF4-FFF2-40B4-BE49-F238E27FC236}">
                <a16:creationId xmlns:a16="http://schemas.microsoft.com/office/drawing/2014/main" id="{A1CEF703-F14C-B413-4AD1-D7749DE87916}"/>
              </a:ext>
            </a:extLst>
          </p:cNvPr>
          <p:cNvSpPr txBox="1"/>
          <p:nvPr/>
        </p:nvSpPr>
        <p:spPr>
          <a:xfrm>
            <a:off x="96551" y="3572522"/>
            <a:ext cx="2354549" cy="523220"/>
          </a:xfrm>
          <a:prstGeom prst="rect">
            <a:avLst/>
          </a:prstGeom>
          <a:noFill/>
        </p:spPr>
        <p:txBody>
          <a:bodyPr wrap="square">
            <a:spAutoFit/>
          </a:bodyPr>
          <a:lstStyle/>
          <a:p>
            <a:pPr algn="l"/>
            <a:r>
              <a:rPr lang="en-US" sz="2800" b="1" dirty="0">
                <a:solidFill>
                  <a:schemeClr val="accent1">
                    <a:lumMod val="75000"/>
                  </a:schemeClr>
                </a:solidFill>
                <a:latin typeface="Calibri" panose="020F0502020204030204" pitchFamily="34" charset="0"/>
                <a:cs typeface="Calibri" panose="020F0502020204030204" pitchFamily="34" charset="0"/>
              </a:rPr>
              <a:t>High School</a:t>
            </a:r>
            <a:endParaRPr lang="he-IL" sz="2800" dirty="0">
              <a:solidFill>
                <a:schemeClr val="accent1">
                  <a:lumMod val="75000"/>
                </a:schemeClr>
              </a:solidFill>
            </a:endParaRPr>
          </a:p>
        </p:txBody>
      </p:sp>
    </p:spTree>
    <p:extLst>
      <p:ext uri="{BB962C8B-B14F-4D97-AF65-F5344CB8AC3E}">
        <p14:creationId xmlns:p14="http://schemas.microsoft.com/office/powerpoint/2010/main" val="4044146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תמונה 6">
            <a:extLst>
              <a:ext uri="{FF2B5EF4-FFF2-40B4-BE49-F238E27FC236}">
                <a16:creationId xmlns:a16="http://schemas.microsoft.com/office/drawing/2014/main" id="{D6130FA3-A509-CAC5-003A-DA18147C4A8C}"/>
              </a:ext>
            </a:extLst>
          </p:cNvPr>
          <p:cNvPicPr>
            <a:picLocks noChangeAspect="1"/>
          </p:cNvPicPr>
          <p:nvPr/>
        </p:nvPicPr>
        <p:blipFill>
          <a:blip r:embed="rId3"/>
          <a:stretch>
            <a:fillRect/>
          </a:stretch>
        </p:blipFill>
        <p:spPr>
          <a:xfrm>
            <a:off x="927100" y="-1"/>
            <a:ext cx="11264900" cy="6887185"/>
          </a:xfrm>
          <a:prstGeom prst="rect">
            <a:avLst/>
          </a:prstGeom>
        </p:spPr>
      </p:pic>
      <p:sp>
        <p:nvSpPr>
          <p:cNvPr id="10" name="מלבן מעוגל 5">
            <a:extLst>
              <a:ext uri="{FF2B5EF4-FFF2-40B4-BE49-F238E27FC236}">
                <a16:creationId xmlns:a16="http://schemas.microsoft.com/office/drawing/2014/main" id="{93598C89-993D-9B74-6161-FE2C2AC68760}"/>
              </a:ext>
            </a:extLst>
          </p:cNvPr>
          <p:cNvSpPr/>
          <p:nvPr/>
        </p:nvSpPr>
        <p:spPr>
          <a:xfrm>
            <a:off x="76200" y="-130347"/>
            <a:ext cx="5956300" cy="2416822"/>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rtlCol="1" anchor="ctr"/>
          <a:lstStyle/>
          <a:p>
            <a:pPr algn="ctr" rtl="1"/>
            <a:r>
              <a:rPr lang="en-US" sz="3200" dirty="0">
                <a:solidFill>
                  <a:schemeClr val="accent1"/>
                </a:solidFill>
                <a:effectLst/>
                <a:latin typeface="Calibri" panose="020F0502020204030204" pitchFamily="34" charset="0"/>
                <a:cs typeface="Calibri" panose="020F0502020204030204" pitchFamily="34" charset="0"/>
              </a:rPr>
              <a:t>Climate change curriculum reform: Development goals</a:t>
            </a:r>
            <a:endParaRPr lang="en-US" sz="4400" b="1" dirty="0">
              <a:solidFill>
                <a:schemeClr val="accent1"/>
              </a:solidFill>
              <a:latin typeface="Calibri" panose="020F0502020204030204" pitchFamily="34" charset="0"/>
              <a:cs typeface="Calibri" panose="020F0502020204030204" pitchFamily="34" charset="0"/>
            </a:endParaRPr>
          </a:p>
        </p:txBody>
      </p:sp>
      <p:sp>
        <p:nvSpPr>
          <p:cNvPr id="11" name="תיבת טקסט 10">
            <a:extLst>
              <a:ext uri="{FF2B5EF4-FFF2-40B4-BE49-F238E27FC236}">
                <a16:creationId xmlns:a16="http://schemas.microsoft.com/office/drawing/2014/main" id="{829A670E-A59F-BAC5-46FC-DB4A4255C22D}"/>
              </a:ext>
            </a:extLst>
          </p:cNvPr>
          <p:cNvSpPr txBox="1"/>
          <p:nvPr/>
        </p:nvSpPr>
        <p:spPr>
          <a:xfrm>
            <a:off x="5765800" y="28856"/>
            <a:ext cx="1866900" cy="707886"/>
          </a:xfrm>
          <a:prstGeom prst="rect">
            <a:avLst/>
          </a:prstGeom>
          <a:solidFill>
            <a:srgbClr val="FFFFFF">
              <a:alpha val="76078"/>
            </a:srgbClr>
          </a:solidFill>
        </p:spPr>
        <p:txBody>
          <a:bodyPr wrap="square">
            <a:spAutoFit/>
          </a:bodyPr>
          <a:lstStyle/>
          <a:p>
            <a:pPr algn="l"/>
            <a:r>
              <a:rPr lang="en-US" sz="2000" b="1" dirty="0">
                <a:solidFill>
                  <a:schemeClr val="accent1">
                    <a:lumMod val="75000"/>
                  </a:schemeClr>
                </a:solidFill>
                <a:latin typeface="Calibri" panose="020F0502020204030204" pitchFamily="34" charset="0"/>
                <a:cs typeface="Calibri" panose="020F0502020204030204" pitchFamily="34" charset="0"/>
              </a:rPr>
              <a:t>Preschool and Primary School</a:t>
            </a:r>
            <a:endParaRPr lang="he-IL" sz="2000" dirty="0">
              <a:solidFill>
                <a:schemeClr val="accent1">
                  <a:lumMod val="75000"/>
                </a:schemeClr>
              </a:solidFill>
            </a:endParaRPr>
          </a:p>
        </p:txBody>
      </p:sp>
      <p:sp>
        <p:nvSpPr>
          <p:cNvPr id="12" name="תיבת טקסט 11">
            <a:extLst>
              <a:ext uri="{FF2B5EF4-FFF2-40B4-BE49-F238E27FC236}">
                <a16:creationId xmlns:a16="http://schemas.microsoft.com/office/drawing/2014/main" id="{D2A62E80-3548-C265-169D-24457041118F}"/>
              </a:ext>
            </a:extLst>
          </p:cNvPr>
          <p:cNvSpPr txBox="1"/>
          <p:nvPr/>
        </p:nvSpPr>
        <p:spPr>
          <a:xfrm>
            <a:off x="4026491" y="2158043"/>
            <a:ext cx="1739309" cy="400110"/>
          </a:xfrm>
          <a:prstGeom prst="rect">
            <a:avLst/>
          </a:prstGeom>
          <a:noFill/>
        </p:spPr>
        <p:txBody>
          <a:bodyPr wrap="square">
            <a:spAutoFit/>
          </a:bodyPr>
          <a:lstStyle/>
          <a:p>
            <a:pPr algn="l"/>
            <a:r>
              <a:rPr lang="en-US" sz="2000" b="1" dirty="0">
                <a:solidFill>
                  <a:schemeClr val="accent1">
                    <a:lumMod val="75000"/>
                  </a:schemeClr>
                </a:solidFill>
                <a:latin typeface="Calibri" panose="020F0502020204030204" pitchFamily="34" charset="0"/>
                <a:cs typeface="Calibri" panose="020F0502020204030204" pitchFamily="34" charset="0"/>
              </a:rPr>
              <a:t>Middle School</a:t>
            </a:r>
            <a:endParaRPr lang="he-IL" sz="2000" dirty="0">
              <a:solidFill>
                <a:schemeClr val="accent1">
                  <a:lumMod val="75000"/>
                </a:schemeClr>
              </a:solidFill>
            </a:endParaRPr>
          </a:p>
        </p:txBody>
      </p:sp>
      <p:sp>
        <p:nvSpPr>
          <p:cNvPr id="13" name="תיבת טקסט 12">
            <a:extLst>
              <a:ext uri="{FF2B5EF4-FFF2-40B4-BE49-F238E27FC236}">
                <a16:creationId xmlns:a16="http://schemas.microsoft.com/office/drawing/2014/main" id="{ACCBBD9C-D2A4-3B96-8C0D-E4E651D9CC81}"/>
              </a:ext>
            </a:extLst>
          </p:cNvPr>
          <p:cNvSpPr txBox="1"/>
          <p:nvPr/>
        </p:nvSpPr>
        <p:spPr>
          <a:xfrm>
            <a:off x="1023651" y="4122503"/>
            <a:ext cx="2354549" cy="400110"/>
          </a:xfrm>
          <a:prstGeom prst="rect">
            <a:avLst/>
          </a:prstGeom>
          <a:noFill/>
        </p:spPr>
        <p:txBody>
          <a:bodyPr wrap="square">
            <a:spAutoFit/>
          </a:bodyPr>
          <a:lstStyle/>
          <a:p>
            <a:pPr algn="l"/>
            <a:r>
              <a:rPr lang="en-US" sz="2000" b="1" dirty="0">
                <a:solidFill>
                  <a:schemeClr val="accent1">
                    <a:lumMod val="75000"/>
                  </a:schemeClr>
                </a:solidFill>
                <a:latin typeface="Calibri" panose="020F0502020204030204" pitchFamily="34" charset="0"/>
                <a:cs typeface="Calibri" panose="020F0502020204030204" pitchFamily="34" charset="0"/>
              </a:rPr>
              <a:t>High School</a:t>
            </a:r>
            <a:endParaRPr lang="he-IL" sz="2000" dirty="0">
              <a:solidFill>
                <a:schemeClr val="accent1">
                  <a:lumMod val="75000"/>
                </a:schemeClr>
              </a:solidFill>
            </a:endParaRPr>
          </a:p>
        </p:txBody>
      </p:sp>
    </p:spTree>
    <p:extLst>
      <p:ext uri="{BB962C8B-B14F-4D97-AF65-F5344CB8AC3E}">
        <p14:creationId xmlns:p14="http://schemas.microsoft.com/office/powerpoint/2010/main" val="1739889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8" name="Rectangle 17">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מציין מיקום טקסט 1">
            <a:extLst>
              <a:ext uri="{FF2B5EF4-FFF2-40B4-BE49-F238E27FC236}">
                <a16:creationId xmlns:a16="http://schemas.microsoft.com/office/drawing/2014/main" id="{1AFE8999-BBD4-B660-D952-7B507C0B2E37}"/>
              </a:ext>
            </a:extLst>
          </p:cNvPr>
          <p:cNvSpPr>
            <a:spLocks noGrp="1"/>
          </p:cNvSpPr>
          <p:nvPr>
            <p:ph type="body" idx="1"/>
          </p:nvPr>
        </p:nvSpPr>
        <p:spPr>
          <a:xfrm>
            <a:off x="-12365" y="1663421"/>
            <a:ext cx="5722396" cy="5067579"/>
          </a:xfrm>
          <a:noFill/>
        </p:spPr>
        <p:txBody>
          <a:bodyPr vert="horz" lIns="91440" tIns="45720" rIns="91440" bIns="45720" rtlCol="0" anchor="t">
            <a:normAutofit lnSpcReduction="10000"/>
          </a:bodyPr>
          <a:lstStyle/>
          <a:p>
            <a:pPr marL="380985" indent="0">
              <a:spcAft>
                <a:spcPts val="1200"/>
              </a:spcAft>
              <a:buNone/>
            </a:pP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Education systems should prepare students for the consequences of climate change, thereby foster resilience.</a:t>
            </a:r>
          </a:p>
          <a:p>
            <a:pPr marL="380985" indent="0">
              <a:spcAft>
                <a:spcPts val="1200"/>
              </a:spcAft>
              <a:buNone/>
            </a:pP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Students should develop knowledge, competencies, and values in climate change as a multi-system discipline, and</a:t>
            </a:r>
          </a:p>
          <a:p>
            <a:pPr marL="380985" indent="0">
              <a:spcAft>
                <a:spcPts val="1200"/>
              </a:spcAft>
              <a:buNone/>
            </a:pP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Develop </a:t>
            </a:r>
            <a:r>
              <a:rPr lang="en-US" sz="2400" dirty="0">
                <a:solidFill>
                  <a:srgbClr val="374151"/>
                </a:solidFill>
                <a:latin typeface="Calibri" panose="020F0502020204030204" pitchFamily="34" charset="0"/>
                <a:ea typeface="Calibri" panose="020F0502020204030204" pitchFamily="34" charset="0"/>
                <a:cs typeface="Calibri" panose="020F0502020204030204" pitchFamily="34" charset="0"/>
              </a:rPr>
              <a:t>agency, </a:t>
            </a: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allowing them to adapt to the changing world, address and take action to mitigate the repercussions of climate change. </a:t>
            </a:r>
          </a:p>
          <a:p>
            <a:pPr marL="380985" indent="0">
              <a:spcAft>
                <a:spcPts val="1200"/>
              </a:spcAft>
              <a:buNone/>
            </a:pPr>
            <a:r>
              <a:rPr lang="en-US" sz="2400" dirty="0">
                <a:solidFill>
                  <a:srgbClr val="374151"/>
                </a:solidFill>
                <a:latin typeface="Calibri" panose="020F0502020204030204" pitchFamily="34" charset="0"/>
                <a:ea typeface="Calibri" panose="020F0502020204030204" pitchFamily="34" charset="0"/>
                <a:cs typeface="Calibri" panose="020F0502020204030204" pitchFamily="34" charset="0"/>
              </a:rPr>
              <a:t>T</a:t>
            </a: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eachers need specialized training in this dynamic and emerging field to empower their students effectively.</a:t>
            </a:r>
            <a:endParaRPr lang="he-IL" sz="2800" dirty="0">
              <a:latin typeface="Calibri" panose="020F0502020204030204" pitchFamily="34" charset="0"/>
              <a:ea typeface="Calibri" panose="020F0502020204030204" pitchFamily="34" charset="0"/>
              <a:cs typeface="Calibri" panose="020F0502020204030204" pitchFamily="34" charset="0"/>
            </a:endParaRPr>
          </a:p>
          <a:p>
            <a:pPr indent="-228600" algn="l">
              <a:lnSpc>
                <a:spcPct val="90000"/>
              </a:lnSpc>
              <a:buFont typeface="Arial" panose="020B0604020202020204" pitchFamily="34" charset="0"/>
              <a:buChar char="•"/>
            </a:pPr>
            <a:endParaRPr lang="en-US" sz="2800"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4">
            <a:extLst>
              <a:ext uri="{FF2B5EF4-FFF2-40B4-BE49-F238E27FC236}">
                <a16:creationId xmlns:a16="http://schemas.microsoft.com/office/drawing/2014/main" id="{A42B0921-E5C2-3732-9E6C-E9742D2DF406}"/>
              </a:ext>
            </a:extLst>
          </p:cNvPr>
          <p:cNvSpPr/>
          <p:nvPr/>
        </p:nvSpPr>
        <p:spPr>
          <a:xfrm>
            <a:off x="124226" y="310896"/>
            <a:ext cx="2381294" cy="1006724"/>
          </a:xfrm>
          <a:prstGeom prst="rect">
            <a:avLst/>
          </a:prstGeom>
          <a:solidFill>
            <a:srgbClr val="00B05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eaLnBrk="1" latinLnBrk="0" hangingPunct="1"/>
            <a:endParaRPr lang="en-IL" sz="2400"/>
          </a:p>
        </p:txBody>
      </p:sp>
      <p:sp>
        <p:nvSpPr>
          <p:cNvPr id="3" name="כותרת 2">
            <a:extLst>
              <a:ext uri="{FF2B5EF4-FFF2-40B4-BE49-F238E27FC236}">
                <a16:creationId xmlns:a16="http://schemas.microsoft.com/office/drawing/2014/main" id="{9A95DAE7-488C-6061-D787-E88E97140367}"/>
              </a:ext>
            </a:extLst>
          </p:cNvPr>
          <p:cNvSpPr>
            <a:spLocks noGrp="1"/>
          </p:cNvSpPr>
          <p:nvPr>
            <p:ph type="title"/>
          </p:nvPr>
        </p:nvSpPr>
        <p:spPr>
          <a:xfrm>
            <a:off x="128016" y="291821"/>
            <a:ext cx="2274460" cy="1060704"/>
          </a:xfrm>
        </p:spPr>
        <p:txBody>
          <a:bodyPr vert="horz" lIns="91440" tIns="45720" rIns="91440" bIns="45720" rtlCol="0" anchor="ctr">
            <a:normAutofit/>
          </a:bodyPr>
          <a:lstStyle/>
          <a:p>
            <a:pPr algn="l">
              <a:spcBef>
                <a:spcPct val="0"/>
              </a:spcBef>
            </a:pPr>
            <a:r>
              <a:rPr lang="en-US" sz="4400" dirty="0">
                <a:solidFill>
                  <a:schemeClr val="tx1"/>
                </a:solidFill>
                <a:latin typeface="Calibri" panose="020F0502020204030204" pitchFamily="34" charset="0"/>
                <a:ea typeface="Calibri" panose="020F0502020204030204" pitchFamily="34" charset="0"/>
                <a:cs typeface="Calibri" panose="020F0502020204030204" pitchFamily="34" charset="0"/>
              </a:rPr>
              <a:t>Rational</a:t>
            </a:r>
            <a:endParaRPr lang="en-US" sz="9600" kern="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Picture 19">
            <a:extLst>
              <a:ext uri="{FF2B5EF4-FFF2-40B4-BE49-F238E27FC236}">
                <a16:creationId xmlns:a16="http://schemas.microsoft.com/office/drawing/2014/main" id="{A8E61805-B6DF-6714-F6F1-837A5EB558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77" r="-2" b="9074"/>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5" name="תמונה 4">
            <a:extLst>
              <a:ext uri="{FF2B5EF4-FFF2-40B4-BE49-F238E27FC236}">
                <a16:creationId xmlns:a16="http://schemas.microsoft.com/office/drawing/2014/main" id="{62BEB4C2-6A8D-44FB-F82B-B34ACC322F09}"/>
              </a:ext>
            </a:extLst>
          </p:cNvPr>
          <p:cNvPicPr>
            <a:picLocks noChangeAspect="1"/>
          </p:cNvPicPr>
          <p:nvPr/>
        </p:nvPicPr>
        <p:blipFill rotWithShape="1">
          <a:blip r:embed="rId4"/>
          <a:srcRect t="3996" r="-2" b="2114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Tree>
    <p:extLst>
      <p:ext uri="{BB962C8B-B14F-4D97-AF65-F5344CB8AC3E}">
        <p14:creationId xmlns:p14="http://schemas.microsoft.com/office/powerpoint/2010/main" val="2020463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p:cNvPicPr>
            <a:picLocks noChangeAspect="1"/>
          </p:cNvPicPr>
          <p:nvPr/>
        </p:nvPicPr>
        <p:blipFill rotWithShape="1">
          <a:blip r:embed="rId2"/>
          <a:srcRect r="2" b="2776"/>
          <a:stretch/>
        </p:blipFill>
        <p:spPr>
          <a:xfrm>
            <a:off x="-4" y="-4"/>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p:spPr>
      </p:pic>
      <p:sp>
        <p:nvSpPr>
          <p:cNvPr id="2" name="כותרת 1">
            <a:extLst>
              <a:ext uri="{FF2B5EF4-FFF2-40B4-BE49-F238E27FC236}">
                <a16:creationId xmlns:a16="http://schemas.microsoft.com/office/drawing/2014/main" id="{9BE6D89A-6D7B-4F2C-BA44-48DAAE0A9C0D}"/>
              </a:ext>
            </a:extLst>
          </p:cNvPr>
          <p:cNvSpPr>
            <a:spLocks noGrp="1"/>
          </p:cNvSpPr>
          <p:nvPr>
            <p:ph type="ctrTitle"/>
          </p:nvPr>
        </p:nvSpPr>
        <p:spPr>
          <a:xfrm>
            <a:off x="6343650" y="3962400"/>
            <a:ext cx="5505814" cy="1690409"/>
          </a:xfrm>
        </p:spPr>
        <p:txBody>
          <a:bodyPr vert="horz" lIns="91440" tIns="45720" rIns="91440" bIns="45720" rtlCol="0" anchor="b">
            <a:normAutofit/>
          </a:bodyPr>
          <a:lstStyle/>
          <a:p>
            <a:pPr algn="l" rtl="0"/>
            <a:r>
              <a:rPr lang="en-US" sz="3700" kern="1200" dirty="0">
                <a:solidFill>
                  <a:schemeClr val="tx1"/>
                </a:solidFill>
                <a:latin typeface="+mj-lt"/>
                <a:ea typeface="+mj-ea"/>
                <a:cs typeface="+mj-cs"/>
              </a:rPr>
              <a:t>T</a:t>
            </a:r>
            <a:r>
              <a:rPr lang="en-US" sz="3700" dirty="0">
                <a:solidFill>
                  <a:schemeClr val="tx1"/>
                </a:solidFill>
              </a:rPr>
              <a:t>he national pedagogical policy</a:t>
            </a:r>
            <a:br>
              <a:rPr lang="en-US" sz="3700" b="1" kern="1200" dirty="0">
                <a:solidFill>
                  <a:schemeClr val="tx1"/>
                </a:solidFill>
                <a:latin typeface="+mj-lt"/>
                <a:ea typeface="+mj-ea"/>
                <a:cs typeface="+mj-cs"/>
              </a:rPr>
            </a:br>
            <a:r>
              <a:rPr lang="en-US" sz="3700" b="1" kern="1200" dirty="0">
                <a:solidFill>
                  <a:schemeClr val="tx1"/>
                </a:solidFill>
                <a:latin typeface="+mj-lt"/>
                <a:ea typeface="+mj-ea"/>
                <a:cs typeface="+mj-cs"/>
              </a:rPr>
              <a:t>The graduate figure</a:t>
            </a:r>
          </a:p>
        </p:txBody>
      </p:sp>
      <p:sp>
        <p:nvSpPr>
          <p:cNvPr id="3" name="כותרת משנה 2">
            <a:extLst>
              <a:ext uri="{FF2B5EF4-FFF2-40B4-BE49-F238E27FC236}">
                <a16:creationId xmlns:a16="http://schemas.microsoft.com/office/drawing/2014/main" id="{68CC8E43-4AE9-48E5-A212-1795FC07014D}"/>
              </a:ext>
            </a:extLst>
          </p:cNvPr>
          <p:cNvSpPr>
            <a:spLocks noGrp="1"/>
          </p:cNvSpPr>
          <p:nvPr>
            <p:ph type="subTitle" idx="1"/>
          </p:nvPr>
        </p:nvSpPr>
        <p:spPr>
          <a:xfrm>
            <a:off x="6433456" y="5709565"/>
            <a:ext cx="5755495" cy="1148435"/>
          </a:xfrm>
        </p:spPr>
        <p:txBody>
          <a:bodyPr vert="horz" lIns="91440" tIns="45720" rIns="91440" bIns="45720" rtlCol="0">
            <a:normAutofit/>
          </a:bodyPr>
          <a:lstStyle/>
          <a:p>
            <a:pPr algn="l" rtl="0"/>
            <a:r>
              <a:rPr lang="en-US" kern="1200" dirty="0">
                <a:solidFill>
                  <a:schemeClr val="tx1"/>
                </a:solidFill>
                <a:latin typeface="+mn-lt"/>
                <a:ea typeface="+mn-ea"/>
                <a:cs typeface="+mn-cs"/>
              </a:rPr>
              <a:t>Ministry of education, 2020-2030</a:t>
            </a:r>
          </a:p>
          <a:p>
            <a:pPr algn="l" rtl="0"/>
            <a:r>
              <a:rPr lang="en-US" dirty="0">
                <a:solidFill>
                  <a:schemeClr val="tx1"/>
                </a:solidFill>
              </a:rPr>
              <a:t>Israel</a:t>
            </a:r>
            <a:endParaRPr lang="en-US" kern="1200" dirty="0">
              <a:solidFill>
                <a:schemeClr val="tx1"/>
              </a:solidFill>
              <a:latin typeface="+mn-lt"/>
              <a:ea typeface="+mn-ea"/>
              <a:cs typeface="+mn-cs"/>
            </a:endParaRPr>
          </a:p>
        </p:txBody>
      </p:sp>
    </p:spTree>
    <p:extLst>
      <p:ext uri="{BB962C8B-B14F-4D97-AF65-F5344CB8AC3E}">
        <p14:creationId xmlns:p14="http://schemas.microsoft.com/office/powerpoint/2010/main" val="868916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תמונה 30">
            <a:extLst>
              <a:ext uri="{FF2B5EF4-FFF2-40B4-BE49-F238E27FC236}">
                <a16:creationId xmlns:a16="http://schemas.microsoft.com/office/drawing/2014/main" id="{FFC22FD5-93A8-4E70-A344-284E2EB220EC}"/>
              </a:ext>
            </a:extLst>
          </p:cNvPr>
          <p:cNvPicPr>
            <a:picLocks noChangeAspect="1"/>
          </p:cNvPicPr>
          <p:nvPr/>
        </p:nvPicPr>
        <p:blipFill>
          <a:blip r:embed="rId4"/>
          <a:stretch>
            <a:fillRect/>
          </a:stretch>
        </p:blipFill>
        <p:spPr>
          <a:xfrm>
            <a:off x="1099090" y="875879"/>
            <a:ext cx="6026400" cy="5022001"/>
          </a:xfrm>
          <a:prstGeom prst="rect">
            <a:avLst/>
          </a:prstGeom>
        </p:spPr>
      </p:pic>
      <p:pic>
        <p:nvPicPr>
          <p:cNvPr id="29" name="גרפיקה 8">
            <a:extLst>
              <a:ext uri="{FF2B5EF4-FFF2-40B4-BE49-F238E27FC236}">
                <a16:creationId xmlns:a16="http://schemas.microsoft.com/office/drawing/2014/main" id="{762A38A5-BA9E-4613-8546-FE4846962BC2}"/>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54455" t="30826" r="25216" b="20754"/>
          <a:stretch/>
        </p:blipFill>
        <p:spPr>
          <a:xfrm rot="10800000">
            <a:off x="8337899" y="918546"/>
            <a:ext cx="1604747" cy="3291488"/>
          </a:xfrm>
          <a:prstGeom prst="rect">
            <a:avLst/>
          </a:prstGeom>
        </p:spPr>
      </p:pic>
      <p:sp>
        <p:nvSpPr>
          <p:cNvPr id="35" name="Google Shape;223;p20"/>
          <p:cNvSpPr txBox="1">
            <a:spLocks/>
          </p:cNvSpPr>
          <p:nvPr/>
        </p:nvSpPr>
        <p:spPr>
          <a:xfrm>
            <a:off x="3344692" y="133746"/>
            <a:ext cx="6026400" cy="85415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highlight>
                  <a:srgbClr val="FFFFFF"/>
                </a:highlight>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50000"/>
              </a:lnSpc>
              <a:spcBef>
                <a:spcPts val="0"/>
              </a:spcBef>
              <a:spcAft>
                <a:spcPts val="0"/>
              </a:spcAft>
              <a:buClr>
                <a:srgbClr val="434343"/>
              </a:buClr>
              <a:buSzPts val="2800"/>
              <a:buFont typeface="Fira Sans Extra Condensed"/>
              <a:buNone/>
              <a:tabLst/>
              <a:defRPr/>
            </a:pPr>
            <a:endParaRPr kumimoji="0" lang="he-IL" sz="3600" b="1" i="0" u="none" strike="noStrike" kern="0" cap="none" spc="0" normalizeH="0" baseline="0" noProof="0" dirty="0">
              <a:ln>
                <a:noFill/>
              </a:ln>
              <a:solidFill>
                <a:srgbClr val="000000"/>
              </a:solidFill>
              <a:effectLst/>
              <a:highlight>
                <a:srgbClr val="FFFFFF"/>
              </a:highlight>
              <a:uLnTx/>
              <a:uFillTx/>
              <a:latin typeface="Segoe UI" panose="020B0502040204020203" pitchFamily="34" charset="0"/>
              <a:cs typeface="Segoe UI" panose="020B0502040204020203" pitchFamily="34" charset="0"/>
              <a:sym typeface="Fira Sans Extra Condensed Medium"/>
            </a:endParaRPr>
          </a:p>
        </p:txBody>
      </p:sp>
      <p:sp>
        <p:nvSpPr>
          <p:cNvPr id="2" name="תיבת טקסט 1">
            <a:extLst>
              <a:ext uri="{FF2B5EF4-FFF2-40B4-BE49-F238E27FC236}">
                <a16:creationId xmlns:a16="http://schemas.microsoft.com/office/drawing/2014/main" id="{9AB0EF84-A025-9151-AD74-361423C9B45B}"/>
              </a:ext>
            </a:extLst>
          </p:cNvPr>
          <p:cNvSpPr txBox="1"/>
          <p:nvPr/>
        </p:nvSpPr>
        <p:spPr>
          <a:xfrm>
            <a:off x="5696495" y="1610183"/>
            <a:ext cx="2177199" cy="954107"/>
          </a:xfrm>
          <a:prstGeom prst="rect">
            <a:avLst/>
          </a:prstGeom>
          <a:noFill/>
        </p:spPr>
        <p:txBody>
          <a:bodyPr wrap="none" rtlCol="1">
            <a:spAutoFit/>
          </a:bodyPr>
          <a:lstStyle/>
          <a:p>
            <a:pPr algn="l" rtl="0"/>
            <a:r>
              <a:rPr lang="en-US" sz="2800" b="1" dirty="0">
                <a:solidFill>
                  <a:schemeClr val="accent3"/>
                </a:solidFill>
              </a:rPr>
              <a:t>Knowledge</a:t>
            </a:r>
            <a:r>
              <a:rPr lang="en-US" sz="2800" b="1" dirty="0"/>
              <a:t> </a:t>
            </a:r>
          </a:p>
          <a:p>
            <a:pPr algn="l" rtl="0"/>
            <a:r>
              <a:rPr lang="en-US" sz="2800" dirty="0"/>
              <a:t>Understand</a:t>
            </a:r>
            <a:endParaRPr lang="he-IL" sz="2800" dirty="0"/>
          </a:p>
        </p:txBody>
      </p:sp>
      <p:sp>
        <p:nvSpPr>
          <p:cNvPr id="9" name="תיבת טקסט 8">
            <a:extLst>
              <a:ext uri="{FF2B5EF4-FFF2-40B4-BE49-F238E27FC236}">
                <a16:creationId xmlns:a16="http://schemas.microsoft.com/office/drawing/2014/main" id="{1CF18D3C-3623-3400-5AE5-4511DC156B88}"/>
              </a:ext>
            </a:extLst>
          </p:cNvPr>
          <p:cNvSpPr txBox="1"/>
          <p:nvPr/>
        </p:nvSpPr>
        <p:spPr>
          <a:xfrm>
            <a:off x="6838805" y="5151124"/>
            <a:ext cx="1053494" cy="954107"/>
          </a:xfrm>
          <a:prstGeom prst="rect">
            <a:avLst/>
          </a:prstGeom>
          <a:noFill/>
        </p:spPr>
        <p:txBody>
          <a:bodyPr wrap="none" rtlCol="1">
            <a:spAutoFit/>
          </a:bodyPr>
          <a:lstStyle/>
          <a:p>
            <a:pPr algn="l" rtl="0"/>
            <a:r>
              <a:rPr lang="en-US" sz="2800" b="1" dirty="0">
                <a:solidFill>
                  <a:schemeClr val="accent2"/>
                </a:solidFill>
              </a:rPr>
              <a:t>Skills</a:t>
            </a:r>
          </a:p>
          <a:p>
            <a:pPr algn="l" rtl="0"/>
            <a:r>
              <a:rPr lang="en-US" sz="2800" dirty="0"/>
              <a:t>Act</a:t>
            </a:r>
            <a:endParaRPr lang="he-IL" sz="2800" dirty="0"/>
          </a:p>
        </p:txBody>
      </p:sp>
      <p:sp>
        <p:nvSpPr>
          <p:cNvPr id="10" name="תיבת טקסט 9">
            <a:extLst>
              <a:ext uri="{FF2B5EF4-FFF2-40B4-BE49-F238E27FC236}">
                <a16:creationId xmlns:a16="http://schemas.microsoft.com/office/drawing/2014/main" id="{F92A0F9D-B07E-11C2-207F-535F44E5EB3C}"/>
              </a:ext>
            </a:extLst>
          </p:cNvPr>
          <p:cNvSpPr txBox="1"/>
          <p:nvPr/>
        </p:nvSpPr>
        <p:spPr>
          <a:xfrm>
            <a:off x="641774" y="2074170"/>
            <a:ext cx="1444626" cy="954107"/>
          </a:xfrm>
          <a:prstGeom prst="rect">
            <a:avLst/>
          </a:prstGeom>
          <a:noFill/>
        </p:spPr>
        <p:txBody>
          <a:bodyPr wrap="none" rtlCol="1">
            <a:spAutoFit/>
          </a:bodyPr>
          <a:lstStyle/>
          <a:p>
            <a:pPr algn="l" rtl="0"/>
            <a:r>
              <a:rPr lang="en-US" sz="2800" b="1" dirty="0">
                <a:solidFill>
                  <a:srgbClr val="FF9966"/>
                </a:solidFill>
              </a:rPr>
              <a:t>Values</a:t>
            </a:r>
          </a:p>
          <a:p>
            <a:pPr algn="l" rtl="0"/>
            <a:r>
              <a:rPr lang="en-US" sz="2800" dirty="0"/>
              <a:t>Commit</a:t>
            </a:r>
            <a:endParaRPr lang="he-IL" sz="2800" dirty="0"/>
          </a:p>
        </p:txBody>
      </p:sp>
      <p:sp>
        <p:nvSpPr>
          <p:cNvPr id="11" name="Google Shape;223;p20">
            <a:extLst>
              <a:ext uri="{FF2B5EF4-FFF2-40B4-BE49-F238E27FC236}">
                <a16:creationId xmlns:a16="http://schemas.microsoft.com/office/drawing/2014/main" id="{AA3FF3D2-8C09-E3BE-7B0E-CC312CE0C42C}"/>
              </a:ext>
            </a:extLst>
          </p:cNvPr>
          <p:cNvSpPr txBox="1">
            <a:spLocks/>
          </p:cNvSpPr>
          <p:nvPr/>
        </p:nvSpPr>
        <p:spPr>
          <a:xfrm>
            <a:off x="6126632" y="429017"/>
            <a:ext cx="6026400" cy="85415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highlight>
                  <a:srgbClr val="FFFFFF"/>
                </a:highlight>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50000"/>
              </a:lnSpc>
              <a:spcBef>
                <a:spcPts val="0"/>
              </a:spcBef>
              <a:spcAft>
                <a:spcPts val="0"/>
              </a:spcAft>
              <a:buClr>
                <a:srgbClr val="434343"/>
              </a:buClr>
              <a:buSzPts val="2800"/>
              <a:buFont typeface="Fira Sans Extra Condensed"/>
              <a:buNone/>
              <a:tabLst/>
              <a:defRPr/>
            </a:pPr>
            <a:r>
              <a:rPr kumimoji="0" lang="en-US" sz="3600" b="1" i="0" u="none" strike="noStrike" kern="0" cap="none" spc="0" normalizeH="0" baseline="0" noProof="0" dirty="0">
                <a:ln>
                  <a:noFill/>
                </a:ln>
                <a:solidFill>
                  <a:srgbClr val="31AEBF"/>
                </a:solidFill>
                <a:effectLst/>
                <a:highlight>
                  <a:srgbClr val="FFFFFF"/>
                </a:highlight>
                <a:uLnTx/>
                <a:uFillTx/>
                <a:latin typeface="Segoe UI" panose="020B0502040204020203" pitchFamily="34" charset="0"/>
                <a:cs typeface="Segoe UI" panose="020B0502040204020203" pitchFamily="34" charset="0"/>
                <a:sym typeface="Fira Sans Extra Condensed"/>
              </a:rPr>
              <a:t>Learning</a:t>
            </a:r>
            <a:r>
              <a:rPr lang="en-US" sz="3600" kern="0" dirty="0">
                <a:solidFill>
                  <a:srgbClr val="31AEBF"/>
                </a:solidFill>
                <a:latin typeface="Segoe UI" panose="020B0502040204020203" pitchFamily="34" charset="0"/>
                <a:cs typeface="Segoe UI" panose="020B0502040204020203" pitchFamily="34" charset="0"/>
              </a:rPr>
              <a:t> perception</a:t>
            </a:r>
            <a:endParaRPr kumimoji="0" lang="he-IL" sz="3600" b="1" i="0" u="none" strike="noStrike" kern="0" cap="none" spc="0" normalizeH="0" baseline="0" noProof="0" dirty="0">
              <a:ln>
                <a:noFill/>
              </a:ln>
              <a:solidFill>
                <a:srgbClr val="000000"/>
              </a:solidFill>
              <a:effectLst/>
              <a:highlight>
                <a:srgbClr val="FFFFFF"/>
              </a:highlight>
              <a:uLnTx/>
              <a:uFillTx/>
              <a:latin typeface="Segoe UI" panose="020B0502040204020203" pitchFamily="34" charset="0"/>
              <a:cs typeface="Segoe UI" panose="020B0502040204020203" pitchFamily="34" charset="0"/>
              <a:sym typeface="Fira Sans Extra Condensed Medium"/>
            </a:endParaRPr>
          </a:p>
        </p:txBody>
      </p:sp>
    </p:spTree>
    <p:custDataLst>
      <p:tags r:id="rId1"/>
    </p:custDataLst>
    <p:extLst>
      <p:ext uri="{BB962C8B-B14F-4D97-AF65-F5344CB8AC3E}">
        <p14:creationId xmlns:p14="http://schemas.microsoft.com/office/powerpoint/2010/main" val="575671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תמונה 30">
            <a:extLst>
              <a:ext uri="{FF2B5EF4-FFF2-40B4-BE49-F238E27FC236}">
                <a16:creationId xmlns:a16="http://schemas.microsoft.com/office/drawing/2014/main" id="{FFC22FD5-93A8-4E70-A344-284E2EB220EC}"/>
              </a:ext>
            </a:extLst>
          </p:cNvPr>
          <p:cNvPicPr>
            <a:picLocks noChangeAspect="1"/>
          </p:cNvPicPr>
          <p:nvPr/>
        </p:nvPicPr>
        <p:blipFill>
          <a:blip r:embed="rId4">
            <a:alphaModFix amt="70000"/>
          </a:blip>
          <a:stretch>
            <a:fillRect/>
          </a:stretch>
        </p:blipFill>
        <p:spPr>
          <a:xfrm>
            <a:off x="-74780" y="3961262"/>
            <a:ext cx="2497276" cy="2081063"/>
          </a:xfrm>
          <a:prstGeom prst="rect">
            <a:avLst/>
          </a:prstGeom>
        </p:spPr>
      </p:pic>
      <p:pic>
        <p:nvPicPr>
          <p:cNvPr id="29" name="גרפיקה 8">
            <a:extLst>
              <a:ext uri="{FF2B5EF4-FFF2-40B4-BE49-F238E27FC236}">
                <a16:creationId xmlns:a16="http://schemas.microsoft.com/office/drawing/2014/main" id="{762A38A5-BA9E-4613-8546-FE4846962BC2}"/>
              </a:ext>
            </a:extLst>
          </p:cNvPr>
          <p:cNvPicPr>
            <a:picLocks noChangeAspect="1"/>
          </p:cNvPicPr>
          <p:nvPr/>
        </p:nvPicPr>
        <p:blipFill rotWithShape="1">
          <a:blip r:embed="rId5">
            <a:duotone>
              <a:prstClr val="black"/>
              <a:srgbClr val="A5A5A5">
                <a:tint val="45000"/>
                <a:satMod val="400000"/>
              </a:srgbClr>
            </a:duotone>
            <a:extLst>
              <a:ext uri="{96DAC541-7B7A-43D3-8B79-37D633B846F1}">
                <asvg:svgBlip xmlns:asvg="http://schemas.microsoft.com/office/drawing/2016/SVG/main" r:embed="rId6"/>
              </a:ext>
            </a:extLst>
          </a:blip>
          <a:srcRect l="54455" t="30826" r="25216" b="20754"/>
          <a:stretch/>
        </p:blipFill>
        <p:spPr>
          <a:xfrm rot="12119448">
            <a:off x="-382660" y="-1691988"/>
            <a:ext cx="2883654" cy="5914661"/>
          </a:xfrm>
          <a:prstGeom prst="rect">
            <a:avLst/>
          </a:prstGeom>
        </p:spPr>
      </p:pic>
      <p:sp>
        <p:nvSpPr>
          <p:cNvPr id="35" name="Google Shape;223;p20"/>
          <p:cNvSpPr txBox="1">
            <a:spLocks/>
          </p:cNvSpPr>
          <p:nvPr/>
        </p:nvSpPr>
        <p:spPr>
          <a:xfrm>
            <a:off x="3344692" y="133746"/>
            <a:ext cx="6026400" cy="85415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highlight>
                  <a:srgbClr val="FFFFFF"/>
                </a:highlight>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50000"/>
              </a:lnSpc>
              <a:spcBef>
                <a:spcPts val="0"/>
              </a:spcBef>
              <a:spcAft>
                <a:spcPts val="0"/>
              </a:spcAft>
              <a:buClr>
                <a:srgbClr val="434343"/>
              </a:buClr>
              <a:buSzPts val="2800"/>
              <a:buFont typeface="Fira Sans Extra Condensed"/>
              <a:buNone/>
              <a:tabLst/>
              <a:defRPr/>
            </a:pPr>
            <a:r>
              <a:rPr kumimoji="0" lang="en-US" sz="3600" b="1" i="0" u="none" strike="noStrike" kern="0" cap="none" spc="0" normalizeH="0" baseline="0" noProof="0" dirty="0">
                <a:ln>
                  <a:noFill/>
                </a:ln>
                <a:solidFill>
                  <a:srgbClr val="31AEBF"/>
                </a:solidFill>
                <a:effectLst/>
                <a:highlight>
                  <a:srgbClr val="FFFFFF"/>
                </a:highlight>
                <a:uLnTx/>
                <a:uFillTx/>
                <a:latin typeface="Segoe UI" panose="020B0502040204020203" pitchFamily="34" charset="0"/>
                <a:cs typeface="Segoe UI" panose="020B0502040204020203" pitchFamily="34" charset="0"/>
                <a:sym typeface="Fira Sans Extra Condensed"/>
              </a:rPr>
              <a:t>Learning</a:t>
            </a:r>
            <a:r>
              <a:rPr lang="en-US" sz="3600" kern="0" dirty="0">
                <a:solidFill>
                  <a:srgbClr val="31AEBF"/>
                </a:solidFill>
                <a:latin typeface="Segoe UI" panose="020B0502040204020203" pitchFamily="34" charset="0"/>
                <a:cs typeface="Segoe UI" panose="020B0502040204020203" pitchFamily="34" charset="0"/>
              </a:rPr>
              <a:t> perception</a:t>
            </a:r>
            <a:endParaRPr kumimoji="0" lang="he-IL" sz="3600" b="1" i="0" u="none" strike="noStrike" kern="0" cap="none" spc="0" normalizeH="0" baseline="0" noProof="0" dirty="0">
              <a:ln>
                <a:noFill/>
              </a:ln>
              <a:solidFill>
                <a:srgbClr val="000000"/>
              </a:solidFill>
              <a:effectLst/>
              <a:highlight>
                <a:srgbClr val="FFFFFF"/>
              </a:highlight>
              <a:uLnTx/>
              <a:uFillTx/>
              <a:latin typeface="Segoe UI" panose="020B0502040204020203" pitchFamily="34" charset="0"/>
              <a:cs typeface="Segoe UI" panose="020B0502040204020203" pitchFamily="34" charset="0"/>
              <a:sym typeface="Fira Sans Extra Condensed Medium"/>
            </a:endParaRPr>
          </a:p>
        </p:txBody>
      </p:sp>
      <p:grpSp>
        <p:nvGrpSpPr>
          <p:cNvPr id="37" name="Google Shape;225;p20"/>
          <p:cNvGrpSpPr/>
          <p:nvPr/>
        </p:nvGrpSpPr>
        <p:grpSpPr>
          <a:xfrm>
            <a:off x="4178903" y="1364792"/>
            <a:ext cx="5795465" cy="1200655"/>
            <a:chOff x="3072370" y="981712"/>
            <a:chExt cx="4346599" cy="900491"/>
          </a:xfrm>
        </p:grpSpPr>
        <p:sp>
          <p:nvSpPr>
            <p:cNvPr id="42" name="Google Shape;227;p20"/>
            <p:cNvSpPr/>
            <p:nvPr/>
          </p:nvSpPr>
          <p:spPr>
            <a:xfrm rot="10800000">
              <a:off x="6894961" y="993797"/>
              <a:ext cx="524008" cy="855377"/>
            </a:xfrm>
            <a:custGeom>
              <a:avLst/>
              <a:gdLst/>
              <a:ahLst/>
              <a:cxnLst/>
              <a:rect l="l" t="t" r="r" b="b"/>
              <a:pathLst>
                <a:path w="3966" h="6474" extrusionOk="0">
                  <a:moveTo>
                    <a:pt x="681" y="0"/>
                  </a:moveTo>
                  <a:cubicBezTo>
                    <a:pt x="541" y="0"/>
                    <a:pt x="402" y="55"/>
                    <a:pt x="298" y="164"/>
                  </a:cubicBezTo>
                  <a:lnTo>
                    <a:pt x="1" y="451"/>
                  </a:lnTo>
                  <a:lnTo>
                    <a:pt x="2399" y="2850"/>
                  </a:lnTo>
                  <a:cubicBezTo>
                    <a:pt x="2618" y="3069"/>
                    <a:pt x="2618" y="3415"/>
                    <a:pt x="2399" y="3624"/>
                  </a:cubicBezTo>
                  <a:lnTo>
                    <a:pt x="1" y="6023"/>
                  </a:lnTo>
                  <a:lnTo>
                    <a:pt x="298" y="6310"/>
                  </a:lnTo>
                  <a:cubicBezTo>
                    <a:pt x="402" y="6419"/>
                    <a:pt x="541" y="6473"/>
                    <a:pt x="681" y="6473"/>
                  </a:cubicBezTo>
                  <a:cubicBezTo>
                    <a:pt x="821" y="6473"/>
                    <a:pt x="962" y="6419"/>
                    <a:pt x="1071" y="6310"/>
                  </a:cubicBezTo>
                  <a:lnTo>
                    <a:pt x="3758" y="3624"/>
                  </a:lnTo>
                  <a:cubicBezTo>
                    <a:pt x="3966" y="3415"/>
                    <a:pt x="3966" y="3069"/>
                    <a:pt x="3758" y="2850"/>
                  </a:cubicBezTo>
                  <a:lnTo>
                    <a:pt x="1071" y="164"/>
                  </a:lnTo>
                  <a:cubicBezTo>
                    <a:pt x="962" y="55"/>
                    <a:pt x="821" y="0"/>
                    <a:pt x="681" y="0"/>
                  </a:cubicBezTo>
                  <a:close/>
                </a:path>
              </a:pathLst>
            </a:custGeom>
            <a:solidFill>
              <a:srgbClr val="024F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228;p20"/>
            <p:cNvSpPr/>
            <p:nvPr/>
          </p:nvSpPr>
          <p:spPr>
            <a:xfrm rot="10800000">
              <a:off x="7153184" y="1283349"/>
              <a:ext cx="158682" cy="276273"/>
            </a:xfrm>
            <a:custGeom>
              <a:avLst/>
              <a:gdLst/>
              <a:ahLst/>
              <a:cxnLst/>
              <a:rect l="l" t="t" r="r" b="b"/>
              <a:pathLst>
                <a:path w="1201" h="2091" extrusionOk="0">
                  <a:moveTo>
                    <a:pt x="266" y="1"/>
                  </a:moveTo>
                  <a:cubicBezTo>
                    <a:pt x="130" y="1"/>
                    <a:pt x="0" y="106"/>
                    <a:pt x="0" y="262"/>
                  </a:cubicBezTo>
                  <a:lnTo>
                    <a:pt x="0" y="1828"/>
                  </a:lnTo>
                  <a:cubicBezTo>
                    <a:pt x="0" y="1989"/>
                    <a:pt x="127" y="2091"/>
                    <a:pt x="262" y="2091"/>
                  </a:cubicBezTo>
                  <a:cubicBezTo>
                    <a:pt x="326" y="2091"/>
                    <a:pt x="392" y="2067"/>
                    <a:pt x="447" y="2016"/>
                  </a:cubicBezTo>
                  <a:lnTo>
                    <a:pt x="942" y="1520"/>
                  </a:lnTo>
                  <a:cubicBezTo>
                    <a:pt x="1200" y="1253"/>
                    <a:pt x="1200" y="837"/>
                    <a:pt x="942" y="579"/>
                  </a:cubicBezTo>
                  <a:lnTo>
                    <a:pt x="447" y="73"/>
                  </a:lnTo>
                  <a:cubicBezTo>
                    <a:pt x="393" y="23"/>
                    <a:pt x="329" y="1"/>
                    <a:pt x="266" y="1"/>
                  </a:cubicBezTo>
                  <a:close/>
                </a:path>
              </a:pathLst>
            </a:custGeom>
            <a:solidFill>
              <a:srgbClr val="024F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229;p20"/>
            <p:cNvSpPr/>
            <p:nvPr/>
          </p:nvSpPr>
          <p:spPr>
            <a:xfrm>
              <a:off x="3072370" y="981712"/>
              <a:ext cx="3736693" cy="900491"/>
            </a:xfrm>
            <a:custGeom>
              <a:avLst/>
              <a:gdLst/>
              <a:ahLst/>
              <a:cxnLst/>
              <a:rect l="l" t="t" r="r" b="b"/>
              <a:pathLst>
                <a:path w="19996" h="5275" extrusionOk="0">
                  <a:moveTo>
                    <a:pt x="1" y="1"/>
                  </a:moveTo>
                  <a:lnTo>
                    <a:pt x="2261" y="2251"/>
                  </a:lnTo>
                  <a:cubicBezTo>
                    <a:pt x="2370" y="2360"/>
                    <a:pt x="2420" y="2499"/>
                    <a:pt x="2420" y="2638"/>
                  </a:cubicBezTo>
                  <a:cubicBezTo>
                    <a:pt x="2420" y="2776"/>
                    <a:pt x="2370" y="2915"/>
                    <a:pt x="2261" y="3025"/>
                  </a:cubicBezTo>
                  <a:lnTo>
                    <a:pt x="10" y="5275"/>
                  </a:lnTo>
                  <a:lnTo>
                    <a:pt x="17388" y="5275"/>
                  </a:lnTo>
                  <a:lnTo>
                    <a:pt x="19995" y="2638"/>
                  </a:lnTo>
                  <a:lnTo>
                    <a:pt x="17388" y="1"/>
                  </a:lnTo>
                  <a:close/>
                </a:path>
              </a:pathLst>
            </a:custGeom>
            <a:solidFill>
              <a:srgbClr val="F7FAF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C7D4CF"/>
                </a:solidFill>
                <a:effectLst/>
                <a:uLnTx/>
                <a:uFillTx/>
                <a:latin typeface="Arial"/>
                <a:ea typeface="+mn-ea"/>
                <a:cs typeface="Arial"/>
                <a:sym typeface="Arial"/>
              </a:endParaRPr>
            </a:p>
          </p:txBody>
        </p:sp>
      </p:grpSp>
      <p:sp>
        <p:nvSpPr>
          <p:cNvPr id="38" name="Google Shape;230;p20"/>
          <p:cNvSpPr txBox="1"/>
          <p:nvPr/>
        </p:nvSpPr>
        <p:spPr>
          <a:xfrm>
            <a:off x="6426201" y="1556973"/>
            <a:ext cx="3893264" cy="901999"/>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024F59"/>
                </a:solidFill>
                <a:effectLst/>
                <a:highlight>
                  <a:srgbClr val="FFFFFF"/>
                </a:highlight>
                <a:uLnTx/>
                <a:uFillTx/>
                <a:latin typeface="Segoe UI"/>
                <a:ea typeface="+mn-ea"/>
                <a:cs typeface="Segoe UI"/>
                <a:sym typeface="Fira Sans Extra Condensed"/>
              </a:rPr>
              <a:t>knowledge</a:t>
            </a:r>
            <a:endParaRPr kumimoji="0" sz="3600" b="1" i="0" u="none" strike="noStrike" kern="0" cap="none" spc="0" normalizeH="0" baseline="0" noProof="0" dirty="0">
              <a:ln>
                <a:noFill/>
              </a:ln>
              <a:solidFill>
                <a:srgbClr val="024F59"/>
              </a:solidFill>
              <a:effectLst/>
              <a:highlight>
                <a:srgbClr val="FFFFFF"/>
              </a:highlight>
              <a:uLnTx/>
              <a:uFillTx/>
              <a:latin typeface="Segoe UI"/>
              <a:ea typeface="+mn-ea"/>
              <a:cs typeface="Segoe UI"/>
              <a:sym typeface="Fira Sans Extra Condensed"/>
            </a:endParaRPr>
          </a:p>
        </p:txBody>
      </p:sp>
      <p:sp>
        <p:nvSpPr>
          <p:cNvPr id="39" name="Google Shape;231;p20"/>
          <p:cNvSpPr txBox="1"/>
          <p:nvPr/>
        </p:nvSpPr>
        <p:spPr>
          <a:xfrm>
            <a:off x="9974365" y="1480713"/>
            <a:ext cx="1204239" cy="9020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4667" b="0" i="0" u="none" strike="noStrike" kern="0" cap="none" spc="0" normalizeH="0" baseline="0" noProof="0" dirty="0">
                <a:ln>
                  <a:noFill/>
                </a:ln>
                <a:solidFill>
                  <a:srgbClr val="024F59"/>
                </a:solidFill>
                <a:effectLst/>
                <a:uLnTx/>
                <a:uFillTx/>
                <a:latin typeface="Fira Sans Extra Condensed"/>
                <a:ea typeface="Fira Sans Extra Condensed"/>
                <a:cs typeface="Fira Sans Extra Condensed"/>
                <a:sym typeface="Fira Sans Extra Condensed"/>
              </a:rPr>
              <a:t>01</a:t>
            </a:r>
            <a:endParaRPr kumimoji="0" sz="4667" b="0" i="0" u="none" strike="noStrike" kern="0" cap="none" spc="0" normalizeH="0" baseline="0" noProof="0" dirty="0">
              <a:ln>
                <a:noFill/>
              </a:ln>
              <a:solidFill>
                <a:srgbClr val="024F59"/>
              </a:solidFill>
              <a:effectLst/>
              <a:uLnTx/>
              <a:uFillTx/>
              <a:latin typeface="Fira Sans Extra Condensed"/>
              <a:ea typeface="Fira Sans Extra Condensed"/>
              <a:cs typeface="Fira Sans Extra Condensed"/>
              <a:sym typeface="Fira Sans Extra Condensed"/>
            </a:endParaRPr>
          </a:p>
        </p:txBody>
      </p:sp>
      <p:sp>
        <p:nvSpPr>
          <p:cNvPr id="40" name="Google Shape;232;p20"/>
          <p:cNvSpPr txBox="1"/>
          <p:nvPr/>
        </p:nvSpPr>
        <p:spPr>
          <a:xfrm>
            <a:off x="2003448" y="1578151"/>
            <a:ext cx="7193193" cy="1139330"/>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lang="en-US" sz="2400" b="1" kern="0" dirty="0">
                <a:solidFill>
                  <a:srgbClr val="404040"/>
                </a:solidFill>
                <a:latin typeface="Segoe UI"/>
                <a:cs typeface="Segoe UI"/>
              </a:rPr>
              <a:t>Learning with big ideas</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rPr>
              <a:t>Interdisciplinary learning</a:t>
            </a:r>
            <a:endParaRPr kumimoji="0" lang="he-IL" sz="2400" b="1" i="0" u="none" strike="noStrike" kern="0" cap="none" spc="0" normalizeH="0" baseline="0" noProof="0" dirty="0">
              <a:ln>
                <a:noFill/>
              </a:ln>
              <a:solidFill>
                <a:srgbClr val="404040"/>
              </a:solidFill>
              <a:effectLst/>
              <a:uLnTx/>
              <a:uFillTx/>
              <a:latin typeface="Segoe UI"/>
              <a:ea typeface="+mn-ea"/>
              <a:cs typeface="Segoe UI"/>
            </a:endParaRPr>
          </a:p>
        </p:txBody>
      </p:sp>
      <p:grpSp>
        <p:nvGrpSpPr>
          <p:cNvPr id="45" name="Google Shape;242;p20"/>
          <p:cNvGrpSpPr/>
          <p:nvPr/>
        </p:nvGrpSpPr>
        <p:grpSpPr>
          <a:xfrm>
            <a:off x="2061400" y="2869514"/>
            <a:ext cx="9027465" cy="1221302"/>
            <a:chOff x="2155688" y="2159074"/>
            <a:chExt cx="6770599" cy="915976"/>
          </a:xfrm>
        </p:grpSpPr>
        <p:grpSp>
          <p:nvGrpSpPr>
            <p:cNvPr id="46" name="Google Shape;243;p20"/>
            <p:cNvGrpSpPr/>
            <p:nvPr/>
          </p:nvGrpSpPr>
          <p:grpSpPr>
            <a:xfrm>
              <a:off x="5656561" y="2159074"/>
              <a:ext cx="2433853" cy="869513"/>
              <a:chOff x="5656561" y="2159074"/>
              <a:chExt cx="2433853" cy="869513"/>
            </a:xfrm>
          </p:grpSpPr>
          <p:sp>
            <p:nvSpPr>
              <p:cNvPr id="50" name="Google Shape;245;p20"/>
              <p:cNvSpPr/>
              <p:nvPr/>
            </p:nvSpPr>
            <p:spPr>
              <a:xfrm>
                <a:off x="7566274" y="2173210"/>
                <a:ext cx="524140" cy="855377"/>
              </a:xfrm>
              <a:custGeom>
                <a:avLst/>
                <a:gdLst/>
                <a:ahLst/>
                <a:cxnLst/>
                <a:rect l="l" t="t" r="r" b="b"/>
                <a:pathLst>
                  <a:path w="3967" h="6474" extrusionOk="0">
                    <a:moveTo>
                      <a:pt x="3288" y="1"/>
                    </a:moveTo>
                    <a:cubicBezTo>
                      <a:pt x="3148" y="1"/>
                      <a:pt x="3009" y="55"/>
                      <a:pt x="2905" y="164"/>
                    </a:cubicBezTo>
                    <a:lnTo>
                      <a:pt x="219" y="2851"/>
                    </a:lnTo>
                    <a:cubicBezTo>
                      <a:pt x="1" y="3069"/>
                      <a:pt x="1" y="3416"/>
                      <a:pt x="219" y="3624"/>
                    </a:cubicBezTo>
                    <a:lnTo>
                      <a:pt x="2905" y="6310"/>
                    </a:lnTo>
                    <a:cubicBezTo>
                      <a:pt x="3009" y="6419"/>
                      <a:pt x="3148" y="6474"/>
                      <a:pt x="3288" y="6474"/>
                    </a:cubicBezTo>
                    <a:cubicBezTo>
                      <a:pt x="3428" y="6474"/>
                      <a:pt x="3569" y="6419"/>
                      <a:pt x="3678" y="6310"/>
                    </a:cubicBezTo>
                    <a:lnTo>
                      <a:pt x="3966" y="6023"/>
                    </a:lnTo>
                    <a:lnTo>
                      <a:pt x="1567" y="3624"/>
                    </a:lnTo>
                    <a:cubicBezTo>
                      <a:pt x="1359" y="3416"/>
                      <a:pt x="1359" y="3069"/>
                      <a:pt x="1567" y="2851"/>
                    </a:cubicBezTo>
                    <a:lnTo>
                      <a:pt x="3966" y="452"/>
                    </a:lnTo>
                    <a:lnTo>
                      <a:pt x="3678" y="164"/>
                    </a:lnTo>
                    <a:cubicBezTo>
                      <a:pt x="3569" y="55"/>
                      <a:pt x="3428" y="1"/>
                      <a:pt x="3288" y="1"/>
                    </a:cubicBezTo>
                    <a:close/>
                  </a:path>
                </a:pathLst>
              </a:custGeom>
              <a:solidFill>
                <a:srgbClr val="327B8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246;p20"/>
              <p:cNvSpPr/>
              <p:nvPr/>
            </p:nvSpPr>
            <p:spPr>
              <a:xfrm>
                <a:off x="7868843" y="2462961"/>
                <a:ext cx="159871" cy="276273"/>
              </a:xfrm>
              <a:custGeom>
                <a:avLst/>
                <a:gdLst/>
                <a:ahLst/>
                <a:cxnLst/>
                <a:rect l="l" t="t" r="r" b="b"/>
                <a:pathLst>
                  <a:path w="1210" h="2091" extrusionOk="0">
                    <a:moveTo>
                      <a:pt x="940" y="0"/>
                    </a:moveTo>
                    <a:cubicBezTo>
                      <a:pt x="877" y="0"/>
                      <a:pt x="814" y="23"/>
                      <a:pt x="764" y="73"/>
                    </a:cubicBezTo>
                    <a:lnTo>
                      <a:pt x="258" y="579"/>
                    </a:lnTo>
                    <a:cubicBezTo>
                      <a:pt x="0" y="836"/>
                      <a:pt x="0" y="1253"/>
                      <a:pt x="258" y="1520"/>
                    </a:cubicBezTo>
                    <a:lnTo>
                      <a:pt x="764" y="2016"/>
                    </a:lnTo>
                    <a:cubicBezTo>
                      <a:pt x="815" y="2067"/>
                      <a:pt x="880" y="2090"/>
                      <a:pt x="944" y="2090"/>
                    </a:cubicBezTo>
                    <a:cubicBezTo>
                      <a:pt x="1078" y="2090"/>
                      <a:pt x="1210" y="1989"/>
                      <a:pt x="1210" y="1828"/>
                    </a:cubicBezTo>
                    <a:lnTo>
                      <a:pt x="1210" y="261"/>
                    </a:lnTo>
                    <a:cubicBezTo>
                      <a:pt x="1210" y="105"/>
                      <a:pt x="1075" y="0"/>
                      <a:pt x="940" y="0"/>
                    </a:cubicBezTo>
                    <a:close/>
                  </a:path>
                </a:pathLst>
              </a:custGeom>
              <a:solidFill>
                <a:srgbClr val="327B8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248;p20"/>
              <p:cNvSpPr txBox="1"/>
              <p:nvPr/>
            </p:nvSpPr>
            <p:spPr>
              <a:xfrm>
                <a:off x="5656561" y="2159074"/>
                <a:ext cx="1230052" cy="699406"/>
              </a:xfrm>
              <a:prstGeom prst="rect">
                <a:avLst/>
              </a:prstGeom>
              <a:noFill/>
              <a:ln>
                <a:noFill/>
              </a:ln>
            </p:spPr>
            <p:txBody>
              <a:bodyPr spcFirstLastPara="1" wrap="square" lIns="121900" tIns="121900" rIns="121900" bIns="121900" anchor="t" anchorCtr="0">
                <a:no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327B8A"/>
                    </a:solidFill>
                    <a:effectLst/>
                    <a:uLnTx/>
                    <a:uFillTx/>
                    <a:latin typeface="Segoe UI"/>
                    <a:ea typeface="Fira Sans Extra Condensed"/>
                    <a:cs typeface="Segoe UI"/>
                    <a:sym typeface="Fira Sans Extra Condensed"/>
                  </a:rPr>
                  <a:t>S</a:t>
                </a:r>
                <a:r>
                  <a:rPr lang="en-US" sz="3600" b="1" kern="0" dirty="0">
                    <a:solidFill>
                      <a:srgbClr val="327B8A"/>
                    </a:solidFill>
                    <a:latin typeface="Segoe UI"/>
                    <a:ea typeface="Fira Sans Extra Condensed"/>
                    <a:cs typeface="Segoe UI"/>
                    <a:sym typeface="Fira Sans Extra Condensed"/>
                  </a:rPr>
                  <a:t>kills</a:t>
                </a:r>
                <a:endParaRPr kumimoji="0" sz="3600" b="1" i="0" u="none" strike="noStrike" kern="0" cap="none" spc="0" normalizeH="0" baseline="0" noProof="0" dirty="0">
                  <a:ln>
                    <a:noFill/>
                  </a:ln>
                  <a:solidFill>
                    <a:srgbClr val="327B8A"/>
                  </a:solidFill>
                  <a:effectLst/>
                  <a:uLnTx/>
                  <a:uFillTx/>
                  <a:latin typeface="Segoe UI"/>
                  <a:ea typeface="Fira Sans Extra Condensed"/>
                  <a:cs typeface="Segoe UI"/>
                  <a:sym typeface="Fira Sans Extra Condensed"/>
                </a:endParaRPr>
              </a:p>
            </p:txBody>
          </p:sp>
        </p:grpSp>
        <p:sp>
          <p:nvSpPr>
            <p:cNvPr id="47" name="Google Shape;249;p20"/>
            <p:cNvSpPr txBox="1"/>
            <p:nvPr/>
          </p:nvSpPr>
          <p:spPr>
            <a:xfrm>
              <a:off x="8157718" y="2222483"/>
              <a:ext cx="768569" cy="6765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4800" b="0" i="0" u="none" strike="noStrike" kern="0" cap="none" spc="0" normalizeH="0" baseline="0" noProof="0" dirty="0">
                  <a:ln>
                    <a:noFill/>
                  </a:ln>
                  <a:solidFill>
                    <a:srgbClr val="327B8A"/>
                  </a:solidFill>
                  <a:effectLst/>
                  <a:uLnTx/>
                  <a:uFillTx/>
                  <a:latin typeface="Fira Sans Extra Condensed"/>
                  <a:ea typeface="Fira Sans Extra Condensed"/>
                  <a:cs typeface="Fira Sans Extra Condensed"/>
                  <a:sym typeface="Fira Sans Extra Condensed"/>
                </a:rPr>
                <a:t>02</a:t>
              </a:r>
              <a:endParaRPr kumimoji="0" sz="4800" b="0" i="0" u="none" strike="noStrike" kern="0" cap="none" spc="0" normalizeH="0" baseline="0" noProof="0" dirty="0">
                <a:ln>
                  <a:noFill/>
                </a:ln>
                <a:solidFill>
                  <a:srgbClr val="327B8A"/>
                </a:solidFill>
                <a:effectLst/>
                <a:uLnTx/>
                <a:uFillTx/>
                <a:latin typeface="Fira Sans Extra Condensed"/>
                <a:ea typeface="Fira Sans Extra Condensed"/>
                <a:cs typeface="Fira Sans Extra Condensed"/>
                <a:sym typeface="Fira Sans Extra Condensed"/>
              </a:endParaRPr>
            </a:p>
          </p:txBody>
        </p:sp>
        <p:sp>
          <p:nvSpPr>
            <p:cNvPr id="48" name="Google Shape;250;p20"/>
            <p:cNvSpPr txBox="1"/>
            <p:nvPr/>
          </p:nvSpPr>
          <p:spPr>
            <a:xfrm>
              <a:off x="2155688" y="2162104"/>
              <a:ext cx="3736694" cy="912946"/>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lang="en-US" sz="2400" b="1" kern="0" dirty="0">
                  <a:solidFill>
                    <a:srgbClr val="404040"/>
                  </a:solidFill>
                  <a:latin typeface="Segoe UI"/>
                  <a:cs typeface="Segoe UI"/>
                  <a:sym typeface="Roboto"/>
                </a:rPr>
                <a:t>Learning in a changing world</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sym typeface="Roboto"/>
                </a:rPr>
                <a:t>A world with more science and </a:t>
              </a:r>
              <a:r>
                <a:rPr kumimoji="0" lang="en-US" sz="2400" b="1" i="0" u="none" strike="noStrike" kern="0" cap="none" spc="0" normalizeH="0" baseline="0" noProof="0" dirty="0" err="1">
                  <a:ln>
                    <a:noFill/>
                  </a:ln>
                  <a:solidFill>
                    <a:srgbClr val="404040"/>
                  </a:solidFill>
                  <a:effectLst/>
                  <a:uLnTx/>
                  <a:uFillTx/>
                  <a:latin typeface="Segoe UI"/>
                  <a:ea typeface="+mn-ea"/>
                  <a:cs typeface="Segoe UI"/>
                  <a:sym typeface="Roboto"/>
                </a:rPr>
                <a:t>techn</a:t>
              </a:r>
              <a:r>
                <a:rPr lang="en-US" sz="2400" b="1" kern="0" dirty="0">
                  <a:solidFill>
                    <a:srgbClr val="404040"/>
                  </a:solidFill>
                  <a:latin typeface="Segoe UI"/>
                  <a:cs typeface="Segoe UI"/>
                  <a:sym typeface="Roboto"/>
                </a:rPr>
                <a:t>ology</a:t>
              </a:r>
              <a:endParaRPr kumimoji="0" lang="he-IL" sz="2400" b="1" i="0" u="none" strike="noStrike" kern="0" cap="none" spc="0" normalizeH="0" baseline="0" noProof="0" dirty="0">
                <a:ln>
                  <a:noFill/>
                </a:ln>
                <a:solidFill>
                  <a:srgbClr val="404040"/>
                </a:solidFill>
                <a:effectLst/>
                <a:uLnTx/>
                <a:uFillTx/>
                <a:latin typeface="Segoe UI"/>
                <a:ea typeface="+mn-ea"/>
                <a:cs typeface="Segoe UI"/>
                <a:sym typeface="Roboto"/>
              </a:endParaRPr>
            </a:p>
          </p:txBody>
        </p:sp>
      </p:grpSp>
      <p:grpSp>
        <p:nvGrpSpPr>
          <p:cNvPr id="53" name="Google Shape;251;p20">
            <a:extLst>
              <a:ext uri="{FF2B5EF4-FFF2-40B4-BE49-F238E27FC236}">
                <a16:creationId xmlns:a16="http://schemas.microsoft.com/office/drawing/2014/main" id="{33991C11-0C56-459E-B87C-F756F4EA9BB6}"/>
              </a:ext>
            </a:extLst>
          </p:cNvPr>
          <p:cNvGrpSpPr/>
          <p:nvPr/>
        </p:nvGrpSpPr>
        <p:grpSpPr>
          <a:xfrm>
            <a:off x="2155016" y="4252024"/>
            <a:ext cx="8863126" cy="1399904"/>
            <a:chOff x="2013355" y="3876590"/>
            <a:chExt cx="6647344" cy="1049927"/>
          </a:xfrm>
        </p:grpSpPr>
        <p:grpSp>
          <p:nvGrpSpPr>
            <p:cNvPr id="54" name="Google Shape;252;p20">
              <a:extLst>
                <a:ext uri="{FF2B5EF4-FFF2-40B4-BE49-F238E27FC236}">
                  <a16:creationId xmlns:a16="http://schemas.microsoft.com/office/drawing/2014/main" id="{2FEC0C5B-25B6-4E5B-8EBA-E6B314F36A5C}"/>
                </a:ext>
              </a:extLst>
            </p:cNvPr>
            <p:cNvGrpSpPr/>
            <p:nvPr/>
          </p:nvGrpSpPr>
          <p:grpSpPr>
            <a:xfrm>
              <a:off x="7294573" y="4011558"/>
              <a:ext cx="524140" cy="854717"/>
              <a:chOff x="7294573" y="4011558"/>
              <a:chExt cx="524140" cy="854717"/>
            </a:xfrm>
          </p:grpSpPr>
          <p:sp>
            <p:nvSpPr>
              <p:cNvPr id="59" name="Google Shape;254;p20">
                <a:extLst>
                  <a:ext uri="{FF2B5EF4-FFF2-40B4-BE49-F238E27FC236}">
                    <a16:creationId xmlns:a16="http://schemas.microsoft.com/office/drawing/2014/main" id="{B5BCBA06-505A-4F07-BA01-CAF4C614D676}"/>
                  </a:ext>
                </a:extLst>
              </p:cNvPr>
              <p:cNvSpPr/>
              <p:nvPr/>
            </p:nvSpPr>
            <p:spPr>
              <a:xfrm>
                <a:off x="7294573" y="4011558"/>
                <a:ext cx="524140" cy="854717"/>
              </a:xfrm>
              <a:custGeom>
                <a:avLst/>
                <a:gdLst/>
                <a:ahLst/>
                <a:cxnLst/>
                <a:rect l="l" t="t" r="r" b="b"/>
                <a:pathLst>
                  <a:path w="3967" h="6469" extrusionOk="0">
                    <a:moveTo>
                      <a:pt x="3288" y="0"/>
                    </a:moveTo>
                    <a:cubicBezTo>
                      <a:pt x="3148" y="0"/>
                      <a:pt x="3009" y="52"/>
                      <a:pt x="2905" y="156"/>
                    </a:cubicBezTo>
                    <a:lnTo>
                      <a:pt x="219" y="2852"/>
                    </a:lnTo>
                    <a:cubicBezTo>
                      <a:pt x="1" y="3061"/>
                      <a:pt x="1" y="3407"/>
                      <a:pt x="219" y="3625"/>
                    </a:cubicBezTo>
                    <a:lnTo>
                      <a:pt x="2905" y="6312"/>
                    </a:lnTo>
                    <a:cubicBezTo>
                      <a:pt x="3009" y="6416"/>
                      <a:pt x="3148" y="6468"/>
                      <a:pt x="3288" y="6468"/>
                    </a:cubicBezTo>
                    <a:cubicBezTo>
                      <a:pt x="3428" y="6468"/>
                      <a:pt x="3569" y="6416"/>
                      <a:pt x="3678" y="6312"/>
                    </a:cubicBezTo>
                    <a:lnTo>
                      <a:pt x="3966" y="6024"/>
                    </a:lnTo>
                    <a:lnTo>
                      <a:pt x="1567" y="3625"/>
                    </a:lnTo>
                    <a:cubicBezTo>
                      <a:pt x="1359" y="3407"/>
                      <a:pt x="1359" y="3061"/>
                      <a:pt x="1567" y="2852"/>
                    </a:cubicBezTo>
                    <a:lnTo>
                      <a:pt x="3966" y="453"/>
                    </a:lnTo>
                    <a:lnTo>
                      <a:pt x="3678" y="156"/>
                    </a:lnTo>
                    <a:cubicBezTo>
                      <a:pt x="3569" y="52"/>
                      <a:pt x="3428" y="0"/>
                      <a:pt x="3288" y="0"/>
                    </a:cubicBezTo>
                    <a:close/>
                  </a:path>
                </a:pathLst>
              </a:custGeom>
              <a:solidFill>
                <a:srgbClr val="86B4C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255;p20">
                <a:extLst>
                  <a:ext uri="{FF2B5EF4-FFF2-40B4-BE49-F238E27FC236}">
                    <a16:creationId xmlns:a16="http://schemas.microsoft.com/office/drawing/2014/main" id="{5A124F2C-68D9-4FF4-BE57-71D5FF16DC91}"/>
                  </a:ext>
                </a:extLst>
              </p:cNvPr>
              <p:cNvSpPr/>
              <p:nvPr/>
            </p:nvSpPr>
            <p:spPr>
              <a:xfrm>
                <a:off x="7597142" y="4300649"/>
                <a:ext cx="159871" cy="276538"/>
              </a:xfrm>
              <a:custGeom>
                <a:avLst/>
                <a:gdLst/>
                <a:ahLst/>
                <a:cxnLst/>
                <a:rect l="l" t="t" r="r" b="b"/>
                <a:pathLst>
                  <a:path w="1210" h="2093" extrusionOk="0">
                    <a:moveTo>
                      <a:pt x="945" y="0"/>
                    </a:moveTo>
                    <a:cubicBezTo>
                      <a:pt x="880" y="0"/>
                      <a:pt x="815" y="25"/>
                      <a:pt x="764" y="80"/>
                    </a:cubicBezTo>
                    <a:lnTo>
                      <a:pt x="258" y="575"/>
                    </a:lnTo>
                    <a:cubicBezTo>
                      <a:pt x="0" y="833"/>
                      <a:pt x="0" y="1259"/>
                      <a:pt x="258" y="1517"/>
                    </a:cubicBezTo>
                    <a:lnTo>
                      <a:pt x="764" y="2012"/>
                    </a:lnTo>
                    <a:cubicBezTo>
                      <a:pt x="816" y="2068"/>
                      <a:pt x="881" y="2092"/>
                      <a:pt x="946" y="2092"/>
                    </a:cubicBezTo>
                    <a:cubicBezTo>
                      <a:pt x="1079" y="2092"/>
                      <a:pt x="1210" y="1988"/>
                      <a:pt x="1210" y="1834"/>
                    </a:cubicBezTo>
                    <a:lnTo>
                      <a:pt x="1210" y="268"/>
                    </a:lnTo>
                    <a:cubicBezTo>
                      <a:pt x="1210" y="107"/>
                      <a:pt x="1079" y="0"/>
                      <a:pt x="945" y="0"/>
                    </a:cubicBezTo>
                    <a:close/>
                  </a:path>
                </a:pathLst>
              </a:custGeom>
              <a:solidFill>
                <a:srgbClr val="86B4C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257;p20">
              <a:extLst>
                <a:ext uri="{FF2B5EF4-FFF2-40B4-BE49-F238E27FC236}">
                  <a16:creationId xmlns:a16="http://schemas.microsoft.com/office/drawing/2014/main" id="{296FCD61-CACE-450D-8BD7-4010FA2E4761}"/>
                </a:ext>
              </a:extLst>
            </p:cNvPr>
            <p:cNvSpPr txBox="1"/>
            <p:nvPr/>
          </p:nvSpPr>
          <p:spPr>
            <a:xfrm>
              <a:off x="5388557" y="3968305"/>
              <a:ext cx="1514112" cy="887407"/>
            </a:xfrm>
            <a:prstGeom prst="rect">
              <a:avLst/>
            </a:prstGeom>
            <a:noFill/>
            <a:ln>
              <a:noFill/>
            </a:ln>
          </p:spPr>
          <p:txBody>
            <a:bodyPr spcFirstLastPara="1" wrap="square" lIns="121900" tIns="121900" rIns="121900" bIns="121900" anchor="t" anchorCtr="0">
              <a:no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lang="en-US" sz="3600" b="1" kern="0" dirty="0">
                  <a:solidFill>
                    <a:srgbClr val="86B4C2"/>
                  </a:solidFill>
                  <a:latin typeface="Segoe UI"/>
                  <a:ea typeface="Fira Sans Extra Condensed"/>
                  <a:cs typeface="Segoe UI"/>
                  <a:sym typeface="Fira Sans Extra Condensed"/>
                </a:rPr>
                <a:t>values</a:t>
              </a:r>
              <a:endParaRPr kumimoji="0" sz="3600" b="1" i="0" u="none" strike="noStrike" kern="0" cap="none" spc="0" normalizeH="0" baseline="0" noProof="0" dirty="0">
                <a:ln>
                  <a:noFill/>
                </a:ln>
                <a:solidFill>
                  <a:srgbClr val="86B4C2"/>
                </a:solidFill>
                <a:effectLst/>
                <a:uLnTx/>
                <a:uFillTx/>
                <a:latin typeface="Segoe UI"/>
                <a:ea typeface="Fira Sans Extra Condensed"/>
                <a:cs typeface="Segoe UI"/>
                <a:sym typeface="Fira Sans Extra Condensed"/>
              </a:endParaRPr>
            </a:p>
          </p:txBody>
        </p:sp>
        <p:sp>
          <p:nvSpPr>
            <p:cNvPr id="56" name="Google Shape;258;p20">
              <a:extLst>
                <a:ext uri="{FF2B5EF4-FFF2-40B4-BE49-F238E27FC236}">
                  <a16:creationId xmlns:a16="http://schemas.microsoft.com/office/drawing/2014/main" id="{63BAC992-62CC-4146-A872-F80492959FBE}"/>
                </a:ext>
              </a:extLst>
            </p:cNvPr>
            <p:cNvSpPr txBox="1"/>
            <p:nvPr/>
          </p:nvSpPr>
          <p:spPr>
            <a:xfrm>
              <a:off x="7892130" y="4065320"/>
              <a:ext cx="768569" cy="6765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4800" b="0" i="0" u="none" strike="noStrike" kern="0" cap="none" spc="0" normalizeH="0" baseline="0" noProof="0" dirty="0">
                  <a:ln>
                    <a:noFill/>
                  </a:ln>
                  <a:solidFill>
                    <a:srgbClr val="86B4C2"/>
                  </a:solidFill>
                  <a:effectLst/>
                  <a:uLnTx/>
                  <a:uFillTx/>
                  <a:latin typeface="Fira Sans Extra Condensed"/>
                  <a:ea typeface="Fira Sans Extra Condensed"/>
                  <a:cs typeface="Fira Sans Extra Condensed"/>
                  <a:sym typeface="Fira Sans Extra Condensed"/>
                </a:rPr>
                <a:t>0</a:t>
              </a:r>
              <a:r>
                <a:rPr kumimoji="0" lang="he-IL" sz="4800" b="0" i="0" u="none" strike="noStrike" kern="0" cap="none" spc="0" normalizeH="0" baseline="0" noProof="0" dirty="0">
                  <a:ln>
                    <a:noFill/>
                  </a:ln>
                  <a:solidFill>
                    <a:srgbClr val="86B4C2"/>
                  </a:solidFill>
                  <a:effectLst/>
                  <a:uLnTx/>
                  <a:uFillTx/>
                  <a:latin typeface="Fira Sans Extra Condensed"/>
                  <a:ea typeface="Fira Sans Extra Condensed"/>
                  <a:cs typeface="Fira Sans Extra Condensed"/>
                  <a:sym typeface="Fira Sans Extra Condensed"/>
                </a:rPr>
                <a:t>3</a:t>
              </a:r>
              <a:endParaRPr kumimoji="0" sz="4800" b="0" i="0" u="none" strike="noStrike" kern="0" cap="none" spc="0" normalizeH="0" baseline="0" noProof="0" dirty="0">
                <a:ln>
                  <a:noFill/>
                </a:ln>
                <a:solidFill>
                  <a:srgbClr val="86B4C2"/>
                </a:solidFill>
                <a:effectLst/>
                <a:uLnTx/>
                <a:uFillTx/>
                <a:latin typeface="Fira Sans Extra Condensed"/>
                <a:ea typeface="Fira Sans Extra Condensed"/>
                <a:cs typeface="Fira Sans Extra Condensed"/>
                <a:sym typeface="Fira Sans Extra Condensed"/>
              </a:endParaRPr>
            </a:p>
          </p:txBody>
        </p:sp>
        <p:sp>
          <p:nvSpPr>
            <p:cNvPr id="57" name="Google Shape;259;p20">
              <a:extLst>
                <a:ext uri="{FF2B5EF4-FFF2-40B4-BE49-F238E27FC236}">
                  <a16:creationId xmlns:a16="http://schemas.microsoft.com/office/drawing/2014/main" id="{A1D4B481-1778-4140-BBFF-719C85C8D74E}"/>
                </a:ext>
              </a:extLst>
            </p:cNvPr>
            <p:cNvSpPr txBox="1"/>
            <p:nvPr/>
          </p:nvSpPr>
          <p:spPr>
            <a:xfrm>
              <a:off x="2013355" y="3876590"/>
              <a:ext cx="3666481" cy="1049927"/>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sym typeface="Roboto"/>
                </a:rPr>
                <a:t>Ethics</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lang="en-US" sz="2400" b="1" kern="0" dirty="0">
                  <a:solidFill>
                    <a:srgbClr val="404040"/>
                  </a:solidFill>
                  <a:latin typeface="Segoe UI"/>
                  <a:cs typeface="Segoe UI"/>
                  <a:sym typeface="Roboto"/>
                </a:rPr>
                <a:t>Identity and belonging</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sym typeface="Roboto"/>
                </a:rPr>
                <a:t>E</a:t>
              </a:r>
              <a:r>
                <a:rPr lang="en-US" sz="2400" b="1" kern="0" dirty="0" err="1">
                  <a:solidFill>
                    <a:srgbClr val="404040"/>
                  </a:solidFill>
                  <a:latin typeface="Segoe UI"/>
                  <a:cs typeface="Segoe UI"/>
                  <a:sym typeface="Roboto"/>
                </a:rPr>
                <a:t>nvironment</a:t>
              </a:r>
              <a:r>
                <a:rPr lang="en-US" sz="2400" b="1" kern="0" dirty="0">
                  <a:solidFill>
                    <a:srgbClr val="404040"/>
                  </a:solidFill>
                  <a:latin typeface="Segoe UI"/>
                  <a:cs typeface="Segoe UI"/>
                  <a:sym typeface="Roboto"/>
                </a:rPr>
                <a:t> and sustainability</a:t>
              </a:r>
              <a:endParaRPr kumimoji="0" lang="he-IL" sz="2400" b="1" i="0" u="none" strike="noStrike" kern="0" cap="none" spc="0" normalizeH="0" baseline="0" noProof="0" dirty="0">
                <a:ln>
                  <a:noFill/>
                </a:ln>
                <a:solidFill>
                  <a:srgbClr val="404040"/>
                </a:solidFill>
                <a:effectLst/>
                <a:uLnTx/>
                <a:uFillTx/>
                <a:latin typeface="Segoe UI"/>
                <a:ea typeface="+mn-ea"/>
                <a:cs typeface="Segoe UI"/>
                <a:sym typeface="Roboto"/>
              </a:endParaRPr>
            </a:p>
          </p:txBody>
        </p:sp>
      </p:grpSp>
    </p:spTree>
    <p:custDataLst>
      <p:tags r:id="rId1"/>
    </p:custDataLst>
    <p:extLst>
      <p:ext uri="{BB962C8B-B14F-4D97-AF65-F5344CB8AC3E}">
        <p14:creationId xmlns:p14="http://schemas.microsoft.com/office/powerpoint/2010/main" val="3191079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כותרת 1"/>
          <p:cNvSpPr>
            <a:spLocks noGrp="1"/>
          </p:cNvSpPr>
          <p:nvPr>
            <p:ph type="title"/>
          </p:nvPr>
        </p:nvSpPr>
        <p:spPr>
          <a:xfrm>
            <a:off x="904554" y="-202214"/>
            <a:ext cx="5077522" cy="1325563"/>
          </a:xfrm>
        </p:spPr>
        <p:txBody>
          <a:bodyPr vert="horz" lIns="91440" tIns="45720" rIns="91440" bIns="45720" rtlCol="1" anchor="b">
            <a:noAutofit/>
          </a:bodyPr>
          <a:lstStyle/>
          <a:p>
            <a:pPr algn="ctr">
              <a:lnSpc>
                <a:spcPct val="110000"/>
              </a:lnSpc>
              <a:buFont typeface="Arial" panose="020B0604020202020204" pitchFamily="34" charset="0"/>
            </a:pPr>
            <a:r>
              <a:rPr lang="en-US" sz="6000" b="1" dirty="0">
                <a:solidFill>
                  <a:srgbClr val="31AEBF"/>
                </a:solidFill>
                <a:latin typeface="Segoe UI" panose="020B0502040204020203" pitchFamily="34" charset="0"/>
                <a:cs typeface="Segoe UI" panose="020B0502040204020203" pitchFamily="34" charset="0"/>
              </a:rPr>
              <a:t>skills</a:t>
            </a:r>
            <a:endParaRPr lang="he-IL" sz="6000" b="1" dirty="0">
              <a:solidFill>
                <a:schemeClr val="tx1">
                  <a:lumMod val="85000"/>
                  <a:lumOff val="15000"/>
                </a:schemeClr>
              </a:solidFill>
              <a:latin typeface="Segoe UI" panose="020B0502040204020203" pitchFamily="34" charset="0"/>
              <a:cs typeface="Segoe UI" panose="020B0502040204020203" pitchFamily="34" charset="0"/>
            </a:endParaRPr>
          </a:p>
        </p:txBody>
      </p:sp>
      <p:pic>
        <p:nvPicPr>
          <p:cNvPr id="9" name="תמונה 8">
            <a:extLst>
              <a:ext uri="{FF2B5EF4-FFF2-40B4-BE49-F238E27FC236}">
                <a16:creationId xmlns:a16="http://schemas.microsoft.com/office/drawing/2014/main" id="{BD3854AF-D253-4F54-B25B-CA50CB82C842}"/>
              </a:ext>
            </a:extLst>
          </p:cNvPr>
          <p:cNvPicPr>
            <a:picLocks noChangeAspect="1"/>
          </p:cNvPicPr>
          <p:nvPr/>
        </p:nvPicPr>
        <p:blipFill>
          <a:blip r:embed="rId4">
            <a:alphaModFix/>
          </a:blip>
          <a:stretch>
            <a:fillRect/>
          </a:stretch>
        </p:blipFill>
        <p:spPr>
          <a:xfrm>
            <a:off x="10796074" y="122215"/>
            <a:ext cx="1205929" cy="1205929"/>
          </a:xfrm>
          <a:prstGeom prst="rect">
            <a:avLst/>
          </a:prstGeom>
        </p:spPr>
      </p:pic>
      <p:pic>
        <p:nvPicPr>
          <p:cNvPr id="3" name="תמונה 2"/>
          <p:cNvPicPr>
            <a:picLocks noChangeAspect="1"/>
          </p:cNvPicPr>
          <p:nvPr/>
        </p:nvPicPr>
        <p:blipFill>
          <a:blip r:embed="rId5"/>
          <a:stretch>
            <a:fillRect/>
          </a:stretch>
        </p:blipFill>
        <p:spPr>
          <a:xfrm>
            <a:off x="4671130" y="122215"/>
            <a:ext cx="7065201" cy="6587410"/>
          </a:xfrm>
          <a:prstGeom prst="ellipse">
            <a:avLst/>
          </a:prstGeom>
        </p:spPr>
      </p:pic>
      <p:pic>
        <p:nvPicPr>
          <p:cNvPr id="10" name="גרפיקה 8">
            <a:extLst>
              <a:ext uri="{FF2B5EF4-FFF2-40B4-BE49-F238E27FC236}">
                <a16:creationId xmlns:a16="http://schemas.microsoft.com/office/drawing/2014/main" id="{762A38A5-BA9E-4613-8546-FE4846962BC2}"/>
              </a:ext>
            </a:extLst>
          </p:cNvPr>
          <p:cNvPicPr>
            <a:picLocks noChangeAspect="1"/>
          </p:cNvPicPr>
          <p:nvPr/>
        </p:nvPicPr>
        <p:blipFill rotWithShape="1">
          <a:blip r:embed="rId6">
            <a:duotone>
              <a:prstClr val="black"/>
              <a:srgbClr val="A5A5A5">
                <a:tint val="45000"/>
                <a:satMod val="400000"/>
              </a:srgbClr>
            </a:duotone>
            <a:extLst>
              <a:ext uri="{96DAC541-7B7A-43D3-8B79-37D633B846F1}">
                <asvg:svgBlip xmlns:asvg="http://schemas.microsoft.com/office/drawing/2016/SVG/main" r:embed="rId7"/>
              </a:ext>
            </a:extLst>
          </a:blip>
          <a:srcRect l="54455" t="30826" r="25216" b="20754"/>
          <a:stretch/>
        </p:blipFill>
        <p:spPr>
          <a:xfrm rot="12119448">
            <a:off x="-382660" y="-1691988"/>
            <a:ext cx="2883654" cy="5914661"/>
          </a:xfrm>
          <a:prstGeom prst="rect">
            <a:avLst/>
          </a:prstGeom>
        </p:spPr>
      </p:pic>
      <p:sp>
        <p:nvSpPr>
          <p:cNvPr id="2" name="תיבת טקסט 1">
            <a:extLst>
              <a:ext uri="{FF2B5EF4-FFF2-40B4-BE49-F238E27FC236}">
                <a16:creationId xmlns:a16="http://schemas.microsoft.com/office/drawing/2014/main" id="{4F45DAF3-9E65-4B70-AA11-38F3AD7A4503}"/>
              </a:ext>
            </a:extLst>
          </p:cNvPr>
          <p:cNvSpPr txBox="1"/>
          <p:nvPr/>
        </p:nvSpPr>
        <p:spPr>
          <a:xfrm>
            <a:off x="9525288" y="6390594"/>
            <a:ext cx="2793712" cy="461665"/>
          </a:xfrm>
          <a:prstGeom prst="rect">
            <a:avLst/>
          </a:prstGeom>
          <a:noFill/>
        </p:spPr>
        <p:txBody>
          <a:bodyPr wrap="square" rtlCol="1">
            <a:spAutoFit/>
          </a:bodyPr>
          <a:lstStyle/>
          <a:p>
            <a:r>
              <a:rPr lang="en-US" sz="2400" dirty="0">
                <a:solidFill>
                  <a:schemeClr val="accent2">
                    <a:lumMod val="75000"/>
                  </a:schemeClr>
                </a:solidFill>
                <a:hlinkClick r:id="rId8"/>
              </a:rPr>
              <a:t>Learning perception</a:t>
            </a:r>
            <a:endParaRPr lang="he-IL" sz="2400" dirty="0">
              <a:solidFill>
                <a:schemeClr val="accent2">
                  <a:lumMod val="75000"/>
                </a:schemeClr>
              </a:solidFill>
            </a:endParaRPr>
          </a:p>
        </p:txBody>
      </p:sp>
      <p:grpSp>
        <p:nvGrpSpPr>
          <p:cNvPr id="7" name="קבוצה 6">
            <a:extLst>
              <a:ext uri="{FF2B5EF4-FFF2-40B4-BE49-F238E27FC236}">
                <a16:creationId xmlns:a16="http://schemas.microsoft.com/office/drawing/2014/main" id="{684A9FFA-7355-BA47-C5DD-BEBF091CFEA8}"/>
              </a:ext>
            </a:extLst>
          </p:cNvPr>
          <p:cNvGrpSpPr/>
          <p:nvPr/>
        </p:nvGrpSpPr>
        <p:grpSpPr>
          <a:xfrm>
            <a:off x="2121576" y="3415920"/>
            <a:ext cx="2146300" cy="3262439"/>
            <a:chOff x="1490024" y="2216150"/>
            <a:chExt cx="2146300" cy="3262439"/>
          </a:xfrm>
        </p:grpSpPr>
        <p:sp>
          <p:nvSpPr>
            <p:cNvPr id="4" name="מלבן 3">
              <a:extLst>
                <a:ext uri="{FF2B5EF4-FFF2-40B4-BE49-F238E27FC236}">
                  <a16:creationId xmlns:a16="http://schemas.microsoft.com/office/drawing/2014/main" id="{790E1791-1F94-A11A-D43F-FA0E754FE038}"/>
                </a:ext>
              </a:extLst>
            </p:cNvPr>
            <p:cNvSpPr/>
            <p:nvPr/>
          </p:nvSpPr>
          <p:spPr>
            <a:xfrm>
              <a:off x="1490024" y="2216150"/>
              <a:ext cx="2146300" cy="6985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sz="3200" dirty="0"/>
                <a:t>cognitive</a:t>
              </a:r>
              <a:endParaRPr lang="he-IL" sz="3200" dirty="0"/>
            </a:p>
          </p:txBody>
        </p:sp>
        <p:sp>
          <p:nvSpPr>
            <p:cNvPr id="11" name="מלבן 10">
              <a:extLst>
                <a:ext uri="{FF2B5EF4-FFF2-40B4-BE49-F238E27FC236}">
                  <a16:creationId xmlns:a16="http://schemas.microsoft.com/office/drawing/2014/main" id="{4848CF48-0134-D622-C96F-35D606EDECE0}"/>
                </a:ext>
              </a:extLst>
            </p:cNvPr>
            <p:cNvSpPr/>
            <p:nvPr/>
          </p:nvSpPr>
          <p:spPr>
            <a:xfrm>
              <a:off x="1490024" y="3066670"/>
              <a:ext cx="2146300" cy="6985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en-US" sz="3200" dirty="0"/>
                <a:t>Emotional</a:t>
              </a:r>
              <a:endParaRPr lang="he-IL" sz="3200" dirty="0"/>
            </a:p>
          </p:txBody>
        </p:sp>
        <p:sp>
          <p:nvSpPr>
            <p:cNvPr id="12" name="מלבן 11">
              <a:extLst>
                <a:ext uri="{FF2B5EF4-FFF2-40B4-BE49-F238E27FC236}">
                  <a16:creationId xmlns:a16="http://schemas.microsoft.com/office/drawing/2014/main" id="{4FB02863-046C-4501-CD13-DF28CE0F4B43}"/>
                </a:ext>
              </a:extLst>
            </p:cNvPr>
            <p:cNvSpPr/>
            <p:nvPr/>
          </p:nvSpPr>
          <p:spPr>
            <a:xfrm>
              <a:off x="1490024" y="3915372"/>
              <a:ext cx="2146300" cy="698500"/>
            </a:xfrm>
            <a:prstGeom prst="rect">
              <a:avLst/>
            </a:prstGeom>
            <a:solidFill>
              <a:srgbClr val="FE391E"/>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sz="3200" dirty="0"/>
                <a:t>Social</a:t>
              </a:r>
              <a:endParaRPr lang="he-IL" sz="3200" dirty="0"/>
            </a:p>
          </p:txBody>
        </p:sp>
        <p:sp>
          <p:nvSpPr>
            <p:cNvPr id="14" name="מלבן 13">
              <a:extLst>
                <a:ext uri="{FF2B5EF4-FFF2-40B4-BE49-F238E27FC236}">
                  <a16:creationId xmlns:a16="http://schemas.microsoft.com/office/drawing/2014/main" id="{429E1EF9-4EC1-5859-CFD4-FC58A51994D9}"/>
                </a:ext>
              </a:extLst>
            </p:cNvPr>
            <p:cNvSpPr/>
            <p:nvPr/>
          </p:nvSpPr>
          <p:spPr>
            <a:xfrm>
              <a:off x="1490024" y="4780089"/>
              <a:ext cx="2146300" cy="698500"/>
            </a:xfrm>
            <a:prstGeom prst="rect">
              <a:avLst/>
            </a:prstGeom>
            <a:solidFill>
              <a:srgbClr val="FFC000"/>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sz="3200" dirty="0"/>
                <a:t>Physical</a:t>
              </a:r>
              <a:endParaRPr lang="he-IL" sz="3200" dirty="0"/>
            </a:p>
          </p:txBody>
        </p:sp>
      </p:grpSp>
      <p:sp>
        <p:nvSpPr>
          <p:cNvPr id="15" name="אליפסה 14">
            <a:extLst>
              <a:ext uri="{FF2B5EF4-FFF2-40B4-BE49-F238E27FC236}">
                <a16:creationId xmlns:a16="http://schemas.microsoft.com/office/drawing/2014/main" id="{6BCE255D-8844-C24B-ADF1-25BDD8E00EB2}"/>
              </a:ext>
            </a:extLst>
          </p:cNvPr>
          <p:cNvSpPr/>
          <p:nvPr/>
        </p:nvSpPr>
        <p:spPr>
          <a:xfrm>
            <a:off x="7010218" y="2274275"/>
            <a:ext cx="2388070" cy="230945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dirty="0"/>
              <a:t>The graduate of the Israeli education system</a:t>
            </a:r>
            <a:endParaRPr lang="he-IL" sz="2000" dirty="0"/>
          </a:p>
        </p:txBody>
      </p:sp>
      <p:sp>
        <p:nvSpPr>
          <p:cNvPr id="16" name="תיבת טקסט 15">
            <a:extLst>
              <a:ext uri="{FF2B5EF4-FFF2-40B4-BE49-F238E27FC236}">
                <a16:creationId xmlns:a16="http://schemas.microsoft.com/office/drawing/2014/main" id="{69A30400-F323-85C8-DCD1-A263D78227B9}"/>
              </a:ext>
            </a:extLst>
          </p:cNvPr>
          <p:cNvSpPr txBox="1"/>
          <p:nvPr/>
        </p:nvSpPr>
        <p:spPr>
          <a:xfrm>
            <a:off x="9372129" y="2539964"/>
            <a:ext cx="1263487" cy="707886"/>
          </a:xfrm>
          <a:prstGeom prst="rect">
            <a:avLst/>
          </a:prstGeom>
          <a:noFill/>
        </p:spPr>
        <p:txBody>
          <a:bodyPr wrap="none" rtlCol="1">
            <a:spAutoFit/>
          </a:bodyPr>
          <a:lstStyle/>
          <a:p>
            <a:pPr algn="l" rtl="0"/>
            <a:r>
              <a:rPr lang="en-US" sz="2000" dirty="0">
                <a:solidFill>
                  <a:schemeClr val="accent3"/>
                </a:solidFill>
              </a:rPr>
              <a:t>Scientific </a:t>
            </a:r>
          </a:p>
          <a:p>
            <a:pPr algn="l" rtl="0"/>
            <a:r>
              <a:rPr lang="en-US" sz="2000" dirty="0">
                <a:solidFill>
                  <a:schemeClr val="accent3"/>
                </a:solidFill>
              </a:rPr>
              <a:t>literacy</a:t>
            </a:r>
            <a:endParaRPr lang="he-IL" sz="2000" dirty="0">
              <a:solidFill>
                <a:schemeClr val="accent3"/>
              </a:solidFill>
            </a:endParaRPr>
          </a:p>
        </p:txBody>
      </p:sp>
      <p:sp>
        <p:nvSpPr>
          <p:cNvPr id="17" name="תיבת טקסט 16">
            <a:extLst>
              <a:ext uri="{FF2B5EF4-FFF2-40B4-BE49-F238E27FC236}">
                <a16:creationId xmlns:a16="http://schemas.microsoft.com/office/drawing/2014/main" id="{DE609CA7-BC28-6A1A-3111-84B2BA17B713}"/>
              </a:ext>
            </a:extLst>
          </p:cNvPr>
          <p:cNvSpPr txBox="1"/>
          <p:nvPr/>
        </p:nvSpPr>
        <p:spPr>
          <a:xfrm>
            <a:off x="9011611" y="1716175"/>
            <a:ext cx="1784463" cy="707886"/>
          </a:xfrm>
          <a:prstGeom prst="rect">
            <a:avLst/>
          </a:prstGeom>
          <a:noFill/>
        </p:spPr>
        <p:txBody>
          <a:bodyPr wrap="none" rtlCol="1">
            <a:spAutoFit/>
          </a:bodyPr>
          <a:lstStyle/>
          <a:p>
            <a:pPr algn="l" rtl="0"/>
            <a:r>
              <a:rPr lang="en-US" sz="2000" dirty="0">
                <a:solidFill>
                  <a:schemeClr val="accent3"/>
                </a:solidFill>
              </a:rPr>
              <a:t>mathematical </a:t>
            </a:r>
          </a:p>
          <a:p>
            <a:pPr algn="l" rtl="0"/>
            <a:r>
              <a:rPr lang="en-US" sz="2000" dirty="0">
                <a:solidFill>
                  <a:schemeClr val="accent3"/>
                </a:solidFill>
              </a:rPr>
              <a:t>literacy</a:t>
            </a:r>
            <a:endParaRPr lang="he-IL" sz="2000" dirty="0">
              <a:solidFill>
                <a:schemeClr val="accent3"/>
              </a:solidFill>
            </a:endParaRPr>
          </a:p>
        </p:txBody>
      </p:sp>
      <p:sp>
        <p:nvSpPr>
          <p:cNvPr id="18" name="תיבת טקסט 17">
            <a:extLst>
              <a:ext uri="{FF2B5EF4-FFF2-40B4-BE49-F238E27FC236}">
                <a16:creationId xmlns:a16="http://schemas.microsoft.com/office/drawing/2014/main" id="{96490590-616E-6D9A-0FC1-9240933542E8}"/>
              </a:ext>
            </a:extLst>
          </p:cNvPr>
          <p:cNvSpPr txBox="1"/>
          <p:nvPr/>
        </p:nvSpPr>
        <p:spPr>
          <a:xfrm>
            <a:off x="8053443" y="1197812"/>
            <a:ext cx="1191352" cy="707886"/>
          </a:xfrm>
          <a:prstGeom prst="rect">
            <a:avLst/>
          </a:prstGeom>
          <a:noFill/>
        </p:spPr>
        <p:txBody>
          <a:bodyPr wrap="none" rtlCol="1">
            <a:spAutoFit/>
          </a:bodyPr>
          <a:lstStyle/>
          <a:p>
            <a:pPr algn="l" rtl="0"/>
            <a:r>
              <a:rPr lang="en-US" sz="2000" dirty="0">
                <a:solidFill>
                  <a:schemeClr val="accent3"/>
                </a:solidFill>
              </a:rPr>
              <a:t>linguistic</a:t>
            </a:r>
          </a:p>
          <a:p>
            <a:pPr algn="l" rtl="0"/>
            <a:r>
              <a:rPr lang="en-US" sz="2000" dirty="0">
                <a:solidFill>
                  <a:schemeClr val="accent3"/>
                </a:solidFill>
              </a:rPr>
              <a:t>literacy</a:t>
            </a:r>
            <a:endParaRPr lang="he-IL" sz="2000" dirty="0">
              <a:solidFill>
                <a:schemeClr val="accent3"/>
              </a:solidFill>
            </a:endParaRPr>
          </a:p>
        </p:txBody>
      </p:sp>
      <p:sp>
        <p:nvSpPr>
          <p:cNvPr id="19" name="תיבת טקסט 18">
            <a:extLst>
              <a:ext uri="{FF2B5EF4-FFF2-40B4-BE49-F238E27FC236}">
                <a16:creationId xmlns:a16="http://schemas.microsoft.com/office/drawing/2014/main" id="{4ED4EB85-07CE-DD18-D26E-833FA22A3D06}"/>
              </a:ext>
            </a:extLst>
          </p:cNvPr>
          <p:cNvSpPr txBox="1"/>
          <p:nvPr/>
        </p:nvSpPr>
        <p:spPr>
          <a:xfrm>
            <a:off x="9398288" y="3411227"/>
            <a:ext cx="1423946" cy="707886"/>
          </a:xfrm>
          <a:prstGeom prst="rect">
            <a:avLst/>
          </a:prstGeom>
          <a:noFill/>
        </p:spPr>
        <p:txBody>
          <a:bodyPr wrap="square" rtlCol="1">
            <a:spAutoFit/>
          </a:bodyPr>
          <a:lstStyle/>
          <a:p>
            <a:pPr algn="l" rtl="0"/>
            <a:r>
              <a:rPr lang="en-US" sz="2000" dirty="0">
                <a:solidFill>
                  <a:schemeClr val="accent3"/>
                </a:solidFill>
              </a:rPr>
              <a:t>Critical thinking</a:t>
            </a:r>
            <a:endParaRPr lang="he-IL" sz="2000" dirty="0">
              <a:solidFill>
                <a:schemeClr val="accent3"/>
              </a:solidFill>
            </a:endParaRPr>
          </a:p>
        </p:txBody>
      </p:sp>
      <p:sp>
        <p:nvSpPr>
          <p:cNvPr id="20" name="תיבת טקסט 19">
            <a:extLst>
              <a:ext uri="{FF2B5EF4-FFF2-40B4-BE49-F238E27FC236}">
                <a16:creationId xmlns:a16="http://schemas.microsoft.com/office/drawing/2014/main" id="{CACAEE24-E6FD-1F49-7B3B-F317243D570A}"/>
              </a:ext>
            </a:extLst>
          </p:cNvPr>
          <p:cNvSpPr txBox="1"/>
          <p:nvPr/>
        </p:nvSpPr>
        <p:spPr>
          <a:xfrm>
            <a:off x="9089569" y="4261747"/>
            <a:ext cx="1423946" cy="707886"/>
          </a:xfrm>
          <a:prstGeom prst="rect">
            <a:avLst/>
          </a:prstGeom>
          <a:noFill/>
        </p:spPr>
        <p:txBody>
          <a:bodyPr wrap="square" rtlCol="1">
            <a:spAutoFit/>
          </a:bodyPr>
          <a:lstStyle/>
          <a:p>
            <a:pPr algn="l" rtl="0"/>
            <a:r>
              <a:rPr lang="en-US" sz="2000" dirty="0">
                <a:solidFill>
                  <a:schemeClr val="accent3"/>
                </a:solidFill>
              </a:rPr>
              <a:t>Creative thinking</a:t>
            </a:r>
            <a:endParaRPr lang="he-IL" sz="2000" dirty="0">
              <a:solidFill>
                <a:schemeClr val="accent3"/>
              </a:solidFill>
            </a:endParaRPr>
          </a:p>
        </p:txBody>
      </p:sp>
      <p:sp>
        <p:nvSpPr>
          <p:cNvPr id="21" name="תיבת טקסט 20">
            <a:extLst>
              <a:ext uri="{FF2B5EF4-FFF2-40B4-BE49-F238E27FC236}">
                <a16:creationId xmlns:a16="http://schemas.microsoft.com/office/drawing/2014/main" id="{7B87BA4D-A2BA-0D24-8647-CB3838F70C9F}"/>
              </a:ext>
            </a:extLst>
          </p:cNvPr>
          <p:cNvSpPr txBox="1"/>
          <p:nvPr/>
        </p:nvSpPr>
        <p:spPr>
          <a:xfrm>
            <a:off x="8510720" y="4787882"/>
            <a:ext cx="1423946" cy="707886"/>
          </a:xfrm>
          <a:prstGeom prst="rect">
            <a:avLst/>
          </a:prstGeom>
          <a:noFill/>
        </p:spPr>
        <p:txBody>
          <a:bodyPr wrap="square" rtlCol="1">
            <a:spAutoFit/>
          </a:bodyPr>
          <a:lstStyle/>
          <a:p>
            <a:pPr algn="l" rtl="0"/>
            <a:r>
              <a:rPr lang="en-US" sz="2000" dirty="0">
                <a:solidFill>
                  <a:schemeClr val="accent3"/>
                </a:solidFill>
              </a:rPr>
              <a:t>Digital literacy</a:t>
            </a:r>
            <a:endParaRPr lang="he-IL" sz="2000" dirty="0">
              <a:solidFill>
                <a:schemeClr val="accent3"/>
              </a:solidFill>
            </a:endParaRPr>
          </a:p>
        </p:txBody>
      </p:sp>
      <p:sp>
        <p:nvSpPr>
          <p:cNvPr id="22" name="תיבת טקסט 21">
            <a:extLst>
              <a:ext uri="{FF2B5EF4-FFF2-40B4-BE49-F238E27FC236}">
                <a16:creationId xmlns:a16="http://schemas.microsoft.com/office/drawing/2014/main" id="{FD73BFC2-7AA4-EFFA-0A9D-EC648E3386CE}"/>
              </a:ext>
            </a:extLst>
          </p:cNvPr>
          <p:cNvSpPr txBox="1"/>
          <p:nvPr/>
        </p:nvSpPr>
        <p:spPr>
          <a:xfrm>
            <a:off x="7610870" y="5053456"/>
            <a:ext cx="1423946" cy="707886"/>
          </a:xfrm>
          <a:prstGeom prst="rect">
            <a:avLst/>
          </a:prstGeom>
          <a:noFill/>
        </p:spPr>
        <p:txBody>
          <a:bodyPr wrap="square" rtlCol="1">
            <a:spAutoFit/>
          </a:bodyPr>
          <a:lstStyle/>
          <a:p>
            <a:pPr algn="l" rtl="0"/>
            <a:r>
              <a:rPr lang="en-US" sz="2000" dirty="0">
                <a:solidFill>
                  <a:schemeClr val="accent3"/>
                </a:solidFill>
              </a:rPr>
              <a:t>Media literacy</a:t>
            </a:r>
            <a:endParaRPr lang="he-IL" sz="2000" dirty="0">
              <a:solidFill>
                <a:schemeClr val="accent3"/>
              </a:solidFill>
            </a:endParaRPr>
          </a:p>
        </p:txBody>
      </p:sp>
      <p:sp>
        <p:nvSpPr>
          <p:cNvPr id="23" name="תיבת טקסט 22">
            <a:extLst>
              <a:ext uri="{FF2B5EF4-FFF2-40B4-BE49-F238E27FC236}">
                <a16:creationId xmlns:a16="http://schemas.microsoft.com/office/drawing/2014/main" id="{1C0F138E-E418-13B7-157F-DC5BDE0CA843}"/>
              </a:ext>
            </a:extLst>
          </p:cNvPr>
          <p:cNvSpPr txBox="1"/>
          <p:nvPr/>
        </p:nvSpPr>
        <p:spPr>
          <a:xfrm>
            <a:off x="6882346" y="4319085"/>
            <a:ext cx="892260" cy="1015663"/>
          </a:xfrm>
          <a:prstGeom prst="rect">
            <a:avLst/>
          </a:prstGeom>
          <a:noFill/>
        </p:spPr>
        <p:txBody>
          <a:bodyPr wrap="square" rtlCol="1">
            <a:spAutoFit/>
          </a:bodyPr>
          <a:lstStyle/>
          <a:p>
            <a:pPr algn="l" rtl="0"/>
            <a:r>
              <a:rPr lang="en-US" sz="2000" dirty="0">
                <a:solidFill>
                  <a:schemeClr val="accent1">
                    <a:lumMod val="60000"/>
                    <a:lumOff val="40000"/>
                  </a:schemeClr>
                </a:solidFill>
              </a:rPr>
              <a:t>Self aware-ness</a:t>
            </a:r>
            <a:endParaRPr lang="he-IL" sz="2000" dirty="0">
              <a:solidFill>
                <a:schemeClr val="accent1">
                  <a:lumMod val="60000"/>
                  <a:lumOff val="40000"/>
                </a:schemeClr>
              </a:solidFill>
            </a:endParaRPr>
          </a:p>
        </p:txBody>
      </p:sp>
      <p:sp>
        <p:nvSpPr>
          <p:cNvPr id="24" name="תיבת טקסט 23">
            <a:extLst>
              <a:ext uri="{FF2B5EF4-FFF2-40B4-BE49-F238E27FC236}">
                <a16:creationId xmlns:a16="http://schemas.microsoft.com/office/drawing/2014/main" id="{BEAB3952-A3C8-DA4E-DBDE-008406696684}"/>
              </a:ext>
            </a:extLst>
          </p:cNvPr>
          <p:cNvSpPr txBox="1"/>
          <p:nvPr/>
        </p:nvSpPr>
        <p:spPr>
          <a:xfrm>
            <a:off x="6005375" y="3892491"/>
            <a:ext cx="1041969" cy="1015663"/>
          </a:xfrm>
          <a:prstGeom prst="rect">
            <a:avLst/>
          </a:prstGeom>
          <a:noFill/>
        </p:spPr>
        <p:txBody>
          <a:bodyPr wrap="square" rtlCol="1">
            <a:spAutoFit/>
          </a:bodyPr>
          <a:lstStyle/>
          <a:p>
            <a:pPr algn="l" rtl="0"/>
            <a:r>
              <a:rPr lang="en-US" sz="2000" dirty="0">
                <a:solidFill>
                  <a:schemeClr val="accent1">
                    <a:lumMod val="60000"/>
                    <a:lumOff val="40000"/>
                  </a:schemeClr>
                </a:solidFill>
              </a:rPr>
              <a:t>Self directedness</a:t>
            </a:r>
            <a:endParaRPr lang="he-IL" sz="2000" dirty="0">
              <a:solidFill>
                <a:schemeClr val="accent1">
                  <a:lumMod val="60000"/>
                  <a:lumOff val="40000"/>
                </a:schemeClr>
              </a:solidFill>
            </a:endParaRPr>
          </a:p>
        </p:txBody>
      </p:sp>
      <p:sp>
        <p:nvSpPr>
          <p:cNvPr id="25" name="תיבת טקסט 24">
            <a:extLst>
              <a:ext uri="{FF2B5EF4-FFF2-40B4-BE49-F238E27FC236}">
                <a16:creationId xmlns:a16="http://schemas.microsoft.com/office/drawing/2014/main" id="{FC96040F-9D87-3D6B-3272-A15A8C3EF62E}"/>
              </a:ext>
            </a:extLst>
          </p:cNvPr>
          <p:cNvSpPr txBox="1"/>
          <p:nvPr/>
        </p:nvSpPr>
        <p:spPr>
          <a:xfrm>
            <a:off x="5854432" y="3142970"/>
            <a:ext cx="1367597" cy="707886"/>
          </a:xfrm>
          <a:prstGeom prst="rect">
            <a:avLst/>
          </a:prstGeom>
          <a:noFill/>
        </p:spPr>
        <p:txBody>
          <a:bodyPr wrap="square" rtlCol="1">
            <a:spAutoFit/>
          </a:bodyPr>
          <a:lstStyle/>
          <a:p>
            <a:pPr algn="l" rtl="0"/>
            <a:r>
              <a:rPr lang="en-US" sz="2000" dirty="0">
                <a:solidFill>
                  <a:srgbClr val="FE391E"/>
                </a:solidFill>
              </a:rPr>
              <a:t>Social awareness</a:t>
            </a:r>
            <a:endParaRPr lang="he-IL" sz="2000" dirty="0">
              <a:solidFill>
                <a:srgbClr val="FE391E"/>
              </a:solidFill>
            </a:endParaRPr>
          </a:p>
        </p:txBody>
      </p:sp>
      <p:sp>
        <p:nvSpPr>
          <p:cNvPr id="26" name="תיבת טקסט 25">
            <a:extLst>
              <a:ext uri="{FF2B5EF4-FFF2-40B4-BE49-F238E27FC236}">
                <a16:creationId xmlns:a16="http://schemas.microsoft.com/office/drawing/2014/main" id="{D9A8B43A-E66D-BE6E-D242-4147A0F1FDA0}"/>
              </a:ext>
            </a:extLst>
          </p:cNvPr>
          <p:cNvSpPr txBox="1"/>
          <p:nvPr/>
        </p:nvSpPr>
        <p:spPr>
          <a:xfrm>
            <a:off x="6006555" y="2263755"/>
            <a:ext cx="1837414" cy="707886"/>
          </a:xfrm>
          <a:prstGeom prst="rect">
            <a:avLst/>
          </a:prstGeom>
          <a:noFill/>
        </p:spPr>
        <p:txBody>
          <a:bodyPr wrap="square" rtlCol="1">
            <a:spAutoFit/>
          </a:bodyPr>
          <a:lstStyle/>
          <a:p>
            <a:pPr algn="l" rtl="0"/>
            <a:r>
              <a:rPr lang="en-US" sz="2000" dirty="0">
                <a:solidFill>
                  <a:srgbClr val="FE391E"/>
                </a:solidFill>
              </a:rPr>
              <a:t>Social management</a:t>
            </a:r>
            <a:endParaRPr lang="he-IL" sz="2000" dirty="0">
              <a:solidFill>
                <a:srgbClr val="FE391E"/>
              </a:solidFill>
            </a:endParaRPr>
          </a:p>
        </p:txBody>
      </p:sp>
      <p:sp>
        <p:nvSpPr>
          <p:cNvPr id="27" name="תיבת טקסט 26">
            <a:extLst>
              <a:ext uri="{FF2B5EF4-FFF2-40B4-BE49-F238E27FC236}">
                <a16:creationId xmlns:a16="http://schemas.microsoft.com/office/drawing/2014/main" id="{C11FDEA4-7FD4-28B9-5E6A-02BE19A10F7F}"/>
              </a:ext>
            </a:extLst>
          </p:cNvPr>
          <p:cNvSpPr txBox="1"/>
          <p:nvPr/>
        </p:nvSpPr>
        <p:spPr>
          <a:xfrm>
            <a:off x="6677824" y="1507949"/>
            <a:ext cx="1837414" cy="707886"/>
          </a:xfrm>
          <a:prstGeom prst="rect">
            <a:avLst/>
          </a:prstGeom>
          <a:noFill/>
        </p:spPr>
        <p:txBody>
          <a:bodyPr wrap="square" rtlCol="1">
            <a:spAutoFit/>
          </a:bodyPr>
          <a:lstStyle/>
          <a:p>
            <a:pPr algn="l" rtl="0"/>
            <a:r>
              <a:rPr lang="en-US" sz="2000" dirty="0">
                <a:solidFill>
                  <a:srgbClr val="FE391E"/>
                </a:solidFill>
              </a:rPr>
              <a:t>Global</a:t>
            </a:r>
          </a:p>
          <a:p>
            <a:pPr algn="l" rtl="0"/>
            <a:r>
              <a:rPr lang="en-US" sz="2000" dirty="0">
                <a:solidFill>
                  <a:srgbClr val="FE391E"/>
                </a:solidFill>
              </a:rPr>
              <a:t>literacy</a:t>
            </a:r>
            <a:endParaRPr lang="he-IL" sz="2000" dirty="0">
              <a:solidFill>
                <a:srgbClr val="FE391E"/>
              </a:solidFill>
            </a:endParaRPr>
          </a:p>
        </p:txBody>
      </p:sp>
      <p:sp>
        <p:nvSpPr>
          <p:cNvPr id="28" name="תיבת טקסט 27">
            <a:extLst>
              <a:ext uri="{FF2B5EF4-FFF2-40B4-BE49-F238E27FC236}">
                <a16:creationId xmlns:a16="http://schemas.microsoft.com/office/drawing/2014/main" id="{77F775BA-8EEC-BB21-FDF9-6E483BB212B4}"/>
              </a:ext>
            </a:extLst>
          </p:cNvPr>
          <p:cNvSpPr txBox="1"/>
          <p:nvPr/>
        </p:nvSpPr>
        <p:spPr>
          <a:xfrm>
            <a:off x="6006555" y="56012"/>
            <a:ext cx="1837414" cy="707886"/>
          </a:xfrm>
          <a:prstGeom prst="rect">
            <a:avLst/>
          </a:prstGeom>
          <a:noFill/>
        </p:spPr>
        <p:txBody>
          <a:bodyPr wrap="square" rtlCol="1">
            <a:spAutoFit/>
          </a:bodyPr>
          <a:lstStyle/>
          <a:p>
            <a:pPr algn="l" rtl="0"/>
            <a:r>
              <a:rPr lang="en-US" sz="2000" dirty="0" err="1">
                <a:solidFill>
                  <a:srgbClr val="FE391E"/>
                </a:solidFill>
              </a:rPr>
              <a:t>Physicl</a:t>
            </a:r>
            <a:r>
              <a:rPr lang="en-US" sz="2000" dirty="0">
                <a:solidFill>
                  <a:srgbClr val="FE391E"/>
                </a:solidFill>
              </a:rPr>
              <a:t>-</a:t>
            </a:r>
          </a:p>
          <a:p>
            <a:pPr algn="l" rtl="0"/>
            <a:r>
              <a:rPr lang="en-US" sz="2000" dirty="0">
                <a:solidFill>
                  <a:srgbClr val="FE391E"/>
                </a:solidFill>
              </a:rPr>
              <a:t>health literacy</a:t>
            </a:r>
            <a:endParaRPr lang="he-IL" sz="2000" dirty="0">
              <a:solidFill>
                <a:srgbClr val="FE391E"/>
              </a:solidFill>
            </a:endParaRPr>
          </a:p>
        </p:txBody>
      </p:sp>
    </p:spTree>
    <p:custDataLst>
      <p:tags r:id="rId1"/>
    </p:custDataLst>
    <p:extLst>
      <p:ext uri="{BB962C8B-B14F-4D97-AF65-F5344CB8AC3E}">
        <p14:creationId xmlns:p14="http://schemas.microsoft.com/office/powerpoint/2010/main" val="22302516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301F447-EEF7-48F5-AF73-7566EE7F64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כותרת 1">
            <a:extLst>
              <a:ext uri="{FF2B5EF4-FFF2-40B4-BE49-F238E27FC236}">
                <a16:creationId xmlns:a16="http://schemas.microsoft.com/office/drawing/2014/main" id="{5BFF5D17-2E4F-67E8-9A67-9F5B979E7B66}"/>
              </a:ext>
            </a:extLst>
          </p:cNvPr>
          <p:cNvSpPr>
            <a:spLocks noGrp="1"/>
          </p:cNvSpPr>
          <p:nvPr>
            <p:ph type="title"/>
          </p:nvPr>
        </p:nvSpPr>
        <p:spPr>
          <a:xfrm>
            <a:off x="841248" y="334644"/>
            <a:ext cx="10509504" cy="1076914"/>
          </a:xfrm>
        </p:spPr>
        <p:txBody>
          <a:bodyPr anchor="ctr">
            <a:normAutofit/>
          </a:bodyPr>
          <a:lstStyle/>
          <a:p>
            <a:pPr rtl="0"/>
            <a:r>
              <a:rPr lang="en-US" sz="4000" b="1" spc="0">
                <a:effectLst/>
              </a:rPr>
              <a:t>Global Literacy</a:t>
            </a:r>
            <a:endParaRPr lang="he-IL" sz="4000"/>
          </a:p>
        </p:txBody>
      </p:sp>
      <p:sp>
        <p:nvSpPr>
          <p:cNvPr id="11" name="Rectangle 10">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51299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טבלה 4">
            <a:extLst>
              <a:ext uri="{FF2B5EF4-FFF2-40B4-BE49-F238E27FC236}">
                <a16:creationId xmlns:a16="http://schemas.microsoft.com/office/drawing/2014/main" id="{1F9D2DB1-21A6-BAA6-6BFC-F07F9F6906F5}"/>
              </a:ext>
            </a:extLst>
          </p:cNvPr>
          <p:cNvGraphicFramePr>
            <a:graphicFrameLocks noGrp="1"/>
          </p:cNvGraphicFramePr>
          <p:nvPr>
            <p:ph idx="1"/>
            <p:extLst>
              <p:ext uri="{D42A27DB-BD31-4B8C-83A1-F6EECF244321}">
                <p14:modId xmlns:p14="http://schemas.microsoft.com/office/powerpoint/2010/main" val="3047391302"/>
              </p:ext>
            </p:extLst>
          </p:nvPr>
        </p:nvGraphicFramePr>
        <p:xfrm>
          <a:off x="838200" y="1894038"/>
          <a:ext cx="10506456" cy="4222070"/>
        </p:xfrm>
        <a:graphic>
          <a:graphicData uri="http://schemas.openxmlformats.org/drawingml/2006/table">
            <a:tbl>
              <a:tblPr rtl="1" firstRow="1" bandRow="1">
                <a:solidFill>
                  <a:srgbClr val="F2F2F2">
                    <a:alpha val="30196"/>
                  </a:srgbClr>
                </a:solidFill>
                <a:tableStyleId>{5C22544A-7EE6-4342-B048-85BDC9FD1C3A}</a:tableStyleId>
              </a:tblPr>
              <a:tblGrid>
                <a:gridCol w="5719565">
                  <a:extLst>
                    <a:ext uri="{9D8B030D-6E8A-4147-A177-3AD203B41FA5}">
                      <a16:colId xmlns:a16="http://schemas.microsoft.com/office/drawing/2014/main" val="3797678944"/>
                    </a:ext>
                  </a:extLst>
                </a:gridCol>
                <a:gridCol w="4786891">
                  <a:extLst>
                    <a:ext uri="{9D8B030D-6E8A-4147-A177-3AD203B41FA5}">
                      <a16:colId xmlns:a16="http://schemas.microsoft.com/office/drawing/2014/main" val="268677892"/>
                    </a:ext>
                  </a:extLst>
                </a:gridCol>
              </a:tblGrid>
              <a:tr h="851611">
                <a:tc>
                  <a:txBody>
                    <a:bodyPr/>
                    <a:lstStyle/>
                    <a:p>
                      <a:pPr algn="l" rtl="0">
                        <a:lnSpc>
                          <a:spcPct val="100000"/>
                        </a:lnSpc>
                        <a:spcBef>
                          <a:spcPts val="565"/>
                        </a:spcBef>
                        <a:tabLst>
                          <a:tab pos="139700" algn="l"/>
                          <a:tab pos="279400" algn="l"/>
                        </a:tabLst>
                      </a:pPr>
                      <a:r>
                        <a:rPr lang="en-US" sz="2800" b="0" cap="none" spc="0">
                          <a:solidFill>
                            <a:schemeClr val="bg1"/>
                          </a:solidFill>
                          <a:effectLst/>
                        </a:rPr>
                        <a:t>The skill</a:t>
                      </a:r>
                      <a:endParaRPr lang="en-US" sz="2800" b="0" cap="none" spc="0">
                        <a:solidFill>
                          <a:schemeClr val="bg1"/>
                        </a:solidFill>
                        <a:effectLst/>
                        <a:latin typeface="Fb HadasaNewBook"/>
                        <a:ea typeface="Calibri" panose="020F0502020204030204" pitchFamily="34" charset="0"/>
                        <a:cs typeface="Arial" panose="020B0604020202020204" pitchFamily="34" charset="0"/>
                      </a:endParaRPr>
                    </a:p>
                  </a:txBody>
                  <a:tcPr marL="233893" marR="50158" marT="179918" marB="179918"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algn="l" rtl="0">
                        <a:lnSpc>
                          <a:spcPct val="100000"/>
                        </a:lnSpc>
                        <a:spcBef>
                          <a:spcPts val="565"/>
                        </a:spcBef>
                        <a:tabLst>
                          <a:tab pos="139700" algn="l"/>
                          <a:tab pos="279400" algn="l"/>
                        </a:tabLst>
                      </a:pPr>
                      <a:r>
                        <a:rPr lang="en-US" sz="2800" b="0" cap="none" spc="0">
                          <a:solidFill>
                            <a:schemeClr val="bg1"/>
                          </a:solidFill>
                          <a:effectLst/>
                        </a:rPr>
                        <a:t>Core ability</a:t>
                      </a:r>
                      <a:endParaRPr lang="en-US" sz="2800" b="0" cap="none" spc="0">
                        <a:solidFill>
                          <a:schemeClr val="bg1"/>
                        </a:solidFill>
                        <a:effectLst/>
                        <a:latin typeface="Fb HadasaNewBook"/>
                        <a:ea typeface="Calibri" panose="020F0502020204030204" pitchFamily="34" charset="0"/>
                        <a:cs typeface="Arial" panose="020B0604020202020204" pitchFamily="34" charset="0"/>
                      </a:endParaRPr>
                    </a:p>
                  </a:txBody>
                  <a:tcPr marL="233893" marR="95037" marT="179918" marB="179918"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614949517"/>
                  </a:ext>
                </a:extLst>
              </a:tr>
              <a:tr h="3370459">
                <a:tc>
                  <a:txBody>
                    <a:bodyPr/>
                    <a:lstStyle/>
                    <a:p>
                      <a:pPr marL="0" marR="0" lvl="0" indent="0" algn="l" defTabSz="914400" rtl="0" eaLnBrk="1" fontAlgn="auto" latinLnBrk="0" hangingPunct="1">
                        <a:lnSpc>
                          <a:spcPct val="100000"/>
                        </a:lnSpc>
                        <a:spcBef>
                          <a:spcPts val="565"/>
                        </a:spcBef>
                        <a:spcAft>
                          <a:spcPts val="0"/>
                        </a:spcAft>
                        <a:buClrTx/>
                        <a:buSzTx/>
                        <a:buFontTx/>
                        <a:buNone/>
                        <a:tabLst>
                          <a:tab pos="139700" algn="l"/>
                          <a:tab pos="279400" algn="l"/>
                        </a:tabLst>
                        <a:defRPr/>
                      </a:pPr>
                      <a:r>
                        <a:rPr lang="en-US" sz="2800" kern="1200" cap="none" spc="0">
                          <a:solidFill>
                            <a:schemeClr val="tx1"/>
                          </a:solidFill>
                          <a:effectLst/>
                          <a:latin typeface="+mn-lt"/>
                          <a:ea typeface="+mn-ea"/>
                          <a:cs typeface="+mn-cs"/>
                        </a:rPr>
                        <a:t>The ability to be versed in and care about global issues; to demonstrate curiosity, openness and empathy toward people </a:t>
                      </a:r>
                      <a:r>
                        <a:rPr lang="en-US" sz="2800" kern="1200" cap="none" spc="0" err="1">
                          <a:solidFill>
                            <a:schemeClr val="tx1"/>
                          </a:solidFill>
                          <a:effectLst/>
                          <a:latin typeface="+mn-lt"/>
                          <a:ea typeface="+mn-ea"/>
                          <a:cs typeface="+mn-cs"/>
                        </a:rPr>
                        <a:t>fromdifferent</a:t>
                      </a:r>
                      <a:r>
                        <a:rPr lang="en-US" sz="2800" kern="1200" cap="none" spc="0">
                          <a:solidFill>
                            <a:schemeClr val="tx1"/>
                          </a:solidFill>
                          <a:effectLst/>
                          <a:latin typeface="+mn-lt"/>
                          <a:ea typeface="+mn-ea"/>
                          <a:cs typeface="+mn-cs"/>
                        </a:rPr>
                        <a:t> groups and cultures, to cooperate with them and to respect social norms.</a:t>
                      </a:r>
                      <a:endParaRPr lang="en-US" sz="2800" cap="none" spc="0">
                        <a:solidFill>
                          <a:schemeClr val="tx1"/>
                        </a:solidFill>
                        <a:effectLst/>
                        <a:latin typeface="Fb HadasaNewBook"/>
                        <a:ea typeface="Calibri" panose="020F0502020204030204" pitchFamily="34" charset="0"/>
                        <a:cs typeface="Arial" panose="020B0604020202020204" pitchFamily="34" charset="0"/>
                      </a:endParaRPr>
                    </a:p>
                  </a:txBody>
                  <a:tcPr marL="233893" marR="50158" marT="179918" marB="179918">
                    <a:lnL w="38100" cap="flat" cmpd="sng" algn="ctr">
                      <a:noFill/>
                      <a:prstDash val="solid"/>
                    </a:lnL>
                    <a:lnR w="6350" cap="flat" cmpd="sng" algn="ctr">
                      <a:solidFill>
                        <a:schemeClr val="tx1">
                          <a:lumMod val="75000"/>
                          <a:lumOff val="25000"/>
                        </a:schemeClr>
                      </a:solidFill>
                      <a:prstDash val="solid"/>
                    </a:lnR>
                    <a:lnT w="38100" cmpd="sng">
                      <a:noFill/>
                    </a:lnT>
                    <a:lnB w="38100" cap="flat" cmpd="sng" algn="ctr">
                      <a:noFill/>
                      <a:prstDash val="solid"/>
                    </a:lnB>
                    <a:solidFill>
                      <a:srgbClr val="F2F2F2">
                        <a:alpha val="30196"/>
                      </a:srgbClr>
                    </a:solidFill>
                  </a:tcPr>
                </a:tc>
                <a:tc>
                  <a:txBody>
                    <a:bodyPr/>
                    <a:lstStyle/>
                    <a:p>
                      <a:pPr rtl="0"/>
                      <a:r>
                        <a:rPr lang="en-US" sz="2800" kern="1200" cap="none" spc="0">
                          <a:solidFill>
                            <a:schemeClr val="tx1"/>
                          </a:solidFill>
                          <a:effectLst/>
                          <a:latin typeface="+mn-lt"/>
                          <a:ea typeface="+mn-ea"/>
                          <a:cs typeface="+mn-cs"/>
                        </a:rPr>
                        <a:t>-Global awareness</a:t>
                      </a:r>
                    </a:p>
                    <a:p>
                      <a:pPr rtl="0"/>
                      <a:r>
                        <a:rPr lang="en-US" sz="2800" kern="1200" cap="none" spc="0">
                          <a:solidFill>
                            <a:schemeClr val="tx1"/>
                          </a:solidFill>
                          <a:effectLst/>
                          <a:latin typeface="+mn-lt"/>
                          <a:ea typeface="+mn-ea"/>
                          <a:cs typeface="+mn-cs"/>
                        </a:rPr>
                        <a:t>-Global responsibility</a:t>
                      </a:r>
                    </a:p>
                    <a:p>
                      <a:r>
                        <a:rPr lang="en-US" sz="2800" kern="1200" cap="none" spc="0">
                          <a:solidFill>
                            <a:schemeClr val="tx1"/>
                          </a:solidFill>
                          <a:effectLst/>
                          <a:latin typeface="+mn-lt"/>
                          <a:ea typeface="+mn-ea"/>
                          <a:cs typeface="+mn-cs"/>
                        </a:rPr>
                        <a:t>-Acting with an approach of multiculturalism</a:t>
                      </a:r>
                      <a:endParaRPr lang="en-US" sz="2800" b="0" cap="none" spc="0">
                        <a:solidFill>
                          <a:schemeClr val="tx1"/>
                        </a:solidFill>
                        <a:effectLst/>
                        <a:latin typeface="Fb HadasaNewBook"/>
                        <a:ea typeface="Calibri" panose="020F0502020204030204" pitchFamily="34" charset="0"/>
                        <a:cs typeface="Arial" panose="020B0604020202020204" pitchFamily="34" charset="0"/>
                      </a:endParaRPr>
                    </a:p>
                  </a:txBody>
                  <a:tcPr marL="233893" marR="95037" marT="179918" marB="179918">
                    <a:lnL w="6350" cap="flat" cmpd="sng" algn="ctr">
                      <a:solidFill>
                        <a:schemeClr val="tx1">
                          <a:lumMod val="75000"/>
                          <a:lumOff val="25000"/>
                        </a:schemeClr>
                      </a:solidFill>
                      <a:prstDash val="solid"/>
                    </a:lnL>
                    <a:lnR w="38100" cap="flat" cmpd="sng" algn="ctr">
                      <a:noFill/>
                      <a:prstDash val="solid"/>
                    </a:lnR>
                    <a:lnT w="38100" cmpd="sng">
                      <a:noFill/>
                    </a:lnT>
                    <a:lnB w="38100" cap="flat" cmpd="sng" algn="ctr">
                      <a:noFill/>
                      <a:prstDash val="solid"/>
                    </a:lnB>
                    <a:solidFill>
                      <a:srgbClr val="F2F2F2">
                        <a:alpha val="30196"/>
                      </a:srgbClr>
                    </a:solidFill>
                  </a:tcPr>
                </a:tc>
                <a:extLst>
                  <a:ext uri="{0D108BD9-81ED-4DB2-BD59-A6C34878D82A}">
                    <a16:rowId xmlns:a16="http://schemas.microsoft.com/office/drawing/2014/main" val="1195834093"/>
                  </a:ext>
                </a:extLst>
              </a:tr>
            </a:tbl>
          </a:graphicData>
        </a:graphic>
      </p:graphicFrame>
    </p:spTree>
    <p:extLst>
      <p:ext uri="{BB962C8B-B14F-4D97-AF65-F5344CB8AC3E}">
        <p14:creationId xmlns:p14="http://schemas.microsoft.com/office/powerpoint/2010/main" val="2987271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p:cNvSpPr>
            <a:spLocks noGrp="1"/>
          </p:cNvSpPr>
          <p:nvPr>
            <p:ph type="ctrTitle"/>
          </p:nvPr>
        </p:nvSpPr>
        <p:spPr>
          <a:xfrm>
            <a:off x="152399" y="2058274"/>
            <a:ext cx="5850962" cy="1655762"/>
          </a:xfrm>
        </p:spPr>
        <p:txBody>
          <a:bodyPr>
            <a:noAutofit/>
          </a:bodyPr>
          <a:lstStyle/>
          <a:p>
            <a:r>
              <a:rPr lang="en-US" sz="6600" b="1" dirty="0"/>
              <a:t>Thank you</a:t>
            </a:r>
            <a:endParaRPr lang="he-IL" sz="6600" b="1" dirty="0"/>
          </a:p>
        </p:txBody>
      </p:sp>
      <p:sp>
        <p:nvSpPr>
          <p:cNvPr id="9" name="כותרת משנה 1"/>
          <p:cNvSpPr txBox="1">
            <a:spLocks/>
          </p:cNvSpPr>
          <p:nvPr/>
        </p:nvSpPr>
        <p:spPr>
          <a:xfrm>
            <a:off x="468138" y="1237138"/>
            <a:ext cx="5234162" cy="1176736"/>
          </a:xfrm>
          <a:prstGeom prst="rect">
            <a:avLst/>
          </a:prstGeom>
        </p:spPr>
        <p:txBody>
          <a:bodyPr vert="horz" lIns="91440" tIns="45720" rIns="91440" bIns="45720" rtlCol="1">
            <a:normAutofit/>
          </a:bodyPr>
          <a:lstStyle>
            <a:lvl1pPr marL="0" indent="0" algn="ctr" defTabSz="914400" rtl="1"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1"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2pPr>
            <a:lvl3pPr marL="914400" indent="0" algn="ctr" defTabSz="914400" rtl="1"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3pPr>
            <a:lvl4pPr marL="1371600" indent="0" algn="ctr" defTabSz="914400" rtl="1"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4pPr>
            <a:lvl5pPr marL="1828800" indent="0" algn="ctr" defTabSz="914400" rtl="1"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5pPr>
            <a:lvl6pPr marL="22860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he-IL" sz="3600" b="0" i="0" u="none" strike="noStrike" kern="1200" cap="none" spc="0" normalizeH="0" baseline="0" noProof="0" dirty="0">
              <a:ln>
                <a:noFill/>
              </a:ln>
              <a:solidFill>
                <a:prstClr val="white"/>
              </a:solidFill>
              <a:effectLst/>
              <a:uLnTx/>
              <a:uFillTx/>
              <a:latin typeface="Segoe UI"/>
              <a:ea typeface="+mn-ea"/>
              <a:cs typeface="Segoe UI"/>
            </a:endParaRPr>
          </a:p>
        </p:txBody>
      </p:sp>
      <p:sp>
        <p:nvSpPr>
          <p:cNvPr id="10" name="מלבן 9"/>
          <p:cNvSpPr/>
          <p:nvPr/>
        </p:nvSpPr>
        <p:spPr>
          <a:xfrm>
            <a:off x="0" y="5791200"/>
            <a:ext cx="2903621" cy="1066800"/>
          </a:xfrm>
          <a:prstGeom prst="rect">
            <a:avLst/>
          </a:prstGeom>
          <a:solidFill>
            <a:srgbClr val="0EB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he-IL" sz="1800" b="0" i="0" u="none" strike="noStrike" kern="1200" cap="none" spc="0" normalizeH="0" baseline="0" noProof="0">
              <a:ln>
                <a:noFill/>
              </a:ln>
              <a:solidFill>
                <a:prstClr val="white"/>
              </a:solidFill>
              <a:effectLst/>
              <a:uLnTx/>
              <a:uFillTx/>
              <a:latin typeface="Segoe UI"/>
              <a:ea typeface="+mn-ea"/>
              <a:cs typeface="Segoe UI"/>
            </a:endParaRPr>
          </a:p>
        </p:txBody>
      </p:sp>
      <p:sp>
        <p:nvSpPr>
          <p:cNvPr id="11" name="מציין מיקום של מספר שקופית 4">
            <a:extLst>
              <a:ext uri="{FF2B5EF4-FFF2-40B4-BE49-F238E27FC236}">
                <a16:creationId xmlns:a16="http://schemas.microsoft.com/office/drawing/2014/main" id="{B3F5DAA5-D340-4B3D-9032-C30A4586F207}"/>
              </a:ext>
            </a:extLst>
          </p:cNvPr>
          <p:cNvSpPr txBox="1">
            <a:spLocks/>
          </p:cNvSpPr>
          <p:nvPr/>
        </p:nvSpPr>
        <p:spPr>
          <a:xfrm>
            <a:off x="10988123" y="6356350"/>
            <a:ext cx="494256" cy="365125"/>
          </a:xfrm>
          <a:prstGeom prst="rect">
            <a:avLst/>
          </a:prstGeom>
          <a:ln>
            <a:solidFill>
              <a:schemeClr val="bg1"/>
            </a:solidFill>
          </a:ln>
        </p:spPr>
        <p:txBody>
          <a:bodyPr vert="horz" lIns="91440" tIns="45720" rIns="91440" bIns="45720" rtlCol="1"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05A7416-05D0-4E46-A984-70AEAAB50F75}" type="slidenum">
              <a:rPr kumimoji="0" lang="he-IL" sz="1800" b="1" i="0" u="none" strike="noStrike" kern="1200" cap="none" spc="0" normalizeH="0" baseline="0" noProof="0" smtClean="0">
                <a:ln>
                  <a:noFill/>
                </a:ln>
                <a:solidFill>
                  <a:prstClr val="white"/>
                </a:solidFill>
                <a:effectLst/>
                <a:uLnTx/>
                <a:uFillTx/>
                <a:latin typeface="Segoe UI" panose="020B0502040204020203" pitchFamily="34" charset="0"/>
                <a:ea typeface="+mn-ea"/>
                <a:cs typeface="Segoe UI" panose="020B0502040204020203"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he-IL" sz="1800" b="1"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pic>
        <p:nvPicPr>
          <p:cNvPr id="7" name="תמונה 6"/>
          <p:cNvPicPr>
            <a:picLocks noChangeAspect="1"/>
          </p:cNvPicPr>
          <p:nvPr/>
        </p:nvPicPr>
        <p:blipFill>
          <a:blip r:embed="rId3"/>
          <a:stretch>
            <a:fillRect/>
          </a:stretch>
        </p:blipFill>
        <p:spPr>
          <a:xfrm>
            <a:off x="6003361" y="717754"/>
            <a:ext cx="5820433" cy="5448916"/>
          </a:xfrm>
          <a:prstGeom prst="rect">
            <a:avLst/>
          </a:prstGeom>
        </p:spPr>
      </p:pic>
      <p:sp>
        <p:nvSpPr>
          <p:cNvPr id="12" name="תיבת טקסט 11">
            <a:extLst>
              <a:ext uri="{FF2B5EF4-FFF2-40B4-BE49-F238E27FC236}">
                <a16:creationId xmlns:a16="http://schemas.microsoft.com/office/drawing/2014/main" id="{A0E6C754-92A0-43CA-ABF3-96F9276FB5F4}"/>
              </a:ext>
            </a:extLst>
          </p:cNvPr>
          <p:cNvSpPr txBox="1"/>
          <p:nvPr/>
        </p:nvSpPr>
        <p:spPr>
          <a:xfrm>
            <a:off x="5719492" y="5807832"/>
            <a:ext cx="6096000" cy="954107"/>
          </a:xfrm>
          <a:prstGeom prst="rect">
            <a:avLst/>
          </a:prstGeom>
          <a:noFill/>
        </p:spPr>
        <p:txBody>
          <a:bodyPr wrap="square">
            <a:spAutoFit/>
          </a:bodyPr>
          <a:lstStyle/>
          <a:p>
            <a:pPr algn="r" rtl="1"/>
            <a:endParaRPr lang="he-IL" sz="2800" dirty="0">
              <a:solidFill>
                <a:schemeClr val="accent6">
                  <a:lumMod val="75000"/>
                </a:schemeClr>
              </a:solidFill>
              <a:latin typeface="Calibri" panose="020F0502020204030204" pitchFamily="34" charset="0"/>
              <a:cs typeface="Calibri" panose="020F0502020204030204" pitchFamily="34" charset="0"/>
            </a:endParaRPr>
          </a:p>
          <a:p>
            <a:pPr algn="r" rtl="1"/>
            <a:r>
              <a:rPr lang="en-US" sz="2800" dirty="0">
                <a:solidFill>
                  <a:schemeClr val="accent6">
                    <a:lumMod val="75000"/>
                  </a:schemeClr>
                </a:solidFill>
                <a:latin typeface="Calibri" panose="020F0502020204030204" pitchFamily="34" charset="0"/>
                <a:cs typeface="Calibri" panose="020F0502020204030204" pitchFamily="34" charset="0"/>
              </a:rPr>
              <a:t>gilmorke@education.gov.il</a:t>
            </a:r>
            <a:endParaRPr lang="he-IL" sz="2800" dirty="0">
              <a:solidFill>
                <a:schemeClr val="accent6">
                  <a:lumMod val="75000"/>
                </a:schemeClr>
              </a:solidFill>
            </a:endParaRPr>
          </a:p>
        </p:txBody>
      </p:sp>
      <p:sp>
        <p:nvSpPr>
          <p:cNvPr id="6" name="כותרת משנה 5">
            <a:extLst>
              <a:ext uri="{FF2B5EF4-FFF2-40B4-BE49-F238E27FC236}">
                <a16:creationId xmlns:a16="http://schemas.microsoft.com/office/drawing/2014/main" id="{4685F717-A072-5D6F-B650-B83804CD43DC}"/>
              </a:ext>
            </a:extLst>
          </p:cNvPr>
          <p:cNvSpPr>
            <a:spLocks noGrp="1"/>
          </p:cNvSpPr>
          <p:nvPr>
            <p:ph type="subTitle" idx="1"/>
          </p:nvPr>
        </p:nvSpPr>
        <p:spPr>
          <a:xfrm>
            <a:off x="1289427" y="3860800"/>
            <a:ext cx="9144000" cy="1397000"/>
          </a:xfrm>
        </p:spPr>
        <p:txBody>
          <a:bodyPr>
            <a:normAutofit/>
          </a:bodyPr>
          <a:lstStyle/>
          <a:p>
            <a:pPr algn="l"/>
            <a:r>
              <a:rPr lang="en-US" sz="3600" dirty="0"/>
              <a:t>Questions?</a:t>
            </a:r>
            <a:endParaRPr lang="he-IL" sz="3600" dirty="0"/>
          </a:p>
        </p:txBody>
      </p:sp>
    </p:spTree>
    <p:custDataLst>
      <p:tags r:id="rId1"/>
    </p:custDataLst>
    <p:extLst>
      <p:ext uri="{BB962C8B-B14F-4D97-AF65-F5344CB8AC3E}">
        <p14:creationId xmlns:p14="http://schemas.microsoft.com/office/powerpoint/2010/main" val="682358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CD0930A9-028F-9E41-BFA1-430170BABE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9200708" y="0"/>
            <a:ext cx="2991292" cy="6858000"/>
          </a:xfrm>
          <a:prstGeom prst="rect">
            <a:avLst/>
          </a:prstGeom>
        </p:spPr>
      </p:pic>
      <p:pic>
        <p:nvPicPr>
          <p:cNvPr id="3" name="Picture 2">
            <a:extLst>
              <a:ext uri="{FF2B5EF4-FFF2-40B4-BE49-F238E27FC236}">
                <a16:creationId xmlns:a16="http://schemas.microsoft.com/office/drawing/2014/main" id="{B2EFE480-A646-B84B-AA45-F83B08D289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2172344"/>
            <a:ext cx="8161449" cy="4685657"/>
          </a:xfrm>
          <a:prstGeom prst="rect">
            <a:avLst/>
          </a:prstGeom>
        </p:spPr>
      </p:pic>
      <p:graphicFrame>
        <p:nvGraphicFramePr>
          <p:cNvPr id="21" name="דיאגרמה 20">
            <a:extLst>
              <a:ext uri="{FF2B5EF4-FFF2-40B4-BE49-F238E27FC236}">
                <a16:creationId xmlns:a16="http://schemas.microsoft.com/office/drawing/2014/main" id="{2B06F965-5A16-421A-9556-802D2163DEAB}"/>
              </a:ext>
            </a:extLst>
          </p:cNvPr>
          <p:cNvGraphicFramePr/>
          <p:nvPr>
            <p:extLst>
              <p:ext uri="{D42A27DB-BD31-4B8C-83A1-F6EECF244321}">
                <p14:modId xmlns:p14="http://schemas.microsoft.com/office/powerpoint/2010/main" val="3214189254"/>
              </p:ext>
            </p:extLst>
          </p:nvPr>
        </p:nvGraphicFramePr>
        <p:xfrm>
          <a:off x="1764196" y="2395523"/>
          <a:ext cx="9894404" cy="426902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6" name="Picture 25">
            <a:extLst>
              <a:ext uri="{FF2B5EF4-FFF2-40B4-BE49-F238E27FC236}">
                <a16:creationId xmlns:a16="http://schemas.microsoft.com/office/drawing/2014/main" id="{6E16A615-79CA-1B4C-A23F-A0EF9ACE2AD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0" y="1"/>
            <a:ext cx="12192000" cy="2172343"/>
          </a:xfrm>
          <a:prstGeom prst="rect">
            <a:avLst/>
          </a:prstGeom>
        </p:spPr>
      </p:pic>
      <p:sp>
        <p:nvSpPr>
          <p:cNvPr id="22" name="Rectangle 21">
            <a:extLst>
              <a:ext uri="{FF2B5EF4-FFF2-40B4-BE49-F238E27FC236}">
                <a16:creationId xmlns:a16="http://schemas.microsoft.com/office/drawing/2014/main" id="{73386982-6CE0-914A-A893-25AA2CCD8FA0}"/>
              </a:ext>
            </a:extLst>
          </p:cNvPr>
          <p:cNvSpPr/>
          <p:nvPr/>
        </p:nvSpPr>
        <p:spPr>
          <a:xfrm>
            <a:off x="6800849" y="1"/>
            <a:ext cx="5391149" cy="1006724"/>
          </a:xfrm>
          <a:prstGeom prst="rect">
            <a:avLst/>
          </a:prstGeom>
          <a:solidFill>
            <a:srgbClr val="00B05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IL" sz="2400"/>
          </a:p>
        </p:txBody>
      </p:sp>
      <p:sp>
        <p:nvSpPr>
          <p:cNvPr id="24" name="Google Shape;2713;p33">
            <a:extLst>
              <a:ext uri="{FF2B5EF4-FFF2-40B4-BE49-F238E27FC236}">
                <a16:creationId xmlns:a16="http://schemas.microsoft.com/office/drawing/2014/main" id="{25BF82ED-A7BB-A44F-990A-4EF0201A3BE7}"/>
              </a:ext>
            </a:extLst>
          </p:cNvPr>
          <p:cNvSpPr txBox="1">
            <a:spLocks/>
          </p:cNvSpPr>
          <p:nvPr/>
        </p:nvSpPr>
        <p:spPr>
          <a:xfrm>
            <a:off x="6800848" y="193449"/>
            <a:ext cx="5391152" cy="710187"/>
          </a:xfrm>
          <a:prstGeom prst="rect">
            <a:avLst/>
          </a:prstGeom>
        </p:spPr>
        <p:txBody>
          <a:bodyPr spcFirstLastPara="1" vert="horz" wrap="square" lIns="121900" tIns="121900" rIns="121900" bIns="121900" rtlCol="1" anchor="ctr" anchorCtr="0">
            <a:noAutofit/>
          </a:bodyPr>
          <a:lstStyle>
            <a:lvl1pPr lvl="0" algn="ctr" defTabSz="685800" rtl="1" eaLnBrk="1" latinLnBrk="0" hangingPunct="1">
              <a:lnSpc>
                <a:spcPct val="90000"/>
              </a:lnSpc>
              <a:spcBef>
                <a:spcPts val="0"/>
              </a:spcBef>
              <a:spcAft>
                <a:spcPts val="0"/>
              </a:spcAft>
              <a:buSzPts val="2800"/>
              <a:buNone/>
              <a:defRPr sz="4000" kern="1200">
                <a:solidFill>
                  <a:schemeClr val="accent3"/>
                </a:solidFill>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r>
              <a:rPr lang="en-US" sz="3600" b="1" i="0" dirty="0">
                <a:solidFill>
                  <a:srgbClr val="374151"/>
                </a:solidFill>
                <a:effectLst/>
                <a:latin typeface="+mn-lt"/>
              </a:rPr>
              <a:t>The  educational program</a:t>
            </a:r>
            <a:endParaRPr lang="he-IL" sz="6000" b="1" spc="-200" dirty="0">
              <a:solidFill>
                <a:srgbClr val="00B050"/>
              </a:solidFill>
              <a:latin typeface="+mn-lt"/>
            </a:endParaRPr>
          </a:p>
        </p:txBody>
      </p:sp>
      <p:sp>
        <p:nvSpPr>
          <p:cNvPr id="12" name="תיבת טקסט 11">
            <a:extLst>
              <a:ext uri="{FF2B5EF4-FFF2-40B4-BE49-F238E27FC236}">
                <a16:creationId xmlns:a16="http://schemas.microsoft.com/office/drawing/2014/main" id="{877A7301-CB66-5376-0783-23836C1135A5}"/>
              </a:ext>
            </a:extLst>
          </p:cNvPr>
          <p:cNvSpPr txBox="1"/>
          <p:nvPr/>
        </p:nvSpPr>
        <p:spPr>
          <a:xfrm>
            <a:off x="88900" y="1097084"/>
            <a:ext cx="11705413" cy="1015663"/>
          </a:xfrm>
          <a:prstGeom prst="rect">
            <a:avLst/>
          </a:prstGeom>
          <a:noFill/>
        </p:spPr>
        <p:txBody>
          <a:bodyPr wrap="square">
            <a:spAutoFit/>
          </a:bodyPr>
          <a:lstStyle/>
          <a:p>
            <a:pPr lvl="0" algn="l"/>
            <a:r>
              <a:rPr lang="en-US" sz="2000" b="0" i="0" dirty="0">
                <a:solidFill>
                  <a:srgbClr val="374151"/>
                </a:solidFill>
                <a:effectLst/>
                <a:latin typeface="Calibri" panose="020F0502020204030204" pitchFamily="34" charset="0"/>
                <a:cs typeface="Calibri" panose="020F0502020204030204" pitchFamily="34" charset="0"/>
              </a:rPr>
              <a:t>30 hours per year (1 weekly hour) per student in each age group. </a:t>
            </a:r>
          </a:p>
          <a:p>
            <a:pPr lvl="0" algn="l"/>
            <a:r>
              <a:rPr lang="en-US" sz="2000" dirty="0">
                <a:solidFill>
                  <a:srgbClr val="374151"/>
                </a:solidFill>
                <a:latin typeface="Calibri" panose="020F0502020204030204" pitchFamily="34" charset="0"/>
                <a:cs typeface="Calibri" panose="020F0502020204030204" pitchFamily="34" charset="0"/>
              </a:rPr>
              <a:t>Both independent units and cross curriculum </a:t>
            </a:r>
            <a:r>
              <a:rPr lang="en-US" sz="2000" b="0" i="0" dirty="0">
                <a:solidFill>
                  <a:srgbClr val="374151"/>
                </a:solidFill>
                <a:effectLst/>
                <a:latin typeface="Calibri" panose="020F0502020204030204" pitchFamily="34" charset="0"/>
                <a:cs typeface="Calibri" panose="020F0502020204030204" pitchFamily="34" charset="0"/>
              </a:rPr>
              <a:t>through various subjects, such as science, geography, art, English, language arts, and social education</a:t>
            </a:r>
            <a:endParaRPr lang="he-IL"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4498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דיאגרמה 1">
            <a:extLst>
              <a:ext uri="{FF2B5EF4-FFF2-40B4-BE49-F238E27FC236}">
                <a16:creationId xmlns:a16="http://schemas.microsoft.com/office/drawing/2014/main" id="{87CACF5E-6152-5BDC-4FF5-2F666A87B4C8}"/>
              </a:ext>
            </a:extLst>
          </p:cNvPr>
          <p:cNvGraphicFramePr/>
          <p:nvPr>
            <p:extLst>
              <p:ext uri="{D42A27DB-BD31-4B8C-83A1-F6EECF244321}">
                <p14:modId xmlns:p14="http://schemas.microsoft.com/office/powerpoint/2010/main" val="3394002885"/>
              </p:ext>
            </p:extLst>
          </p:nvPr>
        </p:nvGraphicFramePr>
        <p:xfrm>
          <a:off x="63500" y="0"/>
          <a:ext cx="121285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403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18"/>
        <p:cNvGrpSpPr/>
        <p:nvPr/>
      </p:nvGrpSpPr>
      <p:grpSpPr>
        <a:xfrm>
          <a:off x="0" y="0"/>
          <a:ext cx="0" cy="0"/>
          <a:chOff x="0" y="0"/>
          <a:chExt cx="0" cy="0"/>
        </a:xfrm>
      </p:grpSpPr>
      <p:sp useBgFill="1">
        <p:nvSpPr>
          <p:cNvPr id="853" name="Rectangle 852">
            <a:extLst>
              <a:ext uri="{FF2B5EF4-FFF2-40B4-BE49-F238E27FC236}">
                <a16:creationId xmlns:a16="http://schemas.microsoft.com/office/drawing/2014/main" id="{640E93D9-F13F-4097-A159-E0A6CEBA8F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19" name="Google Shape;819;g1b6145326aa_0_48"/>
          <p:cNvSpPr txBox="1">
            <a:spLocks noGrp="1"/>
          </p:cNvSpPr>
          <p:nvPr>
            <p:ph type="title"/>
          </p:nvPr>
        </p:nvSpPr>
        <p:spPr>
          <a:xfrm>
            <a:off x="-57382" y="336550"/>
            <a:ext cx="4310288" cy="2241550"/>
          </a:xfrm>
          <a:prstGeom prst="rect">
            <a:avLst/>
          </a:prstGeom>
        </p:spPr>
        <p:txBody>
          <a:bodyPr spcFirstLastPara="1" vert="horz" lIns="91440" tIns="45720" rIns="91440" bIns="45720" rtlCol="0" anchorCtr="0">
            <a:normAutofit fontScale="90000"/>
          </a:bodyPr>
          <a:lstStyle/>
          <a:p>
            <a:pPr algn="ctr" rtl="1">
              <a:buSzPts val="1800"/>
            </a:pPr>
            <a:r>
              <a:rPr lang="en-US" b="1" dirty="0">
                <a:effectLst/>
                <a:latin typeface="Calibri" panose="020F0502020204030204" pitchFamily="34" charset="0"/>
                <a:ea typeface="Calibri" panose="020F0502020204030204" pitchFamily="34" charset="0"/>
                <a:cs typeface="Calibri" panose="020F0502020204030204" pitchFamily="34" charset="0"/>
              </a:rPr>
              <a:t>Climate Change</a:t>
            </a:r>
            <a:br>
              <a:rPr lang="en-US" b="1" dirty="0">
                <a:effectLst/>
                <a:latin typeface="Calibri" panose="020F0502020204030204" pitchFamily="34" charset="0"/>
                <a:ea typeface="Calibri" panose="020F0502020204030204" pitchFamily="34" charset="0"/>
                <a:cs typeface="Calibri" panose="020F0502020204030204" pitchFamily="34" charset="0"/>
              </a:rPr>
            </a:br>
            <a:r>
              <a:rPr lang="en-US" b="1" dirty="0">
                <a:effectLst/>
                <a:latin typeface="Calibri" panose="020F0502020204030204" pitchFamily="34" charset="0"/>
                <a:ea typeface="Calibri" panose="020F0502020204030204" pitchFamily="34" charset="0"/>
                <a:cs typeface="Calibri" panose="020F0502020204030204" pitchFamily="34" charset="0"/>
              </a:rPr>
              <a:t>curriculum (draft) </a:t>
            </a:r>
            <a:r>
              <a:rPr lang="en-US" sz="2700" b="1" dirty="0">
                <a:effectLst/>
                <a:latin typeface="Calibri" panose="020F0502020204030204" pitchFamily="34" charset="0"/>
                <a:ea typeface="Calibri" panose="020F0502020204030204" pitchFamily="34" charset="0"/>
                <a:cs typeface="Calibri" panose="020F0502020204030204" pitchFamily="34" charset="0"/>
              </a:rPr>
              <a:t>for Grades 8 and10</a:t>
            </a:r>
            <a:br>
              <a:rPr lang="en-US" sz="2400" dirty="0">
                <a:effectLst/>
                <a:latin typeface="Calibri" panose="020F0502020204030204" pitchFamily="34" charset="0"/>
                <a:ea typeface="Calibri" panose="020F0502020204030204" pitchFamily="34" charset="0"/>
                <a:cs typeface="Calibri" panose="020F0502020204030204" pitchFamily="34" charset="0"/>
              </a:rPr>
            </a:br>
            <a:br>
              <a:rPr lang="he-IL" sz="2400" kern="1200" dirty="0">
                <a:latin typeface="Calibri" panose="020F0502020204030204" pitchFamily="34" charset="0"/>
                <a:ea typeface="Calibri" panose="020F0502020204030204" pitchFamily="34" charset="0"/>
                <a:cs typeface="Calibri" panose="020F0502020204030204" pitchFamily="34" charset="0"/>
                <a:sym typeface="Calibri"/>
              </a:rPr>
            </a:br>
            <a:r>
              <a:rPr lang="en-US" sz="3100" dirty="0">
                <a:latin typeface="Calibri" panose="020F0502020204030204" pitchFamily="34" charset="0"/>
                <a:ea typeface="Calibri" panose="020F0502020204030204" pitchFamily="34" charset="0"/>
                <a:cs typeface="Calibri" panose="020F0502020204030204" pitchFamily="34" charset="0"/>
                <a:sym typeface="Calibri"/>
              </a:rPr>
              <a:t>A</a:t>
            </a:r>
            <a:r>
              <a:rPr lang="en-US" sz="3100" kern="1200" dirty="0">
                <a:latin typeface="Calibri" panose="020F0502020204030204" pitchFamily="34" charset="0"/>
                <a:ea typeface="Calibri" panose="020F0502020204030204" pitchFamily="34" charset="0"/>
                <a:cs typeface="Calibri" panose="020F0502020204030204" pitchFamily="34" charset="0"/>
                <a:sym typeface="Calibri"/>
              </a:rPr>
              <a:t>ccompanying </a:t>
            </a:r>
            <a:r>
              <a:rPr lang="en-US" sz="3100" kern="1200" dirty="0">
                <a:latin typeface="Calibri" panose="020F0502020204030204" pitchFamily="34" charset="0"/>
                <a:ea typeface="Calibri" panose="020F0502020204030204" pitchFamily="34" charset="0"/>
                <a:cs typeface="Calibri" panose="020F0502020204030204" pitchFamily="34" charset="0"/>
                <a:sym typeface="Calibri"/>
                <a:hlinkClick r:id="rId3"/>
              </a:rPr>
              <a:t>glossary</a:t>
            </a:r>
            <a:endParaRPr lang="en-US" sz="2400" kern="120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855" name="Rectangle 854">
            <a:extLst>
              <a:ext uri="{FF2B5EF4-FFF2-40B4-BE49-F238E27FC236}">
                <a16:creationId xmlns:a16="http://schemas.microsoft.com/office/drawing/2014/main" id="{BA3D150B-ADB5-401D-8304-C7845A1095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8743"/>
            <a:ext cx="4310288"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857" name="Rectangle 856">
            <a:extLst>
              <a:ext uri="{FF2B5EF4-FFF2-40B4-BE49-F238E27FC236}">
                <a16:creationId xmlns:a16="http://schemas.microsoft.com/office/drawing/2014/main" id="{ACD3AB31-A71C-4414-BA05-CF667CBA34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590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aphicFrame>
        <p:nvGraphicFramePr>
          <p:cNvPr id="831" name="תיבת טקסט 6">
            <a:extLst>
              <a:ext uri="{FF2B5EF4-FFF2-40B4-BE49-F238E27FC236}">
                <a16:creationId xmlns:a16="http://schemas.microsoft.com/office/drawing/2014/main" id="{7328B3B2-1786-E29F-2845-21D693FCD728}"/>
              </a:ext>
            </a:extLst>
          </p:cNvPr>
          <p:cNvGraphicFramePr/>
          <p:nvPr>
            <p:extLst>
              <p:ext uri="{D42A27DB-BD31-4B8C-83A1-F6EECF244321}">
                <p14:modId xmlns:p14="http://schemas.microsoft.com/office/powerpoint/2010/main" val="1635104476"/>
              </p:ext>
            </p:extLst>
          </p:nvPr>
        </p:nvGraphicFramePr>
        <p:xfrm>
          <a:off x="4775200" y="678955"/>
          <a:ext cx="6953250" cy="54097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Google Shape;819;g1b6145326aa_0_48">
            <a:extLst>
              <a:ext uri="{FF2B5EF4-FFF2-40B4-BE49-F238E27FC236}">
                <a16:creationId xmlns:a16="http://schemas.microsoft.com/office/drawing/2014/main" id="{1FE5C039-1917-1062-CA37-A967770FD1C8}"/>
              </a:ext>
            </a:extLst>
          </p:cNvPr>
          <p:cNvSpPr txBox="1">
            <a:spLocks/>
          </p:cNvSpPr>
          <p:nvPr/>
        </p:nvSpPr>
        <p:spPr>
          <a:xfrm>
            <a:off x="183353" y="3023394"/>
            <a:ext cx="3886200" cy="3498056"/>
          </a:xfrm>
          <a:prstGeom prst="rect">
            <a:avLst/>
          </a:prstGeom>
        </p:spPr>
        <p:txBody>
          <a:bodyPr spcFirstLastPara="1" vert="horz" lIns="91440" tIns="45720" rIns="91440" bIns="45720" rtlCol="0" anchor="ctr" anchorCtr="0">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buSzPts val="1800"/>
            </a:pPr>
            <a:r>
              <a:rPr lang="en-US" sz="4500" b="1" dirty="0">
                <a:latin typeface="Calibri" panose="020F0502020204030204" pitchFamily="34" charset="0"/>
                <a:ea typeface="Calibri" panose="020F0502020204030204" pitchFamily="34" charset="0"/>
                <a:cs typeface="Calibri" panose="020F0502020204030204" pitchFamily="34" charset="0"/>
              </a:rPr>
              <a:t>Expert committee </a:t>
            </a:r>
          </a:p>
          <a:p>
            <a:pPr>
              <a:lnSpc>
                <a:spcPct val="120000"/>
              </a:lnSpc>
              <a:buSzPts val="1800"/>
            </a:pPr>
            <a:r>
              <a:rPr lang="en-US" sz="2800" dirty="0">
                <a:latin typeface="Calibri" panose="020F0502020204030204" pitchFamily="34" charset="0"/>
                <a:ea typeface="Calibri" panose="020F0502020204030204" pitchFamily="34" charset="0"/>
                <a:cs typeface="Calibri" panose="020F0502020204030204" pitchFamily="34" charset="0"/>
              </a:rPr>
              <a:t>Chair, Prof. </a:t>
            </a:r>
            <a:r>
              <a:rPr lang="en-US" sz="2800" dirty="0" err="1">
                <a:latin typeface="Calibri" panose="020F0502020204030204" pitchFamily="34" charset="0"/>
                <a:ea typeface="Calibri" panose="020F0502020204030204" pitchFamily="34" charset="0"/>
                <a:cs typeface="Calibri" panose="020F0502020204030204" pitchFamily="34" charset="0"/>
              </a:rPr>
              <a:t>Itay</a:t>
            </a:r>
            <a:r>
              <a:rPr lang="en-US" sz="2800" dirty="0">
                <a:latin typeface="Calibri" panose="020F0502020204030204" pitchFamily="34" charset="0"/>
                <a:ea typeface="Calibri" panose="020F0502020204030204" pitchFamily="34" charset="0"/>
                <a:cs typeface="Calibri" panose="020F0502020204030204" pitchFamily="34" charset="0"/>
              </a:rPr>
              <a:t> Halevy, The Weizmann Institute of Science, Israel</a:t>
            </a:r>
          </a:p>
          <a:p>
            <a:pPr>
              <a:lnSpc>
                <a:spcPct val="120000"/>
              </a:lnSpc>
              <a:buSzPts val="1800"/>
            </a:pPr>
            <a:endParaRPr lang="en-US" sz="2800" b="1" dirty="0">
              <a:latin typeface="Calibri" panose="020F0502020204030204" pitchFamily="34" charset="0"/>
              <a:ea typeface="Calibri" panose="020F0502020204030204" pitchFamily="34" charset="0"/>
              <a:cs typeface="Calibri" panose="020F0502020204030204" pitchFamily="34" charset="0"/>
            </a:endParaRPr>
          </a:p>
          <a:p>
            <a:pPr>
              <a:lnSpc>
                <a:spcPct val="120000"/>
              </a:lnSpc>
              <a:buSzPts val="1800"/>
            </a:pPr>
            <a:r>
              <a:rPr lang="en-US" sz="3800" b="1" dirty="0">
                <a:latin typeface="Calibri" panose="020F0502020204030204" pitchFamily="34" charset="0"/>
                <a:ea typeface="Calibri" panose="020F0502020204030204" pitchFamily="34" charset="0"/>
                <a:cs typeface="Calibri" panose="020F0502020204030204" pitchFamily="34" charset="0"/>
              </a:rPr>
              <a:t>Literature and policy review </a:t>
            </a:r>
          </a:p>
          <a:p>
            <a:pPr>
              <a:lnSpc>
                <a:spcPct val="120000"/>
              </a:lnSpc>
              <a:buSzPts val="1800"/>
            </a:pPr>
            <a:r>
              <a:rPr lang="en-US" sz="2800" dirty="0">
                <a:latin typeface="Calibri" panose="020F0502020204030204" pitchFamily="34" charset="0"/>
                <a:ea typeface="Calibri" panose="020F0502020204030204" pitchFamily="34" charset="0"/>
                <a:cs typeface="Calibri" panose="020F0502020204030204" pitchFamily="34" charset="0"/>
              </a:rPr>
              <a:t>Prof. Efrat </a:t>
            </a:r>
            <a:r>
              <a:rPr lang="en-US" sz="2800" dirty="0" err="1">
                <a:latin typeface="Calibri" panose="020F0502020204030204" pitchFamily="34" charset="0"/>
                <a:ea typeface="Calibri" panose="020F0502020204030204" pitchFamily="34" charset="0"/>
                <a:cs typeface="Calibri" panose="020F0502020204030204" pitchFamily="34" charset="0"/>
              </a:rPr>
              <a:t>Eilam</a:t>
            </a:r>
            <a:r>
              <a:rPr lang="en-US" sz="2800" dirty="0">
                <a:latin typeface="Calibri" panose="020F0502020204030204" pitchFamily="34" charset="0"/>
                <a:ea typeface="Calibri" panose="020F0502020204030204" pitchFamily="34" charset="0"/>
                <a:cs typeface="Calibri" panose="020F0502020204030204" pitchFamily="34" charset="0"/>
              </a:rPr>
              <a:t>, Victoria University, Australia</a:t>
            </a:r>
          </a:p>
          <a:p>
            <a:pPr>
              <a:lnSpc>
                <a:spcPct val="120000"/>
              </a:lnSpc>
              <a:buSzPts val="1800"/>
            </a:pPr>
            <a:r>
              <a:rPr lang="en-US" sz="2800" dirty="0">
                <a:latin typeface="Calibri" panose="020F0502020204030204" pitchFamily="34" charset="0"/>
                <a:ea typeface="Calibri" panose="020F0502020204030204" pitchFamily="34" charset="0"/>
                <a:cs typeface="Calibri" panose="020F0502020204030204" pitchFamily="34" charset="0"/>
              </a:rPr>
              <a:t>For the Chief Scientist of the Ministry of Education</a:t>
            </a:r>
          </a:p>
          <a:p>
            <a:pPr>
              <a:lnSpc>
                <a:spcPct val="120000"/>
              </a:lnSpc>
              <a:buSzPts val="1800"/>
            </a:pPr>
            <a:br>
              <a:rPr lang="en-US" sz="2400" dirty="0">
                <a:latin typeface="Calibri" panose="020F0502020204030204" pitchFamily="34" charset="0"/>
                <a:ea typeface="Calibri" panose="020F0502020204030204" pitchFamily="34" charset="0"/>
                <a:cs typeface="Calibri" panose="020F0502020204030204" pitchFamily="34" charset="0"/>
              </a:rPr>
            </a:br>
            <a:br>
              <a:rPr lang="he-IL" sz="2400" dirty="0">
                <a:latin typeface="Calibri" panose="020F0502020204030204" pitchFamily="34" charset="0"/>
                <a:ea typeface="Calibri" panose="020F0502020204030204" pitchFamily="34" charset="0"/>
                <a:cs typeface="Calibri" panose="020F0502020204030204" pitchFamily="34" charset="0"/>
                <a:sym typeface="Calibri"/>
              </a:rPr>
            </a:br>
            <a:endParaRPr lang="en-US" sz="2400" dirty="0">
              <a:latin typeface="Calibri" panose="020F0502020204030204" pitchFamily="34" charset="0"/>
              <a:ea typeface="Calibri" panose="020F0502020204030204" pitchFamily="34" charset="0"/>
              <a:cs typeface="Calibri" panose="020F0502020204030204" pitchFamily="34" charset="0"/>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005D0483-AF36-37AC-28DB-540D8300D8FA}"/>
              </a:ext>
            </a:extLst>
          </p:cNvPr>
          <p:cNvSpPr>
            <a:spLocks noGrp="1"/>
          </p:cNvSpPr>
          <p:nvPr>
            <p:ph type="title"/>
          </p:nvPr>
        </p:nvSpPr>
        <p:spPr>
          <a:xfrm>
            <a:off x="630936" y="639520"/>
            <a:ext cx="3429000" cy="1189280"/>
          </a:xfrm>
        </p:spPr>
        <p:txBody>
          <a:bodyPr anchor="b">
            <a:normAutofit fontScale="90000"/>
          </a:bodyPr>
          <a:lstStyle/>
          <a:p>
            <a:pPr algn="l" defTabSz="914400" rtl="1" eaLnBrk="1" latinLnBrk="0" hangingPunct="1">
              <a:lnSpc>
                <a:spcPct val="90000"/>
              </a:lnSpc>
              <a:spcBef>
                <a:spcPct val="0"/>
              </a:spcBef>
              <a:buNone/>
            </a:pPr>
            <a:r>
              <a:rPr lang="en-US" dirty="0">
                <a:latin typeface="Calibri" panose="020F0502020204030204" pitchFamily="34" charset="0"/>
                <a:ea typeface="Calibri" panose="020F0502020204030204" pitchFamily="34" charset="0"/>
                <a:cs typeface="Calibri" panose="020F0502020204030204" pitchFamily="34" charset="0"/>
              </a:rPr>
              <a:t>WhatsApp communities</a:t>
            </a:r>
            <a:endParaRPr lang="he-IL" dirty="0">
              <a:latin typeface="Calibri" panose="020F0502020204030204" pitchFamily="34" charset="0"/>
              <a:ea typeface="Calibri" panose="020F0502020204030204" pitchFamily="34" charset="0"/>
              <a:cs typeface="Calibri" panose="020F0502020204030204" pitchFamily="34" charset="0"/>
            </a:endParaRPr>
          </a:p>
        </p:txBody>
      </p:sp>
      <p:sp>
        <p:nvSpPr>
          <p:cNvPr id="15" name="Content Placeholder 14">
            <a:extLst>
              <a:ext uri="{FF2B5EF4-FFF2-40B4-BE49-F238E27FC236}">
                <a16:creationId xmlns:a16="http://schemas.microsoft.com/office/drawing/2014/main" id="{5077B997-BA4D-D3EC-8450-023A543DD577}"/>
              </a:ext>
            </a:extLst>
          </p:cNvPr>
          <p:cNvSpPr>
            <a:spLocks noGrp="1"/>
          </p:cNvSpPr>
          <p:nvPr>
            <p:ph idx="1"/>
          </p:nvPr>
        </p:nvSpPr>
        <p:spPr>
          <a:xfrm>
            <a:off x="336550" y="2063750"/>
            <a:ext cx="3886200" cy="3606593"/>
          </a:xfrm>
        </p:spPr>
        <p:txBody>
          <a:bodyPr anchor="t">
            <a:normAutofit/>
          </a:bodyPr>
          <a:lstStyle/>
          <a:p>
            <a:pPr marL="0" indent="0">
              <a:buNone/>
            </a:pPr>
            <a:r>
              <a:rPr lang="en-US" sz="20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For peer discussions and resource sharing by colleagues, academia and the Ministry of Education</a:t>
            </a:r>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11" name="מציין מיקום תוכן 10">
            <a:extLst>
              <a:ext uri="{FF2B5EF4-FFF2-40B4-BE49-F238E27FC236}">
                <a16:creationId xmlns:a16="http://schemas.microsoft.com/office/drawing/2014/main" id="{59BD6C4F-2F61-35DC-AB52-DBC152035AE4}"/>
              </a:ext>
            </a:extLst>
          </p:cNvPr>
          <p:cNvPicPr>
            <a:picLocks noChangeAspect="1"/>
          </p:cNvPicPr>
          <p:nvPr/>
        </p:nvPicPr>
        <p:blipFill>
          <a:blip r:embed="rId2"/>
          <a:stretch>
            <a:fillRect/>
          </a:stretch>
        </p:blipFill>
        <p:spPr>
          <a:xfrm>
            <a:off x="4585185" y="1149833"/>
            <a:ext cx="6903720" cy="52813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תיבת טקסט 12">
            <a:extLst>
              <a:ext uri="{FF2B5EF4-FFF2-40B4-BE49-F238E27FC236}">
                <a16:creationId xmlns:a16="http://schemas.microsoft.com/office/drawing/2014/main" id="{B87778DD-D945-6C00-DE35-5FB04DC5B40E}"/>
              </a:ext>
            </a:extLst>
          </p:cNvPr>
          <p:cNvSpPr txBox="1"/>
          <p:nvPr/>
        </p:nvSpPr>
        <p:spPr>
          <a:xfrm>
            <a:off x="122274" y="5885007"/>
            <a:ext cx="4330004" cy="461665"/>
          </a:xfrm>
          <a:prstGeom prst="rect">
            <a:avLst/>
          </a:prstGeom>
          <a:noFill/>
        </p:spPr>
        <p:txBody>
          <a:bodyPr wrap="square">
            <a:spAutoFit/>
          </a:bodyPr>
          <a:lstStyle/>
          <a:p>
            <a:pPr algn="ctr"/>
            <a:r>
              <a:rPr lang="en-US" sz="2400" dirty="0">
                <a:solidFill>
                  <a:schemeClr val="accent1"/>
                </a:solidFill>
                <a:latin typeface="Calibri" panose="020F0502020204030204" pitchFamily="34" charset="0"/>
                <a:ea typeface="Calibri" panose="020F0502020204030204" pitchFamily="34" charset="0"/>
                <a:cs typeface="Calibri" panose="020F0502020204030204" pitchFamily="34" charset="0"/>
              </a:rPr>
              <a:t>Teachers teach climate change</a:t>
            </a:r>
            <a:endParaRPr lang="he-IL" sz="2400" dirty="0">
              <a:solidFill>
                <a:schemeClr val="accent1"/>
              </a:solidFill>
              <a:latin typeface="Calibri" panose="020F0502020204030204" pitchFamily="34" charset="0"/>
              <a:ea typeface="Calibri" panose="020F0502020204030204" pitchFamily="34" charset="0"/>
              <a:cs typeface="Calibri" panose="020F0502020204030204" pitchFamily="34" charset="0"/>
            </a:endParaRPr>
          </a:p>
        </p:txBody>
      </p:sp>
      <p:pic>
        <p:nvPicPr>
          <p:cNvPr id="19" name="תמונה 18">
            <a:extLst>
              <a:ext uri="{FF2B5EF4-FFF2-40B4-BE49-F238E27FC236}">
                <a16:creationId xmlns:a16="http://schemas.microsoft.com/office/drawing/2014/main" id="{4C33FBA8-05FA-17F1-1EB1-186FFAFFE77C}"/>
              </a:ext>
            </a:extLst>
          </p:cNvPr>
          <p:cNvPicPr>
            <a:picLocks noChangeAspect="1"/>
          </p:cNvPicPr>
          <p:nvPr/>
        </p:nvPicPr>
        <p:blipFill>
          <a:blip r:embed="rId3"/>
          <a:stretch>
            <a:fillRect/>
          </a:stretch>
        </p:blipFill>
        <p:spPr>
          <a:xfrm>
            <a:off x="851825" y="3210423"/>
            <a:ext cx="2660730" cy="2459920"/>
          </a:xfrm>
          <a:prstGeom prst="rect">
            <a:avLst/>
          </a:prstGeom>
        </p:spPr>
      </p:pic>
      <p:sp>
        <p:nvSpPr>
          <p:cNvPr id="6" name="תיבת טקסט 5">
            <a:extLst>
              <a:ext uri="{FF2B5EF4-FFF2-40B4-BE49-F238E27FC236}">
                <a16:creationId xmlns:a16="http://schemas.microsoft.com/office/drawing/2014/main" id="{0A3F81B9-3776-3ACD-9667-2196304909F6}"/>
              </a:ext>
            </a:extLst>
          </p:cNvPr>
          <p:cNvSpPr txBox="1"/>
          <p:nvPr/>
        </p:nvSpPr>
        <p:spPr>
          <a:xfrm>
            <a:off x="4015441" y="188162"/>
            <a:ext cx="8233249" cy="646331"/>
          </a:xfrm>
          <a:prstGeom prst="rect">
            <a:avLst/>
          </a:prstGeom>
          <a:noFill/>
        </p:spPr>
        <p:txBody>
          <a:bodyPr wrap="square">
            <a:spAutoFit/>
          </a:bodyPr>
          <a:lstStyle/>
          <a:p>
            <a:r>
              <a:rPr lang="en-US" sz="3600" b="1" i="0" dirty="0">
                <a:solidFill>
                  <a:schemeClr val="accent1"/>
                </a:solidFill>
                <a:effectLst/>
                <a:latin typeface="Calibri" panose="020F0502020204030204" pitchFamily="34" charset="0"/>
                <a:ea typeface="Calibri" panose="020F0502020204030204" pitchFamily="34" charset="0"/>
                <a:cs typeface="Calibri" panose="020F0502020204030204" pitchFamily="34" charset="0"/>
              </a:rPr>
              <a:t>Teacher’s Professional Development (PD)</a:t>
            </a:r>
            <a:endParaRPr lang="he-IL" sz="3600" b="1" dirty="0">
              <a:solidFill>
                <a:schemeClr val="accent1"/>
              </a:solidFill>
            </a:endParaRPr>
          </a:p>
        </p:txBody>
      </p:sp>
      <p:sp>
        <p:nvSpPr>
          <p:cNvPr id="7" name="מלבן 6">
            <a:extLst>
              <a:ext uri="{FF2B5EF4-FFF2-40B4-BE49-F238E27FC236}">
                <a16:creationId xmlns:a16="http://schemas.microsoft.com/office/drawing/2014/main" id="{4937A57E-2BB7-E1E2-B80F-64D8E8F89A8C}"/>
              </a:ext>
            </a:extLst>
          </p:cNvPr>
          <p:cNvSpPr/>
          <p:nvPr/>
        </p:nvSpPr>
        <p:spPr>
          <a:xfrm>
            <a:off x="4585185" y="3746500"/>
            <a:ext cx="5692233" cy="2684680"/>
          </a:xfrm>
          <a:prstGeom prst="rect">
            <a:avLst/>
          </a:prstGeom>
        </p:spPr>
        <p:style>
          <a:lnRef idx="2">
            <a:schemeClr val="accent6"/>
          </a:lnRef>
          <a:fillRef idx="1">
            <a:schemeClr val="lt1"/>
          </a:fillRef>
          <a:effectRef idx="0">
            <a:schemeClr val="accent6"/>
          </a:effectRef>
          <a:fontRef idx="minor">
            <a:schemeClr val="dk1"/>
          </a:fontRef>
        </p:style>
        <p:txBody>
          <a:bodyPr rtlCol="1" anchor="t"/>
          <a:lstStyle/>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Climate change in a multidisciplinary view, A MOOC , collaboration with Tel Aviv University</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“Train the trainers”</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Practice learning communities, collaboration with the Technion.</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Collaboration with green NGOs in school-wide PD</a:t>
            </a:r>
          </a:p>
          <a:p>
            <a:r>
              <a:rPr lang="en-US" sz="2000" dirty="0">
                <a:latin typeface="Calibri" panose="020F0502020204030204" pitchFamily="34" charset="0"/>
                <a:ea typeface="Calibri" panose="020F0502020204030204" pitchFamily="34" charset="0"/>
                <a:cs typeface="Calibri" panose="020F0502020204030204" pitchFamily="34" charset="0"/>
              </a:rPr>
              <a:t>“Nature preservation society”, “The green network”,</a:t>
            </a:r>
            <a:r>
              <a:rPr lang="en-US" sz="2000" dirty="0" err="1">
                <a:latin typeface="Calibri" panose="020F0502020204030204" pitchFamily="34" charset="0"/>
                <a:ea typeface="Calibri" panose="020F0502020204030204" pitchFamily="34" charset="0"/>
                <a:cs typeface="Calibri" panose="020F0502020204030204" pitchFamily="34" charset="0"/>
              </a:rPr>
              <a:t>EcoOcean</a:t>
            </a:r>
            <a:r>
              <a:rPr lang="en-US" sz="2000" dirty="0">
                <a:latin typeface="Calibri" panose="020F0502020204030204" pitchFamily="34" charset="0"/>
                <a:ea typeface="Calibri" panose="020F0502020204030204" pitchFamily="34" charset="0"/>
                <a:cs typeface="Calibri" panose="020F0502020204030204" pitchFamily="34" charset="0"/>
              </a:rPr>
              <a:t> etc.</a:t>
            </a:r>
          </a:p>
          <a:p>
            <a:pPr marL="342900" indent="-342900">
              <a:buFont typeface="Arial" panose="020B0604020202020204" pitchFamily="34" charset="0"/>
              <a:buChar char="•"/>
            </a:pPr>
            <a:endParaRPr lang="en-US" sz="2000" dirty="0">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he-IL" sz="2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2259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F9A429C1-6622-729D-8357-B0621F78176A}"/>
              </a:ext>
            </a:extLst>
          </p:cNvPr>
          <p:cNvSpPr>
            <a:spLocks noGrp="1"/>
          </p:cNvSpPr>
          <p:nvPr>
            <p:ph type="title"/>
          </p:nvPr>
        </p:nvSpPr>
        <p:spPr>
          <a:xfrm>
            <a:off x="419100" y="82291"/>
            <a:ext cx="11353800" cy="778266"/>
          </a:xfrm>
        </p:spPr>
        <p:txBody>
          <a:bodyPr>
            <a:noAutofit/>
          </a:bodyPr>
          <a:lstStyle/>
          <a:p>
            <a:pPr algn="ctr" rtl="1">
              <a:lnSpc>
                <a:spcPct val="100000"/>
              </a:lnSpc>
            </a:pPr>
            <a:r>
              <a:rPr lang="en-US" sz="3200" dirty="0">
                <a:latin typeface="Calibri" panose="020F0502020204030204" pitchFamily="34" charset="0"/>
                <a:ea typeface="Calibri" panose="020F0502020204030204" pitchFamily="34" charset="0"/>
                <a:cs typeface="Calibri" panose="020F0502020204030204" pitchFamily="34" charset="0"/>
              </a:rPr>
              <a:t>Number of Teachers participating in professional development (PD)</a:t>
            </a:r>
            <a:endParaRPr lang="he-IL"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0" name="מציין מיקום תוכן 19">
            <a:extLst>
              <a:ext uri="{FF2B5EF4-FFF2-40B4-BE49-F238E27FC236}">
                <a16:creationId xmlns:a16="http://schemas.microsoft.com/office/drawing/2014/main" id="{41405B72-00FE-7B7B-04B7-372A71A90967}"/>
              </a:ext>
            </a:extLst>
          </p:cNvPr>
          <p:cNvGraphicFramePr>
            <a:graphicFrameLocks noGrp="1"/>
          </p:cNvGraphicFramePr>
          <p:nvPr>
            <p:ph idx="1"/>
            <p:extLst>
              <p:ext uri="{D42A27DB-BD31-4B8C-83A1-F6EECF244321}">
                <p14:modId xmlns:p14="http://schemas.microsoft.com/office/powerpoint/2010/main" val="1479334900"/>
              </p:ext>
            </p:extLst>
          </p:nvPr>
        </p:nvGraphicFramePr>
        <p:xfrm>
          <a:off x="1156252" y="1849935"/>
          <a:ext cx="9687339" cy="4358309"/>
        </p:xfrm>
        <a:graphic>
          <a:graphicData uri="http://schemas.openxmlformats.org/drawingml/2006/chart">
            <c:chart xmlns:c="http://schemas.openxmlformats.org/drawingml/2006/chart" xmlns:r="http://schemas.openxmlformats.org/officeDocument/2006/relationships" r:id="rId3"/>
          </a:graphicData>
        </a:graphic>
      </p:graphicFrame>
      <p:sp>
        <p:nvSpPr>
          <p:cNvPr id="21" name="תיבת טקסט 20">
            <a:extLst>
              <a:ext uri="{FF2B5EF4-FFF2-40B4-BE49-F238E27FC236}">
                <a16:creationId xmlns:a16="http://schemas.microsoft.com/office/drawing/2014/main" id="{9F40B683-2643-5BEB-B422-39315C90906F}"/>
              </a:ext>
            </a:extLst>
          </p:cNvPr>
          <p:cNvSpPr txBox="1"/>
          <p:nvPr/>
        </p:nvSpPr>
        <p:spPr>
          <a:xfrm>
            <a:off x="3999583" y="5607994"/>
            <a:ext cx="2173687" cy="646331"/>
          </a:xfrm>
          <a:prstGeom prst="rect">
            <a:avLst/>
          </a:prstGeom>
          <a:noFill/>
        </p:spPr>
        <p:txBody>
          <a:bodyPr wrap="square" rtlCol="1">
            <a:spAutoFit/>
          </a:bodyPr>
          <a:lstStyle/>
          <a:p>
            <a:pPr algn="ctr" rtl="1"/>
            <a:r>
              <a:rPr lang="he-IL"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בפסגות ובמרכזי המורים למדעים באוניברסיטאות</a:t>
            </a:r>
          </a:p>
        </p:txBody>
      </p:sp>
      <p:sp>
        <p:nvSpPr>
          <p:cNvPr id="22" name="תיבת טקסט 21">
            <a:extLst>
              <a:ext uri="{FF2B5EF4-FFF2-40B4-BE49-F238E27FC236}">
                <a16:creationId xmlns:a16="http://schemas.microsoft.com/office/drawing/2014/main" id="{9036F463-AD4A-22C1-6017-1A350549CF8D}"/>
              </a:ext>
            </a:extLst>
          </p:cNvPr>
          <p:cNvSpPr txBox="1"/>
          <p:nvPr/>
        </p:nvSpPr>
        <p:spPr>
          <a:xfrm>
            <a:off x="1364873" y="5623488"/>
            <a:ext cx="2759765" cy="646331"/>
          </a:xfrm>
          <a:prstGeom prst="rect">
            <a:avLst/>
          </a:prstGeom>
          <a:noFill/>
        </p:spPr>
        <p:txBody>
          <a:bodyPr wrap="square" rtlCol="1">
            <a:spAutoFit/>
          </a:bodyPr>
          <a:lstStyle/>
          <a:p>
            <a:pPr algn="ctr" rtl="1"/>
            <a:r>
              <a:rPr lang="he-IL"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הוכשרו בקיץ ובמהלך השנה במרכזי המורים למדעים</a:t>
            </a:r>
          </a:p>
        </p:txBody>
      </p:sp>
      <p:sp>
        <p:nvSpPr>
          <p:cNvPr id="23" name="מלבן 22">
            <a:extLst>
              <a:ext uri="{FF2B5EF4-FFF2-40B4-BE49-F238E27FC236}">
                <a16:creationId xmlns:a16="http://schemas.microsoft.com/office/drawing/2014/main" id="{27CF83B2-9B76-70A1-B93B-805CD5BF53E3}"/>
              </a:ext>
            </a:extLst>
          </p:cNvPr>
          <p:cNvSpPr/>
          <p:nvPr/>
        </p:nvSpPr>
        <p:spPr>
          <a:xfrm>
            <a:off x="5338830" y="3421067"/>
            <a:ext cx="394975" cy="608022"/>
          </a:xfrm>
          <a:prstGeom prst="rect">
            <a:avLst/>
          </a:prstGeom>
          <a:solidFill>
            <a:schemeClr val="accent5"/>
          </a:solidFill>
          <a:ln>
            <a:noFill/>
          </a:ln>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marL="0" algn="ctr" defTabSz="914400" rtl="1" eaLnBrk="1" latinLnBrk="0" hangingPunct="1"/>
            <a:endParaRPr lang="he-IL" sz="1000" dirty="0">
              <a:solidFill>
                <a:schemeClr val="tx1"/>
              </a:solidFill>
            </a:endParaRPr>
          </a:p>
        </p:txBody>
      </p:sp>
      <p:sp>
        <p:nvSpPr>
          <p:cNvPr id="25" name="תיבת טקסט 24">
            <a:extLst>
              <a:ext uri="{FF2B5EF4-FFF2-40B4-BE49-F238E27FC236}">
                <a16:creationId xmlns:a16="http://schemas.microsoft.com/office/drawing/2014/main" id="{83234D5F-6057-6D22-79A2-C2B9685E760D}"/>
              </a:ext>
            </a:extLst>
          </p:cNvPr>
          <p:cNvSpPr txBox="1"/>
          <p:nvPr/>
        </p:nvSpPr>
        <p:spPr>
          <a:xfrm>
            <a:off x="5252030" y="3051735"/>
            <a:ext cx="535724" cy="369332"/>
          </a:xfrm>
          <a:prstGeom prst="rect">
            <a:avLst/>
          </a:prstGeom>
          <a:noFill/>
        </p:spPr>
        <p:txBody>
          <a:bodyPr wrap="none" rtlCol="1">
            <a:spAutoFit/>
          </a:bodyPr>
          <a:lstStyle/>
          <a:p>
            <a:r>
              <a:rPr lang="he-IL" dirty="0">
                <a:latin typeface="Calibri" panose="020F0502020204030204" pitchFamily="34" charset="0"/>
                <a:ea typeface="Calibri" panose="020F0502020204030204" pitchFamily="34" charset="0"/>
                <a:cs typeface="Calibri" panose="020F0502020204030204" pitchFamily="34" charset="0"/>
              </a:rPr>
              <a:t>540</a:t>
            </a:r>
          </a:p>
        </p:txBody>
      </p:sp>
      <p:sp>
        <p:nvSpPr>
          <p:cNvPr id="26" name="תיבת טקסט 25">
            <a:extLst>
              <a:ext uri="{FF2B5EF4-FFF2-40B4-BE49-F238E27FC236}">
                <a16:creationId xmlns:a16="http://schemas.microsoft.com/office/drawing/2014/main" id="{F69BE3C7-B940-6D3A-17CD-A4C1688E87EF}"/>
              </a:ext>
            </a:extLst>
          </p:cNvPr>
          <p:cNvSpPr txBox="1"/>
          <p:nvPr/>
        </p:nvSpPr>
        <p:spPr>
          <a:xfrm>
            <a:off x="4740964" y="3882770"/>
            <a:ext cx="535724" cy="369332"/>
          </a:xfrm>
          <a:prstGeom prst="rect">
            <a:avLst/>
          </a:prstGeom>
          <a:noFill/>
        </p:spPr>
        <p:txBody>
          <a:bodyPr wrap="none" rtlCol="1">
            <a:spAutoFit/>
          </a:bodyPr>
          <a:lstStyle/>
          <a:p>
            <a:r>
              <a:rPr lang="he-IL" dirty="0">
                <a:latin typeface="Calibri" panose="020F0502020204030204" pitchFamily="34" charset="0"/>
                <a:ea typeface="Calibri" panose="020F0502020204030204" pitchFamily="34" charset="0"/>
                <a:cs typeface="Calibri" panose="020F0502020204030204" pitchFamily="34" charset="0"/>
              </a:rPr>
              <a:t>328</a:t>
            </a:r>
          </a:p>
        </p:txBody>
      </p:sp>
      <p:sp>
        <p:nvSpPr>
          <p:cNvPr id="27" name="תיבת טקסט 26">
            <a:extLst>
              <a:ext uri="{FF2B5EF4-FFF2-40B4-BE49-F238E27FC236}">
                <a16:creationId xmlns:a16="http://schemas.microsoft.com/office/drawing/2014/main" id="{545797D9-D38A-19E7-724B-04AE8401E9D6}"/>
              </a:ext>
            </a:extLst>
          </p:cNvPr>
          <p:cNvSpPr txBox="1"/>
          <p:nvPr/>
        </p:nvSpPr>
        <p:spPr>
          <a:xfrm>
            <a:off x="6320355" y="5628112"/>
            <a:ext cx="1765747" cy="369332"/>
          </a:xfrm>
          <a:prstGeom prst="rect">
            <a:avLst/>
          </a:prstGeom>
          <a:noFill/>
        </p:spPr>
        <p:txBody>
          <a:bodyPr wrap="square" rtlCol="1">
            <a:spAutoFit/>
          </a:bodyPr>
          <a:lstStyle/>
          <a:p>
            <a:pPr algn="r" rtl="1"/>
            <a:r>
              <a:rPr lang="he-IL"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בבתי הספר ובגנים</a:t>
            </a:r>
          </a:p>
        </p:txBody>
      </p:sp>
      <p:sp>
        <p:nvSpPr>
          <p:cNvPr id="7" name="תיבת טקסט 6">
            <a:extLst>
              <a:ext uri="{FF2B5EF4-FFF2-40B4-BE49-F238E27FC236}">
                <a16:creationId xmlns:a16="http://schemas.microsoft.com/office/drawing/2014/main" id="{F52C6989-C578-9A6B-7C84-5D4700634306}"/>
              </a:ext>
            </a:extLst>
          </p:cNvPr>
          <p:cNvSpPr txBox="1"/>
          <p:nvPr/>
        </p:nvSpPr>
        <p:spPr>
          <a:xfrm>
            <a:off x="8804355" y="5623488"/>
            <a:ext cx="1890880" cy="646331"/>
          </a:xfrm>
          <a:prstGeom prst="rect">
            <a:avLst/>
          </a:prstGeom>
          <a:no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E</a:t>
            </a:r>
            <a:r>
              <a:rPr lang="en-US" dirty="0">
                <a:latin typeface="Calibri" panose="020F0502020204030204" pitchFamily="34" charset="0"/>
                <a:ea typeface="Calibri" panose="020F0502020204030204" pitchFamily="34" charset="0"/>
                <a:cs typeface="Calibri" panose="020F0502020204030204" pitchFamily="34" charset="0"/>
              </a:rPr>
              <a:t>nvironmental inquiry program</a:t>
            </a:r>
            <a:endParaRPr lang="he-IL" dirty="0"/>
          </a:p>
        </p:txBody>
      </p:sp>
      <p:sp>
        <p:nvSpPr>
          <p:cNvPr id="9" name="תיבת טקסט 8">
            <a:extLst>
              <a:ext uri="{FF2B5EF4-FFF2-40B4-BE49-F238E27FC236}">
                <a16:creationId xmlns:a16="http://schemas.microsoft.com/office/drawing/2014/main" id="{372E7EBB-2200-395A-2DEF-E8A7F55E56B3}"/>
              </a:ext>
            </a:extLst>
          </p:cNvPr>
          <p:cNvSpPr txBox="1"/>
          <p:nvPr/>
        </p:nvSpPr>
        <p:spPr>
          <a:xfrm>
            <a:off x="6911974" y="4612945"/>
            <a:ext cx="69138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prim</a:t>
            </a:r>
            <a:endParaRPr lang="he-IL" dirty="0"/>
          </a:p>
        </p:txBody>
      </p:sp>
      <p:sp>
        <p:nvSpPr>
          <p:cNvPr id="11" name="תיבת טקסט 10">
            <a:extLst>
              <a:ext uri="{FF2B5EF4-FFF2-40B4-BE49-F238E27FC236}">
                <a16:creationId xmlns:a16="http://schemas.microsoft.com/office/drawing/2014/main" id="{1B8C66F1-76B8-693F-2935-D4F73BD9CA87}"/>
              </a:ext>
            </a:extLst>
          </p:cNvPr>
          <p:cNvSpPr txBox="1"/>
          <p:nvPr/>
        </p:nvSpPr>
        <p:spPr>
          <a:xfrm>
            <a:off x="6250634" y="4719264"/>
            <a:ext cx="71126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K</a:t>
            </a:r>
            <a:endParaRPr lang="he-IL" dirty="0"/>
          </a:p>
        </p:txBody>
      </p:sp>
      <p:sp>
        <p:nvSpPr>
          <p:cNvPr id="5" name="תיבת טקסט 4">
            <a:extLst>
              <a:ext uri="{FF2B5EF4-FFF2-40B4-BE49-F238E27FC236}">
                <a16:creationId xmlns:a16="http://schemas.microsoft.com/office/drawing/2014/main" id="{186D5E5F-8FF1-486B-7744-3A2C4D9A8A2E}"/>
              </a:ext>
            </a:extLst>
          </p:cNvPr>
          <p:cNvSpPr txBox="1"/>
          <p:nvPr/>
        </p:nvSpPr>
        <p:spPr>
          <a:xfrm>
            <a:off x="496896" y="772377"/>
            <a:ext cx="10538852" cy="646331"/>
          </a:xfrm>
          <a:prstGeom prst="rect">
            <a:avLst/>
          </a:prstGeom>
          <a:noFill/>
        </p:spPr>
        <p:txBody>
          <a:bodyPr wrap="square">
            <a:spAutoFit/>
          </a:bodyPr>
          <a:lstStyle/>
          <a:p>
            <a:pPr marL="285750" indent="-28575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3140 teachers participated in at least 30 </a:t>
            </a:r>
            <a:r>
              <a:rPr lang="en-US" sz="1800" dirty="0" err="1">
                <a:latin typeface="Calibri" panose="020F0502020204030204" pitchFamily="34" charset="0"/>
                <a:ea typeface="Calibri" panose="020F0502020204030204" pitchFamily="34" charset="0"/>
                <a:cs typeface="Calibri" panose="020F0502020204030204" pitchFamily="34" charset="0"/>
              </a:rPr>
              <a:t>hr</a:t>
            </a:r>
            <a:r>
              <a:rPr lang="en-US" sz="1800" dirty="0">
                <a:latin typeface="Calibri" panose="020F0502020204030204" pitchFamily="34" charset="0"/>
                <a:ea typeface="Calibri" panose="020F0502020204030204" pitchFamily="34" charset="0"/>
                <a:cs typeface="Calibri" panose="020F0502020204030204" pitchFamily="34" charset="0"/>
              </a:rPr>
              <a:t> PD on climate change teaching during 2023-2024 school year</a:t>
            </a:r>
          </a:p>
          <a:p>
            <a:pPr marL="285750" indent="-28575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1900 teachers have participated in one day meeting on climate change education</a:t>
            </a:r>
            <a:endParaRPr lang="he-IL" dirty="0"/>
          </a:p>
        </p:txBody>
      </p:sp>
      <p:sp>
        <p:nvSpPr>
          <p:cNvPr id="6" name="תיבת טקסט 5">
            <a:extLst>
              <a:ext uri="{FF2B5EF4-FFF2-40B4-BE49-F238E27FC236}">
                <a16:creationId xmlns:a16="http://schemas.microsoft.com/office/drawing/2014/main" id="{3975AC91-D4B2-3DA7-4F38-70DF69C4DE24}"/>
              </a:ext>
            </a:extLst>
          </p:cNvPr>
          <p:cNvSpPr txBox="1"/>
          <p:nvPr/>
        </p:nvSpPr>
        <p:spPr>
          <a:xfrm>
            <a:off x="6257286" y="5334765"/>
            <a:ext cx="2114675" cy="646331"/>
          </a:xfrm>
          <a:prstGeom prst="rect">
            <a:avLst/>
          </a:prstGeom>
          <a:solidFill>
            <a:schemeClr val="bg1"/>
          </a:solid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School-wide PD</a:t>
            </a:r>
          </a:p>
          <a:p>
            <a:pPr algn="ctr"/>
            <a:r>
              <a:rPr lang="en-US" dirty="0">
                <a:latin typeface="Calibri" panose="020F0502020204030204" pitchFamily="34" charset="0"/>
                <a:ea typeface="Calibri" panose="020F0502020204030204" pitchFamily="34" charset="0"/>
                <a:cs typeface="Calibri" panose="020F0502020204030204" pitchFamily="34" charset="0"/>
              </a:rPr>
              <a:t>Integrated program</a:t>
            </a:r>
            <a:endParaRPr lang="he-IL" dirty="0"/>
          </a:p>
        </p:txBody>
      </p:sp>
      <p:sp>
        <p:nvSpPr>
          <p:cNvPr id="8" name="תיבת טקסט 7">
            <a:extLst>
              <a:ext uri="{FF2B5EF4-FFF2-40B4-BE49-F238E27FC236}">
                <a16:creationId xmlns:a16="http://schemas.microsoft.com/office/drawing/2014/main" id="{D7F82A3D-0ACA-D406-F94E-6F73DBEE5A71}"/>
              </a:ext>
            </a:extLst>
          </p:cNvPr>
          <p:cNvSpPr txBox="1"/>
          <p:nvPr/>
        </p:nvSpPr>
        <p:spPr>
          <a:xfrm>
            <a:off x="9133783" y="1871835"/>
            <a:ext cx="2786266" cy="1294072"/>
          </a:xfrm>
          <a:prstGeom prst="rect">
            <a:avLst/>
          </a:prstGeom>
          <a:solidFill>
            <a:schemeClr val="bg1"/>
          </a:solidFill>
        </p:spPr>
        <p:txBody>
          <a:bodyPr wrap="square">
            <a:spAutoFit/>
          </a:bodyPr>
          <a:lstStyle/>
          <a:p>
            <a:pPr>
              <a:lnSpc>
                <a:spcPct val="150000"/>
              </a:lnSpc>
            </a:pPr>
            <a:r>
              <a:rPr lang="en-US" sz="1800" dirty="0">
                <a:latin typeface="Calibri" panose="020F0502020204030204" pitchFamily="34" charset="0"/>
                <a:ea typeface="Calibri" panose="020F0502020204030204" pitchFamily="34" charset="0"/>
                <a:cs typeface="Calibri" panose="020F0502020204030204" pitchFamily="34" charset="0"/>
              </a:rPr>
              <a:t>K teachers (481)</a:t>
            </a:r>
          </a:p>
          <a:p>
            <a:pPr>
              <a:lnSpc>
                <a:spcPct val="150000"/>
              </a:lnSpc>
            </a:pPr>
            <a:r>
              <a:rPr lang="en-US" dirty="0">
                <a:latin typeface="Calibri" panose="020F0502020204030204" pitchFamily="34" charset="0"/>
                <a:ea typeface="Calibri" panose="020F0502020204030204" pitchFamily="34" charset="0"/>
                <a:cs typeface="Calibri" panose="020F0502020204030204" pitchFamily="34" charset="0"/>
              </a:rPr>
              <a:t>Primary </a:t>
            </a:r>
            <a:r>
              <a:rPr lang="en-US" sz="1800" dirty="0">
                <a:latin typeface="Calibri" panose="020F0502020204030204" pitchFamily="34" charset="0"/>
                <a:ea typeface="Calibri" panose="020F0502020204030204" pitchFamily="34" charset="0"/>
                <a:cs typeface="Calibri" panose="020F0502020204030204" pitchFamily="34" charset="0"/>
              </a:rPr>
              <a:t>teachers (1347)</a:t>
            </a:r>
            <a:endParaRPr lang="en-US" dirty="0">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lang="en-US" dirty="0">
                <a:latin typeface="Calibri" panose="020F0502020204030204" pitchFamily="34" charset="0"/>
                <a:ea typeface="Calibri" panose="020F0502020204030204" pitchFamily="34" charset="0"/>
                <a:cs typeface="Calibri" panose="020F0502020204030204" pitchFamily="34" charset="0"/>
              </a:rPr>
              <a:t>Secondary </a:t>
            </a:r>
            <a:r>
              <a:rPr lang="en-US" sz="1800" dirty="0">
                <a:latin typeface="Calibri" panose="020F0502020204030204" pitchFamily="34" charset="0"/>
                <a:ea typeface="Calibri" panose="020F0502020204030204" pitchFamily="34" charset="0"/>
                <a:cs typeface="Calibri" panose="020F0502020204030204" pitchFamily="34" charset="0"/>
              </a:rPr>
              <a:t>teachers (1312)</a:t>
            </a:r>
            <a:endParaRPr lang="he-IL" dirty="0"/>
          </a:p>
        </p:txBody>
      </p:sp>
      <p:sp>
        <p:nvSpPr>
          <p:cNvPr id="10" name="תיבת טקסט 9">
            <a:extLst>
              <a:ext uri="{FF2B5EF4-FFF2-40B4-BE49-F238E27FC236}">
                <a16:creationId xmlns:a16="http://schemas.microsoft.com/office/drawing/2014/main" id="{10F9972C-D284-786E-7782-05C51E416543}"/>
              </a:ext>
            </a:extLst>
          </p:cNvPr>
          <p:cNvSpPr txBox="1"/>
          <p:nvPr/>
        </p:nvSpPr>
        <p:spPr>
          <a:xfrm>
            <a:off x="4095663" y="5296999"/>
            <a:ext cx="2173686" cy="923330"/>
          </a:xfrm>
          <a:prstGeom prst="rect">
            <a:avLst/>
          </a:prstGeom>
          <a:solidFill>
            <a:schemeClr val="bg1"/>
          </a:solid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Climate change teachers PD courses</a:t>
            </a:r>
          </a:p>
          <a:p>
            <a:pPr algn="ctr"/>
            <a:endParaRPr lang="he-IL" dirty="0"/>
          </a:p>
        </p:txBody>
      </p:sp>
      <p:sp>
        <p:nvSpPr>
          <p:cNvPr id="16" name="תיבת טקסט 15">
            <a:extLst>
              <a:ext uri="{FF2B5EF4-FFF2-40B4-BE49-F238E27FC236}">
                <a16:creationId xmlns:a16="http://schemas.microsoft.com/office/drawing/2014/main" id="{98743A84-5701-FFC9-7A51-B5780AED2F51}"/>
              </a:ext>
            </a:extLst>
          </p:cNvPr>
          <p:cNvSpPr txBox="1"/>
          <p:nvPr/>
        </p:nvSpPr>
        <p:spPr>
          <a:xfrm>
            <a:off x="1580683" y="5315702"/>
            <a:ext cx="2334884" cy="1200329"/>
          </a:xfrm>
          <a:prstGeom prst="rect">
            <a:avLst/>
          </a:prstGeom>
          <a:solidFill>
            <a:schemeClr val="bg1"/>
          </a:solid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Practice learning communities and leaders training</a:t>
            </a:r>
          </a:p>
          <a:p>
            <a:pPr algn="ctr"/>
            <a:endParaRPr lang="he-IL" dirty="0"/>
          </a:p>
        </p:txBody>
      </p:sp>
      <p:sp>
        <p:nvSpPr>
          <p:cNvPr id="15" name="חץ: פניית פרסה 14">
            <a:extLst>
              <a:ext uri="{FF2B5EF4-FFF2-40B4-BE49-F238E27FC236}">
                <a16:creationId xmlns:a16="http://schemas.microsoft.com/office/drawing/2014/main" id="{0C09B543-7B38-FBE1-F2A5-29D469DBFB7A}"/>
              </a:ext>
            </a:extLst>
          </p:cNvPr>
          <p:cNvSpPr/>
          <p:nvPr/>
        </p:nvSpPr>
        <p:spPr>
          <a:xfrm rot="10800000" flipH="1">
            <a:off x="3319873" y="6322511"/>
            <a:ext cx="1364606" cy="402535"/>
          </a:xfrm>
          <a:prstGeom prst="uturnArrow">
            <a:avLst>
              <a:gd name="adj1" fmla="val 25000"/>
              <a:gd name="adj2" fmla="val 25000"/>
              <a:gd name="adj3" fmla="val 25000"/>
              <a:gd name="adj4" fmla="val 43750"/>
              <a:gd name="adj5" fmla="val 10000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tx1"/>
              </a:solidFill>
            </a:endParaRPr>
          </a:p>
        </p:txBody>
      </p:sp>
      <p:sp>
        <p:nvSpPr>
          <p:cNvPr id="17" name="תיבת טקסט 16">
            <a:extLst>
              <a:ext uri="{FF2B5EF4-FFF2-40B4-BE49-F238E27FC236}">
                <a16:creationId xmlns:a16="http://schemas.microsoft.com/office/drawing/2014/main" id="{842FA680-11F9-D780-CF2E-24FDA690C7CA}"/>
              </a:ext>
            </a:extLst>
          </p:cNvPr>
          <p:cNvSpPr txBox="1"/>
          <p:nvPr/>
        </p:nvSpPr>
        <p:spPr>
          <a:xfrm>
            <a:off x="7391729" y="4726519"/>
            <a:ext cx="69138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Sec.</a:t>
            </a:r>
            <a:endParaRPr lang="he-IL" dirty="0"/>
          </a:p>
        </p:txBody>
      </p:sp>
      <p:sp>
        <p:nvSpPr>
          <p:cNvPr id="18" name="תיבת טקסט 17">
            <a:extLst>
              <a:ext uri="{FF2B5EF4-FFF2-40B4-BE49-F238E27FC236}">
                <a16:creationId xmlns:a16="http://schemas.microsoft.com/office/drawing/2014/main" id="{E8BD9C75-1988-9B86-43B4-DD125D85C4DC}"/>
              </a:ext>
            </a:extLst>
          </p:cNvPr>
          <p:cNvSpPr txBox="1"/>
          <p:nvPr/>
        </p:nvSpPr>
        <p:spPr>
          <a:xfrm>
            <a:off x="5127327" y="4827717"/>
            <a:ext cx="71126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Sec.</a:t>
            </a:r>
            <a:endParaRPr lang="he-IL" dirty="0"/>
          </a:p>
        </p:txBody>
      </p:sp>
      <p:sp>
        <p:nvSpPr>
          <p:cNvPr id="19" name="תיבת טקסט 18">
            <a:extLst>
              <a:ext uri="{FF2B5EF4-FFF2-40B4-BE49-F238E27FC236}">
                <a16:creationId xmlns:a16="http://schemas.microsoft.com/office/drawing/2014/main" id="{82CCB027-F161-AFE9-110B-2E32B986CD7A}"/>
              </a:ext>
            </a:extLst>
          </p:cNvPr>
          <p:cNvSpPr txBox="1"/>
          <p:nvPr/>
        </p:nvSpPr>
        <p:spPr>
          <a:xfrm>
            <a:off x="4595986" y="4825888"/>
            <a:ext cx="69138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prim</a:t>
            </a:r>
            <a:endParaRPr lang="he-IL" dirty="0"/>
          </a:p>
        </p:txBody>
      </p:sp>
    </p:spTree>
    <p:extLst>
      <p:ext uri="{BB962C8B-B14F-4D97-AF65-F5344CB8AC3E}">
        <p14:creationId xmlns:p14="http://schemas.microsoft.com/office/powerpoint/2010/main" val="1340344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כותרת 1">
            <a:extLst>
              <a:ext uri="{FF2B5EF4-FFF2-40B4-BE49-F238E27FC236}">
                <a16:creationId xmlns:a16="http://schemas.microsoft.com/office/drawing/2014/main" id="{764E7FCA-5A61-C047-CF02-2466EE6EA0A5}"/>
              </a:ext>
            </a:extLst>
          </p:cNvPr>
          <p:cNvSpPr>
            <a:spLocks noGrp="1"/>
          </p:cNvSpPr>
          <p:nvPr>
            <p:ph type="title"/>
          </p:nvPr>
        </p:nvSpPr>
        <p:spPr>
          <a:xfrm>
            <a:off x="0" y="165100"/>
            <a:ext cx="4464049" cy="2546350"/>
          </a:xfrm>
        </p:spPr>
        <p:txBody>
          <a:bodyPr>
            <a:normAutofit/>
          </a:bodyPr>
          <a:lstStyle/>
          <a:p>
            <a:pPr algn="ctr"/>
            <a:r>
              <a:rPr lang="en-US" sz="2800" b="1" i="0" dirty="0">
                <a:effectLst/>
                <a:latin typeface="Calibri" panose="020F0502020204030204" pitchFamily="34" charset="0"/>
                <a:ea typeface="Calibri" panose="020F0502020204030204" pitchFamily="34" charset="0"/>
                <a:cs typeface="Calibri" panose="020F0502020204030204" pitchFamily="34" charset="0"/>
              </a:rPr>
              <a:t>Promoting student initiative in Climate Change </a:t>
            </a:r>
            <a:br>
              <a:rPr lang="en-US" sz="2400" b="0" i="0" dirty="0">
                <a:effectLst/>
                <a:latin typeface="Calibri" panose="020F0502020204030204" pitchFamily="34" charset="0"/>
                <a:ea typeface="Calibri" panose="020F0502020204030204" pitchFamily="34" charset="0"/>
                <a:cs typeface="Calibri" panose="020F0502020204030204" pitchFamily="34" charset="0"/>
              </a:rPr>
            </a:br>
            <a:br>
              <a:rPr lang="en-US" sz="2400" b="0" i="0" dirty="0">
                <a:effectLst/>
                <a:latin typeface="Calibri" panose="020F0502020204030204" pitchFamily="34" charset="0"/>
                <a:ea typeface="Calibri" panose="020F0502020204030204" pitchFamily="34" charset="0"/>
                <a:cs typeface="Calibri" panose="020F0502020204030204" pitchFamily="34" charset="0"/>
              </a:rPr>
            </a:br>
            <a:r>
              <a:rPr lang="en-US" sz="2400" b="0" i="0" dirty="0">
                <a:effectLst/>
                <a:latin typeface="Calibri" panose="020F0502020204030204" pitchFamily="34" charset="0"/>
                <a:ea typeface="Calibri" panose="020F0502020204030204" pitchFamily="34" charset="0"/>
                <a:cs typeface="Calibri" panose="020F0502020204030204" pitchFamily="34" charset="0"/>
              </a:rPr>
              <a:t>Call for school participation at 2023-2024</a:t>
            </a:r>
            <a:endParaRPr lang="he-IL" sz="2400" dirty="0">
              <a:latin typeface="Calibri" panose="020F0502020204030204" pitchFamily="34" charset="0"/>
              <a:ea typeface="Calibri" panose="020F0502020204030204" pitchFamily="34" charset="0"/>
              <a:cs typeface="Calibri" panose="020F0502020204030204" pitchFamily="34" charset="0"/>
            </a:endParaRPr>
          </a:p>
        </p:txBody>
      </p:sp>
      <p:pic>
        <p:nvPicPr>
          <p:cNvPr id="4" name="תמונה 3" descr="תמונה שמכילה אדם, לבוש, מחשב, טקסט&#10;&#10;התיאור נוצר באופן אוטומטי">
            <a:extLst>
              <a:ext uri="{FF2B5EF4-FFF2-40B4-BE49-F238E27FC236}">
                <a16:creationId xmlns:a16="http://schemas.microsoft.com/office/drawing/2014/main" id="{5C5A4A31-965C-39D4-10F8-87B87B8A363B}"/>
              </a:ext>
            </a:extLst>
          </p:cNvPr>
          <p:cNvPicPr>
            <a:picLocks noChangeAspect="1"/>
          </p:cNvPicPr>
          <p:nvPr/>
        </p:nvPicPr>
        <p:blipFill rotWithShape="1">
          <a:blip r:embed="rId3"/>
          <a:srcRect t="5497" b="22510"/>
          <a:stretch/>
        </p:blipFill>
        <p:spPr>
          <a:xfrm>
            <a:off x="4555236" y="6"/>
            <a:ext cx="7636763" cy="2762724"/>
          </a:xfrm>
          <a:prstGeom prst="rect">
            <a:avLst/>
          </a:prstGeom>
        </p:spPr>
      </p:pic>
      <p:sp>
        <p:nvSpPr>
          <p:cNvPr id="12" name="Rectangle 11">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5" name="תמונה 4" descr="תמונה שמכילה טקסט, צילום מסך, סרט מצויר, גופן&#10;&#10;התיאור נוצר באופן אוטומטי">
            <a:extLst>
              <a:ext uri="{FF2B5EF4-FFF2-40B4-BE49-F238E27FC236}">
                <a16:creationId xmlns:a16="http://schemas.microsoft.com/office/drawing/2014/main" id="{CAC1F5B7-F12B-A9E3-A32E-FAD380A95905}"/>
              </a:ext>
            </a:extLst>
          </p:cNvPr>
          <p:cNvPicPr>
            <a:picLocks noChangeAspect="1"/>
          </p:cNvPicPr>
          <p:nvPr/>
        </p:nvPicPr>
        <p:blipFill rotWithShape="1">
          <a:blip r:embed="rId4"/>
          <a:srcRect t="14469" r="1" b="23947"/>
          <a:stretch/>
        </p:blipFill>
        <p:spPr>
          <a:xfrm>
            <a:off x="-1" y="2826737"/>
            <a:ext cx="4565779" cy="4031263"/>
          </a:xfrm>
          <a:prstGeom prst="rect">
            <a:avLst/>
          </a:prstGeom>
        </p:spPr>
      </p:pic>
      <p:sp>
        <p:nvSpPr>
          <p:cNvPr id="3" name="מציין מיקום תוכן 2">
            <a:extLst>
              <a:ext uri="{FF2B5EF4-FFF2-40B4-BE49-F238E27FC236}">
                <a16:creationId xmlns:a16="http://schemas.microsoft.com/office/drawing/2014/main" id="{4804121A-C5FA-269A-4DA8-FAF564BA3155}"/>
              </a:ext>
            </a:extLst>
          </p:cNvPr>
          <p:cNvSpPr>
            <a:spLocks noGrp="1"/>
          </p:cNvSpPr>
          <p:nvPr>
            <p:ph idx="1"/>
          </p:nvPr>
        </p:nvSpPr>
        <p:spPr>
          <a:xfrm>
            <a:off x="4656965" y="2896092"/>
            <a:ext cx="7411719" cy="3901017"/>
          </a:xfrm>
        </p:spPr>
        <p:txBody>
          <a:bodyPr anchor="t">
            <a:normAutofit lnSpcReduction="10000"/>
          </a:bodyPr>
          <a:lstStyle/>
          <a:p>
            <a:r>
              <a:rPr lang="en-US" sz="2000" b="1" i="0" dirty="0">
                <a:effectLst/>
                <a:latin typeface="Calibri" panose="020F0502020204030204" pitchFamily="34" charset="0"/>
                <a:ea typeface="Calibri" panose="020F0502020204030204" pitchFamily="34" charset="0"/>
                <a:cs typeface="Calibri" panose="020F0502020204030204" pitchFamily="34" charset="0"/>
              </a:rPr>
              <a:t>Creative activities encouraging students to develop initiatives </a:t>
            </a:r>
            <a:r>
              <a:rPr lang="en-US" sz="2000" b="0" i="0" dirty="0">
                <a:effectLst/>
                <a:latin typeface="Calibri" panose="020F0502020204030204" pitchFamily="34" charset="0"/>
                <a:ea typeface="Calibri" panose="020F0502020204030204" pitchFamily="34" charset="0"/>
                <a:cs typeface="Calibri" panose="020F0502020204030204" pitchFamily="34" charset="0"/>
              </a:rPr>
              <a:t>related to climate change, </a:t>
            </a:r>
            <a:r>
              <a:rPr lang="en-US" sz="2000" dirty="0">
                <a:latin typeface="Calibri" panose="020F0502020204030204" pitchFamily="34" charset="0"/>
                <a:ea typeface="Calibri" panose="020F0502020204030204" pitchFamily="34" charset="0"/>
                <a:cs typeface="Calibri" panose="020F0502020204030204" pitchFamily="34" charset="0"/>
              </a:rPr>
              <a:t>coping strategies and </a:t>
            </a:r>
            <a:r>
              <a:rPr lang="en-US" sz="2000" b="0" i="0" dirty="0">
                <a:effectLst/>
                <a:latin typeface="Calibri" panose="020F0502020204030204" pitchFamily="34" charset="0"/>
                <a:ea typeface="Calibri" panose="020F0502020204030204" pitchFamily="34" charset="0"/>
                <a:cs typeface="Calibri" panose="020F0502020204030204" pitchFamily="34" charset="0"/>
              </a:rPr>
              <a:t>climate solutions, e.g., Hackathons, project-based learning, school wide events.</a:t>
            </a:r>
          </a:p>
          <a:p>
            <a:r>
              <a:rPr lang="en-US" sz="2000" b="1" i="0" dirty="0">
                <a:effectLst/>
                <a:latin typeface="Calibri" panose="020F0502020204030204" pitchFamily="34" charset="0"/>
                <a:ea typeface="Calibri" panose="020F0502020204030204" pitchFamily="34" charset="0"/>
                <a:cs typeface="Calibri" panose="020F0502020204030204" pitchFamily="34" charset="0"/>
              </a:rPr>
              <a:t>A nation-wide event </a:t>
            </a:r>
            <a:r>
              <a:rPr lang="en-US" sz="2000" b="0" i="0" dirty="0">
                <a:effectLst/>
                <a:latin typeface="Calibri" panose="020F0502020204030204" pitchFamily="34" charset="0"/>
                <a:ea typeface="Calibri" panose="020F0502020204030204" pitchFamily="34" charset="0"/>
                <a:cs typeface="Calibri" panose="020F0502020204030204" pitchFamily="34" charset="0"/>
              </a:rPr>
              <a:t>at the President’s residence, at the end of the process, to celebrate the winning initiatives</a:t>
            </a:r>
          </a:p>
          <a:p>
            <a:r>
              <a:rPr lang="en-US" sz="2000" b="1" i="0" dirty="0">
                <a:effectLst/>
                <a:latin typeface="Calibri" panose="020F0502020204030204" pitchFamily="34" charset="0"/>
                <a:ea typeface="Calibri" panose="020F0502020204030204" pitchFamily="34" charset="0"/>
                <a:cs typeface="Calibri" panose="020F0502020204030204" pitchFamily="34" charset="0"/>
              </a:rPr>
              <a:t>Collaboration</a:t>
            </a:r>
            <a:r>
              <a:rPr lang="en-US" sz="2000" b="0" i="0" dirty="0">
                <a:effectLst/>
                <a:latin typeface="Calibri" panose="020F0502020204030204" pitchFamily="34" charset="0"/>
                <a:ea typeface="Calibri" panose="020F0502020204030204" pitchFamily="34" charset="0"/>
                <a:cs typeface="Calibri" panose="020F0502020204030204" pitchFamily="34" charset="0"/>
              </a:rPr>
              <a:t> with the “Climate Forum” established by the President</a:t>
            </a:r>
          </a:p>
          <a:p>
            <a:r>
              <a:rPr lang="en-US" sz="2000" b="1" i="0" dirty="0">
                <a:effectLst/>
                <a:latin typeface="Calibri" panose="020F0502020204030204" pitchFamily="34" charset="0"/>
                <a:ea typeface="Calibri" panose="020F0502020204030204" pitchFamily="34" charset="0"/>
                <a:cs typeface="Calibri" panose="020F0502020204030204" pitchFamily="34" charset="0"/>
              </a:rPr>
              <a:t>Teaching resources </a:t>
            </a:r>
            <a:r>
              <a:rPr lang="en-US" sz="2000" b="0" i="0" dirty="0">
                <a:effectLst/>
                <a:latin typeface="Calibri" panose="020F0502020204030204" pitchFamily="34" charset="0"/>
                <a:ea typeface="Calibri" panose="020F0502020204030204" pitchFamily="34" charset="0"/>
                <a:cs typeface="Calibri" panose="020F0502020204030204" pitchFamily="34" charset="0"/>
              </a:rPr>
              <a:t>developed at the "</a:t>
            </a:r>
            <a:r>
              <a:rPr lang="en-US" sz="2000" b="0" i="0" dirty="0" err="1">
                <a:effectLst/>
                <a:latin typeface="Calibri" panose="020F0502020204030204" pitchFamily="34" charset="0"/>
                <a:ea typeface="Calibri" panose="020F0502020204030204" pitchFamily="34" charset="0"/>
                <a:cs typeface="Calibri" panose="020F0502020204030204" pitchFamily="34" charset="0"/>
              </a:rPr>
              <a:t>B'yadenu</a:t>
            </a:r>
            <a:r>
              <a:rPr lang="en-US" sz="2000" b="0" i="0" dirty="0">
                <a:effectLst/>
                <a:latin typeface="Calibri" panose="020F0502020204030204" pitchFamily="34" charset="0"/>
                <a:ea typeface="Calibri" panose="020F0502020204030204" pitchFamily="34" charset="0"/>
                <a:cs typeface="Calibri" panose="020F0502020204030204" pitchFamily="34" charset="0"/>
              </a:rPr>
              <a:t>“ teacher center for environmental and climate change education at the Technion Institute.</a:t>
            </a:r>
          </a:p>
          <a:p>
            <a:r>
              <a:rPr lang="en-US" sz="2000" b="1" dirty="0">
                <a:latin typeface="Calibri" panose="020F0502020204030204" pitchFamily="34" charset="0"/>
                <a:ea typeface="Calibri" panose="020F0502020204030204" pitchFamily="34" charset="0"/>
                <a:cs typeface="Calibri" panose="020F0502020204030204" pitchFamily="34" charset="0"/>
              </a:rPr>
              <a:t>Participating schools are required </a:t>
            </a:r>
            <a:r>
              <a:rPr lang="en-US" sz="2000" dirty="0">
                <a:latin typeface="Calibri" panose="020F0502020204030204" pitchFamily="34" charset="0"/>
                <a:ea typeface="Calibri" panose="020F0502020204030204" pitchFamily="34" charset="0"/>
                <a:cs typeface="Calibri" panose="020F0502020204030204" pitchFamily="34" charset="0"/>
              </a:rPr>
              <a:t>to grant teaching hours for the leading teacher and receive guidance or participate in practice community. </a:t>
            </a:r>
            <a:endParaRPr lang="en-US" sz="2000" b="0" i="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he-IL" sz="2000" dirty="0">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he-IL" sz="2000" dirty="0">
              <a:latin typeface="Calibri" panose="020F0502020204030204" pitchFamily="34" charset="0"/>
              <a:ea typeface="Calibri" panose="020F0502020204030204" pitchFamily="34" charset="0"/>
              <a:cs typeface="Calibri" panose="020F0502020204030204" pitchFamily="34" charset="0"/>
            </a:endParaRPr>
          </a:p>
        </p:txBody>
      </p:sp>
      <p:sp>
        <p:nvSpPr>
          <p:cNvPr id="17" name="Rectangle 13">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535605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מציין מיקום תוכן 4" descr="תמונה שמכילה טקסט, שמיים, עץ, צילום מסך&#10;&#10;התיאור נוצר באופן אוטומטי">
            <a:extLst>
              <a:ext uri="{FF2B5EF4-FFF2-40B4-BE49-F238E27FC236}">
                <a16:creationId xmlns:a16="http://schemas.microsoft.com/office/drawing/2014/main" id="{22BDEFDA-6C1A-12E2-D8D8-55C5188B25E6}"/>
              </a:ext>
            </a:extLst>
          </p:cNvPr>
          <p:cNvPicPr>
            <a:picLocks noGrp="1" noChangeAspect="1"/>
          </p:cNvPicPr>
          <p:nvPr>
            <p:ph idx="1"/>
          </p:nvPr>
        </p:nvPicPr>
        <p:blipFill>
          <a:blip r:embed="rId2"/>
          <a:stretch>
            <a:fillRect/>
          </a:stretch>
        </p:blipFill>
        <p:spPr>
          <a:xfrm>
            <a:off x="568653" y="891968"/>
            <a:ext cx="10665008" cy="5504059"/>
          </a:xfrm>
          <a:prstGeom prst="rect">
            <a:avLst/>
          </a:prstGeom>
        </p:spPr>
      </p:pic>
      <p:sp>
        <p:nvSpPr>
          <p:cNvPr id="7" name="תיבת טקסט 6">
            <a:extLst>
              <a:ext uri="{FF2B5EF4-FFF2-40B4-BE49-F238E27FC236}">
                <a16:creationId xmlns:a16="http://schemas.microsoft.com/office/drawing/2014/main" id="{D71AA13F-AA99-7892-14AC-DE33D07E295B}"/>
              </a:ext>
            </a:extLst>
          </p:cNvPr>
          <p:cNvSpPr txBox="1"/>
          <p:nvPr/>
        </p:nvSpPr>
        <p:spPr>
          <a:xfrm>
            <a:off x="0" y="6517836"/>
            <a:ext cx="9482921" cy="369332"/>
          </a:xfrm>
          <a:prstGeom prst="rect">
            <a:avLst/>
          </a:prstGeom>
          <a:noFill/>
        </p:spPr>
        <p:txBody>
          <a:bodyPr wrap="square">
            <a:spAutoFit/>
          </a:bodyPr>
          <a:lstStyle/>
          <a:p>
            <a:r>
              <a:rPr lang="he-IL" dirty="0">
                <a:latin typeface="Calibri" panose="020F0502020204030204" pitchFamily="34" charset="0"/>
                <a:ea typeface="Calibri" panose="020F0502020204030204" pitchFamily="34" charset="0"/>
                <a:cs typeface="Calibri" panose="020F0502020204030204" pitchFamily="34" charset="0"/>
              </a:rPr>
              <a:t>https://pop.education.gov.il/tchumey_daat/mada-tehnologia/scientific-research-fair/</a:t>
            </a:r>
          </a:p>
        </p:txBody>
      </p:sp>
      <p:sp>
        <p:nvSpPr>
          <p:cNvPr id="8" name="תיבת טקסט 7">
            <a:extLst>
              <a:ext uri="{FF2B5EF4-FFF2-40B4-BE49-F238E27FC236}">
                <a16:creationId xmlns:a16="http://schemas.microsoft.com/office/drawing/2014/main" id="{6DD04739-BD74-2A6D-AFB6-5970219E11FB}"/>
              </a:ext>
            </a:extLst>
          </p:cNvPr>
          <p:cNvSpPr txBox="1"/>
          <p:nvPr/>
        </p:nvSpPr>
        <p:spPr>
          <a:xfrm>
            <a:off x="670020" y="1736240"/>
            <a:ext cx="10851959" cy="584775"/>
          </a:xfrm>
          <a:prstGeom prst="rect">
            <a:avLst/>
          </a:prstGeom>
          <a:noFill/>
        </p:spPr>
        <p:txBody>
          <a:bodyPr wrap="square" rtlCol="1">
            <a:spAutoFit/>
          </a:bodyPr>
          <a:lstStyle/>
          <a:p>
            <a:r>
              <a:rPr lang="en-US" sz="3200" b="1" i="0" dirty="0">
                <a:solidFill>
                  <a:schemeClr val="accent6"/>
                </a:solidFill>
                <a:effectLst/>
                <a:latin typeface="Söhne"/>
              </a:rPr>
              <a:t>Science and Technology Week in View of Climate Change</a:t>
            </a:r>
            <a:endParaRPr lang="en-US" sz="2800" b="0" i="0" dirty="0">
              <a:solidFill>
                <a:srgbClr val="374151"/>
              </a:solidFill>
              <a:effectLst/>
              <a:latin typeface="Söhne"/>
            </a:endParaRPr>
          </a:p>
        </p:txBody>
      </p:sp>
      <p:sp>
        <p:nvSpPr>
          <p:cNvPr id="10" name="תיבת טקסט 9">
            <a:extLst>
              <a:ext uri="{FF2B5EF4-FFF2-40B4-BE49-F238E27FC236}">
                <a16:creationId xmlns:a16="http://schemas.microsoft.com/office/drawing/2014/main" id="{DCC03CDE-04CE-30B4-C5F3-C99850B4F365}"/>
              </a:ext>
            </a:extLst>
          </p:cNvPr>
          <p:cNvSpPr txBox="1"/>
          <p:nvPr/>
        </p:nvSpPr>
        <p:spPr>
          <a:xfrm>
            <a:off x="1409700" y="5726060"/>
            <a:ext cx="9118599" cy="584775"/>
          </a:xfrm>
          <a:prstGeom prst="rect">
            <a:avLst/>
          </a:prstGeom>
          <a:noFill/>
        </p:spPr>
        <p:txBody>
          <a:bodyPr wrap="square">
            <a:spAutoFit/>
          </a:bodyPr>
          <a:lstStyle/>
          <a:p>
            <a:pPr algn="ctr"/>
            <a:r>
              <a:rPr lang="en-US" sz="3200" b="1" dirty="0">
                <a:solidFill>
                  <a:schemeClr val="accent1"/>
                </a:solidFill>
                <a:latin typeface="Calibri" panose="020F0502020204030204" pitchFamily="34" charset="0"/>
                <a:ea typeface="Calibri" panose="020F0502020204030204" pitchFamily="34" charset="0"/>
                <a:cs typeface="Calibri" panose="020F0502020204030204" pitchFamily="34" charset="0"/>
              </a:rPr>
              <a:t>Activities for primary and middle school students</a:t>
            </a:r>
            <a:endParaRPr lang="he-IL" sz="3200" dirty="0"/>
          </a:p>
        </p:txBody>
      </p:sp>
      <p:sp>
        <p:nvSpPr>
          <p:cNvPr id="4" name="תיבת טקסט 3">
            <a:extLst>
              <a:ext uri="{FF2B5EF4-FFF2-40B4-BE49-F238E27FC236}">
                <a16:creationId xmlns:a16="http://schemas.microsoft.com/office/drawing/2014/main" id="{AA683D20-812B-6AB5-F0DF-638F2F657B8B}"/>
              </a:ext>
            </a:extLst>
          </p:cNvPr>
          <p:cNvSpPr txBox="1"/>
          <p:nvPr/>
        </p:nvSpPr>
        <p:spPr>
          <a:xfrm>
            <a:off x="6934199" y="2811606"/>
            <a:ext cx="3994151" cy="267765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2400" dirty="0">
                <a:solidFill>
                  <a:srgbClr val="374151"/>
                </a:solidFill>
                <a:latin typeface="+mj-lt"/>
              </a:rPr>
              <a:t>Numerous events including</a:t>
            </a:r>
            <a:r>
              <a:rPr lang="en-US" sz="2400" b="0" i="0" dirty="0">
                <a:solidFill>
                  <a:srgbClr val="374151"/>
                </a:solidFill>
                <a:effectLst/>
                <a:latin typeface="+mj-lt"/>
              </a:rPr>
              <a:t> visits to Science and Nature Museums, science and technology centers, outdoor activities with green NGOs and environmental education centers, online </a:t>
            </a:r>
            <a:r>
              <a:rPr lang="en-US" sz="2400" b="0" i="0" dirty="0">
                <a:solidFill>
                  <a:srgbClr val="374151"/>
                </a:solidFill>
                <a:effectLst/>
                <a:latin typeface="+mj-lt"/>
                <a:cs typeface="Calibri" panose="020F0502020204030204" pitchFamily="34" charset="0"/>
              </a:rPr>
              <a:t>lectures.</a:t>
            </a:r>
            <a:endParaRPr lang="he-IL" sz="2400" b="1" dirty="0">
              <a:solidFill>
                <a:schemeClr val="accent1"/>
              </a:solidFill>
              <a:latin typeface="+mj-lt"/>
              <a:ea typeface="Calibri" panose="020F0502020204030204" pitchFamily="34" charset="0"/>
              <a:cs typeface="Calibri" panose="020F0502020204030204" pitchFamily="34" charset="0"/>
            </a:endParaRPr>
          </a:p>
        </p:txBody>
      </p:sp>
      <p:sp>
        <p:nvSpPr>
          <p:cNvPr id="15" name="תיבת טקסט 14">
            <a:extLst>
              <a:ext uri="{FF2B5EF4-FFF2-40B4-BE49-F238E27FC236}">
                <a16:creationId xmlns:a16="http://schemas.microsoft.com/office/drawing/2014/main" id="{0E02224C-6390-7385-0D79-7D42CDA4B983}"/>
              </a:ext>
            </a:extLst>
          </p:cNvPr>
          <p:cNvSpPr txBox="1"/>
          <p:nvPr/>
        </p:nvSpPr>
        <p:spPr>
          <a:xfrm>
            <a:off x="619336" y="228042"/>
            <a:ext cx="10563641" cy="523220"/>
          </a:xfrm>
          <a:prstGeom prst="rect">
            <a:avLst/>
          </a:prstGeom>
          <a:noFill/>
        </p:spPr>
        <p:txBody>
          <a:bodyPr wrap="square">
            <a:spAutoFit/>
          </a:bodyPr>
          <a:lstStyle/>
          <a:p>
            <a:r>
              <a:rPr lang="en-US" sz="2800" b="1" i="0" dirty="0">
                <a:solidFill>
                  <a:schemeClr val="accent2"/>
                </a:solidFill>
                <a:effectLst/>
                <a:latin typeface="Söhne"/>
              </a:rPr>
              <a:t>Peak events reflecting a learning process throughout the school year</a:t>
            </a:r>
            <a:endParaRPr lang="he-IL" sz="2800" dirty="0">
              <a:solidFill>
                <a:schemeClr val="accent2"/>
              </a:solidFill>
            </a:endParaRPr>
          </a:p>
        </p:txBody>
      </p:sp>
    </p:spTree>
    <p:extLst>
      <p:ext uri="{BB962C8B-B14F-4D97-AF65-F5344CB8AC3E}">
        <p14:creationId xmlns:p14="http://schemas.microsoft.com/office/powerpoint/2010/main" val="28391405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02F79B5BE87D40B73359BB004DC9B5" ma:contentTypeVersion="17" ma:contentTypeDescription="Create a new document." ma:contentTypeScope="" ma:versionID="df91b42384f9acd0dc9c7b2b0ca5a4fb">
  <xsd:schema xmlns:xsd="http://www.w3.org/2001/XMLSchema" xmlns:xs="http://www.w3.org/2001/XMLSchema" xmlns:p="http://schemas.microsoft.com/office/2006/metadata/properties" xmlns:ns2="99a2c2c3-fdcf-4e63-9c12-39b3de610a76" xmlns:ns3="a20aa909-956d-4941-9e8e-d4bf2c5fe97e" xmlns:ns4="985ec44e-1bab-4c0b-9df0-6ba128686fc9" targetNamespace="http://schemas.microsoft.com/office/2006/metadata/properties" ma:root="true" ma:fieldsID="5bdeaf74bd075ed71d0bb4235c38229e" ns2:_="" ns3:_="" ns4:_="">
    <xsd:import namespace="99a2c2c3-fdcf-4e63-9c12-39b3de610a76"/>
    <xsd:import namespace="a20aa909-956d-4941-9e8e-d4bf2c5fe97e"/>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Dateandtim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a2c2c3-fdcf-4e63-9c12-39b3de610a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Dateandtime" ma:index="20" nillable="true" ma:displayName="Date and time" ma:format="DateOnly" ma:internalName="Dateandtim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20aa909-956d-4941-9e8e-d4bf2c5fe97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cb577e23-b539-4cbb-a753-31a04c3d9a02}" ma:internalName="TaxCatchAll" ma:showField="CatchAllData" ma:web="a20aa909-956d-4941-9e8e-d4bf2c5fe9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ateandtime xmlns="99a2c2c3-fdcf-4e63-9c12-39b3de610a76" xsi:nil="true"/>
    <TaxCatchAll xmlns="985ec44e-1bab-4c0b-9df0-6ba128686fc9" xsi:nil="true"/>
    <lcf76f155ced4ddcb4097134ff3c332f xmlns="99a2c2c3-fdcf-4e63-9c12-39b3de610a7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2F40E7B-3B55-42BD-9D19-635B9F7BE119}"/>
</file>

<file path=customXml/itemProps2.xml><?xml version="1.0" encoding="utf-8"?>
<ds:datastoreItem xmlns:ds="http://schemas.openxmlformats.org/officeDocument/2006/customXml" ds:itemID="{205C9520-83CE-4EE0-BFC6-9F0074652423}"/>
</file>

<file path=customXml/itemProps3.xml><?xml version="1.0" encoding="utf-8"?>
<ds:datastoreItem xmlns:ds="http://schemas.openxmlformats.org/officeDocument/2006/customXml" ds:itemID="{F9F8F79A-FBE8-4893-9CFC-AA21743B463C}"/>
</file>

<file path=docProps/app.xml><?xml version="1.0" encoding="utf-8"?>
<Properties xmlns="http://schemas.openxmlformats.org/officeDocument/2006/extended-properties" xmlns:vt="http://schemas.openxmlformats.org/officeDocument/2006/docPropsVTypes">
  <TotalTime>14629</TotalTime>
  <Words>2138</Words>
  <Application>Microsoft Office PowerPoint</Application>
  <PresentationFormat>Widescreen</PresentationFormat>
  <Paragraphs>287</Paragraphs>
  <Slides>25</Slides>
  <Notes>12</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25</vt:i4>
      </vt:variant>
    </vt:vector>
  </HeadingPairs>
  <TitlesOfParts>
    <vt:vector size="42" baseType="lpstr">
      <vt:lpstr>Arimo</vt:lpstr>
      <vt:lpstr>Fb HadasaNewBook</vt:lpstr>
      <vt:lpstr>Söhne</vt:lpstr>
      <vt:lpstr>Arial</vt:lpstr>
      <vt:lpstr>Avenir Next LT Pro</vt:lpstr>
      <vt:lpstr>Calibri</vt:lpstr>
      <vt:lpstr>Calibri Light</vt:lpstr>
      <vt:lpstr>Fira Sans Extra Condensed</vt:lpstr>
      <vt:lpstr>Livvic</vt:lpstr>
      <vt:lpstr>Montserrat ExtraBold</vt:lpstr>
      <vt:lpstr>Nunito</vt:lpstr>
      <vt:lpstr>Nunito Light</vt:lpstr>
      <vt:lpstr>Roboto</vt:lpstr>
      <vt:lpstr>Roboto Condensed Light</vt:lpstr>
      <vt:lpstr>Segoe UI</vt:lpstr>
      <vt:lpstr>Wingdings</vt:lpstr>
      <vt:lpstr>Office Theme</vt:lpstr>
      <vt:lpstr>Climate Change Education A new climate change education policy</vt:lpstr>
      <vt:lpstr>Rational</vt:lpstr>
      <vt:lpstr>PowerPoint Presentation</vt:lpstr>
      <vt:lpstr>PowerPoint Presentation</vt:lpstr>
      <vt:lpstr>Climate Change curriculum (draft) for Grades 8 and10  Accompanying glossary</vt:lpstr>
      <vt:lpstr>WhatsApp communities</vt:lpstr>
      <vt:lpstr>Number of Teachers participating in professional development (PD)</vt:lpstr>
      <vt:lpstr>Promoting student initiative in Climate Change   Call for school participation at 2023-2024</vt:lpstr>
      <vt:lpstr>PowerPoint Presentation</vt:lpstr>
      <vt:lpstr>PowerPoint Presentation</vt:lpstr>
      <vt:lpstr>Additional Slides</vt:lpstr>
      <vt:lpstr>The development process of  Climate change program</vt:lpstr>
      <vt:lpstr>Success benchmark Ministry of Education 5 year plan</vt:lpstr>
      <vt:lpstr>Goals Ministry of Education 5 year plan</vt:lpstr>
      <vt:lpstr>PowerPoint Presentation</vt:lpstr>
      <vt:lpstr>Emotional aspects of children and youth coping with climate change | psychological and counselor service</vt:lpstr>
      <vt:lpstr>ISDG  initiatives to the UN</vt:lpstr>
      <vt:lpstr>PowerPoint Presentation</vt:lpstr>
      <vt:lpstr>PowerPoint Presentation</vt:lpstr>
      <vt:lpstr>The national pedagogical policy The graduate figure</vt:lpstr>
      <vt:lpstr>PowerPoint Presentation</vt:lpstr>
      <vt:lpstr>PowerPoint Presentation</vt:lpstr>
      <vt:lpstr>skills</vt:lpstr>
      <vt:lpstr>Global Literacy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חינוך אקלימי  וחינוך בעת שינוי האקלים  17.2.2022</dc:title>
  <dc:creator>Emuna Carmel</dc:creator>
  <cp:lastModifiedBy>Maricar De La Cruz</cp:lastModifiedBy>
  <cp:revision>272</cp:revision>
  <dcterms:created xsi:type="dcterms:W3CDTF">2022-02-16T13:01:26Z</dcterms:created>
  <dcterms:modified xsi:type="dcterms:W3CDTF">2023-05-24T09:50:49Z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0x010100B302F79B5BE87D40B73359BB004DC9B5</vt:lpwstr>
  </property>
</Properties>
</file>