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xml" ContentType="application/vnd.openxmlformats-officedocument.presentationml.tags+xml"/>
  <Override PartName="/ppt/notesSlides/notesSlide10.xml" ContentType="application/vnd.openxmlformats-officedocument.presentationml.notesSlide+xml"/>
  <Override PartName="/ppt/tags/tag2.xml" ContentType="application/vnd.openxmlformats-officedocument.presentationml.tags+xml"/>
  <Override PartName="/ppt/notesSlides/notesSlide11.xml" ContentType="application/vnd.openxmlformats-officedocument.presentationml.notesSlide+xml"/>
  <Override PartName="/ppt/tags/tag3.xml" ContentType="application/vnd.openxmlformats-officedocument.presentationml.tags+xml"/>
  <Override PartName="/ppt/notesSlides/notesSlide12.xml" ContentType="application/vnd.openxmlformats-officedocument.presentationml.notesSlide+xml"/>
  <Override PartName="/ppt/tags/tag4.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7"/>
  </p:notesMasterIdLst>
  <p:sldIdLst>
    <p:sldId id="257" r:id="rId2"/>
    <p:sldId id="457" r:id="rId3"/>
    <p:sldId id="309" r:id="rId4"/>
    <p:sldId id="624" r:id="rId5"/>
    <p:sldId id="293" r:id="rId6"/>
    <p:sldId id="260" r:id="rId7"/>
    <p:sldId id="1036" r:id="rId8"/>
    <p:sldId id="623" r:id="rId9"/>
    <p:sldId id="259" r:id="rId10"/>
    <p:sldId id="472" r:id="rId11"/>
    <p:sldId id="461" r:id="rId12"/>
    <p:sldId id="1028" r:id="rId13"/>
    <p:sldId id="1029" r:id="rId14"/>
    <p:sldId id="463" r:id="rId15"/>
    <p:sldId id="580" r:id="rId16"/>
    <p:sldId id="544" r:id="rId17"/>
    <p:sldId id="528" r:id="rId18"/>
    <p:sldId id="458" r:id="rId19"/>
    <p:sldId id="459" r:id="rId20"/>
    <p:sldId id="545" r:id="rId21"/>
    <p:sldId id="275" r:id="rId22"/>
    <p:sldId id="297" r:id="rId23"/>
    <p:sldId id="263" r:id="rId24"/>
    <p:sldId id="1323" r:id="rId25"/>
    <p:sldId id="1324" r:id="rId26"/>
  </p:sldIdLst>
  <p:sldSz cx="12192000" cy="6858000"/>
  <p:notesSz cx="6858000" cy="9144000"/>
  <p:defaultTextStyle>
    <a:defPPr>
      <a:defRPr lang="en-I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66"/>
    <a:srgbClr val="DBEFD4"/>
    <a:srgbClr val="000000"/>
    <a:srgbClr val="7F7F7F"/>
    <a:srgbClr val="FF5050"/>
    <a:srgbClr val="FFCC99"/>
    <a:srgbClr val="FF0066"/>
    <a:srgbClr val="00B050"/>
    <a:srgbClr val="B0FAD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8E6DC13-6C35-4AE1-BF1F-61A5A908EBFB}" v="14" dt="2023-05-23T18:27:53.399"/>
  </p1510:revLst>
</p1510:revInfo>
</file>

<file path=ppt/tableStyles.xml><?xml version="1.0" encoding="utf-8"?>
<a:tblStyleLst xmlns:a="http://schemas.openxmlformats.org/drawingml/2006/main" def="{5C22544A-7EE6-4342-B048-85BDC9FD1C3A}">
  <a:tblStyle styleId="{5C22544A-7EE6-4342-B048-85BDC9FD1C3A}" styleName="סגנון ביניים 2 - הדגשה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סגנון ביניים 1 - הדגשה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1E4AEA4-8DFA-4A89-87EB-49C32662AFE0}" styleName="סגנון ביניים 2 - הדגשה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6D9F66E-5EB9-4882-86FB-DCBF35E3C3E4}" styleName="סגנון ביניים 4 - הדגשה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204"/>
    <p:restoredTop sz="91135" autoAdjust="0"/>
  </p:normalViewPr>
  <p:slideViewPr>
    <p:cSldViewPr snapToGrid="0" snapToObjects="1">
      <p:cViewPr varScale="1">
        <p:scale>
          <a:sx n="58" d="100"/>
          <a:sy n="58" d="100"/>
        </p:scale>
        <p:origin x="752" y="14"/>
      </p:cViewPr>
      <p:guideLst/>
    </p:cSldViewPr>
  </p:slideViewPr>
  <p:notesTextViewPr>
    <p:cViewPr>
      <p:scale>
        <a:sx n="1" d="1"/>
        <a:sy n="1" d="1"/>
      </p:scale>
      <p:origin x="0" y="0"/>
    </p:cViewPr>
  </p:notesTextViewPr>
  <p:sorterViewPr>
    <p:cViewPr>
      <p:scale>
        <a:sx n="50" d="100"/>
        <a:sy n="50" d="100"/>
      </p:scale>
      <p:origin x="0" y="-153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36"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 Id="rId35" Type="http://schemas.openxmlformats.org/officeDocument/2006/relationships/customXml" Target="../customXml/item2.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lmor Keshet" userId="6943c1aec709906e" providerId="LiveId" clId="{A8E6DC13-6C35-4AE1-BF1F-61A5A908EBFB}"/>
    <pc:docChg chg="undo custSel addSld modSld sldOrd">
      <pc:chgData name="Gilmor Keshet" userId="6943c1aec709906e" providerId="LiveId" clId="{A8E6DC13-6C35-4AE1-BF1F-61A5A908EBFB}" dt="2023-05-23T18:32:34.098" v="1004"/>
      <pc:docMkLst>
        <pc:docMk/>
      </pc:docMkLst>
      <pc:sldChg chg="addSp delSp modSp mod">
        <pc:chgData name="Gilmor Keshet" userId="6943c1aec709906e" providerId="LiveId" clId="{A8E6DC13-6C35-4AE1-BF1F-61A5A908EBFB}" dt="2023-05-23T18:29:57.456" v="952" actId="5793"/>
        <pc:sldMkLst>
          <pc:docMk/>
          <pc:sldMk cId="2852259285" sldId="260"/>
        </pc:sldMkLst>
        <pc:spChg chg="add del mod">
          <ac:chgData name="Gilmor Keshet" userId="6943c1aec709906e" providerId="LiveId" clId="{A8E6DC13-6C35-4AE1-BF1F-61A5A908EBFB}" dt="2023-05-23T18:28:53.003" v="923" actId="478"/>
          <ac:spMkLst>
            <pc:docMk/>
            <pc:sldMk cId="2852259285" sldId="260"/>
            <ac:spMk id="4" creationId="{746A4CAE-AA76-E25E-0BBA-4C12F327676D}"/>
          </ac:spMkLst>
        </pc:spChg>
        <pc:spChg chg="mod">
          <ac:chgData name="Gilmor Keshet" userId="6943c1aec709906e" providerId="LiveId" clId="{A8E6DC13-6C35-4AE1-BF1F-61A5A908EBFB}" dt="2023-05-23T18:29:37.030" v="951" actId="1076"/>
          <ac:spMkLst>
            <pc:docMk/>
            <pc:sldMk cId="2852259285" sldId="260"/>
            <ac:spMk id="6" creationId="{0A3F81B9-3776-3ACD-9667-2196304909F6}"/>
          </ac:spMkLst>
        </pc:spChg>
        <pc:spChg chg="mod">
          <ac:chgData name="Gilmor Keshet" userId="6943c1aec709906e" providerId="LiveId" clId="{A8E6DC13-6C35-4AE1-BF1F-61A5A908EBFB}" dt="2023-05-23T18:29:57.456" v="952" actId="5793"/>
          <ac:spMkLst>
            <pc:docMk/>
            <pc:sldMk cId="2852259285" sldId="260"/>
            <ac:spMk id="7" creationId="{4937A57E-2BB7-E1E2-B80F-64D8E8F89A8C}"/>
          </ac:spMkLst>
        </pc:spChg>
      </pc:sldChg>
      <pc:sldChg chg="ord">
        <pc:chgData name="Gilmor Keshet" userId="6943c1aec709906e" providerId="LiveId" clId="{A8E6DC13-6C35-4AE1-BF1F-61A5A908EBFB}" dt="2023-05-23T18:31:55.100" v="1000"/>
        <pc:sldMkLst>
          <pc:docMk/>
          <pc:sldMk cId="1911308292" sldId="528"/>
        </pc:sldMkLst>
      </pc:sldChg>
      <pc:sldChg chg="modSp mod ord">
        <pc:chgData name="Gilmor Keshet" userId="6943c1aec709906e" providerId="LiveId" clId="{A8E6DC13-6C35-4AE1-BF1F-61A5A908EBFB}" dt="2023-05-23T18:32:34.098" v="1004"/>
        <pc:sldMkLst>
          <pc:docMk/>
          <pc:sldMk cId="1602449023" sldId="1028"/>
        </pc:sldMkLst>
        <pc:spChg chg="mod">
          <ac:chgData name="Gilmor Keshet" userId="6943c1aec709906e" providerId="LiveId" clId="{A8E6DC13-6C35-4AE1-BF1F-61A5A908EBFB}" dt="2023-05-23T18:31:46.619" v="998" actId="14100"/>
          <ac:spMkLst>
            <pc:docMk/>
            <pc:sldMk cId="1602449023" sldId="1028"/>
            <ac:spMk id="8" creationId="{33B25798-BCDB-2A31-D177-D24137BE9957}"/>
          </ac:spMkLst>
        </pc:spChg>
        <pc:spChg chg="mod">
          <ac:chgData name="Gilmor Keshet" userId="6943c1aec709906e" providerId="LiveId" clId="{A8E6DC13-6C35-4AE1-BF1F-61A5A908EBFB}" dt="2023-05-23T18:31:18.927" v="973" actId="1076"/>
          <ac:spMkLst>
            <pc:docMk/>
            <pc:sldMk cId="1602449023" sldId="1028"/>
            <ac:spMk id="10" creationId="{BD965184-2BD9-B972-9AFB-FE537017C77B}"/>
          </ac:spMkLst>
        </pc:spChg>
      </pc:sldChg>
      <pc:sldChg chg="addSp delSp modSp add mod">
        <pc:chgData name="Gilmor Keshet" userId="6943c1aec709906e" providerId="LiveId" clId="{A8E6DC13-6C35-4AE1-BF1F-61A5A908EBFB}" dt="2023-05-23T18:28:08.324" v="919" actId="478"/>
        <pc:sldMkLst>
          <pc:docMk/>
          <pc:sldMk cId="1340344521" sldId="1036"/>
        </pc:sldMkLst>
        <pc:spChg chg="mod">
          <ac:chgData name="Gilmor Keshet" userId="6943c1aec709906e" providerId="LiveId" clId="{A8E6DC13-6C35-4AE1-BF1F-61A5A908EBFB}" dt="2023-05-23T18:10:54.212" v="351" actId="14100"/>
          <ac:spMkLst>
            <pc:docMk/>
            <pc:sldMk cId="1340344521" sldId="1036"/>
            <ac:spMk id="2" creationId="{F9A429C1-6622-729D-8357-B0621F78176A}"/>
          </ac:spMkLst>
        </pc:spChg>
        <pc:spChg chg="del mod">
          <ac:chgData name="Gilmor Keshet" userId="6943c1aec709906e" providerId="LiveId" clId="{A8E6DC13-6C35-4AE1-BF1F-61A5A908EBFB}" dt="2023-05-23T18:28:08.324" v="919" actId="478"/>
          <ac:spMkLst>
            <pc:docMk/>
            <pc:sldMk cId="1340344521" sldId="1036"/>
            <ac:spMk id="3" creationId="{54024E21-4F6F-6FAE-730A-8D9E834C7BC9}"/>
          </ac:spMkLst>
        </pc:spChg>
        <pc:spChg chg="add mod">
          <ac:chgData name="Gilmor Keshet" userId="6943c1aec709906e" providerId="LiveId" clId="{A8E6DC13-6C35-4AE1-BF1F-61A5A908EBFB}" dt="2023-05-23T18:11:41.244" v="390" actId="6549"/>
          <ac:spMkLst>
            <pc:docMk/>
            <pc:sldMk cId="1340344521" sldId="1036"/>
            <ac:spMk id="5" creationId="{186D5E5F-8FF1-486B-7744-3A2C4D9A8A2E}"/>
          </ac:spMkLst>
        </pc:spChg>
        <pc:spChg chg="add mod">
          <ac:chgData name="Gilmor Keshet" userId="6943c1aec709906e" providerId="LiveId" clId="{A8E6DC13-6C35-4AE1-BF1F-61A5A908EBFB}" dt="2023-05-23T18:16:57.953" v="649" actId="1076"/>
          <ac:spMkLst>
            <pc:docMk/>
            <pc:sldMk cId="1340344521" sldId="1036"/>
            <ac:spMk id="6" creationId="{3975AC91-D4B2-3DA7-4F38-70DF69C4DE24}"/>
          </ac:spMkLst>
        </pc:spChg>
        <pc:spChg chg="mod">
          <ac:chgData name="Gilmor Keshet" userId="6943c1aec709906e" providerId="LiveId" clId="{A8E6DC13-6C35-4AE1-BF1F-61A5A908EBFB}" dt="2023-05-23T18:16:51.359" v="647" actId="1076"/>
          <ac:spMkLst>
            <pc:docMk/>
            <pc:sldMk cId="1340344521" sldId="1036"/>
            <ac:spMk id="7" creationId="{F52C6989-C578-9A6B-7C84-5D4700634306}"/>
          </ac:spMkLst>
        </pc:spChg>
        <pc:spChg chg="add mod">
          <ac:chgData name="Gilmor Keshet" userId="6943c1aec709906e" providerId="LiveId" clId="{A8E6DC13-6C35-4AE1-BF1F-61A5A908EBFB}" dt="2023-05-23T18:28:03.349" v="918" actId="1036"/>
          <ac:spMkLst>
            <pc:docMk/>
            <pc:sldMk cId="1340344521" sldId="1036"/>
            <ac:spMk id="8" creationId="{D7F82A3D-0ACA-D406-F94E-6F73DBEE5A71}"/>
          </ac:spMkLst>
        </pc:spChg>
        <pc:spChg chg="mod">
          <ac:chgData name="Gilmor Keshet" userId="6943c1aec709906e" providerId="LiveId" clId="{A8E6DC13-6C35-4AE1-BF1F-61A5A908EBFB}" dt="2023-05-23T18:20:10.641" v="813" actId="1076"/>
          <ac:spMkLst>
            <pc:docMk/>
            <pc:sldMk cId="1340344521" sldId="1036"/>
            <ac:spMk id="9" creationId="{372E7EBB-2200-395A-2DEF-E8A7F55E56B3}"/>
          </ac:spMkLst>
        </pc:spChg>
        <pc:spChg chg="add mod">
          <ac:chgData name="Gilmor Keshet" userId="6943c1aec709906e" providerId="LiveId" clId="{A8E6DC13-6C35-4AE1-BF1F-61A5A908EBFB}" dt="2023-05-23T18:19:24.868" v="782" actId="1076"/>
          <ac:spMkLst>
            <pc:docMk/>
            <pc:sldMk cId="1340344521" sldId="1036"/>
            <ac:spMk id="10" creationId="{10F9972C-D284-786E-7782-05C51E416543}"/>
          </ac:spMkLst>
        </pc:spChg>
        <pc:spChg chg="mod">
          <ac:chgData name="Gilmor Keshet" userId="6943c1aec709906e" providerId="LiveId" clId="{A8E6DC13-6C35-4AE1-BF1F-61A5A908EBFB}" dt="2023-05-23T18:23:15.522" v="869" actId="1037"/>
          <ac:spMkLst>
            <pc:docMk/>
            <pc:sldMk cId="1340344521" sldId="1036"/>
            <ac:spMk id="11" creationId="{1B8C66F1-76B8-693F-2935-D4F73BD9CA87}"/>
          </ac:spMkLst>
        </pc:spChg>
        <pc:spChg chg="del">
          <ac:chgData name="Gilmor Keshet" userId="6943c1aec709906e" providerId="LiveId" clId="{A8E6DC13-6C35-4AE1-BF1F-61A5A908EBFB}" dt="2023-05-23T18:20:15.601" v="814" actId="478"/>
          <ac:spMkLst>
            <pc:docMk/>
            <pc:sldMk cId="1340344521" sldId="1036"/>
            <ac:spMk id="12" creationId="{18C46EB8-C3F8-CB51-6259-64286498CD06}"/>
          </ac:spMkLst>
        </pc:spChg>
        <pc:spChg chg="del mod">
          <ac:chgData name="Gilmor Keshet" userId="6943c1aec709906e" providerId="LiveId" clId="{A8E6DC13-6C35-4AE1-BF1F-61A5A908EBFB}" dt="2023-05-23T18:22:58.894" v="845" actId="478"/>
          <ac:spMkLst>
            <pc:docMk/>
            <pc:sldMk cId="1340344521" sldId="1036"/>
            <ac:spMk id="13" creationId="{9B14181B-4C4B-6D1B-2B53-E7BAA103E06F}"/>
          </ac:spMkLst>
        </pc:spChg>
        <pc:spChg chg="del">
          <ac:chgData name="Gilmor Keshet" userId="6943c1aec709906e" providerId="LiveId" clId="{A8E6DC13-6C35-4AE1-BF1F-61A5A908EBFB}" dt="2023-05-23T18:22:24.169" v="823" actId="478"/>
          <ac:spMkLst>
            <pc:docMk/>
            <pc:sldMk cId="1340344521" sldId="1036"/>
            <ac:spMk id="14" creationId="{F8DD4115-F886-5C18-7291-41D71635EF81}"/>
          </ac:spMkLst>
        </pc:spChg>
        <pc:spChg chg="mod ord">
          <ac:chgData name="Gilmor Keshet" userId="6943c1aec709906e" providerId="LiveId" clId="{A8E6DC13-6C35-4AE1-BF1F-61A5A908EBFB}" dt="2023-05-23T18:19:36.993" v="785" actId="1076"/>
          <ac:spMkLst>
            <pc:docMk/>
            <pc:sldMk cId="1340344521" sldId="1036"/>
            <ac:spMk id="15" creationId="{0C09B543-7B38-FBE1-F2A5-29D469DBFB7A}"/>
          </ac:spMkLst>
        </pc:spChg>
        <pc:spChg chg="add mod">
          <ac:chgData name="Gilmor Keshet" userId="6943c1aec709906e" providerId="LiveId" clId="{A8E6DC13-6C35-4AE1-BF1F-61A5A908EBFB}" dt="2023-05-23T18:19:15.314" v="779" actId="20577"/>
          <ac:spMkLst>
            <pc:docMk/>
            <pc:sldMk cId="1340344521" sldId="1036"/>
            <ac:spMk id="16" creationId="{98743A84-5701-FFC9-7A51-B5780AED2F51}"/>
          </ac:spMkLst>
        </pc:spChg>
        <pc:spChg chg="add mod">
          <ac:chgData name="Gilmor Keshet" userId="6943c1aec709906e" providerId="LiveId" clId="{A8E6DC13-6C35-4AE1-BF1F-61A5A908EBFB}" dt="2023-05-23T18:22:47.613" v="841" actId="1037"/>
          <ac:spMkLst>
            <pc:docMk/>
            <pc:sldMk cId="1340344521" sldId="1036"/>
            <ac:spMk id="17" creationId="{842FA680-11F9-D780-CF2E-24FDA690C7CA}"/>
          </ac:spMkLst>
        </pc:spChg>
        <pc:spChg chg="add mod">
          <ac:chgData name="Gilmor Keshet" userId="6943c1aec709906e" providerId="LiveId" clId="{A8E6DC13-6C35-4AE1-BF1F-61A5A908EBFB}" dt="2023-05-23T18:22:28.782" v="824" actId="1076"/>
          <ac:spMkLst>
            <pc:docMk/>
            <pc:sldMk cId="1340344521" sldId="1036"/>
            <ac:spMk id="18" creationId="{E8BD9C75-1988-9B86-43B4-DD125D85C4DC}"/>
          </ac:spMkLst>
        </pc:spChg>
        <pc:spChg chg="add mod">
          <ac:chgData name="Gilmor Keshet" userId="6943c1aec709906e" providerId="LiveId" clId="{A8E6DC13-6C35-4AE1-BF1F-61A5A908EBFB}" dt="2023-05-23T18:23:02.662" v="846" actId="1076"/>
          <ac:spMkLst>
            <pc:docMk/>
            <pc:sldMk cId="1340344521" sldId="1036"/>
            <ac:spMk id="19" creationId="{82CCB027-F161-AFE9-110B-2E32B986CD7A}"/>
          </ac:spMkLst>
        </pc:spChg>
        <pc:spChg chg="mod">
          <ac:chgData name="Gilmor Keshet" userId="6943c1aec709906e" providerId="LiveId" clId="{A8E6DC13-6C35-4AE1-BF1F-61A5A908EBFB}" dt="2023-05-23T18:15:16.640" v="574" actId="1038"/>
          <ac:spMkLst>
            <pc:docMk/>
            <pc:sldMk cId="1340344521" sldId="1036"/>
            <ac:spMk id="23" creationId="{27CF83B2-9B76-70A1-B93B-805CD5BF53E3}"/>
          </ac:spMkLst>
        </pc:spChg>
        <pc:spChg chg="mod">
          <ac:chgData name="Gilmor Keshet" userId="6943c1aec709906e" providerId="LiveId" clId="{A8E6DC13-6C35-4AE1-BF1F-61A5A908EBFB}" dt="2023-05-23T18:16:54.078" v="648" actId="1076"/>
          <ac:spMkLst>
            <pc:docMk/>
            <pc:sldMk cId="1340344521" sldId="1036"/>
            <ac:spMk id="27" creationId="{545797D9-D38A-19E7-724B-04AE8401E9D6}"/>
          </ac:spMkLst>
        </pc:spChg>
        <pc:graphicFrameChg chg="mod">
          <ac:chgData name="Gilmor Keshet" userId="6943c1aec709906e" providerId="LiveId" clId="{A8E6DC13-6C35-4AE1-BF1F-61A5A908EBFB}" dt="2023-05-23T18:27:53.399" v="906"/>
          <ac:graphicFrameMkLst>
            <pc:docMk/>
            <pc:sldMk cId="1340344521" sldId="1036"/>
            <ac:graphicFrameMk id="20" creationId="{41405B72-00FE-7B7B-04B7-372A71A90967}"/>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C:\Users\gikes\Downloads\&#1502;&#1508;&#1493;&#1514;%20&#1502;&#1495;&#1493;&#1494;&#1497;&#1493;&#1514;%20&#1502;&#1506;&#1493;&#1491;&#1499;&#1503;%20&#1500;%2021.3.23.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he-I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7024058928876136E-2"/>
          <c:y val="3.057493169942746E-2"/>
          <c:w val="0.9398660457737672"/>
          <c:h val="0.73546207944411468"/>
        </c:manualLayout>
      </c:layout>
      <c:barChart>
        <c:barDir val="col"/>
        <c:grouping val="clustered"/>
        <c:varyColors val="0"/>
        <c:ser>
          <c:idx val="0"/>
          <c:order val="0"/>
          <c:tx>
            <c:strRef>
              <c:f>'מספרי מורים'!$B$15</c:f>
              <c:strCache>
                <c:ptCount val="1"/>
                <c:pt idx="0">
                  <c:v>גיל הרך</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lumMod val="75000"/>
                        <a:lumOff val="25000"/>
                      </a:schemeClr>
                    </a:solidFill>
                    <a:latin typeface="+mn-lt"/>
                    <a:ea typeface="+mn-ea"/>
                    <a:cs typeface="+mn-cs"/>
                  </a:defRPr>
                </a:pPr>
                <a:endParaRPr lang="he-IL"/>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'מספרי מורים'!$A$16:$A$19</c:f>
              <c:strCache>
                <c:ptCount val="4"/>
                <c:pt idx="0">
                  <c:v>מובילים וקהילות מורים</c:v>
                </c:pt>
                <c:pt idx="1">
                  <c:v>מורים לשינוי אקלים</c:v>
                </c:pt>
                <c:pt idx="2">
                  <c:v>התוכנית הבינמשרדית</c:v>
                </c:pt>
                <c:pt idx="3">
                  <c:v>GLOBE-NASA</c:v>
                </c:pt>
              </c:strCache>
            </c:strRef>
          </c:cat>
          <c:val>
            <c:numRef>
              <c:f>'מספרי מורים'!$B$16:$B$19</c:f>
              <c:numCache>
                <c:formatCode>General</c:formatCode>
                <c:ptCount val="4"/>
                <c:pt idx="0">
                  <c:v>21</c:v>
                </c:pt>
                <c:pt idx="2">
                  <c:v>460</c:v>
                </c:pt>
              </c:numCache>
            </c:numRef>
          </c:val>
          <c:extLst>
            <c:ext xmlns:c16="http://schemas.microsoft.com/office/drawing/2014/chart" uri="{C3380CC4-5D6E-409C-BE32-E72D297353CC}">
              <c16:uniqueId val="{00000000-E6AB-4569-A192-4AEF9874DDC8}"/>
            </c:ext>
          </c:extLst>
        </c:ser>
        <c:ser>
          <c:idx val="1"/>
          <c:order val="1"/>
          <c:tx>
            <c:strRef>
              <c:f>'מספרי מורים'!$C$15</c:f>
              <c:strCache>
                <c:ptCount val="1"/>
                <c:pt idx="0">
                  <c:v>יסודי</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he-IL"/>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'מספרי מורים'!$A$16:$A$19</c:f>
              <c:strCache>
                <c:ptCount val="4"/>
                <c:pt idx="0">
                  <c:v>מובילים וקהילות מורים</c:v>
                </c:pt>
                <c:pt idx="1">
                  <c:v>מורים לשינוי אקלים</c:v>
                </c:pt>
                <c:pt idx="2">
                  <c:v>התוכנית הבינמשרדית</c:v>
                </c:pt>
                <c:pt idx="3">
                  <c:v>GLOBE-NASA</c:v>
                </c:pt>
              </c:strCache>
            </c:strRef>
          </c:cat>
          <c:val>
            <c:numRef>
              <c:f>'מספרי מורים'!$C$16:$C$19</c:f>
              <c:numCache>
                <c:formatCode>General</c:formatCode>
                <c:ptCount val="4"/>
                <c:pt idx="0">
                  <c:v>1</c:v>
                </c:pt>
                <c:pt idx="1">
                  <c:v>123</c:v>
                </c:pt>
                <c:pt idx="2">
                  <c:v>975</c:v>
                </c:pt>
                <c:pt idx="3">
                  <c:v>43</c:v>
                </c:pt>
              </c:numCache>
            </c:numRef>
          </c:val>
          <c:extLst>
            <c:ext xmlns:c16="http://schemas.microsoft.com/office/drawing/2014/chart" uri="{C3380CC4-5D6E-409C-BE32-E72D297353CC}">
              <c16:uniqueId val="{00000001-E6AB-4569-A192-4AEF9874DDC8}"/>
            </c:ext>
          </c:extLst>
        </c:ser>
        <c:ser>
          <c:idx val="2"/>
          <c:order val="2"/>
          <c:tx>
            <c:strRef>
              <c:f>'מספרי מורים'!$D$15</c:f>
              <c:strCache>
                <c:ptCount val="1"/>
                <c:pt idx="0">
                  <c:v>על יסודי</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he-IL"/>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'מספרי מורים'!$A$16:$A$19</c:f>
              <c:strCache>
                <c:ptCount val="4"/>
                <c:pt idx="0">
                  <c:v>מובילים וקהילות מורים</c:v>
                </c:pt>
                <c:pt idx="1">
                  <c:v>מורים לשינוי אקלים</c:v>
                </c:pt>
                <c:pt idx="2">
                  <c:v>התוכנית הבינמשרדית</c:v>
                </c:pt>
                <c:pt idx="3">
                  <c:v>GLOBE-NASA</c:v>
                </c:pt>
              </c:strCache>
            </c:strRef>
          </c:cat>
          <c:val>
            <c:numRef>
              <c:f>'מספרי מורים'!$D$16:$D$19</c:f>
              <c:numCache>
                <c:formatCode>General</c:formatCode>
                <c:ptCount val="4"/>
                <c:pt idx="0">
                  <c:v>32</c:v>
                </c:pt>
                <c:pt idx="1">
                  <c:v>370</c:v>
                </c:pt>
                <c:pt idx="2">
                  <c:v>725</c:v>
                </c:pt>
                <c:pt idx="3">
                  <c:v>15</c:v>
                </c:pt>
              </c:numCache>
            </c:numRef>
          </c:val>
          <c:extLst>
            <c:ext xmlns:c16="http://schemas.microsoft.com/office/drawing/2014/chart" uri="{C3380CC4-5D6E-409C-BE32-E72D297353CC}">
              <c16:uniqueId val="{00000002-E6AB-4569-A192-4AEF9874DDC8}"/>
            </c:ext>
          </c:extLst>
        </c:ser>
        <c:dLbls>
          <c:showLegendKey val="0"/>
          <c:showVal val="0"/>
          <c:showCatName val="0"/>
          <c:showSerName val="0"/>
          <c:showPercent val="0"/>
          <c:showBubbleSize val="0"/>
        </c:dLbls>
        <c:gapWidth val="219"/>
        <c:overlap val="-27"/>
        <c:axId val="1725742239"/>
        <c:axId val="1712001471"/>
      </c:barChart>
      <c:catAx>
        <c:axId val="172574223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he-IL"/>
          </a:p>
        </c:txPr>
        <c:crossAx val="1712001471"/>
        <c:crosses val="autoZero"/>
        <c:auto val="1"/>
        <c:lblAlgn val="ctr"/>
        <c:lblOffset val="100"/>
        <c:noMultiLvlLbl val="0"/>
      </c:catAx>
      <c:valAx>
        <c:axId val="1712001471"/>
        <c:scaling>
          <c:orientation val="minMax"/>
          <c:max val="10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he-IL"/>
          </a:p>
        </c:txPr>
        <c:crossAx val="1725742239"/>
        <c:crosses val="autoZero"/>
        <c:crossBetween val="between"/>
      </c:valAx>
      <c:spPr>
        <a:noFill/>
        <a:ln>
          <a:noFill/>
        </a:ln>
        <a:effectLst/>
      </c:spPr>
    </c:plotArea>
    <c:legend>
      <c:legendPos val="b"/>
      <c:layout>
        <c:manualLayout>
          <c:xMode val="edge"/>
          <c:yMode val="edge"/>
          <c:x val="0.78897001539844946"/>
          <c:y val="9.9956198608221695E-3"/>
          <c:w val="0.12868322250310432"/>
          <c:h val="0.30522044214854893"/>
        </c:manualLayout>
      </c:layout>
      <c:overlay val="0"/>
      <c:spPr>
        <a:solidFill>
          <a:schemeClr val="bg1"/>
        </a:solid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he-IL"/>
        </a:p>
      </c:txPr>
    </c:legend>
    <c:plotVisOnly val="1"/>
    <c:dispBlanksAs val="gap"/>
    <c:showDLblsOverMax val="0"/>
  </c:chart>
  <c:spPr>
    <a:noFill/>
    <a:ln>
      <a:noFill/>
    </a:ln>
    <a:effectLst/>
  </c:spPr>
  <c:txPr>
    <a:bodyPr/>
    <a:lstStyle/>
    <a:p>
      <a:pPr>
        <a:defRPr/>
      </a:pPr>
      <a:endParaRPr lang="he-IL"/>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_rels/data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png"/><Relationship Id="rId1" Type="http://schemas.openxmlformats.org/officeDocument/2006/relationships/image" Target="../media/image8.jpg"/><Relationship Id="rId4" Type="http://schemas.openxmlformats.org/officeDocument/2006/relationships/image" Target="../media/image11.png"/></Relationships>
</file>

<file path=ppt/diagrams/_rels/data7.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svg"/><Relationship Id="rId1" Type="http://schemas.openxmlformats.org/officeDocument/2006/relationships/image" Target="../media/image19.png"/><Relationship Id="rId6" Type="http://schemas.openxmlformats.org/officeDocument/2006/relationships/image" Target="../media/image24.svg"/><Relationship Id="rId5" Type="http://schemas.openxmlformats.org/officeDocument/2006/relationships/image" Target="../media/image23.png"/><Relationship Id="rId10" Type="http://schemas.openxmlformats.org/officeDocument/2006/relationships/image" Target="../media/image28.svg"/><Relationship Id="rId4" Type="http://schemas.openxmlformats.org/officeDocument/2006/relationships/image" Target="../media/image22.svg"/><Relationship Id="rId9" Type="http://schemas.openxmlformats.org/officeDocument/2006/relationships/image" Target="../media/image27.png"/></Relationships>
</file>

<file path=ppt/diagrams/_rels/drawing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png"/><Relationship Id="rId1" Type="http://schemas.openxmlformats.org/officeDocument/2006/relationships/image" Target="../media/image8.jpg"/><Relationship Id="rId4" Type="http://schemas.openxmlformats.org/officeDocument/2006/relationships/image" Target="../media/image11.png"/></Relationships>
</file>

<file path=ppt/diagrams/_rels/drawing7.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svg"/><Relationship Id="rId1" Type="http://schemas.openxmlformats.org/officeDocument/2006/relationships/image" Target="../media/image19.png"/><Relationship Id="rId6" Type="http://schemas.openxmlformats.org/officeDocument/2006/relationships/image" Target="../media/image24.svg"/><Relationship Id="rId5" Type="http://schemas.openxmlformats.org/officeDocument/2006/relationships/image" Target="../media/image23.png"/><Relationship Id="rId10" Type="http://schemas.openxmlformats.org/officeDocument/2006/relationships/image" Target="../media/image28.svg"/><Relationship Id="rId4" Type="http://schemas.openxmlformats.org/officeDocument/2006/relationships/image" Target="../media/image22.svg"/><Relationship Id="rId9" Type="http://schemas.openxmlformats.org/officeDocument/2006/relationships/image" Target="../media/image27.pn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D2D5E1B-BCDE-48A0-8A2B-FF7F21FDB55E}" type="doc">
      <dgm:prSet loTypeId="urn:microsoft.com/office/officeart/2005/8/layout/default" loCatId="list" qsTypeId="urn:microsoft.com/office/officeart/2005/8/quickstyle/simple1" qsCatId="simple" csTypeId="urn:microsoft.com/office/officeart/2005/8/colors/colorful1" csCatId="colorful" phldr="1"/>
      <dgm:spPr/>
      <dgm:t>
        <a:bodyPr/>
        <a:lstStyle/>
        <a:p>
          <a:pPr rtl="1"/>
          <a:endParaRPr lang="he-IL"/>
        </a:p>
      </dgm:t>
    </dgm:pt>
    <dgm:pt modelId="{DD85D072-D454-4A96-92B2-CE730C6531B6}">
      <dgm:prSet custT="1"/>
      <dgm:spPr>
        <a:ln>
          <a:noFill/>
        </a:ln>
      </dgm:spPr>
      <dgm:t>
        <a:bodyPr/>
        <a:lstStyle/>
        <a:p>
          <a:pPr rtl="0">
            <a:spcAft>
              <a:spcPts val="0"/>
            </a:spcAft>
          </a:pPr>
          <a:r>
            <a:rPr lang="en-US" sz="2800" b="0" i="0" dirty="0"/>
            <a:t>Key units in Climate Change for grades 5, 8, and 10</a:t>
          </a:r>
          <a:endParaRPr lang="he-IL" sz="2800" dirty="0">
            <a:latin typeface="Calibri" panose="020F0502020204030204" pitchFamily="34" charset="0"/>
            <a:cs typeface="Calibri" panose="020F0502020204030204" pitchFamily="34" charset="0"/>
          </a:endParaRPr>
        </a:p>
      </dgm:t>
    </dgm:pt>
    <dgm:pt modelId="{EFB38175-3D32-4172-9EEF-311E2C476259}" type="parTrans" cxnId="{47118FB3-A217-4ECD-8543-699E8859EB12}">
      <dgm:prSet/>
      <dgm:spPr/>
      <dgm:t>
        <a:bodyPr/>
        <a:lstStyle/>
        <a:p>
          <a:pPr rtl="0"/>
          <a:endParaRPr lang="en-US" sz="2800">
            <a:latin typeface="Calibri" panose="020F0502020204030204" pitchFamily="34" charset="0"/>
            <a:cs typeface="Calibri" panose="020F0502020204030204" pitchFamily="34" charset="0"/>
          </a:endParaRPr>
        </a:p>
      </dgm:t>
    </dgm:pt>
    <dgm:pt modelId="{C03CE419-1EC1-44CA-BAB2-A6143C62E951}" type="sibTrans" cxnId="{47118FB3-A217-4ECD-8543-699E8859EB12}">
      <dgm:prSet/>
      <dgm:spPr/>
      <dgm:t>
        <a:bodyPr/>
        <a:lstStyle/>
        <a:p>
          <a:pPr rtl="0"/>
          <a:endParaRPr lang="en-US" sz="2800">
            <a:latin typeface="Calibri" panose="020F0502020204030204" pitchFamily="34" charset="0"/>
            <a:cs typeface="Calibri" panose="020F0502020204030204" pitchFamily="34" charset="0"/>
          </a:endParaRPr>
        </a:p>
      </dgm:t>
    </dgm:pt>
    <dgm:pt modelId="{F4EE0EA0-061E-4DC5-9DE7-A568157F3356}">
      <dgm:prSet custT="1"/>
      <dgm:spPr>
        <a:ln>
          <a:noFill/>
        </a:ln>
      </dgm:spPr>
      <dgm:t>
        <a:bodyPr/>
        <a:lstStyle/>
        <a:p>
          <a:pPr rtl="0"/>
          <a:r>
            <a:rPr lang="en-US" sz="2800" b="0" i="0" dirty="0"/>
            <a:t>Promoting agency and co-agency through social-environmental initiatives</a:t>
          </a:r>
          <a:endParaRPr lang="he-IL" sz="2800" b="1" dirty="0">
            <a:latin typeface="Calibri" panose="020F0502020204030204" pitchFamily="34" charset="0"/>
            <a:cs typeface="Calibri" panose="020F0502020204030204" pitchFamily="34" charset="0"/>
          </a:endParaRPr>
        </a:p>
      </dgm:t>
    </dgm:pt>
    <dgm:pt modelId="{B8FA62AB-91AD-4D8F-8BA7-13D7FF394301}" type="parTrans" cxnId="{F386A415-1DE9-42DB-A77A-A414A7393727}">
      <dgm:prSet/>
      <dgm:spPr/>
      <dgm:t>
        <a:bodyPr/>
        <a:lstStyle/>
        <a:p>
          <a:pPr rtl="0"/>
          <a:endParaRPr lang="en-US" sz="2800">
            <a:latin typeface="Calibri" panose="020F0502020204030204" pitchFamily="34" charset="0"/>
            <a:cs typeface="Calibri" panose="020F0502020204030204" pitchFamily="34" charset="0"/>
          </a:endParaRPr>
        </a:p>
      </dgm:t>
    </dgm:pt>
    <dgm:pt modelId="{043D9D1E-DCE9-4F98-9B29-CEF1D24D3CE0}" type="sibTrans" cxnId="{F386A415-1DE9-42DB-A77A-A414A7393727}">
      <dgm:prSet/>
      <dgm:spPr/>
      <dgm:t>
        <a:bodyPr/>
        <a:lstStyle/>
        <a:p>
          <a:pPr rtl="0"/>
          <a:endParaRPr lang="en-US" sz="2800">
            <a:latin typeface="Calibri" panose="020F0502020204030204" pitchFamily="34" charset="0"/>
            <a:cs typeface="Calibri" panose="020F0502020204030204" pitchFamily="34" charset="0"/>
          </a:endParaRPr>
        </a:p>
      </dgm:t>
    </dgm:pt>
    <dgm:pt modelId="{A3E5AFB1-706A-42E8-83D3-6B3F5BBAC3E2}">
      <dgm:prSet custT="1"/>
      <dgm:spPr>
        <a:solidFill>
          <a:schemeClr val="accent3">
            <a:lumMod val="20000"/>
            <a:lumOff val="80000"/>
          </a:schemeClr>
        </a:solidFill>
        <a:ln>
          <a:noFill/>
        </a:ln>
      </dgm:spPr>
      <dgm:t>
        <a:bodyPr/>
        <a:lstStyle/>
        <a:p>
          <a:pPr rtl="0">
            <a:spcAft>
              <a:spcPts val="0"/>
            </a:spcAft>
          </a:pPr>
          <a:r>
            <a:rPr lang="en-US" sz="2800" b="0" i="0" dirty="0">
              <a:solidFill>
                <a:schemeClr val="tx1"/>
              </a:solidFill>
            </a:rPr>
            <a:t>Tailored professional development</a:t>
          </a:r>
          <a:endParaRPr lang="he-IL" sz="2800" b="1" i="0" dirty="0">
            <a:solidFill>
              <a:schemeClr val="tx1"/>
            </a:solidFill>
            <a:effectLst/>
            <a:latin typeface="Calibri" panose="020F0502020204030204" pitchFamily="34" charset="0"/>
            <a:cs typeface="Calibri" panose="020F0502020204030204" pitchFamily="34" charset="0"/>
          </a:endParaRPr>
        </a:p>
      </dgm:t>
    </dgm:pt>
    <dgm:pt modelId="{530C766B-B587-49E5-9ECD-3BA60E018CF7}" type="parTrans" cxnId="{9E4CF80D-5D89-456C-B99A-C63A5644C1A3}">
      <dgm:prSet/>
      <dgm:spPr/>
      <dgm:t>
        <a:bodyPr/>
        <a:lstStyle/>
        <a:p>
          <a:pPr rtl="0"/>
          <a:endParaRPr lang="he-IL" sz="2000"/>
        </a:p>
      </dgm:t>
    </dgm:pt>
    <dgm:pt modelId="{0C8B8737-1815-4FC3-A4AF-8E4554E968E3}" type="sibTrans" cxnId="{9E4CF80D-5D89-456C-B99A-C63A5644C1A3}">
      <dgm:prSet/>
      <dgm:spPr/>
      <dgm:t>
        <a:bodyPr/>
        <a:lstStyle/>
        <a:p>
          <a:pPr rtl="0"/>
          <a:endParaRPr lang="he-IL" sz="2000"/>
        </a:p>
      </dgm:t>
    </dgm:pt>
    <dgm:pt modelId="{D2AAB416-6D2E-4A68-9124-75C7FA6DAF4D}">
      <dgm:prSet custT="1"/>
      <dgm:spPr>
        <a:ln>
          <a:noFill/>
        </a:ln>
      </dgm:spPr>
      <dgm:t>
        <a:bodyPr/>
        <a:lstStyle/>
        <a:p>
          <a:pPr rtl="0"/>
          <a:r>
            <a:rPr lang="en-US" sz="2800" b="0" i="0" dirty="0"/>
            <a:t>Age-appropriate integration across subject areas</a:t>
          </a:r>
          <a:endParaRPr lang="he-IL" sz="2800" b="1" dirty="0">
            <a:latin typeface="Calibri" panose="020F0502020204030204" pitchFamily="34" charset="0"/>
            <a:cs typeface="Calibri" panose="020F0502020204030204" pitchFamily="34" charset="0"/>
          </a:endParaRPr>
        </a:p>
      </dgm:t>
    </dgm:pt>
    <dgm:pt modelId="{903A833A-1038-4F28-8472-4922B8F4CF9D}" type="parTrans" cxnId="{86C4AB44-D96C-4BB9-BE92-FE13D3C77C4B}">
      <dgm:prSet/>
      <dgm:spPr/>
      <dgm:t>
        <a:bodyPr/>
        <a:lstStyle/>
        <a:p>
          <a:pPr rtl="0"/>
          <a:endParaRPr lang="he-IL"/>
        </a:p>
      </dgm:t>
    </dgm:pt>
    <dgm:pt modelId="{2D5CA652-3200-433B-87F4-634A69DCE995}" type="sibTrans" cxnId="{86C4AB44-D96C-4BB9-BE92-FE13D3C77C4B}">
      <dgm:prSet/>
      <dgm:spPr/>
      <dgm:t>
        <a:bodyPr/>
        <a:lstStyle/>
        <a:p>
          <a:pPr rtl="0"/>
          <a:endParaRPr lang="he-IL"/>
        </a:p>
      </dgm:t>
    </dgm:pt>
    <dgm:pt modelId="{455E7CAD-B1D4-41C5-9CEB-0AAB598B5BD8}">
      <dgm:prSet custT="1"/>
      <dgm:spPr>
        <a:solidFill>
          <a:schemeClr val="accent3">
            <a:lumMod val="20000"/>
            <a:lumOff val="80000"/>
          </a:schemeClr>
        </a:solidFill>
        <a:ln>
          <a:noFill/>
        </a:ln>
      </dgm:spPr>
      <dgm:t>
        <a:bodyPr/>
        <a:lstStyle/>
        <a:p>
          <a:pPr rtl="0">
            <a:spcAft>
              <a:spcPts val="0"/>
            </a:spcAft>
          </a:pPr>
          <a:r>
            <a:rPr lang="en-US" sz="2800" b="0" i="0" dirty="0">
              <a:solidFill>
                <a:schemeClr val="tx1"/>
              </a:solidFill>
            </a:rPr>
            <a:t>Up-to-date-resource development for students and teachers </a:t>
          </a:r>
          <a:endParaRPr lang="he-IL" sz="2800" b="1" i="0" dirty="0">
            <a:solidFill>
              <a:schemeClr val="tx1"/>
            </a:solidFill>
            <a:effectLst/>
            <a:latin typeface="Calibri" panose="020F0502020204030204" pitchFamily="34" charset="0"/>
            <a:cs typeface="Calibri" panose="020F0502020204030204" pitchFamily="34" charset="0"/>
          </a:endParaRPr>
        </a:p>
      </dgm:t>
    </dgm:pt>
    <dgm:pt modelId="{1733044C-1F25-4D41-A316-105A6ED270F5}" type="parTrans" cxnId="{BDD3375E-0C71-414F-9E33-6D9E659383DB}">
      <dgm:prSet/>
      <dgm:spPr/>
      <dgm:t>
        <a:bodyPr/>
        <a:lstStyle/>
        <a:p>
          <a:pPr rtl="0"/>
          <a:endParaRPr lang="he-IL"/>
        </a:p>
      </dgm:t>
    </dgm:pt>
    <dgm:pt modelId="{2A9816E9-2B9E-4905-964A-F705A85581DF}" type="sibTrans" cxnId="{BDD3375E-0C71-414F-9E33-6D9E659383DB}">
      <dgm:prSet/>
      <dgm:spPr/>
      <dgm:t>
        <a:bodyPr/>
        <a:lstStyle/>
        <a:p>
          <a:pPr rtl="0"/>
          <a:endParaRPr lang="he-IL"/>
        </a:p>
      </dgm:t>
    </dgm:pt>
    <dgm:pt modelId="{8EAB8DA8-154E-4BE3-9D4E-A66C2B5087B8}">
      <dgm:prSet custT="1"/>
      <dgm:spPr>
        <a:solidFill>
          <a:schemeClr val="accent3">
            <a:lumMod val="20000"/>
            <a:lumOff val="80000"/>
          </a:schemeClr>
        </a:solidFill>
        <a:ln>
          <a:noFill/>
        </a:ln>
      </dgm:spPr>
      <dgm:t>
        <a:bodyPr/>
        <a:lstStyle/>
        <a:p>
          <a:pPr rtl="0">
            <a:spcAft>
              <a:spcPts val="0"/>
            </a:spcAft>
          </a:pPr>
          <a:r>
            <a:rPr lang="en-US" sz="2800" b="0" i="0" dirty="0">
              <a:solidFill>
                <a:schemeClr val="tx1"/>
              </a:solidFill>
            </a:rPr>
            <a:t>Attending to emotional needs of students and teachers</a:t>
          </a:r>
          <a:endParaRPr lang="he-IL" sz="2800" b="1" i="0" dirty="0">
            <a:solidFill>
              <a:schemeClr val="tx1"/>
            </a:solidFill>
            <a:effectLst/>
            <a:latin typeface="Calibri" panose="020F0502020204030204" pitchFamily="34" charset="0"/>
            <a:cs typeface="Calibri" panose="020F0502020204030204" pitchFamily="34" charset="0"/>
          </a:endParaRPr>
        </a:p>
      </dgm:t>
    </dgm:pt>
    <dgm:pt modelId="{59B1C9BD-4BD5-4DB4-875D-9441AF4010B8}" type="parTrans" cxnId="{A305C82F-8399-4088-ADB1-1FC376E8C62A}">
      <dgm:prSet/>
      <dgm:spPr/>
      <dgm:t>
        <a:bodyPr/>
        <a:lstStyle/>
        <a:p>
          <a:pPr rtl="0"/>
          <a:endParaRPr lang="he-IL"/>
        </a:p>
      </dgm:t>
    </dgm:pt>
    <dgm:pt modelId="{64BC2565-AA7D-4473-B8AE-2DA945C4312C}" type="sibTrans" cxnId="{A305C82F-8399-4088-ADB1-1FC376E8C62A}">
      <dgm:prSet/>
      <dgm:spPr/>
      <dgm:t>
        <a:bodyPr/>
        <a:lstStyle/>
        <a:p>
          <a:pPr rtl="0"/>
          <a:endParaRPr lang="he-IL"/>
        </a:p>
      </dgm:t>
    </dgm:pt>
    <dgm:pt modelId="{4E37BF25-D400-4424-A31D-E09636E4E6E1}" type="pres">
      <dgm:prSet presAssocID="{AD2D5E1B-BCDE-48A0-8A2B-FF7F21FDB55E}" presName="diagram" presStyleCnt="0">
        <dgm:presLayoutVars>
          <dgm:dir/>
          <dgm:resizeHandles val="exact"/>
        </dgm:presLayoutVars>
      </dgm:prSet>
      <dgm:spPr/>
    </dgm:pt>
    <dgm:pt modelId="{0FAC81FD-3103-4CBB-868D-947FE6E47F59}" type="pres">
      <dgm:prSet presAssocID="{DD85D072-D454-4A96-92B2-CE730C6531B6}" presName="node" presStyleLbl="node1" presStyleIdx="0" presStyleCnt="6">
        <dgm:presLayoutVars>
          <dgm:bulletEnabled val="1"/>
        </dgm:presLayoutVars>
      </dgm:prSet>
      <dgm:spPr/>
    </dgm:pt>
    <dgm:pt modelId="{7EB9963D-772C-4122-807E-70A31B468FF7}" type="pres">
      <dgm:prSet presAssocID="{C03CE419-1EC1-44CA-BAB2-A6143C62E951}" presName="sibTrans" presStyleCnt="0"/>
      <dgm:spPr/>
    </dgm:pt>
    <dgm:pt modelId="{158A4ED4-8888-4C35-B49A-E31BD8E4374A}" type="pres">
      <dgm:prSet presAssocID="{F4EE0EA0-061E-4DC5-9DE7-A568157F3356}" presName="node" presStyleLbl="node1" presStyleIdx="1" presStyleCnt="6" custLinFactNeighborX="-333" custLinFactNeighborY="-555">
        <dgm:presLayoutVars>
          <dgm:bulletEnabled val="1"/>
        </dgm:presLayoutVars>
      </dgm:prSet>
      <dgm:spPr/>
    </dgm:pt>
    <dgm:pt modelId="{6846024C-8838-4145-9293-7B28784FA6F7}" type="pres">
      <dgm:prSet presAssocID="{043D9D1E-DCE9-4F98-9B29-CEF1D24D3CE0}" presName="sibTrans" presStyleCnt="0"/>
      <dgm:spPr/>
    </dgm:pt>
    <dgm:pt modelId="{A5DDA53F-09C9-433A-9E58-016297BE29B8}" type="pres">
      <dgm:prSet presAssocID="{D2AAB416-6D2E-4A68-9124-75C7FA6DAF4D}" presName="node" presStyleLbl="node1" presStyleIdx="2" presStyleCnt="6">
        <dgm:presLayoutVars>
          <dgm:bulletEnabled val="1"/>
        </dgm:presLayoutVars>
      </dgm:prSet>
      <dgm:spPr/>
    </dgm:pt>
    <dgm:pt modelId="{278A6DF5-E07C-4ABD-8294-986C482A6C60}" type="pres">
      <dgm:prSet presAssocID="{2D5CA652-3200-433B-87F4-634A69DCE995}" presName="sibTrans" presStyleCnt="0"/>
      <dgm:spPr/>
    </dgm:pt>
    <dgm:pt modelId="{715C8D9D-9DFA-4228-8A7D-6CCE91788C20}" type="pres">
      <dgm:prSet presAssocID="{455E7CAD-B1D4-41C5-9CEB-0AAB598B5BD8}" presName="node" presStyleLbl="node1" presStyleIdx="3" presStyleCnt="6">
        <dgm:presLayoutVars>
          <dgm:bulletEnabled val="1"/>
        </dgm:presLayoutVars>
      </dgm:prSet>
      <dgm:spPr/>
    </dgm:pt>
    <dgm:pt modelId="{10685369-9E7B-4EE5-96A5-EF559849816A}" type="pres">
      <dgm:prSet presAssocID="{2A9816E9-2B9E-4905-964A-F705A85581DF}" presName="sibTrans" presStyleCnt="0"/>
      <dgm:spPr/>
    </dgm:pt>
    <dgm:pt modelId="{B0FEEDC2-0E6E-4171-B71E-F8D527E8C090}" type="pres">
      <dgm:prSet presAssocID="{A3E5AFB1-706A-42E8-83D3-6B3F5BBAC3E2}" presName="node" presStyleLbl="node1" presStyleIdx="4" presStyleCnt="6">
        <dgm:presLayoutVars>
          <dgm:bulletEnabled val="1"/>
        </dgm:presLayoutVars>
      </dgm:prSet>
      <dgm:spPr/>
    </dgm:pt>
    <dgm:pt modelId="{E67F3B58-A4ED-4A2F-B362-C84DD4426222}" type="pres">
      <dgm:prSet presAssocID="{0C8B8737-1815-4FC3-A4AF-8E4554E968E3}" presName="sibTrans" presStyleCnt="0"/>
      <dgm:spPr/>
    </dgm:pt>
    <dgm:pt modelId="{4E2C6D61-0D70-46E4-A12D-71492D42DE83}" type="pres">
      <dgm:prSet presAssocID="{8EAB8DA8-154E-4BE3-9D4E-A66C2B5087B8}" presName="node" presStyleLbl="node1" presStyleIdx="5" presStyleCnt="6">
        <dgm:presLayoutVars>
          <dgm:bulletEnabled val="1"/>
        </dgm:presLayoutVars>
      </dgm:prSet>
      <dgm:spPr/>
    </dgm:pt>
  </dgm:ptLst>
  <dgm:cxnLst>
    <dgm:cxn modelId="{24422301-D98B-4700-8490-BEC33EF57026}" type="presOf" srcId="{F4EE0EA0-061E-4DC5-9DE7-A568157F3356}" destId="{158A4ED4-8888-4C35-B49A-E31BD8E4374A}" srcOrd="0" destOrd="0" presId="urn:microsoft.com/office/officeart/2005/8/layout/default"/>
    <dgm:cxn modelId="{9E4CF80D-5D89-456C-B99A-C63A5644C1A3}" srcId="{AD2D5E1B-BCDE-48A0-8A2B-FF7F21FDB55E}" destId="{A3E5AFB1-706A-42E8-83D3-6B3F5BBAC3E2}" srcOrd="4" destOrd="0" parTransId="{530C766B-B587-49E5-9ECD-3BA60E018CF7}" sibTransId="{0C8B8737-1815-4FC3-A4AF-8E4554E968E3}"/>
    <dgm:cxn modelId="{F386A415-1DE9-42DB-A77A-A414A7393727}" srcId="{AD2D5E1B-BCDE-48A0-8A2B-FF7F21FDB55E}" destId="{F4EE0EA0-061E-4DC5-9DE7-A568157F3356}" srcOrd="1" destOrd="0" parTransId="{B8FA62AB-91AD-4D8F-8BA7-13D7FF394301}" sibTransId="{043D9D1E-DCE9-4F98-9B29-CEF1D24D3CE0}"/>
    <dgm:cxn modelId="{798A452D-60D4-4939-B6C9-A4FC05EF7C6A}" type="presOf" srcId="{AD2D5E1B-BCDE-48A0-8A2B-FF7F21FDB55E}" destId="{4E37BF25-D400-4424-A31D-E09636E4E6E1}" srcOrd="0" destOrd="0" presId="urn:microsoft.com/office/officeart/2005/8/layout/default"/>
    <dgm:cxn modelId="{A305C82F-8399-4088-ADB1-1FC376E8C62A}" srcId="{AD2D5E1B-BCDE-48A0-8A2B-FF7F21FDB55E}" destId="{8EAB8DA8-154E-4BE3-9D4E-A66C2B5087B8}" srcOrd="5" destOrd="0" parTransId="{59B1C9BD-4BD5-4DB4-875D-9441AF4010B8}" sibTransId="{64BC2565-AA7D-4473-B8AE-2DA945C4312C}"/>
    <dgm:cxn modelId="{BDD3375E-0C71-414F-9E33-6D9E659383DB}" srcId="{AD2D5E1B-BCDE-48A0-8A2B-FF7F21FDB55E}" destId="{455E7CAD-B1D4-41C5-9CEB-0AAB598B5BD8}" srcOrd="3" destOrd="0" parTransId="{1733044C-1F25-4D41-A316-105A6ED270F5}" sibTransId="{2A9816E9-2B9E-4905-964A-F705A85581DF}"/>
    <dgm:cxn modelId="{08B73B63-3F3D-4133-8784-58DA5B2C8FBD}" type="presOf" srcId="{D2AAB416-6D2E-4A68-9124-75C7FA6DAF4D}" destId="{A5DDA53F-09C9-433A-9E58-016297BE29B8}" srcOrd="0" destOrd="0" presId="urn:microsoft.com/office/officeart/2005/8/layout/default"/>
    <dgm:cxn modelId="{86C4AB44-D96C-4BB9-BE92-FE13D3C77C4B}" srcId="{AD2D5E1B-BCDE-48A0-8A2B-FF7F21FDB55E}" destId="{D2AAB416-6D2E-4A68-9124-75C7FA6DAF4D}" srcOrd="2" destOrd="0" parTransId="{903A833A-1038-4F28-8472-4922B8F4CF9D}" sibTransId="{2D5CA652-3200-433B-87F4-634A69DCE995}"/>
    <dgm:cxn modelId="{2B13A966-CF1A-4FDD-A39F-878EBCACC6D7}" type="presOf" srcId="{455E7CAD-B1D4-41C5-9CEB-0AAB598B5BD8}" destId="{715C8D9D-9DFA-4228-8A7D-6CCE91788C20}" srcOrd="0" destOrd="0" presId="urn:microsoft.com/office/officeart/2005/8/layout/default"/>
    <dgm:cxn modelId="{C400E289-3A1D-4994-B8E1-18EF2A16C48E}" type="presOf" srcId="{DD85D072-D454-4A96-92B2-CE730C6531B6}" destId="{0FAC81FD-3103-4CBB-868D-947FE6E47F59}" srcOrd="0" destOrd="0" presId="urn:microsoft.com/office/officeart/2005/8/layout/default"/>
    <dgm:cxn modelId="{1B3F82AE-EF0E-45E5-B264-064A42B682F2}" type="presOf" srcId="{A3E5AFB1-706A-42E8-83D3-6B3F5BBAC3E2}" destId="{B0FEEDC2-0E6E-4171-B71E-F8D527E8C090}" srcOrd="0" destOrd="0" presId="urn:microsoft.com/office/officeart/2005/8/layout/default"/>
    <dgm:cxn modelId="{47118FB3-A217-4ECD-8543-699E8859EB12}" srcId="{AD2D5E1B-BCDE-48A0-8A2B-FF7F21FDB55E}" destId="{DD85D072-D454-4A96-92B2-CE730C6531B6}" srcOrd="0" destOrd="0" parTransId="{EFB38175-3D32-4172-9EEF-311E2C476259}" sibTransId="{C03CE419-1EC1-44CA-BAB2-A6143C62E951}"/>
    <dgm:cxn modelId="{909C1FF1-9FAF-4C37-B67F-B892DF63E048}" type="presOf" srcId="{8EAB8DA8-154E-4BE3-9D4E-A66C2B5087B8}" destId="{4E2C6D61-0D70-46E4-A12D-71492D42DE83}" srcOrd="0" destOrd="0" presId="urn:microsoft.com/office/officeart/2005/8/layout/default"/>
    <dgm:cxn modelId="{D0791BAD-BEB4-4696-ACE6-81E301646870}" type="presParOf" srcId="{4E37BF25-D400-4424-A31D-E09636E4E6E1}" destId="{0FAC81FD-3103-4CBB-868D-947FE6E47F59}" srcOrd="0" destOrd="0" presId="urn:microsoft.com/office/officeart/2005/8/layout/default"/>
    <dgm:cxn modelId="{EF585090-4204-46A5-A9F9-46929B2A7012}" type="presParOf" srcId="{4E37BF25-D400-4424-A31D-E09636E4E6E1}" destId="{7EB9963D-772C-4122-807E-70A31B468FF7}" srcOrd="1" destOrd="0" presId="urn:microsoft.com/office/officeart/2005/8/layout/default"/>
    <dgm:cxn modelId="{272597E3-8AA1-48C6-B64D-7737AB2FC4F1}" type="presParOf" srcId="{4E37BF25-D400-4424-A31D-E09636E4E6E1}" destId="{158A4ED4-8888-4C35-B49A-E31BD8E4374A}" srcOrd="2" destOrd="0" presId="urn:microsoft.com/office/officeart/2005/8/layout/default"/>
    <dgm:cxn modelId="{B1947ED6-44EE-4D26-B3F9-C344CE440CEE}" type="presParOf" srcId="{4E37BF25-D400-4424-A31D-E09636E4E6E1}" destId="{6846024C-8838-4145-9293-7B28784FA6F7}" srcOrd="3" destOrd="0" presId="urn:microsoft.com/office/officeart/2005/8/layout/default"/>
    <dgm:cxn modelId="{FEFF786A-3C41-4213-9C13-81EE6CC58197}" type="presParOf" srcId="{4E37BF25-D400-4424-A31D-E09636E4E6E1}" destId="{A5DDA53F-09C9-433A-9E58-016297BE29B8}" srcOrd="4" destOrd="0" presId="urn:microsoft.com/office/officeart/2005/8/layout/default"/>
    <dgm:cxn modelId="{48AA20FD-1F04-4CD6-B87F-251C90439F10}" type="presParOf" srcId="{4E37BF25-D400-4424-A31D-E09636E4E6E1}" destId="{278A6DF5-E07C-4ABD-8294-986C482A6C60}" srcOrd="5" destOrd="0" presId="urn:microsoft.com/office/officeart/2005/8/layout/default"/>
    <dgm:cxn modelId="{A4B1AC10-C9C4-4C65-A14D-0AC6E046AFB6}" type="presParOf" srcId="{4E37BF25-D400-4424-A31D-E09636E4E6E1}" destId="{715C8D9D-9DFA-4228-8A7D-6CCE91788C20}" srcOrd="6" destOrd="0" presId="urn:microsoft.com/office/officeart/2005/8/layout/default"/>
    <dgm:cxn modelId="{0BB751E5-0439-4E6E-8EE1-90E78447B3CF}" type="presParOf" srcId="{4E37BF25-D400-4424-A31D-E09636E4E6E1}" destId="{10685369-9E7B-4EE5-96A5-EF559849816A}" srcOrd="7" destOrd="0" presId="urn:microsoft.com/office/officeart/2005/8/layout/default"/>
    <dgm:cxn modelId="{311CE9AC-ACF8-4A19-AD20-E8F22707725F}" type="presParOf" srcId="{4E37BF25-D400-4424-A31D-E09636E4E6E1}" destId="{B0FEEDC2-0E6E-4171-B71E-F8D527E8C090}" srcOrd="8" destOrd="0" presId="urn:microsoft.com/office/officeart/2005/8/layout/default"/>
    <dgm:cxn modelId="{7192C6DE-6995-4884-A601-0C1E9937095E}" type="presParOf" srcId="{4E37BF25-D400-4424-A31D-E09636E4E6E1}" destId="{E67F3B58-A4ED-4A2F-B362-C84DD4426222}" srcOrd="9" destOrd="0" presId="urn:microsoft.com/office/officeart/2005/8/layout/default"/>
    <dgm:cxn modelId="{1C99EF19-CDB0-4894-BB90-06A52302CA8B}" type="presParOf" srcId="{4E37BF25-D400-4424-A31D-E09636E4E6E1}" destId="{4E2C6D61-0D70-46E4-A12D-71492D42DE83}" srcOrd="10" destOrd="0" presId="urn:microsoft.com/office/officeart/2005/8/layout/defaul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B977796-3F1B-41D6-A476-4EDE300668E0}" type="doc">
      <dgm:prSet loTypeId="urn:microsoft.com/office/officeart/2008/layout/HexagonCluster" loCatId="relationship" qsTypeId="urn:microsoft.com/office/officeart/2005/8/quickstyle/simple1" qsCatId="simple" csTypeId="urn:microsoft.com/office/officeart/2005/8/colors/accent1_2" csCatId="accent1" phldr="1"/>
      <dgm:spPr/>
    </dgm:pt>
    <dgm:pt modelId="{3BC6222E-BB78-481A-8CAF-5F5C3F0898B4}">
      <dgm:prSet phldrT="[טקסט]" custT="1"/>
      <dgm:spPr/>
      <dgm:t>
        <a:bodyPr/>
        <a:lstStyle/>
        <a:p>
          <a:pPr rtl="0"/>
          <a:r>
            <a:rPr lang="en-US" sz="2800" dirty="0"/>
            <a:t>Partnerships</a:t>
          </a:r>
          <a:endParaRPr lang="he-IL" sz="2800" dirty="0"/>
        </a:p>
      </dgm:t>
    </dgm:pt>
    <dgm:pt modelId="{A4A81DC2-F506-40DF-80C3-E132428CC5BC}" type="parTrans" cxnId="{4FF5C356-C66D-4B6F-8AA4-26C560896FEB}">
      <dgm:prSet/>
      <dgm:spPr/>
      <dgm:t>
        <a:bodyPr/>
        <a:lstStyle/>
        <a:p>
          <a:pPr rtl="0"/>
          <a:endParaRPr lang="he-IL"/>
        </a:p>
      </dgm:t>
    </dgm:pt>
    <dgm:pt modelId="{5F516605-42DE-49E0-84A5-B2EDB3B57928}" type="sibTrans" cxnId="{4FF5C356-C66D-4B6F-8AA4-26C560896FEB}">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t="-31000" b="-31000"/>
          </a:stretch>
        </a:blipFill>
      </dgm:spPr>
      <dgm:t>
        <a:bodyPr/>
        <a:lstStyle/>
        <a:p>
          <a:pPr rtl="0"/>
          <a:endParaRPr lang="he-IL"/>
        </a:p>
      </dgm:t>
    </dgm:pt>
    <dgm:pt modelId="{CC554D1A-7D44-4800-A76E-38EA21818138}">
      <dgm:prSet phldrT="[טקסט]" custT="1"/>
      <dgm:spPr/>
      <dgm:t>
        <a:bodyPr/>
        <a:lstStyle/>
        <a:p>
          <a:pPr rtl="0"/>
          <a:r>
            <a:rPr lang="en-US" sz="2800" dirty="0"/>
            <a:t>Teacher Professional </a:t>
          </a:r>
          <a:r>
            <a:rPr lang="en-US" sz="2700" dirty="0"/>
            <a:t>Development</a:t>
          </a:r>
          <a:endParaRPr lang="he-IL" sz="2700" dirty="0"/>
        </a:p>
      </dgm:t>
    </dgm:pt>
    <dgm:pt modelId="{E5FB9FB6-83CA-4FB2-BF67-BF908235E497}" type="parTrans" cxnId="{EE4837BB-DDA7-4225-837D-99373FA27212}">
      <dgm:prSet/>
      <dgm:spPr/>
      <dgm:t>
        <a:bodyPr/>
        <a:lstStyle/>
        <a:p>
          <a:pPr rtl="0"/>
          <a:endParaRPr lang="he-IL"/>
        </a:p>
      </dgm:t>
    </dgm:pt>
    <dgm:pt modelId="{6249DE15-E5EA-4C6D-923F-2DD4FD7C1DB2}" type="sibTrans" cxnId="{EE4837BB-DDA7-4225-837D-99373FA27212}">
      <dgm:prSet/>
      <dgm:spPr>
        <a:blipFill>
          <a:blip xmlns:r="http://schemas.openxmlformats.org/officeDocument/2006/relationships" r:embed="rId2">
            <a:extLst>
              <a:ext uri="{28A0092B-C50C-407E-A947-70E740481C1C}">
                <a14:useLocalDpi xmlns:a14="http://schemas.microsoft.com/office/drawing/2010/main" val="0"/>
              </a:ext>
            </a:extLst>
          </a:blip>
          <a:srcRect/>
          <a:stretch>
            <a:fillRect l="-8000" r="-8000"/>
          </a:stretch>
        </a:blipFill>
      </dgm:spPr>
      <dgm:t>
        <a:bodyPr/>
        <a:lstStyle/>
        <a:p>
          <a:pPr rtl="0"/>
          <a:endParaRPr lang="he-IL"/>
        </a:p>
      </dgm:t>
    </dgm:pt>
    <dgm:pt modelId="{4CCBF41C-2073-45DD-9E06-C82250AF9C6E}">
      <dgm:prSet phldrT="[טקסט]" custT="1"/>
      <dgm:spPr/>
      <dgm:t>
        <a:bodyPr/>
        <a:lstStyle/>
        <a:p>
          <a:pPr rtl="0"/>
          <a:r>
            <a:rPr lang="en-US" sz="2800" dirty="0"/>
            <a:t>Curriculum and Resources</a:t>
          </a:r>
          <a:endParaRPr lang="he-IL" sz="2800" dirty="0"/>
        </a:p>
      </dgm:t>
    </dgm:pt>
    <dgm:pt modelId="{56382B36-5037-4522-824F-C4A0D2D83969}" type="parTrans" cxnId="{9D282841-3D4B-4EC3-B2C7-70AE14AF23AB}">
      <dgm:prSet/>
      <dgm:spPr/>
      <dgm:t>
        <a:bodyPr/>
        <a:lstStyle/>
        <a:p>
          <a:pPr rtl="0"/>
          <a:endParaRPr lang="he-IL"/>
        </a:p>
      </dgm:t>
    </dgm:pt>
    <dgm:pt modelId="{C6566F3B-46C7-4976-A37D-12ED5BAA54EE}" type="sibTrans" cxnId="{9D282841-3D4B-4EC3-B2C7-70AE14AF23AB}">
      <dgm:prSet/>
      <dgm:spPr>
        <a:blipFill>
          <a:blip xmlns:r="http://schemas.openxmlformats.org/officeDocument/2006/relationships" r:embed="rId3">
            <a:extLst>
              <a:ext uri="{28A0092B-C50C-407E-A947-70E740481C1C}">
                <a14:useLocalDpi xmlns:a14="http://schemas.microsoft.com/office/drawing/2010/main" val="0"/>
              </a:ext>
            </a:extLst>
          </a:blip>
          <a:srcRect/>
          <a:stretch>
            <a:fillRect l="-29000" r="-29000"/>
          </a:stretch>
        </a:blipFill>
      </dgm:spPr>
      <dgm:t>
        <a:bodyPr/>
        <a:lstStyle/>
        <a:p>
          <a:pPr rtl="0"/>
          <a:endParaRPr lang="he-IL"/>
        </a:p>
      </dgm:t>
    </dgm:pt>
    <dgm:pt modelId="{6918D484-047B-4BFF-BC11-1589BA4A28F8}">
      <dgm:prSet phldrT="[טקסט]" custT="1"/>
      <dgm:spPr/>
      <dgm:t>
        <a:bodyPr/>
        <a:lstStyle/>
        <a:p>
          <a:pPr rtl="0"/>
          <a:r>
            <a:rPr lang="en-US" sz="2800" dirty="0"/>
            <a:t>Social Education</a:t>
          </a:r>
          <a:endParaRPr lang="he-IL" sz="2800" dirty="0"/>
        </a:p>
      </dgm:t>
    </dgm:pt>
    <dgm:pt modelId="{1764A107-33FB-48AE-9399-3F70772802DF}" type="parTrans" cxnId="{5C8484AD-3811-4EC1-B387-E4B5E80BDDE7}">
      <dgm:prSet/>
      <dgm:spPr/>
      <dgm:t>
        <a:bodyPr/>
        <a:lstStyle/>
        <a:p>
          <a:pPr rtl="1"/>
          <a:endParaRPr lang="he-IL"/>
        </a:p>
      </dgm:t>
    </dgm:pt>
    <dgm:pt modelId="{07C1933D-FECF-451A-893E-4F78AAB2FE77}" type="sibTrans" cxnId="{5C8484AD-3811-4EC1-B387-E4B5E80BDDE7}">
      <dgm:prSet/>
      <dgm:spPr>
        <a:blipFill>
          <a:blip xmlns:r="http://schemas.openxmlformats.org/officeDocument/2006/relationships" r:embed="rId4">
            <a:extLst>
              <a:ext uri="{28A0092B-C50C-407E-A947-70E740481C1C}">
                <a14:useLocalDpi xmlns:a14="http://schemas.microsoft.com/office/drawing/2010/main" val="0"/>
              </a:ext>
            </a:extLst>
          </a:blip>
          <a:srcRect/>
          <a:stretch>
            <a:fillRect l="-8000" r="-8000"/>
          </a:stretch>
        </a:blipFill>
      </dgm:spPr>
      <dgm:t>
        <a:bodyPr/>
        <a:lstStyle/>
        <a:p>
          <a:pPr rtl="1"/>
          <a:endParaRPr lang="he-IL"/>
        </a:p>
      </dgm:t>
    </dgm:pt>
    <dgm:pt modelId="{0B0525CE-5F6D-4015-A95C-B74347D4A4A7}" type="pres">
      <dgm:prSet presAssocID="{5B977796-3F1B-41D6-A476-4EDE300668E0}" presName="Name0" presStyleCnt="0">
        <dgm:presLayoutVars>
          <dgm:chMax val="21"/>
          <dgm:chPref val="21"/>
        </dgm:presLayoutVars>
      </dgm:prSet>
      <dgm:spPr/>
    </dgm:pt>
    <dgm:pt modelId="{183F3F74-2CB8-4AAF-95DC-25A792CE1433}" type="pres">
      <dgm:prSet presAssocID="{3BC6222E-BB78-481A-8CAF-5F5C3F0898B4}" presName="text1" presStyleCnt="0"/>
      <dgm:spPr/>
    </dgm:pt>
    <dgm:pt modelId="{E3FECB95-47E1-4FE5-B97F-752817A4FA5F}" type="pres">
      <dgm:prSet presAssocID="{3BC6222E-BB78-481A-8CAF-5F5C3F0898B4}" presName="textRepeatNode" presStyleLbl="alignNode1" presStyleIdx="0" presStyleCnt="4">
        <dgm:presLayoutVars>
          <dgm:chMax val="0"/>
          <dgm:chPref val="0"/>
          <dgm:bulletEnabled val="1"/>
        </dgm:presLayoutVars>
      </dgm:prSet>
      <dgm:spPr/>
    </dgm:pt>
    <dgm:pt modelId="{FA51849E-5869-4B11-A568-CE6ECCF6E2FD}" type="pres">
      <dgm:prSet presAssocID="{3BC6222E-BB78-481A-8CAF-5F5C3F0898B4}" presName="textaccent1" presStyleCnt="0"/>
      <dgm:spPr/>
    </dgm:pt>
    <dgm:pt modelId="{B104547C-84D4-443C-90B5-11269BD8EE7E}" type="pres">
      <dgm:prSet presAssocID="{3BC6222E-BB78-481A-8CAF-5F5C3F0898B4}" presName="accentRepeatNode" presStyleLbl="solidAlignAcc1" presStyleIdx="0" presStyleCnt="8" custLinFactX="262044" custLinFactY="-157412" custLinFactNeighborX="300000" custLinFactNeighborY="-200000"/>
      <dgm:spPr>
        <a:solidFill>
          <a:schemeClr val="accent1"/>
        </a:solidFill>
      </dgm:spPr>
    </dgm:pt>
    <dgm:pt modelId="{248F5CA6-4E0B-4105-9EA4-EC9C1D548BDF}" type="pres">
      <dgm:prSet presAssocID="{5F516605-42DE-49E0-84A5-B2EDB3B57928}" presName="image1" presStyleCnt="0"/>
      <dgm:spPr/>
    </dgm:pt>
    <dgm:pt modelId="{59A868D3-36BB-4832-9107-ED1A63EA7A44}" type="pres">
      <dgm:prSet presAssocID="{5F516605-42DE-49E0-84A5-B2EDB3B57928}" presName="imageRepeatNode" presStyleLbl="alignAcc1" presStyleIdx="0" presStyleCnt="4"/>
      <dgm:spPr/>
    </dgm:pt>
    <dgm:pt modelId="{536B5A7B-84D5-4900-BAE5-86D30F08898E}" type="pres">
      <dgm:prSet presAssocID="{5F516605-42DE-49E0-84A5-B2EDB3B57928}" presName="imageaccent1" presStyleCnt="0"/>
      <dgm:spPr/>
    </dgm:pt>
    <dgm:pt modelId="{8C1AD184-6477-4835-818A-E0D2FF5C0CE8}" type="pres">
      <dgm:prSet presAssocID="{5F516605-42DE-49E0-84A5-B2EDB3B57928}" presName="accentRepeatNode" presStyleLbl="solidAlignAcc1" presStyleIdx="1" presStyleCnt="8"/>
      <dgm:spPr>
        <a:noFill/>
      </dgm:spPr>
    </dgm:pt>
    <dgm:pt modelId="{92492FCC-1CEB-4F0A-8765-62A3710FBC42}" type="pres">
      <dgm:prSet presAssocID="{CC554D1A-7D44-4800-A76E-38EA21818138}" presName="text2" presStyleCnt="0"/>
      <dgm:spPr/>
    </dgm:pt>
    <dgm:pt modelId="{0CDC7643-8938-44B6-9D81-836CC17FC6F9}" type="pres">
      <dgm:prSet presAssocID="{CC554D1A-7D44-4800-A76E-38EA21818138}" presName="textRepeatNode" presStyleLbl="alignNode1" presStyleIdx="1" presStyleCnt="4">
        <dgm:presLayoutVars>
          <dgm:chMax val="0"/>
          <dgm:chPref val="0"/>
          <dgm:bulletEnabled val="1"/>
        </dgm:presLayoutVars>
      </dgm:prSet>
      <dgm:spPr/>
    </dgm:pt>
    <dgm:pt modelId="{89224B55-40A1-4C62-93E5-42A8ECACEDEE}" type="pres">
      <dgm:prSet presAssocID="{CC554D1A-7D44-4800-A76E-38EA21818138}" presName="textaccent2" presStyleCnt="0"/>
      <dgm:spPr/>
    </dgm:pt>
    <dgm:pt modelId="{4800E981-5F7F-4B73-9C73-AAD062EDF77D}" type="pres">
      <dgm:prSet presAssocID="{CC554D1A-7D44-4800-A76E-38EA21818138}" presName="accentRepeatNode" presStyleLbl="solidAlignAcc1" presStyleIdx="2" presStyleCnt="8" custLinFactX="-249434" custLinFactY="-157412" custLinFactNeighborX="-300000" custLinFactNeighborY="-200000"/>
      <dgm:spPr>
        <a:solidFill>
          <a:schemeClr val="accent1"/>
        </a:solidFill>
      </dgm:spPr>
    </dgm:pt>
    <dgm:pt modelId="{9922CD59-8507-4EAE-A14C-E3E8CD4BB0EC}" type="pres">
      <dgm:prSet presAssocID="{6249DE15-E5EA-4C6D-923F-2DD4FD7C1DB2}" presName="image2" presStyleCnt="0"/>
      <dgm:spPr/>
    </dgm:pt>
    <dgm:pt modelId="{61295E3A-8775-4FC5-A882-F065974E0A11}" type="pres">
      <dgm:prSet presAssocID="{6249DE15-E5EA-4C6D-923F-2DD4FD7C1DB2}" presName="imageRepeatNode" presStyleLbl="alignAcc1" presStyleIdx="1" presStyleCnt="4"/>
      <dgm:spPr/>
    </dgm:pt>
    <dgm:pt modelId="{1F97D36D-0521-47CA-A9EF-C5E636391596}" type="pres">
      <dgm:prSet presAssocID="{6249DE15-E5EA-4C6D-923F-2DD4FD7C1DB2}" presName="imageaccent2" presStyleCnt="0"/>
      <dgm:spPr/>
    </dgm:pt>
    <dgm:pt modelId="{D0DBE3E7-CF6C-49AF-A5C7-E85337B7043A}" type="pres">
      <dgm:prSet presAssocID="{6249DE15-E5EA-4C6D-923F-2DD4FD7C1DB2}" presName="accentRepeatNode" presStyleLbl="solidAlignAcc1" presStyleIdx="3" presStyleCnt="8" custLinFactX="42312" custLinFactY="-157412" custLinFactNeighborX="100000" custLinFactNeighborY="-200000"/>
      <dgm:spPr>
        <a:noFill/>
      </dgm:spPr>
    </dgm:pt>
    <dgm:pt modelId="{52369451-3936-43A6-8B15-6BFA2DB14CF1}" type="pres">
      <dgm:prSet presAssocID="{4CCBF41C-2073-45DD-9E06-C82250AF9C6E}" presName="text3" presStyleCnt="0"/>
      <dgm:spPr/>
    </dgm:pt>
    <dgm:pt modelId="{F12C74D0-3C4C-4D5F-8947-1C8D71E20F65}" type="pres">
      <dgm:prSet presAssocID="{4CCBF41C-2073-45DD-9E06-C82250AF9C6E}" presName="textRepeatNode" presStyleLbl="alignNode1" presStyleIdx="2" presStyleCnt="4">
        <dgm:presLayoutVars>
          <dgm:chMax val="0"/>
          <dgm:chPref val="0"/>
          <dgm:bulletEnabled val="1"/>
        </dgm:presLayoutVars>
      </dgm:prSet>
      <dgm:spPr/>
    </dgm:pt>
    <dgm:pt modelId="{921612B0-4E3D-48C4-AFF7-9CCA8AEEF03C}" type="pres">
      <dgm:prSet presAssocID="{4CCBF41C-2073-45DD-9E06-C82250AF9C6E}" presName="textaccent3" presStyleCnt="0"/>
      <dgm:spPr/>
    </dgm:pt>
    <dgm:pt modelId="{4E1EA624-C904-4869-BAEF-353380ED7EAD}" type="pres">
      <dgm:prSet presAssocID="{4CCBF41C-2073-45DD-9E06-C82250AF9C6E}" presName="accentRepeatNode" presStyleLbl="solidAlignAcc1" presStyleIdx="4" presStyleCnt="8" custLinFactY="312733" custLinFactNeighborY="400000"/>
      <dgm:spPr>
        <a:solidFill>
          <a:schemeClr val="accent1"/>
        </a:solidFill>
      </dgm:spPr>
    </dgm:pt>
    <dgm:pt modelId="{A1A4D959-F8D7-413A-BF09-DFD6B0C9F653}" type="pres">
      <dgm:prSet presAssocID="{C6566F3B-46C7-4976-A37D-12ED5BAA54EE}" presName="image3" presStyleCnt="0"/>
      <dgm:spPr/>
    </dgm:pt>
    <dgm:pt modelId="{4D9D1B55-ECA4-4883-ACFB-6CBEE9CE2AD6}" type="pres">
      <dgm:prSet presAssocID="{C6566F3B-46C7-4976-A37D-12ED5BAA54EE}" presName="imageRepeatNode" presStyleLbl="alignAcc1" presStyleIdx="2" presStyleCnt="4"/>
      <dgm:spPr/>
    </dgm:pt>
    <dgm:pt modelId="{E88A1F73-D65D-47C9-8166-6B3C3F00F509}" type="pres">
      <dgm:prSet presAssocID="{C6566F3B-46C7-4976-A37D-12ED5BAA54EE}" presName="imageaccent3" presStyleCnt="0"/>
      <dgm:spPr/>
    </dgm:pt>
    <dgm:pt modelId="{6AAE9945-F59E-4B72-84A6-5511D0B34345}" type="pres">
      <dgm:prSet presAssocID="{C6566F3B-46C7-4976-A37D-12ED5BAA54EE}" presName="accentRepeatNode" presStyleLbl="solidAlignAcc1" presStyleIdx="5" presStyleCnt="8" custLinFactX="100000" custLinFactY="162597" custLinFactNeighborX="115472" custLinFactNeighborY="200000"/>
      <dgm:spPr>
        <a:noFill/>
      </dgm:spPr>
    </dgm:pt>
    <dgm:pt modelId="{C67A4D2E-7B24-48F3-A6E3-53310EBF3FB7}" type="pres">
      <dgm:prSet presAssocID="{6918D484-047B-4BFF-BC11-1589BA4A28F8}" presName="text4" presStyleCnt="0"/>
      <dgm:spPr/>
    </dgm:pt>
    <dgm:pt modelId="{BA0C596D-5452-4330-98DE-0CDBBC9F1EC9}" type="pres">
      <dgm:prSet presAssocID="{6918D484-047B-4BFF-BC11-1589BA4A28F8}" presName="textRepeatNode" presStyleLbl="alignNode1" presStyleIdx="3" presStyleCnt="4">
        <dgm:presLayoutVars>
          <dgm:chMax val="0"/>
          <dgm:chPref val="0"/>
          <dgm:bulletEnabled val="1"/>
        </dgm:presLayoutVars>
      </dgm:prSet>
      <dgm:spPr/>
    </dgm:pt>
    <dgm:pt modelId="{D09235F9-8BFE-4A10-99A2-B078D1ABBB39}" type="pres">
      <dgm:prSet presAssocID="{6918D484-047B-4BFF-BC11-1589BA4A28F8}" presName="textaccent4" presStyleCnt="0"/>
      <dgm:spPr/>
    </dgm:pt>
    <dgm:pt modelId="{E85B32CC-0ECD-4A49-B677-AAABA38D0E1A}" type="pres">
      <dgm:prSet presAssocID="{6918D484-047B-4BFF-BC11-1589BA4A28F8}" presName="accentRepeatNode" presStyleLbl="solidAlignAcc1" presStyleIdx="6" presStyleCnt="8"/>
      <dgm:spPr>
        <a:solidFill>
          <a:schemeClr val="accent1"/>
        </a:solidFill>
      </dgm:spPr>
    </dgm:pt>
    <dgm:pt modelId="{E4F994E8-6E1B-45C4-84BE-E3951676DC3B}" type="pres">
      <dgm:prSet presAssocID="{07C1933D-FECF-451A-893E-4F78AAB2FE77}" presName="image4" presStyleCnt="0"/>
      <dgm:spPr/>
    </dgm:pt>
    <dgm:pt modelId="{F9298064-D751-4FC1-9097-8E464721DECD}" type="pres">
      <dgm:prSet presAssocID="{07C1933D-FECF-451A-893E-4F78AAB2FE77}" presName="imageRepeatNode" presStyleLbl="alignAcc1" presStyleIdx="3" presStyleCnt="4"/>
      <dgm:spPr/>
    </dgm:pt>
    <dgm:pt modelId="{A7DAF1C2-F9CC-4DD7-870A-4AAD43C49F1C}" type="pres">
      <dgm:prSet presAssocID="{07C1933D-FECF-451A-893E-4F78AAB2FE77}" presName="imageaccent4" presStyleCnt="0"/>
      <dgm:spPr/>
    </dgm:pt>
    <dgm:pt modelId="{398FAA2B-E2B4-4B6F-A25F-61F7D8B6582F}" type="pres">
      <dgm:prSet presAssocID="{07C1933D-FECF-451A-893E-4F78AAB2FE77}" presName="accentRepeatNode" presStyleLbl="solidAlignAcc1" presStyleIdx="7" presStyleCnt="8"/>
      <dgm:spPr>
        <a:noFill/>
      </dgm:spPr>
    </dgm:pt>
  </dgm:ptLst>
  <dgm:cxnLst>
    <dgm:cxn modelId="{0B72F538-C5F3-490A-BEEF-BA254AE04112}" type="presOf" srcId="{C6566F3B-46C7-4976-A37D-12ED5BAA54EE}" destId="{4D9D1B55-ECA4-4883-ACFB-6CBEE9CE2AD6}" srcOrd="0" destOrd="0" presId="urn:microsoft.com/office/officeart/2008/layout/HexagonCluster"/>
    <dgm:cxn modelId="{9D282841-3D4B-4EC3-B2C7-70AE14AF23AB}" srcId="{5B977796-3F1B-41D6-A476-4EDE300668E0}" destId="{4CCBF41C-2073-45DD-9E06-C82250AF9C6E}" srcOrd="2" destOrd="0" parTransId="{56382B36-5037-4522-824F-C4A0D2D83969}" sibTransId="{C6566F3B-46C7-4976-A37D-12ED5BAA54EE}"/>
    <dgm:cxn modelId="{82E1B141-A322-48F3-B54E-14AAD22DC3DA}" type="presOf" srcId="{5B977796-3F1B-41D6-A476-4EDE300668E0}" destId="{0B0525CE-5F6D-4015-A95C-B74347D4A4A7}" srcOrd="0" destOrd="0" presId="urn:microsoft.com/office/officeart/2008/layout/HexagonCluster"/>
    <dgm:cxn modelId="{EF5E9C67-C46E-4A8D-8E27-9AFDA556DEDD}" type="presOf" srcId="{07C1933D-FECF-451A-893E-4F78AAB2FE77}" destId="{F9298064-D751-4FC1-9097-8E464721DECD}" srcOrd="0" destOrd="0" presId="urn:microsoft.com/office/officeart/2008/layout/HexagonCluster"/>
    <dgm:cxn modelId="{D7C50671-9EB1-41CD-8C13-789CD150C957}" type="presOf" srcId="{6249DE15-E5EA-4C6D-923F-2DD4FD7C1DB2}" destId="{61295E3A-8775-4FC5-A882-F065974E0A11}" srcOrd="0" destOrd="0" presId="urn:microsoft.com/office/officeart/2008/layout/HexagonCluster"/>
    <dgm:cxn modelId="{7D011955-956E-4C59-8C99-9B9BF0A863BA}" type="presOf" srcId="{6918D484-047B-4BFF-BC11-1589BA4A28F8}" destId="{BA0C596D-5452-4330-98DE-0CDBBC9F1EC9}" srcOrd="0" destOrd="0" presId="urn:microsoft.com/office/officeart/2008/layout/HexagonCluster"/>
    <dgm:cxn modelId="{4FF5C356-C66D-4B6F-8AA4-26C560896FEB}" srcId="{5B977796-3F1B-41D6-A476-4EDE300668E0}" destId="{3BC6222E-BB78-481A-8CAF-5F5C3F0898B4}" srcOrd="0" destOrd="0" parTransId="{A4A81DC2-F506-40DF-80C3-E132428CC5BC}" sibTransId="{5F516605-42DE-49E0-84A5-B2EDB3B57928}"/>
    <dgm:cxn modelId="{F3F1A087-C7F4-4981-BCC1-D1C117A53DA3}" type="presOf" srcId="{5F516605-42DE-49E0-84A5-B2EDB3B57928}" destId="{59A868D3-36BB-4832-9107-ED1A63EA7A44}" srcOrd="0" destOrd="0" presId="urn:microsoft.com/office/officeart/2008/layout/HexagonCluster"/>
    <dgm:cxn modelId="{C6030391-FF89-4F65-9A15-BD7415D3462B}" type="presOf" srcId="{CC554D1A-7D44-4800-A76E-38EA21818138}" destId="{0CDC7643-8938-44B6-9D81-836CC17FC6F9}" srcOrd="0" destOrd="0" presId="urn:microsoft.com/office/officeart/2008/layout/HexagonCluster"/>
    <dgm:cxn modelId="{5C8484AD-3811-4EC1-B387-E4B5E80BDDE7}" srcId="{5B977796-3F1B-41D6-A476-4EDE300668E0}" destId="{6918D484-047B-4BFF-BC11-1589BA4A28F8}" srcOrd="3" destOrd="0" parTransId="{1764A107-33FB-48AE-9399-3F70772802DF}" sibTransId="{07C1933D-FECF-451A-893E-4F78AAB2FE77}"/>
    <dgm:cxn modelId="{5B3DF9AD-A6D8-4001-B6EF-163CAAC10ABD}" type="presOf" srcId="{4CCBF41C-2073-45DD-9E06-C82250AF9C6E}" destId="{F12C74D0-3C4C-4D5F-8947-1C8D71E20F65}" srcOrd="0" destOrd="0" presId="urn:microsoft.com/office/officeart/2008/layout/HexagonCluster"/>
    <dgm:cxn modelId="{EE4837BB-DDA7-4225-837D-99373FA27212}" srcId="{5B977796-3F1B-41D6-A476-4EDE300668E0}" destId="{CC554D1A-7D44-4800-A76E-38EA21818138}" srcOrd="1" destOrd="0" parTransId="{E5FB9FB6-83CA-4FB2-BF67-BF908235E497}" sibTransId="{6249DE15-E5EA-4C6D-923F-2DD4FD7C1DB2}"/>
    <dgm:cxn modelId="{020DC1DE-8A49-4D4D-AF9C-6500B0ED2A08}" type="presOf" srcId="{3BC6222E-BB78-481A-8CAF-5F5C3F0898B4}" destId="{E3FECB95-47E1-4FE5-B97F-752817A4FA5F}" srcOrd="0" destOrd="0" presId="urn:microsoft.com/office/officeart/2008/layout/HexagonCluster"/>
    <dgm:cxn modelId="{35DD3D1C-8744-42B0-AA34-A77071B59B00}" type="presParOf" srcId="{0B0525CE-5F6D-4015-A95C-B74347D4A4A7}" destId="{183F3F74-2CB8-4AAF-95DC-25A792CE1433}" srcOrd="0" destOrd="0" presId="urn:microsoft.com/office/officeart/2008/layout/HexagonCluster"/>
    <dgm:cxn modelId="{F79055BB-7D8C-4C9E-AF86-F383822B7DBF}" type="presParOf" srcId="{183F3F74-2CB8-4AAF-95DC-25A792CE1433}" destId="{E3FECB95-47E1-4FE5-B97F-752817A4FA5F}" srcOrd="0" destOrd="0" presId="urn:microsoft.com/office/officeart/2008/layout/HexagonCluster"/>
    <dgm:cxn modelId="{82D29207-5778-4F7F-82B4-440D0939585E}" type="presParOf" srcId="{0B0525CE-5F6D-4015-A95C-B74347D4A4A7}" destId="{FA51849E-5869-4B11-A568-CE6ECCF6E2FD}" srcOrd="1" destOrd="0" presId="urn:microsoft.com/office/officeart/2008/layout/HexagonCluster"/>
    <dgm:cxn modelId="{6084736D-120E-4CF2-A826-BF113945C992}" type="presParOf" srcId="{FA51849E-5869-4B11-A568-CE6ECCF6E2FD}" destId="{B104547C-84D4-443C-90B5-11269BD8EE7E}" srcOrd="0" destOrd="0" presId="urn:microsoft.com/office/officeart/2008/layout/HexagonCluster"/>
    <dgm:cxn modelId="{5942163C-C920-4FAA-9293-2D6DD7B1D05B}" type="presParOf" srcId="{0B0525CE-5F6D-4015-A95C-B74347D4A4A7}" destId="{248F5CA6-4E0B-4105-9EA4-EC9C1D548BDF}" srcOrd="2" destOrd="0" presId="urn:microsoft.com/office/officeart/2008/layout/HexagonCluster"/>
    <dgm:cxn modelId="{70AB8DA3-DFF1-47E3-BD05-58A88001AE0A}" type="presParOf" srcId="{248F5CA6-4E0B-4105-9EA4-EC9C1D548BDF}" destId="{59A868D3-36BB-4832-9107-ED1A63EA7A44}" srcOrd="0" destOrd="0" presId="urn:microsoft.com/office/officeart/2008/layout/HexagonCluster"/>
    <dgm:cxn modelId="{07877F40-8062-4064-826F-FF966E651561}" type="presParOf" srcId="{0B0525CE-5F6D-4015-A95C-B74347D4A4A7}" destId="{536B5A7B-84D5-4900-BAE5-86D30F08898E}" srcOrd="3" destOrd="0" presId="urn:microsoft.com/office/officeart/2008/layout/HexagonCluster"/>
    <dgm:cxn modelId="{F714E255-1C7F-4D21-B9AF-3016818452D4}" type="presParOf" srcId="{536B5A7B-84D5-4900-BAE5-86D30F08898E}" destId="{8C1AD184-6477-4835-818A-E0D2FF5C0CE8}" srcOrd="0" destOrd="0" presId="urn:microsoft.com/office/officeart/2008/layout/HexagonCluster"/>
    <dgm:cxn modelId="{DF7C873D-C872-4A7A-B844-D594DE5298E8}" type="presParOf" srcId="{0B0525CE-5F6D-4015-A95C-B74347D4A4A7}" destId="{92492FCC-1CEB-4F0A-8765-62A3710FBC42}" srcOrd="4" destOrd="0" presId="urn:microsoft.com/office/officeart/2008/layout/HexagonCluster"/>
    <dgm:cxn modelId="{67367BA1-A86C-41AB-A537-C5E234FB7B4A}" type="presParOf" srcId="{92492FCC-1CEB-4F0A-8765-62A3710FBC42}" destId="{0CDC7643-8938-44B6-9D81-836CC17FC6F9}" srcOrd="0" destOrd="0" presId="urn:microsoft.com/office/officeart/2008/layout/HexagonCluster"/>
    <dgm:cxn modelId="{E580F4DC-4661-4EBD-8944-8F83C8238F1C}" type="presParOf" srcId="{0B0525CE-5F6D-4015-A95C-B74347D4A4A7}" destId="{89224B55-40A1-4C62-93E5-42A8ECACEDEE}" srcOrd="5" destOrd="0" presId="urn:microsoft.com/office/officeart/2008/layout/HexagonCluster"/>
    <dgm:cxn modelId="{B4897E9A-F865-46E2-868E-080D97530E5F}" type="presParOf" srcId="{89224B55-40A1-4C62-93E5-42A8ECACEDEE}" destId="{4800E981-5F7F-4B73-9C73-AAD062EDF77D}" srcOrd="0" destOrd="0" presId="urn:microsoft.com/office/officeart/2008/layout/HexagonCluster"/>
    <dgm:cxn modelId="{4D70D6C4-7DCA-457E-AEC2-D08E625F6F46}" type="presParOf" srcId="{0B0525CE-5F6D-4015-A95C-B74347D4A4A7}" destId="{9922CD59-8507-4EAE-A14C-E3E8CD4BB0EC}" srcOrd="6" destOrd="0" presId="urn:microsoft.com/office/officeart/2008/layout/HexagonCluster"/>
    <dgm:cxn modelId="{2D36A5F4-4A5A-4456-B6E0-434B62A30285}" type="presParOf" srcId="{9922CD59-8507-4EAE-A14C-E3E8CD4BB0EC}" destId="{61295E3A-8775-4FC5-A882-F065974E0A11}" srcOrd="0" destOrd="0" presId="urn:microsoft.com/office/officeart/2008/layout/HexagonCluster"/>
    <dgm:cxn modelId="{D2EC303B-B85B-4184-9728-8CD4BB51E772}" type="presParOf" srcId="{0B0525CE-5F6D-4015-A95C-B74347D4A4A7}" destId="{1F97D36D-0521-47CA-A9EF-C5E636391596}" srcOrd="7" destOrd="0" presId="urn:microsoft.com/office/officeart/2008/layout/HexagonCluster"/>
    <dgm:cxn modelId="{AC185C3B-8C9D-46FF-9127-D7FD86C02BE2}" type="presParOf" srcId="{1F97D36D-0521-47CA-A9EF-C5E636391596}" destId="{D0DBE3E7-CF6C-49AF-A5C7-E85337B7043A}" srcOrd="0" destOrd="0" presId="urn:microsoft.com/office/officeart/2008/layout/HexagonCluster"/>
    <dgm:cxn modelId="{A5AD4192-4C29-498E-BBE1-827F5906EF59}" type="presParOf" srcId="{0B0525CE-5F6D-4015-A95C-B74347D4A4A7}" destId="{52369451-3936-43A6-8B15-6BFA2DB14CF1}" srcOrd="8" destOrd="0" presId="urn:microsoft.com/office/officeart/2008/layout/HexagonCluster"/>
    <dgm:cxn modelId="{BCB51E4C-1F89-4AA6-9D98-00CC37B59347}" type="presParOf" srcId="{52369451-3936-43A6-8B15-6BFA2DB14CF1}" destId="{F12C74D0-3C4C-4D5F-8947-1C8D71E20F65}" srcOrd="0" destOrd="0" presId="urn:microsoft.com/office/officeart/2008/layout/HexagonCluster"/>
    <dgm:cxn modelId="{C58DB133-C861-40B1-AFF4-D6322A66C9EC}" type="presParOf" srcId="{0B0525CE-5F6D-4015-A95C-B74347D4A4A7}" destId="{921612B0-4E3D-48C4-AFF7-9CCA8AEEF03C}" srcOrd="9" destOrd="0" presId="urn:microsoft.com/office/officeart/2008/layout/HexagonCluster"/>
    <dgm:cxn modelId="{A4BE9E78-52C6-44C1-AFDC-48DB519E8FB7}" type="presParOf" srcId="{921612B0-4E3D-48C4-AFF7-9CCA8AEEF03C}" destId="{4E1EA624-C904-4869-BAEF-353380ED7EAD}" srcOrd="0" destOrd="0" presId="urn:microsoft.com/office/officeart/2008/layout/HexagonCluster"/>
    <dgm:cxn modelId="{822328A5-5878-4808-BFC6-AFCA29595337}" type="presParOf" srcId="{0B0525CE-5F6D-4015-A95C-B74347D4A4A7}" destId="{A1A4D959-F8D7-413A-BF09-DFD6B0C9F653}" srcOrd="10" destOrd="0" presId="urn:microsoft.com/office/officeart/2008/layout/HexagonCluster"/>
    <dgm:cxn modelId="{7D2A2A61-FF04-4DCE-A3FB-C5BFAC4DD89A}" type="presParOf" srcId="{A1A4D959-F8D7-413A-BF09-DFD6B0C9F653}" destId="{4D9D1B55-ECA4-4883-ACFB-6CBEE9CE2AD6}" srcOrd="0" destOrd="0" presId="urn:microsoft.com/office/officeart/2008/layout/HexagonCluster"/>
    <dgm:cxn modelId="{04EDDCC1-0584-4D44-A4C7-9B8C132F572D}" type="presParOf" srcId="{0B0525CE-5F6D-4015-A95C-B74347D4A4A7}" destId="{E88A1F73-D65D-47C9-8166-6B3C3F00F509}" srcOrd="11" destOrd="0" presId="urn:microsoft.com/office/officeart/2008/layout/HexagonCluster"/>
    <dgm:cxn modelId="{C5C6AE8C-28A6-4FF5-8A5A-BC7FBE3CC4F9}" type="presParOf" srcId="{E88A1F73-D65D-47C9-8166-6B3C3F00F509}" destId="{6AAE9945-F59E-4B72-84A6-5511D0B34345}" srcOrd="0" destOrd="0" presId="urn:microsoft.com/office/officeart/2008/layout/HexagonCluster"/>
    <dgm:cxn modelId="{8558CBB1-5423-4679-90BF-075A189C3BDF}" type="presParOf" srcId="{0B0525CE-5F6D-4015-A95C-B74347D4A4A7}" destId="{C67A4D2E-7B24-48F3-A6E3-53310EBF3FB7}" srcOrd="12" destOrd="0" presId="urn:microsoft.com/office/officeart/2008/layout/HexagonCluster"/>
    <dgm:cxn modelId="{57666BE0-3F15-4F61-9167-920B2C257BB7}" type="presParOf" srcId="{C67A4D2E-7B24-48F3-A6E3-53310EBF3FB7}" destId="{BA0C596D-5452-4330-98DE-0CDBBC9F1EC9}" srcOrd="0" destOrd="0" presId="urn:microsoft.com/office/officeart/2008/layout/HexagonCluster"/>
    <dgm:cxn modelId="{62871A5C-7678-404A-A0DE-F5336B202610}" type="presParOf" srcId="{0B0525CE-5F6D-4015-A95C-B74347D4A4A7}" destId="{D09235F9-8BFE-4A10-99A2-B078D1ABBB39}" srcOrd="13" destOrd="0" presId="urn:microsoft.com/office/officeart/2008/layout/HexagonCluster"/>
    <dgm:cxn modelId="{D225AB8F-0874-4E7D-91DE-C51297F206E3}" type="presParOf" srcId="{D09235F9-8BFE-4A10-99A2-B078D1ABBB39}" destId="{E85B32CC-0ECD-4A49-B677-AAABA38D0E1A}" srcOrd="0" destOrd="0" presId="urn:microsoft.com/office/officeart/2008/layout/HexagonCluster"/>
    <dgm:cxn modelId="{A9077327-BA73-4291-BB1B-F85FB6CCD49E}" type="presParOf" srcId="{0B0525CE-5F6D-4015-A95C-B74347D4A4A7}" destId="{E4F994E8-6E1B-45C4-84BE-E3951676DC3B}" srcOrd="14" destOrd="0" presId="urn:microsoft.com/office/officeart/2008/layout/HexagonCluster"/>
    <dgm:cxn modelId="{64473C3C-0ABF-411F-B676-D6A041FDC661}" type="presParOf" srcId="{E4F994E8-6E1B-45C4-84BE-E3951676DC3B}" destId="{F9298064-D751-4FC1-9097-8E464721DECD}" srcOrd="0" destOrd="0" presId="urn:microsoft.com/office/officeart/2008/layout/HexagonCluster"/>
    <dgm:cxn modelId="{DB7AFCDC-200E-4902-8F03-FD474038A8F9}" type="presParOf" srcId="{0B0525CE-5F6D-4015-A95C-B74347D4A4A7}" destId="{A7DAF1C2-F9CC-4DD7-870A-4AAD43C49F1C}" srcOrd="15" destOrd="0" presId="urn:microsoft.com/office/officeart/2008/layout/HexagonCluster"/>
    <dgm:cxn modelId="{BE2298C9-EB9B-4164-8612-C0830A4D2F51}" type="presParOf" srcId="{A7DAF1C2-F9CC-4DD7-870A-4AAD43C49F1C}" destId="{398FAA2B-E2B4-4B6F-A25F-61F7D8B6582F}" srcOrd="0" destOrd="0" presId="urn:microsoft.com/office/officeart/2008/layout/Hexagon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11F3421-0BAD-49A4-9FFE-0450D9B775E3}" type="doc">
      <dgm:prSet loTypeId="urn:microsoft.com/office/officeart/2005/8/layout/vList2" loCatId="list" qsTypeId="urn:microsoft.com/office/officeart/2005/8/quickstyle/simple2" qsCatId="simple" csTypeId="urn:microsoft.com/office/officeart/2005/8/colors/accent3_2" csCatId="accent3" phldr="1"/>
      <dgm:spPr/>
      <dgm:t>
        <a:bodyPr/>
        <a:lstStyle/>
        <a:p>
          <a:endParaRPr lang="en-US"/>
        </a:p>
      </dgm:t>
    </dgm:pt>
    <dgm:pt modelId="{D0210532-F9BB-4A85-9120-CF26CF9C3BAB}">
      <dgm:prSet/>
      <dgm:spPr/>
      <dgm:t>
        <a:bodyPr/>
        <a:lstStyle/>
        <a:p>
          <a:r>
            <a:rPr lang="en-US" b="1"/>
            <a:t>Organizing axes</a:t>
          </a:r>
          <a:endParaRPr lang="en-US"/>
        </a:p>
      </dgm:t>
    </dgm:pt>
    <dgm:pt modelId="{48CE7DD6-4D66-4B47-B1A1-C80ACE2E7E8A}" type="parTrans" cxnId="{7D9BDF5A-020D-44A6-AED4-9936A9DC4BB8}">
      <dgm:prSet/>
      <dgm:spPr/>
      <dgm:t>
        <a:bodyPr/>
        <a:lstStyle/>
        <a:p>
          <a:endParaRPr lang="en-US"/>
        </a:p>
      </dgm:t>
    </dgm:pt>
    <dgm:pt modelId="{65134C66-FC58-4ED8-B26E-89C395D7BE9B}" type="sibTrans" cxnId="{7D9BDF5A-020D-44A6-AED4-9936A9DC4BB8}">
      <dgm:prSet/>
      <dgm:spPr/>
      <dgm:t>
        <a:bodyPr/>
        <a:lstStyle/>
        <a:p>
          <a:endParaRPr lang="en-US"/>
        </a:p>
      </dgm:t>
    </dgm:pt>
    <dgm:pt modelId="{BEA5027A-5C04-46F3-B7C6-829A427B2F38}">
      <dgm:prSet/>
      <dgm:spPr/>
      <dgm:t>
        <a:bodyPr/>
        <a:lstStyle/>
        <a:p>
          <a:r>
            <a:rPr lang="en-AU"/>
            <a:t>Climate</a:t>
          </a:r>
          <a:endParaRPr lang="en-US"/>
        </a:p>
      </dgm:t>
    </dgm:pt>
    <dgm:pt modelId="{158F3211-5555-43B3-8E00-646AA7AF2F64}" type="parTrans" cxnId="{3AB46D14-9B37-4C23-B47F-8B5F5614800F}">
      <dgm:prSet/>
      <dgm:spPr/>
      <dgm:t>
        <a:bodyPr/>
        <a:lstStyle/>
        <a:p>
          <a:endParaRPr lang="en-US"/>
        </a:p>
      </dgm:t>
    </dgm:pt>
    <dgm:pt modelId="{08C735FB-A468-448A-9FF4-F7AEF00B3442}" type="sibTrans" cxnId="{3AB46D14-9B37-4C23-B47F-8B5F5614800F}">
      <dgm:prSet/>
      <dgm:spPr/>
      <dgm:t>
        <a:bodyPr/>
        <a:lstStyle/>
        <a:p>
          <a:endParaRPr lang="en-US"/>
        </a:p>
      </dgm:t>
    </dgm:pt>
    <dgm:pt modelId="{0D9334A7-BB0C-4A8B-A5CF-F3A827BEA9A8}">
      <dgm:prSet/>
      <dgm:spPr/>
      <dgm:t>
        <a:bodyPr/>
        <a:lstStyle/>
        <a:p>
          <a:r>
            <a:rPr lang="en-AU"/>
            <a:t>Measurement methods and evidence of climate change</a:t>
          </a:r>
          <a:endParaRPr lang="en-US"/>
        </a:p>
      </dgm:t>
    </dgm:pt>
    <dgm:pt modelId="{A483F19F-2719-4AED-B4FD-4721EBD91262}" type="parTrans" cxnId="{EA0EA778-B5A3-4948-B1CC-533CD599B9D1}">
      <dgm:prSet/>
      <dgm:spPr/>
      <dgm:t>
        <a:bodyPr/>
        <a:lstStyle/>
        <a:p>
          <a:endParaRPr lang="en-US"/>
        </a:p>
      </dgm:t>
    </dgm:pt>
    <dgm:pt modelId="{B96AAAE7-6665-4949-9BAC-E0EC3EBD03A4}" type="sibTrans" cxnId="{EA0EA778-B5A3-4948-B1CC-533CD599B9D1}">
      <dgm:prSet/>
      <dgm:spPr/>
      <dgm:t>
        <a:bodyPr/>
        <a:lstStyle/>
        <a:p>
          <a:endParaRPr lang="en-US"/>
        </a:p>
      </dgm:t>
    </dgm:pt>
    <dgm:pt modelId="{65F78656-ABC7-462F-A03E-8B02AD5EFF5C}">
      <dgm:prSet/>
      <dgm:spPr/>
      <dgm:t>
        <a:bodyPr/>
        <a:lstStyle/>
        <a:p>
          <a:r>
            <a:rPr lang="en-AU" dirty="0"/>
            <a:t>Discourse on climate change in the public sphere</a:t>
          </a:r>
          <a:endParaRPr lang="en-US" dirty="0"/>
        </a:p>
      </dgm:t>
    </dgm:pt>
    <dgm:pt modelId="{68147A5C-236D-4BB0-B3FA-84E2C9443076}" type="parTrans" cxnId="{4896BD08-DCFB-4401-AB1A-5F9D97E0CBEA}">
      <dgm:prSet/>
      <dgm:spPr/>
      <dgm:t>
        <a:bodyPr/>
        <a:lstStyle/>
        <a:p>
          <a:endParaRPr lang="en-US"/>
        </a:p>
      </dgm:t>
    </dgm:pt>
    <dgm:pt modelId="{9F15A1A4-612B-44EF-BAF0-3B2D6C5ADA76}" type="sibTrans" cxnId="{4896BD08-DCFB-4401-AB1A-5F9D97E0CBEA}">
      <dgm:prSet/>
      <dgm:spPr/>
      <dgm:t>
        <a:bodyPr/>
        <a:lstStyle/>
        <a:p>
          <a:endParaRPr lang="en-US"/>
        </a:p>
      </dgm:t>
    </dgm:pt>
    <dgm:pt modelId="{57F0C1A1-1FD4-4A6A-B8BD-928E805A4C60}">
      <dgm:prSet/>
      <dgm:spPr/>
      <dgm:t>
        <a:bodyPr/>
        <a:lstStyle/>
        <a:p>
          <a:r>
            <a:rPr lang="en-AU"/>
            <a:t>Models, forecasts and scenarios </a:t>
          </a:r>
          <a:endParaRPr lang="en-US"/>
        </a:p>
      </dgm:t>
    </dgm:pt>
    <dgm:pt modelId="{FF7C4756-8FF3-44B0-AE15-14A956745677}" type="parTrans" cxnId="{C8A9EC85-D9E8-414A-A0FB-5C2AE6E7325D}">
      <dgm:prSet/>
      <dgm:spPr/>
      <dgm:t>
        <a:bodyPr/>
        <a:lstStyle/>
        <a:p>
          <a:endParaRPr lang="en-US"/>
        </a:p>
      </dgm:t>
    </dgm:pt>
    <dgm:pt modelId="{70918015-00D1-488F-AC95-F86249C06058}" type="sibTrans" cxnId="{C8A9EC85-D9E8-414A-A0FB-5C2AE6E7325D}">
      <dgm:prSet/>
      <dgm:spPr/>
      <dgm:t>
        <a:bodyPr/>
        <a:lstStyle/>
        <a:p>
          <a:endParaRPr lang="en-US"/>
        </a:p>
      </dgm:t>
    </dgm:pt>
    <dgm:pt modelId="{B30B8E5D-3A37-4070-818A-655DC531A2A9}">
      <dgm:prSet/>
      <dgm:spPr/>
      <dgm:t>
        <a:bodyPr/>
        <a:lstStyle/>
        <a:p>
          <a:r>
            <a:rPr lang="en-AU" dirty="0"/>
            <a:t>Causes of climate change</a:t>
          </a:r>
          <a:endParaRPr lang="en-US" dirty="0"/>
        </a:p>
      </dgm:t>
    </dgm:pt>
    <dgm:pt modelId="{FB75A099-3ECF-42F3-BB69-1FBF4CD7DFD5}" type="parTrans" cxnId="{3DC4CFCF-0BA5-4A08-9F78-CD6E75C3D90B}">
      <dgm:prSet/>
      <dgm:spPr/>
      <dgm:t>
        <a:bodyPr/>
        <a:lstStyle/>
        <a:p>
          <a:endParaRPr lang="en-US"/>
        </a:p>
      </dgm:t>
    </dgm:pt>
    <dgm:pt modelId="{3E56D5FA-26BF-4BD4-8840-D7119D3C6383}" type="sibTrans" cxnId="{3DC4CFCF-0BA5-4A08-9F78-CD6E75C3D90B}">
      <dgm:prSet/>
      <dgm:spPr/>
      <dgm:t>
        <a:bodyPr/>
        <a:lstStyle/>
        <a:p>
          <a:endParaRPr lang="en-US"/>
        </a:p>
      </dgm:t>
    </dgm:pt>
    <dgm:pt modelId="{7953A37B-218B-4B1A-9C8A-A5853DC4AED6}">
      <dgm:prSet/>
      <dgm:spPr/>
      <dgm:t>
        <a:bodyPr/>
        <a:lstStyle/>
        <a:p>
          <a:r>
            <a:rPr lang="en-US" dirty="0"/>
            <a:t>Implications of climate change for the ecosystem; for society and economy </a:t>
          </a:r>
        </a:p>
      </dgm:t>
    </dgm:pt>
    <dgm:pt modelId="{A5643BDF-5971-4F95-9CAA-34F563E041E6}" type="parTrans" cxnId="{D6E948D2-8220-407F-AAC8-B48EE16FBEFA}">
      <dgm:prSet/>
      <dgm:spPr/>
      <dgm:t>
        <a:bodyPr/>
        <a:lstStyle/>
        <a:p>
          <a:endParaRPr lang="en-US"/>
        </a:p>
      </dgm:t>
    </dgm:pt>
    <dgm:pt modelId="{3D521BDB-34ED-4137-8948-0ACF19D50EAE}" type="sibTrans" cxnId="{D6E948D2-8220-407F-AAC8-B48EE16FBEFA}">
      <dgm:prSet/>
      <dgm:spPr/>
      <dgm:t>
        <a:bodyPr/>
        <a:lstStyle/>
        <a:p>
          <a:endParaRPr lang="en-US"/>
        </a:p>
      </dgm:t>
    </dgm:pt>
    <dgm:pt modelId="{F960C128-225F-4F41-B774-80CBD35C6DB5}">
      <dgm:prSet/>
      <dgm:spPr/>
      <dgm:t>
        <a:bodyPr/>
        <a:lstStyle/>
        <a:p>
          <a:r>
            <a:rPr lang="en-US"/>
            <a:t>Ways of coping:</a:t>
          </a:r>
          <a:r>
            <a:rPr lang="en-AU"/>
            <a:t> mitigation, adaptation, international organizations, governance and policy</a:t>
          </a:r>
          <a:endParaRPr lang="en-US"/>
        </a:p>
      </dgm:t>
    </dgm:pt>
    <dgm:pt modelId="{46ACBABF-6FFC-41F0-957D-9144CD7F257E}" type="parTrans" cxnId="{C7BF42A5-308F-4162-BD2C-DE9C156A42E3}">
      <dgm:prSet/>
      <dgm:spPr/>
      <dgm:t>
        <a:bodyPr/>
        <a:lstStyle/>
        <a:p>
          <a:endParaRPr lang="en-US"/>
        </a:p>
      </dgm:t>
    </dgm:pt>
    <dgm:pt modelId="{9265021F-3D3B-4CA3-B88D-653CD1319358}" type="sibTrans" cxnId="{C7BF42A5-308F-4162-BD2C-DE9C156A42E3}">
      <dgm:prSet/>
      <dgm:spPr/>
      <dgm:t>
        <a:bodyPr/>
        <a:lstStyle/>
        <a:p>
          <a:endParaRPr lang="en-US"/>
        </a:p>
      </dgm:t>
    </dgm:pt>
    <dgm:pt modelId="{332FD13C-C618-4027-A35A-3E5971D8467E}">
      <dgm:prSet/>
      <dgm:spPr/>
      <dgm:t>
        <a:bodyPr/>
        <a:lstStyle/>
        <a:p>
          <a:r>
            <a:rPr lang="en-AU"/>
            <a:t>Ethics</a:t>
          </a:r>
          <a:endParaRPr lang="en-US"/>
        </a:p>
      </dgm:t>
    </dgm:pt>
    <dgm:pt modelId="{25503995-A534-43AC-9DCD-466D34F1D84C}" type="parTrans" cxnId="{ABE10614-4042-4F80-BA37-08798ECD3081}">
      <dgm:prSet/>
      <dgm:spPr/>
      <dgm:t>
        <a:bodyPr/>
        <a:lstStyle/>
        <a:p>
          <a:endParaRPr lang="en-US"/>
        </a:p>
      </dgm:t>
    </dgm:pt>
    <dgm:pt modelId="{44D56580-49D7-4D18-B380-C46BF15D52B7}" type="sibTrans" cxnId="{ABE10614-4042-4F80-BA37-08798ECD3081}">
      <dgm:prSet/>
      <dgm:spPr/>
      <dgm:t>
        <a:bodyPr/>
        <a:lstStyle/>
        <a:p>
          <a:endParaRPr lang="en-US"/>
        </a:p>
      </dgm:t>
    </dgm:pt>
    <dgm:pt modelId="{9887E3C5-9C30-4168-8F30-BDCD0A288AF6}" type="pres">
      <dgm:prSet presAssocID="{411F3421-0BAD-49A4-9FFE-0450D9B775E3}" presName="linear" presStyleCnt="0">
        <dgm:presLayoutVars>
          <dgm:animLvl val="lvl"/>
          <dgm:resizeHandles val="exact"/>
        </dgm:presLayoutVars>
      </dgm:prSet>
      <dgm:spPr/>
    </dgm:pt>
    <dgm:pt modelId="{14AC72B9-9BE8-4D59-BFC3-AEFC19540824}" type="pres">
      <dgm:prSet presAssocID="{D0210532-F9BB-4A85-9120-CF26CF9C3BAB}" presName="parentText" presStyleLbl="node1" presStyleIdx="0" presStyleCnt="1">
        <dgm:presLayoutVars>
          <dgm:chMax val="0"/>
          <dgm:bulletEnabled val="1"/>
        </dgm:presLayoutVars>
      </dgm:prSet>
      <dgm:spPr/>
    </dgm:pt>
    <dgm:pt modelId="{7484C5B4-7BCC-413C-891A-17A1AC190883}" type="pres">
      <dgm:prSet presAssocID="{D0210532-F9BB-4A85-9120-CF26CF9C3BAB}" presName="childText" presStyleLbl="revTx" presStyleIdx="0" presStyleCnt="1">
        <dgm:presLayoutVars>
          <dgm:bulletEnabled val="1"/>
        </dgm:presLayoutVars>
      </dgm:prSet>
      <dgm:spPr/>
    </dgm:pt>
  </dgm:ptLst>
  <dgm:cxnLst>
    <dgm:cxn modelId="{4896BD08-DCFB-4401-AB1A-5F9D97E0CBEA}" srcId="{D0210532-F9BB-4A85-9120-CF26CF9C3BAB}" destId="{65F78656-ABC7-462F-A03E-8B02AD5EFF5C}" srcOrd="2" destOrd="0" parTransId="{68147A5C-236D-4BB0-B3FA-84E2C9443076}" sibTransId="{9F15A1A4-612B-44EF-BAF0-3B2D6C5ADA76}"/>
    <dgm:cxn modelId="{ABE10614-4042-4F80-BA37-08798ECD3081}" srcId="{D0210532-F9BB-4A85-9120-CF26CF9C3BAB}" destId="{332FD13C-C618-4027-A35A-3E5971D8467E}" srcOrd="7" destOrd="0" parTransId="{25503995-A534-43AC-9DCD-466D34F1D84C}" sibTransId="{44D56580-49D7-4D18-B380-C46BF15D52B7}"/>
    <dgm:cxn modelId="{3AB46D14-9B37-4C23-B47F-8B5F5614800F}" srcId="{D0210532-F9BB-4A85-9120-CF26CF9C3BAB}" destId="{BEA5027A-5C04-46F3-B7C6-829A427B2F38}" srcOrd="0" destOrd="0" parTransId="{158F3211-5555-43B3-8E00-646AA7AF2F64}" sibTransId="{08C735FB-A468-448A-9FF4-F7AEF00B3442}"/>
    <dgm:cxn modelId="{3E591C16-DF8C-40D6-B2B2-EEF5FBF76ABA}" type="presOf" srcId="{65F78656-ABC7-462F-A03E-8B02AD5EFF5C}" destId="{7484C5B4-7BCC-413C-891A-17A1AC190883}" srcOrd="0" destOrd="2" presId="urn:microsoft.com/office/officeart/2005/8/layout/vList2"/>
    <dgm:cxn modelId="{59E05637-23B7-40A5-A411-4F89BB15F0EB}" type="presOf" srcId="{57F0C1A1-1FD4-4A6A-B8BD-928E805A4C60}" destId="{7484C5B4-7BCC-413C-891A-17A1AC190883}" srcOrd="0" destOrd="3" presId="urn:microsoft.com/office/officeart/2005/8/layout/vList2"/>
    <dgm:cxn modelId="{92AB1D60-4CDD-43E8-85AB-5DD31A190F79}" type="presOf" srcId="{332FD13C-C618-4027-A35A-3E5971D8467E}" destId="{7484C5B4-7BCC-413C-891A-17A1AC190883}" srcOrd="0" destOrd="7" presId="urn:microsoft.com/office/officeart/2005/8/layout/vList2"/>
    <dgm:cxn modelId="{5C402A47-ED92-4C6D-A5EA-B9415D969EF5}" type="presOf" srcId="{D0210532-F9BB-4A85-9120-CF26CF9C3BAB}" destId="{14AC72B9-9BE8-4D59-BFC3-AEFC19540824}" srcOrd="0" destOrd="0" presId="urn:microsoft.com/office/officeart/2005/8/layout/vList2"/>
    <dgm:cxn modelId="{8F92494E-B848-420F-B4D6-58CA014F65E3}" type="presOf" srcId="{B30B8E5D-3A37-4070-818A-655DC531A2A9}" destId="{7484C5B4-7BCC-413C-891A-17A1AC190883}" srcOrd="0" destOrd="4" presId="urn:microsoft.com/office/officeart/2005/8/layout/vList2"/>
    <dgm:cxn modelId="{EA0EA778-B5A3-4948-B1CC-533CD599B9D1}" srcId="{D0210532-F9BB-4A85-9120-CF26CF9C3BAB}" destId="{0D9334A7-BB0C-4A8B-A5CF-F3A827BEA9A8}" srcOrd="1" destOrd="0" parTransId="{A483F19F-2719-4AED-B4FD-4721EBD91262}" sibTransId="{B96AAAE7-6665-4949-9BAC-E0EC3EBD03A4}"/>
    <dgm:cxn modelId="{7D9BDF5A-020D-44A6-AED4-9936A9DC4BB8}" srcId="{411F3421-0BAD-49A4-9FFE-0450D9B775E3}" destId="{D0210532-F9BB-4A85-9120-CF26CF9C3BAB}" srcOrd="0" destOrd="0" parTransId="{48CE7DD6-4D66-4B47-B1A1-C80ACE2E7E8A}" sibTransId="{65134C66-FC58-4ED8-B26E-89C395D7BE9B}"/>
    <dgm:cxn modelId="{C8A9EC85-D9E8-414A-A0FB-5C2AE6E7325D}" srcId="{D0210532-F9BB-4A85-9120-CF26CF9C3BAB}" destId="{57F0C1A1-1FD4-4A6A-B8BD-928E805A4C60}" srcOrd="3" destOrd="0" parTransId="{FF7C4756-8FF3-44B0-AE15-14A956745677}" sibTransId="{70918015-00D1-488F-AC95-F86249C06058}"/>
    <dgm:cxn modelId="{C7BF42A5-308F-4162-BD2C-DE9C156A42E3}" srcId="{D0210532-F9BB-4A85-9120-CF26CF9C3BAB}" destId="{F960C128-225F-4F41-B774-80CBD35C6DB5}" srcOrd="6" destOrd="0" parTransId="{46ACBABF-6FFC-41F0-957D-9144CD7F257E}" sibTransId="{9265021F-3D3B-4CA3-B88D-653CD1319358}"/>
    <dgm:cxn modelId="{4469B5C2-BD38-41FD-AA63-C142D8AB0AE9}" type="presOf" srcId="{0D9334A7-BB0C-4A8B-A5CF-F3A827BEA9A8}" destId="{7484C5B4-7BCC-413C-891A-17A1AC190883}" srcOrd="0" destOrd="1" presId="urn:microsoft.com/office/officeart/2005/8/layout/vList2"/>
    <dgm:cxn modelId="{704B25CB-B290-4E65-8DF2-E5AF539CC06D}" type="presOf" srcId="{7953A37B-218B-4B1A-9C8A-A5853DC4AED6}" destId="{7484C5B4-7BCC-413C-891A-17A1AC190883}" srcOrd="0" destOrd="5" presId="urn:microsoft.com/office/officeart/2005/8/layout/vList2"/>
    <dgm:cxn modelId="{57656ACF-4C2C-42B5-9EDD-AE0D05305938}" type="presOf" srcId="{F960C128-225F-4F41-B774-80CBD35C6DB5}" destId="{7484C5B4-7BCC-413C-891A-17A1AC190883}" srcOrd="0" destOrd="6" presId="urn:microsoft.com/office/officeart/2005/8/layout/vList2"/>
    <dgm:cxn modelId="{27E7BCCF-E7B1-40A1-BB89-D55517362156}" type="presOf" srcId="{BEA5027A-5C04-46F3-B7C6-829A427B2F38}" destId="{7484C5B4-7BCC-413C-891A-17A1AC190883}" srcOrd="0" destOrd="0" presId="urn:microsoft.com/office/officeart/2005/8/layout/vList2"/>
    <dgm:cxn modelId="{3DC4CFCF-0BA5-4A08-9F78-CD6E75C3D90B}" srcId="{D0210532-F9BB-4A85-9120-CF26CF9C3BAB}" destId="{B30B8E5D-3A37-4070-818A-655DC531A2A9}" srcOrd="4" destOrd="0" parTransId="{FB75A099-3ECF-42F3-BB69-1FBF4CD7DFD5}" sibTransId="{3E56D5FA-26BF-4BD4-8840-D7119D3C6383}"/>
    <dgm:cxn modelId="{D6E948D2-8220-407F-AAC8-B48EE16FBEFA}" srcId="{D0210532-F9BB-4A85-9120-CF26CF9C3BAB}" destId="{7953A37B-218B-4B1A-9C8A-A5853DC4AED6}" srcOrd="5" destOrd="0" parTransId="{A5643BDF-5971-4F95-9CAA-34F563E041E6}" sibTransId="{3D521BDB-34ED-4137-8948-0ACF19D50EAE}"/>
    <dgm:cxn modelId="{26A1A6E5-D2B3-4DA6-A6A6-1BF329691AE6}" type="presOf" srcId="{411F3421-0BAD-49A4-9FFE-0450D9B775E3}" destId="{9887E3C5-9C30-4168-8F30-BDCD0A288AF6}" srcOrd="0" destOrd="0" presId="urn:microsoft.com/office/officeart/2005/8/layout/vList2"/>
    <dgm:cxn modelId="{40F00150-F935-48AC-B233-BED6D71C2B69}" type="presParOf" srcId="{9887E3C5-9C30-4168-8F30-BDCD0A288AF6}" destId="{14AC72B9-9BE8-4D59-BFC3-AEFC19540824}" srcOrd="0" destOrd="0" presId="urn:microsoft.com/office/officeart/2005/8/layout/vList2"/>
    <dgm:cxn modelId="{2044E92D-FCED-4871-884D-4F14A61A599D}" type="presParOf" srcId="{9887E3C5-9C30-4168-8F30-BDCD0A288AF6}" destId="{7484C5B4-7BCC-413C-891A-17A1AC190883}"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FE3A1B2-72E1-46A0-A9D4-B07CA3838539}" type="doc">
      <dgm:prSet loTypeId="urn:microsoft.com/office/officeart/2005/8/layout/hChevron3" loCatId="process" qsTypeId="urn:microsoft.com/office/officeart/2005/8/quickstyle/simple1" qsCatId="simple" csTypeId="urn:microsoft.com/office/officeart/2005/8/colors/accent1_5" csCatId="accent1" phldr="1"/>
      <dgm:spPr/>
      <dgm:t>
        <a:bodyPr/>
        <a:lstStyle/>
        <a:p>
          <a:pPr rtl="1"/>
          <a:endParaRPr lang="he-IL"/>
        </a:p>
      </dgm:t>
    </dgm:pt>
    <dgm:pt modelId="{BCE4F7C9-FCC3-41E4-A1C5-27CC4826102D}">
      <dgm:prSet phldrT="[טקסט]" custT="1"/>
      <dgm:spPr/>
      <dgm:t>
        <a:bodyPr anchor="t"/>
        <a:lstStyle/>
        <a:p>
          <a:pPr rtl="1"/>
          <a:r>
            <a:rPr lang="en-US" sz="1600" b="1" dirty="0">
              <a:solidFill>
                <a:schemeClr val="tx1"/>
              </a:solidFill>
              <a:latin typeface="Calibri" panose="020F0502020204030204" pitchFamily="34" charset="0"/>
              <a:ea typeface="Calibri" panose="020F0502020204030204" pitchFamily="34" charset="0"/>
              <a:cs typeface="Calibri" panose="020F0502020204030204" pitchFamily="34" charset="0"/>
            </a:rPr>
            <a:t>Establishing an expert committee</a:t>
          </a:r>
          <a:endParaRPr lang="he-IL" sz="24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202C1387-9695-4029-86D8-7BF30B6A6F7D}" type="parTrans" cxnId="{5CC981DE-49D0-4781-B70A-B04715F0B015}">
      <dgm:prSet/>
      <dgm:spPr/>
      <dgm:t>
        <a:bodyPr/>
        <a:lstStyle/>
        <a:p>
          <a:pPr rtl="1"/>
          <a:endParaRPr lang="he-IL" sz="160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4086FE5F-01CF-420D-905B-F8AE6622D317}" type="sibTrans" cxnId="{5CC981DE-49D0-4781-B70A-B04715F0B015}">
      <dgm:prSet/>
      <dgm:spPr/>
      <dgm:t>
        <a:bodyPr/>
        <a:lstStyle/>
        <a:p>
          <a:pPr rtl="1"/>
          <a:endParaRPr lang="he-IL" sz="160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3F92F0EC-B797-4872-8B06-A5F2B0E62868}">
      <dgm:prSet phldrT="[טקסט]" custT="1"/>
      <dgm:spPr/>
      <dgm:t>
        <a:bodyPr anchor="t"/>
        <a:lstStyle/>
        <a:p>
          <a:pPr rtl="1"/>
          <a:r>
            <a:rPr lang="en-US" sz="1800" dirty="0">
              <a:solidFill>
                <a:schemeClr val="tx1"/>
              </a:solidFill>
              <a:latin typeface="Calibri" panose="020F0502020204030204" pitchFamily="34" charset="0"/>
              <a:ea typeface="Calibri" panose="020F0502020204030204" pitchFamily="34" charset="0"/>
              <a:cs typeface="Calibri" panose="020F0502020204030204" pitchFamily="34" charset="0"/>
            </a:rPr>
            <a:t>review</a:t>
          </a:r>
          <a:endParaRPr lang="he-IL" sz="1800" dirty="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C4EF7DCB-6A82-4BD7-B672-D10E38A1C123}" type="parTrans" cxnId="{73860A83-BB3F-4803-B743-3F6EB4A10280}">
      <dgm:prSet/>
      <dgm:spPr/>
      <dgm:t>
        <a:bodyPr/>
        <a:lstStyle/>
        <a:p>
          <a:pPr rtl="1"/>
          <a:endParaRPr lang="he-IL" sz="160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08B14DA4-B208-4FC1-84AC-6F0043CACE38}" type="sibTrans" cxnId="{73860A83-BB3F-4803-B743-3F6EB4A10280}">
      <dgm:prSet/>
      <dgm:spPr/>
      <dgm:t>
        <a:bodyPr/>
        <a:lstStyle/>
        <a:p>
          <a:pPr rtl="1"/>
          <a:endParaRPr lang="he-IL" sz="160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EEC12150-AAD1-4A90-BE0D-BEFA816D18BD}">
      <dgm:prSet phldrT="[טקסט]" custT="1"/>
      <dgm:spPr/>
      <dgm:t>
        <a:bodyPr anchor="t"/>
        <a:lstStyle/>
        <a:p>
          <a:pPr rtl="1"/>
          <a:r>
            <a:rPr lang="en-US" sz="1600" b="1" dirty="0">
              <a:solidFill>
                <a:schemeClr val="tx1"/>
              </a:solidFill>
              <a:latin typeface="Calibri" panose="020F0502020204030204" pitchFamily="34" charset="0"/>
              <a:ea typeface="Calibri" panose="020F0502020204030204" pitchFamily="34" charset="0"/>
              <a:cs typeface="Calibri" panose="020F0502020204030204" pitchFamily="34" charset="0"/>
            </a:rPr>
            <a:t>Establishing a wide HQ team with all divisions</a:t>
          </a:r>
          <a:endParaRPr lang="he-IL" sz="16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FF589EB3-E150-4B7A-9C31-825F09FEAB14}" type="parTrans" cxnId="{F06E381C-238E-4AE1-9803-54ABC897FDDF}">
      <dgm:prSet/>
      <dgm:spPr/>
      <dgm:t>
        <a:bodyPr/>
        <a:lstStyle/>
        <a:p>
          <a:pPr rtl="1"/>
          <a:endParaRPr lang="he-IL" sz="160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22D2C681-E549-402B-959D-C58C93B937A6}" type="sibTrans" cxnId="{F06E381C-238E-4AE1-9803-54ABC897FDDF}">
      <dgm:prSet/>
      <dgm:spPr/>
      <dgm:t>
        <a:bodyPr/>
        <a:lstStyle/>
        <a:p>
          <a:pPr rtl="1"/>
          <a:endParaRPr lang="he-IL" sz="160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15047C66-2EDF-4386-AE64-E7CB3134CCCA}">
      <dgm:prSet phldrT="[טקסט]" custT="1"/>
      <dgm:spPr/>
      <dgm:t>
        <a:bodyPr anchor="t"/>
        <a:lstStyle/>
        <a:p>
          <a:pPr rtl="1"/>
          <a:r>
            <a:rPr lang="en-US" sz="1800" dirty="0">
              <a:solidFill>
                <a:schemeClr val="tx1"/>
              </a:solidFill>
              <a:latin typeface="Calibri" panose="020F0502020204030204" pitchFamily="34" charset="0"/>
              <a:ea typeface="Calibri" panose="020F0502020204030204" pitchFamily="34" charset="0"/>
              <a:cs typeface="Calibri" panose="020F0502020204030204" pitchFamily="34" charset="0"/>
            </a:rPr>
            <a:t>Curriculum</a:t>
          </a:r>
          <a:endParaRPr lang="he-IL" sz="1800" dirty="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04C68FF6-FD90-40A1-B09F-A7291C5F2381}" type="parTrans" cxnId="{B7A4A4B9-D52F-4C48-99E1-EF542616F983}">
      <dgm:prSet/>
      <dgm:spPr/>
      <dgm:t>
        <a:bodyPr/>
        <a:lstStyle/>
        <a:p>
          <a:pPr rtl="1"/>
          <a:endParaRPr lang="he-IL" sz="160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21E8BAA2-3BD9-41E0-842C-16BC8D3C0981}" type="sibTrans" cxnId="{B7A4A4B9-D52F-4C48-99E1-EF542616F983}">
      <dgm:prSet/>
      <dgm:spPr/>
      <dgm:t>
        <a:bodyPr/>
        <a:lstStyle/>
        <a:p>
          <a:pPr rtl="1"/>
          <a:endParaRPr lang="he-IL" sz="160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39A7C046-8FA5-4A24-BFAE-14B89025C945}">
      <dgm:prSet phldrT="[טקסט]" custT="1"/>
      <dgm:spPr/>
      <dgm:t>
        <a:bodyPr anchor="t"/>
        <a:lstStyle/>
        <a:p>
          <a:pPr rtl="1"/>
          <a:r>
            <a:rPr lang="en-US" sz="1800" dirty="0">
              <a:solidFill>
                <a:schemeClr val="tx1"/>
              </a:solidFill>
              <a:latin typeface="Calibri" panose="020F0502020204030204" pitchFamily="34" charset="0"/>
              <a:ea typeface="Calibri" panose="020F0502020204030204" pitchFamily="34" charset="0"/>
              <a:cs typeface="Calibri" panose="020F0502020204030204" pitchFamily="34" charset="0"/>
            </a:rPr>
            <a:t>Resources editing</a:t>
          </a:r>
          <a:endParaRPr lang="he-IL" sz="1800" dirty="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B0CA59E0-7848-461E-A061-2277163C897D}" type="parTrans" cxnId="{5867C653-2D1E-4D6A-82A9-4E497AE72B5E}">
      <dgm:prSet/>
      <dgm:spPr/>
      <dgm:t>
        <a:bodyPr/>
        <a:lstStyle/>
        <a:p>
          <a:pPr rtl="1"/>
          <a:endParaRPr lang="he-IL" sz="160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37E69146-310E-46D8-AFA4-FB636EF98D1B}" type="sibTrans" cxnId="{5867C653-2D1E-4D6A-82A9-4E497AE72B5E}">
      <dgm:prSet/>
      <dgm:spPr/>
      <dgm:t>
        <a:bodyPr/>
        <a:lstStyle/>
        <a:p>
          <a:pPr rtl="1"/>
          <a:endParaRPr lang="he-IL" sz="160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6E7CC93A-E13D-4643-86AC-77EF383B7F6C}">
      <dgm:prSet phldrT="[טקסט]" custT="1"/>
      <dgm:spPr/>
      <dgm:t>
        <a:bodyPr anchor="t"/>
        <a:lstStyle/>
        <a:p>
          <a:pPr rtl="1"/>
          <a:r>
            <a:rPr lang="en-US" sz="1600" b="1" dirty="0">
              <a:solidFill>
                <a:schemeClr val="tx1"/>
              </a:solidFill>
              <a:latin typeface="Calibri" panose="020F0502020204030204" pitchFamily="34" charset="0"/>
              <a:ea typeface="Calibri" panose="020F0502020204030204" pitchFamily="34" charset="0"/>
              <a:cs typeface="Calibri" panose="020F0502020204030204" pitchFamily="34" charset="0"/>
            </a:rPr>
            <a:t>Continuous consultation with the Ministry of Env. Prot. and Env. NGOs</a:t>
          </a:r>
          <a:endParaRPr lang="he-IL" sz="16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D70121BE-B9DF-41C5-B65A-CCAECF147BDD}" type="parTrans" cxnId="{A43E858D-1B58-41CD-A971-4384C88F3890}">
      <dgm:prSet/>
      <dgm:spPr/>
      <dgm:t>
        <a:bodyPr/>
        <a:lstStyle/>
        <a:p>
          <a:pPr rtl="1"/>
          <a:endParaRPr lang="he-IL" sz="160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FE04165C-BF29-4F99-9C0D-191A16EB5F77}" type="sibTrans" cxnId="{A43E858D-1B58-41CD-A971-4384C88F3890}">
      <dgm:prSet/>
      <dgm:spPr/>
      <dgm:t>
        <a:bodyPr/>
        <a:lstStyle/>
        <a:p>
          <a:pPr rtl="1"/>
          <a:endParaRPr lang="he-IL" sz="160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E2AC099E-A95E-4ADE-B840-682CA4FBFA9E}">
      <dgm:prSet phldrT="[טקסט]" custT="1"/>
      <dgm:spPr/>
      <dgm:t>
        <a:bodyPr anchor="t"/>
        <a:lstStyle/>
        <a:p>
          <a:pPr rtl="1"/>
          <a:r>
            <a:rPr lang="en-US" sz="1600" b="1" dirty="0">
              <a:solidFill>
                <a:schemeClr val="tx1"/>
              </a:solidFill>
              <a:latin typeface="Calibri" panose="020F0502020204030204" pitchFamily="34" charset="0"/>
              <a:ea typeface="Calibri" panose="020F0502020204030204" pitchFamily="34" charset="0"/>
              <a:cs typeface="Calibri" panose="020F0502020204030204" pitchFamily="34" charset="0"/>
            </a:rPr>
            <a:t>Developing the pedagogical conceptual view</a:t>
          </a:r>
          <a:endParaRPr lang="he-IL" sz="16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rtl="1"/>
          <a:r>
            <a:rPr lang="en-US" sz="1600" dirty="0">
              <a:solidFill>
                <a:schemeClr val="tx1"/>
              </a:solidFill>
              <a:latin typeface="Calibri" panose="020F0502020204030204" pitchFamily="34" charset="0"/>
              <a:ea typeface="Calibri" panose="020F0502020204030204" pitchFamily="34" charset="0"/>
              <a:cs typeface="Calibri" panose="020F0502020204030204" pitchFamily="34" charset="0"/>
            </a:rPr>
            <a:t>“open code” and partnerships</a:t>
          </a:r>
          <a:endParaRPr lang="he-IL" sz="1600" dirty="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9990B936-54EE-4D48-8164-3909CC846540}" type="parTrans" cxnId="{FA5017CC-449A-477D-8D38-F931A3AE4AEE}">
      <dgm:prSet/>
      <dgm:spPr/>
      <dgm:t>
        <a:bodyPr/>
        <a:lstStyle/>
        <a:p>
          <a:pPr rtl="1"/>
          <a:endParaRPr lang="he-IL" sz="160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A76A809C-EE47-4D0B-BC88-2C24DD521BA2}" type="sibTrans" cxnId="{FA5017CC-449A-477D-8D38-F931A3AE4AEE}">
      <dgm:prSet/>
      <dgm:spPr/>
      <dgm:t>
        <a:bodyPr/>
        <a:lstStyle/>
        <a:p>
          <a:pPr rtl="1"/>
          <a:endParaRPr lang="he-IL" sz="160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0D01502C-20E8-485B-A08D-228D9277296C}">
      <dgm:prSet phldrT="[טקסט]" custT="1"/>
      <dgm:spPr/>
      <dgm:t>
        <a:bodyPr anchor="t"/>
        <a:lstStyle/>
        <a:p>
          <a:pPr rtl="1"/>
          <a:r>
            <a:rPr lang="en-US" sz="1600" b="1" dirty="0">
              <a:solidFill>
                <a:schemeClr val="tx1"/>
              </a:solidFill>
              <a:latin typeface="Calibri" panose="020F0502020204030204" pitchFamily="34" charset="0"/>
              <a:ea typeface="Calibri" panose="020F0502020204030204" pitchFamily="34" charset="0"/>
              <a:cs typeface="Calibri" panose="020F0502020204030204" pitchFamily="34" charset="0"/>
            </a:rPr>
            <a:t>Developing an implementation plan in the HQ and districts</a:t>
          </a:r>
          <a:endParaRPr lang="he-IL" sz="16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903BC493-7A18-41AB-9AB4-176E079EC731}" type="parTrans" cxnId="{8AAD1907-CD83-4247-8E57-A0D1D2A0723E}">
      <dgm:prSet/>
      <dgm:spPr/>
      <dgm:t>
        <a:bodyPr/>
        <a:lstStyle/>
        <a:p>
          <a:pPr rtl="1"/>
          <a:endParaRPr lang="he-IL" sz="160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979AF31C-88F2-4E38-B415-084A57B5194A}" type="sibTrans" cxnId="{8AAD1907-CD83-4247-8E57-A0D1D2A0723E}">
      <dgm:prSet/>
      <dgm:spPr/>
      <dgm:t>
        <a:bodyPr/>
        <a:lstStyle/>
        <a:p>
          <a:pPr rtl="1"/>
          <a:endParaRPr lang="he-IL" sz="160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EB9E2FF7-1EEE-43BA-8B2E-DAE46D2A8B01}">
      <dgm:prSet phldrT="[טקסט]" custT="1"/>
      <dgm:spPr/>
      <dgm:t>
        <a:bodyPr anchor="t"/>
        <a:lstStyle/>
        <a:p>
          <a:pPr rtl="1"/>
          <a:r>
            <a:rPr lang="en-US" sz="1600" b="1" dirty="0">
              <a:solidFill>
                <a:schemeClr val="tx1"/>
              </a:solidFill>
              <a:latin typeface="Calibri" panose="020F0502020204030204" pitchFamily="34" charset="0"/>
              <a:ea typeface="Calibri" panose="020F0502020204030204" pitchFamily="34" charset="0"/>
              <a:cs typeface="Calibri" panose="020F0502020204030204" pitchFamily="34" charset="0"/>
            </a:rPr>
            <a:t>Appointing a “subject chief” and starting implementation in 2023-4 school year </a:t>
          </a:r>
          <a:endParaRPr lang="he-IL" sz="16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E156D287-3411-404A-ACD0-4DDEF9C185B7}" type="parTrans" cxnId="{083D66F6-FD50-4732-A935-0A1E6EBE3D35}">
      <dgm:prSet/>
      <dgm:spPr/>
      <dgm:t>
        <a:bodyPr/>
        <a:lstStyle/>
        <a:p>
          <a:pPr rtl="1"/>
          <a:endParaRPr lang="he-IL" sz="160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DA6AF4B0-9ABE-4DD8-B3F3-6BAB5F29F4A4}" type="sibTrans" cxnId="{083D66F6-FD50-4732-A935-0A1E6EBE3D35}">
      <dgm:prSet/>
      <dgm:spPr/>
      <dgm:t>
        <a:bodyPr/>
        <a:lstStyle/>
        <a:p>
          <a:pPr rtl="1"/>
          <a:endParaRPr lang="he-IL" sz="160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D47428C6-90B2-420C-9956-97D593D91903}" type="pres">
      <dgm:prSet presAssocID="{BFE3A1B2-72E1-46A0-A9D4-B07CA3838539}" presName="Name0" presStyleCnt="0">
        <dgm:presLayoutVars>
          <dgm:dir/>
          <dgm:resizeHandles val="exact"/>
        </dgm:presLayoutVars>
      </dgm:prSet>
      <dgm:spPr/>
    </dgm:pt>
    <dgm:pt modelId="{1D2073F0-61FA-4591-8F94-AED2CF502F4B}" type="pres">
      <dgm:prSet presAssocID="{BCE4F7C9-FCC3-41E4-A1C5-27CC4826102D}" presName="parAndChTx" presStyleLbl="node1" presStyleIdx="0" presStyleCnt="6" custScaleX="115568">
        <dgm:presLayoutVars>
          <dgm:bulletEnabled val="1"/>
        </dgm:presLayoutVars>
      </dgm:prSet>
      <dgm:spPr/>
    </dgm:pt>
    <dgm:pt modelId="{8FB4CA43-C512-47BB-B601-69EAC6DAC683}" type="pres">
      <dgm:prSet presAssocID="{4086FE5F-01CF-420D-905B-F8AE6622D317}" presName="parAndChSpace" presStyleCnt="0"/>
      <dgm:spPr/>
    </dgm:pt>
    <dgm:pt modelId="{5E416695-3501-4A11-B191-617B90EAB0F0}" type="pres">
      <dgm:prSet presAssocID="{EEC12150-AAD1-4A90-BE0D-BEFA816D18BD}" presName="parAndChTx" presStyleLbl="node1" presStyleIdx="1" presStyleCnt="6">
        <dgm:presLayoutVars>
          <dgm:bulletEnabled val="1"/>
        </dgm:presLayoutVars>
      </dgm:prSet>
      <dgm:spPr/>
    </dgm:pt>
    <dgm:pt modelId="{5FA48584-AA7B-434C-99CD-EA5D3551DB48}" type="pres">
      <dgm:prSet presAssocID="{22D2C681-E549-402B-959D-C58C93B937A6}" presName="parAndChSpace" presStyleCnt="0"/>
      <dgm:spPr/>
    </dgm:pt>
    <dgm:pt modelId="{A41D1258-2A06-4089-AC60-272E23CA4B9D}" type="pres">
      <dgm:prSet presAssocID="{6E7CC93A-E13D-4643-86AC-77EF383B7F6C}" presName="parAndChTx" presStyleLbl="node1" presStyleIdx="2" presStyleCnt="6" custScaleX="112417">
        <dgm:presLayoutVars>
          <dgm:bulletEnabled val="1"/>
        </dgm:presLayoutVars>
      </dgm:prSet>
      <dgm:spPr/>
    </dgm:pt>
    <dgm:pt modelId="{2105DFA0-5C82-40B0-AB87-9B2FE8F0E5C5}" type="pres">
      <dgm:prSet presAssocID="{FE04165C-BF29-4F99-9C0D-191A16EB5F77}" presName="parAndChSpace" presStyleCnt="0"/>
      <dgm:spPr/>
    </dgm:pt>
    <dgm:pt modelId="{1732E890-F49F-4E10-A9F6-E429C03C73AC}" type="pres">
      <dgm:prSet presAssocID="{E2AC099E-A95E-4ADE-B840-682CA4FBFA9E}" presName="parAndChTx" presStyleLbl="node1" presStyleIdx="3" presStyleCnt="6" custScaleX="111892">
        <dgm:presLayoutVars>
          <dgm:bulletEnabled val="1"/>
        </dgm:presLayoutVars>
      </dgm:prSet>
      <dgm:spPr/>
    </dgm:pt>
    <dgm:pt modelId="{A29229D6-F1A7-49F1-A1AF-085418041A2C}" type="pres">
      <dgm:prSet presAssocID="{A76A809C-EE47-4D0B-BC88-2C24DD521BA2}" presName="parAndChSpace" presStyleCnt="0"/>
      <dgm:spPr/>
    </dgm:pt>
    <dgm:pt modelId="{1F35FFA7-7D93-49CA-B7E5-E4FE0CA44AC8}" type="pres">
      <dgm:prSet presAssocID="{0D01502C-20E8-485B-A08D-228D9277296C}" presName="parAndChTx" presStyleLbl="node1" presStyleIdx="4" presStyleCnt="6">
        <dgm:presLayoutVars>
          <dgm:bulletEnabled val="1"/>
        </dgm:presLayoutVars>
      </dgm:prSet>
      <dgm:spPr/>
    </dgm:pt>
    <dgm:pt modelId="{DAFA1A54-8796-416D-82F9-325202FE849D}" type="pres">
      <dgm:prSet presAssocID="{979AF31C-88F2-4E38-B415-084A57B5194A}" presName="parAndChSpace" presStyleCnt="0"/>
      <dgm:spPr/>
    </dgm:pt>
    <dgm:pt modelId="{C4CDD088-FEE5-414A-8DCF-D5BCFDEEDF61}" type="pres">
      <dgm:prSet presAssocID="{EB9E2FF7-1EEE-43BA-8B2E-DAE46D2A8B01}" presName="parAndChTx" presStyleLbl="node1" presStyleIdx="5" presStyleCnt="6">
        <dgm:presLayoutVars>
          <dgm:bulletEnabled val="1"/>
        </dgm:presLayoutVars>
      </dgm:prSet>
      <dgm:spPr/>
    </dgm:pt>
  </dgm:ptLst>
  <dgm:cxnLst>
    <dgm:cxn modelId="{8AAD1907-CD83-4247-8E57-A0D1D2A0723E}" srcId="{BFE3A1B2-72E1-46A0-A9D4-B07CA3838539}" destId="{0D01502C-20E8-485B-A08D-228D9277296C}" srcOrd="4" destOrd="0" parTransId="{903BC493-7A18-41AB-9AB4-176E079EC731}" sibTransId="{979AF31C-88F2-4E38-B415-084A57B5194A}"/>
    <dgm:cxn modelId="{F06E381C-238E-4AE1-9803-54ABC897FDDF}" srcId="{BFE3A1B2-72E1-46A0-A9D4-B07CA3838539}" destId="{EEC12150-AAD1-4A90-BE0D-BEFA816D18BD}" srcOrd="1" destOrd="0" parTransId="{FF589EB3-E150-4B7A-9C31-825F09FEAB14}" sibTransId="{22D2C681-E549-402B-959D-C58C93B937A6}"/>
    <dgm:cxn modelId="{7D1DAF22-E415-4C44-AE43-621A0819FAEE}" type="presOf" srcId="{39A7C046-8FA5-4A24-BFAE-14B89025C945}" destId="{1D2073F0-61FA-4591-8F94-AED2CF502F4B}" srcOrd="0" destOrd="3" presId="urn:microsoft.com/office/officeart/2005/8/layout/hChevron3"/>
    <dgm:cxn modelId="{9E8D9432-C8B8-4D9C-9B7B-B688844F18EC}" type="presOf" srcId="{BFE3A1B2-72E1-46A0-A9D4-B07CA3838539}" destId="{D47428C6-90B2-420C-9956-97D593D91903}" srcOrd="0" destOrd="0" presId="urn:microsoft.com/office/officeart/2005/8/layout/hChevron3"/>
    <dgm:cxn modelId="{5867C653-2D1E-4D6A-82A9-4E497AE72B5E}" srcId="{BCE4F7C9-FCC3-41E4-A1C5-27CC4826102D}" destId="{39A7C046-8FA5-4A24-BFAE-14B89025C945}" srcOrd="2" destOrd="0" parTransId="{B0CA59E0-7848-461E-A061-2277163C897D}" sibTransId="{37E69146-310E-46D8-AFA4-FB636EF98D1B}"/>
    <dgm:cxn modelId="{F82FC159-B5E8-4B13-B769-4DEF0A38E9DE}" type="presOf" srcId="{BCE4F7C9-FCC3-41E4-A1C5-27CC4826102D}" destId="{1D2073F0-61FA-4591-8F94-AED2CF502F4B}" srcOrd="0" destOrd="0" presId="urn:microsoft.com/office/officeart/2005/8/layout/hChevron3"/>
    <dgm:cxn modelId="{693CCF82-3102-4A49-8271-4408A257953F}" type="presOf" srcId="{EB9E2FF7-1EEE-43BA-8B2E-DAE46D2A8B01}" destId="{C4CDD088-FEE5-414A-8DCF-D5BCFDEEDF61}" srcOrd="0" destOrd="0" presId="urn:microsoft.com/office/officeart/2005/8/layout/hChevron3"/>
    <dgm:cxn modelId="{73860A83-BB3F-4803-B743-3F6EB4A10280}" srcId="{BCE4F7C9-FCC3-41E4-A1C5-27CC4826102D}" destId="{3F92F0EC-B797-4872-8B06-A5F2B0E62868}" srcOrd="0" destOrd="0" parTransId="{C4EF7DCB-6A82-4BD7-B672-D10E38A1C123}" sibTransId="{08B14DA4-B208-4FC1-84AC-6F0043CACE38}"/>
    <dgm:cxn modelId="{59C1CA87-515D-4080-B89A-A916C944D3A5}" type="presOf" srcId="{E2AC099E-A95E-4ADE-B840-682CA4FBFA9E}" destId="{1732E890-F49F-4E10-A9F6-E429C03C73AC}" srcOrd="0" destOrd="0" presId="urn:microsoft.com/office/officeart/2005/8/layout/hChevron3"/>
    <dgm:cxn modelId="{A43E858D-1B58-41CD-A971-4384C88F3890}" srcId="{BFE3A1B2-72E1-46A0-A9D4-B07CA3838539}" destId="{6E7CC93A-E13D-4643-86AC-77EF383B7F6C}" srcOrd="2" destOrd="0" parTransId="{D70121BE-B9DF-41C5-B65A-CCAECF147BDD}" sibTransId="{FE04165C-BF29-4F99-9C0D-191A16EB5F77}"/>
    <dgm:cxn modelId="{F526CD92-6FCD-4246-83A8-86EE21849B66}" type="presOf" srcId="{3F92F0EC-B797-4872-8B06-A5F2B0E62868}" destId="{1D2073F0-61FA-4591-8F94-AED2CF502F4B}" srcOrd="0" destOrd="1" presId="urn:microsoft.com/office/officeart/2005/8/layout/hChevron3"/>
    <dgm:cxn modelId="{6F10B19A-B47C-4960-81D4-30780F430A5E}" type="presOf" srcId="{15047C66-2EDF-4386-AE64-E7CB3134CCCA}" destId="{1D2073F0-61FA-4591-8F94-AED2CF502F4B}" srcOrd="0" destOrd="2" presId="urn:microsoft.com/office/officeart/2005/8/layout/hChevron3"/>
    <dgm:cxn modelId="{B7D508B8-6450-4DDD-A856-D2E02FFB7AC3}" type="presOf" srcId="{6E7CC93A-E13D-4643-86AC-77EF383B7F6C}" destId="{A41D1258-2A06-4089-AC60-272E23CA4B9D}" srcOrd="0" destOrd="0" presId="urn:microsoft.com/office/officeart/2005/8/layout/hChevron3"/>
    <dgm:cxn modelId="{B7A4A4B9-D52F-4C48-99E1-EF542616F983}" srcId="{BCE4F7C9-FCC3-41E4-A1C5-27CC4826102D}" destId="{15047C66-2EDF-4386-AE64-E7CB3134CCCA}" srcOrd="1" destOrd="0" parTransId="{04C68FF6-FD90-40A1-B09F-A7291C5F2381}" sibTransId="{21E8BAA2-3BD9-41E0-842C-16BC8D3C0981}"/>
    <dgm:cxn modelId="{320A2AC7-F38C-4A03-8FFC-12C5957EC41B}" type="presOf" srcId="{EEC12150-AAD1-4A90-BE0D-BEFA816D18BD}" destId="{5E416695-3501-4A11-B191-617B90EAB0F0}" srcOrd="0" destOrd="0" presId="urn:microsoft.com/office/officeart/2005/8/layout/hChevron3"/>
    <dgm:cxn modelId="{FA5017CC-449A-477D-8D38-F931A3AE4AEE}" srcId="{BFE3A1B2-72E1-46A0-A9D4-B07CA3838539}" destId="{E2AC099E-A95E-4ADE-B840-682CA4FBFA9E}" srcOrd="3" destOrd="0" parTransId="{9990B936-54EE-4D48-8164-3909CC846540}" sibTransId="{A76A809C-EE47-4D0B-BC88-2C24DD521BA2}"/>
    <dgm:cxn modelId="{5CC981DE-49D0-4781-B70A-B04715F0B015}" srcId="{BFE3A1B2-72E1-46A0-A9D4-B07CA3838539}" destId="{BCE4F7C9-FCC3-41E4-A1C5-27CC4826102D}" srcOrd="0" destOrd="0" parTransId="{202C1387-9695-4029-86D8-7BF30B6A6F7D}" sibTransId="{4086FE5F-01CF-420D-905B-F8AE6622D317}"/>
    <dgm:cxn modelId="{083D66F6-FD50-4732-A935-0A1E6EBE3D35}" srcId="{BFE3A1B2-72E1-46A0-A9D4-B07CA3838539}" destId="{EB9E2FF7-1EEE-43BA-8B2E-DAE46D2A8B01}" srcOrd="5" destOrd="0" parTransId="{E156D287-3411-404A-ACD0-4DDEF9C185B7}" sibTransId="{DA6AF4B0-9ABE-4DD8-B3F3-6BAB5F29F4A4}"/>
    <dgm:cxn modelId="{FFF807FA-83A3-4DB9-8DD6-086591A0EEA6}" type="presOf" srcId="{0D01502C-20E8-485B-A08D-228D9277296C}" destId="{1F35FFA7-7D93-49CA-B7E5-E4FE0CA44AC8}" srcOrd="0" destOrd="0" presId="urn:microsoft.com/office/officeart/2005/8/layout/hChevron3"/>
    <dgm:cxn modelId="{24C2D640-7216-4237-9921-2957B2BA3BF0}" type="presParOf" srcId="{D47428C6-90B2-420C-9956-97D593D91903}" destId="{1D2073F0-61FA-4591-8F94-AED2CF502F4B}" srcOrd="0" destOrd="0" presId="urn:microsoft.com/office/officeart/2005/8/layout/hChevron3"/>
    <dgm:cxn modelId="{E2E3500C-9148-4833-A453-EA47CF653AA4}" type="presParOf" srcId="{D47428C6-90B2-420C-9956-97D593D91903}" destId="{8FB4CA43-C512-47BB-B601-69EAC6DAC683}" srcOrd="1" destOrd="0" presId="urn:microsoft.com/office/officeart/2005/8/layout/hChevron3"/>
    <dgm:cxn modelId="{11EF04F8-BA78-423C-8D7E-92202FB07E75}" type="presParOf" srcId="{D47428C6-90B2-420C-9956-97D593D91903}" destId="{5E416695-3501-4A11-B191-617B90EAB0F0}" srcOrd="2" destOrd="0" presId="urn:microsoft.com/office/officeart/2005/8/layout/hChevron3"/>
    <dgm:cxn modelId="{916E3C00-08CB-4BC6-8067-E1328EDC2B40}" type="presParOf" srcId="{D47428C6-90B2-420C-9956-97D593D91903}" destId="{5FA48584-AA7B-434C-99CD-EA5D3551DB48}" srcOrd="3" destOrd="0" presId="urn:microsoft.com/office/officeart/2005/8/layout/hChevron3"/>
    <dgm:cxn modelId="{DAF0114A-47D3-4BCC-8965-C2407ABA3BF7}" type="presParOf" srcId="{D47428C6-90B2-420C-9956-97D593D91903}" destId="{A41D1258-2A06-4089-AC60-272E23CA4B9D}" srcOrd="4" destOrd="0" presId="urn:microsoft.com/office/officeart/2005/8/layout/hChevron3"/>
    <dgm:cxn modelId="{5C370BFF-60C5-4B54-89F4-6D8544375539}" type="presParOf" srcId="{D47428C6-90B2-420C-9956-97D593D91903}" destId="{2105DFA0-5C82-40B0-AB87-9B2FE8F0E5C5}" srcOrd="5" destOrd="0" presId="urn:microsoft.com/office/officeart/2005/8/layout/hChevron3"/>
    <dgm:cxn modelId="{730BE920-0C21-42E7-A502-49AF11B22F54}" type="presParOf" srcId="{D47428C6-90B2-420C-9956-97D593D91903}" destId="{1732E890-F49F-4E10-A9F6-E429C03C73AC}" srcOrd="6" destOrd="0" presId="urn:microsoft.com/office/officeart/2005/8/layout/hChevron3"/>
    <dgm:cxn modelId="{16823A99-B6F5-4224-A1A2-CB18866E5C49}" type="presParOf" srcId="{D47428C6-90B2-420C-9956-97D593D91903}" destId="{A29229D6-F1A7-49F1-A1AF-085418041A2C}" srcOrd="7" destOrd="0" presId="urn:microsoft.com/office/officeart/2005/8/layout/hChevron3"/>
    <dgm:cxn modelId="{18996541-C0B7-4CE0-8617-C0651101A3E9}" type="presParOf" srcId="{D47428C6-90B2-420C-9956-97D593D91903}" destId="{1F35FFA7-7D93-49CA-B7E5-E4FE0CA44AC8}" srcOrd="8" destOrd="0" presId="urn:microsoft.com/office/officeart/2005/8/layout/hChevron3"/>
    <dgm:cxn modelId="{2E7D9875-C7B2-4DDA-90B6-3B42FF6E1A65}" type="presParOf" srcId="{D47428C6-90B2-420C-9956-97D593D91903}" destId="{DAFA1A54-8796-416D-82F9-325202FE849D}" srcOrd="9" destOrd="0" presId="urn:microsoft.com/office/officeart/2005/8/layout/hChevron3"/>
    <dgm:cxn modelId="{440EAB7F-B4D8-4A6D-8C7D-0347DBDC22D9}" type="presParOf" srcId="{D47428C6-90B2-420C-9956-97D593D91903}" destId="{C4CDD088-FEE5-414A-8DCF-D5BCFDEEDF61}" srcOrd="10"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FE3A1B2-72E1-46A0-A9D4-B07CA3838539}" type="doc">
      <dgm:prSet loTypeId="urn:microsoft.com/office/officeart/2005/8/layout/process1" loCatId="process" qsTypeId="urn:microsoft.com/office/officeart/2005/8/quickstyle/simple1" qsCatId="simple" csTypeId="urn:microsoft.com/office/officeart/2005/8/colors/accent1_5" csCatId="accent1" phldr="1"/>
      <dgm:spPr/>
      <dgm:t>
        <a:bodyPr/>
        <a:lstStyle/>
        <a:p>
          <a:pPr rtl="1"/>
          <a:endParaRPr lang="he-IL"/>
        </a:p>
      </dgm:t>
    </dgm:pt>
    <dgm:pt modelId="{B26FB3CA-8881-4BB7-AC4B-B39DDE5F9037}">
      <dgm:prSet phldrT="[טקסט]" custT="1"/>
      <dgm:spPr/>
      <dgm:t>
        <a:bodyPr/>
        <a:lstStyle/>
        <a:p>
          <a:pPr rtl="1"/>
          <a:r>
            <a:rPr lang="en-US" sz="1800" b="1" dirty="0">
              <a:solidFill>
                <a:schemeClr val="tx1"/>
              </a:solidFill>
            </a:rPr>
            <a:t>Security and emergency protocols</a:t>
          </a:r>
          <a:endParaRPr lang="he-IL" sz="1800" b="1" dirty="0">
            <a:solidFill>
              <a:schemeClr val="tx1"/>
            </a:solidFill>
          </a:endParaRPr>
        </a:p>
      </dgm:t>
    </dgm:pt>
    <dgm:pt modelId="{AAEA4AC8-CB7C-4AFD-91E3-E429A9663634}" type="parTrans" cxnId="{4077DABC-44DE-450E-8A0E-B8970F6E7B56}">
      <dgm:prSet/>
      <dgm:spPr/>
      <dgm:t>
        <a:bodyPr/>
        <a:lstStyle/>
        <a:p>
          <a:pPr rtl="1"/>
          <a:endParaRPr lang="he-IL" sz="2000">
            <a:solidFill>
              <a:schemeClr val="tx1"/>
            </a:solidFill>
          </a:endParaRPr>
        </a:p>
      </dgm:t>
    </dgm:pt>
    <dgm:pt modelId="{1C7F39E7-D58B-4151-88F1-A0C1E94C4363}" type="sibTrans" cxnId="{4077DABC-44DE-450E-8A0E-B8970F6E7B56}">
      <dgm:prSet/>
      <dgm:spPr/>
      <dgm:t>
        <a:bodyPr/>
        <a:lstStyle/>
        <a:p>
          <a:pPr rtl="1"/>
          <a:endParaRPr lang="he-IL" sz="2000">
            <a:solidFill>
              <a:schemeClr val="tx1"/>
            </a:solidFill>
          </a:endParaRPr>
        </a:p>
      </dgm:t>
    </dgm:pt>
    <dgm:pt modelId="{B748D1F3-85EC-4A94-A2BD-AD57EE533312}">
      <dgm:prSet phldrT="[טקסט]" custT="1"/>
      <dgm:spPr/>
      <dgm:t>
        <a:bodyPr/>
        <a:lstStyle/>
        <a:p>
          <a:pPr rtl="1"/>
          <a:r>
            <a:rPr lang="en-US" sz="1800" b="1" dirty="0">
              <a:solidFill>
                <a:schemeClr val="tx1"/>
              </a:solidFill>
            </a:rPr>
            <a:t>Operations logistics and purchases</a:t>
          </a:r>
          <a:endParaRPr lang="he-IL" sz="1800" b="1" dirty="0">
            <a:solidFill>
              <a:schemeClr val="tx1"/>
            </a:solidFill>
          </a:endParaRPr>
        </a:p>
      </dgm:t>
    </dgm:pt>
    <dgm:pt modelId="{32800C92-243C-4F2D-9622-368804CD98C0}" type="parTrans" cxnId="{E0186C91-67CA-4CF2-80D5-3C912D5E07E6}">
      <dgm:prSet/>
      <dgm:spPr/>
      <dgm:t>
        <a:bodyPr/>
        <a:lstStyle/>
        <a:p>
          <a:pPr rtl="1"/>
          <a:endParaRPr lang="he-IL" sz="2000">
            <a:solidFill>
              <a:schemeClr val="tx1"/>
            </a:solidFill>
          </a:endParaRPr>
        </a:p>
      </dgm:t>
    </dgm:pt>
    <dgm:pt modelId="{1CBF25BE-313E-41A3-BE2F-3BEC85099758}" type="sibTrans" cxnId="{E0186C91-67CA-4CF2-80D5-3C912D5E07E6}">
      <dgm:prSet/>
      <dgm:spPr/>
      <dgm:t>
        <a:bodyPr/>
        <a:lstStyle/>
        <a:p>
          <a:pPr rtl="1"/>
          <a:endParaRPr lang="he-IL" sz="2000">
            <a:solidFill>
              <a:schemeClr val="tx1"/>
            </a:solidFill>
          </a:endParaRPr>
        </a:p>
      </dgm:t>
    </dgm:pt>
    <dgm:pt modelId="{5991B826-047E-4F24-BA23-3D14108A1599}">
      <dgm:prSet phldrT="[טקסט]" custT="1"/>
      <dgm:spPr/>
      <dgm:t>
        <a:bodyPr/>
        <a:lstStyle/>
        <a:p>
          <a:pPr rtl="1"/>
          <a:r>
            <a:rPr lang="en-US" sz="1800" b="1" dirty="0">
              <a:solidFill>
                <a:schemeClr val="tx1"/>
              </a:solidFill>
            </a:rPr>
            <a:t>Building and development</a:t>
          </a:r>
          <a:endParaRPr lang="he-IL" sz="1800" b="1" dirty="0">
            <a:solidFill>
              <a:schemeClr val="tx1"/>
            </a:solidFill>
          </a:endParaRPr>
        </a:p>
      </dgm:t>
    </dgm:pt>
    <dgm:pt modelId="{6E2287E4-6664-4F0A-803B-D6C0D063268C}" type="parTrans" cxnId="{B8EE941E-A8DB-49E4-923C-08138DF1E297}">
      <dgm:prSet/>
      <dgm:spPr/>
      <dgm:t>
        <a:bodyPr/>
        <a:lstStyle/>
        <a:p>
          <a:pPr rtl="1"/>
          <a:endParaRPr lang="he-IL" sz="2000">
            <a:solidFill>
              <a:schemeClr val="tx1"/>
            </a:solidFill>
          </a:endParaRPr>
        </a:p>
      </dgm:t>
    </dgm:pt>
    <dgm:pt modelId="{E5B78B56-BFDB-42CB-85D2-3D4DEEFEB11A}" type="sibTrans" cxnId="{B8EE941E-A8DB-49E4-923C-08138DF1E297}">
      <dgm:prSet/>
      <dgm:spPr/>
      <dgm:t>
        <a:bodyPr/>
        <a:lstStyle/>
        <a:p>
          <a:pPr rtl="1"/>
          <a:endParaRPr lang="he-IL" sz="2000">
            <a:solidFill>
              <a:schemeClr val="tx1"/>
            </a:solidFill>
          </a:endParaRPr>
        </a:p>
      </dgm:t>
    </dgm:pt>
    <dgm:pt modelId="{8D7A5B78-8BF1-451C-874E-D4CDDBF418D5}">
      <dgm:prSet phldrT="[טקסט]" custT="1"/>
      <dgm:spPr/>
      <dgm:t>
        <a:bodyPr/>
        <a:lstStyle/>
        <a:p>
          <a:pPr rtl="1"/>
          <a:r>
            <a:rPr lang="en-US" sz="1800" b="1" dirty="0">
              <a:solidFill>
                <a:schemeClr val="tx1"/>
              </a:solidFill>
            </a:rPr>
            <a:t>Digital systems – risk maps</a:t>
          </a:r>
          <a:endParaRPr lang="he-IL" sz="1800" b="1" dirty="0">
            <a:solidFill>
              <a:schemeClr val="tx1"/>
            </a:solidFill>
          </a:endParaRPr>
        </a:p>
      </dgm:t>
    </dgm:pt>
    <dgm:pt modelId="{CD142993-D98E-4037-9F28-49C474B27BCE}" type="parTrans" cxnId="{5C3C452F-B72C-409F-9921-6A2047B147A7}">
      <dgm:prSet/>
      <dgm:spPr/>
      <dgm:t>
        <a:bodyPr/>
        <a:lstStyle/>
        <a:p>
          <a:pPr rtl="1"/>
          <a:endParaRPr lang="he-IL" sz="2000">
            <a:solidFill>
              <a:schemeClr val="tx1"/>
            </a:solidFill>
          </a:endParaRPr>
        </a:p>
      </dgm:t>
    </dgm:pt>
    <dgm:pt modelId="{3A27E822-CDD9-41DF-9923-757332001548}" type="sibTrans" cxnId="{5C3C452F-B72C-409F-9921-6A2047B147A7}">
      <dgm:prSet/>
      <dgm:spPr/>
      <dgm:t>
        <a:bodyPr/>
        <a:lstStyle/>
        <a:p>
          <a:pPr rtl="1"/>
          <a:endParaRPr lang="he-IL" sz="2000">
            <a:solidFill>
              <a:schemeClr val="tx1"/>
            </a:solidFill>
          </a:endParaRPr>
        </a:p>
      </dgm:t>
    </dgm:pt>
    <dgm:pt modelId="{21A564BD-49C7-4D6D-A946-6A1C39623833}">
      <dgm:prSet phldrT="[טקסט]" custT="1"/>
      <dgm:spPr/>
      <dgm:t>
        <a:bodyPr/>
        <a:lstStyle/>
        <a:p>
          <a:pPr rtl="1"/>
          <a:r>
            <a:rPr lang="en-US" sz="1800" b="1" dirty="0">
              <a:solidFill>
                <a:schemeClr val="tx1"/>
              </a:solidFill>
            </a:rPr>
            <a:t>Health</a:t>
          </a:r>
          <a:endParaRPr lang="he-IL" sz="1800" b="1" dirty="0">
            <a:solidFill>
              <a:schemeClr val="tx1"/>
            </a:solidFill>
          </a:endParaRPr>
        </a:p>
      </dgm:t>
    </dgm:pt>
    <dgm:pt modelId="{7541B3D6-5367-4781-ADDC-B4AFF476D8EC}" type="parTrans" cxnId="{AC1519D2-BA6F-44CA-BAE6-E0DAA0E786B2}">
      <dgm:prSet/>
      <dgm:spPr/>
      <dgm:t>
        <a:bodyPr/>
        <a:lstStyle/>
        <a:p>
          <a:pPr rtl="1"/>
          <a:endParaRPr lang="he-IL" sz="2000">
            <a:solidFill>
              <a:schemeClr val="tx1"/>
            </a:solidFill>
          </a:endParaRPr>
        </a:p>
      </dgm:t>
    </dgm:pt>
    <dgm:pt modelId="{2E1DFF01-CCCF-4CD8-9491-04EA832E4DE5}" type="sibTrans" cxnId="{AC1519D2-BA6F-44CA-BAE6-E0DAA0E786B2}">
      <dgm:prSet/>
      <dgm:spPr/>
      <dgm:t>
        <a:bodyPr/>
        <a:lstStyle/>
        <a:p>
          <a:pPr rtl="1"/>
          <a:endParaRPr lang="he-IL" sz="2000">
            <a:solidFill>
              <a:schemeClr val="tx1"/>
            </a:solidFill>
          </a:endParaRPr>
        </a:p>
      </dgm:t>
    </dgm:pt>
    <dgm:pt modelId="{62F6B258-F0C7-4118-9E2D-433A051DC225}">
      <dgm:prSet phldrT="[טקסט]" custT="1"/>
      <dgm:spPr/>
      <dgm:t>
        <a:bodyPr/>
        <a:lstStyle/>
        <a:p>
          <a:pPr rtl="1"/>
          <a:r>
            <a:rPr lang="en-US" sz="1800" b="1" dirty="0">
              <a:solidFill>
                <a:schemeClr val="tx1"/>
              </a:solidFill>
            </a:rPr>
            <a:t>Nutrition</a:t>
          </a:r>
          <a:endParaRPr lang="he-IL" sz="1800" b="1" dirty="0">
            <a:solidFill>
              <a:schemeClr val="tx1"/>
            </a:solidFill>
          </a:endParaRPr>
        </a:p>
      </dgm:t>
    </dgm:pt>
    <dgm:pt modelId="{33E70C9F-9829-43A4-A7EB-EC9C800E1BC9}" type="parTrans" cxnId="{FC5A446D-509C-41F1-BBD7-4D1F5B109A3A}">
      <dgm:prSet/>
      <dgm:spPr/>
      <dgm:t>
        <a:bodyPr/>
        <a:lstStyle/>
        <a:p>
          <a:pPr rtl="1"/>
          <a:endParaRPr lang="he-IL"/>
        </a:p>
      </dgm:t>
    </dgm:pt>
    <dgm:pt modelId="{679FFC03-E843-467E-BB9C-24A0C999CDFD}" type="sibTrans" cxnId="{FC5A446D-509C-41F1-BBD7-4D1F5B109A3A}">
      <dgm:prSet/>
      <dgm:spPr/>
      <dgm:t>
        <a:bodyPr/>
        <a:lstStyle/>
        <a:p>
          <a:pPr rtl="1"/>
          <a:endParaRPr lang="he-IL"/>
        </a:p>
      </dgm:t>
    </dgm:pt>
    <dgm:pt modelId="{51DB0FA7-6AB4-43FB-87FF-EC25D5732E10}" type="pres">
      <dgm:prSet presAssocID="{BFE3A1B2-72E1-46A0-A9D4-B07CA3838539}" presName="Name0" presStyleCnt="0">
        <dgm:presLayoutVars>
          <dgm:dir/>
          <dgm:resizeHandles val="exact"/>
        </dgm:presLayoutVars>
      </dgm:prSet>
      <dgm:spPr/>
    </dgm:pt>
    <dgm:pt modelId="{47BFCCE7-B551-4623-BA29-B10E7C8C59FF}" type="pres">
      <dgm:prSet presAssocID="{B26FB3CA-8881-4BB7-AC4B-B39DDE5F9037}" presName="node" presStyleLbl="node1" presStyleIdx="0" presStyleCnt="6">
        <dgm:presLayoutVars>
          <dgm:bulletEnabled val="1"/>
        </dgm:presLayoutVars>
      </dgm:prSet>
      <dgm:spPr/>
    </dgm:pt>
    <dgm:pt modelId="{A1A42843-4670-46B2-86B2-B8E6658D1CE5}" type="pres">
      <dgm:prSet presAssocID="{1C7F39E7-D58B-4151-88F1-A0C1E94C4363}" presName="sibTrans" presStyleLbl="sibTrans2D1" presStyleIdx="0" presStyleCnt="5"/>
      <dgm:spPr/>
    </dgm:pt>
    <dgm:pt modelId="{CFFF111A-51D9-4FAE-B7ED-C09F288B8D99}" type="pres">
      <dgm:prSet presAssocID="{1C7F39E7-D58B-4151-88F1-A0C1E94C4363}" presName="connectorText" presStyleLbl="sibTrans2D1" presStyleIdx="0" presStyleCnt="5"/>
      <dgm:spPr/>
    </dgm:pt>
    <dgm:pt modelId="{E0BC6D1B-D820-4ABD-846C-3A1CE1F49C5D}" type="pres">
      <dgm:prSet presAssocID="{B748D1F3-85EC-4A94-A2BD-AD57EE533312}" presName="node" presStyleLbl="node1" presStyleIdx="1" presStyleCnt="6">
        <dgm:presLayoutVars>
          <dgm:bulletEnabled val="1"/>
        </dgm:presLayoutVars>
      </dgm:prSet>
      <dgm:spPr/>
    </dgm:pt>
    <dgm:pt modelId="{FD48FC2E-9F54-4F1B-8E63-D3EB74FB3676}" type="pres">
      <dgm:prSet presAssocID="{1CBF25BE-313E-41A3-BE2F-3BEC85099758}" presName="sibTrans" presStyleLbl="sibTrans2D1" presStyleIdx="1" presStyleCnt="5"/>
      <dgm:spPr/>
    </dgm:pt>
    <dgm:pt modelId="{A6284E55-D9D3-402B-8661-238B8BC253E2}" type="pres">
      <dgm:prSet presAssocID="{1CBF25BE-313E-41A3-BE2F-3BEC85099758}" presName="connectorText" presStyleLbl="sibTrans2D1" presStyleIdx="1" presStyleCnt="5"/>
      <dgm:spPr/>
    </dgm:pt>
    <dgm:pt modelId="{58723C6B-20D9-4869-9555-4B79074D2945}" type="pres">
      <dgm:prSet presAssocID="{5991B826-047E-4F24-BA23-3D14108A1599}" presName="node" presStyleLbl="node1" presStyleIdx="2" presStyleCnt="6">
        <dgm:presLayoutVars>
          <dgm:bulletEnabled val="1"/>
        </dgm:presLayoutVars>
      </dgm:prSet>
      <dgm:spPr/>
    </dgm:pt>
    <dgm:pt modelId="{985BD3FE-B8A9-46BF-AB67-80B981812B26}" type="pres">
      <dgm:prSet presAssocID="{E5B78B56-BFDB-42CB-85D2-3D4DEEFEB11A}" presName="sibTrans" presStyleLbl="sibTrans2D1" presStyleIdx="2" presStyleCnt="5"/>
      <dgm:spPr/>
    </dgm:pt>
    <dgm:pt modelId="{34027DFE-BB3F-4509-8B13-AF700141E419}" type="pres">
      <dgm:prSet presAssocID="{E5B78B56-BFDB-42CB-85D2-3D4DEEFEB11A}" presName="connectorText" presStyleLbl="sibTrans2D1" presStyleIdx="2" presStyleCnt="5"/>
      <dgm:spPr/>
    </dgm:pt>
    <dgm:pt modelId="{EBDF005D-930D-442E-A012-5D388FC02F9B}" type="pres">
      <dgm:prSet presAssocID="{21A564BD-49C7-4D6D-A946-6A1C39623833}" presName="node" presStyleLbl="node1" presStyleIdx="3" presStyleCnt="6">
        <dgm:presLayoutVars>
          <dgm:bulletEnabled val="1"/>
        </dgm:presLayoutVars>
      </dgm:prSet>
      <dgm:spPr/>
    </dgm:pt>
    <dgm:pt modelId="{6D240248-C7DC-4BF2-8042-FB3F46489C57}" type="pres">
      <dgm:prSet presAssocID="{2E1DFF01-CCCF-4CD8-9491-04EA832E4DE5}" presName="sibTrans" presStyleLbl="sibTrans2D1" presStyleIdx="3" presStyleCnt="5"/>
      <dgm:spPr/>
    </dgm:pt>
    <dgm:pt modelId="{66FF6EFA-3FC4-4D19-BFCF-99B103DAA719}" type="pres">
      <dgm:prSet presAssocID="{2E1DFF01-CCCF-4CD8-9491-04EA832E4DE5}" presName="connectorText" presStyleLbl="sibTrans2D1" presStyleIdx="3" presStyleCnt="5"/>
      <dgm:spPr/>
    </dgm:pt>
    <dgm:pt modelId="{7E97729B-09D5-4CCC-BF9C-EF6D6582653C}" type="pres">
      <dgm:prSet presAssocID="{62F6B258-F0C7-4118-9E2D-433A051DC225}" presName="node" presStyleLbl="node1" presStyleIdx="4" presStyleCnt="6">
        <dgm:presLayoutVars>
          <dgm:bulletEnabled val="1"/>
        </dgm:presLayoutVars>
      </dgm:prSet>
      <dgm:spPr/>
    </dgm:pt>
    <dgm:pt modelId="{7F6EB968-83F9-4E04-836D-BB5F769A6C25}" type="pres">
      <dgm:prSet presAssocID="{679FFC03-E843-467E-BB9C-24A0C999CDFD}" presName="sibTrans" presStyleLbl="sibTrans2D1" presStyleIdx="4" presStyleCnt="5"/>
      <dgm:spPr/>
    </dgm:pt>
    <dgm:pt modelId="{0980F8DF-CED1-4727-882F-9BA92C9A6E79}" type="pres">
      <dgm:prSet presAssocID="{679FFC03-E843-467E-BB9C-24A0C999CDFD}" presName="connectorText" presStyleLbl="sibTrans2D1" presStyleIdx="4" presStyleCnt="5"/>
      <dgm:spPr/>
    </dgm:pt>
    <dgm:pt modelId="{36C88042-61A6-49F8-9C6D-A115D8C8AA20}" type="pres">
      <dgm:prSet presAssocID="{8D7A5B78-8BF1-451C-874E-D4CDDBF418D5}" presName="node" presStyleLbl="node1" presStyleIdx="5" presStyleCnt="6">
        <dgm:presLayoutVars>
          <dgm:bulletEnabled val="1"/>
        </dgm:presLayoutVars>
      </dgm:prSet>
      <dgm:spPr/>
    </dgm:pt>
  </dgm:ptLst>
  <dgm:cxnLst>
    <dgm:cxn modelId="{04B45801-BC83-4C04-AB9F-8D2B1A718167}" type="presOf" srcId="{E5B78B56-BFDB-42CB-85D2-3D4DEEFEB11A}" destId="{985BD3FE-B8A9-46BF-AB67-80B981812B26}" srcOrd="0" destOrd="0" presId="urn:microsoft.com/office/officeart/2005/8/layout/process1"/>
    <dgm:cxn modelId="{514CBD12-D298-492A-9D64-D61E33D4EFCE}" type="presOf" srcId="{E5B78B56-BFDB-42CB-85D2-3D4DEEFEB11A}" destId="{34027DFE-BB3F-4509-8B13-AF700141E419}" srcOrd="1" destOrd="0" presId="urn:microsoft.com/office/officeart/2005/8/layout/process1"/>
    <dgm:cxn modelId="{08D5011B-0AC9-4DAC-B120-E2EF70814032}" type="presOf" srcId="{2E1DFF01-CCCF-4CD8-9491-04EA832E4DE5}" destId="{66FF6EFA-3FC4-4D19-BFCF-99B103DAA719}" srcOrd="1" destOrd="0" presId="urn:microsoft.com/office/officeart/2005/8/layout/process1"/>
    <dgm:cxn modelId="{9578D71B-5A93-4E18-9126-88ACDE030C23}" type="presOf" srcId="{B748D1F3-85EC-4A94-A2BD-AD57EE533312}" destId="{E0BC6D1B-D820-4ABD-846C-3A1CE1F49C5D}" srcOrd="0" destOrd="0" presId="urn:microsoft.com/office/officeart/2005/8/layout/process1"/>
    <dgm:cxn modelId="{B8EE941E-A8DB-49E4-923C-08138DF1E297}" srcId="{BFE3A1B2-72E1-46A0-A9D4-B07CA3838539}" destId="{5991B826-047E-4F24-BA23-3D14108A1599}" srcOrd="2" destOrd="0" parTransId="{6E2287E4-6664-4F0A-803B-D6C0D063268C}" sibTransId="{E5B78B56-BFDB-42CB-85D2-3D4DEEFEB11A}"/>
    <dgm:cxn modelId="{0D785F27-BD69-4B1C-B002-262ACE25293F}" type="presOf" srcId="{1CBF25BE-313E-41A3-BE2F-3BEC85099758}" destId="{A6284E55-D9D3-402B-8661-238B8BC253E2}" srcOrd="1" destOrd="0" presId="urn:microsoft.com/office/officeart/2005/8/layout/process1"/>
    <dgm:cxn modelId="{5C3C452F-B72C-409F-9921-6A2047B147A7}" srcId="{BFE3A1B2-72E1-46A0-A9D4-B07CA3838539}" destId="{8D7A5B78-8BF1-451C-874E-D4CDDBF418D5}" srcOrd="5" destOrd="0" parTransId="{CD142993-D98E-4037-9F28-49C474B27BCE}" sibTransId="{3A27E822-CDD9-41DF-9923-757332001548}"/>
    <dgm:cxn modelId="{91DEA63B-08B1-4BC1-87AE-01479F6BAFC1}" type="presOf" srcId="{B26FB3CA-8881-4BB7-AC4B-B39DDE5F9037}" destId="{47BFCCE7-B551-4623-BA29-B10E7C8C59FF}" srcOrd="0" destOrd="0" presId="urn:microsoft.com/office/officeart/2005/8/layout/process1"/>
    <dgm:cxn modelId="{2E1BD543-C1CE-4E12-A0B5-AD2851BB351C}" type="presOf" srcId="{BFE3A1B2-72E1-46A0-A9D4-B07CA3838539}" destId="{51DB0FA7-6AB4-43FB-87FF-EC25D5732E10}" srcOrd="0" destOrd="0" presId="urn:microsoft.com/office/officeart/2005/8/layout/process1"/>
    <dgm:cxn modelId="{A8874C44-48BE-4AA5-B72C-82599455976E}" type="presOf" srcId="{2E1DFF01-CCCF-4CD8-9491-04EA832E4DE5}" destId="{6D240248-C7DC-4BF2-8042-FB3F46489C57}" srcOrd="0" destOrd="0" presId="urn:microsoft.com/office/officeart/2005/8/layout/process1"/>
    <dgm:cxn modelId="{AA7BCD48-D210-4D51-B0EE-230533D50E48}" type="presOf" srcId="{8D7A5B78-8BF1-451C-874E-D4CDDBF418D5}" destId="{36C88042-61A6-49F8-9C6D-A115D8C8AA20}" srcOrd="0" destOrd="0" presId="urn:microsoft.com/office/officeart/2005/8/layout/process1"/>
    <dgm:cxn modelId="{FC5A446D-509C-41F1-BBD7-4D1F5B109A3A}" srcId="{BFE3A1B2-72E1-46A0-A9D4-B07CA3838539}" destId="{62F6B258-F0C7-4118-9E2D-433A051DC225}" srcOrd="4" destOrd="0" parTransId="{33E70C9F-9829-43A4-A7EB-EC9C800E1BC9}" sibTransId="{679FFC03-E843-467E-BB9C-24A0C999CDFD}"/>
    <dgm:cxn modelId="{A0467376-AEAB-4148-B0EB-874E68653A00}" type="presOf" srcId="{5991B826-047E-4F24-BA23-3D14108A1599}" destId="{58723C6B-20D9-4869-9555-4B79074D2945}" srcOrd="0" destOrd="0" presId="urn:microsoft.com/office/officeart/2005/8/layout/process1"/>
    <dgm:cxn modelId="{36EE1877-757D-4EAD-AFE4-45CA09621F01}" type="presOf" srcId="{679FFC03-E843-467E-BB9C-24A0C999CDFD}" destId="{0980F8DF-CED1-4727-882F-9BA92C9A6E79}" srcOrd="1" destOrd="0" presId="urn:microsoft.com/office/officeart/2005/8/layout/process1"/>
    <dgm:cxn modelId="{E0186C91-67CA-4CF2-80D5-3C912D5E07E6}" srcId="{BFE3A1B2-72E1-46A0-A9D4-B07CA3838539}" destId="{B748D1F3-85EC-4A94-A2BD-AD57EE533312}" srcOrd="1" destOrd="0" parTransId="{32800C92-243C-4F2D-9622-368804CD98C0}" sibTransId="{1CBF25BE-313E-41A3-BE2F-3BEC85099758}"/>
    <dgm:cxn modelId="{13E02E9F-FAE2-47EE-80A7-91504B19AEFB}" type="presOf" srcId="{1CBF25BE-313E-41A3-BE2F-3BEC85099758}" destId="{FD48FC2E-9F54-4F1B-8E63-D3EB74FB3676}" srcOrd="0" destOrd="0" presId="urn:microsoft.com/office/officeart/2005/8/layout/process1"/>
    <dgm:cxn modelId="{073B73AD-33AE-4D07-88ED-80F9C806164E}" type="presOf" srcId="{21A564BD-49C7-4D6D-A946-6A1C39623833}" destId="{EBDF005D-930D-442E-A012-5D388FC02F9B}" srcOrd="0" destOrd="0" presId="urn:microsoft.com/office/officeart/2005/8/layout/process1"/>
    <dgm:cxn modelId="{B48A90BB-2E99-4F74-A1C5-890540C496B9}" type="presOf" srcId="{679FFC03-E843-467E-BB9C-24A0C999CDFD}" destId="{7F6EB968-83F9-4E04-836D-BB5F769A6C25}" srcOrd="0" destOrd="0" presId="urn:microsoft.com/office/officeart/2005/8/layout/process1"/>
    <dgm:cxn modelId="{4077DABC-44DE-450E-8A0E-B8970F6E7B56}" srcId="{BFE3A1B2-72E1-46A0-A9D4-B07CA3838539}" destId="{B26FB3CA-8881-4BB7-AC4B-B39DDE5F9037}" srcOrd="0" destOrd="0" parTransId="{AAEA4AC8-CB7C-4AFD-91E3-E429A9663634}" sibTransId="{1C7F39E7-D58B-4151-88F1-A0C1E94C4363}"/>
    <dgm:cxn modelId="{7BC5CFCE-476E-4F89-A95C-88EF5923EED0}" type="presOf" srcId="{62F6B258-F0C7-4118-9E2D-433A051DC225}" destId="{7E97729B-09D5-4CCC-BF9C-EF6D6582653C}" srcOrd="0" destOrd="0" presId="urn:microsoft.com/office/officeart/2005/8/layout/process1"/>
    <dgm:cxn modelId="{BBAD15D0-D7DC-4D29-B7FD-6CE7DAD9DAF8}" type="presOf" srcId="{1C7F39E7-D58B-4151-88F1-A0C1E94C4363}" destId="{CFFF111A-51D9-4FAE-B7ED-C09F288B8D99}" srcOrd="1" destOrd="0" presId="urn:microsoft.com/office/officeart/2005/8/layout/process1"/>
    <dgm:cxn modelId="{AC1519D2-BA6F-44CA-BAE6-E0DAA0E786B2}" srcId="{BFE3A1B2-72E1-46A0-A9D4-B07CA3838539}" destId="{21A564BD-49C7-4D6D-A946-6A1C39623833}" srcOrd="3" destOrd="0" parTransId="{7541B3D6-5367-4781-ADDC-B4AFF476D8EC}" sibTransId="{2E1DFF01-CCCF-4CD8-9491-04EA832E4DE5}"/>
    <dgm:cxn modelId="{BC7B9BD8-0EDD-44D7-AB98-5D57A515C586}" type="presOf" srcId="{1C7F39E7-D58B-4151-88F1-A0C1E94C4363}" destId="{A1A42843-4670-46B2-86B2-B8E6658D1CE5}" srcOrd="0" destOrd="0" presId="urn:microsoft.com/office/officeart/2005/8/layout/process1"/>
    <dgm:cxn modelId="{B063B5A6-1F3C-4491-A884-8F1514A571EA}" type="presParOf" srcId="{51DB0FA7-6AB4-43FB-87FF-EC25D5732E10}" destId="{47BFCCE7-B551-4623-BA29-B10E7C8C59FF}" srcOrd="0" destOrd="0" presId="urn:microsoft.com/office/officeart/2005/8/layout/process1"/>
    <dgm:cxn modelId="{D685E9AF-1D9B-4A5F-8131-3ED1DE430CE1}" type="presParOf" srcId="{51DB0FA7-6AB4-43FB-87FF-EC25D5732E10}" destId="{A1A42843-4670-46B2-86B2-B8E6658D1CE5}" srcOrd="1" destOrd="0" presId="urn:microsoft.com/office/officeart/2005/8/layout/process1"/>
    <dgm:cxn modelId="{D7FC35B2-C287-431C-AFEE-2F6A0CDA3B8A}" type="presParOf" srcId="{A1A42843-4670-46B2-86B2-B8E6658D1CE5}" destId="{CFFF111A-51D9-4FAE-B7ED-C09F288B8D99}" srcOrd="0" destOrd="0" presId="urn:microsoft.com/office/officeart/2005/8/layout/process1"/>
    <dgm:cxn modelId="{9764E72D-72F1-487D-8135-6068F838ACA1}" type="presParOf" srcId="{51DB0FA7-6AB4-43FB-87FF-EC25D5732E10}" destId="{E0BC6D1B-D820-4ABD-846C-3A1CE1F49C5D}" srcOrd="2" destOrd="0" presId="urn:microsoft.com/office/officeart/2005/8/layout/process1"/>
    <dgm:cxn modelId="{CBC63A54-41E4-4980-A624-23DFFE85D45D}" type="presParOf" srcId="{51DB0FA7-6AB4-43FB-87FF-EC25D5732E10}" destId="{FD48FC2E-9F54-4F1B-8E63-D3EB74FB3676}" srcOrd="3" destOrd="0" presId="urn:microsoft.com/office/officeart/2005/8/layout/process1"/>
    <dgm:cxn modelId="{EEEF4357-7060-4A99-86AB-B305C94B7294}" type="presParOf" srcId="{FD48FC2E-9F54-4F1B-8E63-D3EB74FB3676}" destId="{A6284E55-D9D3-402B-8661-238B8BC253E2}" srcOrd="0" destOrd="0" presId="urn:microsoft.com/office/officeart/2005/8/layout/process1"/>
    <dgm:cxn modelId="{760EC6D2-3038-4090-AB6B-19D75662A5EF}" type="presParOf" srcId="{51DB0FA7-6AB4-43FB-87FF-EC25D5732E10}" destId="{58723C6B-20D9-4869-9555-4B79074D2945}" srcOrd="4" destOrd="0" presId="urn:microsoft.com/office/officeart/2005/8/layout/process1"/>
    <dgm:cxn modelId="{E5BD99F8-1EAA-4069-B052-1ECC8EF10C80}" type="presParOf" srcId="{51DB0FA7-6AB4-43FB-87FF-EC25D5732E10}" destId="{985BD3FE-B8A9-46BF-AB67-80B981812B26}" srcOrd="5" destOrd="0" presId="urn:microsoft.com/office/officeart/2005/8/layout/process1"/>
    <dgm:cxn modelId="{AC4B1F2E-5E5D-48EF-94EB-A3A31004B047}" type="presParOf" srcId="{985BD3FE-B8A9-46BF-AB67-80B981812B26}" destId="{34027DFE-BB3F-4509-8B13-AF700141E419}" srcOrd="0" destOrd="0" presId="urn:microsoft.com/office/officeart/2005/8/layout/process1"/>
    <dgm:cxn modelId="{3581C35E-62FD-4384-9512-A6A4DAFC0296}" type="presParOf" srcId="{51DB0FA7-6AB4-43FB-87FF-EC25D5732E10}" destId="{EBDF005D-930D-442E-A012-5D388FC02F9B}" srcOrd="6" destOrd="0" presId="urn:microsoft.com/office/officeart/2005/8/layout/process1"/>
    <dgm:cxn modelId="{717A7D14-FBA6-4C0D-BB36-BAC1F75BFC9A}" type="presParOf" srcId="{51DB0FA7-6AB4-43FB-87FF-EC25D5732E10}" destId="{6D240248-C7DC-4BF2-8042-FB3F46489C57}" srcOrd="7" destOrd="0" presId="urn:microsoft.com/office/officeart/2005/8/layout/process1"/>
    <dgm:cxn modelId="{D0623ECA-85FA-47F1-AEDA-A6637352C010}" type="presParOf" srcId="{6D240248-C7DC-4BF2-8042-FB3F46489C57}" destId="{66FF6EFA-3FC4-4D19-BFCF-99B103DAA719}" srcOrd="0" destOrd="0" presId="urn:microsoft.com/office/officeart/2005/8/layout/process1"/>
    <dgm:cxn modelId="{53C87493-F9D8-4EDB-9395-B9A6955EDB65}" type="presParOf" srcId="{51DB0FA7-6AB4-43FB-87FF-EC25D5732E10}" destId="{7E97729B-09D5-4CCC-BF9C-EF6D6582653C}" srcOrd="8" destOrd="0" presId="urn:microsoft.com/office/officeart/2005/8/layout/process1"/>
    <dgm:cxn modelId="{E2FC70E1-4DFF-4A80-BF03-4A6A769753D8}" type="presParOf" srcId="{51DB0FA7-6AB4-43FB-87FF-EC25D5732E10}" destId="{7F6EB968-83F9-4E04-836D-BB5F769A6C25}" srcOrd="9" destOrd="0" presId="urn:microsoft.com/office/officeart/2005/8/layout/process1"/>
    <dgm:cxn modelId="{005A4361-82E7-471F-B2F7-E7347074F48F}" type="presParOf" srcId="{7F6EB968-83F9-4E04-836D-BB5F769A6C25}" destId="{0980F8DF-CED1-4727-882F-9BA92C9A6E79}" srcOrd="0" destOrd="0" presId="urn:microsoft.com/office/officeart/2005/8/layout/process1"/>
    <dgm:cxn modelId="{33E4F422-D487-4175-BB92-B94D9721B0BB}" type="presParOf" srcId="{51DB0FA7-6AB4-43FB-87FF-EC25D5732E10}" destId="{36C88042-61A6-49F8-9C6D-A115D8C8AA20}" srcOrd="10" destOrd="0" presId="urn:microsoft.com/office/officeart/2005/8/layout/process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E02FA3D-892C-4A4C-9955-4C9FF4139BFF}" type="doc">
      <dgm:prSet loTypeId="urn:microsoft.com/office/officeart/2005/8/layout/vList2" loCatId="list" qsTypeId="urn:microsoft.com/office/officeart/2005/8/quickstyle/simple1" qsCatId="simple" csTypeId="urn:microsoft.com/office/officeart/2005/8/colors/accent3_5" csCatId="accent3" phldr="1"/>
      <dgm:spPr/>
      <dgm:t>
        <a:bodyPr/>
        <a:lstStyle/>
        <a:p>
          <a:endParaRPr lang="en-US"/>
        </a:p>
      </dgm:t>
    </dgm:pt>
    <dgm:pt modelId="{4D13AB60-63B2-47A4-8A48-3C32FF45DB84}">
      <dgm:prSet custT="1"/>
      <dgm:spPr/>
      <dgm:t>
        <a:bodyPr/>
        <a:lstStyle/>
        <a:p>
          <a:pPr rtl="0"/>
          <a:r>
            <a:rPr lang="en-US" sz="2000" b="0" i="0" dirty="0">
              <a:solidFill>
                <a:schemeClr val="tx2"/>
              </a:solidFill>
              <a:latin typeface="Calibri" panose="020F0502020204030204" pitchFamily="34" charset="0"/>
              <a:cs typeface="Calibri" panose="020F0502020204030204" pitchFamily="34" charset="0"/>
            </a:rPr>
            <a:t>Has the school appointed a teacher leading instruction on climate change? Has a multidisciplinary team been established to coordinate activities on the subject?</a:t>
          </a:r>
          <a:endParaRPr lang="en-US" sz="2000" b="0" dirty="0">
            <a:solidFill>
              <a:schemeClr val="tx2"/>
            </a:solidFill>
            <a:latin typeface="Calibri" panose="020F0502020204030204" pitchFamily="34" charset="0"/>
            <a:cs typeface="Calibri" panose="020F0502020204030204" pitchFamily="34" charset="0"/>
          </a:endParaRPr>
        </a:p>
      </dgm:t>
    </dgm:pt>
    <dgm:pt modelId="{C14922B7-5F59-47FE-9653-16E95EADFDBD}" type="parTrans" cxnId="{46308169-E941-454F-B1E9-C4234F5BFD1C}">
      <dgm:prSet/>
      <dgm:spPr/>
      <dgm:t>
        <a:bodyPr/>
        <a:lstStyle/>
        <a:p>
          <a:pPr rtl="1"/>
          <a:endParaRPr lang="en-US" sz="2000">
            <a:solidFill>
              <a:schemeClr val="tx2"/>
            </a:solidFill>
            <a:latin typeface="Calibri" panose="020F0502020204030204" pitchFamily="34" charset="0"/>
            <a:cs typeface="Calibri" panose="020F0502020204030204" pitchFamily="34" charset="0"/>
          </a:endParaRPr>
        </a:p>
      </dgm:t>
    </dgm:pt>
    <dgm:pt modelId="{421A14B6-78CB-47CE-B69D-20CF34118CED}" type="sibTrans" cxnId="{46308169-E941-454F-B1E9-C4234F5BFD1C}">
      <dgm:prSet/>
      <dgm:spPr/>
      <dgm:t>
        <a:bodyPr/>
        <a:lstStyle/>
        <a:p>
          <a:pPr rtl="1"/>
          <a:endParaRPr lang="en-US" sz="2000">
            <a:solidFill>
              <a:schemeClr val="tx2"/>
            </a:solidFill>
            <a:latin typeface="Calibri" panose="020F0502020204030204" pitchFamily="34" charset="0"/>
            <a:cs typeface="Calibri" panose="020F0502020204030204" pitchFamily="34" charset="0"/>
          </a:endParaRPr>
        </a:p>
      </dgm:t>
    </dgm:pt>
    <dgm:pt modelId="{7CCF9C0F-3534-4D5F-BDA8-46D18308ED18}">
      <dgm:prSet custT="1"/>
      <dgm:spPr/>
      <dgm:t>
        <a:bodyPr/>
        <a:lstStyle/>
        <a:p>
          <a:pPr algn="l" rtl="0"/>
          <a:r>
            <a:rPr lang="en-US" sz="2000" b="0" i="0" dirty="0">
              <a:solidFill>
                <a:schemeClr val="tx2"/>
              </a:solidFill>
              <a:latin typeface="Calibri" panose="020F0502020204030204" pitchFamily="34" charset="0"/>
              <a:cs typeface="Calibri" panose="020F0502020204030204" pitchFamily="34" charset="0"/>
            </a:rPr>
            <a:t>Is climate change taught at school? In what age groups??</a:t>
          </a:r>
          <a:endParaRPr lang="en-US" sz="2000" dirty="0">
            <a:solidFill>
              <a:schemeClr val="tx2"/>
            </a:solidFill>
            <a:latin typeface="Calibri" panose="020F0502020204030204" pitchFamily="34" charset="0"/>
            <a:cs typeface="Calibri" panose="020F0502020204030204" pitchFamily="34" charset="0"/>
          </a:endParaRPr>
        </a:p>
      </dgm:t>
    </dgm:pt>
    <dgm:pt modelId="{3F33C6BA-63FB-4FB8-B417-6CE285A7AC75}" type="parTrans" cxnId="{A8457855-6B84-4DC7-AED0-A525AE77B19D}">
      <dgm:prSet/>
      <dgm:spPr/>
      <dgm:t>
        <a:bodyPr/>
        <a:lstStyle/>
        <a:p>
          <a:pPr rtl="1"/>
          <a:endParaRPr lang="en-US" sz="2000">
            <a:solidFill>
              <a:schemeClr val="tx2"/>
            </a:solidFill>
            <a:latin typeface="Calibri" panose="020F0502020204030204" pitchFamily="34" charset="0"/>
            <a:cs typeface="Calibri" panose="020F0502020204030204" pitchFamily="34" charset="0"/>
          </a:endParaRPr>
        </a:p>
      </dgm:t>
    </dgm:pt>
    <dgm:pt modelId="{ECFE5C26-6F59-4A1F-A320-9EC978E1BB6C}" type="sibTrans" cxnId="{A8457855-6B84-4DC7-AED0-A525AE77B19D}">
      <dgm:prSet/>
      <dgm:spPr/>
      <dgm:t>
        <a:bodyPr/>
        <a:lstStyle/>
        <a:p>
          <a:pPr rtl="1"/>
          <a:endParaRPr lang="en-US" sz="2000">
            <a:solidFill>
              <a:schemeClr val="tx2"/>
            </a:solidFill>
            <a:latin typeface="Calibri" panose="020F0502020204030204" pitchFamily="34" charset="0"/>
            <a:cs typeface="Calibri" panose="020F0502020204030204" pitchFamily="34" charset="0"/>
          </a:endParaRPr>
        </a:p>
      </dgm:t>
    </dgm:pt>
    <dgm:pt modelId="{FC4DD205-0030-4ADF-9DA2-4DA31BF4F9DB}">
      <dgm:prSet custT="1"/>
      <dgm:spPr/>
      <dgm:t>
        <a:bodyPr/>
        <a:lstStyle/>
        <a:p>
          <a:pPr algn="l" rtl="1"/>
          <a:r>
            <a:rPr lang="en-US" sz="2000" b="0" i="0" dirty="0">
              <a:solidFill>
                <a:schemeClr val="tx2"/>
              </a:solidFill>
              <a:latin typeface="Calibri" panose="020F0502020204030204" pitchFamily="34" charset="0"/>
              <a:cs typeface="Calibri" panose="020F0502020204030204" pitchFamily="34" charset="0"/>
            </a:rPr>
            <a:t>How many teachers participated in professional development processes in the field of climate change? In what disciplines?</a:t>
          </a:r>
          <a:endParaRPr lang="en-US" sz="2000" dirty="0">
            <a:solidFill>
              <a:schemeClr val="tx2"/>
            </a:solidFill>
            <a:latin typeface="Calibri" panose="020F0502020204030204" pitchFamily="34" charset="0"/>
            <a:cs typeface="Calibri" panose="020F0502020204030204" pitchFamily="34" charset="0"/>
          </a:endParaRPr>
        </a:p>
      </dgm:t>
    </dgm:pt>
    <dgm:pt modelId="{AA42CD87-357D-44D1-9C0C-9C5E8EB052D6}" type="parTrans" cxnId="{6DD1F329-85D5-4711-AEDC-7B9BAFB09621}">
      <dgm:prSet/>
      <dgm:spPr/>
      <dgm:t>
        <a:bodyPr/>
        <a:lstStyle/>
        <a:p>
          <a:pPr rtl="1"/>
          <a:endParaRPr lang="en-US" sz="2000">
            <a:solidFill>
              <a:schemeClr val="tx2"/>
            </a:solidFill>
            <a:latin typeface="Calibri" panose="020F0502020204030204" pitchFamily="34" charset="0"/>
            <a:cs typeface="Calibri" panose="020F0502020204030204" pitchFamily="34" charset="0"/>
          </a:endParaRPr>
        </a:p>
      </dgm:t>
    </dgm:pt>
    <dgm:pt modelId="{0AA36851-A007-48A8-ACE6-42141A0E2107}" type="sibTrans" cxnId="{6DD1F329-85D5-4711-AEDC-7B9BAFB09621}">
      <dgm:prSet/>
      <dgm:spPr/>
      <dgm:t>
        <a:bodyPr/>
        <a:lstStyle/>
        <a:p>
          <a:pPr rtl="1"/>
          <a:endParaRPr lang="en-US" sz="2000">
            <a:solidFill>
              <a:schemeClr val="tx2"/>
            </a:solidFill>
            <a:latin typeface="Calibri" panose="020F0502020204030204" pitchFamily="34" charset="0"/>
            <a:cs typeface="Calibri" panose="020F0502020204030204" pitchFamily="34" charset="0"/>
          </a:endParaRPr>
        </a:p>
      </dgm:t>
    </dgm:pt>
    <dgm:pt modelId="{8722EAAB-3FA3-459A-B6DF-523B18B15585}">
      <dgm:prSet custT="1"/>
      <dgm:spPr/>
      <dgm:t>
        <a:bodyPr/>
        <a:lstStyle/>
        <a:p>
          <a:pPr rtl="0"/>
          <a:r>
            <a:rPr lang="he-IL" sz="2000" b="0" i="0" dirty="0">
              <a:solidFill>
                <a:schemeClr val="tx2"/>
              </a:solidFill>
              <a:latin typeface="Calibri" panose="020F0502020204030204" pitchFamily="34" charset="0"/>
              <a:cs typeface="Calibri" panose="020F0502020204030204" pitchFamily="34" charset="0"/>
            </a:rPr>
            <a:t> </a:t>
          </a:r>
          <a:r>
            <a:rPr lang="en-US" sz="2000" b="0" i="0" dirty="0">
              <a:solidFill>
                <a:schemeClr val="tx2"/>
              </a:solidFill>
              <a:latin typeface="Calibri" panose="020F0502020204030204" pitchFamily="34" charset="0"/>
              <a:cs typeface="Calibri" panose="020F0502020204030204" pitchFamily="34" charset="0"/>
            </a:rPr>
            <a:t>Describe planned and already implemented climate change initiatives and actions</a:t>
          </a:r>
          <a:r>
            <a:rPr lang="he-IL" sz="2000" b="0" i="0" dirty="0">
              <a:solidFill>
                <a:schemeClr val="tx2"/>
              </a:solidFill>
              <a:latin typeface="Calibri" panose="020F0502020204030204" pitchFamily="34" charset="0"/>
              <a:cs typeface="Calibri" panose="020F0502020204030204" pitchFamily="34" charset="0"/>
            </a:rPr>
            <a:t>. </a:t>
          </a:r>
          <a:endParaRPr lang="en-US" sz="2000" dirty="0">
            <a:solidFill>
              <a:schemeClr val="tx2"/>
            </a:solidFill>
            <a:latin typeface="Calibri" panose="020F0502020204030204" pitchFamily="34" charset="0"/>
            <a:cs typeface="Calibri" panose="020F0502020204030204" pitchFamily="34" charset="0"/>
          </a:endParaRPr>
        </a:p>
      </dgm:t>
    </dgm:pt>
    <dgm:pt modelId="{6CC64AF0-E659-4062-8083-6494EE4ED67D}" type="parTrans" cxnId="{BF808AE4-1710-44E5-B914-1276411779A9}">
      <dgm:prSet/>
      <dgm:spPr/>
      <dgm:t>
        <a:bodyPr/>
        <a:lstStyle/>
        <a:p>
          <a:pPr rtl="1"/>
          <a:endParaRPr lang="en-US" sz="2000">
            <a:solidFill>
              <a:schemeClr val="tx2"/>
            </a:solidFill>
            <a:latin typeface="Calibri" panose="020F0502020204030204" pitchFamily="34" charset="0"/>
            <a:cs typeface="Calibri" panose="020F0502020204030204" pitchFamily="34" charset="0"/>
          </a:endParaRPr>
        </a:p>
      </dgm:t>
    </dgm:pt>
    <dgm:pt modelId="{D0D9FFE3-58F0-4C02-9C63-946D8BE757D7}" type="sibTrans" cxnId="{BF808AE4-1710-44E5-B914-1276411779A9}">
      <dgm:prSet/>
      <dgm:spPr/>
      <dgm:t>
        <a:bodyPr/>
        <a:lstStyle/>
        <a:p>
          <a:pPr rtl="1"/>
          <a:endParaRPr lang="en-US" sz="2000">
            <a:solidFill>
              <a:schemeClr val="tx2"/>
            </a:solidFill>
            <a:latin typeface="Calibri" panose="020F0502020204030204" pitchFamily="34" charset="0"/>
            <a:cs typeface="Calibri" panose="020F0502020204030204" pitchFamily="34" charset="0"/>
          </a:endParaRPr>
        </a:p>
      </dgm:t>
    </dgm:pt>
    <dgm:pt modelId="{5461C382-C253-45D0-B6BE-FA9774192C37}">
      <dgm:prSet custT="1"/>
      <dgm:spPr/>
      <dgm:t>
        <a:bodyPr/>
        <a:lstStyle/>
        <a:p>
          <a:pPr algn="l" rtl="0"/>
          <a:r>
            <a:rPr lang="he-IL" sz="2000" b="0" i="0" dirty="0">
              <a:solidFill>
                <a:schemeClr val="tx2"/>
              </a:solidFill>
              <a:latin typeface="Calibri" panose="020F0502020204030204" pitchFamily="34" charset="0"/>
              <a:cs typeface="Calibri" panose="020F0502020204030204" pitchFamily="34" charset="0"/>
            </a:rPr>
            <a:t> </a:t>
          </a:r>
          <a:r>
            <a:rPr lang="en-US" sz="2000" b="0" i="0" dirty="0">
              <a:solidFill>
                <a:schemeClr val="tx2"/>
              </a:solidFill>
              <a:latin typeface="Calibri" panose="020F0502020204030204" pitchFamily="34" charset="0"/>
              <a:cs typeface="Calibri" panose="020F0502020204030204" pitchFamily="34" charset="0"/>
            </a:rPr>
            <a:t>Is the field of climate change implemented to your satisfaction at school. Yes/No</a:t>
          </a:r>
          <a:endParaRPr lang="en-US" sz="2000" dirty="0">
            <a:solidFill>
              <a:schemeClr val="tx2"/>
            </a:solidFill>
            <a:latin typeface="Calibri" panose="020F0502020204030204" pitchFamily="34" charset="0"/>
            <a:cs typeface="Calibri" panose="020F0502020204030204" pitchFamily="34" charset="0"/>
          </a:endParaRPr>
        </a:p>
      </dgm:t>
    </dgm:pt>
    <dgm:pt modelId="{B4EFFA64-0BE7-403A-AEED-0F20AE468940}" type="parTrans" cxnId="{230523AD-AD51-4B6B-8DE2-530EE13A37C1}">
      <dgm:prSet/>
      <dgm:spPr/>
      <dgm:t>
        <a:bodyPr/>
        <a:lstStyle/>
        <a:p>
          <a:pPr rtl="1"/>
          <a:endParaRPr lang="en-US" sz="2000">
            <a:solidFill>
              <a:schemeClr val="tx2"/>
            </a:solidFill>
            <a:latin typeface="Calibri" panose="020F0502020204030204" pitchFamily="34" charset="0"/>
            <a:cs typeface="Calibri" panose="020F0502020204030204" pitchFamily="34" charset="0"/>
          </a:endParaRPr>
        </a:p>
      </dgm:t>
    </dgm:pt>
    <dgm:pt modelId="{1A5515C1-968A-4008-98C0-CE9E496C638A}" type="sibTrans" cxnId="{230523AD-AD51-4B6B-8DE2-530EE13A37C1}">
      <dgm:prSet/>
      <dgm:spPr/>
      <dgm:t>
        <a:bodyPr/>
        <a:lstStyle/>
        <a:p>
          <a:pPr rtl="1"/>
          <a:endParaRPr lang="en-US" sz="2000">
            <a:solidFill>
              <a:schemeClr val="tx2"/>
            </a:solidFill>
            <a:latin typeface="Calibri" panose="020F0502020204030204" pitchFamily="34" charset="0"/>
            <a:cs typeface="Calibri" panose="020F0502020204030204" pitchFamily="34" charset="0"/>
          </a:endParaRPr>
        </a:p>
      </dgm:t>
    </dgm:pt>
    <dgm:pt modelId="{CC92ED1B-1F1E-4D69-9BD1-029D2ACA3225}">
      <dgm:prSet custT="1"/>
      <dgm:spPr/>
      <dgm:t>
        <a:bodyPr/>
        <a:lstStyle/>
        <a:p>
          <a:pPr algn="l" rtl="0"/>
          <a:r>
            <a:rPr lang="en-US" sz="2000" b="0" i="0" dirty="0">
              <a:solidFill>
                <a:schemeClr val="tx2"/>
              </a:solidFill>
              <a:latin typeface="Calibri" panose="020F0502020204030204" pitchFamily="34" charset="0"/>
              <a:cs typeface="Calibri" panose="020F0502020204030204" pitchFamily="34" charset="0"/>
            </a:rPr>
            <a:t>What will help you expand the application to the whole school or community?</a:t>
          </a:r>
          <a:endParaRPr lang="en-US" sz="2000" dirty="0">
            <a:solidFill>
              <a:schemeClr val="tx2"/>
            </a:solidFill>
            <a:latin typeface="Calibri" panose="020F0502020204030204" pitchFamily="34" charset="0"/>
            <a:cs typeface="Calibri" panose="020F0502020204030204" pitchFamily="34" charset="0"/>
          </a:endParaRPr>
        </a:p>
      </dgm:t>
    </dgm:pt>
    <dgm:pt modelId="{82B92E7B-2743-42D1-B9E0-A6EE56FB1026}" type="parTrans" cxnId="{99E930D9-3D53-438E-8ED8-DF8F47890951}">
      <dgm:prSet/>
      <dgm:spPr/>
      <dgm:t>
        <a:bodyPr/>
        <a:lstStyle/>
        <a:p>
          <a:pPr rtl="1"/>
          <a:endParaRPr lang="en-US" sz="2000">
            <a:solidFill>
              <a:schemeClr val="tx2"/>
            </a:solidFill>
            <a:latin typeface="Calibri" panose="020F0502020204030204" pitchFamily="34" charset="0"/>
            <a:cs typeface="Calibri" panose="020F0502020204030204" pitchFamily="34" charset="0"/>
          </a:endParaRPr>
        </a:p>
      </dgm:t>
    </dgm:pt>
    <dgm:pt modelId="{C0E44271-BDC4-4BB4-9F17-2C9703F9340D}" type="sibTrans" cxnId="{99E930D9-3D53-438E-8ED8-DF8F47890951}">
      <dgm:prSet/>
      <dgm:spPr/>
      <dgm:t>
        <a:bodyPr/>
        <a:lstStyle/>
        <a:p>
          <a:pPr rtl="1"/>
          <a:endParaRPr lang="en-US" sz="2000">
            <a:solidFill>
              <a:schemeClr val="tx2"/>
            </a:solidFill>
            <a:latin typeface="Calibri" panose="020F0502020204030204" pitchFamily="34" charset="0"/>
            <a:cs typeface="Calibri" panose="020F0502020204030204" pitchFamily="34" charset="0"/>
          </a:endParaRPr>
        </a:p>
      </dgm:t>
    </dgm:pt>
    <dgm:pt modelId="{69C024BB-8420-4A6F-AB00-19D69633DE45}" type="pres">
      <dgm:prSet presAssocID="{AE02FA3D-892C-4A4C-9955-4C9FF4139BFF}" presName="linear" presStyleCnt="0">
        <dgm:presLayoutVars>
          <dgm:animLvl val="lvl"/>
          <dgm:resizeHandles val="exact"/>
        </dgm:presLayoutVars>
      </dgm:prSet>
      <dgm:spPr/>
    </dgm:pt>
    <dgm:pt modelId="{96B940E4-0D60-4A38-8A74-38FE8A128BB4}" type="pres">
      <dgm:prSet presAssocID="{4D13AB60-63B2-47A4-8A48-3C32FF45DB84}" presName="parentText" presStyleLbl="node1" presStyleIdx="0" presStyleCnt="6">
        <dgm:presLayoutVars>
          <dgm:chMax val="0"/>
          <dgm:bulletEnabled val="1"/>
        </dgm:presLayoutVars>
      </dgm:prSet>
      <dgm:spPr/>
    </dgm:pt>
    <dgm:pt modelId="{F72699F4-63D1-4CCD-B4D6-12A180AF19BA}" type="pres">
      <dgm:prSet presAssocID="{421A14B6-78CB-47CE-B69D-20CF34118CED}" presName="spacer" presStyleCnt="0"/>
      <dgm:spPr/>
    </dgm:pt>
    <dgm:pt modelId="{AA2F4471-E4A2-443B-A4F0-BA68108483FC}" type="pres">
      <dgm:prSet presAssocID="{7CCF9C0F-3534-4D5F-BDA8-46D18308ED18}" presName="parentText" presStyleLbl="node1" presStyleIdx="1" presStyleCnt="6">
        <dgm:presLayoutVars>
          <dgm:chMax val="0"/>
          <dgm:bulletEnabled val="1"/>
        </dgm:presLayoutVars>
      </dgm:prSet>
      <dgm:spPr/>
    </dgm:pt>
    <dgm:pt modelId="{92D34378-8978-4981-B012-E3A05819FF80}" type="pres">
      <dgm:prSet presAssocID="{ECFE5C26-6F59-4A1F-A320-9EC978E1BB6C}" presName="spacer" presStyleCnt="0"/>
      <dgm:spPr/>
    </dgm:pt>
    <dgm:pt modelId="{FC931424-E166-457C-9AA4-59CA9573C51E}" type="pres">
      <dgm:prSet presAssocID="{FC4DD205-0030-4ADF-9DA2-4DA31BF4F9DB}" presName="parentText" presStyleLbl="node1" presStyleIdx="2" presStyleCnt="6" custLinFactNeighborY="-31781">
        <dgm:presLayoutVars>
          <dgm:chMax val="0"/>
          <dgm:bulletEnabled val="1"/>
        </dgm:presLayoutVars>
      </dgm:prSet>
      <dgm:spPr/>
    </dgm:pt>
    <dgm:pt modelId="{ED90A045-9540-46D2-A31F-76A704B30E57}" type="pres">
      <dgm:prSet presAssocID="{0AA36851-A007-48A8-ACE6-42141A0E2107}" presName="spacer" presStyleCnt="0"/>
      <dgm:spPr/>
    </dgm:pt>
    <dgm:pt modelId="{E71AF40E-745A-4F1F-B98B-41F5E6E8CBC2}" type="pres">
      <dgm:prSet presAssocID="{8722EAAB-3FA3-459A-B6DF-523B18B15585}" presName="parentText" presStyleLbl="node1" presStyleIdx="3" presStyleCnt="6">
        <dgm:presLayoutVars>
          <dgm:chMax val="0"/>
          <dgm:bulletEnabled val="1"/>
        </dgm:presLayoutVars>
      </dgm:prSet>
      <dgm:spPr/>
    </dgm:pt>
    <dgm:pt modelId="{77A5063A-75F7-4614-AF15-3D203C2156FC}" type="pres">
      <dgm:prSet presAssocID="{D0D9FFE3-58F0-4C02-9C63-946D8BE757D7}" presName="spacer" presStyleCnt="0"/>
      <dgm:spPr/>
    </dgm:pt>
    <dgm:pt modelId="{77488542-28CC-4371-B3DF-D9C54EF467D6}" type="pres">
      <dgm:prSet presAssocID="{5461C382-C253-45D0-B6BE-FA9774192C37}" presName="parentText" presStyleLbl="node1" presStyleIdx="4" presStyleCnt="6">
        <dgm:presLayoutVars>
          <dgm:chMax val="0"/>
          <dgm:bulletEnabled val="1"/>
        </dgm:presLayoutVars>
      </dgm:prSet>
      <dgm:spPr/>
    </dgm:pt>
    <dgm:pt modelId="{D60410A9-A916-4270-AE42-072D2A1A6D08}" type="pres">
      <dgm:prSet presAssocID="{1A5515C1-968A-4008-98C0-CE9E496C638A}" presName="spacer" presStyleCnt="0"/>
      <dgm:spPr/>
    </dgm:pt>
    <dgm:pt modelId="{0699CA0E-9BA5-40FC-B83F-4AD81E531365}" type="pres">
      <dgm:prSet presAssocID="{CC92ED1B-1F1E-4D69-9BD1-029D2ACA3225}" presName="parentText" presStyleLbl="node1" presStyleIdx="5" presStyleCnt="6">
        <dgm:presLayoutVars>
          <dgm:chMax val="0"/>
          <dgm:bulletEnabled val="1"/>
        </dgm:presLayoutVars>
      </dgm:prSet>
      <dgm:spPr/>
    </dgm:pt>
  </dgm:ptLst>
  <dgm:cxnLst>
    <dgm:cxn modelId="{C538271D-7383-4230-A4A1-450DAEBE7CDE}" type="presOf" srcId="{4D13AB60-63B2-47A4-8A48-3C32FF45DB84}" destId="{96B940E4-0D60-4A38-8A74-38FE8A128BB4}" srcOrd="0" destOrd="0" presId="urn:microsoft.com/office/officeart/2005/8/layout/vList2"/>
    <dgm:cxn modelId="{2C18D21D-6348-490A-8DF9-1DB8B80CB603}" type="presOf" srcId="{8722EAAB-3FA3-459A-B6DF-523B18B15585}" destId="{E71AF40E-745A-4F1F-B98B-41F5E6E8CBC2}" srcOrd="0" destOrd="0" presId="urn:microsoft.com/office/officeart/2005/8/layout/vList2"/>
    <dgm:cxn modelId="{17B06F22-B362-4DC2-9646-A12E5E631190}" type="presOf" srcId="{CC92ED1B-1F1E-4D69-9BD1-029D2ACA3225}" destId="{0699CA0E-9BA5-40FC-B83F-4AD81E531365}" srcOrd="0" destOrd="0" presId="urn:microsoft.com/office/officeart/2005/8/layout/vList2"/>
    <dgm:cxn modelId="{6DD1F329-85D5-4711-AEDC-7B9BAFB09621}" srcId="{AE02FA3D-892C-4A4C-9955-4C9FF4139BFF}" destId="{FC4DD205-0030-4ADF-9DA2-4DA31BF4F9DB}" srcOrd="2" destOrd="0" parTransId="{AA42CD87-357D-44D1-9C0C-9C5E8EB052D6}" sibTransId="{0AA36851-A007-48A8-ACE6-42141A0E2107}"/>
    <dgm:cxn modelId="{46308169-E941-454F-B1E9-C4234F5BFD1C}" srcId="{AE02FA3D-892C-4A4C-9955-4C9FF4139BFF}" destId="{4D13AB60-63B2-47A4-8A48-3C32FF45DB84}" srcOrd="0" destOrd="0" parTransId="{C14922B7-5F59-47FE-9653-16E95EADFDBD}" sibTransId="{421A14B6-78CB-47CE-B69D-20CF34118CED}"/>
    <dgm:cxn modelId="{A8457855-6B84-4DC7-AED0-A525AE77B19D}" srcId="{AE02FA3D-892C-4A4C-9955-4C9FF4139BFF}" destId="{7CCF9C0F-3534-4D5F-BDA8-46D18308ED18}" srcOrd="1" destOrd="0" parTransId="{3F33C6BA-63FB-4FB8-B417-6CE285A7AC75}" sibTransId="{ECFE5C26-6F59-4A1F-A320-9EC978E1BB6C}"/>
    <dgm:cxn modelId="{2A4FA49E-80AF-481C-8E83-4DDD2368AC45}" type="presOf" srcId="{5461C382-C253-45D0-B6BE-FA9774192C37}" destId="{77488542-28CC-4371-B3DF-D9C54EF467D6}" srcOrd="0" destOrd="0" presId="urn:microsoft.com/office/officeart/2005/8/layout/vList2"/>
    <dgm:cxn modelId="{230523AD-AD51-4B6B-8DE2-530EE13A37C1}" srcId="{AE02FA3D-892C-4A4C-9955-4C9FF4139BFF}" destId="{5461C382-C253-45D0-B6BE-FA9774192C37}" srcOrd="4" destOrd="0" parTransId="{B4EFFA64-0BE7-403A-AEED-0F20AE468940}" sibTransId="{1A5515C1-968A-4008-98C0-CE9E496C638A}"/>
    <dgm:cxn modelId="{E208F2B7-A0CA-4268-8643-443415DDCA5A}" type="presOf" srcId="{FC4DD205-0030-4ADF-9DA2-4DA31BF4F9DB}" destId="{FC931424-E166-457C-9AA4-59CA9573C51E}" srcOrd="0" destOrd="0" presId="urn:microsoft.com/office/officeart/2005/8/layout/vList2"/>
    <dgm:cxn modelId="{99E930D9-3D53-438E-8ED8-DF8F47890951}" srcId="{AE02FA3D-892C-4A4C-9955-4C9FF4139BFF}" destId="{CC92ED1B-1F1E-4D69-9BD1-029D2ACA3225}" srcOrd="5" destOrd="0" parTransId="{82B92E7B-2743-42D1-B9E0-A6EE56FB1026}" sibTransId="{C0E44271-BDC4-4BB4-9F17-2C9703F9340D}"/>
    <dgm:cxn modelId="{F8CF17DD-7E99-4724-895B-61CD1DE61A92}" type="presOf" srcId="{7CCF9C0F-3534-4D5F-BDA8-46D18308ED18}" destId="{AA2F4471-E4A2-443B-A4F0-BA68108483FC}" srcOrd="0" destOrd="0" presId="urn:microsoft.com/office/officeart/2005/8/layout/vList2"/>
    <dgm:cxn modelId="{BF808AE4-1710-44E5-B914-1276411779A9}" srcId="{AE02FA3D-892C-4A4C-9955-4C9FF4139BFF}" destId="{8722EAAB-3FA3-459A-B6DF-523B18B15585}" srcOrd="3" destOrd="0" parTransId="{6CC64AF0-E659-4062-8083-6494EE4ED67D}" sibTransId="{D0D9FFE3-58F0-4C02-9C63-946D8BE757D7}"/>
    <dgm:cxn modelId="{8FE21FE8-C018-4877-BE7E-9CB58812883C}" type="presOf" srcId="{AE02FA3D-892C-4A4C-9955-4C9FF4139BFF}" destId="{69C024BB-8420-4A6F-AB00-19D69633DE45}" srcOrd="0" destOrd="0" presId="urn:microsoft.com/office/officeart/2005/8/layout/vList2"/>
    <dgm:cxn modelId="{F33A6894-E5B7-4E00-A9B8-1ADF08DCADC0}" type="presParOf" srcId="{69C024BB-8420-4A6F-AB00-19D69633DE45}" destId="{96B940E4-0D60-4A38-8A74-38FE8A128BB4}" srcOrd="0" destOrd="0" presId="urn:microsoft.com/office/officeart/2005/8/layout/vList2"/>
    <dgm:cxn modelId="{2DC0F610-FAE6-4B2D-9D7E-1B80DC054090}" type="presParOf" srcId="{69C024BB-8420-4A6F-AB00-19D69633DE45}" destId="{F72699F4-63D1-4CCD-B4D6-12A180AF19BA}" srcOrd="1" destOrd="0" presId="urn:microsoft.com/office/officeart/2005/8/layout/vList2"/>
    <dgm:cxn modelId="{B1D4E5A7-0FE1-4024-AB8E-CD76C32AB6FA}" type="presParOf" srcId="{69C024BB-8420-4A6F-AB00-19D69633DE45}" destId="{AA2F4471-E4A2-443B-A4F0-BA68108483FC}" srcOrd="2" destOrd="0" presId="urn:microsoft.com/office/officeart/2005/8/layout/vList2"/>
    <dgm:cxn modelId="{3B4E766A-9B81-47E6-8540-BB63AD1F46A5}" type="presParOf" srcId="{69C024BB-8420-4A6F-AB00-19D69633DE45}" destId="{92D34378-8978-4981-B012-E3A05819FF80}" srcOrd="3" destOrd="0" presId="urn:microsoft.com/office/officeart/2005/8/layout/vList2"/>
    <dgm:cxn modelId="{81E51BB2-E014-4794-BDEF-96FBDFC33F5D}" type="presParOf" srcId="{69C024BB-8420-4A6F-AB00-19D69633DE45}" destId="{FC931424-E166-457C-9AA4-59CA9573C51E}" srcOrd="4" destOrd="0" presId="urn:microsoft.com/office/officeart/2005/8/layout/vList2"/>
    <dgm:cxn modelId="{00444157-C037-493A-BCFF-A3965EFA77D3}" type="presParOf" srcId="{69C024BB-8420-4A6F-AB00-19D69633DE45}" destId="{ED90A045-9540-46D2-A31F-76A704B30E57}" srcOrd="5" destOrd="0" presId="urn:microsoft.com/office/officeart/2005/8/layout/vList2"/>
    <dgm:cxn modelId="{07C7889A-5A91-48CA-AA35-B8684D1BD931}" type="presParOf" srcId="{69C024BB-8420-4A6F-AB00-19D69633DE45}" destId="{E71AF40E-745A-4F1F-B98B-41F5E6E8CBC2}" srcOrd="6" destOrd="0" presId="urn:microsoft.com/office/officeart/2005/8/layout/vList2"/>
    <dgm:cxn modelId="{46495532-D25B-4EB7-9F9B-C4C2ADB6ADA9}" type="presParOf" srcId="{69C024BB-8420-4A6F-AB00-19D69633DE45}" destId="{77A5063A-75F7-4614-AF15-3D203C2156FC}" srcOrd="7" destOrd="0" presId="urn:microsoft.com/office/officeart/2005/8/layout/vList2"/>
    <dgm:cxn modelId="{923E2ADF-4044-48E0-910E-91326932E8A5}" type="presParOf" srcId="{69C024BB-8420-4A6F-AB00-19D69633DE45}" destId="{77488542-28CC-4371-B3DF-D9C54EF467D6}" srcOrd="8" destOrd="0" presId="urn:microsoft.com/office/officeart/2005/8/layout/vList2"/>
    <dgm:cxn modelId="{8253CF89-CA25-4F0D-9BAF-287223437C8C}" type="presParOf" srcId="{69C024BB-8420-4A6F-AB00-19D69633DE45}" destId="{D60410A9-A916-4270-AE42-072D2A1A6D08}" srcOrd="9" destOrd="0" presId="urn:microsoft.com/office/officeart/2005/8/layout/vList2"/>
    <dgm:cxn modelId="{0D8F7208-9A56-494C-97F0-082CFEDFA5AC}" type="presParOf" srcId="{69C024BB-8420-4A6F-AB00-19D69633DE45}" destId="{0699CA0E-9BA5-40FC-B83F-4AD81E531365}" srcOrd="1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23B601D-61E3-413F-86E2-FBA7D3DFC6DF}"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5682735E-0EC0-417B-BA25-E4C68D8BA2A0}">
      <dgm:prSet custT="1"/>
      <dgm:spPr/>
      <dgm:t>
        <a:bodyPr/>
        <a:lstStyle/>
        <a:p>
          <a:pPr rtl="0">
            <a:lnSpc>
              <a:spcPct val="100000"/>
            </a:lnSpc>
          </a:pPr>
          <a:r>
            <a:rPr lang="en-US" sz="2000" dirty="0">
              <a:latin typeface="Calibri" panose="020F0502020204030204" pitchFamily="34" charset="0"/>
              <a:cs typeface="Calibri" panose="020F0502020204030204" pitchFamily="34" charset="0"/>
            </a:rPr>
            <a:t>Guidelines to awareness in social emotional leaning in climate change education</a:t>
          </a:r>
        </a:p>
      </dgm:t>
    </dgm:pt>
    <dgm:pt modelId="{CFE51C20-1CFE-4939-88B7-7BFFD5DF2080}" type="parTrans" cxnId="{DF1F39D7-992B-429C-90ED-AFC1829B8A21}">
      <dgm:prSet/>
      <dgm:spPr/>
      <dgm:t>
        <a:bodyPr/>
        <a:lstStyle/>
        <a:p>
          <a:pPr rtl="0"/>
          <a:endParaRPr lang="en-US"/>
        </a:p>
      </dgm:t>
    </dgm:pt>
    <dgm:pt modelId="{36FECFCD-33FC-4C1F-968F-0232D57FA596}" type="sibTrans" cxnId="{DF1F39D7-992B-429C-90ED-AFC1829B8A21}">
      <dgm:prSet/>
      <dgm:spPr/>
      <dgm:t>
        <a:bodyPr/>
        <a:lstStyle/>
        <a:p>
          <a:pPr rtl="0"/>
          <a:endParaRPr lang="en-US"/>
        </a:p>
      </dgm:t>
    </dgm:pt>
    <dgm:pt modelId="{268F94A0-68DB-4E30-87A9-6C9B14788D6D}">
      <dgm:prSet custT="1"/>
      <dgm:spPr/>
      <dgm:t>
        <a:bodyPr/>
        <a:lstStyle/>
        <a:p>
          <a:pPr rtl="0">
            <a:lnSpc>
              <a:spcPct val="100000"/>
            </a:lnSpc>
          </a:pPr>
          <a:r>
            <a:rPr lang="en-US" sz="2000" dirty="0">
              <a:latin typeface="Calibri" panose="020F0502020204030204" pitchFamily="34" charset="0"/>
              <a:cs typeface="Calibri" panose="020F0502020204030204" pitchFamily="34" charset="0"/>
            </a:rPr>
            <a:t>Developing recommendations to management of intervention in relation to climate change according to SEL </a:t>
          </a:r>
        </a:p>
      </dgm:t>
    </dgm:pt>
    <dgm:pt modelId="{35245991-94BD-4361-9698-559FCF956F40}" type="parTrans" cxnId="{FBF1AD9A-5C10-4EA8-9B0E-6C47B9418A36}">
      <dgm:prSet/>
      <dgm:spPr/>
      <dgm:t>
        <a:bodyPr/>
        <a:lstStyle/>
        <a:p>
          <a:pPr rtl="0"/>
          <a:endParaRPr lang="en-US"/>
        </a:p>
      </dgm:t>
    </dgm:pt>
    <dgm:pt modelId="{46C08C8F-D760-49C9-BB26-F10106A7EBF5}" type="sibTrans" cxnId="{FBF1AD9A-5C10-4EA8-9B0E-6C47B9418A36}">
      <dgm:prSet/>
      <dgm:spPr/>
      <dgm:t>
        <a:bodyPr/>
        <a:lstStyle/>
        <a:p>
          <a:pPr rtl="0"/>
          <a:endParaRPr lang="en-US"/>
        </a:p>
      </dgm:t>
    </dgm:pt>
    <dgm:pt modelId="{EA063DB0-6A1B-4229-97E3-BC60F77A24FC}">
      <dgm:prSet custT="1"/>
      <dgm:spPr/>
      <dgm:t>
        <a:bodyPr/>
        <a:lstStyle/>
        <a:p>
          <a:pPr rtl="0">
            <a:lnSpc>
              <a:spcPct val="100000"/>
            </a:lnSpc>
          </a:pPr>
          <a:r>
            <a:rPr lang="en-US" sz="2000" dirty="0">
              <a:latin typeface="Calibri" panose="020F0502020204030204" pitchFamily="34" charset="0"/>
              <a:cs typeface="Calibri" panose="020F0502020204030204" pitchFamily="34" charset="0"/>
            </a:rPr>
            <a:t>Guidelines to managing “climate anxiety”</a:t>
          </a:r>
        </a:p>
      </dgm:t>
    </dgm:pt>
    <dgm:pt modelId="{FBCE86A2-01CB-4738-9AAB-CBC4114572AE}" type="parTrans" cxnId="{514E0293-B2C1-4194-B07B-A320A33D9E60}">
      <dgm:prSet/>
      <dgm:spPr/>
      <dgm:t>
        <a:bodyPr/>
        <a:lstStyle/>
        <a:p>
          <a:pPr rtl="0"/>
          <a:endParaRPr lang="en-US"/>
        </a:p>
      </dgm:t>
    </dgm:pt>
    <dgm:pt modelId="{59072A5D-E9F8-4A64-B1D1-9348EA85FA94}" type="sibTrans" cxnId="{514E0293-B2C1-4194-B07B-A320A33D9E60}">
      <dgm:prSet/>
      <dgm:spPr/>
      <dgm:t>
        <a:bodyPr/>
        <a:lstStyle/>
        <a:p>
          <a:pPr rtl="0"/>
          <a:endParaRPr lang="en-US"/>
        </a:p>
      </dgm:t>
    </dgm:pt>
    <dgm:pt modelId="{2ED3F715-4041-40C2-A416-81AADD4BE3E0}">
      <dgm:prSet custT="1"/>
      <dgm:spPr/>
      <dgm:t>
        <a:bodyPr/>
        <a:lstStyle/>
        <a:p>
          <a:pPr rtl="0">
            <a:lnSpc>
              <a:spcPct val="100000"/>
            </a:lnSpc>
          </a:pPr>
          <a:r>
            <a:rPr lang="en-US" sz="1800" dirty="0">
              <a:latin typeface="Calibri" panose="020F0502020204030204" pitchFamily="34" charset="0"/>
              <a:cs typeface="Calibri" panose="020F0502020204030204" pitchFamily="34" charset="0"/>
            </a:rPr>
            <a:t>Recommendations to counselors' actions to increase awareness to the emotional and social aspects of comping with climate change and the climate crisis</a:t>
          </a:r>
        </a:p>
      </dgm:t>
    </dgm:pt>
    <dgm:pt modelId="{651FCCC8-9BA3-485D-A3F5-E04C3FD90AF7}" type="parTrans" cxnId="{6FB75F9E-223D-414F-8CFF-49A6761783CB}">
      <dgm:prSet/>
      <dgm:spPr/>
      <dgm:t>
        <a:bodyPr/>
        <a:lstStyle/>
        <a:p>
          <a:pPr rtl="0"/>
          <a:endParaRPr lang="en-US"/>
        </a:p>
      </dgm:t>
    </dgm:pt>
    <dgm:pt modelId="{4A693A7E-1876-4578-BBA8-04D67692A91D}" type="sibTrans" cxnId="{6FB75F9E-223D-414F-8CFF-49A6761783CB}">
      <dgm:prSet/>
      <dgm:spPr/>
      <dgm:t>
        <a:bodyPr/>
        <a:lstStyle/>
        <a:p>
          <a:pPr rtl="0"/>
          <a:endParaRPr lang="en-US"/>
        </a:p>
      </dgm:t>
    </dgm:pt>
    <dgm:pt modelId="{1F5458EA-9F36-45AD-A326-463D177458B5}">
      <dgm:prSet custT="1"/>
      <dgm:spPr/>
      <dgm:t>
        <a:bodyPr/>
        <a:lstStyle/>
        <a:p>
          <a:pPr rtl="0">
            <a:lnSpc>
              <a:spcPct val="100000"/>
            </a:lnSpc>
          </a:pPr>
          <a:r>
            <a:rPr lang="en-US" sz="1800" dirty="0">
              <a:latin typeface="Calibri" panose="020F0502020204030204" pitchFamily="34" charset="0"/>
              <a:cs typeface="Calibri" panose="020F0502020204030204" pitchFamily="34" charset="0"/>
            </a:rPr>
            <a:t>Target audience: School staff, teachers, room teachers, preschool teachers, counselors, psychologists and parents</a:t>
          </a:r>
        </a:p>
      </dgm:t>
    </dgm:pt>
    <dgm:pt modelId="{59C37B90-C481-4805-A223-156B44CE0DB3}" type="parTrans" cxnId="{E5D1799E-19A3-4735-8BA1-733956652F08}">
      <dgm:prSet/>
      <dgm:spPr/>
      <dgm:t>
        <a:bodyPr/>
        <a:lstStyle/>
        <a:p>
          <a:pPr rtl="0"/>
          <a:endParaRPr lang="en-US"/>
        </a:p>
      </dgm:t>
    </dgm:pt>
    <dgm:pt modelId="{61B4DA0A-873B-4D61-9279-AAC12534F383}" type="sibTrans" cxnId="{E5D1799E-19A3-4735-8BA1-733956652F08}">
      <dgm:prSet/>
      <dgm:spPr/>
      <dgm:t>
        <a:bodyPr/>
        <a:lstStyle/>
        <a:p>
          <a:pPr rtl="0"/>
          <a:endParaRPr lang="en-US"/>
        </a:p>
      </dgm:t>
    </dgm:pt>
    <dgm:pt modelId="{22E60AF7-C22B-4658-AD3A-46FC7BCC9510}">
      <dgm:prSet custT="1"/>
      <dgm:spPr/>
      <dgm:t>
        <a:bodyPr/>
        <a:lstStyle/>
        <a:p>
          <a:pPr algn="r" rtl="0">
            <a:lnSpc>
              <a:spcPct val="100000"/>
            </a:lnSpc>
          </a:pPr>
          <a:endParaRPr lang="en-US" sz="1400" dirty="0">
            <a:latin typeface="Calibri" panose="020F0502020204030204" pitchFamily="34" charset="0"/>
            <a:cs typeface="Calibri" panose="020F0502020204030204" pitchFamily="34" charset="0"/>
          </a:endParaRPr>
        </a:p>
      </dgm:t>
    </dgm:pt>
    <dgm:pt modelId="{F728CC55-B5F8-4EED-87D0-E0BD5B3F45C0}" type="parTrans" cxnId="{2DCA45A5-2EED-4970-920D-4059001413EE}">
      <dgm:prSet/>
      <dgm:spPr/>
      <dgm:t>
        <a:bodyPr/>
        <a:lstStyle/>
        <a:p>
          <a:pPr rtl="0"/>
          <a:endParaRPr lang="en-US"/>
        </a:p>
      </dgm:t>
    </dgm:pt>
    <dgm:pt modelId="{A299A62E-4219-4258-AE9B-215B93491029}" type="sibTrans" cxnId="{2DCA45A5-2EED-4970-920D-4059001413EE}">
      <dgm:prSet/>
      <dgm:spPr/>
      <dgm:t>
        <a:bodyPr/>
        <a:lstStyle/>
        <a:p>
          <a:pPr rtl="0"/>
          <a:endParaRPr lang="en-US"/>
        </a:p>
      </dgm:t>
    </dgm:pt>
    <dgm:pt modelId="{1CCF5CBA-6362-4B42-96EF-1DAF0CD25099}" type="pres">
      <dgm:prSet presAssocID="{523B601D-61E3-413F-86E2-FBA7D3DFC6DF}" presName="root" presStyleCnt="0">
        <dgm:presLayoutVars>
          <dgm:dir/>
          <dgm:resizeHandles val="exact"/>
        </dgm:presLayoutVars>
      </dgm:prSet>
      <dgm:spPr/>
    </dgm:pt>
    <dgm:pt modelId="{F2D9541B-82CB-4C46-824F-4228E81F8F44}" type="pres">
      <dgm:prSet presAssocID="{5682735E-0EC0-417B-BA25-E4C68D8BA2A0}" presName="compNode" presStyleCnt="0"/>
      <dgm:spPr/>
    </dgm:pt>
    <dgm:pt modelId="{A5787D94-02D2-42ED-B3E0-E3793D44D3FB}" type="pres">
      <dgm:prSet presAssocID="{5682735E-0EC0-417B-BA25-E4C68D8BA2A0}" presName="bgRect" presStyleLbl="bgShp" presStyleIdx="0" presStyleCnt="5"/>
      <dgm:spPr/>
    </dgm:pt>
    <dgm:pt modelId="{5971BF8E-919B-4E1B-A98E-A854AB52A24C}" type="pres">
      <dgm:prSet presAssocID="{5682735E-0EC0-417B-BA25-E4C68D8BA2A0}" presName="iconRect" presStyleLbl="node1" presStyleIdx="0" presStyleCnt="5" custScaleX="241634" custScaleY="241635" custLinFactNeighborX="-16631" custLinFactNeighborY="-241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rain in head"/>
        </a:ext>
      </dgm:extLst>
    </dgm:pt>
    <dgm:pt modelId="{617C61E2-EC44-4F2D-B8F1-D63E9DE060F4}" type="pres">
      <dgm:prSet presAssocID="{5682735E-0EC0-417B-BA25-E4C68D8BA2A0}" presName="spaceRect" presStyleCnt="0"/>
      <dgm:spPr/>
    </dgm:pt>
    <dgm:pt modelId="{0571299F-121D-4701-B019-4D6EDDE3ED44}" type="pres">
      <dgm:prSet presAssocID="{5682735E-0EC0-417B-BA25-E4C68D8BA2A0}" presName="parTx" presStyleLbl="revTx" presStyleIdx="0" presStyleCnt="6" custScaleX="83821" custLinFactNeighborX="-1697" custLinFactNeighborY="-10557">
        <dgm:presLayoutVars>
          <dgm:chMax val="0"/>
          <dgm:chPref val="0"/>
        </dgm:presLayoutVars>
      </dgm:prSet>
      <dgm:spPr/>
    </dgm:pt>
    <dgm:pt modelId="{0D9DD44B-D300-44EE-84D6-0E704C90E75A}" type="pres">
      <dgm:prSet presAssocID="{36FECFCD-33FC-4C1F-968F-0232D57FA596}" presName="sibTrans" presStyleCnt="0"/>
      <dgm:spPr/>
    </dgm:pt>
    <dgm:pt modelId="{FCB387F4-118A-40B4-B509-7DDB6A4F0AA6}" type="pres">
      <dgm:prSet presAssocID="{268F94A0-68DB-4E30-87A9-6C9B14788D6D}" presName="compNode" presStyleCnt="0"/>
      <dgm:spPr/>
    </dgm:pt>
    <dgm:pt modelId="{F882C0F4-98B8-4DCD-9146-7BA574013AA5}" type="pres">
      <dgm:prSet presAssocID="{268F94A0-68DB-4E30-87A9-6C9B14788D6D}" presName="bgRect" presStyleLbl="bgShp" presStyleIdx="1" presStyleCnt="5"/>
      <dgm:spPr/>
    </dgm:pt>
    <dgm:pt modelId="{58182595-76FA-47C1-8F67-C3D76E553328}" type="pres">
      <dgm:prSet presAssocID="{268F94A0-68DB-4E30-87A9-6C9B14788D6D}" presName="iconRect" presStyleLbl="node1" presStyleIdx="1" presStyleCnt="5" custScaleX="211022" custScaleY="211022" custLinFactNeighborX="22564" custLinFactNeighborY="-6679"/>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קבוצה"/>
        </a:ext>
      </dgm:extLst>
    </dgm:pt>
    <dgm:pt modelId="{22C162A8-F04E-43E6-BF3F-9C82D4134B58}" type="pres">
      <dgm:prSet presAssocID="{268F94A0-68DB-4E30-87A9-6C9B14788D6D}" presName="spaceRect" presStyleCnt="0"/>
      <dgm:spPr/>
    </dgm:pt>
    <dgm:pt modelId="{09087D4C-7591-40F9-AE49-981295F1556C}" type="pres">
      <dgm:prSet presAssocID="{268F94A0-68DB-4E30-87A9-6C9B14788D6D}" presName="parTx" presStyleLbl="revTx" presStyleIdx="1" presStyleCnt="6" custScaleX="91809" custLinFactNeighborX="2022" custLinFactNeighborY="-12939">
        <dgm:presLayoutVars>
          <dgm:chMax val="0"/>
          <dgm:chPref val="0"/>
        </dgm:presLayoutVars>
      </dgm:prSet>
      <dgm:spPr/>
    </dgm:pt>
    <dgm:pt modelId="{D6665A6F-E41F-443B-A1D8-5259839766A1}" type="pres">
      <dgm:prSet presAssocID="{46C08C8F-D760-49C9-BB26-F10106A7EBF5}" presName="sibTrans" presStyleCnt="0"/>
      <dgm:spPr/>
    </dgm:pt>
    <dgm:pt modelId="{4511C073-5017-46F1-84C3-13CB614BAEB0}" type="pres">
      <dgm:prSet presAssocID="{EA063DB0-6A1B-4229-97E3-BC60F77A24FC}" presName="compNode" presStyleCnt="0"/>
      <dgm:spPr/>
    </dgm:pt>
    <dgm:pt modelId="{3E83B100-50E9-4315-A70D-F03E2DF78D05}" type="pres">
      <dgm:prSet presAssocID="{EA063DB0-6A1B-4229-97E3-BC60F77A24FC}" presName="bgRect" presStyleLbl="bgShp" presStyleIdx="2" presStyleCnt="5"/>
      <dgm:spPr/>
    </dgm:pt>
    <dgm:pt modelId="{201880BE-8893-44CD-898A-348211A9EBB0}" type="pres">
      <dgm:prSet presAssocID="{EA063DB0-6A1B-4229-97E3-BC60F77A24FC}" presName="iconRect" presStyleLbl="node1" presStyleIdx="2" presStyleCnt="5" custScaleX="169162" custScaleY="169160" custLinFactNeighborX="23182" custLinFactNeighborY="-309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מד-חום"/>
        </a:ext>
      </dgm:extLst>
    </dgm:pt>
    <dgm:pt modelId="{D27A927B-DF00-4A76-A07A-A57C4C521979}" type="pres">
      <dgm:prSet presAssocID="{EA063DB0-6A1B-4229-97E3-BC60F77A24FC}" presName="spaceRect" presStyleCnt="0"/>
      <dgm:spPr/>
    </dgm:pt>
    <dgm:pt modelId="{78112111-3E98-49EB-9C46-DB5005EB90DB}" type="pres">
      <dgm:prSet presAssocID="{EA063DB0-6A1B-4229-97E3-BC60F77A24FC}" presName="parTx" presStyleLbl="revTx" presStyleIdx="2" presStyleCnt="6" custScaleX="73147" custLinFactNeighborX="-7897">
        <dgm:presLayoutVars>
          <dgm:chMax val="0"/>
          <dgm:chPref val="0"/>
        </dgm:presLayoutVars>
      </dgm:prSet>
      <dgm:spPr/>
    </dgm:pt>
    <dgm:pt modelId="{92DB0C9F-5E0F-4265-AF7D-046595699F26}" type="pres">
      <dgm:prSet presAssocID="{59072A5D-E9F8-4A64-B1D1-9348EA85FA94}" presName="sibTrans" presStyleCnt="0"/>
      <dgm:spPr/>
    </dgm:pt>
    <dgm:pt modelId="{1D3C51CC-24FB-4D00-BD38-8531A48CEAF8}" type="pres">
      <dgm:prSet presAssocID="{2ED3F715-4041-40C2-A416-81AADD4BE3E0}" presName="compNode" presStyleCnt="0"/>
      <dgm:spPr/>
    </dgm:pt>
    <dgm:pt modelId="{ED6510C7-CDD0-411E-B33D-8EE167FF6631}" type="pres">
      <dgm:prSet presAssocID="{2ED3F715-4041-40C2-A416-81AADD4BE3E0}" presName="bgRect" presStyleLbl="bgShp" presStyleIdx="3" presStyleCnt="5"/>
      <dgm:spPr/>
    </dgm:pt>
    <dgm:pt modelId="{1B510068-98F2-4395-9290-6A57B087C1F6}" type="pres">
      <dgm:prSet presAssocID="{2ED3F715-4041-40C2-A416-81AADD4BE3E0}" presName="iconRect" presStyleLbl="node1" presStyleIdx="3" presStyleCnt="5" custLinFactNeighborX="23182" custLinFactNeighborY="18368"/>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סימן ביקורת"/>
        </a:ext>
      </dgm:extLst>
    </dgm:pt>
    <dgm:pt modelId="{B5299752-AF6D-43F0-89B0-4F156D1A5BE3}" type="pres">
      <dgm:prSet presAssocID="{2ED3F715-4041-40C2-A416-81AADD4BE3E0}" presName="spaceRect" presStyleCnt="0"/>
      <dgm:spPr/>
    </dgm:pt>
    <dgm:pt modelId="{FB082739-EB4F-4904-A08D-F9B8F9D12C25}" type="pres">
      <dgm:prSet presAssocID="{2ED3F715-4041-40C2-A416-81AADD4BE3E0}" presName="parTx" presStyleLbl="revTx" presStyleIdx="3" presStyleCnt="6" custScaleX="92881" custLinFactNeighborX="2235" custLinFactNeighborY="-12123">
        <dgm:presLayoutVars>
          <dgm:chMax val="0"/>
          <dgm:chPref val="0"/>
        </dgm:presLayoutVars>
      </dgm:prSet>
      <dgm:spPr/>
    </dgm:pt>
    <dgm:pt modelId="{77F260DE-C24B-4A84-A78F-A99B995A6016}" type="pres">
      <dgm:prSet presAssocID="{4A693A7E-1876-4578-BBA8-04D67692A91D}" presName="sibTrans" presStyleCnt="0"/>
      <dgm:spPr/>
    </dgm:pt>
    <dgm:pt modelId="{D34ABBE6-9F7B-4C02-8F4D-1B3587FC71EE}" type="pres">
      <dgm:prSet presAssocID="{1F5458EA-9F36-45AD-A326-463D177458B5}" presName="compNode" presStyleCnt="0"/>
      <dgm:spPr/>
    </dgm:pt>
    <dgm:pt modelId="{920C8CC0-42E2-453C-B10B-B3905F5DF966}" type="pres">
      <dgm:prSet presAssocID="{1F5458EA-9F36-45AD-A326-463D177458B5}" presName="bgRect" presStyleLbl="bgShp" presStyleIdx="4" presStyleCnt="5"/>
      <dgm:spPr/>
    </dgm:pt>
    <dgm:pt modelId="{03016DA1-F3FD-4431-99A3-82ACA878E5FA}" type="pres">
      <dgm:prSet presAssocID="{1F5458EA-9F36-45AD-A326-463D177458B5}" presName="iconRect" presStyleLbl="node1" presStyleIdx="4" presStyleCnt="5" custScaleX="210370" custScaleY="210370" custLinFactNeighborX="7962" custLinFactNeighborY="-7358"/>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משתמשים"/>
        </a:ext>
      </dgm:extLst>
    </dgm:pt>
    <dgm:pt modelId="{A9445FE2-19AE-498D-BB03-104B4561F4CB}" type="pres">
      <dgm:prSet presAssocID="{1F5458EA-9F36-45AD-A326-463D177458B5}" presName="spaceRect" presStyleCnt="0"/>
      <dgm:spPr/>
    </dgm:pt>
    <dgm:pt modelId="{DBB64563-CE61-4F48-9BA8-5F7689CB5904}" type="pres">
      <dgm:prSet presAssocID="{1F5458EA-9F36-45AD-A326-463D177458B5}" presName="parTx" presStyleLbl="revTx" presStyleIdx="4" presStyleCnt="6" custScaleX="131021" custLinFactNeighborX="22387" custLinFactNeighborY="-9519">
        <dgm:presLayoutVars>
          <dgm:chMax val="0"/>
          <dgm:chPref val="0"/>
        </dgm:presLayoutVars>
      </dgm:prSet>
      <dgm:spPr/>
    </dgm:pt>
    <dgm:pt modelId="{B7B0565C-2714-4FC4-A30F-97753B6BF545}" type="pres">
      <dgm:prSet presAssocID="{1F5458EA-9F36-45AD-A326-463D177458B5}" presName="desTx" presStyleLbl="revTx" presStyleIdx="5" presStyleCnt="6" custScaleX="89571" custLinFactY="-100000" custLinFactNeighborX="6882" custLinFactNeighborY="-130427">
        <dgm:presLayoutVars/>
      </dgm:prSet>
      <dgm:spPr/>
    </dgm:pt>
  </dgm:ptLst>
  <dgm:cxnLst>
    <dgm:cxn modelId="{1BFF0911-86AF-47F3-8000-10D627003EFE}" type="presOf" srcId="{22E60AF7-C22B-4658-AD3A-46FC7BCC9510}" destId="{B7B0565C-2714-4FC4-A30F-97753B6BF545}" srcOrd="0" destOrd="0" presId="urn:microsoft.com/office/officeart/2018/2/layout/IconVerticalSolidList"/>
    <dgm:cxn modelId="{8E12552A-114E-4D81-AFC2-F82FF9FA370A}" type="presOf" srcId="{523B601D-61E3-413F-86E2-FBA7D3DFC6DF}" destId="{1CCF5CBA-6362-4B42-96EF-1DAF0CD25099}" srcOrd="0" destOrd="0" presId="urn:microsoft.com/office/officeart/2018/2/layout/IconVerticalSolidList"/>
    <dgm:cxn modelId="{6BDCB26A-AAA7-48C7-BFE5-9AE8B4E79D92}" type="presOf" srcId="{268F94A0-68DB-4E30-87A9-6C9B14788D6D}" destId="{09087D4C-7591-40F9-AE49-981295F1556C}" srcOrd="0" destOrd="0" presId="urn:microsoft.com/office/officeart/2018/2/layout/IconVerticalSolidList"/>
    <dgm:cxn modelId="{4EBA6051-020E-4875-9D99-41D63786AA79}" type="presOf" srcId="{EA063DB0-6A1B-4229-97E3-BC60F77A24FC}" destId="{78112111-3E98-49EB-9C46-DB5005EB90DB}" srcOrd="0" destOrd="0" presId="urn:microsoft.com/office/officeart/2018/2/layout/IconVerticalSolidList"/>
    <dgm:cxn modelId="{514E0293-B2C1-4194-B07B-A320A33D9E60}" srcId="{523B601D-61E3-413F-86E2-FBA7D3DFC6DF}" destId="{EA063DB0-6A1B-4229-97E3-BC60F77A24FC}" srcOrd="2" destOrd="0" parTransId="{FBCE86A2-01CB-4738-9AAB-CBC4114572AE}" sibTransId="{59072A5D-E9F8-4A64-B1D1-9348EA85FA94}"/>
    <dgm:cxn modelId="{741FDF98-6429-4BEB-8A84-899C3628C37A}" type="presOf" srcId="{1F5458EA-9F36-45AD-A326-463D177458B5}" destId="{DBB64563-CE61-4F48-9BA8-5F7689CB5904}" srcOrd="0" destOrd="0" presId="urn:microsoft.com/office/officeart/2018/2/layout/IconVerticalSolidList"/>
    <dgm:cxn modelId="{FBF1AD9A-5C10-4EA8-9B0E-6C47B9418A36}" srcId="{523B601D-61E3-413F-86E2-FBA7D3DFC6DF}" destId="{268F94A0-68DB-4E30-87A9-6C9B14788D6D}" srcOrd="1" destOrd="0" parTransId="{35245991-94BD-4361-9698-559FCF956F40}" sibTransId="{46C08C8F-D760-49C9-BB26-F10106A7EBF5}"/>
    <dgm:cxn modelId="{6FB75F9E-223D-414F-8CFF-49A6761783CB}" srcId="{523B601D-61E3-413F-86E2-FBA7D3DFC6DF}" destId="{2ED3F715-4041-40C2-A416-81AADD4BE3E0}" srcOrd="3" destOrd="0" parTransId="{651FCCC8-9BA3-485D-A3F5-E04C3FD90AF7}" sibTransId="{4A693A7E-1876-4578-BBA8-04D67692A91D}"/>
    <dgm:cxn modelId="{E5D1799E-19A3-4735-8BA1-733956652F08}" srcId="{523B601D-61E3-413F-86E2-FBA7D3DFC6DF}" destId="{1F5458EA-9F36-45AD-A326-463D177458B5}" srcOrd="4" destOrd="0" parTransId="{59C37B90-C481-4805-A223-156B44CE0DB3}" sibTransId="{61B4DA0A-873B-4D61-9279-AAC12534F383}"/>
    <dgm:cxn modelId="{2DCA45A5-2EED-4970-920D-4059001413EE}" srcId="{1F5458EA-9F36-45AD-A326-463D177458B5}" destId="{22E60AF7-C22B-4658-AD3A-46FC7BCC9510}" srcOrd="0" destOrd="0" parTransId="{F728CC55-B5F8-4EED-87D0-E0BD5B3F45C0}" sibTransId="{A299A62E-4219-4258-AE9B-215B93491029}"/>
    <dgm:cxn modelId="{CA65C4CA-74B7-4E0C-8799-1242A036CDF3}" type="presOf" srcId="{2ED3F715-4041-40C2-A416-81AADD4BE3E0}" destId="{FB082739-EB4F-4904-A08D-F9B8F9D12C25}" srcOrd="0" destOrd="0" presId="urn:microsoft.com/office/officeart/2018/2/layout/IconVerticalSolidList"/>
    <dgm:cxn modelId="{DF1F39D7-992B-429C-90ED-AFC1829B8A21}" srcId="{523B601D-61E3-413F-86E2-FBA7D3DFC6DF}" destId="{5682735E-0EC0-417B-BA25-E4C68D8BA2A0}" srcOrd="0" destOrd="0" parTransId="{CFE51C20-1CFE-4939-88B7-7BFFD5DF2080}" sibTransId="{36FECFCD-33FC-4C1F-968F-0232D57FA596}"/>
    <dgm:cxn modelId="{BDFE62EA-6B5C-4C3E-A301-B10911A0397A}" type="presOf" srcId="{5682735E-0EC0-417B-BA25-E4C68D8BA2A0}" destId="{0571299F-121D-4701-B019-4D6EDDE3ED44}" srcOrd="0" destOrd="0" presId="urn:microsoft.com/office/officeart/2018/2/layout/IconVerticalSolidList"/>
    <dgm:cxn modelId="{13D82C06-2BA9-40A8-A544-8F64B858D830}" type="presParOf" srcId="{1CCF5CBA-6362-4B42-96EF-1DAF0CD25099}" destId="{F2D9541B-82CB-4C46-824F-4228E81F8F44}" srcOrd="0" destOrd="0" presId="urn:microsoft.com/office/officeart/2018/2/layout/IconVerticalSolidList"/>
    <dgm:cxn modelId="{AA4542D5-072A-4E26-85C7-BD703BBA8513}" type="presParOf" srcId="{F2D9541B-82CB-4C46-824F-4228E81F8F44}" destId="{A5787D94-02D2-42ED-B3E0-E3793D44D3FB}" srcOrd="0" destOrd="0" presId="urn:microsoft.com/office/officeart/2018/2/layout/IconVerticalSolidList"/>
    <dgm:cxn modelId="{46579605-F618-4C50-9A83-BF17090DE7FD}" type="presParOf" srcId="{F2D9541B-82CB-4C46-824F-4228E81F8F44}" destId="{5971BF8E-919B-4E1B-A98E-A854AB52A24C}" srcOrd="1" destOrd="0" presId="urn:microsoft.com/office/officeart/2018/2/layout/IconVerticalSolidList"/>
    <dgm:cxn modelId="{8EA210B8-AD09-425A-95B1-A760012C31A1}" type="presParOf" srcId="{F2D9541B-82CB-4C46-824F-4228E81F8F44}" destId="{617C61E2-EC44-4F2D-B8F1-D63E9DE060F4}" srcOrd="2" destOrd="0" presId="urn:microsoft.com/office/officeart/2018/2/layout/IconVerticalSolidList"/>
    <dgm:cxn modelId="{EBA060E1-9B0D-4FDA-A623-53626708BD19}" type="presParOf" srcId="{F2D9541B-82CB-4C46-824F-4228E81F8F44}" destId="{0571299F-121D-4701-B019-4D6EDDE3ED44}" srcOrd="3" destOrd="0" presId="urn:microsoft.com/office/officeart/2018/2/layout/IconVerticalSolidList"/>
    <dgm:cxn modelId="{EC1D6BF9-02C5-47B7-921E-A3BDCB7E6495}" type="presParOf" srcId="{1CCF5CBA-6362-4B42-96EF-1DAF0CD25099}" destId="{0D9DD44B-D300-44EE-84D6-0E704C90E75A}" srcOrd="1" destOrd="0" presId="urn:microsoft.com/office/officeart/2018/2/layout/IconVerticalSolidList"/>
    <dgm:cxn modelId="{5E970A25-2478-4710-A2D4-DF9C8F27BEC6}" type="presParOf" srcId="{1CCF5CBA-6362-4B42-96EF-1DAF0CD25099}" destId="{FCB387F4-118A-40B4-B509-7DDB6A4F0AA6}" srcOrd="2" destOrd="0" presId="urn:microsoft.com/office/officeart/2018/2/layout/IconVerticalSolidList"/>
    <dgm:cxn modelId="{E9B25AFC-3E72-4C2D-A8F1-625C99CB6F57}" type="presParOf" srcId="{FCB387F4-118A-40B4-B509-7DDB6A4F0AA6}" destId="{F882C0F4-98B8-4DCD-9146-7BA574013AA5}" srcOrd="0" destOrd="0" presId="urn:microsoft.com/office/officeart/2018/2/layout/IconVerticalSolidList"/>
    <dgm:cxn modelId="{70FF2D4C-5F63-4E52-995F-2750F6608493}" type="presParOf" srcId="{FCB387F4-118A-40B4-B509-7DDB6A4F0AA6}" destId="{58182595-76FA-47C1-8F67-C3D76E553328}" srcOrd="1" destOrd="0" presId="urn:microsoft.com/office/officeart/2018/2/layout/IconVerticalSolidList"/>
    <dgm:cxn modelId="{8C674183-916E-4A6F-91CF-9003F9985450}" type="presParOf" srcId="{FCB387F4-118A-40B4-B509-7DDB6A4F0AA6}" destId="{22C162A8-F04E-43E6-BF3F-9C82D4134B58}" srcOrd="2" destOrd="0" presId="urn:microsoft.com/office/officeart/2018/2/layout/IconVerticalSolidList"/>
    <dgm:cxn modelId="{3009995B-AD3F-4FD2-87A0-D3918997FB36}" type="presParOf" srcId="{FCB387F4-118A-40B4-B509-7DDB6A4F0AA6}" destId="{09087D4C-7591-40F9-AE49-981295F1556C}" srcOrd="3" destOrd="0" presId="urn:microsoft.com/office/officeart/2018/2/layout/IconVerticalSolidList"/>
    <dgm:cxn modelId="{55FC5AF1-5249-4853-8816-668EC4E978D2}" type="presParOf" srcId="{1CCF5CBA-6362-4B42-96EF-1DAF0CD25099}" destId="{D6665A6F-E41F-443B-A1D8-5259839766A1}" srcOrd="3" destOrd="0" presId="urn:microsoft.com/office/officeart/2018/2/layout/IconVerticalSolidList"/>
    <dgm:cxn modelId="{A527947C-A217-4A64-92E5-FF000F951A0E}" type="presParOf" srcId="{1CCF5CBA-6362-4B42-96EF-1DAF0CD25099}" destId="{4511C073-5017-46F1-84C3-13CB614BAEB0}" srcOrd="4" destOrd="0" presId="urn:microsoft.com/office/officeart/2018/2/layout/IconVerticalSolidList"/>
    <dgm:cxn modelId="{452270DD-48E9-4C9D-8429-124087AA4F0D}" type="presParOf" srcId="{4511C073-5017-46F1-84C3-13CB614BAEB0}" destId="{3E83B100-50E9-4315-A70D-F03E2DF78D05}" srcOrd="0" destOrd="0" presId="urn:microsoft.com/office/officeart/2018/2/layout/IconVerticalSolidList"/>
    <dgm:cxn modelId="{F42A82EA-4BC7-4045-B299-880BF73D3596}" type="presParOf" srcId="{4511C073-5017-46F1-84C3-13CB614BAEB0}" destId="{201880BE-8893-44CD-898A-348211A9EBB0}" srcOrd="1" destOrd="0" presId="urn:microsoft.com/office/officeart/2018/2/layout/IconVerticalSolidList"/>
    <dgm:cxn modelId="{29E3723D-ED44-4427-A419-25ABCB6E43A3}" type="presParOf" srcId="{4511C073-5017-46F1-84C3-13CB614BAEB0}" destId="{D27A927B-DF00-4A76-A07A-A57C4C521979}" srcOrd="2" destOrd="0" presId="urn:microsoft.com/office/officeart/2018/2/layout/IconVerticalSolidList"/>
    <dgm:cxn modelId="{9006ED4B-BA6F-459C-AD22-4C6C27DC6A94}" type="presParOf" srcId="{4511C073-5017-46F1-84C3-13CB614BAEB0}" destId="{78112111-3E98-49EB-9C46-DB5005EB90DB}" srcOrd="3" destOrd="0" presId="urn:microsoft.com/office/officeart/2018/2/layout/IconVerticalSolidList"/>
    <dgm:cxn modelId="{D9C5C0F7-5CFE-4FAC-93AC-54876378E770}" type="presParOf" srcId="{1CCF5CBA-6362-4B42-96EF-1DAF0CD25099}" destId="{92DB0C9F-5E0F-4265-AF7D-046595699F26}" srcOrd="5" destOrd="0" presId="urn:microsoft.com/office/officeart/2018/2/layout/IconVerticalSolidList"/>
    <dgm:cxn modelId="{1D6A5ECB-1C60-4DF9-8A03-D738C5FD6D44}" type="presParOf" srcId="{1CCF5CBA-6362-4B42-96EF-1DAF0CD25099}" destId="{1D3C51CC-24FB-4D00-BD38-8531A48CEAF8}" srcOrd="6" destOrd="0" presId="urn:microsoft.com/office/officeart/2018/2/layout/IconVerticalSolidList"/>
    <dgm:cxn modelId="{F340DDA3-EC98-4C65-B8EC-A41DA44825F0}" type="presParOf" srcId="{1D3C51CC-24FB-4D00-BD38-8531A48CEAF8}" destId="{ED6510C7-CDD0-411E-B33D-8EE167FF6631}" srcOrd="0" destOrd="0" presId="urn:microsoft.com/office/officeart/2018/2/layout/IconVerticalSolidList"/>
    <dgm:cxn modelId="{DA4C0474-0DA8-487B-A84B-874B760399D0}" type="presParOf" srcId="{1D3C51CC-24FB-4D00-BD38-8531A48CEAF8}" destId="{1B510068-98F2-4395-9290-6A57B087C1F6}" srcOrd="1" destOrd="0" presId="urn:microsoft.com/office/officeart/2018/2/layout/IconVerticalSolidList"/>
    <dgm:cxn modelId="{0D53D72A-5338-40B9-BC7E-0B12CEA239AF}" type="presParOf" srcId="{1D3C51CC-24FB-4D00-BD38-8531A48CEAF8}" destId="{B5299752-AF6D-43F0-89B0-4F156D1A5BE3}" srcOrd="2" destOrd="0" presId="urn:microsoft.com/office/officeart/2018/2/layout/IconVerticalSolidList"/>
    <dgm:cxn modelId="{EA410494-BDFC-49E5-A6D1-37ED891FDC3F}" type="presParOf" srcId="{1D3C51CC-24FB-4D00-BD38-8531A48CEAF8}" destId="{FB082739-EB4F-4904-A08D-F9B8F9D12C25}" srcOrd="3" destOrd="0" presId="urn:microsoft.com/office/officeart/2018/2/layout/IconVerticalSolidList"/>
    <dgm:cxn modelId="{66AAA638-3BB8-417A-AE27-2B0AD61C7EC9}" type="presParOf" srcId="{1CCF5CBA-6362-4B42-96EF-1DAF0CD25099}" destId="{77F260DE-C24B-4A84-A78F-A99B995A6016}" srcOrd="7" destOrd="0" presId="urn:microsoft.com/office/officeart/2018/2/layout/IconVerticalSolidList"/>
    <dgm:cxn modelId="{7EB57211-B04C-4FDC-BFE4-C4CBBDA11A6E}" type="presParOf" srcId="{1CCF5CBA-6362-4B42-96EF-1DAF0CD25099}" destId="{D34ABBE6-9F7B-4C02-8F4D-1B3587FC71EE}" srcOrd="8" destOrd="0" presId="urn:microsoft.com/office/officeart/2018/2/layout/IconVerticalSolidList"/>
    <dgm:cxn modelId="{B99E0613-3729-4DBF-BD9C-2C888C4019E3}" type="presParOf" srcId="{D34ABBE6-9F7B-4C02-8F4D-1B3587FC71EE}" destId="{920C8CC0-42E2-453C-B10B-B3905F5DF966}" srcOrd="0" destOrd="0" presId="urn:microsoft.com/office/officeart/2018/2/layout/IconVerticalSolidList"/>
    <dgm:cxn modelId="{FEE036E4-B293-492C-ACFB-77F33AC13AA8}" type="presParOf" srcId="{D34ABBE6-9F7B-4C02-8F4D-1B3587FC71EE}" destId="{03016DA1-F3FD-4431-99A3-82ACA878E5FA}" srcOrd="1" destOrd="0" presId="urn:microsoft.com/office/officeart/2018/2/layout/IconVerticalSolidList"/>
    <dgm:cxn modelId="{6FA9E045-34B4-456D-A70E-11B664D9D71D}" type="presParOf" srcId="{D34ABBE6-9F7B-4C02-8F4D-1B3587FC71EE}" destId="{A9445FE2-19AE-498D-BB03-104B4561F4CB}" srcOrd="2" destOrd="0" presId="urn:microsoft.com/office/officeart/2018/2/layout/IconVerticalSolidList"/>
    <dgm:cxn modelId="{21D3C369-CBD1-4B08-AFDC-CE9CE24A050E}" type="presParOf" srcId="{D34ABBE6-9F7B-4C02-8F4D-1B3587FC71EE}" destId="{DBB64563-CE61-4F48-9BA8-5F7689CB5904}" srcOrd="3" destOrd="0" presId="urn:microsoft.com/office/officeart/2018/2/layout/IconVerticalSolidList"/>
    <dgm:cxn modelId="{6BB3BAD7-42C2-4DCA-8A8F-09F4E625EE88}" type="presParOf" srcId="{D34ABBE6-9F7B-4C02-8F4D-1B3587FC71EE}" destId="{B7B0565C-2714-4FC4-A30F-97753B6BF545}" srcOrd="4"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AC81FD-3103-4CBB-868D-947FE6E47F59}">
      <dsp:nvSpPr>
        <dsp:cNvPr id="0" name=""/>
        <dsp:cNvSpPr/>
      </dsp:nvSpPr>
      <dsp:spPr>
        <a:xfrm>
          <a:off x="0" y="124713"/>
          <a:ext cx="3092001" cy="1855200"/>
        </a:xfrm>
        <a:prstGeom prst="rect">
          <a:avLst/>
        </a:prstGeom>
        <a:solidFill>
          <a:schemeClr val="accent2">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rtl="0">
            <a:lnSpc>
              <a:spcPct val="90000"/>
            </a:lnSpc>
            <a:spcBef>
              <a:spcPct val="0"/>
            </a:spcBef>
            <a:spcAft>
              <a:spcPts val="0"/>
            </a:spcAft>
            <a:buNone/>
          </a:pPr>
          <a:r>
            <a:rPr lang="en-US" sz="2800" b="0" i="0" kern="1200" dirty="0"/>
            <a:t>Key units in Climate Change for grades 5, 8, and 10</a:t>
          </a:r>
          <a:endParaRPr lang="he-IL" sz="2800" kern="1200" dirty="0">
            <a:latin typeface="Calibri" panose="020F0502020204030204" pitchFamily="34" charset="0"/>
            <a:cs typeface="Calibri" panose="020F0502020204030204" pitchFamily="34" charset="0"/>
          </a:endParaRPr>
        </a:p>
      </dsp:txBody>
      <dsp:txXfrm>
        <a:off x="0" y="124713"/>
        <a:ext cx="3092001" cy="1855200"/>
      </dsp:txXfrm>
    </dsp:sp>
    <dsp:sp modelId="{158A4ED4-8888-4C35-B49A-E31BD8E4374A}">
      <dsp:nvSpPr>
        <dsp:cNvPr id="0" name=""/>
        <dsp:cNvSpPr/>
      </dsp:nvSpPr>
      <dsp:spPr>
        <a:xfrm>
          <a:off x="3390905" y="114416"/>
          <a:ext cx="3092001" cy="1855200"/>
        </a:xfrm>
        <a:prstGeom prst="rect">
          <a:avLst/>
        </a:prstGeom>
        <a:solidFill>
          <a:schemeClr val="accent3">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rtl="0">
            <a:lnSpc>
              <a:spcPct val="90000"/>
            </a:lnSpc>
            <a:spcBef>
              <a:spcPct val="0"/>
            </a:spcBef>
            <a:spcAft>
              <a:spcPct val="35000"/>
            </a:spcAft>
            <a:buNone/>
          </a:pPr>
          <a:r>
            <a:rPr lang="en-US" sz="2800" b="0" i="0" kern="1200" dirty="0"/>
            <a:t>Promoting agency and co-agency through social-environmental initiatives</a:t>
          </a:r>
          <a:endParaRPr lang="he-IL" sz="2800" b="1" kern="1200" dirty="0">
            <a:latin typeface="Calibri" panose="020F0502020204030204" pitchFamily="34" charset="0"/>
            <a:cs typeface="Calibri" panose="020F0502020204030204" pitchFamily="34" charset="0"/>
          </a:endParaRPr>
        </a:p>
      </dsp:txBody>
      <dsp:txXfrm>
        <a:off x="3390905" y="114416"/>
        <a:ext cx="3092001" cy="1855200"/>
      </dsp:txXfrm>
    </dsp:sp>
    <dsp:sp modelId="{A5DDA53F-09C9-433A-9E58-016297BE29B8}">
      <dsp:nvSpPr>
        <dsp:cNvPr id="0" name=""/>
        <dsp:cNvSpPr/>
      </dsp:nvSpPr>
      <dsp:spPr>
        <a:xfrm>
          <a:off x="6802402" y="124713"/>
          <a:ext cx="3092001" cy="1855200"/>
        </a:xfrm>
        <a:prstGeom prst="rect">
          <a:avLst/>
        </a:prstGeom>
        <a:solidFill>
          <a:schemeClr val="accent4">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rtl="0">
            <a:lnSpc>
              <a:spcPct val="90000"/>
            </a:lnSpc>
            <a:spcBef>
              <a:spcPct val="0"/>
            </a:spcBef>
            <a:spcAft>
              <a:spcPct val="35000"/>
            </a:spcAft>
            <a:buNone/>
          </a:pPr>
          <a:r>
            <a:rPr lang="en-US" sz="2800" b="0" i="0" kern="1200" dirty="0"/>
            <a:t>Age-appropriate integration across subject areas</a:t>
          </a:r>
          <a:endParaRPr lang="he-IL" sz="2800" b="1" kern="1200" dirty="0">
            <a:latin typeface="Calibri" panose="020F0502020204030204" pitchFamily="34" charset="0"/>
            <a:cs typeface="Calibri" panose="020F0502020204030204" pitchFamily="34" charset="0"/>
          </a:endParaRPr>
        </a:p>
      </dsp:txBody>
      <dsp:txXfrm>
        <a:off x="6802402" y="124713"/>
        <a:ext cx="3092001" cy="1855200"/>
      </dsp:txXfrm>
    </dsp:sp>
    <dsp:sp modelId="{715C8D9D-9DFA-4228-8A7D-6CCE91788C20}">
      <dsp:nvSpPr>
        <dsp:cNvPr id="0" name=""/>
        <dsp:cNvSpPr/>
      </dsp:nvSpPr>
      <dsp:spPr>
        <a:xfrm>
          <a:off x="0" y="2289114"/>
          <a:ext cx="3092001" cy="1855200"/>
        </a:xfrm>
        <a:prstGeom prst="rect">
          <a:avLst/>
        </a:prstGeom>
        <a:solidFill>
          <a:schemeClr val="accent3">
            <a:lumMod val="20000"/>
            <a:lumOff val="8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rtl="0">
            <a:lnSpc>
              <a:spcPct val="90000"/>
            </a:lnSpc>
            <a:spcBef>
              <a:spcPct val="0"/>
            </a:spcBef>
            <a:spcAft>
              <a:spcPts val="0"/>
            </a:spcAft>
            <a:buNone/>
          </a:pPr>
          <a:r>
            <a:rPr lang="en-US" sz="2800" b="0" i="0" kern="1200" dirty="0">
              <a:solidFill>
                <a:schemeClr val="tx1"/>
              </a:solidFill>
            </a:rPr>
            <a:t>Up-to-date-resource development for students and teachers </a:t>
          </a:r>
          <a:endParaRPr lang="he-IL" sz="2800" b="1" i="0" kern="1200" dirty="0">
            <a:solidFill>
              <a:schemeClr val="tx1"/>
            </a:solidFill>
            <a:effectLst/>
            <a:latin typeface="Calibri" panose="020F0502020204030204" pitchFamily="34" charset="0"/>
            <a:cs typeface="Calibri" panose="020F0502020204030204" pitchFamily="34" charset="0"/>
          </a:endParaRPr>
        </a:p>
      </dsp:txBody>
      <dsp:txXfrm>
        <a:off x="0" y="2289114"/>
        <a:ext cx="3092001" cy="1855200"/>
      </dsp:txXfrm>
    </dsp:sp>
    <dsp:sp modelId="{B0FEEDC2-0E6E-4171-B71E-F8D527E8C090}">
      <dsp:nvSpPr>
        <dsp:cNvPr id="0" name=""/>
        <dsp:cNvSpPr/>
      </dsp:nvSpPr>
      <dsp:spPr>
        <a:xfrm>
          <a:off x="3401201" y="2289114"/>
          <a:ext cx="3092001" cy="1855200"/>
        </a:xfrm>
        <a:prstGeom prst="rect">
          <a:avLst/>
        </a:prstGeom>
        <a:solidFill>
          <a:schemeClr val="accent3">
            <a:lumMod val="20000"/>
            <a:lumOff val="8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rtl="0">
            <a:lnSpc>
              <a:spcPct val="90000"/>
            </a:lnSpc>
            <a:spcBef>
              <a:spcPct val="0"/>
            </a:spcBef>
            <a:spcAft>
              <a:spcPts val="0"/>
            </a:spcAft>
            <a:buNone/>
          </a:pPr>
          <a:r>
            <a:rPr lang="en-US" sz="2800" b="0" i="0" kern="1200" dirty="0">
              <a:solidFill>
                <a:schemeClr val="tx1"/>
              </a:solidFill>
            </a:rPr>
            <a:t>Tailored professional development</a:t>
          </a:r>
          <a:endParaRPr lang="he-IL" sz="2800" b="1" i="0" kern="1200" dirty="0">
            <a:solidFill>
              <a:schemeClr val="tx1"/>
            </a:solidFill>
            <a:effectLst/>
            <a:latin typeface="Calibri" panose="020F0502020204030204" pitchFamily="34" charset="0"/>
            <a:cs typeface="Calibri" panose="020F0502020204030204" pitchFamily="34" charset="0"/>
          </a:endParaRPr>
        </a:p>
      </dsp:txBody>
      <dsp:txXfrm>
        <a:off x="3401201" y="2289114"/>
        <a:ext cx="3092001" cy="1855200"/>
      </dsp:txXfrm>
    </dsp:sp>
    <dsp:sp modelId="{4E2C6D61-0D70-46E4-A12D-71492D42DE83}">
      <dsp:nvSpPr>
        <dsp:cNvPr id="0" name=""/>
        <dsp:cNvSpPr/>
      </dsp:nvSpPr>
      <dsp:spPr>
        <a:xfrm>
          <a:off x="6802402" y="2289114"/>
          <a:ext cx="3092001" cy="1855200"/>
        </a:xfrm>
        <a:prstGeom prst="rect">
          <a:avLst/>
        </a:prstGeom>
        <a:solidFill>
          <a:schemeClr val="accent3">
            <a:lumMod val="20000"/>
            <a:lumOff val="8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rtl="0">
            <a:lnSpc>
              <a:spcPct val="90000"/>
            </a:lnSpc>
            <a:spcBef>
              <a:spcPct val="0"/>
            </a:spcBef>
            <a:spcAft>
              <a:spcPts val="0"/>
            </a:spcAft>
            <a:buNone/>
          </a:pPr>
          <a:r>
            <a:rPr lang="en-US" sz="2800" b="0" i="0" kern="1200" dirty="0">
              <a:solidFill>
                <a:schemeClr val="tx1"/>
              </a:solidFill>
            </a:rPr>
            <a:t>Attending to emotional needs of students and teachers</a:t>
          </a:r>
          <a:endParaRPr lang="he-IL" sz="2800" b="1" i="0" kern="1200" dirty="0">
            <a:solidFill>
              <a:schemeClr val="tx1"/>
            </a:solidFill>
            <a:effectLst/>
            <a:latin typeface="Calibri" panose="020F0502020204030204" pitchFamily="34" charset="0"/>
            <a:cs typeface="Calibri" panose="020F0502020204030204" pitchFamily="34" charset="0"/>
          </a:endParaRPr>
        </a:p>
      </dsp:txBody>
      <dsp:txXfrm>
        <a:off x="6802402" y="2289114"/>
        <a:ext cx="3092001" cy="18552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FECB95-47E1-4FE5-B97F-752817A4FA5F}">
      <dsp:nvSpPr>
        <dsp:cNvPr id="0" name=""/>
        <dsp:cNvSpPr/>
      </dsp:nvSpPr>
      <dsp:spPr>
        <a:xfrm>
          <a:off x="2337161" y="4186797"/>
          <a:ext cx="2753169" cy="2363278"/>
        </a:xfrm>
        <a:prstGeom prst="hexagon">
          <a:avLst>
            <a:gd name="adj" fmla="val 25000"/>
            <a:gd name="vf" fmla="val 11547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5560" rIns="0" bIns="35560" numCol="1" spcCol="1270" anchor="ctr" anchorCtr="0">
          <a:noAutofit/>
        </a:bodyPr>
        <a:lstStyle/>
        <a:p>
          <a:pPr marL="0" lvl="0" indent="0" algn="ctr" defTabSz="1244600" rtl="0">
            <a:lnSpc>
              <a:spcPct val="90000"/>
            </a:lnSpc>
            <a:spcBef>
              <a:spcPct val="0"/>
            </a:spcBef>
            <a:spcAft>
              <a:spcPct val="35000"/>
            </a:spcAft>
            <a:buNone/>
          </a:pPr>
          <a:r>
            <a:rPr lang="en-US" sz="2800" kern="1200" dirty="0"/>
            <a:t>Partnerships</a:t>
          </a:r>
          <a:endParaRPr lang="he-IL" sz="2800" kern="1200" dirty="0"/>
        </a:p>
      </dsp:txBody>
      <dsp:txXfrm>
        <a:off x="2763532" y="4552787"/>
        <a:ext cx="1900427" cy="1631298"/>
      </dsp:txXfrm>
    </dsp:sp>
    <dsp:sp modelId="{B104547C-84D4-443C-90B5-11269BD8EE7E}">
      <dsp:nvSpPr>
        <dsp:cNvPr id="0" name=""/>
        <dsp:cNvSpPr/>
      </dsp:nvSpPr>
      <dsp:spPr>
        <a:xfrm>
          <a:off x="4229713" y="4240536"/>
          <a:ext cx="321405" cy="277151"/>
        </a:xfrm>
        <a:prstGeom prst="hexagon">
          <a:avLst>
            <a:gd name="adj" fmla="val 25000"/>
            <a:gd name="vf" fmla="val 115470"/>
          </a:avLst>
        </a:prstGeom>
        <a:solidFill>
          <a:schemeClr val="accent1"/>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9A868D3-36BB-4832-9107-ED1A63EA7A44}">
      <dsp:nvSpPr>
        <dsp:cNvPr id="0" name=""/>
        <dsp:cNvSpPr/>
      </dsp:nvSpPr>
      <dsp:spPr>
        <a:xfrm>
          <a:off x="0" y="2902162"/>
          <a:ext cx="2753169" cy="2363278"/>
        </a:xfrm>
        <a:prstGeom prst="hexagon">
          <a:avLst>
            <a:gd name="adj" fmla="val 25000"/>
            <a:gd name="vf" fmla="val 11547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31000" b="-31000"/>
          </a:stretch>
        </a:blip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C1AD184-6477-4835-818A-E0D2FF5C0CE8}">
      <dsp:nvSpPr>
        <dsp:cNvPr id="0" name=""/>
        <dsp:cNvSpPr/>
      </dsp:nvSpPr>
      <dsp:spPr>
        <a:xfrm>
          <a:off x="1864150" y="4937727"/>
          <a:ext cx="321405" cy="277151"/>
        </a:xfrm>
        <a:prstGeom prst="hexagon">
          <a:avLst>
            <a:gd name="adj" fmla="val 25000"/>
            <a:gd name="vf" fmla="val 115470"/>
          </a:avLst>
        </a:prstGeom>
        <a:no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CDC7643-8938-44B6-9D81-836CC17FC6F9}">
      <dsp:nvSpPr>
        <dsp:cNvPr id="0" name=""/>
        <dsp:cNvSpPr/>
      </dsp:nvSpPr>
      <dsp:spPr>
        <a:xfrm>
          <a:off x="4671898" y="2884060"/>
          <a:ext cx="2753169" cy="2363278"/>
        </a:xfrm>
        <a:prstGeom prst="hexagon">
          <a:avLst>
            <a:gd name="adj" fmla="val 25000"/>
            <a:gd name="vf" fmla="val 11547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5560" rIns="0" bIns="35560" numCol="1" spcCol="1270" anchor="ctr" anchorCtr="0">
          <a:noAutofit/>
        </a:bodyPr>
        <a:lstStyle/>
        <a:p>
          <a:pPr marL="0" lvl="0" indent="0" algn="ctr" defTabSz="1244600" rtl="0">
            <a:lnSpc>
              <a:spcPct val="90000"/>
            </a:lnSpc>
            <a:spcBef>
              <a:spcPct val="0"/>
            </a:spcBef>
            <a:spcAft>
              <a:spcPct val="35000"/>
            </a:spcAft>
            <a:buNone/>
          </a:pPr>
          <a:r>
            <a:rPr lang="en-US" sz="2800" kern="1200" dirty="0"/>
            <a:t>Teacher Professional </a:t>
          </a:r>
          <a:r>
            <a:rPr lang="en-US" sz="2700" kern="1200" dirty="0"/>
            <a:t>Development</a:t>
          </a:r>
          <a:endParaRPr lang="he-IL" sz="2700" kern="1200" dirty="0"/>
        </a:p>
      </dsp:txBody>
      <dsp:txXfrm>
        <a:off x="5098269" y="3250050"/>
        <a:ext cx="1900427" cy="1631298"/>
      </dsp:txXfrm>
    </dsp:sp>
    <dsp:sp modelId="{4800E981-5F7F-4B73-9C73-AAD062EDF77D}">
      <dsp:nvSpPr>
        <dsp:cNvPr id="0" name=""/>
        <dsp:cNvSpPr/>
      </dsp:nvSpPr>
      <dsp:spPr>
        <a:xfrm>
          <a:off x="4791970" y="3926556"/>
          <a:ext cx="321405" cy="277151"/>
        </a:xfrm>
        <a:prstGeom prst="hexagon">
          <a:avLst>
            <a:gd name="adj" fmla="val 25000"/>
            <a:gd name="vf" fmla="val 115470"/>
          </a:avLst>
        </a:prstGeom>
        <a:solidFill>
          <a:schemeClr val="accent1"/>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1295E3A-8775-4FC5-A882-F065974E0A11}">
      <dsp:nvSpPr>
        <dsp:cNvPr id="0" name=""/>
        <dsp:cNvSpPr/>
      </dsp:nvSpPr>
      <dsp:spPr>
        <a:xfrm>
          <a:off x="7018762" y="4183051"/>
          <a:ext cx="2753169" cy="2363278"/>
        </a:xfrm>
        <a:prstGeom prst="hexagon">
          <a:avLst>
            <a:gd name="adj" fmla="val 25000"/>
            <a:gd name="vf" fmla="val 11547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8000" r="-8000"/>
          </a:stretch>
        </a:blip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0DBE3E7-CF6C-49AF-A5C7-E85337B7043A}">
      <dsp:nvSpPr>
        <dsp:cNvPr id="0" name=""/>
        <dsp:cNvSpPr/>
      </dsp:nvSpPr>
      <dsp:spPr>
        <a:xfrm>
          <a:off x="7539229" y="4251147"/>
          <a:ext cx="321405" cy="277151"/>
        </a:xfrm>
        <a:prstGeom prst="hexagon">
          <a:avLst>
            <a:gd name="adj" fmla="val 25000"/>
            <a:gd name="vf" fmla="val 115470"/>
          </a:avLst>
        </a:prstGeom>
        <a:no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12C74D0-3C4C-4D5F-8947-1C8D71E20F65}">
      <dsp:nvSpPr>
        <dsp:cNvPr id="0" name=""/>
        <dsp:cNvSpPr/>
      </dsp:nvSpPr>
      <dsp:spPr>
        <a:xfrm>
          <a:off x="2337161" y="1610661"/>
          <a:ext cx="2753169" cy="2363278"/>
        </a:xfrm>
        <a:prstGeom prst="hexagon">
          <a:avLst>
            <a:gd name="adj" fmla="val 25000"/>
            <a:gd name="vf" fmla="val 11547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5560" rIns="0" bIns="35560" numCol="1" spcCol="1270" anchor="ctr" anchorCtr="0">
          <a:noAutofit/>
        </a:bodyPr>
        <a:lstStyle/>
        <a:p>
          <a:pPr marL="0" lvl="0" indent="0" algn="ctr" defTabSz="1244600" rtl="0">
            <a:lnSpc>
              <a:spcPct val="90000"/>
            </a:lnSpc>
            <a:spcBef>
              <a:spcPct val="0"/>
            </a:spcBef>
            <a:spcAft>
              <a:spcPct val="35000"/>
            </a:spcAft>
            <a:buNone/>
          </a:pPr>
          <a:r>
            <a:rPr lang="en-US" sz="2800" kern="1200" dirty="0"/>
            <a:t>Curriculum and Resources</a:t>
          </a:r>
          <a:endParaRPr lang="he-IL" sz="2800" kern="1200" dirty="0"/>
        </a:p>
      </dsp:txBody>
      <dsp:txXfrm>
        <a:off x="2763532" y="1976651"/>
        <a:ext cx="1900427" cy="1631298"/>
      </dsp:txXfrm>
    </dsp:sp>
    <dsp:sp modelId="{4E1EA624-C904-4869-BAEF-353380ED7EAD}">
      <dsp:nvSpPr>
        <dsp:cNvPr id="0" name=""/>
        <dsp:cNvSpPr/>
      </dsp:nvSpPr>
      <dsp:spPr>
        <a:xfrm>
          <a:off x="4211015" y="3634700"/>
          <a:ext cx="321405" cy="277151"/>
        </a:xfrm>
        <a:prstGeom prst="hexagon">
          <a:avLst>
            <a:gd name="adj" fmla="val 25000"/>
            <a:gd name="vf" fmla="val 115470"/>
          </a:avLst>
        </a:prstGeom>
        <a:solidFill>
          <a:schemeClr val="accent1"/>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D9D1B55-ECA4-4883-ACFB-6CBEE9CE2AD6}">
      <dsp:nvSpPr>
        <dsp:cNvPr id="0" name=""/>
        <dsp:cNvSpPr/>
      </dsp:nvSpPr>
      <dsp:spPr>
        <a:xfrm>
          <a:off x="4671898" y="307924"/>
          <a:ext cx="2753169" cy="2363278"/>
        </a:xfrm>
        <a:prstGeom prst="hexagon">
          <a:avLst>
            <a:gd name="adj" fmla="val 25000"/>
            <a:gd name="vf" fmla="val 11547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29000" r="-29000"/>
          </a:stretch>
        </a:blip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AAE9945-F59E-4B72-84A6-5511D0B34345}">
      <dsp:nvSpPr>
        <dsp:cNvPr id="0" name=""/>
        <dsp:cNvSpPr/>
      </dsp:nvSpPr>
      <dsp:spPr>
        <a:xfrm>
          <a:off x="5427504" y="2360300"/>
          <a:ext cx="321405" cy="277151"/>
        </a:xfrm>
        <a:prstGeom prst="hexagon">
          <a:avLst>
            <a:gd name="adj" fmla="val 25000"/>
            <a:gd name="vf" fmla="val 115470"/>
          </a:avLst>
        </a:prstGeom>
        <a:no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A0C596D-5452-4330-98DE-0CDBBC9F1EC9}">
      <dsp:nvSpPr>
        <dsp:cNvPr id="0" name=""/>
        <dsp:cNvSpPr/>
      </dsp:nvSpPr>
      <dsp:spPr>
        <a:xfrm>
          <a:off x="7018762" y="1606916"/>
          <a:ext cx="2753169" cy="2363278"/>
        </a:xfrm>
        <a:prstGeom prst="hexagon">
          <a:avLst>
            <a:gd name="adj" fmla="val 25000"/>
            <a:gd name="vf" fmla="val 11547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5560" rIns="0" bIns="35560" numCol="1" spcCol="1270" anchor="ctr" anchorCtr="0">
          <a:noAutofit/>
        </a:bodyPr>
        <a:lstStyle/>
        <a:p>
          <a:pPr marL="0" lvl="0" indent="0" algn="ctr" defTabSz="1244600" rtl="0">
            <a:lnSpc>
              <a:spcPct val="90000"/>
            </a:lnSpc>
            <a:spcBef>
              <a:spcPct val="0"/>
            </a:spcBef>
            <a:spcAft>
              <a:spcPct val="35000"/>
            </a:spcAft>
            <a:buNone/>
          </a:pPr>
          <a:r>
            <a:rPr lang="en-US" sz="2800" kern="1200" dirty="0"/>
            <a:t>Social Education</a:t>
          </a:r>
          <a:endParaRPr lang="he-IL" sz="2800" kern="1200" dirty="0"/>
        </a:p>
      </dsp:txBody>
      <dsp:txXfrm>
        <a:off x="7445133" y="1972906"/>
        <a:ext cx="1900427" cy="1631298"/>
      </dsp:txXfrm>
    </dsp:sp>
    <dsp:sp modelId="{E85B32CC-0ECD-4A49-B677-AAABA38D0E1A}">
      <dsp:nvSpPr>
        <dsp:cNvPr id="0" name=""/>
        <dsp:cNvSpPr/>
      </dsp:nvSpPr>
      <dsp:spPr>
        <a:xfrm>
          <a:off x="9386246" y="2649979"/>
          <a:ext cx="321405" cy="277151"/>
        </a:xfrm>
        <a:prstGeom prst="hexagon">
          <a:avLst>
            <a:gd name="adj" fmla="val 25000"/>
            <a:gd name="vf" fmla="val 115470"/>
          </a:avLst>
        </a:prstGeom>
        <a:solidFill>
          <a:schemeClr val="accent1"/>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9298064-D751-4FC1-9097-8E464721DECD}">
      <dsp:nvSpPr>
        <dsp:cNvPr id="0" name=""/>
        <dsp:cNvSpPr/>
      </dsp:nvSpPr>
      <dsp:spPr>
        <a:xfrm>
          <a:off x="9375330" y="2905907"/>
          <a:ext cx="2753169" cy="2363278"/>
        </a:xfrm>
        <a:prstGeom prst="hexagon">
          <a:avLst>
            <a:gd name="adj" fmla="val 25000"/>
            <a:gd name="vf" fmla="val 115470"/>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8000" r="-8000"/>
          </a:stretch>
        </a:blip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98FAA2B-E2B4-4B6F-A25F-61F7D8B6582F}">
      <dsp:nvSpPr>
        <dsp:cNvPr id="0" name=""/>
        <dsp:cNvSpPr/>
      </dsp:nvSpPr>
      <dsp:spPr>
        <a:xfrm>
          <a:off x="9930815" y="2947730"/>
          <a:ext cx="321405" cy="277151"/>
        </a:xfrm>
        <a:prstGeom prst="hexagon">
          <a:avLst>
            <a:gd name="adj" fmla="val 25000"/>
            <a:gd name="vf" fmla="val 115470"/>
          </a:avLst>
        </a:prstGeom>
        <a:no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AC72B9-9BE8-4D59-BFC3-AEFC19540824}">
      <dsp:nvSpPr>
        <dsp:cNvPr id="0" name=""/>
        <dsp:cNvSpPr/>
      </dsp:nvSpPr>
      <dsp:spPr>
        <a:xfrm>
          <a:off x="0" y="151323"/>
          <a:ext cx="6953250" cy="743535"/>
        </a:xfrm>
        <a:prstGeom prst="round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b="1" kern="1200"/>
            <a:t>Organizing axes</a:t>
          </a:r>
          <a:endParaRPr lang="en-US" sz="3100" kern="1200"/>
        </a:p>
      </dsp:txBody>
      <dsp:txXfrm>
        <a:off x="36296" y="187619"/>
        <a:ext cx="6880658" cy="670943"/>
      </dsp:txXfrm>
    </dsp:sp>
    <dsp:sp modelId="{7484C5B4-7BCC-413C-891A-17A1AC190883}">
      <dsp:nvSpPr>
        <dsp:cNvPr id="0" name=""/>
        <dsp:cNvSpPr/>
      </dsp:nvSpPr>
      <dsp:spPr>
        <a:xfrm>
          <a:off x="0" y="894859"/>
          <a:ext cx="6953250" cy="43635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0766" tIns="39370" rIns="220472" bIns="39370" numCol="1" spcCol="1270" anchor="t" anchorCtr="0">
          <a:noAutofit/>
        </a:bodyPr>
        <a:lstStyle/>
        <a:p>
          <a:pPr marL="228600" lvl="1" indent="-228600" algn="l" defTabSz="1066800">
            <a:lnSpc>
              <a:spcPct val="90000"/>
            </a:lnSpc>
            <a:spcBef>
              <a:spcPct val="0"/>
            </a:spcBef>
            <a:spcAft>
              <a:spcPct val="20000"/>
            </a:spcAft>
            <a:buChar char="•"/>
          </a:pPr>
          <a:r>
            <a:rPr lang="en-AU" sz="2400" kern="1200"/>
            <a:t>Climate</a:t>
          </a:r>
          <a:endParaRPr lang="en-US" sz="2400" kern="1200"/>
        </a:p>
        <a:p>
          <a:pPr marL="228600" lvl="1" indent="-228600" algn="l" defTabSz="1066800">
            <a:lnSpc>
              <a:spcPct val="90000"/>
            </a:lnSpc>
            <a:spcBef>
              <a:spcPct val="0"/>
            </a:spcBef>
            <a:spcAft>
              <a:spcPct val="20000"/>
            </a:spcAft>
            <a:buChar char="•"/>
          </a:pPr>
          <a:r>
            <a:rPr lang="en-AU" sz="2400" kern="1200"/>
            <a:t>Measurement methods and evidence of climate change</a:t>
          </a:r>
          <a:endParaRPr lang="en-US" sz="2400" kern="1200"/>
        </a:p>
        <a:p>
          <a:pPr marL="228600" lvl="1" indent="-228600" algn="l" defTabSz="1066800">
            <a:lnSpc>
              <a:spcPct val="90000"/>
            </a:lnSpc>
            <a:spcBef>
              <a:spcPct val="0"/>
            </a:spcBef>
            <a:spcAft>
              <a:spcPct val="20000"/>
            </a:spcAft>
            <a:buChar char="•"/>
          </a:pPr>
          <a:r>
            <a:rPr lang="en-AU" sz="2400" kern="1200" dirty="0"/>
            <a:t>Discourse on climate change in the public sphere</a:t>
          </a:r>
          <a:endParaRPr lang="en-US" sz="2400" kern="1200" dirty="0"/>
        </a:p>
        <a:p>
          <a:pPr marL="228600" lvl="1" indent="-228600" algn="l" defTabSz="1066800">
            <a:lnSpc>
              <a:spcPct val="90000"/>
            </a:lnSpc>
            <a:spcBef>
              <a:spcPct val="0"/>
            </a:spcBef>
            <a:spcAft>
              <a:spcPct val="20000"/>
            </a:spcAft>
            <a:buChar char="•"/>
          </a:pPr>
          <a:r>
            <a:rPr lang="en-AU" sz="2400" kern="1200"/>
            <a:t>Models, forecasts and scenarios </a:t>
          </a:r>
          <a:endParaRPr lang="en-US" sz="2400" kern="1200"/>
        </a:p>
        <a:p>
          <a:pPr marL="228600" lvl="1" indent="-228600" algn="l" defTabSz="1066800">
            <a:lnSpc>
              <a:spcPct val="90000"/>
            </a:lnSpc>
            <a:spcBef>
              <a:spcPct val="0"/>
            </a:spcBef>
            <a:spcAft>
              <a:spcPct val="20000"/>
            </a:spcAft>
            <a:buChar char="•"/>
          </a:pPr>
          <a:r>
            <a:rPr lang="en-AU" sz="2400" kern="1200" dirty="0"/>
            <a:t>Causes of climate change</a:t>
          </a:r>
          <a:endParaRPr lang="en-US" sz="2400" kern="1200" dirty="0"/>
        </a:p>
        <a:p>
          <a:pPr marL="228600" lvl="1" indent="-228600" algn="l" defTabSz="1066800">
            <a:lnSpc>
              <a:spcPct val="90000"/>
            </a:lnSpc>
            <a:spcBef>
              <a:spcPct val="0"/>
            </a:spcBef>
            <a:spcAft>
              <a:spcPct val="20000"/>
            </a:spcAft>
            <a:buChar char="•"/>
          </a:pPr>
          <a:r>
            <a:rPr lang="en-US" sz="2400" kern="1200" dirty="0"/>
            <a:t>Implications of climate change for the ecosystem; for society and economy </a:t>
          </a:r>
        </a:p>
        <a:p>
          <a:pPr marL="228600" lvl="1" indent="-228600" algn="l" defTabSz="1066800">
            <a:lnSpc>
              <a:spcPct val="90000"/>
            </a:lnSpc>
            <a:spcBef>
              <a:spcPct val="0"/>
            </a:spcBef>
            <a:spcAft>
              <a:spcPct val="20000"/>
            </a:spcAft>
            <a:buChar char="•"/>
          </a:pPr>
          <a:r>
            <a:rPr lang="en-US" sz="2400" kern="1200"/>
            <a:t>Ways of coping:</a:t>
          </a:r>
          <a:r>
            <a:rPr lang="en-AU" sz="2400" kern="1200"/>
            <a:t> mitigation, adaptation, international organizations, governance and policy</a:t>
          </a:r>
          <a:endParaRPr lang="en-US" sz="2400" kern="1200"/>
        </a:p>
        <a:p>
          <a:pPr marL="228600" lvl="1" indent="-228600" algn="l" defTabSz="1066800">
            <a:lnSpc>
              <a:spcPct val="90000"/>
            </a:lnSpc>
            <a:spcBef>
              <a:spcPct val="0"/>
            </a:spcBef>
            <a:spcAft>
              <a:spcPct val="20000"/>
            </a:spcAft>
            <a:buChar char="•"/>
          </a:pPr>
          <a:r>
            <a:rPr lang="en-AU" sz="2400" kern="1200"/>
            <a:t>Ethics</a:t>
          </a:r>
          <a:endParaRPr lang="en-US" sz="2400" kern="1200"/>
        </a:p>
      </dsp:txBody>
      <dsp:txXfrm>
        <a:off x="0" y="894859"/>
        <a:ext cx="6953250" cy="436356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2073F0-61FA-4591-8F94-AED2CF502F4B}">
      <dsp:nvSpPr>
        <dsp:cNvPr id="0" name=""/>
        <dsp:cNvSpPr/>
      </dsp:nvSpPr>
      <dsp:spPr>
        <a:xfrm>
          <a:off x="5457" y="898536"/>
          <a:ext cx="2561841" cy="1773391"/>
        </a:xfrm>
        <a:prstGeom prst="homePlate">
          <a:avLst>
            <a:gd name="adj" fmla="val 25000"/>
          </a:avLst>
        </a:prstGeom>
        <a:solidFill>
          <a:schemeClr val="accent1">
            <a:alpha val="9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02" tIns="40640" rIns="312807" bIns="40640" numCol="1" spcCol="1270" anchor="t" anchorCtr="0">
          <a:noAutofit/>
        </a:bodyPr>
        <a:lstStyle/>
        <a:p>
          <a:pPr marL="0" lvl="0" indent="0" algn="r" defTabSz="711200" rtl="1">
            <a:lnSpc>
              <a:spcPct val="90000"/>
            </a:lnSpc>
            <a:spcBef>
              <a:spcPct val="0"/>
            </a:spcBef>
            <a:spcAft>
              <a:spcPct val="35000"/>
            </a:spcAft>
            <a:buNone/>
          </a:pPr>
          <a:r>
            <a:rPr lang="en-US" sz="1600" b="1" kern="1200" dirty="0">
              <a:solidFill>
                <a:schemeClr val="tx1"/>
              </a:solidFill>
              <a:latin typeface="Calibri" panose="020F0502020204030204" pitchFamily="34" charset="0"/>
              <a:ea typeface="Calibri" panose="020F0502020204030204" pitchFamily="34" charset="0"/>
              <a:cs typeface="Calibri" panose="020F0502020204030204" pitchFamily="34" charset="0"/>
            </a:rPr>
            <a:t>Establishing an expert committee</a:t>
          </a:r>
          <a:endParaRPr lang="he-IL" sz="2400" b="1" kern="12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171450" lvl="1" indent="-171450" algn="r" defTabSz="800100" rtl="1">
            <a:lnSpc>
              <a:spcPct val="90000"/>
            </a:lnSpc>
            <a:spcBef>
              <a:spcPct val="0"/>
            </a:spcBef>
            <a:spcAft>
              <a:spcPct val="15000"/>
            </a:spcAft>
            <a:buChar char="•"/>
          </a:pPr>
          <a:r>
            <a:rPr lang="en-US" sz="1800" kern="1200" dirty="0">
              <a:solidFill>
                <a:schemeClr val="tx1"/>
              </a:solidFill>
              <a:latin typeface="Calibri" panose="020F0502020204030204" pitchFamily="34" charset="0"/>
              <a:ea typeface="Calibri" panose="020F0502020204030204" pitchFamily="34" charset="0"/>
              <a:cs typeface="Calibri" panose="020F0502020204030204" pitchFamily="34" charset="0"/>
            </a:rPr>
            <a:t>review</a:t>
          </a:r>
          <a:endParaRPr lang="he-IL" sz="1800" kern="12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171450" lvl="1" indent="-171450" algn="r" defTabSz="800100" rtl="1">
            <a:lnSpc>
              <a:spcPct val="90000"/>
            </a:lnSpc>
            <a:spcBef>
              <a:spcPct val="0"/>
            </a:spcBef>
            <a:spcAft>
              <a:spcPct val="15000"/>
            </a:spcAft>
            <a:buChar char="•"/>
          </a:pPr>
          <a:r>
            <a:rPr lang="en-US" sz="1800" kern="1200" dirty="0">
              <a:solidFill>
                <a:schemeClr val="tx1"/>
              </a:solidFill>
              <a:latin typeface="Calibri" panose="020F0502020204030204" pitchFamily="34" charset="0"/>
              <a:ea typeface="Calibri" panose="020F0502020204030204" pitchFamily="34" charset="0"/>
              <a:cs typeface="Calibri" panose="020F0502020204030204" pitchFamily="34" charset="0"/>
            </a:rPr>
            <a:t>Curriculum</a:t>
          </a:r>
          <a:endParaRPr lang="he-IL" sz="1800" kern="12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171450" lvl="1" indent="-171450" algn="r" defTabSz="800100" rtl="1">
            <a:lnSpc>
              <a:spcPct val="90000"/>
            </a:lnSpc>
            <a:spcBef>
              <a:spcPct val="0"/>
            </a:spcBef>
            <a:spcAft>
              <a:spcPct val="15000"/>
            </a:spcAft>
            <a:buChar char="•"/>
          </a:pPr>
          <a:r>
            <a:rPr lang="en-US" sz="1800" kern="1200" dirty="0">
              <a:solidFill>
                <a:schemeClr val="tx1"/>
              </a:solidFill>
              <a:latin typeface="Calibri" panose="020F0502020204030204" pitchFamily="34" charset="0"/>
              <a:ea typeface="Calibri" panose="020F0502020204030204" pitchFamily="34" charset="0"/>
              <a:cs typeface="Calibri" panose="020F0502020204030204" pitchFamily="34" charset="0"/>
            </a:rPr>
            <a:t>Resources editing</a:t>
          </a:r>
          <a:endParaRPr lang="he-IL" sz="1800" kern="1200" dirty="0">
            <a:solidFill>
              <a:schemeClr val="tx1"/>
            </a:solidFill>
            <a:latin typeface="Calibri" panose="020F0502020204030204" pitchFamily="34" charset="0"/>
            <a:ea typeface="Calibri" panose="020F0502020204030204" pitchFamily="34" charset="0"/>
            <a:cs typeface="Calibri" panose="020F0502020204030204" pitchFamily="34" charset="0"/>
          </a:endParaRPr>
        </a:p>
      </dsp:txBody>
      <dsp:txXfrm>
        <a:off x="5457" y="898536"/>
        <a:ext cx="2340167" cy="1773391"/>
      </dsp:txXfrm>
    </dsp:sp>
    <dsp:sp modelId="{5E416695-3501-4A11-B191-617B90EAB0F0}">
      <dsp:nvSpPr>
        <dsp:cNvPr id="0" name=""/>
        <dsp:cNvSpPr/>
      </dsp:nvSpPr>
      <dsp:spPr>
        <a:xfrm>
          <a:off x="2123951" y="898536"/>
          <a:ext cx="2216739" cy="1773391"/>
        </a:xfrm>
        <a:prstGeom prst="chevron">
          <a:avLst>
            <a:gd name="adj" fmla="val 25000"/>
          </a:avLst>
        </a:prstGeom>
        <a:solidFill>
          <a:schemeClr val="accent1">
            <a:alpha val="90000"/>
            <a:hueOff val="0"/>
            <a:satOff val="0"/>
            <a:lumOff val="0"/>
            <a:alphaOff val="-8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02" tIns="40640" rIns="78202" bIns="40640" numCol="1" spcCol="1270" anchor="t" anchorCtr="0">
          <a:noAutofit/>
        </a:bodyPr>
        <a:lstStyle/>
        <a:p>
          <a:pPr marL="0" lvl="0" indent="0" algn="ctr" defTabSz="711200" rtl="1">
            <a:lnSpc>
              <a:spcPct val="90000"/>
            </a:lnSpc>
            <a:spcBef>
              <a:spcPct val="0"/>
            </a:spcBef>
            <a:spcAft>
              <a:spcPct val="35000"/>
            </a:spcAft>
            <a:buNone/>
          </a:pPr>
          <a:r>
            <a:rPr lang="en-US" sz="1600" b="1" kern="1200" dirty="0">
              <a:solidFill>
                <a:schemeClr val="tx1"/>
              </a:solidFill>
              <a:latin typeface="Calibri" panose="020F0502020204030204" pitchFamily="34" charset="0"/>
              <a:ea typeface="Calibri" panose="020F0502020204030204" pitchFamily="34" charset="0"/>
              <a:cs typeface="Calibri" panose="020F0502020204030204" pitchFamily="34" charset="0"/>
            </a:rPr>
            <a:t>Establishing a wide HQ team with all divisions</a:t>
          </a:r>
          <a:endParaRPr lang="he-IL" sz="1600" b="1" kern="1200" dirty="0">
            <a:solidFill>
              <a:schemeClr val="tx1"/>
            </a:solidFill>
            <a:latin typeface="Calibri" panose="020F0502020204030204" pitchFamily="34" charset="0"/>
            <a:ea typeface="Calibri" panose="020F0502020204030204" pitchFamily="34" charset="0"/>
            <a:cs typeface="Calibri" panose="020F0502020204030204" pitchFamily="34" charset="0"/>
          </a:endParaRPr>
        </a:p>
      </dsp:txBody>
      <dsp:txXfrm>
        <a:off x="2567299" y="898536"/>
        <a:ext cx="1330043" cy="1773391"/>
      </dsp:txXfrm>
    </dsp:sp>
    <dsp:sp modelId="{A41D1258-2A06-4089-AC60-272E23CA4B9D}">
      <dsp:nvSpPr>
        <dsp:cNvPr id="0" name=""/>
        <dsp:cNvSpPr/>
      </dsp:nvSpPr>
      <dsp:spPr>
        <a:xfrm>
          <a:off x="3897342" y="898536"/>
          <a:ext cx="2491992" cy="1773391"/>
        </a:xfrm>
        <a:prstGeom prst="chevron">
          <a:avLst>
            <a:gd name="adj" fmla="val 25000"/>
          </a:avLst>
        </a:prstGeom>
        <a:solidFill>
          <a:schemeClr val="accent1">
            <a:alpha val="90000"/>
            <a:hueOff val="0"/>
            <a:satOff val="0"/>
            <a:lumOff val="0"/>
            <a:alphaOff val="-16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02" tIns="40640" rIns="78202" bIns="40640" numCol="1" spcCol="1270" anchor="t" anchorCtr="0">
          <a:noAutofit/>
        </a:bodyPr>
        <a:lstStyle/>
        <a:p>
          <a:pPr marL="0" lvl="0" indent="0" algn="ctr" defTabSz="711200" rtl="1">
            <a:lnSpc>
              <a:spcPct val="90000"/>
            </a:lnSpc>
            <a:spcBef>
              <a:spcPct val="0"/>
            </a:spcBef>
            <a:spcAft>
              <a:spcPct val="35000"/>
            </a:spcAft>
            <a:buNone/>
          </a:pPr>
          <a:r>
            <a:rPr lang="en-US" sz="1600" b="1" kern="1200" dirty="0">
              <a:solidFill>
                <a:schemeClr val="tx1"/>
              </a:solidFill>
              <a:latin typeface="Calibri" panose="020F0502020204030204" pitchFamily="34" charset="0"/>
              <a:ea typeface="Calibri" panose="020F0502020204030204" pitchFamily="34" charset="0"/>
              <a:cs typeface="Calibri" panose="020F0502020204030204" pitchFamily="34" charset="0"/>
            </a:rPr>
            <a:t>Continuous consultation with the Ministry of Env. Prot. and Env. NGOs</a:t>
          </a:r>
          <a:endParaRPr lang="he-IL" sz="1600" b="1" kern="1200" dirty="0">
            <a:solidFill>
              <a:schemeClr val="tx1"/>
            </a:solidFill>
            <a:latin typeface="Calibri" panose="020F0502020204030204" pitchFamily="34" charset="0"/>
            <a:ea typeface="Calibri" panose="020F0502020204030204" pitchFamily="34" charset="0"/>
            <a:cs typeface="Calibri" panose="020F0502020204030204" pitchFamily="34" charset="0"/>
          </a:endParaRPr>
        </a:p>
      </dsp:txBody>
      <dsp:txXfrm>
        <a:off x="4340690" y="898536"/>
        <a:ext cx="1605296" cy="1773391"/>
      </dsp:txXfrm>
    </dsp:sp>
    <dsp:sp modelId="{1732E890-F49F-4E10-A9F6-E429C03C73AC}">
      <dsp:nvSpPr>
        <dsp:cNvPr id="0" name=""/>
        <dsp:cNvSpPr/>
      </dsp:nvSpPr>
      <dsp:spPr>
        <a:xfrm>
          <a:off x="5945986" y="898536"/>
          <a:ext cx="2480354" cy="1773391"/>
        </a:xfrm>
        <a:prstGeom prst="chevron">
          <a:avLst>
            <a:gd name="adj" fmla="val 25000"/>
          </a:avLst>
        </a:prstGeom>
        <a:solidFill>
          <a:schemeClr val="accent1">
            <a:alpha val="90000"/>
            <a:hueOff val="0"/>
            <a:satOff val="0"/>
            <a:lumOff val="0"/>
            <a:alphaOff val="-24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02" tIns="40640" rIns="78202" bIns="40640" numCol="1" spcCol="1270" anchor="t" anchorCtr="0">
          <a:noAutofit/>
        </a:bodyPr>
        <a:lstStyle/>
        <a:p>
          <a:pPr marL="0" lvl="0" indent="0" algn="ctr" defTabSz="711200" rtl="1">
            <a:lnSpc>
              <a:spcPct val="90000"/>
            </a:lnSpc>
            <a:spcBef>
              <a:spcPct val="0"/>
            </a:spcBef>
            <a:spcAft>
              <a:spcPct val="35000"/>
            </a:spcAft>
            <a:buNone/>
          </a:pPr>
          <a:r>
            <a:rPr lang="en-US" sz="1600" b="1" kern="1200" dirty="0">
              <a:solidFill>
                <a:schemeClr val="tx1"/>
              </a:solidFill>
              <a:latin typeface="Calibri" panose="020F0502020204030204" pitchFamily="34" charset="0"/>
              <a:ea typeface="Calibri" panose="020F0502020204030204" pitchFamily="34" charset="0"/>
              <a:cs typeface="Calibri" panose="020F0502020204030204" pitchFamily="34" charset="0"/>
            </a:rPr>
            <a:t>Developing the pedagogical conceptual view</a:t>
          </a:r>
          <a:endParaRPr lang="he-IL" sz="1600" b="1" kern="12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0" lvl="0" indent="0" algn="ctr" defTabSz="711200" rtl="1">
            <a:lnSpc>
              <a:spcPct val="90000"/>
            </a:lnSpc>
            <a:spcBef>
              <a:spcPct val="0"/>
            </a:spcBef>
            <a:spcAft>
              <a:spcPct val="35000"/>
            </a:spcAft>
            <a:buNone/>
          </a:pPr>
          <a:r>
            <a:rPr lang="en-US" sz="1600" kern="1200" dirty="0">
              <a:solidFill>
                <a:schemeClr val="tx1"/>
              </a:solidFill>
              <a:latin typeface="Calibri" panose="020F0502020204030204" pitchFamily="34" charset="0"/>
              <a:ea typeface="Calibri" panose="020F0502020204030204" pitchFamily="34" charset="0"/>
              <a:cs typeface="Calibri" panose="020F0502020204030204" pitchFamily="34" charset="0"/>
            </a:rPr>
            <a:t>“open code” and partnerships</a:t>
          </a:r>
          <a:endParaRPr lang="he-IL" sz="1600" kern="1200" dirty="0">
            <a:solidFill>
              <a:schemeClr val="tx1"/>
            </a:solidFill>
            <a:latin typeface="Calibri" panose="020F0502020204030204" pitchFamily="34" charset="0"/>
            <a:ea typeface="Calibri" panose="020F0502020204030204" pitchFamily="34" charset="0"/>
            <a:cs typeface="Calibri" panose="020F0502020204030204" pitchFamily="34" charset="0"/>
          </a:endParaRPr>
        </a:p>
      </dsp:txBody>
      <dsp:txXfrm>
        <a:off x="6389334" y="898536"/>
        <a:ext cx="1593658" cy="1773391"/>
      </dsp:txXfrm>
    </dsp:sp>
    <dsp:sp modelId="{1F35FFA7-7D93-49CA-B7E5-E4FE0CA44AC8}">
      <dsp:nvSpPr>
        <dsp:cNvPr id="0" name=""/>
        <dsp:cNvSpPr/>
      </dsp:nvSpPr>
      <dsp:spPr>
        <a:xfrm>
          <a:off x="7982993" y="898536"/>
          <a:ext cx="2216739" cy="1773391"/>
        </a:xfrm>
        <a:prstGeom prst="chevron">
          <a:avLst>
            <a:gd name="adj" fmla="val 25000"/>
          </a:avLst>
        </a:prstGeom>
        <a:solidFill>
          <a:schemeClr val="accent1">
            <a:alpha val="90000"/>
            <a:hueOff val="0"/>
            <a:satOff val="0"/>
            <a:lumOff val="0"/>
            <a:alphaOff val="-32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02" tIns="40640" rIns="78202" bIns="40640" numCol="1" spcCol="1270" anchor="t" anchorCtr="0">
          <a:noAutofit/>
        </a:bodyPr>
        <a:lstStyle/>
        <a:p>
          <a:pPr marL="0" lvl="0" indent="0" algn="ctr" defTabSz="711200" rtl="1">
            <a:lnSpc>
              <a:spcPct val="90000"/>
            </a:lnSpc>
            <a:spcBef>
              <a:spcPct val="0"/>
            </a:spcBef>
            <a:spcAft>
              <a:spcPct val="35000"/>
            </a:spcAft>
            <a:buNone/>
          </a:pPr>
          <a:r>
            <a:rPr lang="en-US" sz="1600" b="1" kern="1200" dirty="0">
              <a:solidFill>
                <a:schemeClr val="tx1"/>
              </a:solidFill>
              <a:latin typeface="Calibri" panose="020F0502020204030204" pitchFamily="34" charset="0"/>
              <a:ea typeface="Calibri" panose="020F0502020204030204" pitchFamily="34" charset="0"/>
              <a:cs typeface="Calibri" panose="020F0502020204030204" pitchFamily="34" charset="0"/>
            </a:rPr>
            <a:t>Developing an implementation plan in the HQ and districts</a:t>
          </a:r>
          <a:endParaRPr lang="he-IL" sz="1600" b="1" kern="1200" dirty="0">
            <a:solidFill>
              <a:schemeClr val="tx1"/>
            </a:solidFill>
            <a:latin typeface="Calibri" panose="020F0502020204030204" pitchFamily="34" charset="0"/>
            <a:ea typeface="Calibri" panose="020F0502020204030204" pitchFamily="34" charset="0"/>
            <a:cs typeface="Calibri" panose="020F0502020204030204" pitchFamily="34" charset="0"/>
          </a:endParaRPr>
        </a:p>
      </dsp:txBody>
      <dsp:txXfrm>
        <a:off x="8426341" y="898536"/>
        <a:ext cx="1330043" cy="1773391"/>
      </dsp:txXfrm>
    </dsp:sp>
    <dsp:sp modelId="{C4CDD088-FEE5-414A-8DCF-D5BCFDEEDF61}">
      <dsp:nvSpPr>
        <dsp:cNvPr id="0" name=""/>
        <dsp:cNvSpPr/>
      </dsp:nvSpPr>
      <dsp:spPr>
        <a:xfrm>
          <a:off x="9756384" y="898536"/>
          <a:ext cx="2216739" cy="1773391"/>
        </a:xfrm>
        <a:prstGeom prst="chevron">
          <a:avLst>
            <a:gd name="adj" fmla="val 25000"/>
          </a:avLst>
        </a:prstGeom>
        <a:solidFill>
          <a:schemeClr val="accent1">
            <a:alpha val="90000"/>
            <a:hueOff val="0"/>
            <a:satOff val="0"/>
            <a:lumOff val="0"/>
            <a:alpha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02" tIns="40640" rIns="78202" bIns="40640" numCol="1" spcCol="1270" anchor="t" anchorCtr="0">
          <a:noAutofit/>
        </a:bodyPr>
        <a:lstStyle/>
        <a:p>
          <a:pPr marL="0" lvl="0" indent="0" algn="ctr" defTabSz="711200" rtl="1">
            <a:lnSpc>
              <a:spcPct val="90000"/>
            </a:lnSpc>
            <a:spcBef>
              <a:spcPct val="0"/>
            </a:spcBef>
            <a:spcAft>
              <a:spcPct val="35000"/>
            </a:spcAft>
            <a:buNone/>
          </a:pPr>
          <a:r>
            <a:rPr lang="en-US" sz="1600" b="1" kern="1200" dirty="0">
              <a:solidFill>
                <a:schemeClr val="tx1"/>
              </a:solidFill>
              <a:latin typeface="Calibri" panose="020F0502020204030204" pitchFamily="34" charset="0"/>
              <a:ea typeface="Calibri" panose="020F0502020204030204" pitchFamily="34" charset="0"/>
              <a:cs typeface="Calibri" panose="020F0502020204030204" pitchFamily="34" charset="0"/>
            </a:rPr>
            <a:t>Appointing a “subject chief” and starting implementation in 2023-4 school year </a:t>
          </a:r>
          <a:endParaRPr lang="he-IL" sz="1600" b="1" kern="1200" dirty="0">
            <a:solidFill>
              <a:schemeClr val="tx1"/>
            </a:solidFill>
            <a:latin typeface="Calibri" panose="020F0502020204030204" pitchFamily="34" charset="0"/>
            <a:ea typeface="Calibri" panose="020F0502020204030204" pitchFamily="34" charset="0"/>
            <a:cs typeface="Calibri" panose="020F0502020204030204" pitchFamily="34" charset="0"/>
          </a:endParaRPr>
        </a:p>
      </dsp:txBody>
      <dsp:txXfrm>
        <a:off x="10199732" y="898536"/>
        <a:ext cx="1330043" cy="177339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BFCCE7-B551-4623-BA29-B10E7C8C59FF}">
      <dsp:nvSpPr>
        <dsp:cNvPr id="0" name=""/>
        <dsp:cNvSpPr/>
      </dsp:nvSpPr>
      <dsp:spPr>
        <a:xfrm>
          <a:off x="0" y="486847"/>
          <a:ext cx="1486866" cy="975755"/>
        </a:xfrm>
        <a:prstGeom prst="roundRect">
          <a:avLst>
            <a:gd name="adj" fmla="val 10000"/>
          </a:avLst>
        </a:prstGeom>
        <a:solidFill>
          <a:schemeClr val="accent1">
            <a:alpha val="9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1">
            <a:lnSpc>
              <a:spcPct val="90000"/>
            </a:lnSpc>
            <a:spcBef>
              <a:spcPct val="0"/>
            </a:spcBef>
            <a:spcAft>
              <a:spcPct val="35000"/>
            </a:spcAft>
            <a:buNone/>
          </a:pPr>
          <a:r>
            <a:rPr lang="en-US" sz="1800" b="1" kern="1200" dirty="0">
              <a:solidFill>
                <a:schemeClr val="tx1"/>
              </a:solidFill>
            </a:rPr>
            <a:t>Security and emergency protocols</a:t>
          </a:r>
          <a:endParaRPr lang="he-IL" sz="1800" b="1" kern="1200" dirty="0">
            <a:solidFill>
              <a:schemeClr val="tx1"/>
            </a:solidFill>
          </a:endParaRPr>
        </a:p>
      </dsp:txBody>
      <dsp:txXfrm>
        <a:off x="28579" y="515426"/>
        <a:ext cx="1429708" cy="918597"/>
      </dsp:txXfrm>
    </dsp:sp>
    <dsp:sp modelId="{A1A42843-4670-46B2-86B2-B8E6658D1CE5}">
      <dsp:nvSpPr>
        <dsp:cNvPr id="0" name=""/>
        <dsp:cNvSpPr/>
      </dsp:nvSpPr>
      <dsp:spPr>
        <a:xfrm>
          <a:off x="1635552" y="790353"/>
          <a:ext cx="315215" cy="368742"/>
        </a:xfrm>
        <a:prstGeom prst="rightArrow">
          <a:avLst>
            <a:gd name="adj1" fmla="val 60000"/>
            <a:gd name="adj2" fmla="val 50000"/>
          </a:avLst>
        </a:prstGeom>
        <a:solidFill>
          <a:schemeClr val="accent1">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rtl="1">
            <a:lnSpc>
              <a:spcPct val="90000"/>
            </a:lnSpc>
            <a:spcBef>
              <a:spcPct val="0"/>
            </a:spcBef>
            <a:spcAft>
              <a:spcPct val="35000"/>
            </a:spcAft>
            <a:buNone/>
          </a:pPr>
          <a:endParaRPr lang="he-IL" sz="1600" kern="1200">
            <a:solidFill>
              <a:schemeClr val="tx1"/>
            </a:solidFill>
          </a:endParaRPr>
        </a:p>
      </dsp:txBody>
      <dsp:txXfrm>
        <a:off x="1635552" y="864101"/>
        <a:ext cx="220651" cy="221246"/>
      </dsp:txXfrm>
    </dsp:sp>
    <dsp:sp modelId="{E0BC6D1B-D820-4ABD-846C-3A1CE1F49C5D}">
      <dsp:nvSpPr>
        <dsp:cNvPr id="0" name=""/>
        <dsp:cNvSpPr/>
      </dsp:nvSpPr>
      <dsp:spPr>
        <a:xfrm>
          <a:off x="2081612" y="486847"/>
          <a:ext cx="1486866" cy="975755"/>
        </a:xfrm>
        <a:prstGeom prst="roundRect">
          <a:avLst>
            <a:gd name="adj" fmla="val 10000"/>
          </a:avLst>
        </a:prstGeom>
        <a:solidFill>
          <a:schemeClr val="accent1">
            <a:alpha val="90000"/>
            <a:hueOff val="0"/>
            <a:satOff val="0"/>
            <a:lumOff val="0"/>
            <a:alphaOff val="-8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1">
            <a:lnSpc>
              <a:spcPct val="90000"/>
            </a:lnSpc>
            <a:spcBef>
              <a:spcPct val="0"/>
            </a:spcBef>
            <a:spcAft>
              <a:spcPct val="35000"/>
            </a:spcAft>
            <a:buNone/>
          </a:pPr>
          <a:r>
            <a:rPr lang="en-US" sz="1800" b="1" kern="1200" dirty="0">
              <a:solidFill>
                <a:schemeClr val="tx1"/>
              </a:solidFill>
            </a:rPr>
            <a:t>Operations logistics and purchases</a:t>
          </a:r>
          <a:endParaRPr lang="he-IL" sz="1800" b="1" kern="1200" dirty="0">
            <a:solidFill>
              <a:schemeClr val="tx1"/>
            </a:solidFill>
          </a:endParaRPr>
        </a:p>
      </dsp:txBody>
      <dsp:txXfrm>
        <a:off x="2110191" y="515426"/>
        <a:ext cx="1429708" cy="918597"/>
      </dsp:txXfrm>
    </dsp:sp>
    <dsp:sp modelId="{FD48FC2E-9F54-4F1B-8E63-D3EB74FB3676}">
      <dsp:nvSpPr>
        <dsp:cNvPr id="0" name=""/>
        <dsp:cNvSpPr/>
      </dsp:nvSpPr>
      <dsp:spPr>
        <a:xfrm>
          <a:off x="3717165" y="790353"/>
          <a:ext cx="315215" cy="368742"/>
        </a:xfrm>
        <a:prstGeom prst="rightArrow">
          <a:avLst>
            <a:gd name="adj1" fmla="val 60000"/>
            <a:gd name="adj2" fmla="val 50000"/>
          </a:avLst>
        </a:prstGeom>
        <a:solidFill>
          <a:schemeClr val="accent1">
            <a:shade val="90000"/>
            <a:hueOff val="88513"/>
            <a:satOff val="-6381"/>
            <a:lumOff val="981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rtl="1">
            <a:lnSpc>
              <a:spcPct val="90000"/>
            </a:lnSpc>
            <a:spcBef>
              <a:spcPct val="0"/>
            </a:spcBef>
            <a:spcAft>
              <a:spcPct val="35000"/>
            </a:spcAft>
            <a:buNone/>
          </a:pPr>
          <a:endParaRPr lang="he-IL" sz="1600" kern="1200">
            <a:solidFill>
              <a:schemeClr val="tx1"/>
            </a:solidFill>
          </a:endParaRPr>
        </a:p>
      </dsp:txBody>
      <dsp:txXfrm>
        <a:off x="3717165" y="864101"/>
        <a:ext cx="220651" cy="221246"/>
      </dsp:txXfrm>
    </dsp:sp>
    <dsp:sp modelId="{58723C6B-20D9-4869-9555-4B79074D2945}">
      <dsp:nvSpPr>
        <dsp:cNvPr id="0" name=""/>
        <dsp:cNvSpPr/>
      </dsp:nvSpPr>
      <dsp:spPr>
        <a:xfrm>
          <a:off x="4163225" y="486847"/>
          <a:ext cx="1486866" cy="975755"/>
        </a:xfrm>
        <a:prstGeom prst="roundRect">
          <a:avLst>
            <a:gd name="adj" fmla="val 10000"/>
          </a:avLst>
        </a:prstGeom>
        <a:solidFill>
          <a:schemeClr val="accent1">
            <a:alpha val="90000"/>
            <a:hueOff val="0"/>
            <a:satOff val="0"/>
            <a:lumOff val="0"/>
            <a:alphaOff val="-16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1">
            <a:lnSpc>
              <a:spcPct val="90000"/>
            </a:lnSpc>
            <a:spcBef>
              <a:spcPct val="0"/>
            </a:spcBef>
            <a:spcAft>
              <a:spcPct val="35000"/>
            </a:spcAft>
            <a:buNone/>
          </a:pPr>
          <a:r>
            <a:rPr lang="en-US" sz="1800" b="1" kern="1200" dirty="0">
              <a:solidFill>
                <a:schemeClr val="tx1"/>
              </a:solidFill>
            </a:rPr>
            <a:t>Building and development</a:t>
          </a:r>
          <a:endParaRPr lang="he-IL" sz="1800" b="1" kern="1200" dirty="0">
            <a:solidFill>
              <a:schemeClr val="tx1"/>
            </a:solidFill>
          </a:endParaRPr>
        </a:p>
      </dsp:txBody>
      <dsp:txXfrm>
        <a:off x="4191804" y="515426"/>
        <a:ext cx="1429708" cy="918597"/>
      </dsp:txXfrm>
    </dsp:sp>
    <dsp:sp modelId="{985BD3FE-B8A9-46BF-AB67-80B981812B26}">
      <dsp:nvSpPr>
        <dsp:cNvPr id="0" name=""/>
        <dsp:cNvSpPr/>
      </dsp:nvSpPr>
      <dsp:spPr>
        <a:xfrm>
          <a:off x="5798778" y="790353"/>
          <a:ext cx="315215" cy="368742"/>
        </a:xfrm>
        <a:prstGeom prst="rightArrow">
          <a:avLst>
            <a:gd name="adj1" fmla="val 60000"/>
            <a:gd name="adj2" fmla="val 50000"/>
          </a:avLst>
        </a:prstGeom>
        <a:solidFill>
          <a:schemeClr val="accent1">
            <a:shade val="90000"/>
            <a:hueOff val="177025"/>
            <a:satOff val="-12762"/>
            <a:lumOff val="1962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rtl="1">
            <a:lnSpc>
              <a:spcPct val="90000"/>
            </a:lnSpc>
            <a:spcBef>
              <a:spcPct val="0"/>
            </a:spcBef>
            <a:spcAft>
              <a:spcPct val="35000"/>
            </a:spcAft>
            <a:buNone/>
          </a:pPr>
          <a:endParaRPr lang="he-IL" sz="1600" kern="1200">
            <a:solidFill>
              <a:schemeClr val="tx1"/>
            </a:solidFill>
          </a:endParaRPr>
        </a:p>
      </dsp:txBody>
      <dsp:txXfrm>
        <a:off x="5798778" y="864101"/>
        <a:ext cx="220651" cy="221246"/>
      </dsp:txXfrm>
    </dsp:sp>
    <dsp:sp modelId="{EBDF005D-930D-442E-A012-5D388FC02F9B}">
      <dsp:nvSpPr>
        <dsp:cNvPr id="0" name=""/>
        <dsp:cNvSpPr/>
      </dsp:nvSpPr>
      <dsp:spPr>
        <a:xfrm>
          <a:off x="6244838" y="486847"/>
          <a:ext cx="1486866" cy="975755"/>
        </a:xfrm>
        <a:prstGeom prst="roundRect">
          <a:avLst>
            <a:gd name="adj" fmla="val 10000"/>
          </a:avLst>
        </a:prstGeom>
        <a:solidFill>
          <a:schemeClr val="accent1">
            <a:alpha val="90000"/>
            <a:hueOff val="0"/>
            <a:satOff val="0"/>
            <a:lumOff val="0"/>
            <a:alphaOff val="-24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1">
            <a:lnSpc>
              <a:spcPct val="90000"/>
            </a:lnSpc>
            <a:spcBef>
              <a:spcPct val="0"/>
            </a:spcBef>
            <a:spcAft>
              <a:spcPct val="35000"/>
            </a:spcAft>
            <a:buNone/>
          </a:pPr>
          <a:r>
            <a:rPr lang="en-US" sz="1800" b="1" kern="1200" dirty="0">
              <a:solidFill>
                <a:schemeClr val="tx1"/>
              </a:solidFill>
            </a:rPr>
            <a:t>Health</a:t>
          </a:r>
          <a:endParaRPr lang="he-IL" sz="1800" b="1" kern="1200" dirty="0">
            <a:solidFill>
              <a:schemeClr val="tx1"/>
            </a:solidFill>
          </a:endParaRPr>
        </a:p>
      </dsp:txBody>
      <dsp:txXfrm>
        <a:off x="6273417" y="515426"/>
        <a:ext cx="1429708" cy="918597"/>
      </dsp:txXfrm>
    </dsp:sp>
    <dsp:sp modelId="{6D240248-C7DC-4BF2-8042-FB3F46489C57}">
      <dsp:nvSpPr>
        <dsp:cNvPr id="0" name=""/>
        <dsp:cNvSpPr/>
      </dsp:nvSpPr>
      <dsp:spPr>
        <a:xfrm>
          <a:off x="7880391" y="790353"/>
          <a:ext cx="315215" cy="368742"/>
        </a:xfrm>
        <a:prstGeom prst="rightArrow">
          <a:avLst>
            <a:gd name="adj1" fmla="val 60000"/>
            <a:gd name="adj2" fmla="val 50000"/>
          </a:avLst>
        </a:prstGeom>
        <a:solidFill>
          <a:schemeClr val="accent1">
            <a:shade val="90000"/>
            <a:hueOff val="265538"/>
            <a:satOff val="-19142"/>
            <a:lumOff val="2943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rtl="1">
            <a:lnSpc>
              <a:spcPct val="90000"/>
            </a:lnSpc>
            <a:spcBef>
              <a:spcPct val="0"/>
            </a:spcBef>
            <a:spcAft>
              <a:spcPct val="35000"/>
            </a:spcAft>
            <a:buNone/>
          </a:pPr>
          <a:endParaRPr lang="he-IL" sz="1600" kern="1200">
            <a:solidFill>
              <a:schemeClr val="tx1"/>
            </a:solidFill>
          </a:endParaRPr>
        </a:p>
      </dsp:txBody>
      <dsp:txXfrm>
        <a:off x="7880391" y="864101"/>
        <a:ext cx="220651" cy="221246"/>
      </dsp:txXfrm>
    </dsp:sp>
    <dsp:sp modelId="{7E97729B-09D5-4CCC-BF9C-EF6D6582653C}">
      <dsp:nvSpPr>
        <dsp:cNvPr id="0" name=""/>
        <dsp:cNvSpPr/>
      </dsp:nvSpPr>
      <dsp:spPr>
        <a:xfrm>
          <a:off x="8326451" y="486847"/>
          <a:ext cx="1486866" cy="975755"/>
        </a:xfrm>
        <a:prstGeom prst="roundRect">
          <a:avLst>
            <a:gd name="adj" fmla="val 10000"/>
          </a:avLst>
        </a:prstGeom>
        <a:solidFill>
          <a:schemeClr val="accent1">
            <a:alpha val="90000"/>
            <a:hueOff val="0"/>
            <a:satOff val="0"/>
            <a:lumOff val="0"/>
            <a:alphaOff val="-32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1">
            <a:lnSpc>
              <a:spcPct val="90000"/>
            </a:lnSpc>
            <a:spcBef>
              <a:spcPct val="0"/>
            </a:spcBef>
            <a:spcAft>
              <a:spcPct val="35000"/>
            </a:spcAft>
            <a:buNone/>
          </a:pPr>
          <a:r>
            <a:rPr lang="en-US" sz="1800" b="1" kern="1200" dirty="0">
              <a:solidFill>
                <a:schemeClr val="tx1"/>
              </a:solidFill>
            </a:rPr>
            <a:t>Nutrition</a:t>
          </a:r>
          <a:endParaRPr lang="he-IL" sz="1800" b="1" kern="1200" dirty="0">
            <a:solidFill>
              <a:schemeClr val="tx1"/>
            </a:solidFill>
          </a:endParaRPr>
        </a:p>
      </dsp:txBody>
      <dsp:txXfrm>
        <a:off x="8355030" y="515426"/>
        <a:ext cx="1429708" cy="918597"/>
      </dsp:txXfrm>
    </dsp:sp>
    <dsp:sp modelId="{7F6EB968-83F9-4E04-836D-BB5F769A6C25}">
      <dsp:nvSpPr>
        <dsp:cNvPr id="0" name=""/>
        <dsp:cNvSpPr/>
      </dsp:nvSpPr>
      <dsp:spPr>
        <a:xfrm>
          <a:off x="9962003" y="790353"/>
          <a:ext cx="315215" cy="368742"/>
        </a:xfrm>
        <a:prstGeom prst="rightArrow">
          <a:avLst>
            <a:gd name="adj1" fmla="val 60000"/>
            <a:gd name="adj2" fmla="val 50000"/>
          </a:avLst>
        </a:prstGeom>
        <a:solidFill>
          <a:schemeClr val="accent1">
            <a:shade val="90000"/>
            <a:hueOff val="354051"/>
            <a:satOff val="-25523"/>
            <a:lumOff val="3924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rtl="1">
            <a:lnSpc>
              <a:spcPct val="90000"/>
            </a:lnSpc>
            <a:spcBef>
              <a:spcPct val="0"/>
            </a:spcBef>
            <a:spcAft>
              <a:spcPct val="35000"/>
            </a:spcAft>
            <a:buNone/>
          </a:pPr>
          <a:endParaRPr lang="he-IL" sz="1600" kern="1200"/>
        </a:p>
      </dsp:txBody>
      <dsp:txXfrm>
        <a:off x="9962003" y="864101"/>
        <a:ext cx="220651" cy="221246"/>
      </dsp:txXfrm>
    </dsp:sp>
    <dsp:sp modelId="{36C88042-61A6-49F8-9C6D-A115D8C8AA20}">
      <dsp:nvSpPr>
        <dsp:cNvPr id="0" name=""/>
        <dsp:cNvSpPr/>
      </dsp:nvSpPr>
      <dsp:spPr>
        <a:xfrm>
          <a:off x="10408063" y="486847"/>
          <a:ext cx="1486866" cy="975755"/>
        </a:xfrm>
        <a:prstGeom prst="roundRect">
          <a:avLst>
            <a:gd name="adj" fmla="val 10000"/>
          </a:avLst>
        </a:prstGeom>
        <a:solidFill>
          <a:schemeClr val="accent1">
            <a:alpha val="90000"/>
            <a:hueOff val="0"/>
            <a:satOff val="0"/>
            <a:lumOff val="0"/>
            <a:alpha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1">
            <a:lnSpc>
              <a:spcPct val="90000"/>
            </a:lnSpc>
            <a:spcBef>
              <a:spcPct val="0"/>
            </a:spcBef>
            <a:spcAft>
              <a:spcPct val="35000"/>
            </a:spcAft>
            <a:buNone/>
          </a:pPr>
          <a:r>
            <a:rPr lang="en-US" sz="1800" b="1" kern="1200" dirty="0">
              <a:solidFill>
                <a:schemeClr val="tx1"/>
              </a:solidFill>
            </a:rPr>
            <a:t>Digital systems – risk maps</a:t>
          </a:r>
          <a:endParaRPr lang="he-IL" sz="1800" b="1" kern="1200" dirty="0">
            <a:solidFill>
              <a:schemeClr val="tx1"/>
            </a:solidFill>
          </a:endParaRPr>
        </a:p>
      </dsp:txBody>
      <dsp:txXfrm>
        <a:off x="10436642" y="515426"/>
        <a:ext cx="1429708" cy="91859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B940E4-0D60-4A38-8A74-38FE8A128BB4}">
      <dsp:nvSpPr>
        <dsp:cNvPr id="0" name=""/>
        <dsp:cNvSpPr/>
      </dsp:nvSpPr>
      <dsp:spPr>
        <a:xfrm>
          <a:off x="0" y="15949"/>
          <a:ext cx="9179545" cy="789750"/>
        </a:xfrm>
        <a:prstGeom prst="roundRect">
          <a:avLst/>
        </a:prstGeom>
        <a:solidFill>
          <a:schemeClr val="accent3">
            <a:alpha val="9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b="0" i="0" kern="1200" dirty="0">
              <a:solidFill>
                <a:schemeClr val="tx2"/>
              </a:solidFill>
              <a:latin typeface="Calibri" panose="020F0502020204030204" pitchFamily="34" charset="0"/>
              <a:cs typeface="Calibri" panose="020F0502020204030204" pitchFamily="34" charset="0"/>
            </a:rPr>
            <a:t>Has the school appointed a teacher leading instruction on climate change? Has a multidisciplinary team been established to coordinate activities on the subject?</a:t>
          </a:r>
          <a:endParaRPr lang="en-US" sz="2000" b="0" kern="1200" dirty="0">
            <a:solidFill>
              <a:schemeClr val="tx2"/>
            </a:solidFill>
            <a:latin typeface="Calibri" panose="020F0502020204030204" pitchFamily="34" charset="0"/>
            <a:cs typeface="Calibri" panose="020F0502020204030204" pitchFamily="34" charset="0"/>
          </a:endParaRPr>
        </a:p>
      </dsp:txBody>
      <dsp:txXfrm>
        <a:off x="38552" y="54501"/>
        <a:ext cx="9102441" cy="712646"/>
      </dsp:txXfrm>
    </dsp:sp>
    <dsp:sp modelId="{AA2F4471-E4A2-443B-A4F0-BA68108483FC}">
      <dsp:nvSpPr>
        <dsp:cNvPr id="0" name=""/>
        <dsp:cNvSpPr/>
      </dsp:nvSpPr>
      <dsp:spPr>
        <a:xfrm>
          <a:off x="0" y="883459"/>
          <a:ext cx="9179545" cy="789750"/>
        </a:xfrm>
        <a:prstGeom prst="roundRect">
          <a:avLst/>
        </a:prstGeom>
        <a:solidFill>
          <a:schemeClr val="accent3">
            <a:alpha val="90000"/>
            <a:hueOff val="0"/>
            <a:satOff val="0"/>
            <a:lumOff val="0"/>
            <a:alphaOff val="-8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b="0" i="0" kern="1200" dirty="0">
              <a:solidFill>
                <a:schemeClr val="tx2"/>
              </a:solidFill>
              <a:latin typeface="Calibri" panose="020F0502020204030204" pitchFamily="34" charset="0"/>
              <a:cs typeface="Calibri" panose="020F0502020204030204" pitchFamily="34" charset="0"/>
            </a:rPr>
            <a:t>Is climate change taught at school? In what age groups??</a:t>
          </a:r>
          <a:endParaRPr lang="en-US" sz="2000" kern="1200" dirty="0">
            <a:solidFill>
              <a:schemeClr val="tx2"/>
            </a:solidFill>
            <a:latin typeface="Calibri" panose="020F0502020204030204" pitchFamily="34" charset="0"/>
            <a:cs typeface="Calibri" panose="020F0502020204030204" pitchFamily="34" charset="0"/>
          </a:endParaRPr>
        </a:p>
      </dsp:txBody>
      <dsp:txXfrm>
        <a:off x="38552" y="922011"/>
        <a:ext cx="9102441" cy="712646"/>
      </dsp:txXfrm>
    </dsp:sp>
    <dsp:sp modelId="{FC931424-E166-457C-9AA4-59CA9573C51E}">
      <dsp:nvSpPr>
        <dsp:cNvPr id="0" name=""/>
        <dsp:cNvSpPr/>
      </dsp:nvSpPr>
      <dsp:spPr>
        <a:xfrm>
          <a:off x="0" y="1726257"/>
          <a:ext cx="9179545" cy="789750"/>
        </a:xfrm>
        <a:prstGeom prst="roundRect">
          <a:avLst/>
        </a:prstGeom>
        <a:solidFill>
          <a:schemeClr val="accent3">
            <a:alpha val="90000"/>
            <a:hueOff val="0"/>
            <a:satOff val="0"/>
            <a:lumOff val="0"/>
            <a:alphaOff val="-16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1">
            <a:lnSpc>
              <a:spcPct val="90000"/>
            </a:lnSpc>
            <a:spcBef>
              <a:spcPct val="0"/>
            </a:spcBef>
            <a:spcAft>
              <a:spcPct val="35000"/>
            </a:spcAft>
            <a:buNone/>
          </a:pPr>
          <a:r>
            <a:rPr lang="en-US" sz="2000" b="0" i="0" kern="1200" dirty="0">
              <a:solidFill>
                <a:schemeClr val="tx2"/>
              </a:solidFill>
              <a:latin typeface="Calibri" panose="020F0502020204030204" pitchFamily="34" charset="0"/>
              <a:cs typeface="Calibri" panose="020F0502020204030204" pitchFamily="34" charset="0"/>
            </a:rPr>
            <a:t>How many teachers participated in professional development processes in the field of climate change? In what disciplines?</a:t>
          </a:r>
          <a:endParaRPr lang="en-US" sz="2000" kern="1200" dirty="0">
            <a:solidFill>
              <a:schemeClr val="tx2"/>
            </a:solidFill>
            <a:latin typeface="Calibri" panose="020F0502020204030204" pitchFamily="34" charset="0"/>
            <a:cs typeface="Calibri" panose="020F0502020204030204" pitchFamily="34" charset="0"/>
          </a:endParaRPr>
        </a:p>
      </dsp:txBody>
      <dsp:txXfrm>
        <a:off x="38552" y="1764809"/>
        <a:ext cx="9102441" cy="712646"/>
      </dsp:txXfrm>
    </dsp:sp>
    <dsp:sp modelId="{E71AF40E-745A-4F1F-B98B-41F5E6E8CBC2}">
      <dsp:nvSpPr>
        <dsp:cNvPr id="0" name=""/>
        <dsp:cNvSpPr/>
      </dsp:nvSpPr>
      <dsp:spPr>
        <a:xfrm>
          <a:off x="0" y="2618480"/>
          <a:ext cx="9179545" cy="789750"/>
        </a:xfrm>
        <a:prstGeom prst="roundRect">
          <a:avLst/>
        </a:prstGeom>
        <a:solidFill>
          <a:schemeClr val="accent3">
            <a:alpha val="90000"/>
            <a:hueOff val="0"/>
            <a:satOff val="0"/>
            <a:lumOff val="0"/>
            <a:alphaOff val="-24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he-IL" sz="2000" b="0" i="0" kern="1200" dirty="0">
              <a:solidFill>
                <a:schemeClr val="tx2"/>
              </a:solidFill>
              <a:latin typeface="Calibri" panose="020F0502020204030204" pitchFamily="34" charset="0"/>
              <a:cs typeface="Calibri" panose="020F0502020204030204" pitchFamily="34" charset="0"/>
            </a:rPr>
            <a:t> </a:t>
          </a:r>
          <a:r>
            <a:rPr lang="en-US" sz="2000" b="0" i="0" kern="1200" dirty="0">
              <a:solidFill>
                <a:schemeClr val="tx2"/>
              </a:solidFill>
              <a:latin typeface="Calibri" panose="020F0502020204030204" pitchFamily="34" charset="0"/>
              <a:cs typeface="Calibri" panose="020F0502020204030204" pitchFamily="34" charset="0"/>
            </a:rPr>
            <a:t>Describe planned and already implemented climate change initiatives and actions</a:t>
          </a:r>
          <a:r>
            <a:rPr lang="he-IL" sz="2000" b="0" i="0" kern="1200" dirty="0">
              <a:solidFill>
                <a:schemeClr val="tx2"/>
              </a:solidFill>
              <a:latin typeface="Calibri" panose="020F0502020204030204" pitchFamily="34" charset="0"/>
              <a:cs typeface="Calibri" panose="020F0502020204030204" pitchFamily="34" charset="0"/>
            </a:rPr>
            <a:t>. </a:t>
          </a:r>
          <a:endParaRPr lang="en-US" sz="2000" kern="1200" dirty="0">
            <a:solidFill>
              <a:schemeClr val="tx2"/>
            </a:solidFill>
            <a:latin typeface="Calibri" panose="020F0502020204030204" pitchFamily="34" charset="0"/>
            <a:cs typeface="Calibri" panose="020F0502020204030204" pitchFamily="34" charset="0"/>
          </a:endParaRPr>
        </a:p>
      </dsp:txBody>
      <dsp:txXfrm>
        <a:off x="38552" y="2657032"/>
        <a:ext cx="9102441" cy="712646"/>
      </dsp:txXfrm>
    </dsp:sp>
    <dsp:sp modelId="{77488542-28CC-4371-B3DF-D9C54EF467D6}">
      <dsp:nvSpPr>
        <dsp:cNvPr id="0" name=""/>
        <dsp:cNvSpPr/>
      </dsp:nvSpPr>
      <dsp:spPr>
        <a:xfrm>
          <a:off x="0" y="3485990"/>
          <a:ext cx="9179545" cy="789750"/>
        </a:xfrm>
        <a:prstGeom prst="roundRect">
          <a:avLst/>
        </a:prstGeom>
        <a:solidFill>
          <a:schemeClr val="accent3">
            <a:alpha val="90000"/>
            <a:hueOff val="0"/>
            <a:satOff val="0"/>
            <a:lumOff val="0"/>
            <a:alphaOff val="-32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he-IL" sz="2000" b="0" i="0" kern="1200" dirty="0">
              <a:solidFill>
                <a:schemeClr val="tx2"/>
              </a:solidFill>
              <a:latin typeface="Calibri" panose="020F0502020204030204" pitchFamily="34" charset="0"/>
              <a:cs typeface="Calibri" panose="020F0502020204030204" pitchFamily="34" charset="0"/>
            </a:rPr>
            <a:t> </a:t>
          </a:r>
          <a:r>
            <a:rPr lang="en-US" sz="2000" b="0" i="0" kern="1200" dirty="0">
              <a:solidFill>
                <a:schemeClr val="tx2"/>
              </a:solidFill>
              <a:latin typeface="Calibri" panose="020F0502020204030204" pitchFamily="34" charset="0"/>
              <a:cs typeface="Calibri" panose="020F0502020204030204" pitchFamily="34" charset="0"/>
            </a:rPr>
            <a:t>Is the field of climate change implemented to your satisfaction at school. Yes/No</a:t>
          </a:r>
          <a:endParaRPr lang="en-US" sz="2000" kern="1200" dirty="0">
            <a:solidFill>
              <a:schemeClr val="tx2"/>
            </a:solidFill>
            <a:latin typeface="Calibri" panose="020F0502020204030204" pitchFamily="34" charset="0"/>
            <a:cs typeface="Calibri" panose="020F0502020204030204" pitchFamily="34" charset="0"/>
          </a:endParaRPr>
        </a:p>
      </dsp:txBody>
      <dsp:txXfrm>
        <a:off x="38552" y="3524542"/>
        <a:ext cx="9102441" cy="712646"/>
      </dsp:txXfrm>
    </dsp:sp>
    <dsp:sp modelId="{0699CA0E-9BA5-40FC-B83F-4AD81E531365}">
      <dsp:nvSpPr>
        <dsp:cNvPr id="0" name=""/>
        <dsp:cNvSpPr/>
      </dsp:nvSpPr>
      <dsp:spPr>
        <a:xfrm>
          <a:off x="0" y="4353500"/>
          <a:ext cx="9179545" cy="789750"/>
        </a:xfrm>
        <a:prstGeom prst="roundRect">
          <a:avLst/>
        </a:prstGeom>
        <a:solidFill>
          <a:schemeClr val="accent3">
            <a:alpha val="90000"/>
            <a:hueOff val="0"/>
            <a:satOff val="0"/>
            <a:lumOff val="0"/>
            <a:alpha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b="0" i="0" kern="1200" dirty="0">
              <a:solidFill>
                <a:schemeClr val="tx2"/>
              </a:solidFill>
              <a:latin typeface="Calibri" panose="020F0502020204030204" pitchFamily="34" charset="0"/>
              <a:cs typeface="Calibri" panose="020F0502020204030204" pitchFamily="34" charset="0"/>
            </a:rPr>
            <a:t>What will help you expand the application to the whole school or community?</a:t>
          </a:r>
          <a:endParaRPr lang="en-US" sz="2000" kern="1200" dirty="0">
            <a:solidFill>
              <a:schemeClr val="tx2"/>
            </a:solidFill>
            <a:latin typeface="Calibri" panose="020F0502020204030204" pitchFamily="34" charset="0"/>
            <a:cs typeface="Calibri" panose="020F0502020204030204" pitchFamily="34" charset="0"/>
          </a:endParaRPr>
        </a:p>
      </dsp:txBody>
      <dsp:txXfrm>
        <a:off x="38552" y="4392052"/>
        <a:ext cx="9102441" cy="71264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787D94-02D2-42ED-B3E0-E3793D44D3FB}">
      <dsp:nvSpPr>
        <dsp:cNvPr id="0" name=""/>
        <dsp:cNvSpPr/>
      </dsp:nvSpPr>
      <dsp:spPr>
        <a:xfrm>
          <a:off x="-54602" y="212999"/>
          <a:ext cx="11157905" cy="502848"/>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971BF8E-919B-4E1B-A98E-A854AB52A24C}">
      <dsp:nvSpPr>
        <dsp:cNvPr id="0" name=""/>
        <dsp:cNvSpPr/>
      </dsp:nvSpPr>
      <dsp:spPr>
        <a:xfrm>
          <a:off x="-98730" y="123606"/>
          <a:ext cx="669586" cy="66828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571299F-121D-4701-B019-4D6EDDE3ED44}">
      <dsp:nvSpPr>
        <dsp:cNvPr id="0" name=""/>
        <dsp:cNvSpPr/>
      </dsp:nvSpPr>
      <dsp:spPr>
        <a:xfrm>
          <a:off x="1089686" y="146642"/>
          <a:ext cx="7381729" cy="6285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523" tIns="66523" rIns="66523" bIns="66523" numCol="1" spcCol="1270" anchor="ctr" anchorCtr="0">
          <a:noAutofit/>
        </a:bodyPr>
        <a:lstStyle/>
        <a:p>
          <a:pPr marL="0" lvl="0" indent="0" algn="l" defTabSz="889000" rtl="0">
            <a:lnSpc>
              <a:spcPct val="100000"/>
            </a:lnSpc>
            <a:spcBef>
              <a:spcPct val="0"/>
            </a:spcBef>
            <a:spcAft>
              <a:spcPct val="35000"/>
            </a:spcAft>
            <a:buNone/>
          </a:pPr>
          <a:r>
            <a:rPr lang="en-US" sz="2000" kern="1200" dirty="0">
              <a:latin typeface="Calibri" panose="020F0502020204030204" pitchFamily="34" charset="0"/>
              <a:cs typeface="Calibri" panose="020F0502020204030204" pitchFamily="34" charset="0"/>
            </a:rPr>
            <a:t>Guidelines to awareness in social emotional leaning in climate change education</a:t>
          </a:r>
        </a:p>
      </dsp:txBody>
      <dsp:txXfrm>
        <a:off x="1089686" y="146642"/>
        <a:ext cx="7381729" cy="628560"/>
      </dsp:txXfrm>
    </dsp:sp>
    <dsp:sp modelId="{F882C0F4-98B8-4DCD-9146-7BA574013AA5}">
      <dsp:nvSpPr>
        <dsp:cNvPr id="0" name=""/>
        <dsp:cNvSpPr/>
      </dsp:nvSpPr>
      <dsp:spPr>
        <a:xfrm>
          <a:off x="-97016" y="1039083"/>
          <a:ext cx="11157905" cy="502848"/>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8182595-76FA-47C1-8F67-C3D76E553328}">
      <dsp:nvSpPr>
        <dsp:cNvPr id="0" name=""/>
        <dsp:cNvSpPr/>
      </dsp:nvSpPr>
      <dsp:spPr>
        <a:xfrm>
          <a:off x="-36203" y="980228"/>
          <a:ext cx="584757" cy="58361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9087D4C-7591-40F9-AE49-981295F1556C}">
      <dsp:nvSpPr>
        <dsp:cNvPr id="0" name=""/>
        <dsp:cNvSpPr/>
      </dsp:nvSpPr>
      <dsp:spPr>
        <a:xfrm>
          <a:off x="1074395" y="957754"/>
          <a:ext cx="8855700" cy="6285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523" tIns="66523" rIns="66523" bIns="66523" numCol="1" spcCol="1270" anchor="ctr" anchorCtr="0">
          <a:noAutofit/>
        </a:bodyPr>
        <a:lstStyle/>
        <a:p>
          <a:pPr marL="0" lvl="0" indent="0" algn="l" defTabSz="889000" rtl="0">
            <a:lnSpc>
              <a:spcPct val="100000"/>
            </a:lnSpc>
            <a:spcBef>
              <a:spcPct val="0"/>
            </a:spcBef>
            <a:spcAft>
              <a:spcPct val="35000"/>
            </a:spcAft>
            <a:buNone/>
          </a:pPr>
          <a:r>
            <a:rPr lang="en-US" sz="2000" kern="1200" dirty="0">
              <a:latin typeface="Calibri" panose="020F0502020204030204" pitchFamily="34" charset="0"/>
              <a:cs typeface="Calibri" panose="020F0502020204030204" pitchFamily="34" charset="0"/>
            </a:rPr>
            <a:t>Developing recommendations to management of intervention in relation to climate change according to SEL </a:t>
          </a:r>
        </a:p>
      </dsp:txBody>
      <dsp:txXfrm>
        <a:off x="1074395" y="957754"/>
        <a:ext cx="8855700" cy="628560"/>
      </dsp:txXfrm>
    </dsp:sp>
    <dsp:sp modelId="{3E83B100-50E9-4315-A70D-F03E2DF78D05}">
      <dsp:nvSpPr>
        <dsp:cNvPr id="0" name=""/>
        <dsp:cNvSpPr/>
      </dsp:nvSpPr>
      <dsp:spPr>
        <a:xfrm>
          <a:off x="-98730" y="1824784"/>
          <a:ext cx="11157905" cy="502848"/>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01880BE-8893-44CD-898A-348211A9EBB0}">
      <dsp:nvSpPr>
        <dsp:cNvPr id="0" name=""/>
        <dsp:cNvSpPr/>
      </dsp:nvSpPr>
      <dsp:spPr>
        <a:xfrm>
          <a:off x="21793" y="1833734"/>
          <a:ext cx="468760" cy="46784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8112111-3E98-49EB-9C46-DB5005EB90DB}">
      <dsp:nvSpPr>
        <dsp:cNvPr id="0" name=""/>
        <dsp:cNvSpPr/>
      </dsp:nvSpPr>
      <dsp:spPr>
        <a:xfrm>
          <a:off x="1063550" y="1824784"/>
          <a:ext cx="7685089" cy="6285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523" tIns="66523" rIns="66523" bIns="66523" numCol="1" spcCol="1270" anchor="ctr" anchorCtr="0">
          <a:noAutofit/>
        </a:bodyPr>
        <a:lstStyle/>
        <a:p>
          <a:pPr marL="0" lvl="0" indent="0" algn="l" defTabSz="889000" rtl="0">
            <a:lnSpc>
              <a:spcPct val="100000"/>
            </a:lnSpc>
            <a:spcBef>
              <a:spcPct val="0"/>
            </a:spcBef>
            <a:spcAft>
              <a:spcPct val="35000"/>
            </a:spcAft>
            <a:buNone/>
          </a:pPr>
          <a:r>
            <a:rPr lang="en-US" sz="2000" kern="1200" dirty="0">
              <a:latin typeface="Calibri" panose="020F0502020204030204" pitchFamily="34" charset="0"/>
              <a:cs typeface="Calibri" panose="020F0502020204030204" pitchFamily="34" charset="0"/>
            </a:rPr>
            <a:t>Guidelines to managing “climate anxiety”</a:t>
          </a:r>
        </a:p>
      </dsp:txBody>
      <dsp:txXfrm>
        <a:off x="1063550" y="1824784"/>
        <a:ext cx="7685089" cy="628560"/>
      </dsp:txXfrm>
    </dsp:sp>
    <dsp:sp modelId="{ED6510C7-CDD0-411E-B33D-8EE167FF6631}">
      <dsp:nvSpPr>
        <dsp:cNvPr id="0" name=""/>
        <dsp:cNvSpPr/>
      </dsp:nvSpPr>
      <dsp:spPr>
        <a:xfrm>
          <a:off x="-98730" y="2610484"/>
          <a:ext cx="11157905" cy="502848"/>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B510068-98F2-4395-9290-6A57B087C1F6}">
      <dsp:nvSpPr>
        <dsp:cNvPr id="0" name=""/>
        <dsp:cNvSpPr/>
      </dsp:nvSpPr>
      <dsp:spPr>
        <a:xfrm>
          <a:off x="117620" y="2774425"/>
          <a:ext cx="277107" cy="276566"/>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B082739-EB4F-4904-A08D-F9B8F9D12C25}">
      <dsp:nvSpPr>
        <dsp:cNvPr id="0" name=""/>
        <dsp:cNvSpPr/>
      </dsp:nvSpPr>
      <dsp:spPr>
        <a:xfrm>
          <a:off x="1091391" y="2534284"/>
          <a:ext cx="9758415" cy="6285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523" tIns="66523" rIns="66523" bIns="66523" numCol="1" spcCol="1270" anchor="ctr" anchorCtr="0">
          <a:noAutofit/>
        </a:bodyPr>
        <a:lstStyle/>
        <a:p>
          <a:pPr marL="0" lvl="0" indent="0" algn="l" defTabSz="800100" rtl="0">
            <a:lnSpc>
              <a:spcPct val="100000"/>
            </a:lnSpc>
            <a:spcBef>
              <a:spcPct val="0"/>
            </a:spcBef>
            <a:spcAft>
              <a:spcPct val="35000"/>
            </a:spcAft>
            <a:buNone/>
          </a:pPr>
          <a:r>
            <a:rPr lang="en-US" sz="1800" kern="1200" dirty="0">
              <a:latin typeface="Calibri" panose="020F0502020204030204" pitchFamily="34" charset="0"/>
              <a:cs typeface="Calibri" panose="020F0502020204030204" pitchFamily="34" charset="0"/>
            </a:rPr>
            <a:t>Recommendations to counselors' actions to increase awareness to the emotional and social aspects of comping with climate change and the climate crisis</a:t>
          </a:r>
        </a:p>
      </dsp:txBody>
      <dsp:txXfrm>
        <a:off x="1091391" y="2534284"/>
        <a:ext cx="9758415" cy="628560"/>
      </dsp:txXfrm>
    </dsp:sp>
    <dsp:sp modelId="{920C8CC0-42E2-453C-B10B-B3905F5DF966}">
      <dsp:nvSpPr>
        <dsp:cNvPr id="0" name=""/>
        <dsp:cNvSpPr/>
      </dsp:nvSpPr>
      <dsp:spPr>
        <a:xfrm>
          <a:off x="98730" y="3435667"/>
          <a:ext cx="11157905" cy="502848"/>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3016DA1-F3FD-4431-99A3-82ACA878E5FA}">
      <dsp:nvSpPr>
        <dsp:cNvPr id="0" name=""/>
        <dsp:cNvSpPr/>
      </dsp:nvSpPr>
      <dsp:spPr>
        <a:xfrm>
          <a:off x="119983" y="3375835"/>
          <a:ext cx="582951" cy="581813"/>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BB64563-CE61-4F48-9BA8-5F7689CB5904}">
      <dsp:nvSpPr>
        <dsp:cNvPr id="0" name=""/>
        <dsp:cNvSpPr/>
      </dsp:nvSpPr>
      <dsp:spPr>
        <a:xfrm>
          <a:off x="1025333" y="3375835"/>
          <a:ext cx="6578639" cy="6285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523" tIns="66523" rIns="66523" bIns="66523" numCol="1" spcCol="1270" anchor="ctr" anchorCtr="0">
          <a:noAutofit/>
        </a:bodyPr>
        <a:lstStyle/>
        <a:p>
          <a:pPr marL="0" lvl="0" indent="0" algn="l" defTabSz="800100" rtl="0">
            <a:lnSpc>
              <a:spcPct val="100000"/>
            </a:lnSpc>
            <a:spcBef>
              <a:spcPct val="0"/>
            </a:spcBef>
            <a:spcAft>
              <a:spcPct val="35000"/>
            </a:spcAft>
            <a:buNone/>
          </a:pPr>
          <a:r>
            <a:rPr lang="en-US" sz="1800" kern="1200" dirty="0">
              <a:latin typeface="Calibri" panose="020F0502020204030204" pitchFamily="34" charset="0"/>
              <a:cs typeface="Calibri" panose="020F0502020204030204" pitchFamily="34" charset="0"/>
            </a:rPr>
            <a:t>Target audience: School staff, teachers, room teachers, preschool teachers, counselors, psychologists and parents</a:t>
          </a:r>
        </a:p>
      </dsp:txBody>
      <dsp:txXfrm>
        <a:off x="1025333" y="3375835"/>
        <a:ext cx="6578639" cy="628560"/>
      </dsp:txXfrm>
    </dsp:sp>
    <dsp:sp modelId="{B7B0565C-2714-4FC4-A30F-97753B6BF545}">
      <dsp:nvSpPr>
        <dsp:cNvPr id="0" name=""/>
        <dsp:cNvSpPr/>
      </dsp:nvSpPr>
      <dsp:spPr>
        <a:xfrm>
          <a:off x="6244661" y="1987294"/>
          <a:ext cx="4913243" cy="6285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523" tIns="66523" rIns="66523" bIns="66523" numCol="1" spcCol="1270" anchor="ctr" anchorCtr="0">
          <a:noAutofit/>
        </a:bodyPr>
        <a:lstStyle/>
        <a:p>
          <a:pPr marL="0" lvl="0" indent="0" algn="r" defTabSz="622300" rtl="0">
            <a:lnSpc>
              <a:spcPct val="100000"/>
            </a:lnSpc>
            <a:spcBef>
              <a:spcPct val="0"/>
            </a:spcBef>
            <a:spcAft>
              <a:spcPct val="35000"/>
            </a:spcAft>
            <a:buNone/>
          </a:pPr>
          <a:endParaRPr lang="en-US" sz="1400" kern="1200" dirty="0">
            <a:latin typeface="Calibri" panose="020F0502020204030204" pitchFamily="34" charset="0"/>
            <a:cs typeface="Calibri" panose="020F0502020204030204" pitchFamily="34" charset="0"/>
          </a:endParaRPr>
        </a:p>
      </dsp:txBody>
      <dsp:txXfrm>
        <a:off x="6244661" y="1987294"/>
        <a:ext cx="4913243" cy="628560"/>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0.37889</cdr:x>
      <cdr:y>0.55117</cdr:y>
    </cdr:from>
    <cdr:to>
      <cdr:x>0.41826</cdr:x>
      <cdr:y>0.69068</cdr:y>
    </cdr:to>
    <cdr:sp macro="" textlink="">
      <cdr:nvSpPr>
        <cdr:cNvPr id="3" name="מלבן 2">
          <a:extLst xmlns:a="http://schemas.openxmlformats.org/drawingml/2006/main">
            <a:ext uri="{FF2B5EF4-FFF2-40B4-BE49-F238E27FC236}">
              <a16:creationId xmlns:a16="http://schemas.microsoft.com/office/drawing/2014/main" id="{B17755C9-5B61-437B-7C01-D261C2D8CA90}"/>
            </a:ext>
          </a:extLst>
        </cdr:cNvPr>
        <cdr:cNvSpPr/>
      </cdr:nvSpPr>
      <cdr:spPr>
        <a:xfrm xmlns:a="http://schemas.openxmlformats.org/drawingml/2006/main">
          <a:off x="3670391" y="2402167"/>
          <a:ext cx="381414" cy="608022"/>
        </a:xfrm>
        <a:prstGeom xmlns:a="http://schemas.openxmlformats.org/drawingml/2006/main" prst="rect">
          <a:avLst/>
        </a:prstGeom>
        <a:solidFill xmlns:a="http://schemas.openxmlformats.org/drawingml/2006/main">
          <a:schemeClr val="accent3"/>
        </a:solidFill>
        <a:ln xmlns:a="http://schemas.openxmlformats.org/drawingml/2006/main">
          <a:noFill/>
        </a:ln>
      </cdr:spPr>
      <cdr:style>
        <a:lnRef xmlns:a="http://schemas.openxmlformats.org/drawingml/2006/main" idx="2">
          <a:schemeClr val="accent6">
            <a:shade val="50000"/>
          </a:schemeClr>
        </a:lnRef>
        <a:fillRef xmlns:a="http://schemas.openxmlformats.org/drawingml/2006/main" idx="1">
          <a:schemeClr val="accent6"/>
        </a:fillRef>
        <a:effectRef xmlns:a="http://schemas.openxmlformats.org/drawingml/2006/main" idx="0">
          <a:schemeClr val="accent6"/>
        </a:effectRef>
        <a:fontRef xmlns:a="http://schemas.openxmlformats.org/drawingml/2006/main" idx="minor">
          <a:schemeClr val="lt1"/>
        </a:fontRef>
      </cdr:style>
      <cdr:txBody>
        <a:bodyPr xmlns:a="http://schemas.openxmlformats.org/drawingml/2006/main" rtlCol="1" anchor="ctr"/>
        <a:lstStyle xmlns:a="http://schemas.openxmlformats.org/drawingml/2006/main">
          <a:defPPr>
            <a:defRPr lang="en-I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he-IL" sz="1000" dirty="0">
            <a:solidFill>
              <a:schemeClr val="tx1"/>
            </a:solidFill>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33971C-1939-5242-A259-5A25278F37E1}" type="datetimeFigureOut">
              <a:rPr lang="en-IL" smtClean="0"/>
              <a:t>05/23/2023</a:t>
            </a:fld>
            <a:endParaRPr lang="en-I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733E4C-42E4-7844-8591-CD092DA90364}" type="slidenum">
              <a:rPr lang="en-IL" smtClean="0"/>
              <a:t>‹#›</a:t>
            </a:fld>
            <a:endParaRPr lang="en-IL"/>
          </a:p>
        </p:txBody>
      </p:sp>
    </p:spTree>
    <p:extLst>
      <p:ext uri="{BB962C8B-B14F-4D97-AF65-F5344CB8AC3E}">
        <p14:creationId xmlns:p14="http://schemas.microsoft.com/office/powerpoint/2010/main" val="455784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meyda.education.gov.il/files/Pop/0files/climate-change/high-school/Draft-content-specification.pdf"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9"/>
        <p:cNvGrpSpPr/>
        <p:nvPr/>
      </p:nvGrpSpPr>
      <p:grpSpPr>
        <a:xfrm>
          <a:off x="0" y="0"/>
          <a:ext cx="0" cy="0"/>
          <a:chOff x="0" y="0"/>
          <a:chExt cx="0" cy="0"/>
        </a:xfrm>
      </p:grpSpPr>
      <p:sp>
        <p:nvSpPr>
          <p:cNvPr id="2710" name="Google Shape;2710;g8eb50ef587_0_732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11" name="Google Shape;2711;g8eb50ef587_0_732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he-IL" dirty="0"/>
              <a:t>פדגוגיה רלוונטית תרבות – בדואים, בצורה</a:t>
            </a:r>
            <a:r>
              <a:rPr lang="he-IL" baseline="0" dirty="0"/>
              <a:t> הדרגתית</a:t>
            </a:r>
          </a:p>
          <a:p>
            <a:pPr marL="0" lvl="0" indent="0" algn="r" rtl="1">
              <a:spcBef>
                <a:spcPts val="0"/>
              </a:spcBef>
              <a:spcAft>
                <a:spcPts val="0"/>
              </a:spcAft>
              <a:buNone/>
            </a:pPr>
            <a:r>
              <a:rPr lang="he-IL" baseline="0" dirty="0"/>
              <a:t>למידה סביב שאלות גדולות, </a:t>
            </a:r>
          </a:p>
          <a:p>
            <a:pPr marL="0" lvl="0" indent="0" algn="r" rtl="1">
              <a:spcBef>
                <a:spcPts val="0"/>
              </a:spcBef>
              <a:spcAft>
                <a:spcPts val="0"/>
              </a:spcAft>
              <a:buNone/>
            </a:pPr>
            <a:r>
              <a:rPr lang="he-IL" baseline="0" dirty="0"/>
              <a:t>להתחיל מהגן – מהאני ...במעגלים נפרדים...</a:t>
            </a:r>
            <a:endParaRPr lang="he-IL" dirty="0"/>
          </a:p>
          <a:p>
            <a:pPr marL="0" lvl="0" indent="0" algn="r" rtl="1">
              <a:spcBef>
                <a:spcPts val="0"/>
              </a:spcBef>
              <a:spcAft>
                <a:spcPts val="0"/>
              </a:spcAft>
              <a:buNone/>
            </a:pPr>
            <a:endParaRPr lang="he-IL" dirty="0"/>
          </a:p>
          <a:p>
            <a:pPr marL="0" lvl="0" indent="0" algn="r" rtl="1">
              <a:spcBef>
                <a:spcPts val="0"/>
              </a:spcBef>
              <a:spcAft>
                <a:spcPts val="0"/>
              </a:spcAft>
              <a:buNone/>
            </a:pPr>
            <a:endParaRPr lang="he-IL" dirty="0"/>
          </a:p>
          <a:p>
            <a:pPr marL="0" lvl="0" indent="0" algn="r" rtl="1">
              <a:spcBef>
                <a:spcPts val="0"/>
              </a:spcBef>
              <a:spcAft>
                <a:spcPts val="0"/>
              </a:spcAft>
              <a:buNone/>
            </a:pPr>
            <a:endParaRPr lang="he-IL" dirty="0"/>
          </a:p>
          <a:p>
            <a:pPr marL="0" lvl="0" indent="0" algn="r" rtl="1">
              <a:spcBef>
                <a:spcPts val="0"/>
              </a:spcBef>
              <a:spcAft>
                <a:spcPts val="0"/>
              </a:spcAft>
              <a:buNone/>
            </a:pPr>
            <a:r>
              <a:rPr lang="he-IL" dirty="0"/>
              <a:t>הצעה: אדם אקלים סביבה וקיימות</a:t>
            </a:r>
          </a:p>
          <a:p>
            <a:pPr marL="0" lvl="0" indent="0" algn="r" rtl="1">
              <a:spcBef>
                <a:spcPts val="0"/>
              </a:spcBef>
              <a:spcAft>
                <a:spcPts val="0"/>
              </a:spcAft>
              <a:buNone/>
            </a:pPr>
            <a:r>
              <a:rPr lang="he-IL" dirty="0"/>
              <a:t>להתחיל ממה יש</a:t>
            </a:r>
          </a:p>
          <a:p>
            <a:pPr marL="171450" lvl="0" indent="-171450" algn="r" rtl="1">
              <a:spcBef>
                <a:spcPts val="0"/>
              </a:spcBef>
              <a:spcAft>
                <a:spcPts val="0"/>
              </a:spcAft>
              <a:buFontTx/>
              <a:buChar char="-"/>
            </a:pPr>
            <a:r>
              <a:rPr lang="he-IL" baseline="0" dirty="0"/>
              <a:t>חינוך אקלימי</a:t>
            </a:r>
          </a:p>
          <a:p>
            <a:pPr marL="171450" lvl="0" indent="-171450" algn="r" rtl="1">
              <a:spcBef>
                <a:spcPts val="0"/>
              </a:spcBef>
              <a:spcAft>
                <a:spcPts val="0"/>
              </a:spcAft>
              <a:buFontTx/>
              <a:buChar char="-"/>
            </a:pPr>
            <a:r>
              <a:rPr lang="he-IL" baseline="0" dirty="0"/>
              <a:t>חינוך בנושא שינויי האקלים</a:t>
            </a:r>
          </a:p>
          <a:p>
            <a:pPr marL="171450" lvl="0" indent="-171450" algn="r" rtl="1">
              <a:spcBef>
                <a:spcPts val="0"/>
              </a:spcBef>
              <a:spcAft>
                <a:spcPts val="0"/>
              </a:spcAft>
              <a:buFontTx/>
              <a:buChar char="-"/>
            </a:pPr>
            <a:endParaRPr lang="he-IL" baseline="0" dirty="0"/>
          </a:p>
          <a:p>
            <a:pPr marL="171450" lvl="0" indent="-171450" algn="r" rtl="1">
              <a:spcBef>
                <a:spcPts val="0"/>
              </a:spcBef>
              <a:spcAft>
                <a:spcPts val="0"/>
              </a:spcAft>
              <a:buFontTx/>
              <a:buChar char="-"/>
            </a:pPr>
            <a:endParaRPr lang="he-IL" baseline="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ctr" defTabSz="914400" rtl="1" eaLnBrk="1" fontAlgn="auto" latinLnBrk="0" hangingPunct="1">
              <a:spcBef>
                <a:spcPts val="400"/>
              </a:spcBef>
              <a:spcAft>
                <a:spcPts val="0"/>
              </a:spcAft>
              <a:buClr>
                <a:srgbClr val="3C5AAC"/>
              </a:buClr>
              <a:buSzPct val="100000"/>
              <a:buFont typeface="Wingdings" pitchFamily="2" charset="2"/>
              <a:buNone/>
              <a:tabLst>
                <a:tab pos="271463" algn="l"/>
                <a:tab pos="8255000" algn="l"/>
              </a:tabLst>
              <a:defRPr/>
            </a:pPr>
            <a:r>
              <a:rPr kumimoji="0" lang="he-IL" sz="1200" b="0" i="0" u="none" strike="noStrike" kern="0" cap="none" spc="0" normalizeH="0" baseline="0" noProof="0" dirty="0">
                <a:ln>
                  <a:noFill/>
                </a:ln>
                <a:solidFill>
                  <a:srgbClr val="00B0F0"/>
                </a:solidFill>
                <a:effectLst/>
                <a:uLnTx/>
                <a:uFillTx/>
                <a:latin typeface="Arimo" panose="020B0604020202020204" charset="0"/>
                <a:ea typeface="+mn-ea"/>
                <a:cs typeface="Arimo" panose="020B0604020202020204" charset="0"/>
              </a:rPr>
              <a:t>קידום למידה מעמיקה </a:t>
            </a:r>
            <a:r>
              <a:rPr kumimoji="0" lang="he-IL" sz="1200" b="1" i="0" u="none" strike="noStrike" kern="0" cap="none" spc="0" normalizeH="0" baseline="0" noProof="0" dirty="0">
                <a:ln>
                  <a:noFill/>
                </a:ln>
                <a:solidFill>
                  <a:srgbClr val="00B0F0"/>
                </a:solidFill>
                <a:effectLst/>
                <a:uLnTx/>
                <a:uFillTx/>
                <a:latin typeface="Arimo" panose="020B0604020202020204" charset="0"/>
                <a:ea typeface="+mn-ea"/>
                <a:cs typeface="Arimo" panose="020B0604020202020204" charset="0"/>
              </a:rPr>
              <a:t>המשלבת ידע, מיומנויות וערכים,  </a:t>
            </a:r>
          </a:p>
          <a:p>
            <a:pPr marL="0" marR="0" lvl="0" indent="0" algn="ctr" defTabSz="914400" rtl="1" eaLnBrk="1" fontAlgn="auto" latinLnBrk="0" hangingPunct="1">
              <a:spcBef>
                <a:spcPts val="400"/>
              </a:spcBef>
              <a:spcAft>
                <a:spcPts val="0"/>
              </a:spcAft>
              <a:buClr>
                <a:srgbClr val="3C5AAC"/>
              </a:buClr>
              <a:buSzPct val="100000"/>
              <a:buFont typeface="Wingdings" pitchFamily="2" charset="2"/>
              <a:buNone/>
              <a:tabLst>
                <a:tab pos="271463" algn="l"/>
                <a:tab pos="8255000" algn="l"/>
              </a:tabLst>
              <a:defRPr/>
            </a:pPr>
            <a:r>
              <a:rPr kumimoji="0" lang="he-IL" sz="1200" b="0" i="0" u="none" strike="noStrike" kern="0" cap="none" spc="0" normalizeH="0" baseline="0" noProof="0" dirty="0">
                <a:ln>
                  <a:noFill/>
                </a:ln>
                <a:solidFill>
                  <a:srgbClr val="00B0F0"/>
                </a:solidFill>
                <a:effectLst/>
                <a:uLnTx/>
                <a:uFillTx/>
                <a:latin typeface="Arimo" panose="020B0604020202020204" charset="0"/>
                <a:ea typeface="+mn-ea"/>
                <a:cs typeface="Arimo" panose="020B0604020202020204" charset="0"/>
              </a:rPr>
              <a:t>מכשירה את הבוגר לעצמאות, מסוגלות בבחירת הדרך והתמודדות מוצלחת עם אתגרי הסביבה המשתנה בחברה הישראלית של המאה ה-21 ברמה האישית, החברתית-אזרחית והתעסוקתית </a:t>
            </a:r>
          </a:p>
          <a:p>
            <a:pPr marL="0" algn="r" defTabSz="914400" rtl="1" eaLnBrk="1" latinLnBrk="0" hangingPunct="1"/>
            <a:endParaRPr lang="en-IL"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E1A279A-D028-4309-B6E8-652E5B38B52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803968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spcBef>
                <a:spcPts val="400"/>
              </a:spcBef>
              <a:spcAft>
                <a:spcPts val="0"/>
              </a:spcAft>
              <a:buClr>
                <a:srgbClr val="3C5AAC"/>
              </a:buClr>
              <a:buSzPct val="100000"/>
              <a:buFont typeface="Wingdings" pitchFamily="2" charset="2"/>
              <a:buNone/>
              <a:tabLst>
                <a:tab pos="271463" algn="l"/>
                <a:tab pos="8255000" algn="l"/>
              </a:tabLst>
              <a:defRPr/>
            </a:pPr>
            <a:r>
              <a:rPr kumimoji="0" lang="he-IL" sz="1200" b="0" i="0" u="none" strike="noStrike" kern="0" cap="none" spc="0" normalizeH="0" baseline="0" noProof="0" dirty="0">
                <a:ln>
                  <a:noFill/>
                </a:ln>
                <a:solidFill>
                  <a:srgbClr val="00B0F0"/>
                </a:solidFill>
                <a:effectLst/>
                <a:uLnTx/>
                <a:uFillTx/>
                <a:latin typeface="Arimo" panose="020B0604020202020204" charset="0"/>
                <a:ea typeface="+mn-ea"/>
                <a:cs typeface="Arimo" panose="020B0604020202020204" charset="0"/>
              </a:rPr>
              <a:t>קידום למידה מעמיקה </a:t>
            </a:r>
            <a:r>
              <a:rPr kumimoji="0" lang="he-IL" sz="1200" b="1" i="0" u="none" strike="noStrike" kern="0" cap="none" spc="0" normalizeH="0" baseline="0" noProof="0" dirty="0">
                <a:ln>
                  <a:noFill/>
                </a:ln>
                <a:solidFill>
                  <a:srgbClr val="00B0F0"/>
                </a:solidFill>
                <a:effectLst/>
                <a:uLnTx/>
                <a:uFillTx/>
                <a:latin typeface="Arimo" panose="020B0604020202020204" charset="0"/>
                <a:ea typeface="+mn-ea"/>
                <a:cs typeface="Arimo" panose="020B0604020202020204" charset="0"/>
              </a:rPr>
              <a:t>המשלבת ידע, מיומנויות וערכים,  </a:t>
            </a:r>
          </a:p>
          <a:p>
            <a:pPr marL="0" marR="0" lvl="0" indent="0" algn="r" defTabSz="914400" rtl="1" eaLnBrk="1" fontAlgn="auto" latinLnBrk="0" hangingPunct="1">
              <a:spcBef>
                <a:spcPts val="400"/>
              </a:spcBef>
              <a:spcAft>
                <a:spcPts val="0"/>
              </a:spcAft>
              <a:buClr>
                <a:srgbClr val="3C5AAC"/>
              </a:buClr>
              <a:buSzPct val="100000"/>
              <a:buFont typeface="Wingdings" pitchFamily="2" charset="2"/>
              <a:buNone/>
              <a:tabLst>
                <a:tab pos="271463" algn="l"/>
                <a:tab pos="8255000" algn="l"/>
              </a:tabLst>
              <a:defRPr/>
            </a:pPr>
            <a:r>
              <a:rPr kumimoji="0" lang="he-IL" sz="1200" b="0" i="0" u="none" strike="noStrike" kern="0" cap="none" spc="0" normalizeH="0" baseline="0" noProof="0" dirty="0">
                <a:ln>
                  <a:noFill/>
                </a:ln>
                <a:solidFill>
                  <a:srgbClr val="00B0F0"/>
                </a:solidFill>
                <a:effectLst/>
                <a:uLnTx/>
                <a:uFillTx/>
                <a:latin typeface="Arimo" panose="020B0604020202020204" charset="0"/>
                <a:ea typeface="+mn-ea"/>
                <a:cs typeface="Arimo" panose="020B0604020202020204" charset="0"/>
              </a:rPr>
              <a:t>מכשירה את הבוגר לעצמאות, מסוגלות בבחירת הדרך והתמודדות מוצלחת עם אתגרי הסביבה המשתנה בחברה הישראלית של המאה ה-21 ברמה האישית, החברתית-אזרחית והתעסוקתית </a:t>
            </a:r>
          </a:p>
          <a:p>
            <a:pPr marL="0" algn="r" defTabSz="914400" rtl="1" eaLnBrk="1" latinLnBrk="0" hangingPunct="1"/>
            <a:endParaRPr lang="en-IL"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E1A279A-D028-4309-B6E8-652E5B38B52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834146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a:t>https://boger.openfox.io/%D7%9E%D7%99%D7%95%D7%9E%D7%A0%D7%95%D7%99%D7%95%D7%AA:%D7%A9%D7%A2%D7%A8</a:t>
            </a:r>
            <a:endParaRPr lang="he-IL" dirty="0"/>
          </a:p>
          <a:p>
            <a:endParaRPr lang="he-IL" dirty="0"/>
          </a:p>
        </p:txBody>
      </p:sp>
      <p:sp>
        <p:nvSpPr>
          <p:cNvPr id="4" name="מציין מיקום של מספר שקופית 3"/>
          <p:cNvSpPr>
            <a:spLocks noGrp="1"/>
          </p:cNvSpPr>
          <p:nvPr>
            <p:ph type="sldNum" sz="quarter" idx="5"/>
          </p:nvPr>
        </p:nvSpPr>
        <p:spPr/>
        <p:txBody>
          <a:bodyPr/>
          <a:lstStyle/>
          <a:p>
            <a:fld id="{2A74D9A0-9472-415C-AD40-77AA8FBBB63D}" type="slidenum">
              <a:rPr lang="he-IL" smtClean="0"/>
              <a:t>23</a:t>
            </a:fld>
            <a:endParaRPr lang="he-IL"/>
          </a:p>
        </p:txBody>
      </p:sp>
    </p:spTree>
    <p:extLst>
      <p:ext uri="{BB962C8B-B14F-4D97-AF65-F5344CB8AC3E}">
        <p14:creationId xmlns:p14="http://schemas.microsoft.com/office/powerpoint/2010/main" val="11052680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994338" indent="-514350">
              <a:spcBef>
                <a:spcPts val="1067"/>
              </a:spcBef>
              <a:buClr>
                <a:srgbClr val="00B050"/>
              </a:buClr>
              <a:buFont typeface="Wingdings" panose="05000000000000000000" pitchFamily="2" charset="2"/>
              <a:buChar char="Ø"/>
            </a:pPr>
            <a:r>
              <a:rPr lang="en-US" sz="1200" dirty="0">
                <a:solidFill>
                  <a:schemeClr val="tx2"/>
                </a:solidFill>
                <a:latin typeface="+mn-lt"/>
                <a:cs typeface="Calibri" panose="020F0502020204030204" pitchFamily="34" charset="0"/>
              </a:rPr>
              <a:t>https://www.youtube.com/watch?v=gP6PS-poyMg</a:t>
            </a:r>
          </a:p>
          <a:p>
            <a:pPr marL="994338" indent="-514350">
              <a:spcBef>
                <a:spcPts val="1067"/>
              </a:spcBef>
              <a:buClr>
                <a:srgbClr val="00B050"/>
              </a:buClr>
              <a:buFont typeface="Wingdings" panose="05000000000000000000" pitchFamily="2" charset="2"/>
              <a:buChar char="Ø"/>
            </a:pPr>
            <a:endParaRPr lang="en-US" sz="1200" dirty="0">
              <a:solidFill>
                <a:schemeClr val="tx2"/>
              </a:solidFill>
              <a:latin typeface="+mn-lt"/>
              <a:cs typeface="Calibri" panose="020F0502020204030204" pitchFamily="34" charset="0"/>
            </a:endParaRPr>
          </a:p>
          <a:p>
            <a:pPr marL="994338" indent="-514350">
              <a:spcBef>
                <a:spcPts val="1067"/>
              </a:spcBef>
              <a:buClr>
                <a:srgbClr val="00B050"/>
              </a:buClr>
              <a:buFont typeface="Wingdings" panose="05000000000000000000" pitchFamily="2" charset="2"/>
              <a:buChar char="Ø"/>
            </a:pPr>
            <a:r>
              <a:rPr lang="en-US" sz="1200" dirty="0">
                <a:solidFill>
                  <a:schemeClr val="tx2"/>
                </a:solidFill>
                <a:latin typeface="+mn-lt"/>
                <a:cs typeface="Calibri" panose="020F0502020204030204" pitchFamily="34" charset="0"/>
              </a:rPr>
              <a:t>Develop knowledge, values and competencies in </a:t>
            </a:r>
            <a:r>
              <a:rPr lang="en-US" sz="1200" u="sng" dirty="0">
                <a:solidFill>
                  <a:schemeClr val="tx2"/>
                </a:solidFill>
                <a:latin typeface="+mn-lt"/>
                <a:cs typeface="Calibri" panose="020F0502020204030204" pitchFamily="34" charset="0"/>
              </a:rPr>
              <a:t>climate change as a multi-system discipline</a:t>
            </a:r>
          </a:p>
          <a:p>
            <a:pPr marL="994338" indent="-514350">
              <a:spcBef>
                <a:spcPts val="1067"/>
              </a:spcBef>
              <a:buClr>
                <a:srgbClr val="00B050"/>
              </a:buClr>
              <a:buFont typeface="Wingdings" panose="05000000000000000000" pitchFamily="2" charset="2"/>
              <a:buChar char="Ø"/>
            </a:pPr>
            <a:r>
              <a:rPr lang="en-US" sz="1200" dirty="0">
                <a:solidFill>
                  <a:schemeClr val="tx2"/>
                </a:solidFill>
                <a:latin typeface="+mn-lt"/>
                <a:cs typeface="Calibri" panose="020F0502020204030204" pitchFamily="34" charset="0"/>
              </a:rPr>
              <a:t>Agency and self expression through student initiatives and innovative problem based and inquiry based projects </a:t>
            </a:r>
          </a:p>
          <a:p>
            <a:pPr marL="994338" indent="-514350">
              <a:spcBef>
                <a:spcPts val="1067"/>
              </a:spcBef>
              <a:buClr>
                <a:srgbClr val="00B050"/>
              </a:buClr>
              <a:buFont typeface="Wingdings" panose="05000000000000000000" pitchFamily="2" charset="2"/>
              <a:buChar char="Ø"/>
            </a:pPr>
            <a:r>
              <a:rPr lang="en-US" sz="1200" dirty="0">
                <a:solidFill>
                  <a:schemeClr val="tx2"/>
                </a:solidFill>
                <a:latin typeface="+mn-lt"/>
                <a:cs typeface="Calibri" panose="020F0502020204030204" pitchFamily="34" charset="0"/>
              </a:rPr>
              <a:t>Develop social and emotional resilience, readiness for action and coping with climate change implications</a:t>
            </a:r>
          </a:p>
          <a:p>
            <a:pPr marL="994338" indent="-514350">
              <a:spcBef>
                <a:spcPts val="1067"/>
              </a:spcBef>
              <a:buClr>
                <a:srgbClr val="00B050"/>
              </a:buClr>
              <a:buFont typeface="Wingdings" panose="05000000000000000000" pitchFamily="2" charset="2"/>
              <a:buChar char="Ø"/>
            </a:pPr>
            <a:r>
              <a:rPr lang="en-US" sz="1200" u="sng" dirty="0">
                <a:solidFill>
                  <a:schemeClr val="tx2"/>
                </a:solidFill>
                <a:latin typeface="+mn-lt"/>
                <a:cs typeface="Calibri" panose="020F0502020204030204" pitchFamily="34" charset="0"/>
              </a:rPr>
              <a:t>Cross curriculum</a:t>
            </a:r>
            <a:r>
              <a:rPr lang="en-US" sz="1200" dirty="0">
                <a:solidFill>
                  <a:schemeClr val="tx2"/>
                </a:solidFill>
                <a:latin typeface="+mn-lt"/>
                <a:cs typeface="Calibri" panose="020F0502020204030204" pitchFamily="34" charset="0"/>
              </a:rPr>
              <a:t>, authentic, based on big ideas and real- world problem solving</a:t>
            </a:r>
            <a:endParaRPr lang="he-IL" dirty="0"/>
          </a:p>
        </p:txBody>
      </p:sp>
      <p:sp>
        <p:nvSpPr>
          <p:cNvPr id="4" name="מציין מיקום של מספר שקופית 3"/>
          <p:cNvSpPr>
            <a:spLocks noGrp="1"/>
          </p:cNvSpPr>
          <p:nvPr>
            <p:ph type="sldNum" sz="quarter" idx="5"/>
          </p:nvPr>
        </p:nvSpPr>
        <p:spPr/>
        <p:txBody>
          <a:bodyPr/>
          <a:lstStyle/>
          <a:p>
            <a:fld id="{E0733E4C-42E4-7844-8591-CD092DA90364}" type="slidenum">
              <a:rPr lang="en-IL" smtClean="0"/>
              <a:t>2</a:t>
            </a:fld>
            <a:endParaRPr lang="en-IL"/>
          </a:p>
        </p:txBody>
      </p:sp>
    </p:spTree>
    <p:extLst>
      <p:ext uri="{BB962C8B-B14F-4D97-AF65-F5344CB8AC3E}">
        <p14:creationId xmlns:p14="http://schemas.microsoft.com/office/powerpoint/2010/main" val="16675201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a:xfrm>
            <a:off x="381000" y="685800"/>
            <a:ext cx="6096000" cy="3429000"/>
          </a:xfrm>
        </p:spPr>
      </p:sp>
      <p:sp>
        <p:nvSpPr>
          <p:cNvPr id="3" name="מציין מיקום של הערות 2"/>
          <p:cNvSpPr>
            <a:spLocks noGrp="1"/>
          </p:cNvSpPr>
          <p:nvPr>
            <p:ph type="body" idx="1"/>
          </p:nvPr>
        </p:nvSpPr>
        <p:spPr/>
        <p:txBody>
          <a:bodyPr/>
          <a:lstStyle/>
          <a:p>
            <a:pPr marL="158750" marR="0" lvl="0" indent="0" algn="r" defTabSz="914400" rtl="1" eaLnBrk="1" fontAlgn="auto" latinLnBrk="0" hangingPunct="1">
              <a:lnSpc>
                <a:spcPct val="100000"/>
              </a:lnSpc>
              <a:spcBef>
                <a:spcPts val="0"/>
              </a:spcBef>
              <a:spcAft>
                <a:spcPts val="0"/>
              </a:spcAft>
              <a:buClr>
                <a:srgbClr val="000000"/>
              </a:buClr>
              <a:buSzPts val="1100"/>
              <a:buFont typeface="Arial"/>
              <a:buNone/>
              <a:tabLst/>
              <a:defRPr/>
            </a:pPr>
            <a:r>
              <a:rPr lang="he-IL" sz="1100" b="1" i="0" u="none" strike="noStrike" cap="none" dirty="0">
                <a:solidFill>
                  <a:srgbClr val="000000"/>
                </a:solidFill>
                <a:effectLst/>
                <a:latin typeface="Arial"/>
                <a:ea typeface="Arial"/>
                <a:cs typeface="Arial"/>
                <a:sym typeface="Arial"/>
              </a:rPr>
              <a:t>מהמחקר</a:t>
            </a:r>
            <a:r>
              <a:rPr lang="he-IL" sz="1100" b="1" i="0" u="none" strike="noStrike" cap="none" baseline="0" dirty="0">
                <a:solidFill>
                  <a:srgbClr val="000000"/>
                </a:solidFill>
                <a:effectLst/>
                <a:latin typeface="Arial"/>
                <a:ea typeface="Arial"/>
                <a:cs typeface="Arial"/>
                <a:sym typeface="Arial"/>
              </a:rPr>
              <a:t>: </a:t>
            </a:r>
            <a:r>
              <a:rPr lang="he-IL" sz="1100" b="0" i="0" u="none" strike="noStrike" cap="none" dirty="0">
                <a:solidFill>
                  <a:srgbClr val="000000"/>
                </a:solidFill>
                <a:effectLst/>
                <a:latin typeface="Arial"/>
                <a:ea typeface="Arial"/>
                <a:cs typeface="Arial"/>
                <a:sym typeface="Arial"/>
              </a:rPr>
              <a:t>אין מדינה מפותחת</a:t>
            </a:r>
            <a:r>
              <a:rPr lang="he-IL" sz="1100" b="0" i="0" u="none" strike="noStrike" cap="none" baseline="0" dirty="0">
                <a:solidFill>
                  <a:srgbClr val="000000"/>
                </a:solidFill>
                <a:effectLst/>
                <a:latin typeface="Arial"/>
                <a:ea typeface="Arial"/>
                <a:cs typeface="Arial"/>
                <a:sym typeface="Arial"/>
              </a:rPr>
              <a:t> שמגדירה </a:t>
            </a:r>
            <a:r>
              <a:rPr lang="he-IL" sz="1100" b="0" i="0" u="none" strike="noStrike" cap="none" dirty="0">
                <a:solidFill>
                  <a:srgbClr val="000000"/>
                </a:solidFill>
                <a:effectLst/>
                <a:latin typeface="Arial"/>
                <a:ea typeface="Arial"/>
                <a:cs typeface="Arial"/>
                <a:sym typeface="Arial"/>
              </a:rPr>
              <a:t>מדדים ביהביוריסטים - זו אינדוקטרינציה. בית ספר צריך לחנך לנורמות הוא לא אחראי על הביצוע של הנורמות. ביצוע הנורמות הוא התפקיד של החברה האזרחית. חשוב לתמוך בגופים כמו תנועות הנוער ו</a:t>
            </a:r>
            <a:r>
              <a:rPr lang="en-US" sz="1100" b="0" i="0" u="none" strike="noStrike" cap="none" dirty="0">
                <a:solidFill>
                  <a:srgbClr val="000000"/>
                </a:solidFill>
                <a:effectLst/>
                <a:latin typeface="Arial"/>
                <a:ea typeface="Arial"/>
                <a:cs typeface="Arial"/>
                <a:sym typeface="Arial"/>
              </a:rPr>
              <a:t>NGOs</a:t>
            </a:r>
            <a:r>
              <a:rPr lang="he-IL" sz="1100" b="0" i="0" u="none" strike="noStrike" cap="none" dirty="0">
                <a:solidFill>
                  <a:srgbClr val="000000"/>
                </a:solidFill>
                <a:effectLst/>
                <a:latin typeface="Arial"/>
                <a:ea typeface="Arial"/>
                <a:cs typeface="Arial"/>
                <a:sym typeface="Arial"/>
              </a:rPr>
              <a:t> . </a:t>
            </a:r>
          </a:p>
          <a:p>
            <a:pPr marL="158750" indent="0" algn="r" rtl="1">
              <a:buNone/>
            </a:pPr>
            <a:r>
              <a:rPr lang="he-IL" sz="1100" b="0" i="0" u="none" strike="noStrike" cap="none" dirty="0">
                <a:solidFill>
                  <a:srgbClr val="000000"/>
                </a:solidFill>
                <a:effectLst/>
                <a:latin typeface="Arial"/>
                <a:ea typeface="Arial"/>
                <a:cs typeface="Arial"/>
                <a:sym typeface="Arial"/>
              </a:rPr>
              <a:t>טביעת הרגל הפחמנית של כל תלמיד אינה מדד בשום מדינה, מה גם שההתנהגות האישית לא תביא לחיסכון של טביעת רגל פחמנית, הטלת האחריות על הפרט יוצרת אשליה בקרב התלמידים שההתנהגות ברמה האישית קהילתית תהיה לה השפעה על משבר האקלים הגדול . </a:t>
            </a:r>
          </a:p>
          <a:p>
            <a:pPr marL="457200" marR="0" lvl="0" indent="-298450" algn="r" defTabSz="914400" rtl="1" eaLnBrk="1" fontAlgn="auto" latinLnBrk="0" hangingPunct="1">
              <a:lnSpc>
                <a:spcPct val="100000"/>
              </a:lnSpc>
              <a:spcBef>
                <a:spcPts val="0"/>
              </a:spcBef>
              <a:spcAft>
                <a:spcPts val="0"/>
              </a:spcAft>
              <a:buClr>
                <a:srgbClr val="000000"/>
              </a:buClr>
              <a:buSzPts val="1100"/>
              <a:buFont typeface="Arial"/>
              <a:buChar char="●"/>
              <a:tabLst/>
              <a:defRPr/>
            </a:pPr>
            <a:r>
              <a:rPr lang="x-none" sz="1100" b="0" i="0" u="none" strike="noStrike" cap="none" dirty="0">
                <a:solidFill>
                  <a:srgbClr val="000000"/>
                </a:solidFill>
                <a:effectLst/>
                <a:latin typeface="Arial"/>
                <a:ea typeface="Arial"/>
                <a:cs typeface="Arial"/>
                <a:sym typeface="Arial"/>
              </a:rPr>
              <a:t>אם יש פרטים שמסיבות של זהות אישית </a:t>
            </a:r>
            <a:r>
              <a:rPr lang="he-IL" sz="1100" b="0" i="0" u="none" strike="noStrike" cap="none" dirty="0">
                <a:solidFill>
                  <a:srgbClr val="000000"/>
                </a:solidFill>
                <a:effectLst/>
                <a:latin typeface="Arial"/>
                <a:ea typeface="Arial"/>
                <a:cs typeface="Arial"/>
                <a:sym typeface="Arial"/>
              </a:rPr>
              <a:t>רוצים </a:t>
            </a:r>
            <a:r>
              <a:rPr lang="x-none" sz="1100" b="0" i="0" u="none" strike="noStrike" cap="none" dirty="0">
                <a:solidFill>
                  <a:srgbClr val="000000"/>
                </a:solidFill>
                <a:effectLst/>
                <a:latin typeface="Arial"/>
                <a:ea typeface="Arial"/>
                <a:cs typeface="Arial"/>
                <a:sym typeface="Arial"/>
              </a:rPr>
              <a:t>לנקוט בפעולה סביבתית ולפעול בקהילה שלהם</a:t>
            </a:r>
            <a:r>
              <a:rPr lang="he-IL" sz="1100" b="0" i="0" u="none" strike="noStrike" cap="none" dirty="0">
                <a:solidFill>
                  <a:srgbClr val="000000"/>
                </a:solidFill>
                <a:effectLst/>
                <a:latin typeface="Arial"/>
                <a:ea typeface="Arial"/>
                <a:cs typeface="Arial"/>
                <a:sym typeface="Arial"/>
              </a:rPr>
              <a:t>,</a:t>
            </a:r>
            <a:r>
              <a:rPr lang="he-IL" sz="1100" b="0" i="0" u="none" strike="noStrike" cap="none" baseline="0" dirty="0">
                <a:solidFill>
                  <a:srgbClr val="000000"/>
                </a:solidFill>
                <a:effectLst/>
                <a:latin typeface="Arial"/>
                <a:ea typeface="Arial"/>
                <a:cs typeface="Arial"/>
                <a:sym typeface="Arial"/>
              </a:rPr>
              <a:t> </a:t>
            </a:r>
            <a:r>
              <a:rPr lang="he-IL" sz="1100" b="0" i="0" u="none" strike="noStrike" cap="none" dirty="0">
                <a:solidFill>
                  <a:srgbClr val="000000"/>
                </a:solidFill>
                <a:effectLst/>
                <a:latin typeface="Arial"/>
                <a:ea typeface="Arial"/>
                <a:cs typeface="Arial"/>
                <a:sym typeface="Arial"/>
              </a:rPr>
              <a:t>בין א</a:t>
            </a:r>
            <a:r>
              <a:rPr lang="x-none" sz="1100" b="0" i="0" u="none" strike="noStrike" cap="none" dirty="0">
                <a:solidFill>
                  <a:srgbClr val="000000"/>
                </a:solidFill>
                <a:effectLst/>
                <a:latin typeface="Arial"/>
                <a:ea typeface="Arial"/>
                <a:cs typeface="Arial"/>
                <a:sym typeface="Arial"/>
              </a:rPr>
              <a:t>ם זה במסגרת תנועת מחאה או תנועת נוער. בית ספר צריך לתמוך בהם.</a:t>
            </a:r>
            <a:r>
              <a:rPr lang="he-IL" sz="1100" b="0" i="0" u="none" strike="noStrike" cap="none" dirty="0">
                <a:solidFill>
                  <a:srgbClr val="000000"/>
                </a:solidFill>
                <a:effectLst/>
                <a:latin typeface="Arial"/>
                <a:ea typeface="Arial"/>
                <a:cs typeface="Arial"/>
                <a:sym typeface="Arial"/>
              </a:rPr>
              <a:t> </a:t>
            </a:r>
            <a:r>
              <a:rPr lang="x-none" sz="1100" b="0" i="0" u="none" strike="noStrike" cap="none" dirty="0">
                <a:solidFill>
                  <a:srgbClr val="000000"/>
                </a:solidFill>
                <a:effectLst/>
                <a:latin typeface="Arial"/>
                <a:ea typeface="Arial"/>
                <a:cs typeface="Arial"/>
                <a:sym typeface="Arial"/>
              </a:rPr>
              <a:t>זה חלק מזכויות אדם וזהות הפרט</a:t>
            </a:r>
            <a:r>
              <a:rPr lang="he-IL" sz="1100" b="0" i="0" u="none" strike="noStrike" cap="none" baseline="0" dirty="0">
                <a:solidFill>
                  <a:srgbClr val="000000"/>
                </a:solidFill>
                <a:effectLst/>
                <a:latin typeface="Arial"/>
                <a:ea typeface="Arial"/>
                <a:cs typeface="Arial"/>
                <a:sym typeface="Arial"/>
              </a:rPr>
              <a:t>, </a:t>
            </a:r>
            <a:r>
              <a:rPr lang="x-none" sz="1100" b="0" i="0" u="none" strike="noStrike" cap="none" dirty="0">
                <a:solidFill>
                  <a:srgbClr val="000000"/>
                </a:solidFill>
                <a:effectLst/>
                <a:latin typeface="Arial"/>
                <a:ea typeface="Arial"/>
                <a:cs typeface="Arial"/>
                <a:sym typeface="Arial"/>
              </a:rPr>
              <a:t>אך זה לא תוצר מצופה של תהליך חינוכי בשום תחום. האם רופאים שלא </a:t>
            </a:r>
            <a:r>
              <a:rPr lang="he-IL" sz="1100" b="0" i="0" u="none" strike="noStrike" cap="none" dirty="0">
                <a:solidFill>
                  <a:srgbClr val="000000"/>
                </a:solidFill>
                <a:effectLst/>
                <a:latin typeface="Arial"/>
                <a:ea typeface="Arial"/>
                <a:cs typeface="Arial"/>
                <a:sym typeface="Arial"/>
              </a:rPr>
              <a:t>לוקחים </a:t>
            </a:r>
            <a:r>
              <a:rPr lang="x-none" sz="1100" b="0" i="0" u="none" strike="noStrike" cap="none" dirty="0">
                <a:solidFill>
                  <a:srgbClr val="000000"/>
                </a:solidFill>
                <a:effectLst/>
                <a:latin typeface="Arial"/>
                <a:ea typeface="Arial"/>
                <a:cs typeface="Arial"/>
                <a:sym typeface="Arial"/>
              </a:rPr>
              <a:t>חלק ממדעת אינם רופאים </a:t>
            </a:r>
            <a:r>
              <a:rPr lang="he-IL" sz="1100" b="0" i="0" u="none" strike="noStrike" cap="none" dirty="0">
                <a:solidFill>
                  <a:srgbClr val="000000"/>
                </a:solidFill>
                <a:effectLst/>
                <a:latin typeface="Arial"/>
                <a:ea typeface="Arial"/>
                <a:cs typeface="Arial"/>
                <a:sym typeface="Arial"/>
              </a:rPr>
              <a:t>טובים? </a:t>
            </a:r>
            <a:r>
              <a:rPr lang="x-none" sz="1100" b="0" i="0" u="none" strike="noStrike" cap="none" dirty="0">
                <a:solidFill>
                  <a:srgbClr val="000000"/>
                </a:solidFill>
                <a:effectLst/>
                <a:latin typeface="Arial"/>
                <a:ea typeface="Arial"/>
                <a:cs typeface="Arial"/>
                <a:sym typeface="Arial"/>
              </a:rPr>
              <a:t>או אם ילדה תרצה לעשות פרויקט אקטיביסטי בנושא מגדר זו זכותה ונעזור לה אבל זה לא תוצר מצופה של מערכת החינוך.</a:t>
            </a:r>
          </a:p>
          <a:p>
            <a:pPr marL="158750" indent="0" algn="r" rtl="1">
              <a:buNone/>
            </a:pPr>
            <a:r>
              <a:rPr lang="x-none" sz="1100" b="0" i="0" u="none" strike="noStrike" cap="none" dirty="0">
                <a:solidFill>
                  <a:srgbClr val="000000"/>
                </a:solidFill>
                <a:effectLst/>
                <a:latin typeface="Arial"/>
                <a:ea typeface="Arial"/>
                <a:cs typeface="Arial"/>
                <a:sym typeface="Arial"/>
              </a:rPr>
              <a:t>כי זה הופך לאינדוקטרינציה. </a:t>
            </a:r>
            <a:r>
              <a:rPr lang="he-IL" sz="1100" b="0" i="0" u="none" strike="noStrike" cap="none" dirty="0">
                <a:solidFill>
                  <a:srgbClr val="000000"/>
                </a:solidFill>
                <a:effectLst/>
                <a:latin typeface="Arial"/>
                <a:ea typeface="Arial"/>
                <a:cs typeface="Arial"/>
                <a:sym typeface="Arial"/>
              </a:rPr>
              <a:t> מספר</a:t>
            </a:r>
            <a:r>
              <a:rPr lang="x-none" sz="1100" b="0" i="0" u="none" strike="noStrike" cap="none" dirty="0">
                <a:solidFill>
                  <a:srgbClr val="000000"/>
                </a:solidFill>
                <a:effectLst/>
                <a:latin typeface="Arial"/>
                <a:ea typeface="Arial"/>
                <a:cs typeface="Arial"/>
                <a:sym typeface="Arial"/>
              </a:rPr>
              <a:t> מצעדי אקלים אינו מדד.</a:t>
            </a:r>
            <a:r>
              <a:rPr lang="he-IL" sz="1100" b="0" i="0" u="none" strike="noStrike" cap="none" dirty="0">
                <a:solidFill>
                  <a:srgbClr val="000000"/>
                </a:solidFill>
                <a:effectLst/>
                <a:latin typeface="Arial"/>
                <a:ea typeface="Arial"/>
                <a:cs typeface="Arial"/>
                <a:sym typeface="Arial"/>
              </a:rPr>
              <a:t> אנחנו מעודדים ילדים להגיע למד"א אבל אנחנו לא מד"א.</a:t>
            </a:r>
            <a:endParaRPr lang="x-none" sz="1100" b="0" i="0" u="none" strike="noStrike" cap="none" dirty="0">
              <a:solidFill>
                <a:srgbClr val="000000"/>
              </a:solidFill>
              <a:effectLst/>
              <a:latin typeface="Arial"/>
              <a:ea typeface="Arial"/>
              <a:cs typeface="Arial"/>
              <a:sym typeface="Arial"/>
            </a:endParaRPr>
          </a:p>
          <a:p>
            <a:pPr algn="r" rtl="1"/>
            <a:r>
              <a:rPr lang="he-IL" sz="1100" b="0" i="0" u="none" strike="noStrike" cap="none" dirty="0">
                <a:solidFill>
                  <a:srgbClr val="000000"/>
                </a:solidFill>
                <a:effectLst/>
                <a:latin typeface="Arial"/>
                <a:ea typeface="Arial"/>
                <a:cs typeface="Arial"/>
                <a:sym typeface="Arial"/>
              </a:rPr>
              <a:t>ל</a:t>
            </a:r>
            <a:r>
              <a:rPr lang="x-none" sz="1100" b="0" i="0" u="none" strike="noStrike" cap="none" dirty="0">
                <a:solidFill>
                  <a:srgbClr val="000000"/>
                </a:solidFill>
                <a:effectLst/>
                <a:latin typeface="Arial"/>
                <a:ea typeface="Arial"/>
                <a:cs typeface="Arial"/>
                <a:sym typeface="Arial"/>
              </a:rPr>
              <a:t>בתי ספר ומנהלים יהיה מפתה ללכת שולל</a:t>
            </a:r>
            <a:r>
              <a:rPr lang="he-IL" sz="1100" b="0" i="0" u="none" strike="noStrike" cap="none" baseline="0" dirty="0">
                <a:solidFill>
                  <a:srgbClr val="000000"/>
                </a:solidFill>
                <a:effectLst/>
                <a:latin typeface="Arial"/>
                <a:ea typeface="Arial"/>
                <a:cs typeface="Arial"/>
                <a:sym typeface="Arial"/>
              </a:rPr>
              <a:t> אחר </a:t>
            </a:r>
            <a:r>
              <a:rPr lang="he-IL" sz="1100" b="0" i="0" u="none" strike="noStrike" cap="none" baseline="0" dirty="0" err="1">
                <a:solidFill>
                  <a:srgbClr val="000000"/>
                </a:solidFill>
                <a:effectLst/>
                <a:latin typeface="Arial"/>
                <a:ea typeface="Arial"/>
                <a:cs typeface="Arial"/>
                <a:sym typeface="Arial"/>
              </a:rPr>
              <a:t>הניראות</a:t>
            </a:r>
            <a:r>
              <a:rPr lang="he-IL" sz="1100" b="0" i="0" u="none" strike="noStrike" cap="none" baseline="0" dirty="0">
                <a:solidFill>
                  <a:srgbClr val="000000"/>
                </a:solidFill>
                <a:effectLst/>
                <a:latin typeface="Arial"/>
                <a:ea typeface="Arial"/>
                <a:cs typeface="Arial"/>
                <a:sym typeface="Arial"/>
              </a:rPr>
              <a:t> (</a:t>
            </a:r>
            <a:r>
              <a:rPr lang="en-US" sz="1100" b="0" i="0" u="none" strike="noStrike" cap="none" baseline="0" dirty="0">
                <a:solidFill>
                  <a:srgbClr val="000000"/>
                </a:solidFill>
                <a:effectLst/>
                <a:latin typeface="Arial"/>
                <a:ea typeface="Arial"/>
                <a:cs typeface="Arial"/>
                <a:sym typeface="Arial"/>
              </a:rPr>
              <a:t>tokenism</a:t>
            </a:r>
            <a:r>
              <a:rPr lang="he-IL" sz="1100" b="0" i="0" u="none" strike="noStrike" cap="none" baseline="0" dirty="0">
                <a:solidFill>
                  <a:srgbClr val="000000"/>
                </a:solidFill>
                <a:effectLst/>
                <a:latin typeface="Arial"/>
                <a:ea typeface="Arial"/>
                <a:cs typeface="Arial"/>
                <a:sym typeface="Arial"/>
              </a:rPr>
              <a:t>, עלה תאנה)  ולהקים </a:t>
            </a:r>
            <a:r>
              <a:rPr lang="x-none" sz="1100" b="0" i="0" u="none" strike="noStrike" cap="none" dirty="0">
                <a:solidFill>
                  <a:srgbClr val="000000"/>
                </a:solidFill>
                <a:effectLst/>
                <a:latin typeface="Arial"/>
                <a:ea typeface="Arial"/>
                <a:cs typeface="Arial"/>
                <a:sym typeface="Arial"/>
              </a:rPr>
              <a:t>פסל סביבתי, גינה קהילתית.</a:t>
            </a:r>
            <a:r>
              <a:rPr lang="he-IL" sz="1100" b="0" i="0" u="none" strike="noStrike" cap="none" dirty="0">
                <a:solidFill>
                  <a:srgbClr val="000000"/>
                </a:solidFill>
                <a:effectLst/>
                <a:latin typeface="Arial"/>
                <a:ea typeface="Arial"/>
                <a:cs typeface="Arial"/>
                <a:sym typeface="Arial"/>
              </a:rPr>
              <a:t>ולקרוא לזה </a:t>
            </a:r>
            <a:r>
              <a:rPr lang="he-IL" sz="1100" b="0" i="0" u="none" strike="noStrike" cap="none" dirty="0" err="1">
                <a:solidFill>
                  <a:srgbClr val="000000"/>
                </a:solidFill>
                <a:effectLst/>
                <a:latin typeface="Arial"/>
                <a:ea typeface="Arial"/>
                <a:cs typeface="Arial"/>
                <a:sym typeface="Arial"/>
              </a:rPr>
              <a:t>פרוייקטים</a:t>
            </a:r>
            <a:r>
              <a:rPr lang="he-IL" sz="1100" b="0" i="0" u="none" strike="noStrike" cap="none" dirty="0">
                <a:solidFill>
                  <a:srgbClr val="000000"/>
                </a:solidFill>
                <a:effectLst/>
                <a:latin typeface="Arial"/>
                <a:ea typeface="Arial"/>
                <a:cs typeface="Arial"/>
                <a:sym typeface="Arial"/>
              </a:rPr>
              <a:t> וחינוך אקלימי.</a:t>
            </a:r>
            <a:r>
              <a:rPr lang="x-none" sz="1100" b="0" i="0" u="none" strike="noStrike" cap="none" dirty="0">
                <a:solidFill>
                  <a:srgbClr val="000000"/>
                </a:solidFill>
                <a:effectLst/>
                <a:latin typeface="Arial"/>
                <a:ea typeface="Arial"/>
                <a:cs typeface="Arial"/>
                <a:sym typeface="Arial"/>
              </a:rPr>
              <a:t> </a:t>
            </a:r>
            <a:endParaRPr lang="he-IL" dirty="0"/>
          </a:p>
        </p:txBody>
      </p:sp>
    </p:spTree>
    <p:extLst>
      <p:ext uri="{BB962C8B-B14F-4D97-AF65-F5344CB8AC3E}">
        <p14:creationId xmlns:p14="http://schemas.microsoft.com/office/powerpoint/2010/main" val="40081826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4"/>
        <p:cNvGrpSpPr/>
        <p:nvPr/>
      </p:nvGrpSpPr>
      <p:grpSpPr>
        <a:xfrm>
          <a:off x="0" y="0"/>
          <a:ext cx="0" cy="0"/>
          <a:chOff x="0" y="0"/>
          <a:chExt cx="0" cy="0"/>
        </a:xfrm>
      </p:grpSpPr>
      <p:sp>
        <p:nvSpPr>
          <p:cNvPr id="815" name="Google Shape;815;g1b6145326aa_0_4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6" name="Google Shape;816;g1b6145326aa_0_4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iw-IL" u="sng">
                <a:solidFill>
                  <a:schemeClr val="hlink"/>
                </a:solidFill>
                <a:hlinkClick r:id="rId3"/>
              </a:rPr>
              <a:t>https://meyda.education.gov.il/files/Pop/0files/climate-change/high-school/Draft-content-specification.pdf</a:t>
            </a:r>
            <a:endParaRPr/>
          </a:p>
          <a:p>
            <a:pPr marL="0" lvl="0" indent="0" algn="l" rtl="0">
              <a:lnSpc>
                <a:spcPct val="100000"/>
              </a:lnSpc>
              <a:spcBef>
                <a:spcPts val="0"/>
              </a:spcBef>
              <a:spcAft>
                <a:spcPts val="0"/>
              </a:spcAft>
              <a:buSzPts val="1400"/>
              <a:buNone/>
            </a:pPr>
            <a:endParaRPr/>
          </a:p>
        </p:txBody>
      </p:sp>
      <p:sp>
        <p:nvSpPr>
          <p:cNvPr id="817" name="Google Shape;817;g1b6145326aa_0_48:notes"/>
          <p:cNvSpPr txBox="1">
            <a:spLocks noGrp="1"/>
          </p:cNvSpPr>
          <p:nvPr>
            <p:ph type="sldNum" idx="12"/>
          </p:nvPr>
        </p:nvSpPr>
        <p:spPr>
          <a:xfrm>
            <a:off x="1588" y="8685213"/>
            <a:ext cx="2971800" cy="458700"/>
          </a:xfrm>
          <a:prstGeom prst="rect">
            <a:avLst/>
          </a:prstGeom>
          <a:noFill/>
          <a:ln>
            <a:noFill/>
          </a:ln>
        </p:spPr>
        <p:txBody>
          <a:bodyPr spcFirstLastPara="1" wrap="square" lIns="91425" tIns="45700" rIns="91425" bIns="45700" anchor="b" anchorCtr="0">
            <a:noAutofit/>
          </a:bodyPr>
          <a:lstStyle/>
          <a:p>
            <a:pPr marL="0" lvl="0" indent="0" algn="l" rtl="1">
              <a:lnSpc>
                <a:spcPct val="100000"/>
              </a:lnSpc>
              <a:spcBef>
                <a:spcPts val="0"/>
              </a:spcBef>
              <a:spcAft>
                <a:spcPts val="0"/>
              </a:spcAft>
              <a:buClr>
                <a:srgbClr val="000000"/>
              </a:buClr>
              <a:buSzPts val="1400"/>
              <a:buFont typeface="Arial"/>
              <a:buNone/>
            </a:pPr>
            <a:fld id="{00000000-1234-1234-1234-123412341234}" type="slidenum">
              <a:rPr lang="iw-IL"/>
              <a:t>5</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he-IL" dirty="0" err="1"/>
              <a:t>מזהפ</a:t>
            </a:r>
            <a:r>
              <a:rPr lang="he-IL" dirty="0"/>
              <a:t> </a:t>
            </a:r>
            <a:r>
              <a:rPr lang="he-IL" dirty="0" err="1"/>
              <a:t>ומינהל</a:t>
            </a:r>
            <a:r>
              <a:rPr lang="he-IL" dirty="0"/>
              <a:t> </a:t>
            </a:r>
            <a:r>
              <a:rPr lang="he-IL" dirty="0" err="1"/>
              <a:t>עו"ה</a:t>
            </a:r>
            <a:endParaRPr lang="he-IL" dirty="0"/>
          </a:p>
          <a:p>
            <a:endParaRPr lang="he-IL" dirty="0"/>
          </a:p>
          <a:p>
            <a:pPr marL="0" marR="0" lvl="0" indent="0" algn="l" defTabSz="914400" rtl="0" eaLnBrk="1" fontAlgn="auto" latinLnBrk="0" hangingPunct="1">
              <a:lnSpc>
                <a:spcPct val="100000"/>
              </a:lnSpc>
              <a:spcBef>
                <a:spcPts val="0"/>
              </a:spcBef>
              <a:spcAft>
                <a:spcPts val="0"/>
              </a:spcAft>
              <a:buClrTx/>
              <a:buSzTx/>
              <a:buFontTx/>
              <a:buNone/>
              <a:tabLst/>
              <a:defRPr/>
            </a:pPr>
            <a:r>
              <a:rPr lang="he-IL" dirty="0"/>
              <a:t>התוספות של 170+205=375 </a:t>
            </a:r>
          </a:p>
          <a:p>
            <a:r>
              <a:rPr lang="he-IL" dirty="0"/>
              <a:t>לפי מידע נוסף מחנה </a:t>
            </a:r>
          </a:p>
          <a:p>
            <a:r>
              <a:rPr lang="he-IL" dirty="0"/>
              <a:t>אלו השתלמויות שהיו בפסגות ושעוד לא קיבלנו את רשימות המורים שלהן</a:t>
            </a:r>
          </a:p>
          <a:p>
            <a:r>
              <a:rPr lang="he-IL" dirty="0"/>
              <a:t>זה כולל את ההשתלמויות בחינוך החברתי והשתלמויות רב גילאיות בעיקר ביסודי</a:t>
            </a:r>
          </a:p>
          <a:p>
            <a:r>
              <a:rPr lang="he-IL" dirty="0"/>
              <a:t>לכן ה ן לא מופיעות באקסל מקור וצריך להשיג את רשימות המורים/סמלי מוסד שלהם</a:t>
            </a:r>
          </a:p>
        </p:txBody>
      </p:sp>
      <p:sp>
        <p:nvSpPr>
          <p:cNvPr id="4" name="מציין מיקום של מספר שקופית 3"/>
          <p:cNvSpPr>
            <a:spLocks noGrp="1"/>
          </p:cNvSpPr>
          <p:nvPr>
            <p:ph type="sldNum" sz="quarter" idx="5"/>
          </p:nvPr>
        </p:nvSpPr>
        <p:spPr/>
        <p:txBody>
          <a:bodyPr/>
          <a:lstStyle/>
          <a:p>
            <a:fld id="{E0733E4C-42E4-7844-8591-CD092DA90364}" type="slidenum">
              <a:rPr lang="en-IL" smtClean="0"/>
              <a:t>7</a:t>
            </a:fld>
            <a:endParaRPr lang="en-IL"/>
          </a:p>
        </p:txBody>
      </p:sp>
    </p:spTree>
    <p:extLst>
      <p:ext uri="{BB962C8B-B14F-4D97-AF65-F5344CB8AC3E}">
        <p14:creationId xmlns:p14="http://schemas.microsoft.com/office/powerpoint/2010/main" val="22200906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he-IL" dirty="0"/>
          </a:p>
        </p:txBody>
      </p:sp>
      <p:sp>
        <p:nvSpPr>
          <p:cNvPr id="4" name="מציין מיקום של מספר שקופית 3"/>
          <p:cNvSpPr>
            <a:spLocks noGrp="1"/>
          </p:cNvSpPr>
          <p:nvPr>
            <p:ph type="sldNum" sz="quarter" idx="5"/>
          </p:nvPr>
        </p:nvSpPr>
        <p:spPr/>
        <p:txBody>
          <a:bodyPr/>
          <a:lstStyle/>
          <a:p>
            <a:fld id="{5499CBD7-B6C6-F046-AACB-2F0E1DEDB7AA}" type="slidenum">
              <a:rPr lang="he-IL" smtClean="0"/>
              <a:t>8</a:t>
            </a:fld>
            <a:endParaRPr lang="he-IL"/>
          </a:p>
        </p:txBody>
      </p:sp>
    </p:spTree>
    <p:extLst>
      <p:ext uri="{BB962C8B-B14F-4D97-AF65-F5344CB8AC3E}">
        <p14:creationId xmlns:p14="http://schemas.microsoft.com/office/powerpoint/2010/main" val="3878450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ac1689e583_0_20:notes"/>
          <p:cNvSpPr>
            <a:spLocks noGrp="1" noRot="1" noChangeAspect="1"/>
          </p:cNvSpPr>
          <p:nvPr>
            <p:ph type="sldImg" idx="2"/>
          </p:nvPr>
        </p:nvSpPr>
        <p:spPr>
          <a:xfrm>
            <a:off x="87313" y="741363"/>
            <a:ext cx="6586537" cy="37052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8" name="Google Shape;298;gac1689e583_0_20:notes"/>
          <p:cNvSpPr txBox="1">
            <a:spLocks noGrp="1"/>
          </p:cNvSpPr>
          <p:nvPr>
            <p:ph type="body" idx="1"/>
          </p:nvPr>
        </p:nvSpPr>
        <p:spPr>
          <a:xfrm>
            <a:off x="676117" y="4694039"/>
            <a:ext cx="5408930" cy="4446985"/>
          </a:xfrm>
          <a:prstGeom prst="rect">
            <a:avLst/>
          </a:prstGeom>
        </p:spPr>
        <p:txBody>
          <a:bodyPr spcFirstLastPara="1" wrap="square" lIns="90977" tIns="90977" rIns="90977" bIns="90977" anchor="t" anchorCtr="0">
            <a:noAutofit/>
          </a:bodyPr>
          <a:lstStyle/>
          <a:p>
            <a:endParaRPr/>
          </a:p>
        </p:txBody>
      </p:sp>
    </p:spTree>
    <p:extLst>
      <p:ext uri="{BB962C8B-B14F-4D97-AF65-F5344CB8AC3E}">
        <p14:creationId xmlns:p14="http://schemas.microsoft.com/office/powerpoint/2010/main" val="39500648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algn="r" rtl="1"/>
            <a:endParaRPr lang="he-IL" dirty="0"/>
          </a:p>
          <a:p>
            <a:endParaRPr lang="he-IL" dirty="0"/>
          </a:p>
          <a:p>
            <a:endParaRPr lang="he-IL" dirty="0"/>
          </a:p>
          <a:p>
            <a:endParaRPr lang="he-IL" dirty="0"/>
          </a:p>
          <a:p>
            <a:pPr marL="0" marR="0" lvl="0" indent="0" algn="l" defTabSz="914400" rtl="0" eaLnBrk="1" fontAlgn="auto" latinLnBrk="0" hangingPunct="1">
              <a:lnSpc>
                <a:spcPct val="100000"/>
              </a:lnSpc>
              <a:spcBef>
                <a:spcPts val="0"/>
              </a:spcBef>
              <a:spcAft>
                <a:spcPts val="0"/>
              </a:spcAft>
              <a:buClrTx/>
              <a:buSzTx/>
              <a:buFontTx/>
              <a:buNone/>
              <a:tabLst/>
              <a:defRPr/>
            </a:pPr>
            <a:r>
              <a:rPr lang="he-IL" dirty="0"/>
              <a:t>ספרות ממלכתי דתי יש פרק בספר – עוסק בכיתות ז'-ח' – בנושא – כיום</a:t>
            </a:r>
          </a:p>
          <a:p>
            <a:endParaRPr lang="he-IL" dirty="0"/>
          </a:p>
        </p:txBody>
      </p:sp>
      <p:sp>
        <p:nvSpPr>
          <p:cNvPr id="4" name="מציין מיקום של מספר שקופית 3"/>
          <p:cNvSpPr>
            <a:spLocks noGrp="1"/>
          </p:cNvSpPr>
          <p:nvPr>
            <p:ph type="sldNum" sz="quarter" idx="10"/>
          </p:nvPr>
        </p:nvSpPr>
        <p:spPr/>
        <p:txBody>
          <a:bodyPr/>
          <a:lstStyle/>
          <a:p>
            <a:fld id="{E0733E4C-42E4-7844-8591-CD092DA90364}" type="slidenum">
              <a:rPr lang="en-IL" smtClean="0"/>
              <a:t>18</a:t>
            </a:fld>
            <a:endParaRPr lang="en-IL"/>
          </a:p>
        </p:txBody>
      </p:sp>
    </p:spTree>
    <p:extLst>
      <p:ext uri="{BB962C8B-B14F-4D97-AF65-F5344CB8AC3E}">
        <p14:creationId xmlns:p14="http://schemas.microsoft.com/office/powerpoint/2010/main" val="6764816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he-IL" dirty="0"/>
              <a:t>יח</a:t>
            </a:r>
            <a:r>
              <a:rPr lang="he-IL" b="1" dirty="0"/>
              <a:t>ידות</a:t>
            </a:r>
            <a:r>
              <a:rPr lang="he-IL" b="1" baseline="0" dirty="0"/>
              <a:t> תוכן  העוסקות במערך האקלימי בתחומי הדעת השונים. יעד ערכים ומיומנויות חיבור בין</a:t>
            </a:r>
            <a:endParaRPr lang="he-IL" dirty="0"/>
          </a:p>
        </p:txBody>
      </p:sp>
      <p:sp>
        <p:nvSpPr>
          <p:cNvPr id="4" name="מציין מיקום של מספר שקופית 3"/>
          <p:cNvSpPr>
            <a:spLocks noGrp="1"/>
          </p:cNvSpPr>
          <p:nvPr>
            <p:ph type="sldNum" sz="quarter" idx="10"/>
          </p:nvPr>
        </p:nvSpPr>
        <p:spPr/>
        <p:txBody>
          <a:bodyPr/>
          <a:lstStyle/>
          <a:p>
            <a:fld id="{E0733E4C-42E4-7844-8591-CD092DA90364}" type="slidenum">
              <a:rPr lang="en-IL" smtClean="0"/>
              <a:t>19</a:t>
            </a:fld>
            <a:endParaRPr lang="en-IL"/>
          </a:p>
        </p:txBody>
      </p:sp>
    </p:spTree>
    <p:extLst>
      <p:ext uri="{BB962C8B-B14F-4D97-AF65-F5344CB8AC3E}">
        <p14:creationId xmlns:p14="http://schemas.microsoft.com/office/powerpoint/2010/main" val="21427464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CBC81D-C87D-DF49-A239-7F364DE12AD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L"/>
          </a:p>
        </p:txBody>
      </p:sp>
      <p:sp>
        <p:nvSpPr>
          <p:cNvPr id="3" name="Subtitle 2">
            <a:extLst>
              <a:ext uri="{FF2B5EF4-FFF2-40B4-BE49-F238E27FC236}">
                <a16:creationId xmlns:a16="http://schemas.microsoft.com/office/drawing/2014/main" id="{4E7237E4-27FA-1743-826E-8734A22587C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L"/>
          </a:p>
        </p:txBody>
      </p:sp>
      <p:sp>
        <p:nvSpPr>
          <p:cNvPr id="4" name="Date Placeholder 3">
            <a:extLst>
              <a:ext uri="{FF2B5EF4-FFF2-40B4-BE49-F238E27FC236}">
                <a16:creationId xmlns:a16="http://schemas.microsoft.com/office/drawing/2014/main" id="{B80CEFF6-B5F6-4F41-BB2B-A9168EA1664C}"/>
              </a:ext>
            </a:extLst>
          </p:cNvPr>
          <p:cNvSpPr>
            <a:spLocks noGrp="1"/>
          </p:cNvSpPr>
          <p:nvPr>
            <p:ph type="dt" sz="half" idx="10"/>
          </p:nvPr>
        </p:nvSpPr>
        <p:spPr/>
        <p:txBody>
          <a:bodyPr/>
          <a:lstStyle/>
          <a:p>
            <a:fld id="{61121E8C-A739-EB41-AADE-B43A1994DE0F}" type="datetimeFigureOut">
              <a:rPr lang="en-IL" smtClean="0"/>
              <a:t>05/23/2023</a:t>
            </a:fld>
            <a:endParaRPr lang="en-IL"/>
          </a:p>
        </p:txBody>
      </p:sp>
      <p:sp>
        <p:nvSpPr>
          <p:cNvPr id="5" name="Footer Placeholder 4">
            <a:extLst>
              <a:ext uri="{FF2B5EF4-FFF2-40B4-BE49-F238E27FC236}">
                <a16:creationId xmlns:a16="http://schemas.microsoft.com/office/drawing/2014/main" id="{E9A099C0-9593-4740-8BCE-2FBE84813EBC}"/>
              </a:ext>
            </a:extLst>
          </p:cNvPr>
          <p:cNvSpPr>
            <a:spLocks noGrp="1"/>
          </p:cNvSpPr>
          <p:nvPr>
            <p:ph type="ftr" sz="quarter" idx="11"/>
          </p:nvPr>
        </p:nvSpPr>
        <p:spPr/>
        <p:txBody>
          <a:bodyPr/>
          <a:lstStyle/>
          <a:p>
            <a:endParaRPr lang="en-IL"/>
          </a:p>
        </p:txBody>
      </p:sp>
      <p:sp>
        <p:nvSpPr>
          <p:cNvPr id="6" name="Slide Number Placeholder 5">
            <a:extLst>
              <a:ext uri="{FF2B5EF4-FFF2-40B4-BE49-F238E27FC236}">
                <a16:creationId xmlns:a16="http://schemas.microsoft.com/office/drawing/2014/main" id="{A4F255A6-66A3-B148-A389-B203FEB064D1}"/>
              </a:ext>
            </a:extLst>
          </p:cNvPr>
          <p:cNvSpPr>
            <a:spLocks noGrp="1"/>
          </p:cNvSpPr>
          <p:nvPr>
            <p:ph type="sldNum" sz="quarter" idx="12"/>
          </p:nvPr>
        </p:nvSpPr>
        <p:spPr/>
        <p:txBody>
          <a:bodyPr/>
          <a:lstStyle/>
          <a:p>
            <a:fld id="{480FD6B1-3544-5547-8CE7-8DFE48111B34}" type="slidenum">
              <a:rPr lang="en-IL" smtClean="0"/>
              <a:t>‹#›</a:t>
            </a:fld>
            <a:endParaRPr lang="en-IL"/>
          </a:p>
        </p:txBody>
      </p:sp>
    </p:spTree>
    <p:extLst>
      <p:ext uri="{BB962C8B-B14F-4D97-AF65-F5344CB8AC3E}">
        <p14:creationId xmlns:p14="http://schemas.microsoft.com/office/powerpoint/2010/main" val="17550668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E4E99B-6562-C642-B384-630D02F7BAEF}"/>
              </a:ext>
            </a:extLst>
          </p:cNvPr>
          <p:cNvSpPr>
            <a:spLocks noGrp="1"/>
          </p:cNvSpPr>
          <p:nvPr>
            <p:ph type="title"/>
          </p:nvPr>
        </p:nvSpPr>
        <p:spPr/>
        <p:txBody>
          <a:bodyPr/>
          <a:lstStyle/>
          <a:p>
            <a:r>
              <a:rPr lang="en-US"/>
              <a:t>Click to edit Master title style</a:t>
            </a:r>
            <a:endParaRPr lang="en-IL"/>
          </a:p>
        </p:txBody>
      </p:sp>
      <p:sp>
        <p:nvSpPr>
          <p:cNvPr id="3" name="Vertical Text Placeholder 2">
            <a:extLst>
              <a:ext uri="{FF2B5EF4-FFF2-40B4-BE49-F238E27FC236}">
                <a16:creationId xmlns:a16="http://schemas.microsoft.com/office/drawing/2014/main" id="{ACC14EDC-8D9C-3741-9C26-A6EE5A86C76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L"/>
          </a:p>
        </p:txBody>
      </p:sp>
      <p:sp>
        <p:nvSpPr>
          <p:cNvPr id="4" name="Date Placeholder 3">
            <a:extLst>
              <a:ext uri="{FF2B5EF4-FFF2-40B4-BE49-F238E27FC236}">
                <a16:creationId xmlns:a16="http://schemas.microsoft.com/office/drawing/2014/main" id="{EF4E8959-BD3F-E143-B6FB-99A5A3200149}"/>
              </a:ext>
            </a:extLst>
          </p:cNvPr>
          <p:cNvSpPr>
            <a:spLocks noGrp="1"/>
          </p:cNvSpPr>
          <p:nvPr>
            <p:ph type="dt" sz="half" idx="10"/>
          </p:nvPr>
        </p:nvSpPr>
        <p:spPr/>
        <p:txBody>
          <a:bodyPr/>
          <a:lstStyle/>
          <a:p>
            <a:fld id="{61121E8C-A739-EB41-AADE-B43A1994DE0F}" type="datetimeFigureOut">
              <a:rPr lang="en-IL" smtClean="0"/>
              <a:t>05/23/2023</a:t>
            </a:fld>
            <a:endParaRPr lang="en-IL"/>
          </a:p>
        </p:txBody>
      </p:sp>
      <p:sp>
        <p:nvSpPr>
          <p:cNvPr id="5" name="Footer Placeholder 4">
            <a:extLst>
              <a:ext uri="{FF2B5EF4-FFF2-40B4-BE49-F238E27FC236}">
                <a16:creationId xmlns:a16="http://schemas.microsoft.com/office/drawing/2014/main" id="{A98A8750-AE87-6449-9D01-089597836114}"/>
              </a:ext>
            </a:extLst>
          </p:cNvPr>
          <p:cNvSpPr>
            <a:spLocks noGrp="1"/>
          </p:cNvSpPr>
          <p:nvPr>
            <p:ph type="ftr" sz="quarter" idx="11"/>
          </p:nvPr>
        </p:nvSpPr>
        <p:spPr/>
        <p:txBody>
          <a:bodyPr/>
          <a:lstStyle/>
          <a:p>
            <a:endParaRPr lang="en-IL"/>
          </a:p>
        </p:txBody>
      </p:sp>
      <p:sp>
        <p:nvSpPr>
          <p:cNvPr id="6" name="Slide Number Placeholder 5">
            <a:extLst>
              <a:ext uri="{FF2B5EF4-FFF2-40B4-BE49-F238E27FC236}">
                <a16:creationId xmlns:a16="http://schemas.microsoft.com/office/drawing/2014/main" id="{72AB46B2-5175-4E49-86E2-F74C7449F949}"/>
              </a:ext>
            </a:extLst>
          </p:cNvPr>
          <p:cNvSpPr>
            <a:spLocks noGrp="1"/>
          </p:cNvSpPr>
          <p:nvPr>
            <p:ph type="sldNum" sz="quarter" idx="12"/>
          </p:nvPr>
        </p:nvSpPr>
        <p:spPr/>
        <p:txBody>
          <a:bodyPr/>
          <a:lstStyle/>
          <a:p>
            <a:fld id="{480FD6B1-3544-5547-8CE7-8DFE48111B34}" type="slidenum">
              <a:rPr lang="en-IL" smtClean="0"/>
              <a:t>‹#›</a:t>
            </a:fld>
            <a:endParaRPr lang="en-IL"/>
          </a:p>
        </p:txBody>
      </p:sp>
    </p:spTree>
    <p:extLst>
      <p:ext uri="{BB962C8B-B14F-4D97-AF65-F5344CB8AC3E}">
        <p14:creationId xmlns:p14="http://schemas.microsoft.com/office/powerpoint/2010/main" val="6461741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9264E93-0EA3-B44A-9533-8D47A696E069}"/>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L"/>
          </a:p>
        </p:txBody>
      </p:sp>
      <p:sp>
        <p:nvSpPr>
          <p:cNvPr id="3" name="Vertical Text Placeholder 2">
            <a:extLst>
              <a:ext uri="{FF2B5EF4-FFF2-40B4-BE49-F238E27FC236}">
                <a16:creationId xmlns:a16="http://schemas.microsoft.com/office/drawing/2014/main" id="{6E609849-5A71-224C-9CC0-7B26DFE16AE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L"/>
          </a:p>
        </p:txBody>
      </p:sp>
      <p:sp>
        <p:nvSpPr>
          <p:cNvPr id="4" name="Date Placeholder 3">
            <a:extLst>
              <a:ext uri="{FF2B5EF4-FFF2-40B4-BE49-F238E27FC236}">
                <a16:creationId xmlns:a16="http://schemas.microsoft.com/office/drawing/2014/main" id="{3E90A448-7909-C843-817E-82D81788BE0A}"/>
              </a:ext>
            </a:extLst>
          </p:cNvPr>
          <p:cNvSpPr>
            <a:spLocks noGrp="1"/>
          </p:cNvSpPr>
          <p:nvPr>
            <p:ph type="dt" sz="half" idx="10"/>
          </p:nvPr>
        </p:nvSpPr>
        <p:spPr/>
        <p:txBody>
          <a:bodyPr/>
          <a:lstStyle/>
          <a:p>
            <a:fld id="{61121E8C-A739-EB41-AADE-B43A1994DE0F}" type="datetimeFigureOut">
              <a:rPr lang="en-IL" smtClean="0"/>
              <a:t>05/23/2023</a:t>
            </a:fld>
            <a:endParaRPr lang="en-IL"/>
          </a:p>
        </p:txBody>
      </p:sp>
      <p:sp>
        <p:nvSpPr>
          <p:cNvPr id="5" name="Footer Placeholder 4">
            <a:extLst>
              <a:ext uri="{FF2B5EF4-FFF2-40B4-BE49-F238E27FC236}">
                <a16:creationId xmlns:a16="http://schemas.microsoft.com/office/drawing/2014/main" id="{B5EB1005-3ED2-AF49-8ECD-FAA3B2EA9CE7}"/>
              </a:ext>
            </a:extLst>
          </p:cNvPr>
          <p:cNvSpPr>
            <a:spLocks noGrp="1"/>
          </p:cNvSpPr>
          <p:nvPr>
            <p:ph type="ftr" sz="quarter" idx="11"/>
          </p:nvPr>
        </p:nvSpPr>
        <p:spPr/>
        <p:txBody>
          <a:bodyPr/>
          <a:lstStyle/>
          <a:p>
            <a:endParaRPr lang="en-IL"/>
          </a:p>
        </p:txBody>
      </p:sp>
      <p:sp>
        <p:nvSpPr>
          <p:cNvPr id="6" name="Slide Number Placeholder 5">
            <a:extLst>
              <a:ext uri="{FF2B5EF4-FFF2-40B4-BE49-F238E27FC236}">
                <a16:creationId xmlns:a16="http://schemas.microsoft.com/office/drawing/2014/main" id="{F0AEFACC-8C15-9241-8793-97097321B279}"/>
              </a:ext>
            </a:extLst>
          </p:cNvPr>
          <p:cNvSpPr>
            <a:spLocks noGrp="1"/>
          </p:cNvSpPr>
          <p:nvPr>
            <p:ph type="sldNum" sz="quarter" idx="12"/>
          </p:nvPr>
        </p:nvSpPr>
        <p:spPr/>
        <p:txBody>
          <a:bodyPr/>
          <a:lstStyle/>
          <a:p>
            <a:fld id="{480FD6B1-3544-5547-8CE7-8DFE48111B34}" type="slidenum">
              <a:rPr lang="en-IL" smtClean="0"/>
              <a:t>‹#›</a:t>
            </a:fld>
            <a:endParaRPr lang="en-IL"/>
          </a:p>
        </p:txBody>
      </p:sp>
    </p:spTree>
    <p:extLst>
      <p:ext uri="{BB962C8B-B14F-4D97-AF65-F5344CB8AC3E}">
        <p14:creationId xmlns:p14="http://schemas.microsoft.com/office/powerpoint/2010/main" val="13041261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 text">
  <p:cSld name="Title + text">
    <p:spTree>
      <p:nvGrpSpPr>
        <p:cNvPr id="1" name="Shape 201"/>
        <p:cNvGrpSpPr/>
        <p:nvPr/>
      </p:nvGrpSpPr>
      <p:grpSpPr>
        <a:xfrm>
          <a:off x="0" y="0"/>
          <a:ext cx="0" cy="0"/>
          <a:chOff x="0" y="0"/>
          <a:chExt cx="0" cy="0"/>
        </a:xfrm>
      </p:grpSpPr>
      <p:sp>
        <p:nvSpPr>
          <p:cNvPr id="203" name="Google Shape;203;p3"/>
          <p:cNvSpPr txBox="1">
            <a:spLocks noGrp="1"/>
          </p:cNvSpPr>
          <p:nvPr>
            <p:ph type="title"/>
          </p:nvPr>
        </p:nvSpPr>
        <p:spPr>
          <a:xfrm>
            <a:off x="1092600" y="719333"/>
            <a:ext cx="10006800" cy="6748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5333">
                <a:latin typeface="Montserrat ExtraBold"/>
                <a:ea typeface="Montserrat ExtraBold"/>
                <a:cs typeface="Montserrat ExtraBold"/>
                <a:sym typeface="Montserrat ExtraBold"/>
              </a:defRPr>
            </a:lvl1pPr>
            <a:lvl2pPr lvl="1">
              <a:spcBef>
                <a:spcPts val="0"/>
              </a:spcBef>
              <a:spcAft>
                <a:spcPts val="0"/>
              </a:spcAft>
              <a:buSzPts val="2800"/>
              <a:buNone/>
              <a:defRPr>
                <a:latin typeface="Nunito Light"/>
                <a:ea typeface="Nunito Light"/>
                <a:cs typeface="Nunito Light"/>
                <a:sym typeface="Nunito Light"/>
              </a:defRPr>
            </a:lvl2pPr>
            <a:lvl3pPr lvl="2">
              <a:spcBef>
                <a:spcPts val="0"/>
              </a:spcBef>
              <a:spcAft>
                <a:spcPts val="0"/>
              </a:spcAft>
              <a:buSzPts val="2800"/>
              <a:buNone/>
              <a:defRPr>
                <a:latin typeface="Nunito Light"/>
                <a:ea typeface="Nunito Light"/>
                <a:cs typeface="Nunito Light"/>
                <a:sym typeface="Nunito Light"/>
              </a:defRPr>
            </a:lvl3pPr>
            <a:lvl4pPr lvl="3">
              <a:spcBef>
                <a:spcPts val="0"/>
              </a:spcBef>
              <a:spcAft>
                <a:spcPts val="0"/>
              </a:spcAft>
              <a:buSzPts val="2800"/>
              <a:buNone/>
              <a:defRPr>
                <a:latin typeface="Nunito Light"/>
                <a:ea typeface="Nunito Light"/>
                <a:cs typeface="Nunito Light"/>
                <a:sym typeface="Nunito Light"/>
              </a:defRPr>
            </a:lvl4pPr>
            <a:lvl5pPr lvl="4">
              <a:spcBef>
                <a:spcPts val="0"/>
              </a:spcBef>
              <a:spcAft>
                <a:spcPts val="0"/>
              </a:spcAft>
              <a:buSzPts val="2800"/>
              <a:buNone/>
              <a:defRPr>
                <a:latin typeface="Nunito Light"/>
                <a:ea typeface="Nunito Light"/>
                <a:cs typeface="Nunito Light"/>
                <a:sym typeface="Nunito Light"/>
              </a:defRPr>
            </a:lvl5pPr>
            <a:lvl6pPr lvl="5">
              <a:spcBef>
                <a:spcPts val="0"/>
              </a:spcBef>
              <a:spcAft>
                <a:spcPts val="0"/>
              </a:spcAft>
              <a:buSzPts val="2800"/>
              <a:buNone/>
              <a:defRPr>
                <a:latin typeface="Nunito Light"/>
                <a:ea typeface="Nunito Light"/>
                <a:cs typeface="Nunito Light"/>
                <a:sym typeface="Nunito Light"/>
              </a:defRPr>
            </a:lvl6pPr>
            <a:lvl7pPr lvl="6">
              <a:spcBef>
                <a:spcPts val="0"/>
              </a:spcBef>
              <a:spcAft>
                <a:spcPts val="0"/>
              </a:spcAft>
              <a:buSzPts val="2800"/>
              <a:buNone/>
              <a:defRPr>
                <a:latin typeface="Nunito Light"/>
                <a:ea typeface="Nunito Light"/>
                <a:cs typeface="Nunito Light"/>
                <a:sym typeface="Nunito Light"/>
              </a:defRPr>
            </a:lvl7pPr>
            <a:lvl8pPr lvl="7">
              <a:spcBef>
                <a:spcPts val="0"/>
              </a:spcBef>
              <a:spcAft>
                <a:spcPts val="0"/>
              </a:spcAft>
              <a:buSzPts val="2800"/>
              <a:buNone/>
              <a:defRPr>
                <a:latin typeface="Nunito Light"/>
                <a:ea typeface="Nunito Light"/>
                <a:cs typeface="Nunito Light"/>
                <a:sym typeface="Nunito Light"/>
              </a:defRPr>
            </a:lvl8pPr>
            <a:lvl9pPr lvl="8">
              <a:spcBef>
                <a:spcPts val="0"/>
              </a:spcBef>
              <a:spcAft>
                <a:spcPts val="0"/>
              </a:spcAft>
              <a:buSzPts val="2800"/>
              <a:buNone/>
              <a:defRPr>
                <a:latin typeface="Nunito Light"/>
                <a:ea typeface="Nunito Light"/>
                <a:cs typeface="Nunito Light"/>
                <a:sym typeface="Nunito Light"/>
              </a:defRPr>
            </a:lvl9pPr>
          </a:lstStyle>
          <a:p>
            <a:endParaRPr/>
          </a:p>
        </p:txBody>
      </p:sp>
      <p:sp>
        <p:nvSpPr>
          <p:cNvPr id="204" name="Google Shape;204;p3"/>
          <p:cNvSpPr txBox="1">
            <a:spLocks noGrp="1"/>
          </p:cNvSpPr>
          <p:nvPr>
            <p:ph type="body" idx="1"/>
          </p:nvPr>
        </p:nvSpPr>
        <p:spPr>
          <a:xfrm>
            <a:off x="951000" y="1637767"/>
            <a:ext cx="10290000" cy="4500800"/>
          </a:xfrm>
          <a:prstGeom prst="rect">
            <a:avLst/>
          </a:prstGeom>
        </p:spPr>
        <p:txBody>
          <a:bodyPr spcFirstLastPara="1" wrap="square" lIns="91425" tIns="91425" rIns="91425" bIns="91425" anchor="ctr" anchorCtr="0">
            <a:noAutofit/>
          </a:bodyPr>
          <a:lstStyle>
            <a:lvl1pPr marL="609585" lvl="0" indent="-406390">
              <a:lnSpc>
                <a:spcPct val="100000"/>
              </a:lnSpc>
              <a:spcBef>
                <a:spcPts val="0"/>
              </a:spcBef>
              <a:spcAft>
                <a:spcPts val="0"/>
              </a:spcAft>
              <a:buClr>
                <a:srgbClr val="434343"/>
              </a:buClr>
              <a:buSzPts val="1200"/>
              <a:buFont typeface="Livvic"/>
              <a:buAutoNum type="arabicPeriod"/>
              <a:defRPr>
                <a:solidFill>
                  <a:schemeClr val="accent2"/>
                </a:solidFill>
                <a:latin typeface="Nunito"/>
                <a:ea typeface="Nunito"/>
                <a:cs typeface="Nunito"/>
                <a:sym typeface="Nunito"/>
              </a:defRPr>
            </a:lvl1pPr>
            <a:lvl2pPr marL="1219170" lvl="1" indent="-406390">
              <a:spcBef>
                <a:spcPts val="2133"/>
              </a:spcBef>
              <a:spcAft>
                <a:spcPts val="0"/>
              </a:spcAft>
              <a:buClr>
                <a:srgbClr val="434343"/>
              </a:buClr>
              <a:buSzPts val="1200"/>
              <a:buFont typeface="Roboto Condensed Light"/>
              <a:buAutoNum type="alphaLcPeriod"/>
              <a:defRPr sz="1867">
                <a:solidFill>
                  <a:schemeClr val="accent2"/>
                </a:solidFill>
                <a:latin typeface="Nunito"/>
                <a:ea typeface="Nunito"/>
                <a:cs typeface="Nunito"/>
                <a:sym typeface="Nunito"/>
              </a:defRPr>
            </a:lvl2pPr>
            <a:lvl3pPr marL="1828754" lvl="2" indent="-406390">
              <a:spcBef>
                <a:spcPts val="2133"/>
              </a:spcBef>
              <a:spcAft>
                <a:spcPts val="0"/>
              </a:spcAft>
              <a:buClr>
                <a:srgbClr val="434343"/>
              </a:buClr>
              <a:buSzPts val="1200"/>
              <a:buFont typeface="Roboto Condensed Light"/>
              <a:buAutoNum type="romanLcPeriod"/>
              <a:defRPr sz="1867">
                <a:solidFill>
                  <a:schemeClr val="accent2"/>
                </a:solidFill>
                <a:latin typeface="Nunito"/>
                <a:ea typeface="Nunito"/>
                <a:cs typeface="Nunito"/>
                <a:sym typeface="Nunito"/>
              </a:defRPr>
            </a:lvl3pPr>
            <a:lvl4pPr marL="2438339" lvl="3" indent="-406390">
              <a:spcBef>
                <a:spcPts val="2133"/>
              </a:spcBef>
              <a:spcAft>
                <a:spcPts val="0"/>
              </a:spcAft>
              <a:buClr>
                <a:srgbClr val="434343"/>
              </a:buClr>
              <a:buSzPts val="1200"/>
              <a:buFont typeface="Roboto Condensed Light"/>
              <a:buAutoNum type="arabicPeriod"/>
              <a:defRPr sz="1867">
                <a:solidFill>
                  <a:schemeClr val="accent2"/>
                </a:solidFill>
                <a:latin typeface="Nunito"/>
                <a:ea typeface="Nunito"/>
                <a:cs typeface="Nunito"/>
                <a:sym typeface="Nunito"/>
              </a:defRPr>
            </a:lvl4pPr>
            <a:lvl5pPr marL="3047924" lvl="4" indent="-406390">
              <a:spcBef>
                <a:spcPts val="2133"/>
              </a:spcBef>
              <a:spcAft>
                <a:spcPts val="0"/>
              </a:spcAft>
              <a:buClr>
                <a:srgbClr val="434343"/>
              </a:buClr>
              <a:buSzPts val="1200"/>
              <a:buFont typeface="Roboto Condensed Light"/>
              <a:buAutoNum type="alphaLcPeriod"/>
              <a:defRPr sz="1867">
                <a:solidFill>
                  <a:schemeClr val="accent2"/>
                </a:solidFill>
                <a:latin typeface="Nunito"/>
                <a:ea typeface="Nunito"/>
                <a:cs typeface="Nunito"/>
                <a:sym typeface="Nunito"/>
              </a:defRPr>
            </a:lvl5pPr>
            <a:lvl6pPr marL="3657509" lvl="5" indent="-406390">
              <a:spcBef>
                <a:spcPts val="2133"/>
              </a:spcBef>
              <a:spcAft>
                <a:spcPts val="0"/>
              </a:spcAft>
              <a:buClr>
                <a:srgbClr val="434343"/>
              </a:buClr>
              <a:buSzPts val="1200"/>
              <a:buFont typeface="Roboto Condensed Light"/>
              <a:buAutoNum type="romanLcPeriod"/>
              <a:defRPr sz="1867">
                <a:solidFill>
                  <a:schemeClr val="accent2"/>
                </a:solidFill>
                <a:latin typeface="Nunito"/>
                <a:ea typeface="Nunito"/>
                <a:cs typeface="Nunito"/>
                <a:sym typeface="Nunito"/>
              </a:defRPr>
            </a:lvl6pPr>
            <a:lvl7pPr marL="4267093" lvl="6" indent="-406390">
              <a:spcBef>
                <a:spcPts val="2133"/>
              </a:spcBef>
              <a:spcAft>
                <a:spcPts val="0"/>
              </a:spcAft>
              <a:buClr>
                <a:srgbClr val="434343"/>
              </a:buClr>
              <a:buSzPts val="1200"/>
              <a:buFont typeface="Roboto Condensed Light"/>
              <a:buAutoNum type="arabicPeriod"/>
              <a:defRPr sz="1867">
                <a:solidFill>
                  <a:schemeClr val="accent2"/>
                </a:solidFill>
                <a:latin typeface="Nunito"/>
                <a:ea typeface="Nunito"/>
                <a:cs typeface="Nunito"/>
                <a:sym typeface="Nunito"/>
              </a:defRPr>
            </a:lvl7pPr>
            <a:lvl8pPr marL="4876678" lvl="7" indent="-406390">
              <a:spcBef>
                <a:spcPts val="2133"/>
              </a:spcBef>
              <a:spcAft>
                <a:spcPts val="0"/>
              </a:spcAft>
              <a:buClr>
                <a:srgbClr val="434343"/>
              </a:buClr>
              <a:buSzPts val="1200"/>
              <a:buFont typeface="Roboto Condensed Light"/>
              <a:buAutoNum type="alphaLcPeriod"/>
              <a:defRPr sz="1867">
                <a:solidFill>
                  <a:schemeClr val="accent2"/>
                </a:solidFill>
                <a:latin typeface="Nunito"/>
                <a:ea typeface="Nunito"/>
                <a:cs typeface="Nunito"/>
                <a:sym typeface="Nunito"/>
              </a:defRPr>
            </a:lvl8pPr>
            <a:lvl9pPr marL="5486263" lvl="8" indent="-406390">
              <a:spcBef>
                <a:spcPts val="2133"/>
              </a:spcBef>
              <a:spcAft>
                <a:spcPts val="2133"/>
              </a:spcAft>
              <a:buClr>
                <a:srgbClr val="434343"/>
              </a:buClr>
              <a:buSzPts val="1200"/>
              <a:buFont typeface="Roboto Condensed Light"/>
              <a:buAutoNum type="romanLcPeriod"/>
              <a:defRPr sz="1867">
                <a:solidFill>
                  <a:schemeClr val="accent2"/>
                </a:solidFill>
                <a:latin typeface="Nunito"/>
                <a:ea typeface="Nunito"/>
                <a:cs typeface="Nunito"/>
                <a:sym typeface="Nunito"/>
              </a:defRPr>
            </a:lvl9pPr>
          </a:lstStyle>
          <a:p>
            <a:endParaRPr/>
          </a:p>
        </p:txBody>
      </p:sp>
    </p:spTree>
    <p:extLst>
      <p:ext uri="{BB962C8B-B14F-4D97-AF65-F5344CB8AC3E}">
        <p14:creationId xmlns:p14="http://schemas.microsoft.com/office/powerpoint/2010/main" val="18069081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02">
  <p:cSld name="Title and Body 02">
    <p:spTree>
      <p:nvGrpSpPr>
        <p:cNvPr id="1" name="Shape 223"/>
        <p:cNvGrpSpPr/>
        <p:nvPr/>
      </p:nvGrpSpPr>
      <p:grpSpPr>
        <a:xfrm>
          <a:off x="0" y="0"/>
          <a:ext cx="0" cy="0"/>
          <a:chOff x="0" y="0"/>
          <a:chExt cx="0" cy="0"/>
        </a:xfrm>
      </p:grpSpPr>
      <p:sp>
        <p:nvSpPr>
          <p:cNvPr id="274" name="Google Shape;274;p4"/>
          <p:cNvSpPr txBox="1">
            <a:spLocks noGrp="1"/>
          </p:cNvSpPr>
          <p:nvPr>
            <p:ph type="body" idx="1"/>
          </p:nvPr>
        </p:nvSpPr>
        <p:spPr>
          <a:xfrm>
            <a:off x="1367200" y="2263000"/>
            <a:ext cx="8898000" cy="2941600"/>
          </a:xfrm>
          <a:prstGeom prst="rect">
            <a:avLst/>
          </a:prstGeom>
        </p:spPr>
        <p:txBody>
          <a:bodyPr spcFirstLastPara="1" wrap="square" lIns="91425" tIns="91425" rIns="91425" bIns="91425" anchor="ctr" anchorCtr="0">
            <a:noAutofit/>
          </a:bodyPr>
          <a:lstStyle>
            <a:lvl1pPr marL="609585" lvl="0" indent="-440256" rtl="0">
              <a:lnSpc>
                <a:spcPct val="100000"/>
              </a:lnSpc>
              <a:spcBef>
                <a:spcPts val="0"/>
              </a:spcBef>
              <a:spcAft>
                <a:spcPts val="0"/>
              </a:spcAft>
              <a:buClr>
                <a:schemeClr val="accent3"/>
              </a:buClr>
              <a:buSzPts val="1600"/>
              <a:buFont typeface="Nunito"/>
              <a:buChar char="●"/>
              <a:defRPr sz="2133">
                <a:latin typeface="Nunito"/>
                <a:ea typeface="Nunito"/>
                <a:cs typeface="Nunito"/>
                <a:sym typeface="Nunito"/>
              </a:defRPr>
            </a:lvl1pPr>
            <a:lvl2pPr marL="1219170" lvl="1" indent="-440256" rtl="0">
              <a:lnSpc>
                <a:spcPct val="100000"/>
              </a:lnSpc>
              <a:spcBef>
                <a:spcPts val="0"/>
              </a:spcBef>
              <a:spcAft>
                <a:spcPts val="0"/>
              </a:spcAft>
              <a:buSzPts val="1600"/>
              <a:buFont typeface="Nunito"/>
              <a:buChar char="○"/>
              <a:defRPr sz="2133">
                <a:latin typeface="Nunito"/>
                <a:ea typeface="Nunito"/>
                <a:cs typeface="Nunito"/>
                <a:sym typeface="Nunito"/>
              </a:defRPr>
            </a:lvl2pPr>
            <a:lvl3pPr marL="1828754" lvl="2" indent="-440256" rtl="0">
              <a:lnSpc>
                <a:spcPct val="100000"/>
              </a:lnSpc>
              <a:spcBef>
                <a:spcPts val="2133"/>
              </a:spcBef>
              <a:spcAft>
                <a:spcPts val="0"/>
              </a:spcAft>
              <a:buSzPts val="1600"/>
              <a:buFont typeface="Nunito"/>
              <a:buChar char="■"/>
              <a:defRPr sz="2133">
                <a:latin typeface="Nunito"/>
                <a:ea typeface="Nunito"/>
                <a:cs typeface="Nunito"/>
                <a:sym typeface="Nunito"/>
              </a:defRPr>
            </a:lvl3pPr>
            <a:lvl4pPr marL="2438339" lvl="3" indent="-440256" rtl="0">
              <a:lnSpc>
                <a:spcPct val="100000"/>
              </a:lnSpc>
              <a:spcBef>
                <a:spcPts val="2133"/>
              </a:spcBef>
              <a:spcAft>
                <a:spcPts val="0"/>
              </a:spcAft>
              <a:buSzPts val="1600"/>
              <a:buFont typeface="Nunito"/>
              <a:buChar char="●"/>
              <a:defRPr sz="2133">
                <a:latin typeface="Nunito"/>
                <a:ea typeface="Nunito"/>
                <a:cs typeface="Nunito"/>
                <a:sym typeface="Nunito"/>
              </a:defRPr>
            </a:lvl4pPr>
            <a:lvl5pPr marL="3047924" lvl="4" indent="-440256" rtl="0">
              <a:lnSpc>
                <a:spcPct val="100000"/>
              </a:lnSpc>
              <a:spcBef>
                <a:spcPts val="2133"/>
              </a:spcBef>
              <a:spcAft>
                <a:spcPts val="0"/>
              </a:spcAft>
              <a:buSzPts val="1600"/>
              <a:buFont typeface="Nunito"/>
              <a:buChar char="○"/>
              <a:defRPr sz="2133">
                <a:latin typeface="Nunito"/>
                <a:ea typeface="Nunito"/>
                <a:cs typeface="Nunito"/>
                <a:sym typeface="Nunito"/>
              </a:defRPr>
            </a:lvl5pPr>
            <a:lvl6pPr marL="3657509" lvl="5" indent="-440256" rtl="0">
              <a:lnSpc>
                <a:spcPct val="100000"/>
              </a:lnSpc>
              <a:spcBef>
                <a:spcPts val="2133"/>
              </a:spcBef>
              <a:spcAft>
                <a:spcPts val="0"/>
              </a:spcAft>
              <a:buSzPts val="1600"/>
              <a:buFont typeface="Nunito"/>
              <a:buChar char="■"/>
              <a:defRPr sz="2133">
                <a:latin typeface="Nunito"/>
                <a:ea typeface="Nunito"/>
                <a:cs typeface="Nunito"/>
                <a:sym typeface="Nunito"/>
              </a:defRPr>
            </a:lvl6pPr>
            <a:lvl7pPr marL="4267093" lvl="6" indent="-440256" rtl="0">
              <a:lnSpc>
                <a:spcPct val="100000"/>
              </a:lnSpc>
              <a:spcBef>
                <a:spcPts val="2133"/>
              </a:spcBef>
              <a:spcAft>
                <a:spcPts val="0"/>
              </a:spcAft>
              <a:buSzPts val="1600"/>
              <a:buFont typeface="Nunito"/>
              <a:buChar char="●"/>
              <a:defRPr sz="2133">
                <a:latin typeface="Nunito"/>
                <a:ea typeface="Nunito"/>
                <a:cs typeface="Nunito"/>
                <a:sym typeface="Nunito"/>
              </a:defRPr>
            </a:lvl7pPr>
            <a:lvl8pPr marL="4876678" lvl="7" indent="-440256" rtl="0">
              <a:lnSpc>
                <a:spcPct val="100000"/>
              </a:lnSpc>
              <a:spcBef>
                <a:spcPts val="2133"/>
              </a:spcBef>
              <a:spcAft>
                <a:spcPts val="0"/>
              </a:spcAft>
              <a:buSzPts val="1600"/>
              <a:buFont typeface="Nunito"/>
              <a:buChar char="○"/>
              <a:defRPr sz="2133">
                <a:latin typeface="Nunito"/>
                <a:ea typeface="Nunito"/>
                <a:cs typeface="Nunito"/>
                <a:sym typeface="Nunito"/>
              </a:defRPr>
            </a:lvl8pPr>
            <a:lvl9pPr marL="5486263" lvl="8" indent="-440256" rtl="0">
              <a:lnSpc>
                <a:spcPct val="100000"/>
              </a:lnSpc>
              <a:spcBef>
                <a:spcPts val="2133"/>
              </a:spcBef>
              <a:spcAft>
                <a:spcPts val="2133"/>
              </a:spcAft>
              <a:buSzPts val="1600"/>
              <a:buFont typeface="Nunito"/>
              <a:buChar char="■"/>
              <a:defRPr sz="2133">
                <a:latin typeface="Nunito"/>
                <a:ea typeface="Nunito"/>
                <a:cs typeface="Nunito"/>
                <a:sym typeface="Nunito"/>
              </a:defRPr>
            </a:lvl9pPr>
          </a:lstStyle>
          <a:p>
            <a:endParaRPr dirty="0"/>
          </a:p>
        </p:txBody>
      </p:sp>
      <p:sp>
        <p:nvSpPr>
          <p:cNvPr id="311" name="Google Shape;311;p4"/>
          <p:cNvSpPr txBox="1">
            <a:spLocks noGrp="1"/>
          </p:cNvSpPr>
          <p:nvPr>
            <p:ph type="title"/>
          </p:nvPr>
        </p:nvSpPr>
        <p:spPr>
          <a:xfrm>
            <a:off x="1324800" y="719333"/>
            <a:ext cx="9542400" cy="6748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5333">
                <a:solidFill>
                  <a:schemeClr val="accent3"/>
                </a:solidFill>
                <a:latin typeface="Montserrat ExtraBold"/>
                <a:ea typeface="Montserrat ExtraBold"/>
                <a:cs typeface="Montserrat ExtraBold"/>
                <a:sym typeface="Montserrat ExtraBold"/>
              </a:defRPr>
            </a:lvl1pPr>
            <a:lvl2pPr lvl="1">
              <a:spcBef>
                <a:spcPts val="0"/>
              </a:spcBef>
              <a:spcAft>
                <a:spcPts val="0"/>
              </a:spcAft>
              <a:buSzPts val="2800"/>
              <a:buNone/>
              <a:defRPr>
                <a:latin typeface="Nunito Light"/>
                <a:ea typeface="Nunito Light"/>
                <a:cs typeface="Nunito Light"/>
                <a:sym typeface="Nunito Light"/>
              </a:defRPr>
            </a:lvl2pPr>
            <a:lvl3pPr lvl="2">
              <a:spcBef>
                <a:spcPts val="0"/>
              </a:spcBef>
              <a:spcAft>
                <a:spcPts val="0"/>
              </a:spcAft>
              <a:buSzPts val="2800"/>
              <a:buNone/>
              <a:defRPr>
                <a:latin typeface="Nunito Light"/>
                <a:ea typeface="Nunito Light"/>
                <a:cs typeface="Nunito Light"/>
                <a:sym typeface="Nunito Light"/>
              </a:defRPr>
            </a:lvl3pPr>
            <a:lvl4pPr lvl="3">
              <a:spcBef>
                <a:spcPts val="0"/>
              </a:spcBef>
              <a:spcAft>
                <a:spcPts val="0"/>
              </a:spcAft>
              <a:buSzPts val="2800"/>
              <a:buNone/>
              <a:defRPr>
                <a:latin typeface="Nunito Light"/>
                <a:ea typeface="Nunito Light"/>
                <a:cs typeface="Nunito Light"/>
                <a:sym typeface="Nunito Light"/>
              </a:defRPr>
            </a:lvl4pPr>
            <a:lvl5pPr lvl="4">
              <a:spcBef>
                <a:spcPts val="0"/>
              </a:spcBef>
              <a:spcAft>
                <a:spcPts val="0"/>
              </a:spcAft>
              <a:buSzPts val="2800"/>
              <a:buNone/>
              <a:defRPr>
                <a:latin typeface="Nunito Light"/>
                <a:ea typeface="Nunito Light"/>
                <a:cs typeface="Nunito Light"/>
                <a:sym typeface="Nunito Light"/>
              </a:defRPr>
            </a:lvl5pPr>
            <a:lvl6pPr lvl="5">
              <a:spcBef>
                <a:spcPts val="0"/>
              </a:spcBef>
              <a:spcAft>
                <a:spcPts val="0"/>
              </a:spcAft>
              <a:buSzPts val="2800"/>
              <a:buNone/>
              <a:defRPr>
                <a:latin typeface="Nunito Light"/>
                <a:ea typeface="Nunito Light"/>
                <a:cs typeface="Nunito Light"/>
                <a:sym typeface="Nunito Light"/>
              </a:defRPr>
            </a:lvl6pPr>
            <a:lvl7pPr lvl="6">
              <a:spcBef>
                <a:spcPts val="0"/>
              </a:spcBef>
              <a:spcAft>
                <a:spcPts val="0"/>
              </a:spcAft>
              <a:buSzPts val="2800"/>
              <a:buNone/>
              <a:defRPr>
                <a:latin typeface="Nunito Light"/>
                <a:ea typeface="Nunito Light"/>
                <a:cs typeface="Nunito Light"/>
                <a:sym typeface="Nunito Light"/>
              </a:defRPr>
            </a:lvl7pPr>
            <a:lvl8pPr lvl="7">
              <a:spcBef>
                <a:spcPts val="0"/>
              </a:spcBef>
              <a:spcAft>
                <a:spcPts val="0"/>
              </a:spcAft>
              <a:buSzPts val="2800"/>
              <a:buNone/>
              <a:defRPr>
                <a:latin typeface="Nunito Light"/>
                <a:ea typeface="Nunito Light"/>
                <a:cs typeface="Nunito Light"/>
                <a:sym typeface="Nunito Light"/>
              </a:defRPr>
            </a:lvl8pPr>
            <a:lvl9pPr lvl="8">
              <a:spcBef>
                <a:spcPts val="0"/>
              </a:spcBef>
              <a:spcAft>
                <a:spcPts val="0"/>
              </a:spcAft>
              <a:buSzPts val="2800"/>
              <a:buNone/>
              <a:defRPr>
                <a:latin typeface="Nunito Light"/>
                <a:ea typeface="Nunito Light"/>
                <a:cs typeface="Nunito Light"/>
                <a:sym typeface="Nunito Light"/>
              </a:defRPr>
            </a:lvl9pPr>
          </a:lstStyle>
          <a:p>
            <a:endParaRPr/>
          </a:p>
        </p:txBody>
      </p:sp>
    </p:spTree>
    <p:extLst>
      <p:ext uri="{BB962C8B-B14F-4D97-AF65-F5344CB8AC3E}">
        <p14:creationId xmlns:p14="http://schemas.microsoft.com/office/powerpoint/2010/main" val="295944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C7D71C-D5DC-7C48-A252-A4B73AB27C5B}"/>
              </a:ext>
            </a:extLst>
          </p:cNvPr>
          <p:cNvSpPr>
            <a:spLocks noGrp="1"/>
          </p:cNvSpPr>
          <p:nvPr>
            <p:ph type="title"/>
          </p:nvPr>
        </p:nvSpPr>
        <p:spPr/>
        <p:txBody>
          <a:bodyPr/>
          <a:lstStyle/>
          <a:p>
            <a:r>
              <a:rPr lang="en-US"/>
              <a:t>Click to edit Master title style</a:t>
            </a:r>
            <a:endParaRPr lang="en-IL"/>
          </a:p>
        </p:txBody>
      </p:sp>
      <p:sp>
        <p:nvSpPr>
          <p:cNvPr id="3" name="Content Placeholder 2">
            <a:extLst>
              <a:ext uri="{FF2B5EF4-FFF2-40B4-BE49-F238E27FC236}">
                <a16:creationId xmlns:a16="http://schemas.microsoft.com/office/drawing/2014/main" id="{0AFDF99B-C189-7543-841B-80190A4241B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L"/>
          </a:p>
        </p:txBody>
      </p:sp>
      <p:sp>
        <p:nvSpPr>
          <p:cNvPr id="4" name="Date Placeholder 3">
            <a:extLst>
              <a:ext uri="{FF2B5EF4-FFF2-40B4-BE49-F238E27FC236}">
                <a16:creationId xmlns:a16="http://schemas.microsoft.com/office/drawing/2014/main" id="{E25BF0FC-4CD1-C446-A7B8-9E29E0254267}"/>
              </a:ext>
            </a:extLst>
          </p:cNvPr>
          <p:cNvSpPr>
            <a:spLocks noGrp="1"/>
          </p:cNvSpPr>
          <p:nvPr>
            <p:ph type="dt" sz="half" idx="10"/>
          </p:nvPr>
        </p:nvSpPr>
        <p:spPr/>
        <p:txBody>
          <a:bodyPr/>
          <a:lstStyle/>
          <a:p>
            <a:fld id="{61121E8C-A739-EB41-AADE-B43A1994DE0F}" type="datetimeFigureOut">
              <a:rPr lang="en-IL" smtClean="0"/>
              <a:t>05/23/2023</a:t>
            </a:fld>
            <a:endParaRPr lang="en-IL"/>
          </a:p>
        </p:txBody>
      </p:sp>
      <p:sp>
        <p:nvSpPr>
          <p:cNvPr id="5" name="Footer Placeholder 4">
            <a:extLst>
              <a:ext uri="{FF2B5EF4-FFF2-40B4-BE49-F238E27FC236}">
                <a16:creationId xmlns:a16="http://schemas.microsoft.com/office/drawing/2014/main" id="{BABBF15F-CBCA-F445-A8E0-6FD10518F23A}"/>
              </a:ext>
            </a:extLst>
          </p:cNvPr>
          <p:cNvSpPr>
            <a:spLocks noGrp="1"/>
          </p:cNvSpPr>
          <p:nvPr>
            <p:ph type="ftr" sz="quarter" idx="11"/>
          </p:nvPr>
        </p:nvSpPr>
        <p:spPr/>
        <p:txBody>
          <a:bodyPr/>
          <a:lstStyle/>
          <a:p>
            <a:endParaRPr lang="en-IL"/>
          </a:p>
        </p:txBody>
      </p:sp>
      <p:sp>
        <p:nvSpPr>
          <p:cNvPr id="6" name="Slide Number Placeholder 5">
            <a:extLst>
              <a:ext uri="{FF2B5EF4-FFF2-40B4-BE49-F238E27FC236}">
                <a16:creationId xmlns:a16="http://schemas.microsoft.com/office/drawing/2014/main" id="{87342D38-C030-8544-8825-A0E6FEEC53E2}"/>
              </a:ext>
            </a:extLst>
          </p:cNvPr>
          <p:cNvSpPr>
            <a:spLocks noGrp="1"/>
          </p:cNvSpPr>
          <p:nvPr>
            <p:ph type="sldNum" sz="quarter" idx="12"/>
          </p:nvPr>
        </p:nvSpPr>
        <p:spPr/>
        <p:txBody>
          <a:bodyPr/>
          <a:lstStyle/>
          <a:p>
            <a:fld id="{480FD6B1-3544-5547-8CE7-8DFE48111B34}" type="slidenum">
              <a:rPr lang="en-IL" smtClean="0"/>
              <a:t>‹#›</a:t>
            </a:fld>
            <a:endParaRPr lang="en-IL"/>
          </a:p>
        </p:txBody>
      </p:sp>
    </p:spTree>
    <p:extLst>
      <p:ext uri="{BB962C8B-B14F-4D97-AF65-F5344CB8AC3E}">
        <p14:creationId xmlns:p14="http://schemas.microsoft.com/office/powerpoint/2010/main" val="25793312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4522D0-1D92-2942-9B61-4249CAD962A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L"/>
          </a:p>
        </p:txBody>
      </p:sp>
      <p:sp>
        <p:nvSpPr>
          <p:cNvPr id="3" name="Text Placeholder 2">
            <a:extLst>
              <a:ext uri="{FF2B5EF4-FFF2-40B4-BE49-F238E27FC236}">
                <a16:creationId xmlns:a16="http://schemas.microsoft.com/office/drawing/2014/main" id="{41092E9E-F21D-A14B-BE22-9EC14531B99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00F12FC-5A42-644B-995A-B832FCAB13F6}"/>
              </a:ext>
            </a:extLst>
          </p:cNvPr>
          <p:cNvSpPr>
            <a:spLocks noGrp="1"/>
          </p:cNvSpPr>
          <p:nvPr>
            <p:ph type="dt" sz="half" idx="10"/>
          </p:nvPr>
        </p:nvSpPr>
        <p:spPr/>
        <p:txBody>
          <a:bodyPr/>
          <a:lstStyle/>
          <a:p>
            <a:fld id="{61121E8C-A739-EB41-AADE-B43A1994DE0F}" type="datetimeFigureOut">
              <a:rPr lang="en-IL" smtClean="0"/>
              <a:t>05/23/2023</a:t>
            </a:fld>
            <a:endParaRPr lang="en-IL"/>
          </a:p>
        </p:txBody>
      </p:sp>
      <p:sp>
        <p:nvSpPr>
          <p:cNvPr id="5" name="Footer Placeholder 4">
            <a:extLst>
              <a:ext uri="{FF2B5EF4-FFF2-40B4-BE49-F238E27FC236}">
                <a16:creationId xmlns:a16="http://schemas.microsoft.com/office/drawing/2014/main" id="{EB63F57F-34B1-0F40-9530-61CDD7ED4AD6}"/>
              </a:ext>
            </a:extLst>
          </p:cNvPr>
          <p:cNvSpPr>
            <a:spLocks noGrp="1"/>
          </p:cNvSpPr>
          <p:nvPr>
            <p:ph type="ftr" sz="quarter" idx="11"/>
          </p:nvPr>
        </p:nvSpPr>
        <p:spPr/>
        <p:txBody>
          <a:bodyPr/>
          <a:lstStyle/>
          <a:p>
            <a:endParaRPr lang="en-IL"/>
          </a:p>
        </p:txBody>
      </p:sp>
      <p:sp>
        <p:nvSpPr>
          <p:cNvPr id="6" name="Slide Number Placeholder 5">
            <a:extLst>
              <a:ext uri="{FF2B5EF4-FFF2-40B4-BE49-F238E27FC236}">
                <a16:creationId xmlns:a16="http://schemas.microsoft.com/office/drawing/2014/main" id="{C70A00C7-0041-8646-9A50-6C3DE4426C62}"/>
              </a:ext>
            </a:extLst>
          </p:cNvPr>
          <p:cNvSpPr>
            <a:spLocks noGrp="1"/>
          </p:cNvSpPr>
          <p:nvPr>
            <p:ph type="sldNum" sz="quarter" idx="12"/>
          </p:nvPr>
        </p:nvSpPr>
        <p:spPr/>
        <p:txBody>
          <a:bodyPr/>
          <a:lstStyle/>
          <a:p>
            <a:fld id="{480FD6B1-3544-5547-8CE7-8DFE48111B34}" type="slidenum">
              <a:rPr lang="en-IL" smtClean="0"/>
              <a:t>‹#›</a:t>
            </a:fld>
            <a:endParaRPr lang="en-IL"/>
          </a:p>
        </p:txBody>
      </p:sp>
    </p:spTree>
    <p:extLst>
      <p:ext uri="{BB962C8B-B14F-4D97-AF65-F5344CB8AC3E}">
        <p14:creationId xmlns:p14="http://schemas.microsoft.com/office/powerpoint/2010/main" val="3582376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1FAEC1-F811-6A4E-A9DE-2DE396159969}"/>
              </a:ext>
            </a:extLst>
          </p:cNvPr>
          <p:cNvSpPr>
            <a:spLocks noGrp="1"/>
          </p:cNvSpPr>
          <p:nvPr>
            <p:ph type="title"/>
          </p:nvPr>
        </p:nvSpPr>
        <p:spPr/>
        <p:txBody>
          <a:bodyPr/>
          <a:lstStyle/>
          <a:p>
            <a:r>
              <a:rPr lang="en-US"/>
              <a:t>Click to edit Master title style</a:t>
            </a:r>
            <a:endParaRPr lang="en-IL"/>
          </a:p>
        </p:txBody>
      </p:sp>
      <p:sp>
        <p:nvSpPr>
          <p:cNvPr id="3" name="Content Placeholder 2">
            <a:extLst>
              <a:ext uri="{FF2B5EF4-FFF2-40B4-BE49-F238E27FC236}">
                <a16:creationId xmlns:a16="http://schemas.microsoft.com/office/drawing/2014/main" id="{7C3A202A-74C5-1245-A722-44A3E88B3D3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L"/>
          </a:p>
        </p:txBody>
      </p:sp>
      <p:sp>
        <p:nvSpPr>
          <p:cNvPr id="4" name="Content Placeholder 3">
            <a:extLst>
              <a:ext uri="{FF2B5EF4-FFF2-40B4-BE49-F238E27FC236}">
                <a16:creationId xmlns:a16="http://schemas.microsoft.com/office/drawing/2014/main" id="{F1445EA6-7EC9-EC44-884B-7030B299702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L"/>
          </a:p>
        </p:txBody>
      </p:sp>
      <p:sp>
        <p:nvSpPr>
          <p:cNvPr id="5" name="Date Placeholder 4">
            <a:extLst>
              <a:ext uri="{FF2B5EF4-FFF2-40B4-BE49-F238E27FC236}">
                <a16:creationId xmlns:a16="http://schemas.microsoft.com/office/drawing/2014/main" id="{700244AF-82B3-7543-BFCC-CB096D5BDB1B}"/>
              </a:ext>
            </a:extLst>
          </p:cNvPr>
          <p:cNvSpPr>
            <a:spLocks noGrp="1"/>
          </p:cNvSpPr>
          <p:nvPr>
            <p:ph type="dt" sz="half" idx="10"/>
          </p:nvPr>
        </p:nvSpPr>
        <p:spPr/>
        <p:txBody>
          <a:bodyPr/>
          <a:lstStyle/>
          <a:p>
            <a:fld id="{61121E8C-A739-EB41-AADE-B43A1994DE0F}" type="datetimeFigureOut">
              <a:rPr lang="en-IL" smtClean="0"/>
              <a:t>05/23/2023</a:t>
            </a:fld>
            <a:endParaRPr lang="en-IL"/>
          </a:p>
        </p:txBody>
      </p:sp>
      <p:sp>
        <p:nvSpPr>
          <p:cNvPr id="6" name="Footer Placeholder 5">
            <a:extLst>
              <a:ext uri="{FF2B5EF4-FFF2-40B4-BE49-F238E27FC236}">
                <a16:creationId xmlns:a16="http://schemas.microsoft.com/office/drawing/2014/main" id="{3FE1456E-BFDE-324E-AA11-C1ED8D309399}"/>
              </a:ext>
            </a:extLst>
          </p:cNvPr>
          <p:cNvSpPr>
            <a:spLocks noGrp="1"/>
          </p:cNvSpPr>
          <p:nvPr>
            <p:ph type="ftr" sz="quarter" idx="11"/>
          </p:nvPr>
        </p:nvSpPr>
        <p:spPr/>
        <p:txBody>
          <a:bodyPr/>
          <a:lstStyle/>
          <a:p>
            <a:endParaRPr lang="en-IL"/>
          </a:p>
        </p:txBody>
      </p:sp>
      <p:sp>
        <p:nvSpPr>
          <p:cNvPr id="7" name="Slide Number Placeholder 6">
            <a:extLst>
              <a:ext uri="{FF2B5EF4-FFF2-40B4-BE49-F238E27FC236}">
                <a16:creationId xmlns:a16="http://schemas.microsoft.com/office/drawing/2014/main" id="{4A2D89CB-F5BB-0646-A3A7-59E15C2F1E55}"/>
              </a:ext>
            </a:extLst>
          </p:cNvPr>
          <p:cNvSpPr>
            <a:spLocks noGrp="1"/>
          </p:cNvSpPr>
          <p:nvPr>
            <p:ph type="sldNum" sz="quarter" idx="12"/>
          </p:nvPr>
        </p:nvSpPr>
        <p:spPr/>
        <p:txBody>
          <a:bodyPr/>
          <a:lstStyle/>
          <a:p>
            <a:fld id="{480FD6B1-3544-5547-8CE7-8DFE48111B34}" type="slidenum">
              <a:rPr lang="en-IL" smtClean="0"/>
              <a:t>‹#›</a:t>
            </a:fld>
            <a:endParaRPr lang="en-IL"/>
          </a:p>
        </p:txBody>
      </p:sp>
    </p:spTree>
    <p:extLst>
      <p:ext uri="{BB962C8B-B14F-4D97-AF65-F5344CB8AC3E}">
        <p14:creationId xmlns:p14="http://schemas.microsoft.com/office/powerpoint/2010/main" val="783657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C9AEE6-8FBB-5449-B1A6-F19C36E766EB}"/>
              </a:ext>
            </a:extLst>
          </p:cNvPr>
          <p:cNvSpPr>
            <a:spLocks noGrp="1"/>
          </p:cNvSpPr>
          <p:nvPr>
            <p:ph type="title"/>
          </p:nvPr>
        </p:nvSpPr>
        <p:spPr>
          <a:xfrm>
            <a:off x="839788" y="365125"/>
            <a:ext cx="10515600" cy="1325563"/>
          </a:xfrm>
        </p:spPr>
        <p:txBody>
          <a:bodyPr/>
          <a:lstStyle/>
          <a:p>
            <a:r>
              <a:rPr lang="en-US"/>
              <a:t>Click to edit Master title style</a:t>
            </a:r>
            <a:endParaRPr lang="en-IL"/>
          </a:p>
        </p:txBody>
      </p:sp>
      <p:sp>
        <p:nvSpPr>
          <p:cNvPr id="3" name="Text Placeholder 2">
            <a:extLst>
              <a:ext uri="{FF2B5EF4-FFF2-40B4-BE49-F238E27FC236}">
                <a16:creationId xmlns:a16="http://schemas.microsoft.com/office/drawing/2014/main" id="{B8914183-BF2D-4146-82B7-4680F67F550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F80A148-0868-D746-B1E3-7E3AA67FBE8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L"/>
          </a:p>
        </p:txBody>
      </p:sp>
      <p:sp>
        <p:nvSpPr>
          <p:cNvPr id="5" name="Text Placeholder 4">
            <a:extLst>
              <a:ext uri="{FF2B5EF4-FFF2-40B4-BE49-F238E27FC236}">
                <a16:creationId xmlns:a16="http://schemas.microsoft.com/office/drawing/2014/main" id="{F4C73549-618C-CB47-8920-1D2C0DFA4DD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DB25A76-8E18-6640-A22E-084D6C4887A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L"/>
          </a:p>
        </p:txBody>
      </p:sp>
      <p:sp>
        <p:nvSpPr>
          <p:cNvPr id="7" name="Date Placeholder 6">
            <a:extLst>
              <a:ext uri="{FF2B5EF4-FFF2-40B4-BE49-F238E27FC236}">
                <a16:creationId xmlns:a16="http://schemas.microsoft.com/office/drawing/2014/main" id="{F270223F-EDF1-EC49-9675-5DBA0F69BD95}"/>
              </a:ext>
            </a:extLst>
          </p:cNvPr>
          <p:cNvSpPr>
            <a:spLocks noGrp="1"/>
          </p:cNvSpPr>
          <p:nvPr>
            <p:ph type="dt" sz="half" idx="10"/>
          </p:nvPr>
        </p:nvSpPr>
        <p:spPr/>
        <p:txBody>
          <a:bodyPr/>
          <a:lstStyle/>
          <a:p>
            <a:fld id="{61121E8C-A739-EB41-AADE-B43A1994DE0F}" type="datetimeFigureOut">
              <a:rPr lang="en-IL" smtClean="0"/>
              <a:t>05/23/2023</a:t>
            </a:fld>
            <a:endParaRPr lang="en-IL"/>
          </a:p>
        </p:txBody>
      </p:sp>
      <p:sp>
        <p:nvSpPr>
          <p:cNvPr id="8" name="Footer Placeholder 7">
            <a:extLst>
              <a:ext uri="{FF2B5EF4-FFF2-40B4-BE49-F238E27FC236}">
                <a16:creationId xmlns:a16="http://schemas.microsoft.com/office/drawing/2014/main" id="{3816CF06-66BE-C24E-93BF-8725BFAF3BD9}"/>
              </a:ext>
            </a:extLst>
          </p:cNvPr>
          <p:cNvSpPr>
            <a:spLocks noGrp="1"/>
          </p:cNvSpPr>
          <p:nvPr>
            <p:ph type="ftr" sz="quarter" idx="11"/>
          </p:nvPr>
        </p:nvSpPr>
        <p:spPr/>
        <p:txBody>
          <a:bodyPr/>
          <a:lstStyle/>
          <a:p>
            <a:endParaRPr lang="en-IL"/>
          </a:p>
        </p:txBody>
      </p:sp>
      <p:sp>
        <p:nvSpPr>
          <p:cNvPr id="9" name="Slide Number Placeholder 8">
            <a:extLst>
              <a:ext uri="{FF2B5EF4-FFF2-40B4-BE49-F238E27FC236}">
                <a16:creationId xmlns:a16="http://schemas.microsoft.com/office/drawing/2014/main" id="{3D1C638F-5C02-0741-8093-3AF46FF58ED2}"/>
              </a:ext>
            </a:extLst>
          </p:cNvPr>
          <p:cNvSpPr>
            <a:spLocks noGrp="1"/>
          </p:cNvSpPr>
          <p:nvPr>
            <p:ph type="sldNum" sz="quarter" idx="12"/>
          </p:nvPr>
        </p:nvSpPr>
        <p:spPr/>
        <p:txBody>
          <a:bodyPr/>
          <a:lstStyle/>
          <a:p>
            <a:fld id="{480FD6B1-3544-5547-8CE7-8DFE48111B34}" type="slidenum">
              <a:rPr lang="en-IL" smtClean="0"/>
              <a:t>‹#›</a:t>
            </a:fld>
            <a:endParaRPr lang="en-IL"/>
          </a:p>
        </p:txBody>
      </p:sp>
    </p:spTree>
    <p:extLst>
      <p:ext uri="{BB962C8B-B14F-4D97-AF65-F5344CB8AC3E}">
        <p14:creationId xmlns:p14="http://schemas.microsoft.com/office/powerpoint/2010/main" val="19771138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D7B977-5604-C545-B890-CA486BEAB729}"/>
              </a:ext>
            </a:extLst>
          </p:cNvPr>
          <p:cNvSpPr>
            <a:spLocks noGrp="1"/>
          </p:cNvSpPr>
          <p:nvPr>
            <p:ph type="title"/>
          </p:nvPr>
        </p:nvSpPr>
        <p:spPr/>
        <p:txBody>
          <a:bodyPr/>
          <a:lstStyle/>
          <a:p>
            <a:r>
              <a:rPr lang="en-US"/>
              <a:t>Click to edit Master title style</a:t>
            </a:r>
            <a:endParaRPr lang="en-IL"/>
          </a:p>
        </p:txBody>
      </p:sp>
      <p:sp>
        <p:nvSpPr>
          <p:cNvPr id="3" name="Date Placeholder 2">
            <a:extLst>
              <a:ext uri="{FF2B5EF4-FFF2-40B4-BE49-F238E27FC236}">
                <a16:creationId xmlns:a16="http://schemas.microsoft.com/office/drawing/2014/main" id="{F49134CA-F200-CE41-9850-21D3007B91D3}"/>
              </a:ext>
            </a:extLst>
          </p:cNvPr>
          <p:cNvSpPr>
            <a:spLocks noGrp="1"/>
          </p:cNvSpPr>
          <p:nvPr>
            <p:ph type="dt" sz="half" idx="10"/>
          </p:nvPr>
        </p:nvSpPr>
        <p:spPr/>
        <p:txBody>
          <a:bodyPr/>
          <a:lstStyle/>
          <a:p>
            <a:fld id="{61121E8C-A739-EB41-AADE-B43A1994DE0F}" type="datetimeFigureOut">
              <a:rPr lang="en-IL" smtClean="0"/>
              <a:t>05/23/2023</a:t>
            </a:fld>
            <a:endParaRPr lang="en-IL"/>
          </a:p>
        </p:txBody>
      </p:sp>
      <p:sp>
        <p:nvSpPr>
          <p:cNvPr id="4" name="Footer Placeholder 3">
            <a:extLst>
              <a:ext uri="{FF2B5EF4-FFF2-40B4-BE49-F238E27FC236}">
                <a16:creationId xmlns:a16="http://schemas.microsoft.com/office/drawing/2014/main" id="{E8027A55-FE5E-C44B-8427-178203C0104E}"/>
              </a:ext>
            </a:extLst>
          </p:cNvPr>
          <p:cNvSpPr>
            <a:spLocks noGrp="1"/>
          </p:cNvSpPr>
          <p:nvPr>
            <p:ph type="ftr" sz="quarter" idx="11"/>
          </p:nvPr>
        </p:nvSpPr>
        <p:spPr/>
        <p:txBody>
          <a:bodyPr/>
          <a:lstStyle/>
          <a:p>
            <a:endParaRPr lang="en-IL"/>
          </a:p>
        </p:txBody>
      </p:sp>
      <p:sp>
        <p:nvSpPr>
          <p:cNvPr id="5" name="Slide Number Placeholder 4">
            <a:extLst>
              <a:ext uri="{FF2B5EF4-FFF2-40B4-BE49-F238E27FC236}">
                <a16:creationId xmlns:a16="http://schemas.microsoft.com/office/drawing/2014/main" id="{0FA6E733-4DDD-574D-8C73-B68AFEAB208E}"/>
              </a:ext>
            </a:extLst>
          </p:cNvPr>
          <p:cNvSpPr>
            <a:spLocks noGrp="1"/>
          </p:cNvSpPr>
          <p:nvPr>
            <p:ph type="sldNum" sz="quarter" idx="12"/>
          </p:nvPr>
        </p:nvSpPr>
        <p:spPr/>
        <p:txBody>
          <a:bodyPr/>
          <a:lstStyle/>
          <a:p>
            <a:fld id="{480FD6B1-3544-5547-8CE7-8DFE48111B34}" type="slidenum">
              <a:rPr lang="en-IL" smtClean="0"/>
              <a:t>‹#›</a:t>
            </a:fld>
            <a:endParaRPr lang="en-IL"/>
          </a:p>
        </p:txBody>
      </p:sp>
    </p:spTree>
    <p:extLst>
      <p:ext uri="{BB962C8B-B14F-4D97-AF65-F5344CB8AC3E}">
        <p14:creationId xmlns:p14="http://schemas.microsoft.com/office/powerpoint/2010/main" val="4291463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5FAB920-E094-CF45-BB5E-87FDCF99BCF3}"/>
              </a:ext>
            </a:extLst>
          </p:cNvPr>
          <p:cNvSpPr>
            <a:spLocks noGrp="1"/>
          </p:cNvSpPr>
          <p:nvPr>
            <p:ph type="dt" sz="half" idx="10"/>
          </p:nvPr>
        </p:nvSpPr>
        <p:spPr/>
        <p:txBody>
          <a:bodyPr/>
          <a:lstStyle/>
          <a:p>
            <a:fld id="{61121E8C-A739-EB41-AADE-B43A1994DE0F}" type="datetimeFigureOut">
              <a:rPr lang="en-IL" smtClean="0"/>
              <a:t>05/23/2023</a:t>
            </a:fld>
            <a:endParaRPr lang="en-IL"/>
          </a:p>
        </p:txBody>
      </p:sp>
      <p:sp>
        <p:nvSpPr>
          <p:cNvPr id="3" name="Footer Placeholder 2">
            <a:extLst>
              <a:ext uri="{FF2B5EF4-FFF2-40B4-BE49-F238E27FC236}">
                <a16:creationId xmlns:a16="http://schemas.microsoft.com/office/drawing/2014/main" id="{BDE0255F-CBE1-1A48-83C6-ED5746FDC16D}"/>
              </a:ext>
            </a:extLst>
          </p:cNvPr>
          <p:cNvSpPr>
            <a:spLocks noGrp="1"/>
          </p:cNvSpPr>
          <p:nvPr>
            <p:ph type="ftr" sz="quarter" idx="11"/>
          </p:nvPr>
        </p:nvSpPr>
        <p:spPr/>
        <p:txBody>
          <a:bodyPr/>
          <a:lstStyle/>
          <a:p>
            <a:endParaRPr lang="en-IL"/>
          </a:p>
        </p:txBody>
      </p:sp>
      <p:sp>
        <p:nvSpPr>
          <p:cNvPr id="4" name="Slide Number Placeholder 3">
            <a:extLst>
              <a:ext uri="{FF2B5EF4-FFF2-40B4-BE49-F238E27FC236}">
                <a16:creationId xmlns:a16="http://schemas.microsoft.com/office/drawing/2014/main" id="{34C3DB33-D713-B845-851B-CD2C6EAD850E}"/>
              </a:ext>
            </a:extLst>
          </p:cNvPr>
          <p:cNvSpPr>
            <a:spLocks noGrp="1"/>
          </p:cNvSpPr>
          <p:nvPr>
            <p:ph type="sldNum" sz="quarter" idx="12"/>
          </p:nvPr>
        </p:nvSpPr>
        <p:spPr/>
        <p:txBody>
          <a:bodyPr/>
          <a:lstStyle/>
          <a:p>
            <a:fld id="{480FD6B1-3544-5547-8CE7-8DFE48111B34}" type="slidenum">
              <a:rPr lang="en-IL" smtClean="0"/>
              <a:t>‹#›</a:t>
            </a:fld>
            <a:endParaRPr lang="en-IL"/>
          </a:p>
        </p:txBody>
      </p:sp>
    </p:spTree>
    <p:extLst>
      <p:ext uri="{BB962C8B-B14F-4D97-AF65-F5344CB8AC3E}">
        <p14:creationId xmlns:p14="http://schemas.microsoft.com/office/powerpoint/2010/main" val="2888726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F6660-D077-E841-AB96-7D4808E5F55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L"/>
          </a:p>
        </p:txBody>
      </p:sp>
      <p:sp>
        <p:nvSpPr>
          <p:cNvPr id="3" name="Content Placeholder 2">
            <a:extLst>
              <a:ext uri="{FF2B5EF4-FFF2-40B4-BE49-F238E27FC236}">
                <a16:creationId xmlns:a16="http://schemas.microsoft.com/office/drawing/2014/main" id="{C2A4E871-6898-3140-A1D3-1BF651D7AA1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L"/>
          </a:p>
        </p:txBody>
      </p:sp>
      <p:sp>
        <p:nvSpPr>
          <p:cNvPr id="4" name="Text Placeholder 3">
            <a:extLst>
              <a:ext uri="{FF2B5EF4-FFF2-40B4-BE49-F238E27FC236}">
                <a16:creationId xmlns:a16="http://schemas.microsoft.com/office/drawing/2014/main" id="{B4A578D8-2A9E-F546-B91B-4FA6ABDB3F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1856685-A6C5-454F-A734-35D6FBAB44A2}"/>
              </a:ext>
            </a:extLst>
          </p:cNvPr>
          <p:cNvSpPr>
            <a:spLocks noGrp="1"/>
          </p:cNvSpPr>
          <p:nvPr>
            <p:ph type="dt" sz="half" idx="10"/>
          </p:nvPr>
        </p:nvSpPr>
        <p:spPr/>
        <p:txBody>
          <a:bodyPr/>
          <a:lstStyle/>
          <a:p>
            <a:fld id="{61121E8C-A739-EB41-AADE-B43A1994DE0F}" type="datetimeFigureOut">
              <a:rPr lang="en-IL" smtClean="0"/>
              <a:t>05/23/2023</a:t>
            </a:fld>
            <a:endParaRPr lang="en-IL"/>
          </a:p>
        </p:txBody>
      </p:sp>
      <p:sp>
        <p:nvSpPr>
          <p:cNvPr id="6" name="Footer Placeholder 5">
            <a:extLst>
              <a:ext uri="{FF2B5EF4-FFF2-40B4-BE49-F238E27FC236}">
                <a16:creationId xmlns:a16="http://schemas.microsoft.com/office/drawing/2014/main" id="{E17C95F1-58FA-3042-8654-1D0B969D75C9}"/>
              </a:ext>
            </a:extLst>
          </p:cNvPr>
          <p:cNvSpPr>
            <a:spLocks noGrp="1"/>
          </p:cNvSpPr>
          <p:nvPr>
            <p:ph type="ftr" sz="quarter" idx="11"/>
          </p:nvPr>
        </p:nvSpPr>
        <p:spPr/>
        <p:txBody>
          <a:bodyPr/>
          <a:lstStyle/>
          <a:p>
            <a:endParaRPr lang="en-IL"/>
          </a:p>
        </p:txBody>
      </p:sp>
      <p:sp>
        <p:nvSpPr>
          <p:cNvPr id="7" name="Slide Number Placeholder 6">
            <a:extLst>
              <a:ext uri="{FF2B5EF4-FFF2-40B4-BE49-F238E27FC236}">
                <a16:creationId xmlns:a16="http://schemas.microsoft.com/office/drawing/2014/main" id="{52B1F708-6019-A544-94E2-AEC34A2332D6}"/>
              </a:ext>
            </a:extLst>
          </p:cNvPr>
          <p:cNvSpPr>
            <a:spLocks noGrp="1"/>
          </p:cNvSpPr>
          <p:nvPr>
            <p:ph type="sldNum" sz="quarter" idx="12"/>
          </p:nvPr>
        </p:nvSpPr>
        <p:spPr/>
        <p:txBody>
          <a:bodyPr/>
          <a:lstStyle/>
          <a:p>
            <a:fld id="{480FD6B1-3544-5547-8CE7-8DFE48111B34}" type="slidenum">
              <a:rPr lang="en-IL" smtClean="0"/>
              <a:t>‹#›</a:t>
            </a:fld>
            <a:endParaRPr lang="en-IL"/>
          </a:p>
        </p:txBody>
      </p:sp>
    </p:spTree>
    <p:extLst>
      <p:ext uri="{BB962C8B-B14F-4D97-AF65-F5344CB8AC3E}">
        <p14:creationId xmlns:p14="http://schemas.microsoft.com/office/powerpoint/2010/main" val="5264838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AA974-FC2C-4A43-9BE6-EC4DBEE6490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L"/>
          </a:p>
        </p:txBody>
      </p:sp>
      <p:sp>
        <p:nvSpPr>
          <p:cNvPr id="3" name="Picture Placeholder 2">
            <a:extLst>
              <a:ext uri="{FF2B5EF4-FFF2-40B4-BE49-F238E27FC236}">
                <a16:creationId xmlns:a16="http://schemas.microsoft.com/office/drawing/2014/main" id="{9B63BBF6-34BE-744D-95EE-9EB44896DA5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L"/>
          </a:p>
        </p:txBody>
      </p:sp>
      <p:sp>
        <p:nvSpPr>
          <p:cNvPr id="4" name="Text Placeholder 3">
            <a:extLst>
              <a:ext uri="{FF2B5EF4-FFF2-40B4-BE49-F238E27FC236}">
                <a16:creationId xmlns:a16="http://schemas.microsoft.com/office/drawing/2014/main" id="{988EDD43-1891-A947-BC68-519222E68A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49A46AC-5DF7-2543-905C-C1698C5E749A}"/>
              </a:ext>
            </a:extLst>
          </p:cNvPr>
          <p:cNvSpPr>
            <a:spLocks noGrp="1"/>
          </p:cNvSpPr>
          <p:nvPr>
            <p:ph type="dt" sz="half" idx="10"/>
          </p:nvPr>
        </p:nvSpPr>
        <p:spPr/>
        <p:txBody>
          <a:bodyPr/>
          <a:lstStyle/>
          <a:p>
            <a:fld id="{61121E8C-A739-EB41-AADE-B43A1994DE0F}" type="datetimeFigureOut">
              <a:rPr lang="en-IL" smtClean="0"/>
              <a:t>05/23/2023</a:t>
            </a:fld>
            <a:endParaRPr lang="en-IL"/>
          </a:p>
        </p:txBody>
      </p:sp>
      <p:sp>
        <p:nvSpPr>
          <p:cNvPr id="6" name="Footer Placeholder 5">
            <a:extLst>
              <a:ext uri="{FF2B5EF4-FFF2-40B4-BE49-F238E27FC236}">
                <a16:creationId xmlns:a16="http://schemas.microsoft.com/office/drawing/2014/main" id="{8D61C71C-9AD5-3242-A3B2-476157E8A5C7}"/>
              </a:ext>
            </a:extLst>
          </p:cNvPr>
          <p:cNvSpPr>
            <a:spLocks noGrp="1"/>
          </p:cNvSpPr>
          <p:nvPr>
            <p:ph type="ftr" sz="quarter" idx="11"/>
          </p:nvPr>
        </p:nvSpPr>
        <p:spPr/>
        <p:txBody>
          <a:bodyPr/>
          <a:lstStyle/>
          <a:p>
            <a:endParaRPr lang="en-IL"/>
          </a:p>
        </p:txBody>
      </p:sp>
      <p:sp>
        <p:nvSpPr>
          <p:cNvPr id="7" name="Slide Number Placeholder 6">
            <a:extLst>
              <a:ext uri="{FF2B5EF4-FFF2-40B4-BE49-F238E27FC236}">
                <a16:creationId xmlns:a16="http://schemas.microsoft.com/office/drawing/2014/main" id="{534EFC4D-CD3B-EE4F-B3A0-7C01A1965B48}"/>
              </a:ext>
            </a:extLst>
          </p:cNvPr>
          <p:cNvSpPr>
            <a:spLocks noGrp="1"/>
          </p:cNvSpPr>
          <p:nvPr>
            <p:ph type="sldNum" sz="quarter" idx="12"/>
          </p:nvPr>
        </p:nvSpPr>
        <p:spPr/>
        <p:txBody>
          <a:bodyPr/>
          <a:lstStyle/>
          <a:p>
            <a:fld id="{480FD6B1-3544-5547-8CE7-8DFE48111B34}" type="slidenum">
              <a:rPr lang="en-IL" smtClean="0"/>
              <a:t>‹#›</a:t>
            </a:fld>
            <a:endParaRPr lang="en-IL"/>
          </a:p>
        </p:txBody>
      </p:sp>
    </p:spTree>
    <p:extLst>
      <p:ext uri="{BB962C8B-B14F-4D97-AF65-F5344CB8AC3E}">
        <p14:creationId xmlns:p14="http://schemas.microsoft.com/office/powerpoint/2010/main" val="29142088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A3FC1C4-E006-9D49-81AC-D8ADEA8116F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L"/>
          </a:p>
        </p:txBody>
      </p:sp>
      <p:sp>
        <p:nvSpPr>
          <p:cNvPr id="3" name="Text Placeholder 2">
            <a:extLst>
              <a:ext uri="{FF2B5EF4-FFF2-40B4-BE49-F238E27FC236}">
                <a16:creationId xmlns:a16="http://schemas.microsoft.com/office/drawing/2014/main" id="{3D16D505-F240-7542-A9CE-BAB29C0936D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L"/>
          </a:p>
        </p:txBody>
      </p:sp>
      <p:sp>
        <p:nvSpPr>
          <p:cNvPr id="4" name="Date Placeholder 3">
            <a:extLst>
              <a:ext uri="{FF2B5EF4-FFF2-40B4-BE49-F238E27FC236}">
                <a16:creationId xmlns:a16="http://schemas.microsoft.com/office/drawing/2014/main" id="{B840F910-2403-8F4E-83E6-281EBBD9F79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121E8C-A739-EB41-AADE-B43A1994DE0F}" type="datetimeFigureOut">
              <a:rPr lang="en-IL" smtClean="0"/>
              <a:t>05/23/2023</a:t>
            </a:fld>
            <a:endParaRPr lang="en-IL"/>
          </a:p>
        </p:txBody>
      </p:sp>
      <p:sp>
        <p:nvSpPr>
          <p:cNvPr id="5" name="Footer Placeholder 4">
            <a:extLst>
              <a:ext uri="{FF2B5EF4-FFF2-40B4-BE49-F238E27FC236}">
                <a16:creationId xmlns:a16="http://schemas.microsoft.com/office/drawing/2014/main" id="{852C7EC4-4315-5940-BF5A-1A200B305D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L"/>
          </a:p>
        </p:txBody>
      </p:sp>
      <p:sp>
        <p:nvSpPr>
          <p:cNvPr id="6" name="Slide Number Placeholder 5">
            <a:extLst>
              <a:ext uri="{FF2B5EF4-FFF2-40B4-BE49-F238E27FC236}">
                <a16:creationId xmlns:a16="http://schemas.microsoft.com/office/drawing/2014/main" id="{F0AA874D-564E-0743-BB94-9290D77AEEB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0FD6B1-3544-5547-8CE7-8DFE48111B34}" type="slidenum">
              <a:rPr lang="en-IL" smtClean="0"/>
              <a:t>‹#›</a:t>
            </a:fld>
            <a:endParaRPr lang="en-IL"/>
          </a:p>
        </p:txBody>
      </p:sp>
    </p:spTree>
    <p:extLst>
      <p:ext uri="{BB962C8B-B14F-4D97-AF65-F5344CB8AC3E}">
        <p14:creationId xmlns:p14="http://schemas.microsoft.com/office/powerpoint/2010/main" val="33208345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I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hyperlink" Target="https://degreeandahalf.huji.ac.il/" TargetMode="External"/><Relationship Id="rId2" Type="http://schemas.openxmlformats.org/officeDocument/2006/relationships/image" Target="../media/image7.jpeg"/><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diagramLayout" Target="../diagrams/layout5.xml"/><Relationship Id="rId3" Type="http://schemas.openxmlformats.org/officeDocument/2006/relationships/diagramLayout" Target="../diagrams/layout4.xml"/><Relationship Id="rId7" Type="http://schemas.openxmlformats.org/officeDocument/2006/relationships/diagramData" Target="../diagrams/data5.xml"/><Relationship Id="rId2" Type="http://schemas.openxmlformats.org/officeDocument/2006/relationships/diagramData" Target="../diagrams/data4.xml"/><Relationship Id="rId1" Type="http://schemas.openxmlformats.org/officeDocument/2006/relationships/slideLayout" Target="../slideLayouts/slideLayout13.xml"/><Relationship Id="rId6" Type="http://schemas.microsoft.com/office/2007/relationships/diagramDrawing" Target="../diagrams/drawing4.xml"/><Relationship Id="rId11" Type="http://schemas.microsoft.com/office/2007/relationships/diagramDrawing" Target="../diagrams/drawing5.xml"/><Relationship Id="rId5" Type="http://schemas.openxmlformats.org/officeDocument/2006/relationships/diagramColors" Target="../diagrams/colors4.xml"/><Relationship Id="rId10" Type="http://schemas.openxmlformats.org/officeDocument/2006/relationships/diagramColors" Target="../diagrams/colors5.xml"/><Relationship Id="rId4" Type="http://schemas.openxmlformats.org/officeDocument/2006/relationships/diagramQuickStyle" Target="../diagrams/quickStyle4.xml"/><Relationship Id="rId9" Type="http://schemas.openxmlformats.org/officeDocument/2006/relationships/diagramQuickStyle" Target="../diagrams/quickStyle5.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hyperlink" Target="https://docs.google.com/document/d/1s4RCsC6isA1OgitX83nMwNyPuzVLXs-Q/edit" TargetMode="External"/><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13.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image" Target="../media/image3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image" Target="../media/image33.png"/></Relationships>
</file>

<file path=ppt/slides/_rels/slide23.xml.rels><?xml version="1.0" encoding="UTF-8" standalone="yes"?>
<Relationships xmlns="http://schemas.openxmlformats.org/package/2006/relationships"><Relationship Id="rId8" Type="http://schemas.openxmlformats.org/officeDocument/2006/relationships/hyperlink" Target="https://pop.education.gov.il/perceptions-trends/skills/" TargetMode="External"/><Relationship Id="rId3" Type="http://schemas.openxmlformats.org/officeDocument/2006/relationships/notesSlide" Target="../notesSlides/notesSlide12.xml"/><Relationship Id="rId7" Type="http://schemas.openxmlformats.org/officeDocument/2006/relationships/image" Target="../media/image35.svg"/><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image" Target="../media/image34.png"/><Relationship Id="rId5" Type="http://schemas.openxmlformats.org/officeDocument/2006/relationships/image" Target="../media/image37.png"/><Relationship Id="rId4" Type="http://schemas.openxmlformats.org/officeDocument/2006/relationships/image" Target="../media/image3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3.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5.jpeg"/><Relationship Id="rId7" Type="http://schemas.openxmlformats.org/officeDocument/2006/relationships/diagramQuickStyle" Target="../diagrams/quickStyle1.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Layout" Target="../diagrams/layout1.xml"/><Relationship Id="rId5" Type="http://schemas.openxmlformats.org/officeDocument/2006/relationships/diagramData" Target="../diagrams/data1.xml"/><Relationship Id="rId10" Type="http://schemas.openxmlformats.org/officeDocument/2006/relationships/image" Target="../media/image7.jpeg"/><Relationship Id="rId4" Type="http://schemas.openxmlformats.org/officeDocument/2006/relationships/image" Target="../media/image6.jpeg"/><Relationship Id="rId9" Type="http://schemas.microsoft.com/office/2007/relationships/diagramDrawing" Target="../diagrams/drawing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hyperlink" Target="https://meyda.education.gov.il/files/Pop/0files/climate-change/high-school/milon-m.pdf" TargetMode="External"/><Relationship Id="rId7" Type="http://schemas.openxmlformats.org/officeDocument/2006/relationships/diagramColors" Target="../diagrams/colors3.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712"/>
        <p:cNvGrpSpPr/>
        <p:nvPr/>
      </p:nvGrpSpPr>
      <p:grpSpPr>
        <a:xfrm>
          <a:off x="0" y="0"/>
          <a:ext cx="0" cy="0"/>
          <a:chOff x="0" y="0"/>
          <a:chExt cx="0" cy="0"/>
        </a:xfrm>
      </p:grpSpPr>
      <p:pic>
        <p:nvPicPr>
          <p:cNvPr id="11" name="Picture 10">
            <a:extLst>
              <a:ext uri="{FF2B5EF4-FFF2-40B4-BE49-F238E27FC236}">
                <a16:creationId xmlns:a16="http://schemas.microsoft.com/office/drawing/2014/main" id="{B187103C-7388-9A47-9B13-D4DA08CB532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744" y="-9099"/>
            <a:ext cx="5756063" cy="6867099"/>
          </a:xfrm>
          <a:prstGeom prst="rect">
            <a:avLst/>
          </a:prstGeom>
        </p:spPr>
      </p:pic>
      <p:grpSp>
        <p:nvGrpSpPr>
          <p:cNvPr id="3" name="Group 2">
            <a:extLst>
              <a:ext uri="{FF2B5EF4-FFF2-40B4-BE49-F238E27FC236}">
                <a16:creationId xmlns:a16="http://schemas.microsoft.com/office/drawing/2014/main" id="{25C3E478-8977-A745-8EB8-A540571D3CE2}"/>
              </a:ext>
            </a:extLst>
          </p:cNvPr>
          <p:cNvGrpSpPr/>
          <p:nvPr/>
        </p:nvGrpSpPr>
        <p:grpSpPr>
          <a:xfrm>
            <a:off x="10314172" y="30428"/>
            <a:ext cx="2043632" cy="1214461"/>
            <a:chOff x="7947120" y="298858"/>
            <a:chExt cx="1129146" cy="910846"/>
          </a:xfrm>
        </p:grpSpPr>
        <p:pic>
          <p:nvPicPr>
            <p:cNvPr id="4" name="Picture 4">
              <a:extLst>
                <a:ext uri="{FF2B5EF4-FFF2-40B4-BE49-F238E27FC236}">
                  <a16:creationId xmlns:a16="http://schemas.microsoft.com/office/drawing/2014/main" id="{8F484FF3-0FAD-45D5-90A6-0830181C844D}"/>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374178" y="298858"/>
              <a:ext cx="305199" cy="482424"/>
            </a:xfrm>
            <a:prstGeom prst="rect">
              <a:avLst/>
            </a:prstGeom>
            <a:noFill/>
            <a:extLst>
              <a:ext uri="{909E8E84-426E-40DD-AFC4-6F175D3DCCD1}">
                <a14:hiddenFill xmlns:a14="http://schemas.microsoft.com/office/drawing/2010/main">
                  <a:solidFill>
                    <a:srgbClr val="FFFFFF"/>
                  </a:solidFill>
                </a14:hiddenFill>
              </a:ext>
            </a:extLst>
          </p:spPr>
        </p:pic>
        <p:sp>
          <p:nvSpPr>
            <p:cNvPr id="6" name="תיבת טקסט 5">
              <a:extLst>
                <a:ext uri="{FF2B5EF4-FFF2-40B4-BE49-F238E27FC236}">
                  <a16:creationId xmlns:a16="http://schemas.microsoft.com/office/drawing/2014/main" id="{941EFEE9-11CB-4605-9B76-348F70F98B26}"/>
                </a:ext>
              </a:extLst>
            </p:cNvPr>
            <p:cNvSpPr txBox="1"/>
            <p:nvPr/>
          </p:nvSpPr>
          <p:spPr>
            <a:xfrm>
              <a:off x="7947120" y="813441"/>
              <a:ext cx="1129146" cy="396263"/>
            </a:xfrm>
            <a:prstGeom prst="rect">
              <a:avLst/>
            </a:prstGeom>
            <a:noFill/>
          </p:spPr>
          <p:txBody>
            <a:bodyPr wrap="square">
              <a:spAutoFit/>
            </a:bodyPr>
            <a:lstStyle/>
            <a:p>
              <a:pPr algn="ctr" rtl="1">
                <a:lnSpc>
                  <a:spcPts val="1653"/>
                </a:lnSpc>
              </a:pPr>
              <a:r>
                <a:rPr lang="en-US" sz="1600" b="1" dirty="0">
                  <a:solidFill>
                    <a:schemeClr val="tx1">
                      <a:lumMod val="85000"/>
                      <a:lumOff val="15000"/>
                    </a:schemeClr>
                  </a:solidFill>
                  <a:latin typeface="Calibri" panose="020F0502020204030204" pitchFamily="34" charset="0"/>
                  <a:cs typeface="Calibri" panose="020F0502020204030204" pitchFamily="34" charset="0"/>
                  <a:sym typeface="Montserrat ExtraBold"/>
                </a:rPr>
                <a:t>State of Israel</a:t>
              </a:r>
              <a:br>
                <a:rPr lang="en-US" sz="1600" b="1" dirty="0">
                  <a:solidFill>
                    <a:schemeClr val="tx1">
                      <a:lumMod val="85000"/>
                      <a:lumOff val="15000"/>
                    </a:schemeClr>
                  </a:solidFill>
                  <a:latin typeface="Calibri" panose="020F0502020204030204" pitchFamily="34" charset="0"/>
                  <a:cs typeface="Calibri" panose="020F0502020204030204" pitchFamily="34" charset="0"/>
                  <a:sym typeface="Montserrat ExtraBold"/>
                </a:rPr>
              </a:br>
              <a:r>
                <a:rPr lang="en-US" sz="1467" dirty="0">
                  <a:solidFill>
                    <a:schemeClr val="tx1">
                      <a:lumMod val="85000"/>
                      <a:lumOff val="15000"/>
                    </a:schemeClr>
                  </a:solidFill>
                  <a:latin typeface="Calibri" panose="020F0502020204030204" pitchFamily="34" charset="0"/>
                  <a:cs typeface="Calibri" panose="020F0502020204030204" pitchFamily="34" charset="0"/>
                  <a:sym typeface="Montserrat ExtraBold"/>
                </a:rPr>
                <a:t>Ministry of Education</a:t>
              </a:r>
              <a:endParaRPr lang="he-IL" sz="1467" dirty="0">
                <a:solidFill>
                  <a:schemeClr val="tx1">
                    <a:lumMod val="85000"/>
                    <a:lumOff val="15000"/>
                  </a:schemeClr>
                </a:solidFill>
                <a:latin typeface="Calibri" panose="020F0502020204030204" pitchFamily="34" charset="0"/>
                <a:cs typeface="Calibri" panose="020F0502020204030204" pitchFamily="34" charset="0"/>
                <a:sym typeface="Montserrat ExtraBold"/>
              </a:endParaRPr>
            </a:p>
          </p:txBody>
        </p:sp>
      </p:grpSp>
      <p:sp>
        <p:nvSpPr>
          <p:cNvPr id="12" name="Rectangle 11">
            <a:extLst>
              <a:ext uri="{FF2B5EF4-FFF2-40B4-BE49-F238E27FC236}">
                <a16:creationId xmlns:a16="http://schemas.microsoft.com/office/drawing/2014/main" id="{E29B8094-37FF-D74D-9E42-141E63DBDD5D}"/>
              </a:ext>
            </a:extLst>
          </p:cNvPr>
          <p:cNvSpPr/>
          <p:nvPr/>
        </p:nvSpPr>
        <p:spPr>
          <a:xfrm>
            <a:off x="6235700" y="1635613"/>
            <a:ext cx="5960141" cy="100672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sz="2400" dirty="0"/>
          </a:p>
        </p:txBody>
      </p:sp>
      <p:sp>
        <p:nvSpPr>
          <p:cNvPr id="14" name="Rectangle 13">
            <a:extLst>
              <a:ext uri="{FF2B5EF4-FFF2-40B4-BE49-F238E27FC236}">
                <a16:creationId xmlns:a16="http://schemas.microsoft.com/office/drawing/2014/main" id="{5FE8D6D6-B87D-ED4C-A7E8-F411866C223C}"/>
              </a:ext>
            </a:extLst>
          </p:cNvPr>
          <p:cNvSpPr/>
          <p:nvPr/>
        </p:nvSpPr>
        <p:spPr>
          <a:xfrm>
            <a:off x="4940300" y="2922339"/>
            <a:ext cx="7264400" cy="75543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sz="2400"/>
          </a:p>
        </p:txBody>
      </p:sp>
      <p:sp>
        <p:nvSpPr>
          <p:cNvPr id="2713" name="Google Shape;2713;p33"/>
          <p:cNvSpPr txBox="1">
            <a:spLocks noGrp="1"/>
          </p:cNvSpPr>
          <p:nvPr>
            <p:ph type="title"/>
          </p:nvPr>
        </p:nvSpPr>
        <p:spPr>
          <a:xfrm>
            <a:off x="3468897" y="1138211"/>
            <a:ext cx="8678653" cy="2504292"/>
          </a:xfrm>
          <a:prstGeom prst="rect">
            <a:avLst/>
          </a:prstGeom>
        </p:spPr>
        <p:txBody>
          <a:bodyPr spcFirstLastPara="1" vert="horz" wrap="square" lIns="121900" tIns="121900" rIns="121900" bIns="121900" rtlCol="0" anchor="ctr" anchorCtr="0">
            <a:noAutofit/>
          </a:bodyPr>
          <a:lstStyle/>
          <a:p>
            <a:pPr algn="r">
              <a:lnSpc>
                <a:spcPct val="200000"/>
              </a:lnSpc>
            </a:pPr>
            <a:r>
              <a:rPr lang="en-US" sz="5400" b="1" dirty="0">
                <a:solidFill>
                  <a:schemeClr val="bg1"/>
                </a:solidFill>
                <a:latin typeface="Calibri" panose="020F0502020204030204" pitchFamily="34" charset="0"/>
                <a:ea typeface="Calibri" panose="020F0502020204030204" pitchFamily="34" charset="0"/>
                <a:cs typeface="Calibri" panose="020F0502020204030204" pitchFamily="34" charset="0"/>
              </a:rPr>
              <a:t>C</a:t>
            </a:r>
            <a:r>
              <a:rPr lang="he-IL" sz="4000" b="1" dirty="0" err="1">
                <a:solidFill>
                  <a:schemeClr val="bg1"/>
                </a:solidFill>
                <a:latin typeface="Calibri" panose="020F0502020204030204" pitchFamily="34" charset="0"/>
                <a:ea typeface="Calibri" panose="020F0502020204030204" pitchFamily="34" charset="0"/>
                <a:cs typeface="Calibri" panose="020F0502020204030204" pitchFamily="34" charset="0"/>
              </a:rPr>
              <a:t>limate</a:t>
            </a:r>
            <a:r>
              <a:rPr lang="he-IL" sz="4000" b="1" dirty="0">
                <a:solidFill>
                  <a:schemeClr val="bg1"/>
                </a:solidFill>
                <a:latin typeface="Calibri" panose="020F0502020204030204" pitchFamily="34" charset="0"/>
                <a:ea typeface="Calibri" panose="020F0502020204030204" pitchFamily="34" charset="0"/>
                <a:cs typeface="Calibri" panose="020F0502020204030204" pitchFamily="34" charset="0"/>
              </a:rPr>
              <a:t> </a:t>
            </a:r>
            <a:r>
              <a:rPr lang="en-US" sz="4000" b="1" dirty="0">
                <a:solidFill>
                  <a:schemeClr val="bg1"/>
                </a:solidFill>
                <a:latin typeface="Calibri" panose="020F0502020204030204" pitchFamily="34" charset="0"/>
                <a:ea typeface="Calibri" panose="020F0502020204030204" pitchFamily="34" charset="0"/>
                <a:cs typeface="Calibri" panose="020F0502020204030204" pitchFamily="34" charset="0"/>
              </a:rPr>
              <a:t>C</a:t>
            </a:r>
            <a:r>
              <a:rPr lang="he-IL" sz="4000" b="1" dirty="0" err="1">
                <a:solidFill>
                  <a:schemeClr val="bg1"/>
                </a:solidFill>
                <a:latin typeface="Calibri" panose="020F0502020204030204" pitchFamily="34" charset="0"/>
                <a:ea typeface="Calibri" panose="020F0502020204030204" pitchFamily="34" charset="0"/>
                <a:cs typeface="Calibri" panose="020F0502020204030204" pitchFamily="34" charset="0"/>
              </a:rPr>
              <a:t>hange</a:t>
            </a:r>
            <a:r>
              <a:rPr lang="he-IL" sz="4000" b="1" dirty="0">
                <a:solidFill>
                  <a:schemeClr val="bg1"/>
                </a:solidFill>
                <a:latin typeface="Calibri" panose="020F0502020204030204" pitchFamily="34" charset="0"/>
                <a:ea typeface="Calibri" panose="020F0502020204030204" pitchFamily="34" charset="0"/>
                <a:cs typeface="Calibri" panose="020F0502020204030204" pitchFamily="34" charset="0"/>
              </a:rPr>
              <a:t> </a:t>
            </a:r>
            <a:r>
              <a:rPr lang="en-US" sz="4000" b="1" dirty="0">
                <a:solidFill>
                  <a:schemeClr val="bg1"/>
                </a:solidFill>
                <a:latin typeface="Calibri" panose="020F0502020204030204" pitchFamily="34" charset="0"/>
                <a:ea typeface="Calibri" panose="020F0502020204030204" pitchFamily="34" charset="0"/>
                <a:cs typeface="Calibri" panose="020F0502020204030204" pitchFamily="34" charset="0"/>
              </a:rPr>
              <a:t>E</a:t>
            </a:r>
            <a:r>
              <a:rPr lang="he-IL" sz="4000" b="1" dirty="0" err="1">
                <a:solidFill>
                  <a:schemeClr val="bg1"/>
                </a:solidFill>
                <a:latin typeface="Calibri" panose="020F0502020204030204" pitchFamily="34" charset="0"/>
                <a:ea typeface="Calibri" panose="020F0502020204030204" pitchFamily="34" charset="0"/>
                <a:cs typeface="Calibri" panose="020F0502020204030204" pitchFamily="34" charset="0"/>
              </a:rPr>
              <a:t>duc</a:t>
            </a:r>
            <a:r>
              <a:rPr lang="en-US" sz="4000" b="1" dirty="0">
                <a:solidFill>
                  <a:schemeClr val="bg1"/>
                </a:solidFill>
                <a:latin typeface="Calibri" panose="020F0502020204030204" pitchFamily="34" charset="0"/>
                <a:ea typeface="Calibri" panose="020F0502020204030204" pitchFamily="34" charset="0"/>
                <a:cs typeface="Calibri" panose="020F0502020204030204" pitchFamily="34" charset="0"/>
              </a:rPr>
              <a:t>a</a:t>
            </a:r>
            <a:r>
              <a:rPr lang="he-IL" sz="4000" b="1" dirty="0" err="1">
                <a:solidFill>
                  <a:schemeClr val="bg1"/>
                </a:solidFill>
                <a:latin typeface="Calibri" panose="020F0502020204030204" pitchFamily="34" charset="0"/>
                <a:ea typeface="Calibri" panose="020F0502020204030204" pitchFamily="34" charset="0"/>
                <a:cs typeface="Calibri" panose="020F0502020204030204" pitchFamily="34" charset="0"/>
              </a:rPr>
              <a:t>tion</a:t>
            </a:r>
            <a:br>
              <a:rPr lang="he-IL" sz="7200" b="1" dirty="0">
                <a:solidFill>
                  <a:schemeClr val="bg1"/>
                </a:solidFill>
                <a:latin typeface="Calibri" panose="020F0502020204030204" pitchFamily="34" charset="0"/>
                <a:ea typeface="Calibri" panose="020F0502020204030204" pitchFamily="34" charset="0"/>
                <a:cs typeface="Calibri" panose="020F0502020204030204" pitchFamily="34" charset="0"/>
              </a:rPr>
            </a:br>
            <a:r>
              <a:rPr lang="en-US" sz="3200" b="1" i="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 new climate change education policy</a:t>
            </a:r>
            <a:endParaRPr b="1" spc="-20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5" name="תיבת טקסט 4">
            <a:extLst>
              <a:ext uri="{FF2B5EF4-FFF2-40B4-BE49-F238E27FC236}">
                <a16:creationId xmlns:a16="http://schemas.microsoft.com/office/drawing/2014/main" id="{00307CD8-0BA7-9975-AADE-28786E936D7D}"/>
              </a:ext>
            </a:extLst>
          </p:cNvPr>
          <p:cNvSpPr txBox="1"/>
          <p:nvPr/>
        </p:nvSpPr>
        <p:spPr>
          <a:xfrm>
            <a:off x="5850998" y="3698228"/>
            <a:ext cx="6896100" cy="1200329"/>
          </a:xfrm>
          <a:prstGeom prst="rect">
            <a:avLst/>
          </a:prstGeom>
          <a:noFill/>
        </p:spPr>
        <p:txBody>
          <a:bodyPr wrap="square">
            <a:spAutoFit/>
          </a:bodyPr>
          <a:lstStyle/>
          <a:p>
            <a:r>
              <a:rPr lang="en-US" sz="2400" i="0" dirty="0">
                <a:solidFill>
                  <a:srgbClr val="292929"/>
                </a:solidFill>
                <a:effectLst/>
                <a:latin typeface="Calibri" panose="020F0502020204030204" pitchFamily="34" charset="0"/>
                <a:ea typeface="Calibri" panose="020F0502020204030204" pitchFamily="34" charset="0"/>
                <a:cs typeface="Calibri" panose="020F0502020204030204" pitchFamily="34" charset="0"/>
              </a:rPr>
              <a:t>Ministry of Education and the</a:t>
            </a:r>
          </a:p>
          <a:p>
            <a:r>
              <a:rPr lang="en-US" sz="2400" i="0" dirty="0">
                <a:solidFill>
                  <a:srgbClr val="292929"/>
                </a:solidFill>
                <a:effectLst/>
                <a:latin typeface="Calibri" panose="020F0502020204030204" pitchFamily="34" charset="0"/>
                <a:ea typeface="Calibri" panose="020F0502020204030204" pitchFamily="34" charset="0"/>
                <a:cs typeface="Calibri" panose="020F0502020204030204" pitchFamily="34" charset="0"/>
              </a:rPr>
              <a:t>Ministry of Environmental Protection</a:t>
            </a:r>
          </a:p>
          <a:p>
            <a:r>
              <a:rPr lang="en-US" sz="2400" dirty="0">
                <a:solidFill>
                  <a:srgbClr val="292929"/>
                </a:solidFill>
                <a:latin typeface="Calibri" panose="020F0502020204030204" pitchFamily="34" charset="0"/>
                <a:ea typeface="Calibri" panose="020F0502020204030204" pitchFamily="34" charset="0"/>
                <a:cs typeface="Calibri" panose="020F0502020204030204" pitchFamily="34" charset="0"/>
              </a:rPr>
              <a:t>Israel</a:t>
            </a:r>
            <a:endParaRPr lang="he-IL" sz="2400" dirty="0"/>
          </a:p>
        </p:txBody>
      </p:sp>
      <p:sp>
        <p:nvSpPr>
          <p:cNvPr id="9" name="תיבת טקסט 8">
            <a:extLst>
              <a:ext uri="{FF2B5EF4-FFF2-40B4-BE49-F238E27FC236}">
                <a16:creationId xmlns:a16="http://schemas.microsoft.com/office/drawing/2014/main" id="{21424C9F-E117-CA51-29B4-27F04F013406}"/>
              </a:ext>
            </a:extLst>
          </p:cNvPr>
          <p:cNvSpPr txBox="1"/>
          <p:nvPr/>
        </p:nvSpPr>
        <p:spPr>
          <a:xfrm>
            <a:off x="5753066" y="5657671"/>
            <a:ext cx="6394484" cy="1200329"/>
          </a:xfrm>
          <a:prstGeom prst="rect">
            <a:avLst/>
          </a:prstGeom>
          <a:noFill/>
        </p:spPr>
        <p:txBody>
          <a:bodyPr wrap="square">
            <a:spAutoFit/>
          </a:bodyPr>
          <a:lstStyle/>
          <a:p>
            <a:r>
              <a:rPr lang="en-US" b="1" i="0" dirty="0">
                <a:solidFill>
                  <a:srgbClr val="005493"/>
                </a:solidFill>
                <a:effectLst/>
                <a:latin typeface="Roboto" panose="02000000000000000000" pitchFamily="2" charset="0"/>
              </a:rPr>
              <a:t>For the 18</a:t>
            </a:r>
            <a:r>
              <a:rPr lang="en-US" b="1" i="0" baseline="30000" dirty="0">
                <a:solidFill>
                  <a:srgbClr val="005493"/>
                </a:solidFill>
                <a:effectLst/>
                <a:latin typeface="Roboto" panose="02000000000000000000" pitchFamily="2" charset="0"/>
              </a:rPr>
              <a:t>th</a:t>
            </a:r>
            <a:r>
              <a:rPr lang="en-US" b="1" i="0" dirty="0">
                <a:solidFill>
                  <a:srgbClr val="005493"/>
                </a:solidFill>
                <a:effectLst/>
                <a:latin typeface="Roboto" panose="02000000000000000000" pitchFamily="2" charset="0"/>
              </a:rPr>
              <a:t>  meeting of the UNECE Steering Committee on Education for Sustainable Development, 25-26.May 23</a:t>
            </a:r>
          </a:p>
          <a:p>
            <a:pPr algn="l"/>
            <a:r>
              <a:rPr lang="en-US" i="0" dirty="0">
                <a:solidFill>
                  <a:srgbClr val="005493"/>
                </a:solidFill>
                <a:effectLst/>
                <a:latin typeface="Roboto" panose="02000000000000000000" pitchFamily="2" charset="0"/>
              </a:rPr>
              <a:t>Gilmor Keshet-</a:t>
            </a:r>
            <a:r>
              <a:rPr lang="en-US" i="0" dirty="0" err="1">
                <a:solidFill>
                  <a:srgbClr val="005493"/>
                </a:solidFill>
                <a:effectLst/>
                <a:latin typeface="Roboto" panose="02000000000000000000" pitchFamily="2" charset="0"/>
              </a:rPr>
              <a:t>Maor</a:t>
            </a:r>
            <a:r>
              <a:rPr lang="en-US" i="0" dirty="0">
                <a:solidFill>
                  <a:srgbClr val="005493"/>
                </a:solidFill>
                <a:effectLst/>
                <a:latin typeface="Roboto" panose="02000000000000000000" pitchFamily="2" charset="0"/>
              </a:rPr>
              <a:t>, PhD. Director of Science Division, Ministry of Education, Israel</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a:extLst>
              <a:ext uri="{FF2B5EF4-FFF2-40B4-BE49-F238E27FC236}">
                <a16:creationId xmlns:a16="http://schemas.microsoft.com/office/drawing/2014/main" id="{93503591-FFAC-E14F-8E1B-A55908ACDAF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
            <a:ext cx="12192000" cy="2172343"/>
          </a:xfrm>
          <a:prstGeom prst="rect">
            <a:avLst/>
          </a:prstGeom>
        </p:spPr>
      </p:pic>
      <p:sp>
        <p:nvSpPr>
          <p:cNvPr id="9" name="Rectangle 8">
            <a:extLst>
              <a:ext uri="{FF2B5EF4-FFF2-40B4-BE49-F238E27FC236}">
                <a16:creationId xmlns:a16="http://schemas.microsoft.com/office/drawing/2014/main" id="{1ECB5AB7-CE5C-4244-88D2-CB1E7A5DFCA0}"/>
              </a:ext>
            </a:extLst>
          </p:cNvPr>
          <p:cNvSpPr/>
          <p:nvPr/>
        </p:nvSpPr>
        <p:spPr>
          <a:xfrm>
            <a:off x="6972301" y="1"/>
            <a:ext cx="5219698" cy="1006724"/>
          </a:xfrm>
          <a:prstGeom prst="rect">
            <a:avLst/>
          </a:prstGeom>
          <a:solidFill>
            <a:srgbClr val="00B050">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L" sz="2400"/>
          </a:p>
        </p:txBody>
      </p:sp>
      <p:sp>
        <p:nvSpPr>
          <p:cNvPr id="12" name="Google Shape;2713;p33">
            <a:extLst>
              <a:ext uri="{FF2B5EF4-FFF2-40B4-BE49-F238E27FC236}">
                <a16:creationId xmlns:a16="http://schemas.microsoft.com/office/drawing/2014/main" id="{101E0B2C-08BF-4749-B268-7B6921A0D967}"/>
              </a:ext>
            </a:extLst>
          </p:cNvPr>
          <p:cNvSpPr txBox="1">
            <a:spLocks/>
          </p:cNvSpPr>
          <p:nvPr/>
        </p:nvSpPr>
        <p:spPr>
          <a:xfrm>
            <a:off x="6972301" y="166355"/>
            <a:ext cx="4933515" cy="710187"/>
          </a:xfrm>
          <a:prstGeom prst="rect">
            <a:avLst/>
          </a:prstGeom>
        </p:spPr>
        <p:txBody>
          <a:bodyPr spcFirstLastPara="1" vert="horz" wrap="square" lIns="121900" tIns="121900" rIns="121900" bIns="121900" rtlCol="1" anchor="ctr" anchorCtr="0">
            <a:noAutofit/>
          </a:bodyPr>
          <a:lstStyle>
            <a:lvl1pPr lvl="0" algn="ctr" defTabSz="685800" rtl="1" eaLnBrk="1" latinLnBrk="0" hangingPunct="1">
              <a:lnSpc>
                <a:spcPct val="90000"/>
              </a:lnSpc>
              <a:spcBef>
                <a:spcPts val="0"/>
              </a:spcBef>
              <a:spcAft>
                <a:spcPts val="0"/>
              </a:spcAft>
              <a:buSzPts val="2800"/>
              <a:buNone/>
              <a:defRPr sz="4000" kern="1200">
                <a:solidFill>
                  <a:schemeClr val="accent3"/>
                </a:solidFill>
                <a:latin typeface="Montserrat ExtraBold"/>
                <a:ea typeface="Montserrat ExtraBold"/>
                <a:cs typeface="Montserrat ExtraBold"/>
                <a:sym typeface="Montserrat ExtraBold"/>
              </a:defRPr>
            </a:lvl1pPr>
            <a:lvl2pPr lvl="1">
              <a:spcBef>
                <a:spcPts val="0"/>
              </a:spcBef>
              <a:spcAft>
                <a:spcPts val="0"/>
              </a:spcAft>
              <a:buSzPts val="2800"/>
              <a:buNone/>
              <a:defRPr>
                <a:latin typeface="Nunito Light"/>
                <a:ea typeface="Nunito Light"/>
                <a:cs typeface="Nunito Light"/>
                <a:sym typeface="Nunito Light"/>
              </a:defRPr>
            </a:lvl2pPr>
            <a:lvl3pPr lvl="2">
              <a:spcBef>
                <a:spcPts val="0"/>
              </a:spcBef>
              <a:spcAft>
                <a:spcPts val="0"/>
              </a:spcAft>
              <a:buSzPts val="2800"/>
              <a:buNone/>
              <a:defRPr>
                <a:latin typeface="Nunito Light"/>
                <a:ea typeface="Nunito Light"/>
                <a:cs typeface="Nunito Light"/>
                <a:sym typeface="Nunito Light"/>
              </a:defRPr>
            </a:lvl3pPr>
            <a:lvl4pPr lvl="3">
              <a:spcBef>
                <a:spcPts val="0"/>
              </a:spcBef>
              <a:spcAft>
                <a:spcPts val="0"/>
              </a:spcAft>
              <a:buSzPts val="2800"/>
              <a:buNone/>
              <a:defRPr>
                <a:latin typeface="Nunito Light"/>
                <a:ea typeface="Nunito Light"/>
                <a:cs typeface="Nunito Light"/>
                <a:sym typeface="Nunito Light"/>
              </a:defRPr>
            </a:lvl4pPr>
            <a:lvl5pPr lvl="4">
              <a:spcBef>
                <a:spcPts val="0"/>
              </a:spcBef>
              <a:spcAft>
                <a:spcPts val="0"/>
              </a:spcAft>
              <a:buSzPts val="2800"/>
              <a:buNone/>
              <a:defRPr>
                <a:latin typeface="Nunito Light"/>
                <a:ea typeface="Nunito Light"/>
                <a:cs typeface="Nunito Light"/>
                <a:sym typeface="Nunito Light"/>
              </a:defRPr>
            </a:lvl5pPr>
            <a:lvl6pPr lvl="5">
              <a:spcBef>
                <a:spcPts val="0"/>
              </a:spcBef>
              <a:spcAft>
                <a:spcPts val="0"/>
              </a:spcAft>
              <a:buSzPts val="2800"/>
              <a:buNone/>
              <a:defRPr>
                <a:latin typeface="Nunito Light"/>
                <a:ea typeface="Nunito Light"/>
                <a:cs typeface="Nunito Light"/>
                <a:sym typeface="Nunito Light"/>
              </a:defRPr>
            </a:lvl6pPr>
            <a:lvl7pPr lvl="6">
              <a:spcBef>
                <a:spcPts val="0"/>
              </a:spcBef>
              <a:spcAft>
                <a:spcPts val="0"/>
              </a:spcAft>
              <a:buSzPts val="2800"/>
              <a:buNone/>
              <a:defRPr>
                <a:latin typeface="Nunito Light"/>
                <a:ea typeface="Nunito Light"/>
                <a:cs typeface="Nunito Light"/>
                <a:sym typeface="Nunito Light"/>
              </a:defRPr>
            </a:lvl7pPr>
            <a:lvl8pPr lvl="7">
              <a:spcBef>
                <a:spcPts val="0"/>
              </a:spcBef>
              <a:spcAft>
                <a:spcPts val="0"/>
              </a:spcAft>
              <a:buSzPts val="2800"/>
              <a:buNone/>
              <a:defRPr>
                <a:latin typeface="Nunito Light"/>
                <a:ea typeface="Nunito Light"/>
                <a:cs typeface="Nunito Light"/>
                <a:sym typeface="Nunito Light"/>
              </a:defRPr>
            </a:lvl8pPr>
            <a:lvl9pPr lvl="8">
              <a:spcBef>
                <a:spcPts val="0"/>
              </a:spcBef>
              <a:spcAft>
                <a:spcPts val="0"/>
              </a:spcAft>
              <a:buSzPts val="2800"/>
              <a:buNone/>
              <a:defRPr>
                <a:latin typeface="Nunito Light"/>
                <a:ea typeface="Nunito Light"/>
                <a:cs typeface="Nunito Light"/>
                <a:sym typeface="Nunito Light"/>
              </a:defRPr>
            </a:lvl9pPr>
          </a:lstStyle>
          <a:p>
            <a:pPr algn="r"/>
            <a:r>
              <a:rPr lang="en-US" sz="5333" b="1" dirty="0">
                <a:solidFill>
                  <a:schemeClr val="bg1"/>
                </a:solidFill>
                <a:latin typeface="Calibri" panose="020F0502020204030204" pitchFamily="34" charset="0"/>
                <a:cs typeface="Calibri" panose="020F0502020204030204" pitchFamily="34" charset="0"/>
              </a:rPr>
              <a:t>Partnerships</a:t>
            </a:r>
            <a:endParaRPr lang="he-IL" sz="5333" b="1" spc="-200" dirty="0">
              <a:solidFill>
                <a:srgbClr val="00B050"/>
              </a:solidFill>
            </a:endParaRPr>
          </a:p>
        </p:txBody>
      </p:sp>
      <p:sp>
        <p:nvSpPr>
          <p:cNvPr id="14" name="Rectangle 13">
            <a:extLst>
              <a:ext uri="{FF2B5EF4-FFF2-40B4-BE49-F238E27FC236}">
                <a16:creationId xmlns:a16="http://schemas.microsoft.com/office/drawing/2014/main" id="{F744A2AC-FC5B-2B4D-BC18-8CA5512FCEB1}"/>
              </a:ext>
            </a:extLst>
          </p:cNvPr>
          <p:cNvSpPr/>
          <p:nvPr/>
        </p:nvSpPr>
        <p:spPr>
          <a:xfrm>
            <a:off x="8151992" y="1684703"/>
            <a:ext cx="3518092" cy="487641"/>
          </a:xfrm>
          <a:prstGeom prst="rect">
            <a:avLst/>
          </a:prstGeom>
          <a:solidFill>
            <a:srgbClr val="00B050"/>
          </a:solidFill>
          <a:ln>
            <a:noFill/>
          </a:ln>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5" name="TextBox 14">
            <a:extLst>
              <a:ext uri="{FF2B5EF4-FFF2-40B4-BE49-F238E27FC236}">
                <a16:creationId xmlns:a16="http://schemas.microsoft.com/office/drawing/2014/main" id="{A52A1DF2-4CCD-3D46-ADB4-21918F87E92C}"/>
              </a:ext>
            </a:extLst>
          </p:cNvPr>
          <p:cNvSpPr txBox="1"/>
          <p:nvPr/>
        </p:nvSpPr>
        <p:spPr>
          <a:xfrm>
            <a:off x="8547878" y="1552400"/>
            <a:ext cx="2729722" cy="726925"/>
          </a:xfrm>
          <a:prstGeom prst="rect">
            <a:avLst/>
          </a:prstGeom>
          <a:ln>
            <a:noFill/>
          </a:ln>
        </p:spPr>
        <p:style>
          <a:lnRef idx="0">
            <a:scrgbClr r="0" g="0" b="0"/>
          </a:lnRef>
          <a:fillRef idx="0">
            <a:scrgbClr r="0" g="0" b="0"/>
          </a:fillRef>
          <a:effectRef idx="0">
            <a:scrgbClr r="0" g="0" b="0"/>
          </a:effectRef>
          <a:fontRef idx="minor">
            <a:schemeClr val="lt1"/>
          </a:fontRef>
        </p:style>
        <p:txBody>
          <a:bodyPr spcFirstLastPara="0" vert="horz" wrap="square" lIns="227584" tIns="130048" rIns="227584" bIns="130048" numCol="1" spcCol="1270" anchor="ctr" anchorCtr="0">
            <a:noAutofit/>
          </a:bodyPr>
          <a:lstStyle/>
          <a:p>
            <a:pPr algn="ctr" defTabSz="1422364" rtl="1">
              <a:lnSpc>
                <a:spcPct val="90000"/>
              </a:lnSpc>
              <a:spcBef>
                <a:spcPct val="0"/>
              </a:spcBef>
              <a:spcAft>
                <a:spcPct val="35000"/>
              </a:spcAft>
            </a:pPr>
            <a:r>
              <a:rPr lang="en-US" sz="3200" b="1" dirty="0">
                <a:solidFill>
                  <a:schemeClr val="bg1"/>
                </a:solidFill>
                <a:latin typeface="Calibri" panose="020F0502020204030204" pitchFamily="34" charset="0"/>
                <a:cs typeface="Calibri" panose="020F0502020204030204" pitchFamily="34" charset="0"/>
                <a:sym typeface="Muli"/>
              </a:rPr>
              <a:t>Government</a:t>
            </a:r>
            <a:endParaRPr lang="he-IL" sz="3200" dirty="0">
              <a:solidFill>
                <a:schemeClr val="bg1"/>
              </a:solidFill>
            </a:endParaRPr>
          </a:p>
        </p:txBody>
      </p:sp>
      <p:sp>
        <p:nvSpPr>
          <p:cNvPr id="16" name="Text Placeholder 15">
            <a:extLst>
              <a:ext uri="{FF2B5EF4-FFF2-40B4-BE49-F238E27FC236}">
                <a16:creationId xmlns:a16="http://schemas.microsoft.com/office/drawing/2014/main" id="{7C46BB96-35D1-1948-8B04-492D244FF174}"/>
              </a:ext>
            </a:extLst>
          </p:cNvPr>
          <p:cNvSpPr>
            <a:spLocks noGrp="1"/>
          </p:cNvSpPr>
          <p:nvPr>
            <p:ph type="body" idx="1"/>
          </p:nvPr>
        </p:nvSpPr>
        <p:spPr>
          <a:xfrm>
            <a:off x="119331" y="2279325"/>
            <a:ext cx="4099695" cy="4045739"/>
          </a:xfrm>
        </p:spPr>
        <p:txBody>
          <a:bodyPr anchor="t"/>
          <a:lstStyle/>
          <a:p>
            <a:pPr lvl="0" algn="l"/>
            <a:r>
              <a:rPr lang="en-US" sz="2400" dirty="0">
                <a:solidFill>
                  <a:schemeClr val="dk1"/>
                </a:solidFill>
                <a:latin typeface="Calibri" panose="020F0502020204030204" pitchFamily="34" charset="0"/>
                <a:cs typeface="Calibri" panose="020F0502020204030204" pitchFamily="34" charset="0"/>
                <a:sym typeface="Muli"/>
              </a:rPr>
              <a:t>Expert committee</a:t>
            </a:r>
            <a:endParaRPr lang="he-IL" sz="2400" dirty="0">
              <a:solidFill>
                <a:schemeClr val="dk1"/>
              </a:solidFill>
              <a:latin typeface="Calibri" panose="020F0502020204030204" pitchFamily="34" charset="0"/>
              <a:cs typeface="Calibri" panose="020F0502020204030204" pitchFamily="34" charset="0"/>
            </a:endParaRPr>
          </a:p>
          <a:p>
            <a:pPr lvl="0" algn="l"/>
            <a:r>
              <a:rPr lang="en-US" sz="2400" dirty="0">
                <a:solidFill>
                  <a:schemeClr val="dk1"/>
                </a:solidFill>
                <a:latin typeface="Calibri" panose="020F0502020204030204" pitchFamily="34" charset="0"/>
                <a:cs typeface="Calibri" panose="020F0502020204030204" pitchFamily="34" charset="0"/>
                <a:sym typeface="Muli"/>
              </a:rPr>
              <a:t>Teacher center for climate change, environmental and sustainability education (Technion)</a:t>
            </a:r>
          </a:p>
          <a:p>
            <a:pPr lvl="0" algn="l"/>
            <a:r>
              <a:rPr lang="en-US" sz="2400" dirty="0">
                <a:solidFill>
                  <a:schemeClr val="dk1"/>
                </a:solidFill>
                <a:latin typeface="Calibri" panose="020F0502020204030204" pitchFamily="34" charset="0"/>
                <a:cs typeface="Calibri" panose="020F0502020204030204" pitchFamily="34" charset="0"/>
                <a:sym typeface="Muli"/>
              </a:rPr>
              <a:t>Providing course material for teachers (Tel Aviv University)</a:t>
            </a:r>
          </a:p>
          <a:p>
            <a:pPr lvl="0" algn="l"/>
            <a:r>
              <a:rPr lang="en-US" sz="2400" dirty="0">
                <a:solidFill>
                  <a:schemeClr val="dk1"/>
                </a:solidFill>
                <a:latin typeface="Calibri" panose="020F0502020204030204" pitchFamily="34" charset="0"/>
                <a:cs typeface="Calibri" panose="020F0502020204030204" pitchFamily="34" charset="0"/>
                <a:sym typeface="Muli"/>
              </a:rPr>
              <a:t>Producing course material – </a:t>
            </a:r>
            <a:r>
              <a:rPr lang="en-US" sz="2400" dirty="0">
                <a:solidFill>
                  <a:schemeClr val="dk1"/>
                </a:solidFill>
                <a:latin typeface="Calibri" panose="020F0502020204030204" pitchFamily="34" charset="0"/>
                <a:cs typeface="Calibri" panose="020F0502020204030204" pitchFamily="34" charset="0"/>
                <a:sym typeface="Muli"/>
                <a:hlinkClick r:id="rId3"/>
              </a:rPr>
              <a:t>“Degree and a half” </a:t>
            </a:r>
            <a:r>
              <a:rPr lang="en-US" sz="2400" dirty="0">
                <a:solidFill>
                  <a:schemeClr val="dk1"/>
                </a:solidFill>
                <a:latin typeface="Calibri" panose="020F0502020204030204" pitchFamily="34" charset="0"/>
                <a:cs typeface="Calibri" panose="020F0502020204030204" pitchFamily="34" charset="0"/>
                <a:sym typeface="Muli"/>
              </a:rPr>
              <a:t>(Hebrew U.)</a:t>
            </a:r>
            <a:endParaRPr lang="he-IL" sz="2400" dirty="0">
              <a:solidFill>
                <a:schemeClr val="dk1"/>
              </a:solidFill>
              <a:latin typeface="Calibri" panose="020F0502020204030204" pitchFamily="34" charset="0"/>
              <a:cs typeface="Calibri" panose="020F0502020204030204" pitchFamily="34" charset="0"/>
              <a:sym typeface="Muli"/>
            </a:endParaRPr>
          </a:p>
        </p:txBody>
      </p:sp>
      <p:sp>
        <p:nvSpPr>
          <p:cNvPr id="17" name="Rectangle 16">
            <a:extLst>
              <a:ext uri="{FF2B5EF4-FFF2-40B4-BE49-F238E27FC236}">
                <a16:creationId xmlns:a16="http://schemas.microsoft.com/office/drawing/2014/main" id="{2CA0FC06-AF4A-ED47-9B95-61F22FF9AC6A}"/>
              </a:ext>
            </a:extLst>
          </p:cNvPr>
          <p:cNvSpPr/>
          <p:nvPr/>
        </p:nvSpPr>
        <p:spPr>
          <a:xfrm>
            <a:off x="4074411" y="1684703"/>
            <a:ext cx="3770499" cy="487643"/>
          </a:xfrm>
          <a:prstGeom prst="rect">
            <a:avLst/>
          </a:prstGeom>
          <a:solidFill>
            <a:srgbClr val="00B050"/>
          </a:solidFill>
          <a:ln>
            <a:noFill/>
          </a:ln>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8" name="TextBox 17">
            <a:extLst>
              <a:ext uri="{FF2B5EF4-FFF2-40B4-BE49-F238E27FC236}">
                <a16:creationId xmlns:a16="http://schemas.microsoft.com/office/drawing/2014/main" id="{B127D4DA-149E-234F-BD62-0A897CFE33E1}"/>
              </a:ext>
            </a:extLst>
          </p:cNvPr>
          <p:cNvSpPr txBox="1"/>
          <p:nvPr/>
        </p:nvSpPr>
        <p:spPr>
          <a:xfrm>
            <a:off x="4163214" y="1552400"/>
            <a:ext cx="3535357" cy="726925"/>
          </a:xfrm>
          <a:prstGeom prst="rect">
            <a:avLst/>
          </a:prstGeom>
          <a:ln>
            <a:noFill/>
          </a:ln>
        </p:spPr>
        <p:style>
          <a:lnRef idx="0">
            <a:scrgbClr r="0" g="0" b="0"/>
          </a:lnRef>
          <a:fillRef idx="0">
            <a:scrgbClr r="0" g="0" b="0"/>
          </a:fillRef>
          <a:effectRef idx="0">
            <a:scrgbClr r="0" g="0" b="0"/>
          </a:effectRef>
          <a:fontRef idx="minor">
            <a:schemeClr val="lt1"/>
          </a:fontRef>
        </p:style>
        <p:txBody>
          <a:bodyPr spcFirstLastPara="0" vert="horz" wrap="square" lIns="227584" tIns="130048" rIns="227584" bIns="130048" numCol="1" spcCol="1270" anchor="ctr" anchorCtr="0">
            <a:noAutofit/>
          </a:bodyPr>
          <a:lstStyle/>
          <a:p>
            <a:pPr algn="ctr" defTabSz="1422364" rtl="1">
              <a:lnSpc>
                <a:spcPct val="90000"/>
              </a:lnSpc>
              <a:spcBef>
                <a:spcPct val="0"/>
              </a:spcBef>
              <a:spcAft>
                <a:spcPct val="35000"/>
              </a:spcAft>
            </a:pPr>
            <a:r>
              <a:rPr lang="en-US" sz="3200" b="1" dirty="0">
                <a:solidFill>
                  <a:schemeClr val="bg1"/>
                </a:solidFill>
                <a:latin typeface="Calibri" panose="020F0502020204030204" pitchFamily="34" charset="0"/>
                <a:cs typeface="Calibri" panose="020F0502020204030204" pitchFamily="34" charset="0"/>
                <a:sym typeface="Muli"/>
              </a:rPr>
              <a:t>Civic society</a:t>
            </a:r>
            <a:endParaRPr lang="he-IL" sz="3200" dirty="0">
              <a:solidFill>
                <a:schemeClr val="bg1"/>
              </a:solidFill>
            </a:endParaRPr>
          </a:p>
        </p:txBody>
      </p:sp>
      <p:sp>
        <p:nvSpPr>
          <p:cNvPr id="19" name="Text Placeholder 15">
            <a:extLst>
              <a:ext uri="{FF2B5EF4-FFF2-40B4-BE49-F238E27FC236}">
                <a16:creationId xmlns:a16="http://schemas.microsoft.com/office/drawing/2014/main" id="{B113F289-2AA1-3848-B10F-E5D46E5291D5}"/>
              </a:ext>
            </a:extLst>
          </p:cNvPr>
          <p:cNvSpPr txBox="1">
            <a:spLocks/>
          </p:cNvSpPr>
          <p:nvPr/>
        </p:nvSpPr>
        <p:spPr>
          <a:xfrm>
            <a:off x="4348990" y="2303712"/>
            <a:ext cx="4077582" cy="3848827"/>
          </a:xfrm>
          <a:prstGeom prst="rect">
            <a:avLst/>
          </a:prstGeom>
        </p:spPr>
        <p:txBody>
          <a:bodyPr spcFirstLastPara="1" vert="horz" wrap="square" lIns="121900" tIns="121900" rIns="121900" bIns="121900" rtlCol="1" anchor="t" anchorCtr="0">
            <a:noAutofit/>
          </a:bodyPr>
          <a:lstStyle>
            <a:lvl1pPr marL="457200" lvl="0" indent="-330200" algn="r" defTabSz="685800" rtl="0" eaLnBrk="1" latinLnBrk="0" hangingPunct="1">
              <a:lnSpc>
                <a:spcPct val="100000"/>
              </a:lnSpc>
              <a:spcBef>
                <a:spcPts val="0"/>
              </a:spcBef>
              <a:spcAft>
                <a:spcPts val="0"/>
              </a:spcAft>
              <a:buClr>
                <a:schemeClr val="accent3"/>
              </a:buClr>
              <a:buSzPts val="1600"/>
              <a:buFont typeface="Nunito"/>
              <a:buChar char="●"/>
              <a:defRPr sz="1600" kern="1200">
                <a:solidFill>
                  <a:schemeClr val="tx1"/>
                </a:solidFill>
                <a:latin typeface="Nunito"/>
                <a:ea typeface="Nunito"/>
                <a:cs typeface="Nunito"/>
                <a:sym typeface="Nunito"/>
              </a:defRPr>
            </a:lvl1pPr>
            <a:lvl2pPr marL="914400" lvl="1" indent="-330200" algn="r" defTabSz="685800" rtl="0" eaLnBrk="1" latinLnBrk="0" hangingPunct="1">
              <a:lnSpc>
                <a:spcPct val="100000"/>
              </a:lnSpc>
              <a:spcBef>
                <a:spcPts val="0"/>
              </a:spcBef>
              <a:spcAft>
                <a:spcPts val="0"/>
              </a:spcAft>
              <a:buSzPts val="1600"/>
              <a:buFont typeface="Nunito"/>
              <a:buChar char="○"/>
              <a:defRPr sz="1600" kern="1200">
                <a:solidFill>
                  <a:schemeClr val="tx1"/>
                </a:solidFill>
                <a:latin typeface="Nunito"/>
                <a:ea typeface="Nunito"/>
                <a:cs typeface="Nunito"/>
                <a:sym typeface="Nunito"/>
              </a:defRPr>
            </a:lvl2pPr>
            <a:lvl3pPr marL="1371600" lvl="2" indent="-330200" algn="r" defTabSz="685800" rtl="0" eaLnBrk="1" latinLnBrk="0" hangingPunct="1">
              <a:lnSpc>
                <a:spcPct val="100000"/>
              </a:lnSpc>
              <a:spcBef>
                <a:spcPts val="1600"/>
              </a:spcBef>
              <a:spcAft>
                <a:spcPts val="0"/>
              </a:spcAft>
              <a:buSzPts val="1600"/>
              <a:buFont typeface="Nunito"/>
              <a:buChar char="■"/>
              <a:defRPr sz="1600" kern="1200">
                <a:solidFill>
                  <a:schemeClr val="tx1"/>
                </a:solidFill>
                <a:latin typeface="Nunito"/>
                <a:ea typeface="Nunito"/>
                <a:cs typeface="Nunito"/>
                <a:sym typeface="Nunito"/>
              </a:defRPr>
            </a:lvl3pPr>
            <a:lvl4pPr marL="1828800" lvl="3" indent="-330200" algn="r" defTabSz="685800" rtl="0" eaLnBrk="1" latinLnBrk="0" hangingPunct="1">
              <a:lnSpc>
                <a:spcPct val="100000"/>
              </a:lnSpc>
              <a:spcBef>
                <a:spcPts val="1600"/>
              </a:spcBef>
              <a:spcAft>
                <a:spcPts val="0"/>
              </a:spcAft>
              <a:buSzPts val="1600"/>
              <a:buFont typeface="Nunito"/>
              <a:buChar char="●"/>
              <a:defRPr sz="1600" kern="1200">
                <a:solidFill>
                  <a:schemeClr val="tx1"/>
                </a:solidFill>
                <a:latin typeface="Nunito"/>
                <a:ea typeface="Nunito"/>
                <a:cs typeface="Nunito"/>
                <a:sym typeface="Nunito"/>
              </a:defRPr>
            </a:lvl4pPr>
            <a:lvl5pPr marL="2286000" lvl="4" indent="-330200" algn="r" defTabSz="685800" rtl="0" eaLnBrk="1" latinLnBrk="0" hangingPunct="1">
              <a:lnSpc>
                <a:spcPct val="100000"/>
              </a:lnSpc>
              <a:spcBef>
                <a:spcPts val="1600"/>
              </a:spcBef>
              <a:spcAft>
                <a:spcPts val="0"/>
              </a:spcAft>
              <a:buSzPts val="1600"/>
              <a:buFont typeface="Nunito"/>
              <a:buChar char="○"/>
              <a:defRPr sz="1600" kern="1200">
                <a:solidFill>
                  <a:schemeClr val="tx1"/>
                </a:solidFill>
                <a:latin typeface="Nunito"/>
                <a:ea typeface="Nunito"/>
                <a:cs typeface="Nunito"/>
                <a:sym typeface="Nunito"/>
              </a:defRPr>
            </a:lvl5pPr>
            <a:lvl6pPr marL="2743200" lvl="5" indent="-330200" algn="r" defTabSz="685800" rtl="0" eaLnBrk="1" latinLnBrk="0" hangingPunct="1">
              <a:lnSpc>
                <a:spcPct val="100000"/>
              </a:lnSpc>
              <a:spcBef>
                <a:spcPts val="1600"/>
              </a:spcBef>
              <a:spcAft>
                <a:spcPts val="0"/>
              </a:spcAft>
              <a:buSzPts val="1600"/>
              <a:buFont typeface="Nunito"/>
              <a:buChar char="■"/>
              <a:defRPr sz="1600" kern="1200">
                <a:solidFill>
                  <a:schemeClr val="tx1"/>
                </a:solidFill>
                <a:latin typeface="Nunito"/>
                <a:ea typeface="Nunito"/>
                <a:cs typeface="Nunito"/>
                <a:sym typeface="Nunito"/>
              </a:defRPr>
            </a:lvl6pPr>
            <a:lvl7pPr marL="3200400" lvl="6" indent="-330200" algn="r" defTabSz="685800" rtl="0" eaLnBrk="1" latinLnBrk="0" hangingPunct="1">
              <a:lnSpc>
                <a:spcPct val="100000"/>
              </a:lnSpc>
              <a:spcBef>
                <a:spcPts val="1600"/>
              </a:spcBef>
              <a:spcAft>
                <a:spcPts val="0"/>
              </a:spcAft>
              <a:buSzPts val="1600"/>
              <a:buFont typeface="Nunito"/>
              <a:buChar char="●"/>
              <a:defRPr sz="1600" kern="1200">
                <a:solidFill>
                  <a:schemeClr val="tx1"/>
                </a:solidFill>
                <a:latin typeface="Nunito"/>
                <a:ea typeface="Nunito"/>
                <a:cs typeface="Nunito"/>
                <a:sym typeface="Nunito"/>
              </a:defRPr>
            </a:lvl7pPr>
            <a:lvl8pPr marL="3657600" lvl="7" indent="-330200" algn="r" defTabSz="685800" rtl="0" eaLnBrk="1" latinLnBrk="0" hangingPunct="1">
              <a:lnSpc>
                <a:spcPct val="100000"/>
              </a:lnSpc>
              <a:spcBef>
                <a:spcPts val="1600"/>
              </a:spcBef>
              <a:spcAft>
                <a:spcPts val="0"/>
              </a:spcAft>
              <a:buSzPts val="1600"/>
              <a:buFont typeface="Nunito"/>
              <a:buChar char="○"/>
              <a:defRPr sz="1600" kern="1200">
                <a:solidFill>
                  <a:schemeClr val="tx1"/>
                </a:solidFill>
                <a:latin typeface="Nunito"/>
                <a:ea typeface="Nunito"/>
                <a:cs typeface="Nunito"/>
                <a:sym typeface="Nunito"/>
              </a:defRPr>
            </a:lvl8pPr>
            <a:lvl9pPr marL="4114800" lvl="8" indent="-330200" algn="r" defTabSz="685800" rtl="0" eaLnBrk="1" latinLnBrk="0" hangingPunct="1">
              <a:lnSpc>
                <a:spcPct val="100000"/>
              </a:lnSpc>
              <a:spcBef>
                <a:spcPts val="1600"/>
              </a:spcBef>
              <a:spcAft>
                <a:spcPts val="1600"/>
              </a:spcAft>
              <a:buSzPts val="1600"/>
              <a:buFont typeface="Nunito"/>
              <a:buChar char="■"/>
              <a:defRPr sz="1600" kern="1200">
                <a:solidFill>
                  <a:schemeClr val="tx1"/>
                </a:solidFill>
                <a:latin typeface="Nunito"/>
                <a:ea typeface="Nunito"/>
                <a:cs typeface="Nunito"/>
                <a:sym typeface="Nunito"/>
              </a:defRPr>
            </a:lvl9pPr>
          </a:lstStyle>
          <a:p>
            <a:pPr marL="380990" indent="-380990" algn="l" defTabSz="948243">
              <a:lnSpc>
                <a:spcPct val="90000"/>
              </a:lnSpc>
              <a:spcBef>
                <a:spcPct val="0"/>
              </a:spcBef>
              <a:spcAft>
                <a:spcPct val="15000"/>
              </a:spcAft>
            </a:pPr>
            <a:r>
              <a:rPr lang="en-US" sz="2400" dirty="0">
                <a:solidFill>
                  <a:schemeClr val="dk1"/>
                </a:solidFill>
                <a:latin typeface="Calibri" panose="020F0502020204030204" pitchFamily="34" charset="0"/>
                <a:ea typeface="Muli"/>
                <a:cs typeface="Calibri" panose="020F0502020204030204" pitchFamily="34" charset="0"/>
                <a:sym typeface="Muli"/>
              </a:rPr>
              <a:t>Youth movements</a:t>
            </a:r>
            <a:endParaRPr lang="he-IL" sz="2400" dirty="0">
              <a:solidFill>
                <a:schemeClr val="dk1"/>
              </a:solidFill>
              <a:latin typeface="Calibri" panose="020F0502020204030204" pitchFamily="34" charset="0"/>
              <a:ea typeface="Muli"/>
              <a:cs typeface="Calibri" panose="020F0502020204030204" pitchFamily="34" charset="0"/>
              <a:sym typeface="Muli"/>
            </a:endParaRPr>
          </a:p>
          <a:p>
            <a:pPr marL="380990" indent="-380990" algn="l" defTabSz="948243">
              <a:lnSpc>
                <a:spcPct val="90000"/>
              </a:lnSpc>
              <a:spcBef>
                <a:spcPct val="0"/>
              </a:spcBef>
              <a:spcAft>
                <a:spcPct val="15000"/>
              </a:spcAft>
            </a:pPr>
            <a:r>
              <a:rPr lang="en-US" sz="2400" dirty="0">
                <a:solidFill>
                  <a:schemeClr val="dk1"/>
                </a:solidFill>
                <a:latin typeface="Calibri" panose="020F0502020204030204" pitchFamily="34" charset="0"/>
                <a:ea typeface="Muli"/>
                <a:cs typeface="Calibri" panose="020F0502020204030204" pitchFamily="34" charset="0"/>
                <a:sym typeface="Muli"/>
              </a:rPr>
              <a:t>Municipalities </a:t>
            </a:r>
            <a:endParaRPr lang="he-IL" sz="2400" dirty="0">
              <a:solidFill>
                <a:schemeClr val="dk1"/>
              </a:solidFill>
              <a:latin typeface="Calibri" panose="020F0502020204030204" pitchFamily="34" charset="0"/>
              <a:ea typeface="Muli"/>
              <a:cs typeface="Calibri" panose="020F0502020204030204" pitchFamily="34" charset="0"/>
              <a:sym typeface="Muli"/>
            </a:endParaRPr>
          </a:p>
          <a:p>
            <a:pPr marL="380990" indent="-380990" algn="l" defTabSz="948243">
              <a:lnSpc>
                <a:spcPct val="90000"/>
              </a:lnSpc>
              <a:spcBef>
                <a:spcPct val="0"/>
              </a:spcBef>
              <a:spcAft>
                <a:spcPct val="15000"/>
              </a:spcAft>
            </a:pPr>
            <a:r>
              <a:rPr lang="en-US" sz="2400" dirty="0">
                <a:solidFill>
                  <a:schemeClr val="dk1"/>
                </a:solidFill>
                <a:latin typeface="Calibri" panose="020F0502020204030204" pitchFamily="34" charset="0"/>
                <a:ea typeface="Muli"/>
                <a:cs typeface="Calibri" panose="020F0502020204030204" pitchFamily="34" charset="0"/>
                <a:sym typeface="Muli"/>
              </a:rPr>
              <a:t>Environmental organizations</a:t>
            </a:r>
          </a:p>
          <a:p>
            <a:pPr marL="380990" indent="-380990" algn="l" defTabSz="948243">
              <a:lnSpc>
                <a:spcPct val="90000"/>
              </a:lnSpc>
              <a:spcBef>
                <a:spcPct val="0"/>
              </a:spcBef>
              <a:spcAft>
                <a:spcPct val="15000"/>
              </a:spcAft>
            </a:pPr>
            <a:r>
              <a:rPr lang="en-US" sz="2400" dirty="0">
                <a:solidFill>
                  <a:schemeClr val="dk1"/>
                </a:solidFill>
                <a:latin typeface="Calibri" panose="020F0502020204030204" pitchFamily="34" charset="0"/>
                <a:ea typeface="Muli"/>
                <a:cs typeface="Calibri" panose="020F0502020204030204" pitchFamily="34" charset="0"/>
                <a:sym typeface="Muli"/>
              </a:rPr>
              <a:t>“Friday for future” – the youth protest</a:t>
            </a:r>
            <a:endParaRPr lang="he-IL" sz="2400" dirty="0">
              <a:solidFill>
                <a:schemeClr val="dk1"/>
              </a:solidFill>
              <a:latin typeface="Calibri" panose="020F0502020204030204" pitchFamily="34" charset="0"/>
              <a:ea typeface="Muli"/>
              <a:cs typeface="Calibri" panose="020F0502020204030204" pitchFamily="34" charset="0"/>
              <a:sym typeface="Muli"/>
            </a:endParaRPr>
          </a:p>
        </p:txBody>
      </p:sp>
      <p:sp>
        <p:nvSpPr>
          <p:cNvPr id="20" name="Text Placeholder 15">
            <a:extLst>
              <a:ext uri="{FF2B5EF4-FFF2-40B4-BE49-F238E27FC236}">
                <a16:creationId xmlns:a16="http://schemas.microsoft.com/office/drawing/2014/main" id="{2E8C4C3B-9FA5-0A4D-9557-B8516C95DFE5}"/>
              </a:ext>
            </a:extLst>
          </p:cNvPr>
          <p:cNvSpPr txBox="1">
            <a:spLocks/>
          </p:cNvSpPr>
          <p:nvPr/>
        </p:nvSpPr>
        <p:spPr>
          <a:xfrm>
            <a:off x="8655172" y="2303712"/>
            <a:ext cx="2609171" cy="2958971"/>
          </a:xfrm>
          <a:prstGeom prst="rect">
            <a:avLst/>
          </a:prstGeom>
        </p:spPr>
        <p:txBody>
          <a:bodyPr spcFirstLastPara="1" vert="horz" wrap="square" lIns="121900" tIns="121900" rIns="121900" bIns="121900" rtlCol="1" anchor="t" anchorCtr="0">
            <a:noAutofit/>
          </a:bodyPr>
          <a:lstStyle>
            <a:lvl1pPr marL="457200" lvl="0" indent="-330200" algn="r" defTabSz="685800" rtl="0" eaLnBrk="1" latinLnBrk="0" hangingPunct="1">
              <a:lnSpc>
                <a:spcPct val="100000"/>
              </a:lnSpc>
              <a:spcBef>
                <a:spcPts val="0"/>
              </a:spcBef>
              <a:spcAft>
                <a:spcPts val="0"/>
              </a:spcAft>
              <a:buClr>
                <a:schemeClr val="accent3"/>
              </a:buClr>
              <a:buSzPts val="1600"/>
              <a:buFont typeface="Nunito"/>
              <a:buChar char="●"/>
              <a:defRPr sz="1600" kern="1200">
                <a:solidFill>
                  <a:schemeClr val="tx1"/>
                </a:solidFill>
                <a:latin typeface="Nunito"/>
                <a:ea typeface="Nunito"/>
                <a:cs typeface="Nunito"/>
                <a:sym typeface="Nunito"/>
              </a:defRPr>
            </a:lvl1pPr>
            <a:lvl2pPr marL="914400" lvl="1" indent="-330200" algn="r" defTabSz="685800" rtl="0" eaLnBrk="1" latinLnBrk="0" hangingPunct="1">
              <a:lnSpc>
                <a:spcPct val="100000"/>
              </a:lnSpc>
              <a:spcBef>
                <a:spcPts val="0"/>
              </a:spcBef>
              <a:spcAft>
                <a:spcPts val="0"/>
              </a:spcAft>
              <a:buSzPts val="1600"/>
              <a:buFont typeface="Nunito"/>
              <a:buChar char="○"/>
              <a:defRPr sz="1600" kern="1200">
                <a:solidFill>
                  <a:schemeClr val="tx1"/>
                </a:solidFill>
                <a:latin typeface="Nunito"/>
                <a:ea typeface="Nunito"/>
                <a:cs typeface="Nunito"/>
                <a:sym typeface="Nunito"/>
              </a:defRPr>
            </a:lvl2pPr>
            <a:lvl3pPr marL="1371600" lvl="2" indent="-330200" algn="r" defTabSz="685800" rtl="0" eaLnBrk="1" latinLnBrk="0" hangingPunct="1">
              <a:lnSpc>
                <a:spcPct val="100000"/>
              </a:lnSpc>
              <a:spcBef>
                <a:spcPts val="1600"/>
              </a:spcBef>
              <a:spcAft>
                <a:spcPts val="0"/>
              </a:spcAft>
              <a:buSzPts val="1600"/>
              <a:buFont typeface="Nunito"/>
              <a:buChar char="■"/>
              <a:defRPr sz="1600" kern="1200">
                <a:solidFill>
                  <a:schemeClr val="tx1"/>
                </a:solidFill>
                <a:latin typeface="Nunito"/>
                <a:ea typeface="Nunito"/>
                <a:cs typeface="Nunito"/>
                <a:sym typeface="Nunito"/>
              </a:defRPr>
            </a:lvl3pPr>
            <a:lvl4pPr marL="1828800" lvl="3" indent="-330200" algn="r" defTabSz="685800" rtl="0" eaLnBrk="1" latinLnBrk="0" hangingPunct="1">
              <a:lnSpc>
                <a:spcPct val="100000"/>
              </a:lnSpc>
              <a:spcBef>
                <a:spcPts val="1600"/>
              </a:spcBef>
              <a:spcAft>
                <a:spcPts val="0"/>
              </a:spcAft>
              <a:buSzPts val="1600"/>
              <a:buFont typeface="Nunito"/>
              <a:buChar char="●"/>
              <a:defRPr sz="1600" kern="1200">
                <a:solidFill>
                  <a:schemeClr val="tx1"/>
                </a:solidFill>
                <a:latin typeface="Nunito"/>
                <a:ea typeface="Nunito"/>
                <a:cs typeface="Nunito"/>
                <a:sym typeface="Nunito"/>
              </a:defRPr>
            </a:lvl4pPr>
            <a:lvl5pPr marL="2286000" lvl="4" indent="-330200" algn="r" defTabSz="685800" rtl="0" eaLnBrk="1" latinLnBrk="0" hangingPunct="1">
              <a:lnSpc>
                <a:spcPct val="100000"/>
              </a:lnSpc>
              <a:spcBef>
                <a:spcPts val="1600"/>
              </a:spcBef>
              <a:spcAft>
                <a:spcPts val="0"/>
              </a:spcAft>
              <a:buSzPts val="1600"/>
              <a:buFont typeface="Nunito"/>
              <a:buChar char="○"/>
              <a:defRPr sz="1600" kern="1200">
                <a:solidFill>
                  <a:schemeClr val="tx1"/>
                </a:solidFill>
                <a:latin typeface="Nunito"/>
                <a:ea typeface="Nunito"/>
                <a:cs typeface="Nunito"/>
                <a:sym typeface="Nunito"/>
              </a:defRPr>
            </a:lvl5pPr>
            <a:lvl6pPr marL="2743200" lvl="5" indent="-330200" algn="r" defTabSz="685800" rtl="0" eaLnBrk="1" latinLnBrk="0" hangingPunct="1">
              <a:lnSpc>
                <a:spcPct val="100000"/>
              </a:lnSpc>
              <a:spcBef>
                <a:spcPts val="1600"/>
              </a:spcBef>
              <a:spcAft>
                <a:spcPts val="0"/>
              </a:spcAft>
              <a:buSzPts val="1600"/>
              <a:buFont typeface="Nunito"/>
              <a:buChar char="■"/>
              <a:defRPr sz="1600" kern="1200">
                <a:solidFill>
                  <a:schemeClr val="tx1"/>
                </a:solidFill>
                <a:latin typeface="Nunito"/>
                <a:ea typeface="Nunito"/>
                <a:cs typeface="Nunito"/>
                <a:sym typeface="Nunito"/>
              </a:defRPr>
            </a:lvl6pPr>
            <a:lvl7pPr marL="3200400" lvl="6" indent="-330200" algn="r" defTabSz="685800" rtl="0" eaLnBrk="1" latinLnBrk="0" hangingPunct="1">
              <a:lnSpc>
                <a:spcPct val="100000"/>
              </a:lnSpc>
              <a:spcBef>
                <a:spcPts val="1600"/>
              </a:spcBef>
              <a:spcAft>
                <a:spcPts val="0"/>
              </a:spcAft>
              <a:buSzPts val="1600"/>
              <a:buFont typeface="Nunito"/>
              <a:buChar char="●"/>
              <a:defRPr sz="1600" kern="1200">
                <a:solidFill>
                  <a:schemeClr val="tx1"/>
                </a:solidFill>
                <a:latin typeface="Nunito"/>
                <a:ea typeface="Nunito"/>
                <a:cs typeface="Nunito"/>
                <a:sym typeface="Nunito"/>
              </a:defRPr>
            </a:lvl7pPr>
            <a:lvl8pPr marL="3657600" lvl="7" indent="-330200" algn="r" defTabSz="685800" rtl="0" eaLnBrk="1" latinLnBrk="0" hangingPunct="1">
              <a:lnSpc>
                <a:spcPct val="100000"/>
              </a:lnSpc>
              <a:spcBef>
                <a:spcPts val="1600"/>
              </a:spcBef>
              <a:spcAft>
                <a:spcPts val="0"/>
              </a:spcAft>
              <a:buSzPts val="1600"/>
              <a:buFont typeface="Nunito"/>
              <a:buChar char="○"/>
              <a:defRPr sz="1600" kern="1200">
                <a:solidFill>
                  <a:schemeClr val="tx1"/>
                </a:solidFill>
                <a:latin typeface="Nunito"/>
                <a:ea typeface="Nunito"/>
                <a:cs typeface="Nunito"/>
                <a:sym typeface="Nunito"/>
              </a:defRPr>
            </a:lvl8pPr>
            <a:lvl9pPr marL="4114800" lvl="8" indent="-330200" algn="r" defTabSz="685800" rtl="0" eaLnBrk="1" latinLnBrk="0" hangingPunct="1">
              <a:lnSpc>
                <a:spcPct val="100000"/>
              </a:lnSpc>
              <a:spcBef>
                <a:spcPts val="1600"/>
              </a:spcBef>
              <a:spcAft>
                <a:spcPts val="1600"/>
              </a:spcAft>
              <a:buSzPts val="1600"/>
              <a:buFont typeface="Nunito"/>
              <a:buChar char="■"/>
              <a:defRPr sz="1600" kern="1200">
                <a:solidFill>
                  <a:schemeClr val="tx1"/>
                </a:solidFill>
                <a:latin typeface="Nunito"/>
                <a:ea typeface="Nunito"/>
                <a:cs typeface="Nunito"/>
                <a:sym typeface="Nunito"/>
              </a:defRPr>
            </a:lvl9pPr>
          </a:lstStyle>
          <a:p>
            <a:pPr marL="380990" indent="-380990" algn="l" defTabSz="948243">
              <a:lnSpc>
                <a:spcPct val="90000"/>
              </a:lnSpc>
              <a:spcBef>
                <a:spcPct val="0"/>
              </a:spcBef>
              <a:spcAft>
                <a:spcPct val="15000"/>
              </a:spcAft>
            </a:pPr>
            <a:r>
              <a:rPr lang="en-US" sz="2400" b="1" dirty="0">
                <a:solidFill>
                  <a:schemeClr val="dk1"/>
                </a:solidFill>
                <a:latin typeface="Calibri" panose="020F0502020204030204" pitchFamily="34" charset="0"/>
                <a:ea typeface="Muli"/>
                <a:cs typeface="Calibri" panose="020F0502020204030204" pitchFamily="34" charset="0"/>
                <a:sym typeface="Muli"/>
              </a:rPr>
              <a:t>Environmental protection M.</a:t>
            </a:r>
          </a:p>
          <a:p>
            <a:pPr marL="380990" indent="-380990" algn="l" defTabSz="948243">
              <a:lnSpc>
                <a:spcPct val="90000"/>
              </a:lnSpc>
              <a:spcBef>
                <a:spcPct val="0"/>
              </a:spcBef>
              <a:spcAft>
                <a:spcPct val="15000"/>
              </a:spcAft>
            </a:pPr>
            <a:r>
              <a:rPr lang="en-US" sz="2400" dirty="0">
                <a:solidFill>
                  <a:schemeClr val="dk1"/>
                </a:solidFill>
                <a:latin typeface="Calibri" panose="020F0502020204030204" pitchFamily="34" charset="0"/>
                <a:ea typeface="Muli"/>
                <a:cs typeface="Calibri" panose="020F0502020204030204" pitchFamily="34" charset="0"/>
                <a:sym typeface="Muli"/>
              </a:rPr>
              <a:t>Energy M.</a:t>
            </a:r>
          </a:p>
          <a:p>
            <a:pPr marL="380990" indent="-380990" algn="l" defTabSz="948243">
              <a:lnSpc>
                <a:spcPct val="90000"/>
              </a:lnSpc>
              <a:spcBef>
                <a:spcPct val="0"/>
              </a:spcBef>
              <a:spcAft>
                <a:spcPct val="15000"/>
              </a:spcAft>
            </a:pPr>
            <a:r>
              <a:rPr lang="en-US" sz="2400" dirty="0">
                <a:solidFill>
                  <a:schemeClr val="dk1"/>
                </a:solidFill>
                <a:latin typeface="Calibri" panose="020F0502020204030204" pitchFamily="34" charset="0"/>
                <a:ea typeface="Muli"/>
                <a:cs typeface="Calibri" panose="020F0502020204030204" pitchFamily="34" charset="0"/>
                <a:sym typeface="Muli"/>
              </a:rPr>
              <a:t>Health M.</a:t>
            </a:r>
          </a:p>
          <a:p>
            <a:pPr marL="380990" indent="-380990" algn="l" defTabSz="948243">
              <a:lnSpc>
                <a:spcPct val="90000"/>
              </a:lnSpc>
              <a:spcBef>
                <a:spcPct val="0"/>
              </a:spcBef>
              <a:spcAft>
                <a:spcPct val="15000"/>
              </a:spcAft>
            </a:pPr>
            <a:r>
              <a:rPr lang="en-US" sz="2400" dirty="0">
                <a:solidFill>
                  <a:schemeClr val="dk1"/>
                </a:solidFill>
                <a:latin typeface="Calibri" panose="020F0502020204030204" pitchFamily="34" charset="0"/>
                <a:ea typeface="Muli"/>
                <a:cs typeface="Calibri" panose="020F0502020204030204" pitchFamily="34" charset="0"/>
                <a:sym typeface="Muli"/>
              </a:rPr>
              <a:t>Water authority</a:t>
            </a:r>
          </a:p>
          <a:p>
            <a:pPr marL="380990" indent="-380990" algn="l" defTabSz="948243">
              <a:lnSpc>
                <a:spcPct val="90000"/>
              </a:lnSpc>
              <a:spcBef>
                <a:spcPct val="0"/>
              </a:spcBef>
              <a:spcAft>
                <a:spcPct val="15000"/>
              </a:spcAft>
            </a:pPr>
            <a:r>
              <a:rPr lang="en-US" sz="2400" dirty="0">
                <a:solidFill>
                  <a:schemeClr val="dk1"/>
                </a:solidFill>
                <a:latin typeface="Calibri" panose="020F0502020204030204" pitchFamily="34" charset="0"/>
                <a:ea typeface="Muli"/>
                <a:cs typeface="Calibri" panose="020F0502020204030204" pitchFamily="34" charset="0"/>
                <a:sym typeface="Muli"/>
              </a:rPr>
              <a:t>Foreign M.</a:t>
            </a:r>
          </a:p>
          <a:p>
            <a:pPr marL="380990" indent="-380990" algn="l" defTabSz="948243">
              <a:lnSpc>
                <a:spcPct val="90000"/>
              </a:lnSpc>
              <a:spcBef>
                <a:spcPct val="0"/>
              </a:spcBef>
              <a:spcAft>
                <a:spcPct val="15000"/>
              </a:spcAft>
            </a:pPr>
            <a:r>
              <a:rPr lang="en-US" sz="2400" dirty="0">
                <a:solidFill>
                  <a:schemeClr val="dk1"/>
                </a:solidFill>
                <a:latin typeface="Calibri" panose="020F0502020204030204" pitchFamily="34" charset="0"/>
                <a:ea typeface="Muli"/>
                <a:cs typeface="Calibri" panose="020F0502020204030204" pitchFamily="34" charset="0"/>
                <a:sym typeface="Muli"/>
              </a:rPr>
              <a:t>Agriculture M.</a:t>
            </a:r>
            <a:endParaRPr lang="he-IL" sz="2400" dirty="0">
              <a:solidFill>
                <a:schemeClr val="dk1"/>
              </a:solidFill>
              <a:latin typeface="Calibri" panose="020F0502020204030204" pitchFamily="34" charset="0"/>
              <a:ea typeface="Muli"/>
              <a:cs typeface="Calibri" panose="020F0502020204030204" pitchFamily="34" charset="0"/>
              <a:sym typeface="Muli"/>
            </a:endParaRPr>
          </a:p>
        </p:txBody>
      </p:sp>
      <p:sp>
        <p:nvSpPr>
          <p:cNvPr id="21" name="Rectangle 20">
            <a:extLst>
              <a:ext uri="{FF2B5EF4-FFF2-40B4-BE49-F238E27FC236}">
                <a16:creationId xmlns:a16="http://schemas.microsoft.com/office/drawing/2014/main" id="{E692BF87-CF40-7D42-96C8-1FA6649BF63E}"/>
              </a:ext>
            </a:extLst>
          </p:cNvPr>
          <p:cNvSpPr/>
          <p:nvPr/>
        </p:nvSpPr>
        <p:spPr>
          <a:xfrm>
            <a:off x="495416" y="1684703"/>
            <a:ext cx="3271912" cy="487643"/>
          </a:xfrm>
          <a:prstGeom prst="rect">
            <a:avLst/>
          </a:prstGeom>
          <a:solidFill>
            <a:srgbClr val="00B050"/>
          </a:solidFill>
          <a:ln>
            <a:noFill/>
          </a:ln>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2" name="TextBox 21">
            <a:extLst>
              <a:ext uri="{FF2B5EF4-FFF2-40B4-BE49-F238E27FC236}">
                <a16:creationId xmlns:a16="http://schemas.microsoft.com/office/drawing/2014/main" id="{BA0FC987-283B-F945-A2C4-7AAD74FA595D}"/>
              </a:ext>
            </a:extLst>
          </p:cNvPr>
          <p:cNvSpPr txBox="1"/>
          <p:nvPr/>
        </p:nvSpPr>
        <p:spPr>
          <a:xfrm>
            <a:off x="576306" y="1552400"/>
            <a:ext cx="3092311" cy="726925"/>
          </a:xfrm>
          <a:prstGeom prst="rect">
            <a:avLst/>
          </a:prstGeom>
          <a:ln>
            <a:noFill/>
          </a:ln>
        </p:spPr>
        <p:style>
          <a:lnRef idx="0">
            <a:scrgbClr r="0" g="0" b="0"/>
          </a:lnRef>
          <a:fillRef idx="0">
            <a:scrgbClr r="0" g="0" b="0"/>
          </a:fillRef>
          <a:effectRef idx="0">
            <a:scrgbClr r="0" g="0" b="0"/>
          </a:effectRef>
          <a:fontRef idx="minor">
            <a:schemeClr val="lt1"/>
          </a:fontRef>
        </p:style>
        <p:txBody>
          <a:bodyPr spcFirstLastPara="0" vert="horz" wrap="square" lIns="227584" tIns="130048" rIns="227584" bIns="130048" numCol="1" spcCol="1270" anchor="ctr" anchorCtr="0">
            <a:noAutofit/>
          </a:bodyPr>
          <a:lstStyle/>
          <a:p>
            <a:pPr algn="ctr" defTabSz="1422364" rtl="1">
              <a:lnSpc>
                <a:spcPct val="90000"/>
              </a:lnSpc>
              <a:spcBef>
                <a:spcPct val="0"/>
              </a:spcBef>
              <a:spcAft>
                <a:spcPct val="35000"/>
              </a:spcAft>
            </a:pPr>
            <a:r>
              <a:rPr lang="en-US" sz="3200" b="1" dirty="0">
                <a:solidFill>
                  <a:schemeClr val="bg1"/>
                </a:solidFill>
                <a:latin typeface="Calibri" panose="020F0502020204030204" pitchFamily="34" charset="0"/>
                <a:cs typeface="Calibri" panose="020F0502020204030204" pitchFamily="34" charset="0"/>
                <a:sym typeface="Muli"/>
              </a:rPr>
              <a:t>Academia </a:t>
            </a:r>
            <a:endParaRPr lang="he-IL" sz="3200" dirty="0">
              <a:solidFill>
                <a:schemeClr val="bg1"/>
              </a:solidFill>
            </a:endParaRPr>
          </a:p>
        </p:txBody>
      </p:sp>
      <p:grpSp>
        <p:nvGrpSpPr>
          <p:cNvPr id="25" name="Group 2">
            <a:extLst>
              <a:ext uri="{FF2B5EF4-FFF2-40B4-BE49-F238E27FC236}">
                <a16:creationId xmlns:a16="http://schemas.microsoft.com/office/drawing/2014/main" id="{B6600DED-293D-EB36-CF57-3DCE632E551E}"/>
              </a:ext>
            </a:extLst>
          </p:cNvPr>
          <p:cNvGrpSpPr/>
          <p:nvPr/>
        </p:nvGrpSpPr>
        <p:grpSpPr>
          <a:xfrm>
            <a:off x="-215785" y="74751"/>
            <a:ext cx="2073728" cy="710873"/>
            <a:chOff x="7905142" y="431693"/>
            <a:chExt cx="1285695" cy="434393"/>
          </a:xfrm>
        </p:grpSpPr>
        <p:pic>
          <p:nvPicPr>
            <p:cNvPr id="27" name="Picture 4">
              <a:extLst>
                <a:ext uri="{FF2B5EF4-FFF2-40B4-BE49-F238E27FC236}">
                  <a16:creationId xmlns:a16="http://schemas.microsoft.com/office/drawing/2014/main" id="{23C3D4A2-0384-B609-2F81-EBB24DC59766}"/>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819677" y="431693"/>
              <a:ext cx="371160" cy="434393"/>
            </a:xfrm>
            <a:prstGeom prst="rect">
              <a:avLst/>
            </a:prstGeom>
            <a:noFill/>
            <a:extLst>
              <a:ext uri="{909E8E84-426E-40DD-AFC4-6F175D3DCCD1}">
                <a14:hiddenFill xmlns:a14="http://schemas.microsoft.com/office/drawing/2010/main">
                  <a:solidFill>
                    <a:srgbClr val="FFFFFF"/>
                  </a:solidFill>
                </a14:hiddenFill>
              </a:ext>
            </a:extLst>
          </p:spPr>
        </p:pic>
        <p:sp>
          <p:nvSpPr>
            <p:cNvPr id="29" name="תיבת טקסט 28">
              <a:extLst>
                <a:ext uri="{FF2B5EF4-FFF2-40B4-BE49-F238E27FC236}">
                  <a16:creationId xmlns:a16="http://schemas.microsoft.com/office/drawing/2014/main" id="{0F9471D2-37AB-F3B8-8EB3-926372DFEA36}"/>
                </a:ext>
              </a:extLst>
            </p:cNvPr>
            <p:cNvSpPr txBox="1"/>
            <p:nvPr/>
          </p:nvSpPr>
          <p:spPr>
            <a:xfrm>
              <a:off x="7905142" y="506561"/>
              <a:ext cx="1129146" cy="322859"/>
            </a:xfrm>
            <a:prstGeom prst="rect">
              <a:avLst/>
            </a:prstGeom>
            <a:noFill/>
          </p:spPr>
          <p:txBody>
            <a:bodyPr wrap="square">
              <a:spAutoFit/>
            </a:bodyPr>
            <a:lstStyle/>
            <a:p>
              <a:pPr algn="ctr" rtl="1">
                <a:lnSpc>
                  <a:spcPts val="1653"/>
                </a:lnSpc>
              </a:pPr>
              <a:r>
                <a:rPr lang="he-IL" sz="1600" dirty="0">
                  <a:solidFill>
                    <a:schemeClr val="tx2"/>
                  </a:solidFill>
                  <a:latin typeface="Calibri" panose="020F0502020204030204" pitchFamily="34" charset="0"/>
                  <a:cs typeface="Calibri" panose="020F0502020204030204" pitchFamily="34" charset="0"/>
                  <a:sym typeface="Montserrat ExtraBold"/>
                </a:rPr>
                <a:t>מדינת</a:t>
              </a:r>
              <a:r>
                <a:rPr lang="he-IL" sz="1600" b="1" dirty="0">
                  <a:solidFill>
                    <a:schemeClr val="tx2"/>
                  </a:solidFill>
                  <a:latin typeface="Calibri" panose="020F0502020204030204" pitchFamily="34" charset="0"/>
                  <a:cs typeface="Calibri" panose="020F0502020204030204" pitchFamily="34" charset="0"/>
                  <a:sym typeface="Montserrat ExtraBold"/>
                </a:rPr>
                <a:t> </a:t>
              </a:r>
              <a:r>
                <a:rPr lang="he-IL" sz="1600" dirty="0">
                  <a:solidFill>
                    <a:schemeClr val="tx2"/>
                  </a:solidFill>
                  <a:latin typeface="Calibri" panose="020F0502020204030204" pitchFamily="34" charset="0"/>
                  <a:cs typeface="Calibri" panose="020F0502020204030204" pitchFamily="34" charset="0"/>
                  <a:sym typeface="Montserrat ExtraBold"/>
                </a:rPr>
                <a:t>ישראל</a:t>
              </a:r>
              <a:br>
                <a:rPr lang="en-US" sz="1600" b="1" dirty="0">
                  <a:solidFill>
                    <a:schemeClr val="tx2"/>
                  </a:solidFill>
                  <a:latin typeface="Calibri" panose="020F0502020204030204" pitchFamily="34" charset="0"/>
                  <a:cs typeface="Calibri" panose="020F0502020204030204" pitchFamily="34" charset="0"/>
                  <a:sym typeface="Montserrat ExtraBold"/>
                </a:rPr>
              </a:br>
              <a:r>
                <a:rPr lang="he-IL" sz="1467" b="1" dirty="0">
                  <a:solidFill>
                    <a:schemeClr val="tx2"/>
                  </a:solidFill>
                  <a:latin typeface="Calibri" panose="020F0502020204030204" pitchFamily="34" charset="0"/>
                  <a:cs typeface="Calibri" panose="020F0502020204030204" pitchFamily="34" charset="0"/>
                  <a:sym typeface="Montserrat ExtraBold"/>
                </a:rPr>
                <a:t>משרד החינוך</a:t>
              </a:r>
            </a:p>
          </p:txBody>
        </p:sp>
      </p:grpSp>
    </p:spTree>
    <p:extLst>
      <p:ext uri="{BB962C8B-B14F-4D97-AF65-F5344CB8AC3E}">
        <p14:creationId xmlns:p14="http://schemas.microsoft.com/office/powerpoint/2010/main" val="34216733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A061BA2E-A388-41C5-B73A-B0FEB6B102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37" descr="תמונה שמכילה בז’, שיזוף, חאקי, חום&#10;&#10;התיאור נוצר באופן אוטומטי">
            <a:extLst>
              <a:ext uri="{FF2B5EF4-FFF2-40B4-BE49-F238E27FC236}">
                <a16:creationId xmlns:a16="http://schemas.microsoft.com/office/drawing/2014/main" id="{B5B90DB2-A413-BC67-BDD6-FFA79FF381E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9352" r="4425" b="-1"/>
          <a:stretch/>
        </p:blipFill>
        <p:spPr>
          <a:xfrm flipH="1">
            <a:off x="-1" y="10"/>
            <a:ext cx="6096001" cy="6857990"/>
          </a:xfrm>
          <a:prstGeom prst="rect">
            <a:avLst/>
          </a:prstGeom>
        </p:spPr>
      </p:pic>
      <p:pic>
        <p:nvPicPr>
          <p:cNvPr id="6" name="Picture 55" descr="תמונה שמכילה צמח, ירוק&#10;&#10;התיאור נוצר באופן אוטומטי">
            <a:extLst>
              <a:ext uri="{FF2B5EF4-FFF2-40B4-BE49-F238E27FC236}">
                <a16:creationId xmlns:a16="http://schemas.microsoft.com/office/drawing/2014/main" id="{D4B50083-1BB0-4CCB-6D51-B54ED88BD57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1" b="2663"/>
          <a:stretch/>
        </p:blipFill>
        <p:spPr>
          <a:xfrm>
            <a:off x="6094476" y="10"/>
            <a:ext cx="6094477" cy="6857990"/>
          </a:xfrm>
          <a:prstGeom prst="rect">
            <a:avLst/>
          </a:prstGeom>
        </p:spPr>
      </p:pic>
      <p:sp>
        <p:nvSpPr>
          <p:cNvPr id="22" name="Rectangle 21">
            <a:extLst>
              <a:ext uri="{FF2B5EF4-FFF2-40B4-BE49-F238E27FC236}">
                <a16:creationId xmlns:a16="http://schemas.microsoft.com/office/drawing/2014/main" id="{76E192A2-3ED3-4081-8A86-A22B511417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4152902" y="-1181101"/>
            <a:ext cx="3886200" cy="12192001"/>
          </a:xfrm>
          <a:prstGeom prst="rect">
            <a:avLst/>
          </a:prstGeom>
          <a:gradFill>
            <a:gsLst>
              <a:gs pos="41000">
                <a:schemeClr val="tx1">
                  <a:alpha val="46000"/>
                </a:schemeClr>
              </a:gs>
              <a:gs pos="21000">
                <a:schemeClr val="tx1">
                  <a:alpha val="30000"/>
                </a:schemeClr>
              </a:gs>
              <a:gs pos="0">
                <a:schemeClr val="tx1">
                  <a:alpha val="0"/>
                </a:schemeClr>
              </a:gs>
              <a:gs pos="100000">
                <a:schemeClr val="tx1">
                  <a:alpha val="9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כותרת 7">
            <a:extLst>
              <a:ext uri="{FF2B5EF4-FFF2-40B4-BE49-F238E27FC236}">
                <a16:creationId xmlns:a16="http://schemas.microsoft.com/office/drawing/2014/main" id="{0F9CFAE8-755D-CC56-A562-97F2913F00DB}"/>
              </a:ext>
            </a:extLst>
          </p:cNvPr>
          <p:cNvSpPr>
            <a:spLocks noGrp="1"/>
          </p:cNvSpPr>
          <p:nvPr>
            <p:ph type="ctrTitle"/>
          </p:nvPr>
        </p:nvSpPr>
        <p:spPr>
          <a:xfrm>
            <a:off x="404553" y="3091928"/>
            <a:ext cx="9079991" cy="2387600"/>
          </a:xfrm>
        </p:spPr>
        <p:txBody>
          <a:bodyPr>
            <a:normAutofit/>
          </a:bodyPr>
          <a:lstStyle/>
          <a:p>
            <a:pPr algn="l"/>
            <a:r>
              <a:rPr lang="en-US" sz="7200" dirty="0">
                <a:solidFill>
                  <a:schemeClr val="bg1"/>
                </a:solidFill>
              </a:rPr>
              <a:t>Additional Slides</a:t>
            </a:r>
            <a:endParaRPr lang="he-IL" sz="7200" dirty="0">
              <a:solidFill>
                <a:schemeClr val="bg1"/>
              </a:solidFill>
            </a:endParaRPr>
          </a:p>
        </p:txBody>
      </p:sp>
      <p:sp>
        <p:nvSpPr>
          <p:cNvPr id="24" name="Rectangle: Rounded Corners 23">
            <a:extLst>
              <a:ext uri="{FF2B5EF4-FFF2-40B4-BE49-F238E27FC236}">
                <a16:creationId xmlns:a16="http://schemas.microsoft.com/office/drawing/2014/main" id="{79F40191-0F44-4FD1-82CC-ACB507C14B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575039"/>
            <a:ext cx="9784080" cy="68580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venir Next LT Pro"/>
            </a:endParaRPr>
          </a:p>
        </p:txBody>
      </p:sp>
      <p:sp>
        <p:nvSpPr>
          <p:cNvPr id="12" name="תיבת טקסט 11">
            <a:extLst>
              <a:ext uri="{FF2B5EF4-FFF2-40B4-BE49-F238E27FC236}">
                <a16:creationId xmlns:a16="http://schemas.microsoft.com/office/drawing/2014/main" id="{AB7B62EB-5781-56A9-F4EF-264BDBDF7BCD}"/>
              </a:ext>
            </a:extLst>
          </p:cNvPr>
          <p:cNvSpPr txBox="1"/>
          <p:nvPr/>
        </p:nvSpPr>
        <p:spPr>
          <a:xfrm>
            <a:off x="53878" y="5656329"/>
            <a:ext cx="6124574" cy="523220"/>
          </a:xfrm>
          <a:prstGeom prst="rect">
            <a:avLst/>
          </a:prstGeom>
          <a:noFill/>
        </p:spPr>
        <p:txBody>
          <a:bodyPr wrap="square">
            <a:spAutoFit/>
          </a:bodyPr>
          <a:lstStyle/>
          <a:p>
            <a:r>
              <a:rPr lang="en-US" sz="2800" dirty="0">
                <a:solidFill>
                  <a:schemeClr val="dk1"/>
                </a:solidFill>
                <a:latin typeface="Calibri" panose="020F0502020204030204" pitchFamily="34" charset="0"/>
                <a:ea typeface="Muli"/>
                <a:cs typeface="Calibri" panose="020F0502020204030204" pitchFamily="34" charset="0"/>
                <a:sym typeface="Muli"/>
              </a:rPr>
              <a:t>gilmorke@education.gov.il</a:t>
            </a:r>
            <a:endParaRPr lang="he-IL" sz="2800" dirty="0"/>
          </a:p>
        </p:txBody>
      </p:sp>
    </p:spTree>
    <p:extLst>
      <p:ext uri="{BB962C8B-B14F-4D97-AF65-F5344CB8AC3E}">
        <p14:creationId xmlns:p14="http://schemas.microsoft.com/office/powerpoint/2010/main" val="3297322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8"/>
                                        </p:tgtEl>
                                        <p:attrNameLst>
                                          <p:attrName>style.visibility</p:attrName>
                                        </p:attrNameLst>
                                      </p:cBhvr>
                                      <p:to>
                                        <p:strVal val="visible"/>
                                      </p:to>
                                    </p:set>
                                    <p:animEffect transition="in" filter="fade">
                                      <p:cBhvr>
                                        <p:cTn id="7" dur="4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חץ: מכופף 6">
            <a:extLst>
              <a:ext uri="{FF2B5EF4-FFF2-40B4-BE49-F238E27FC236}">
                <a16:creationId xmlns:a16="http://schemas.microsoft.com/office/drawing/2014/main" id="{919FC57D-4752-452D-ABA3-39247280A669}"/>
              </a:ext>
            </a:extLst>
          </p:cNvPr>
          <p:cNvSpPr/>
          <p:nvPr/>
        </p:nvSpPr>
        <p:spPr>
          <a:xfrm rot="10800000">
            <a:off x="8900489" y="828259"/>
            <a:ext cx="3087757" cy="3525079"/>
          </a:xfrm>
          <a:prstGeom prst="bentArrow">
            <a:avLst/>
          </a:prstGeom>
          <a:solidFill>
            <a:srgbClr val="000000">
              <a:alpha val="38824"/>
            </a:srgbClr>
          </a:solidFill>
        </p:spPr>
        <p:style>
          <a:lnRef idx="1">
            <a:schemeClr val="accent1"/>
          </a:lnRef>
          <a:fillRef idx="2">
            <a:schemeClr val="accent1"/>
          </a:fillRef>
          <a:effectRef idx="1">
            <a:schemeClr val="accent1"/>
          </a:effectRef>
          <a:fontRef idx="minor">
            <a:schemeClr val="dk1"/>
          </a:fontRef>
        </p:style>
        <p:txBody>
          <a:bodyPr rtlCol="1" anchor="ctr"/>
          <a:lstStyle/>
          <a:p>
            <a:pPr algn="ctr"/>
            <a:endParaRPr lang="he-IL">
              <a:solidFill>
                <a:schemeClr val="tx1"/>
              </a:solidFill>
            </a:endParaRPr>
          </a:p>
        </p:txBody>
      </p:sp>
      <p:sp>
        <p:nvSpPr>
          <p:cNvPr id="3" name="כותרת 2">
            <a:extLst>
              <a:ext uri="{FF2B5EF4-FFF2-40B4-BE49-F238E27FC236}">
                <a16:creationId xmlns:a16="http://schemas.microsoft.com/office/drawing/2014/main" id="{228BD945-9468-A5EA-068B-50A02A22BE83}"/>
              </a:ext>
            </a:extLst>
          </p:cNvPr>
          <p:cNvSpPr>
            <a:spLocks noGrp="1"/>
          </p:cNvSpPr>
          <p:nvPr>
            <p:ph type="title"/>
          </p:nvPr>
        </p:nvSpPr>
        <p:spPr>
          <a:xfrm>
            <a:off x="120102" y="193671"/>
            <a:ext cx="10908612" cy="1232963"/>
          </a:xfrm>
        </p:spPr>
        <p:txBody>
          <a:bodyPr/>
          <a:lstStyle/>
          <a:p>
            <a:pPr algn="l"/>
            <a:r>
              <a:rPr lang="en-US" b="1" dirty="0">
                <a:latin typeface="Calibri" panose="020F0502020204030204" pitchFamily="34" charset="0"/>
                <a:ea typeface="Calibri" panose="020F0502020204030204" pitchFamily="34" charset="0"/>
                <a:cs typeface="Calibri" panose="020F0502020204030204" pitchFamily="34" charset="0"/>
              </a:rPr>
              <a:t>The development process of </a:t>
            </a:r>
            <a:br>
              <a:rPr lang="en-US" b="1" dirty="0">
                <a:latin typeface="Calibri" panose="020F0502020204030204" pitchFamily="34" charset="0"/>
                <a:ea typeface="Calibri" panose="020F0502020204030204" pitchFamily="34" charset="0"/>
                <a:cs typeface="Calibri" panose="020F0502020204030204" pitchFamily="34" charset="0"/>
              </a:rPr>
            </a:br>
            <a:r>
              <a:rPr lang="en-US" b="1" dirty="0">
                <a:latin typeface="Calibri" panose="020F0502020204030204" pitchFamily="34" charset="0"/>
                <a:ea typeface="Calibri" panose="020F0502020204030204" pitchFamily="34" charset="0"/>
                <a:cs typeface="Calibri" panose="020F0502020204030204" pitchFamily="34" charset="0"/>
              </a:rPr>
              <a:t>Climate change program</a:t>
            </a:r>
            <a:endParaRPr lang="he-IL" b="1" dirty="0">
              <a:latin typeface="Calibri" panose="020F0502020204030204" pitchFamily="34" charset="0"/>
              <a:ea typeface="Calibri" panose="020F0502020204030204" pitchFamily="34" charset="0"/>
              <a:cs typeface="Calibri" panose="020F0502020204030204" pitchFamily="34" charset="0"/>
            </a:endParaRPr>
          </a:p>
        </p:txBody>
      </p:sp>
      <p:sp>
        <p:nvSpPr>
          <p:cNvPr id="5" name="חץ: מכופף 4">
            <a:extLst>
              <a:ext uri="{FF2B5EF4-FFF2-40B4-BE49-F238E27FC236}">
                <a16:creationId xmlns:a16="http://schemas.microsoft.com/office/drawing/2014/main" id="{FDF481E6-1DAA-0187-9ADC-439DC1A823ED}"/>
              </a:ext>
            </a:extLst>
          </p:cNvPr>
          <p:cNvSpPr/>
          <p:nvPr/>
        </p:nvSpPr>
        <p:spPr>
          <a:xfrm rot="10800000">
            <a:off x="9049575" y="828258"/>
            <a:ext cx="3087757" cy="6106683"/>
          </a:xfrm>
          <a:prstGeom prst="bentArrow">
            <a:avLst/>
          </a:prstGeom>
          <a:solidFill>
            <a:srgbClr val="000000">
              <a:alpha val="38824"/>
            </a:srgbClr>
          </a:solidFill>
        </p:spPr>
        <p:style>
          <a:lnRef idx="1">
            <a:schemeClr val="accent1"/>
          </a:lnRef>
          <a:fillRef idx="2">
            <a:schemeClr val="accent1"/>
          </a:fillRef>
          <a:effectRef idx="1">
            <a:schemeClr val="accent1"/>
          </a:effectRef>
          <a:fontRef idx="minor">
            <a:schemeClr val="dk1"/>
          </a:fontRef>
        </p:style>
        <p:txBody>
          <a:bodyPr rtlCol="1" anchor="ctr"/>
          <a:lstStyle/>
          <a:p>
            <a:pPr algn="ctr"/>
            <a:endParaRPr lang="he-IL">
              <a:solidFill>
                <a:schemeClr val="tx1"/>
              </a:solidFill>
            </a:endParaRPr>
          </a:p>
        </p:txBody>
      </p:sp>
      <p:graphicFrame>
        <p:nvGraphicFramePr>
          <p:cNvPr id="4" name="דיאגרמה 3">
            <a:extLst>
              <a:ext uri="{FF2B5EF4-FFF2-40B4-BE49-F238E27FC236}">
                <a16:creationId xmlns:a16="http://schemas.microsoft.com/office/drawing/2014/main" id="{337EE22D-98AF-6F74-4D89-489F602D54B0}"/>
              </a:ext>
            </a:extLst>
          </p:cNvPr>
          <p:cNvGraphicFramePr/>
          <p:nvPr>
            <p:extLst>
              <p:ext uri="{D42A27DB-BD31-4B8C-83A1-F6EECF244321}">
                <p14:modId xmlns:p14="http://schemas.microsoft.com/office/powerpoint/2010/main" val="3969436621"/>
              </p:ext>
            </p:extLst>
          </p:nvPr>
        </p:nvGraphicFramePr>
        <p:xfrm>
          <a:off x="120102" y="1304455"/>
          <a:ext cx="11978582" cy="35704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דיאגרמה 5">
            <a:extLst>
              <a:ext uri="{FF2B5EF4-FFF2-40B4-BE49-F238E27FC236}">
                <a16:creationId xmlns:a16="http://schemas.microsoft.com/office/drawing/2014/main" id="{814EF942-8CAA-C958-410A-8ADCD5F5ABDA}"/>
              </a:ext>
            </a:extLst>
          </p:cNvPr>
          <p:cNvGraphicFramePr/>
          <p:nvPr>
            <p:extLst>
              <p:ext uri="{D42A27DB-BD31-4B8C-83A1-F6EECF244321}">
                <p14:modId xmlns:p14="http://schemas.microsoft.com/office/powerpoint/2010/main" val="1412635430"/>
              </p:ext>
            </p:extLst>
          </p:nvPr>
        </p:nvGraphicFramePr>
        <p:xfrm>
          <a:off x="93316" y="5110104"/>
          <a:ext cx="11894930" cy="194945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9" name="תיבת טקסט 8">
            <a:extLst>
              <a:ext uri="{FF2B5EF4-FFF2-40B4-BE49-F238E27FC236}">
                <a16:creationId xmlns:a16="http://schemas.microsoft.com/office/drawing/2014/main" id="{2A30217C-AFE0-01EF-4B7B-9E90EA03DCB5}"/>
              </a:ext>
            </a:extLst>
          </p:cNvPr>
          <p:cNvSpPr txBox="1"/>
          <p:nvPr/>
        </p:nvSpPr>
        <p:spPr>
          <a:xfrm>
            <a:off x="75100" y="1520720"/>
            <a:ext cx="4650246" cy="584775"/>
          </a:xfrm>
          <a:prstGeom prst="rect">
            <a:avLst/>
          </a:prstGeom>
          <a:noFill/>
        </p:spPr>
        <p:txBody>
          <a:bodyPr wrap="square">
            <a:spAutoFit/>
          </a:bodyPr>
          <a:lstStyle/>
          <a:p>
            <a:pPr lvl="0" algn="l"/>
            <a:r>
              <a:rPr lang="en-US" sz="3200" b="1" dirty="0">
                <a:solidFill>
                  <a:srgbClr val="92D050"/>
                </a:solidFill>
                <a:latin typeface="Calibri" panose="020F0502020204030204" pitchFamily="34" charset="0"/>
                <a:ea typeface="Calibri" panose="020F0502020204030204" pitchFamily="34" charset="0"/>
                <a:cs typeface="Calibri" panose="020F0502020204030204" pitchFamily="34" charset="0"/>
              </a:rPr>
              <a:t>Pedagogic program</a:t>
            </a:r>
            <a:endParaRPr lang="he-IL" sz="3200" b="1" dirty="0">
              <a:solidFill>
                <a:srgbClr val="92D050"/>
              </a:solidFill>
              <a:latin typeface="Calibri" panose="020F0502020204030204" pitchFamily="34" charset="0"/>
              <a:ea typeface="Calibri" panose="020F0502020204030204" pitchFamily="34" charset="0"/>
              <a:cs typeface="Calibri" panose="020F0502020204030204" pitchFamily="34" charset="0"/>
            </a:endParaRPr>
          </a:p>
        </p:txBody>
      </p:sp>
      <p:sp>
        <p:nvSpPr>
          <p:cNvPr id="10" name="תיבת טקסט 9">
            <a:extLst>
              <a:ext uri="{FF2B5EF4-FFF2-40B4-BE49-F238E27FC236}">
                <a16:creationId xmlns:a16="http://schemas.microsoft.com/office/drawing/2014/main" id="{BD965184-2BD9-B972-9AFB-FE537017C77B}"/>
              </a:ext>
            </a:extLst>
          </p:cNvPr>
          <p:cNvSpPr txBox="1"/>
          <p:nvPr/>
        </p:nvSpPr>
        <p:spPr>
          <a:xfrm>
            <a:off x="75100" y="4968257"/>
            <a:ext cx="7044015" cy="523220"/>
          </a:xfrm>
          <a:prstGeom prst="rect">
            <a:avLst/>
          </a:prstGeom>
          <a:noFill/>
        </p:spPr>
        <p:txBody>
          <a:bodyPr wrap="square">
            <a:spAutoFit/>
          </a:bodyPr>
          <a:lstStyle/>
          <a:p>
            <a:pPr lvl="0" algn="l"/>
            <a:r>
              <a:rPr lang="en-US" sz="2800" b="1" dirty="0">
                <a:solidFill>
                  <a:srgbClr val="92D050"/>
                </a:solidFill>
                <a:latin typeface="Calibri" panose="020F0502020204030204" pitchFamily="34" charset="0"/>
                <a:ea typeface="Calibri" panose="020F0502020204030204" pitchFamily="34" charset="0"/>
                <a:cs typeface="Calibri" panose="020F0502020204030204" pitchFamily="34" charset="0"/>
              </a:rPr>
              <a:t>Logistic program</a:t>
            </a:r>
            <a:endParaRPr lang="he-IL" sz="2800" b="1" dirty="0">
              <a:solidFill>
                <a:srgbClr val="92D050"/>
              </a:solidFill>
              <a:latin typeface="Calibri" panose="020F0502020204030204" pitchFamily="34" charset="0"/>
              <a:ea typeface="Calibri" panose="020F0502020204030204" pitchFamily="34" charset="0"/>
              <a:cs typeface="Calibri" panose="020F0502020204030204" pitchFamily="34" charset="0"/>
            </a:endParaRPr>
          </a:p>
        </p:txBody>
      </p:sp>
      <p:sp>
        <p:nvSpPr>
          <p:cNvPr id="8" name="תיבת טקסט 7">
            <a:extLst>
              <a:ext uri="{FF2B5EF4-FFF2-40B4-BE49-F238E27FC236}">
                <a16:creationId xmlns:a16="http://schemas.microsoft.com/office/drawing/2014/main" id="{33B25798-BCDB-2A31-D177-D24137BE9957}"/>
              </a:ext>
            </a:extLst>
          </p:cNvPr>
          <p:cNvSpPr txBox="1"/>
          <p:nvPr/>
        </p:nvSpPr>
        <p:spPr>
          <a:xfrm>
            <a:off x="6216102" y="4018379"/>
            <a:ext cx="5790359" cy="923330"/>
          </a:xfrm>
          <a:prstGeom prst="rect">
            <a:avLst/>
          </a:prstGeom>
          <a:noFill/>
        </p:spPr>
        <p:txBody>
          <a:bodyPr wrap="square">
            <a:spAutoFit/>
          </a:bodyPr>
          <a:lstStyle/>
          <a:p>
            <a:r>
              <a:rPr lang="en-US" sz="1800" dirty="0">
                <a:latin typeface="Calibri" panose="020F0502020204030204" pitchFamily="34" charset="0"/>
                <a:ea typeface="Calibri" panose="020F0502020204030204" pitchFamily="34" charset="0"/>
                <a:cs typeface="Calibri" panose="020F0502020204030204" pitchFamily="34" charset="0"/>
              </a:rPr>
              <a:t>Presenting to General Manager, refining,  Ministers, refining, receiving approval, adding to official work plan, Public announcement, budget, periodical status reporting</a:t>
            </a:r>
            <a:endParaRPr lang="he-IL" dirty="0"/>
          </a:p>
        </p:txBody>
      </p:sp>
    </p:spTree>
    <p:extLst>
      <p:ext uri="{BB962C8B-B14F-4D97-AF65-F5344CB8AC3E}">
        <p14:creationId xmlns:p14="http://schemas.microsoft.com/office/powerpoint/2010/main" val="16024490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7A0A2587-74F2-3A84-B831-BE65AA5A24B8}"/>
              </a:ext>
            </a:extLst>
          </p:cNvPr>
          <p:cNvSpPr>
            <a:spLocks noGrp="1"/>
          </p:cNvSpPr>
          <p:nvPr>
            <p:ph type="title"/>
          </p:nvPr>
        </p:nvSpPr>
        <p:spPr>
          <a:xfrm>
            <a:off x="2183878" y="268607"/>
            <a:ext cx="6502922" cy="1351472"/>
          </a:xfrm>
        </p:spPr>
        <p:txBody>
          <a:bodyPr>
            <a:normAutofit fontScale="90000"/>
          </a:bodyPr>
          <a:lstStyle/>
          <a:p>
            <a:pPr algn="ctr" rtl="1"/>
            <a:r>
              <a:rPr lang="en-US" sz="5300" b="1" dirty="0">
                <a:solidFill>
                  <a:schemeClr val="tx1">
                    <a:lumMod val="85000"/>
                    <a:lumOff val="15000"/>
                  </a:schemeClr>
                </a:solidFill>
                <a:latin typeface="Calibri" panose="020F0502020204030204" pitchFamily="34" charset="0"/>
                <a:ea typeface="Calibri" panose="020F0502020204030204" pitchFamily="34" charset="0"/>
                <a:cs typeface="Calibri" panose="020F0502020204030204" pitchFamily="34" charset="0"/>
              </a:rPr>
              <a:t>Success benchmark</a:t>
            </a:r>
            <a:br>
              <a:rPr lang="he-IL" dirty="0">
                <a:solidFill>
                  <a:schemeClr val="tx1">
                    <a:lumMod val="85000"/>
                    <a:lumOff val="15000"/>
                  </a:schemeClr>
                </a:solidFill>
                <a:latin typeface="Calibri" panose="020F0502020204030204" pitchFamily="34" charset="0"/>
                <a:ea typeface="Calibri" panose="020F0502020204030204" pitchFamily="34" charset="0"/>
                <a:cs typeface="Calibri" panose="020F0502020204030204" pitchFamily="34" charset="0"/>
              </a:rPr>
            </a:br>
            <a:r>
              <a:rPr lang="en-US" sz="4000" dirty="0">
                <a:solidFill>
                  <a:schemeClr val="tx1">
                    <a:lumMod val="85000"/>
                    <a:lumOff val="15000"/>
                  </a:schemeClr>
                </a:solidFill>
                <a:latin typeface="Calibri" panose="020F0502020204030204" pitchFamily="34" charset="0"/>
                <a:ea typeface="Calibri" panose="020F0502020204030204" pitchFamily="34" charset="0"/>
                <a:cs typeface="Calibri" panose="020F0502020204030204" pitchFamily="34" charset="0"/>
              </a:rPr>
              <a:t>Ministry of Education 5 year plan</a:t>
            </a:r>
            <a:endParaRPr lang="he-IL" dirty="0">
              <a:solidFill>
                <a:schemeClr val="tx1">
                  <a:lumMod val="85000"/>
                  <a:lumOff val="15000"/>
                </a:schemeClr>
              </a:solidFill>
              <a:latin typeface="Calibri" panose="020F0502020204030204" pitchFamily="34" charset="0"/>
              <a:ea typeface="Calibri" panose="020F0502020204030204" pitchFamily="34" charset="0"/>
              <a:cs typeface="Calibri" panose="020F0502020204030204" pitchFamily="34" charset="0"/>
            </a:endParaRPr>
          </a:p>
        </p:txBody>
      </p:sp>
      <p:pic>
        <p:nvPicPr>
          <p:cNvPr id="9" name="Picture 37">
            <a:extLst>
              <a:ext uri="{FF2B5EF4-FFF2-40B4-BE49-F238E27FC236}">
                <a16:creationId xmlns:a16="http://schemas.microsoft.com/office/drawing/2014/main" id="{B5B90DB2-A413-BC67-BDD6-FFA79FF381E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34359" r="19431" b="-1"/>
          <a:stretch/>
        </p:blipFill>
        <p:spPr>
          <a:xfrm flipH="1">
            <a:off x="134181" y="-1"/>
            <a:ext cx="1982854" cy="6858001"/>
          </a:xfrm>
          <a:custGeom>
            <a:avLst/>
            <a:gdLst/>
            <a:ahLst/>
            <a:cxnLst/>
            <a:rect l="l" t="t" r="r" b="b"/>
            <a:pathLst>
              <a:path w="3695699" h="6858001">
                <a:moveTo>
                  <a:pt x="0" y="0"/>
                </a:moveTo>
                <a:lnTo>
                  <a:pt x="3435129" y="0"/>
                </a:lnTo>
                <a:lnTo>
                  <a:pt x="3430599" y="17349"/>
                </a:lnTo>
                <a:cubicBezTo>
                  <a:pt x="3437542" y="19835"/>
                  <a:pt x="3423757" y="30822"/>
                  <a:pt x="3427683" y="38871"/>
                </a:cubicBezTo>
                <a:cubicBezTo>
                  <a:pt x="3431230" y="44698"/>
                  <a:pt x="3427877" y="49388"/>
                  <a:pt x="3427096" y="55116"/>
                </a:cubicBezTo>
                <a:cubicBezTo>
                  <a:pt x="3429620" y="62945"/>
                  <a:pt x="3421946" y="87211"/>
                  <a:pt x="3417356" y="93331"/>
                </a:cubicBezTo>
                <a:cubicBezTo>
                  <a:pt x="3401974" y="107607"/>
                  <a:pt x="3409629" y="143436"/>
                  <a:pt x="3397765" y="155370"/>
                </a:cubicBezTo>
                <a:cubicBezTo>
                  <a:pt x="3395800" y="159886"/>
                  <a:pt x="3394789" y="164378"/>
                  <a:pt x="3394373" y="168831"/>
                </a:cubicBezTo>
                <a:lnTo>
                  <a:pt x="3394553" y="181402"/>
                </a:lnTo>
                <a:lnTo>
                  <a:pt x="3397293" y="185192"/>
                </a:lnTo>
                <a:lnTo>
                  <a:pt x="3395923" y="192756"/>
                </a:lnTo>
                <a:cubicBezTo>
                  <a:pt x="3396018" y="193497"/>
                  <a:pt x="3396112" y="194237"/>
                  <a:pt x="3396207" y="194978"/>
                </a:cubicBezTo>
                <a:cubicBezTo>
                  <a:pt x="3396531" y="199154"/>
                  <a:pt x="3396856" y="203330"/>
                  <a:pt x="3397180" y="207506"/>
                </a:cubicBezTo>
                <a:cubicBezTo>
                  <a:pt x="3382438" y="200939"/>
                  <a:pt x="3394549" y="241317"/>
                  <a:pt x="3383191" y="229051"/>
                </a:cubicBezTo>
                <a:cubicBezTo>
                  <a:pt x="3382519" y="234401"/>
                  <a:pt x="3381383" y="237332"/>
                  <a:pt x="3380194" y="239137"/>
                </a:cubicBezTo>
                <a:lnTo>
                  <a:pt x="3349267" y="310262"/>
                </a:lnTo>
                <a:lnTo>
                  <a:pt x="3344455" y="381704"/>
                </a:lnTo>
                <a:cubicBezTo>
                  <a:pt x="3343420" y="464598"/>
                  <a:pt x="3338482" y="511985"/>
                  <a:pt x="3327551" y="571873"/>
                </a:cubicBezTo>
                <a:cubicBezTo>
                  <a:pt x="3316620" y="631761"/>
                  <a:pt x="3309762" y="702429"/>
                  <a:pt x="3278869" y="741030"/>
                </a:cubicBezTo>
                <a:lnTo>
                  <a:pt x="3239259" y="957888"/>
                </a:lnTo>
                <a:cubicBezTo>
                  <a:pt x="3267597" y="1021376"/>
                  <a:pt x="3235647" y="1004478"/>
                  <a:pt x="3243890" y="1047869"/>
                </a:cubicBezTo>
                <a:cubicBezTo>
                  <a:pt x="3245988" y="1077107"/>
                  <a:pt x="3228006" y="1101189"/>
                  <a:pt x="3221700" y="1118244"/>
                </a:cubicBezTo>
                <a:cubicBezTo>
                  <a:pt x="3220198" y="1120922"/>
                  <a:pt x="3213346" y="1188569"/>
                  <a:pt x="3211078" y="1190394"/>
                </a:cubicBezTo>
                <a:cubicBezTo>
                  <a:pt x="3204899" y="1218939"/>
                  <a:pt x="3210276" y="1253036"/>
                  <a:pt x="3199704" y="1304585"/>
                </a:cubicBezTo>
                <a:cubicBezTo>
                  <a:pt x="3199438" y="1346246"/>
                  <a:pt x="3168623" y="1413431"/>
                  <a:pt x="3167741" y="1449444"/>
                </a:cubicBezTo>
                <a:cubicBezTo>
                  <a:pt x="3180911" y="1471132"/>
                  <a:pt x="3193362" y="1499173"/>
                  <a:pt x="3194410" y="1520667"/>
                </a:cubicBezTo>
                <a:cubicBezTo>
                  <a:pt x="3181228" y="1513763"/>
                  <a:pt x="3199978" y="1547097"/>
                  <a:pt x="3184473" y="1547038"/>
                </a:cubicBezTo>
                <a:cubicBezTo>
                  <a:pt x="3185153" y="1550949"/>
                  <a:pt x="3186303" y="1554741"/>
                  <a:pt x="3187573" y="1558550"/>
                </a:cubicBezTo>
                <a:lnTo>
                  <a:pt x="3188231" y="1560544"/>
                </a:lnTo>
                <a:lnTo>
                  <a:pt x="3188195" y="1568317"/>
                </a:lnTo>
                <a:lnTo>
                  <a:pt x="3191518" y="1570772"/>
                </a:lnTo>
                <a:lnTo>
                  <a:pt x="3193853" y="1582659"/>
                </a:lnTo>
                <a:cubicBezTo>
                  <a:pt x="3194213" y="1587070"/>
                  <a:pt x="3193997" y="1591769"/>
                  <a:pt x="3192857" y="1596890"/>
                </a:cubicBezTo>
                <a:cubicBezTo>
                  <a:pt x="3185716" y="1609144"/>
                  <a:pt x="3191593" y="1629575"/>
                  <a:pt x="3189686" y="1647479"/>
                </a:cubicBezTo>
                <a:lnTo>
                  <a:pt x="3187125" y="1655568"/>
                </a:lnTo>
                <a:cubicBezTo>
                  <a:pt x="3187259" y="1659315"/>
                  <a:pt x="3192418" y="1733399"/>
                  <a:pt x="3192552" y="1737146"/>
                </a:cubicBezTo>
                <a:cubicBezTo>
                  <a:pt x="3236684" y="1834597"/>
                  <a:pt x="3210475" y="1851660"/>
                  <a:pt x="3219437" y="1908917"/>
                </a:cubicBezTo>
                <a:lnTo>
                  <a:pt x="3220572" y="1915235"/>
                </a:lnTo>
                <a:cubicBezTo>
                  <a:pt x="3225642" y="1919319"/>
                  <a:pt x="3228448" y="1945519"/>
                  <a:pt x="3226946" y="1954447"/>
                </a:cubicBezTo>
                <a:cubicBezTo>
                  <a:pt x="3219553" y="1979351"/>
                  <a:pt x="3239504" y="2001442"/>
                  <a:pt x="3234148" y="2021397"/>
                </a:cubicBezTo>
                <a:cubicBezTo>
                  <a:pt x="3234224" y="2026740"/>
                  <a:pt x="3235084" y="2031233"/>
                  <a:pt x="3236424" y="2035173"/>
                </a:cubicBezTo>
                <a:lnTo>
                  <a:pt x="3241339" y="2045116"/>
                </a:lnTo>
                <a:lnTo>
                  <a:pt x="3233470" y="2098623"/>
                </a:lnTo>
                <a:cubicBezTo>
                  <a:pt x="3230495" y="2129687"/>
                  <a:pt x="3232618" y="2188321"/>
                  <a:pt x="3230016" y="2240964"/>
                </a:cubicBezTo>
                <a:cubicBezTo>
                  <a:pt x="3226602" y="2283982"/>
                  <a:pt x="3232644" y="2342030"/>
                  <a:pt x="3237809" y="2379644"/>
                </a:cubicBezTo>
                <a:cubicBezTo>
                  <a:pt x="3244462" y="2409884"/>
                  <a:pt x="3221747" y="2435219"/>
                  <a:pt x="3237054" y="2459103"/>
                </a:cubicBezTo>
                <a:cubicBezTo>
                  <a:pt x="3245536" y="2488997"/>
                  <a:pt x="3251426" y="2510390"/>
                  <a:pt x="3255285" y="2538679"/>
                </a:cubicBezTo>
                <a:cubicBezTo>
                  <a:pt x="3258296" y="2574322"/>
                  <a:pt x="3245460" y="2589819"/>
                  <a:pt x="3245073" y="2622720"/>
                </a:cubicBezTo>
                <a:lnTo>
                  <a:pt x="3252960" y="2736087"/>
                </a:lnTo>
                <a:cubicBezTo>
                  <a:pt x="3245577" y="2772183"/>
                  <a:pt x="3230063" y="2856752"/>
                  <a:pt x="3218681" y="2902964"/>
                </a:cubicBezTo>
                <a:cubicBezTo>
                  <a:pt x="3212624" y="2927969"/>
                  <a:pt x="3209733" y="2973979"/>
                  <a:pt x="3203641" y="3008786"/>
                </a:cubicBezTo>
                <a:cubicBezTo>
                  <a:pt x="3197547" y="3043595"/>
                  <a:pt x="3186644" y="3093251"/>
                  <a:pt x="3182123" y="3111815"/>
                </a:cubicBezTo>
                <a:lnTo>
                  <a:pt x="3176517" y="3120169"/>
                </a:lnTo>
                <a:lnTo>
                  <a:pt x="3177035" y="3121646"/>
                </a:lnTo>
                <a:cubicBezTo>
                  <a:pt x="3177423" y="3127588"/>
                  <a:pt x="3176129" y="3130763"/>
                  <a:pt x="3174093" y="3132705"/>
                </a:cubicBezTo>
                <a:lnTo>
                  <a:pt x="3171045" y="3134220"/>
                </a:lnTo>
                <a:lnTo>
                  <a:pt x="3168274" y="3141524"/>
                </a:lnTo>
                <a:lnTo>
                  <a:pt x="3160781" y="3155149"/>
                </a:lnTo>
                <a:cubicBezTo>
                  <a:pt x="3160949" y="3156237"/>
                  <a:pt x="3161116" y="3157326"/>
                  <a:pt x="3161284" y="3158414"/>
                </a:cubicBezTo>
                <a:lnTo>
                  <a:pt x="3152950" y="3180080"/>
                </a:lnTo>
                <a:lnTo>
                  <a:pt x="3153739" y="3180719"/>
                </a:lnTo>
                <a:cubicBezTo>
                  <a:pt x="3155321" y="3182647"/>
                  <a:pt x="3156128" y="3184999"/>
                  <a:pt x="3155342" y="3188313"/>
                </a:cubicBezTo>
                <a:cubicBezTo>
                  <a:pt x="3169797" y="3188216"/>
                  <a:pt x="3159934" y="3192271"/>
                  <a:pt x="3156340" y="3202049"/>
                </a:cubicBezTo>
                <a:cubicBezTo>
                  <a:pt x="3177988" y="3204083"/>
                  <a:pt x="3159779" y="3228842"/>
                  <a:pt x="3169832" y="3237938"/>
                </a:cubicBezTo>
                <a:cubicBezTo>
                  <a:pt x="3166705" y="3245075"/>
                  <a:pt x="3163793" y="3252659"/>
                  <a:pt x="3161244" y="3260564"/>
                </a:cubicBezTo>
                <a:lnTo>
                  <a:pt x="3160005" y="3265314"/>
                </a:lnTo>
                <a:cubicBezTo>
                  <a:pt x="3160063" y="3265371"/>
                  <a:pt x="3160124" y="3265428"/>
                  <a:pt x="3160184" y="3265486"/>
                </a:cubicBezTo>
                <a:cubicBezTo>
                  <a:pt x="3160345" y="3266694"/>
                  <a:pt x="3160101" y="3268319"/>
                  <a:pt x="3159279" y="3270659"/>
                </a:cubicBezTo>
                <a:lnTo>
                  <a:pt x="3157747" y="3273971"/>
                </a:lnTo>
                <a:lnTo>
                  <a:pt x="3155343" y="3283185"/>
                </a:lnTo>
                <a:cubicBezTo>
                  <a:pt x="3155517" y="3284422"/>
                  <a:pt x="3155689" y="3285657"/>
                  <a:pt x="3155860" y="3286893"/>
                </a:cubicBezTo>
                <a:lnTo>
                  <a:pt x="3158001" y="3289146"/>
                </a:lnTo>
                <a:lnTo>
                  <a:pt x="3157508" y="3289877"/>
                </a:lnTo>
                <a:cubicBezTo>
                  <a:pt x="3151604" y="3294411"/>
                  <a:pt x="3144966" y="3293561"/>
                  <a:pt x="3159853" y="3309833"/>
                </a:cubicBezTo>
                <a:cubicBezTo>
                  <a:pt x="3149181" y="3321561"/>
                  <a:pt x="3158789" y="3329345"/>
                  <a:pt x="3157392" y="3351579"/>
                </a:cubicBezTo>
                <a:cubicBezTo>
                  <a:pt x="3148710" y="3357083"/>
                  <a:pt x="3149361" y="3365079"/>
                  <a:pt x="3152871" y="3374240"/>
                </a:cubicBezTo>
                <a:cubicBezTo>
                  <a:pt x="3148885" y="3383513"/>
                  <a:pt x="3145239" y="3392740"/>
                  <a:pt x="3142119" y="3402557"/>
                </a:cubicBezTo>
                <a:lnTo>
                  <a:pt x="3138061" y="3419585"/>
                </a:lnTo>
                <a:lnTo>
                  <a:pt x="3139796" y="3424940"/>
                </a:lnTo>
                <a:cubicBezTo>
                  <a:pt x="3142520" y="3434326"/>
                  <a:pt x="3143300" y="3443700"/>
                  <a:pt x="3137669" y="3463264"/>
                </a:cubicBezTo>
                <a:cubicBezTo>
                  <a:pt x="3147380" y="3480689"/>
                  <a:pt x="3167781" y="3490510"/>
                  <a:pt x="3168140" y="3518969"/>
                </a:cubicBezTo>
                <a:cubicBezTo>
                  <a:pt x="3159473" y="3545761"/>
                  <a:pt x="3191152" y="3574399"/>
                  <a:pt x="3179206" y="3607864"/>
                </a:cubicBezTo>
                <a:cubicBezTo>
                  <a:pt x="3176757" y="3619813"/>
                  <a:pt x="3181069" y="3654600"/>
                  <a:pt x="3189125" y="3659839"/>
                </a:cubicBezTo>
                <a:cubicBezTo>
                  <a:pt x="3191518" y="3666815"/>
                  <a:pt x="3189857" y="3675779"/>
                  <a:pt x="3198077" y="3677681"/>
                </a:cubicBezTo>
                <a:cubicBezTo>
                  <a:pt x="3208136" y="3681475"/>
                  <a:pt x="3196345" y="3709561"/>
                  <a:pt x="3207094" y="3703876"/>
                </a:cubicBezTo>
                <a:cubicBezTo>
                  <a:pt x="3199084" y="3723751"/>
                  <a:pt x="3220453" y="3734396"/>
                  <a:pt x="3227016" y="3748633"/>
                </a:cubicBezTo>
                <a:cubicBezTo>
                  <a:pt x="3218663" y="3764666"/>
                  <a:pt x="3240667" y="3778725"/>
                  <a:pt x="3246806" y="3811324"/>
                </a:cubicBezTo>
                <a:cubicBezTo>
                  <a:pt x="3237058" y="3829063"/>
                  <a:pt x="3251097" y="3833247"/>
                  <a:pt x="3239091" y="3865102"/>
                </a:cubicBezTo>
                <a:cubicBezTo>
                  <a:pt x="3240755" y="3865725"/>
                  <a:pt x="3242340" y="3866659"/>
                  <a:pt x="3243800" y="3867874"/>
                </a:cubicBezTo>
                <a:cubicBezTo>
                  <a:pt x="3252276" y="3874935"/>
                  <a:pt x="3254724" y="3889782"/>
                  <a:pt x="3249268" y="3901031"/>
                </a:cubicBezTo>
                <a:cubicBezTo>
                  <a:pt x="3234180" y="3950514"/>
                  <a:pt x="3270886" y="3938724"/>
                  <a:pt x="3271850" y="3976535"/>
                </a:cubicBezTo>
                <a:cubicBezTo>
                  <a:pt x="3275333" y="4018513"/>
                  <a:pt x="3265836" y="4033210"/>
                  <a:pt x="3253128" y="4091308"/>
                </a:cubicBezTo>
                <a:cubicBezTo>
                  <a:pt x="3262530" y="4093945"/>
                  <a:pt x="3263925" y="4100312"/>
                  <a:pt x="3261491" y="4112665"/>
                </a:cubicBezTo>
                <a:cubicBezTo>
                  <a:pt x="3263824" y="4132845"/>
                  <a:pt x="3285122" y="4124005"/>
                  <a:pt x="3275235" y="4148543"/>
                </a:cubicBezTo>
                <a:cubicBezTo>
                  <a:pt x="3282222" y="4163609"/>
                  <a:pt x="3300717" y="4191930"/>
                  <a:pt x="3303406" y="4203059"/>
                </a:cubicBezTo>
                <a:cubicBezTo>
                  <a:pt x="3307769" y="4216879"/>
                  <a:pt x="3289765" y="4198911"/>
                  <a:pt x="3291377" y="4215304"/>
                </a:cubicBezTo>
                <a:cubicBezTo>
                  <a:pt x="3295421" y="4234470"/>
                  <a:pt x="3290844" y="4240556"/>
                  <a:pt x="3303627" y="4247412"/>
                </a:cubicBezTo>
                <a:cubicBezTo>
                  <a:pt x="3300302" y="4270043"/>
                  <a:pt x="3313094" y="4269840"/>
                  <a:pt x="3323715" y="4295574"/>
                </a:cubicBezTo>
                <a:cubicBezTo>
                  <a:pt x="3318854" y="4309546"/>
                  <a:pt x="3323708" y="4317748"/>
                  <a:pt x="3331757" y="4324626"/>
                </a:cubicBezTo>
                <a:cubicBezTo>
                  <a:pt x="3334500" y="4352298"/>
                  <a:pt x="3348521" y="4373553"/>
                  <a:pt x="3357571" y="4402594"/>
                </a:cubicBezTo>
                <a:cubicBezTo>
                  <a:pt x="3395421" y="4440113"/>
                  <a:pt x="3406716" y="4492429"/>
                  <a:pt x="3416883" y="4511276"/>
                </a:cubicBezTo>
                <a:lnTo>
                  <a:pt x="3418568" y="4515669"/>
                </a:lnTo>
                <a:cubicBezTo>
                  <a:pt x="3418685" y="4519956"/>
                  <a:pt x="3418801" y="4524244"/>
                  <a:pt x="3418918" y="4528531"/>
                </a:cubicBezTo>
                <a:cubicBezTo>
                  <a:pt x="3418727" y="4530191"/>
                  <a:pt x="3418537" y="4531850"/>
                  <a:pt x="3418346" y="4533510"/>
                </a:cubicBezTo>
                <a:cubicBezTo>
                  <a:pt x="3418215" y="4536889"/>
                  <a:pt x="3418462" y="4539065"/>
                  <a:pt x="3419005" y="4540494"/>
                </a:cubicBezTo>
                <a:lnTo>
                  <a:pt x="3424268" y="4595886"/>
                </a:lnTo>
                <a:cubicBezTo>
                  <a:pt x="3429156" y="4624362"/>
                  <a:pt x="3443934" y="4682306"/>
                  <a:pt x="3448330" y="4711348"/>
                </a:cubicBezTo>
                <a:lnTo>
                  <a:pt x="3445621" y="4714874"/>
                </a:lnTo>
                <a:cubicBezTo>
                  <a:pt x="3444103" y="4718397"/>
                  <a:pt x="3443735" y="4723077"/>
                  <a:pt x="3445980" y="4730345"/>
                </a:cubicBezTo>
                <a:lnTo>
                  <a:pt x="3446976" y="4731926"/>
                </a:lnTo>
                <a:lnTo>
                  <a:pt x="3443720" y="4745408"/>
                </a:lnTo>
                <a:cubicBezTo>
                  <a:pt x="3444756" y="4771155"/>
                  <a:pt x="3455466" y="4843107"/>
                  <a:pt x="3453194" y="4886406"/>
                </a:cubicBezTo>
                <a:cubicBezTo>
                  <a:pt x="3454856" y="4906631"/>
                  <a:pt x="3481235" y="5008239"/>
                  <a:pt x="3455210" y="5025296"/>
                </a:cubicBezTo>
                <a:cubicBezTo>
                  <a:pt x="3442202" y="5116320"/>
                  <a:pt x="3464654" y="5119078"/>
                  <a:pt x="3462841" y="5211091"/>
                </a:cubicBezTo>
                <a:cubicBezTo>
                  <a:pt x="3469390" y="5269669"/>
                  <a:pt x="3462794" y="5327391"/>
                  <a:pt x="3469385" y="5356669"/>
                </a:cubicBezTo>
                <a:cubicBezTo>
                  <a:pt x="3471479" y="5361935"/>
                  <a:pt x="3474277" y="5366825"/>
                  <a:pt x="3477268" y="5371683"/>
                </a:cubicBezTo>
                <a:lnTo>
                  <a:pt x="3478824" y="5374232"/>
                </a:lnTo>
                <a:lnTo>
                  <a:pt x="3486664" y="5427532"/>
                </a:lnTo>
                <a:lnTo>
                  <a:pt x="3499845" y="5523238"/>
                </a:lnTo>
                <a:cubicBezTo>
                  <a:pt x="3496480" y="5535759"/>
                  <a:pt x="3498126" y="5574631"/>
                  <a:pt x="3505782" y="5582050"/>
                </a:cubicBezTo>
                <a:cubicBezTo>
                  <a:pt x="3507640" y="5590169"/>
                  <a:pt x="3505294" y="5599602"/>
                  <a:pt x="3513368" y="5603412"/>
                </a:cubicBezTo>
                <a:cubicBezTo>
                  <a:pt x="3518549" y="5620896"/>
                  <a:pt x="3530454" y="5660930"/>
                  <a:pt x="3536869" y="5686953"/>
                </a:cubicBezTo>
                <a:cubicBezTo>
                  <a:pt x="3527290" y="5702684"/>
                  <a:pt x="3548216" y="5722678"/>
                  <a:pt x="3551859" y="5759548"/>
                </a:cubicBezTo>
                <a:cubicBezTo>
                  <a:pt x="3540751" y="5776843"/>
                  <a:pt x="3554471" y="5784377"/>
                  <a:pt x="3540024" y="5816599"/>
                </a:cubicBezTo>
                <a:cubicBezTo>
                  <a:pt x="3541640" y="5817630"/>
                  <a:pt x="3543154" y="5818984"/>
                  <a:pt x="3544521" y="5820619"/>
                </a:cubicBezTo>
                <a:cubicBezTo>
                  <a:pt x="3552455" y="5830118"/>
                  <a:pt x="3553767" y="5846834"/>
                  <a:pt x="3547449" y="5857956"/>
                </a:cubicBezTo>
                <a:cubicBezTo>
                  <a:pt x="3528571" y="5908761"/>
                  <a:pt x="3532186" y="5952107"/>
                  <a:pt x="3530253" y="5993572"/>
                </a:cubicBezTo>
                <a:cubicBezTo>
                  <a:pt x="3530522" y="6040113"/>
                  <a:pt x="3553891" y="6005695"/>
                  <a:pt x="3536734" y="6066404"/>
                </a:cubicBezTo>
                <a:cubicBezTo>
                  <a:pt x="3545935" y="6071268"/>
                  <a:pt x="3546842" y="6078512"/>
                  <a:pt x="3543461" y="6091477"/>
                </a:cubicBezTo>
                <a:cubicBezTo>
                  <a:pt x="3549602" y="6107585"/>
                  <a:pt x="3568275" y="6137061"/>
                  <a:pt x="3573577" y="6163051"/>
                </a:cubicBezTo>
                <a:cubicBezTo>
                  <a:pt x="3577046" y="6182032"/>
                  <a:pt x="3572259" y="6223892"/>
                  <a:pt x="3575275" y="6247420"/>
                </a:cubicBezTo>
                <a:cubicBezTo>
                  <a:pt x="3570217" y="6271412"/>
                  <a:pt x="3583023" y="6273898"/>
                  <a:pt x="3591673" y="6304222"/>
                </a:cubicBezTo>
                <a:cubicBezTo>
                  <a:pt x="3585743" y="6318440"/>
                  <a:pt x="3589967" y="6328418"/>
                  <a:pt x="3597489" y="6337624"/>
                </a:cubicBezTo>
                <a:cubicBezTo>
                  <a:pt x="3598113" y="6368401"/>
                  <a:pt x="3610504" y="6394558"/>
                  <a:pt x="3617330" y="6428161"/>
                </a:cubicBezTo>
                <a:cubicBezTo>
                  <a:pt x="3612404" y="6466489"/>
                  <a:pt x="3633001" y="6482393"/>
                  <a:pt x="3640218" y="6518318"/>
                </a:cubicBezTo>
                <a:cubicBezTo>
                  <a:pt x="3625420" y="6557419"/>
                  <a:pt x="3668862" y="6537820"/>
                  <a:pt x="3670788" y="6568733"/>
                </a:cubicBezTo>
                <a:cubicBezTo>
                  <a:pt x="3659124" y="6621466"/>
                  <a:pt x="3685482" y="6565072"/>
                  <a:pt x="3687763" y="6643164"/>
                </a:cubicBezTo>
                <a:cubicBezTo>
                  <a:pt x="3685396" y="6647995"/>
                  <a:pt x="3689317" y="6656838"/>
                  <a:pt x="3693097" y="6655183"/>
                </a:cubicBezTo>
                <a:cubicBezTo>
                  <a:pt x="3693444" y="6672318"/>
                  <a:pt x="3690193" y="6715787"/>
                  <a:pt x="3689847" y="6745974"/>
                </a:cubicBezTo>
                <a:cubicBezTo>
                  <a:pt x="3689583" y="6773144"/>
                  <a:pt x="3690048" y="6817635"/>
                  <a:pt x="3691023" y="6836306"/>
                </a:cubicBezTo>
                <a:lnTo>
                  <a:pt x="3695699" y="6858001"/>
                </a:lnTo>
                <a:lnTo>
                  <a:pt x="0" y="6858000"/>
                </a:lnTo>
                <a:close/>
              </a:path>
            </a:pathLst>
          </a:custGeom>
        </p:spPr>
      </p:pic>
      <p:sp>
        <p:nvSpPr>
          <p:cNvPr id="17" name="מציין מיקום תוכן 2">
            <a:extLst>
              <a:ext uri="{FF2B5EF4-FFF2-40B4-BE49-F238E27FC236}">
                <a16:creationId xmlns:a16="http://schemas.microsoft.com/office/drawing/2014/main" id="{B0F3976A-BECA-235C-300F-A9929946FD86}"/>
              </a:ext>
            </a:extLst>
          </p:cNvPr>
          <p:cNvSpPr>
            <a:spLocks noGrp="1"/>
          </p:cNvSpPr>
          <p:nvPr>
            <p:ph idx="1"/>
          </p:nvPr>
        </p:nvSpPr>
        <p:spPr>
          <a:xfrm>
            <a:off x="2400296" y="1714500"/>
            <a:ext cx="6419854" cy="4790661"/>
          </a:xfrm>
        </p:spPr>
        <p:txBody>
          <a:bodyPr>
            <a:normAutofit lnSpcReduction="10000"/>
          </a:bodyPr>
          <a:lstStyle/>
          <a:p>
            <a:pPr algn="l">
              <a:lnSpc>
                <a:spcPct val="110000"/>
              </a:lnSpc>
            </a:pPr>
            <a:r>
              <a:rPr lang="en-US" sz="1800" dirty="0">
                <a:latin typeface="Calibri" panose="020F0502020204030204" pitchFamily="34" charset="0"/>
                <a:ea typeface="Calibri" panose="020F0502020204030204" pitchFamily="34" charset="0"/>
                <a:cs typeface="Calibri" panose="020F0502020204030204" pitchFamily="34" charset="0"/>
              </a:rPr>
              <a:t>Increase in the number of </a:t>
            </a:r>
            <a:r>
              <a:rPr lang="en-US" sz="1800" b="1" dirty="0">
                <a:latin typeface="Calibri" panose="020F0502020204030204" pitchFamily="34" charset="0"/>
                <a:ea typeface="Calibri" panose="020F0502020204030204" pitchFamily="34" charset="0"/>
                <a:cs typeface="Calibri" panose="020F0502020204030204" pitchFamily="34" charset="0"/>
              </a:rPr>
              <a:t>student reporting they learned </a:t>
            </a:r>
            <a:r>
              <a:rPr lang="en-US" sz="1800" dirty="0">
                <a:latin typeface="Calibri" panose="020F0502020204030204" pitchFamily="34" charset="0"/>
                <a:ea typeface="Calibri" panose="020F0502020204030204" pitchFamily="34" charset="0"/>
                <a:cs typeface="Calibri" panose="020F0502020204030204" pitchFamily="34" charset="0"/>
              </a:rPr>
              <a:t>on climate change in survey</a:t>
            </a:r>
            <a:endParaRPr lang="he-IL" sz="1800" dirty="0">
              <a:latin typeface="Calibri" panose="020F0502020204030204" pitchFamily="34" charset="0"/>
              <a:ea typeface="Calibri" panose="020F0502020204030204" pitchFamily="34" charset="0"/>
              <a:cs typeface="Calibri" panose="020F0502020204030204" pitchFamily="34" charset="0"/>
            </a:endParaRPr>
          </a:p>
          <a:p>
            <a:pPr algn="l">
              <a:lnSpc>
                <a:spcPct val="110000"/>
              </a:lnSpc>
            </a:pPr>
            <a:r>
              <a:rPr lang="en-US" sz="1800" dirty="0">
                <a:latin typeface="Calibri" panose="020F0502020204030204" pitchFamily="34" charset="0"/>
                <a:ea typeface="Calibri" panose="020F0502020204030204" pitchFamily="34" charset="0"/>
                <a:cs typeface="Calibri" panose="020F0502020204030204" pitchFamily="34" charset="0"/>
              </a:rPr>
              <a:t>Increase in number of </a:t>
            </a:r>
            <a:r>
              <a:rPr lang="en-US" sz="1800" b="1" dirty="0">
                <a:latin typeface="Calibri" panose="020F0502020204030204" pitchFamily="34" charset="0"/>
                <a:ea typeface="Calibri" panose="020F0502020204030204" pitchFamily="34" charset="0"/>
                <a:cs typeface="Calibri" panose="020F0502020204030204" pitchFamily="34" charset="0"/>
              </a:rPr>
              <a:t>student projects </a:t>
            </a:r>
            <a:r>
              <a:rPr lang="en-US" sz="1800" dirty="0">
                <a:latin typeface="Calibri" panose="020F0502020204030204" pitchFamily="34" charset="0"/>
                <a:ea typeface="Calibri" panose="020F0502020204030204" pitchFamily="34" charset="0"/>
                <a:cs typeface="Calibri" panose="020F0502020204030204" pitchFamily="34" charset="0"/>
              </a:rPr>
              <a:t>on climate change at all age levels and school subjects</a:t>
            </a:r>
            <a:endParaRPr lang="he-IL" sz="1800" dirty="0">
              <a:latin typeface="Calibri" panose="020F0502020204030204" pitchFamily="34" charset="0"/>
              <a:ea typeface="Calibri" panose="020F0502020204030204" pitchFamily="34" charset="0"/>
              <a:cs typeface="Calibri" panose="020F0502020204030204" pitchFamily="34" charset="0"/>
            </a:endParaRPr>
          </a:p>
          <a:p>
            <a:pPr marL="169329" algn="l">
              <a:lnSpc>
                <a:spcPct val="110000"/>
              </a:lnSpc>
              <a:buClr>
                <a:srgbClr val="00B050"/>
              </a:buClr>
            </a:pPr>
            <a:r>
              <a:rPr lang="en-US" sz="1800" dirty="0">
                <a:latin typeface="Calibri" panose="020F0502020204030204" pitchFamily="34" charset="0"/>
                <a:ea typeface="Calibri" panose="020F0502020204030204" pitchFamily="34" charset="0"/>
                <a:cs typeface="Calibri" panose="020F0502020204030204" pitchFamily="34" charset="0"/>
              </a:rPr>
              <a:t>Improvement of </a:t>
            </a:r>
            <a:r>
              <a:rPr lang="en-US" sz="1800" b="1" dirty="0">
                <a:latin typeface="Calibri" panose="020F0502020204030204" pitchFamily="34" charset="0"/>
                <a:ea typeface="Calibri" panose="020F0502020204030204" pitchFamily="34" charset="0"/>
                <a:cs typeface="Calibri" panose="020F0502020204030204" pitchFamily="34" charset="0"/>
              </a:rPr>
              <a:t>achievements in test items </a:t>
            </a:r>
            <a:r>
              <a:rPr lang="en-US" sz="1800" dirty="0">
                <a:latin typeface="Calibri" panose="020F0502020204030204" pitchFamily="34" charset="0"/>
                <a:ea typeface="Calibri" panose="020F0502020204030204" pitchFamily="34" charset="0"/>
                <a:cs typeface="Calibri" panose="020F0502020204030204" pitchFamily="34" charset="0"/>
              </a:rPr>
              <a:t>on climate change in standard testing in science and language literacy. </a:t>
            </a:r>
            <a:endParaRPr lang="he-IL" sz="1800" dirty="0">
              <a:latin typeface="Calibri" panose="020F0502020204030204" pitchFamily="34" charset="0"/>
              <a:ea typeface="Calibri" panose="020F0502020204030204" pitchFamily="34" charset="0"/>
              <a:cs typeface="Calibri" panose="020F0502020204030204" pitchFamily="34" charset="0"/>
            </a:endParaRPr>
          </a:p>
          <a:p>
            <a:pPr marL="169329" algn="l">
              <a:lnSpc>
                <a:spcPct val="110000"/>
              </a:lnSpc>
              <a:buClr>
                <a:srgbClr val="00B050"/>
              </a:buClr>
            </a:pPr>
            <a:r>
              <a:rPr lang="en-US" sz="1800" dirty="0">
                <a:latin typeface="Calibri" panose="020F0502020204030204" pitchFamily="34" charset="0"/>
                <a:ea typeface="Calibri" panose="020F0502020204030204" pitchFamily="34" charset="0"/>
                <a:cs typeface="Calibri" panose="020F0502020204030204" pitchFamily="34" charset="0"/>
              </a:rPr>
              <a:t>Increase in the </a:t>
            </a:r>
            <a:r>
              <a:rPr lang="en-US" sz="1800" b="1" dirty="0">
                <a:latin typeface="Calibri" panose="020F0502020204030204" pitchFamily="34" charset="0"/>
                <a:ea typeface="Calibri" panose="020F0502020204030204" pitchFamily="34" charset="0"/>
                <a:cs typeface="Calibri" panose="020F0502020204030204" pitchFamily="34" charset="0"/>
              </a:rPr>
              <a:t>number of schools </a:t>
            </a:r>
            <a:r>
              <a:rPr lang="en-US" sz="1800" dirty="0">
                <a:latin typeface="Calibri" panose="020F0502020204030204" pitchFamily="34" charset="0"/>
                <a:ea typeface="Calibri" panose="020F0502020204030204" pitchFamily="34" charset="0"/>
                <a:cs typeface="Calibri" panose="020F0502020204030204" pitchFamily="34" charset="0"/>
              </a:rPr>
              <a:t>participating in professional development</a:t>
            </a:r>
            <a:r>
              <a:rPr lang="en-US" sz="1800" b="1" dirty="0">
                <a:latin typeface="Calibri" panose="020F0502020204030204" pitchFamily="34" charset="0"/>
                <a:ea typeface="Calibri" panose="020F0502020204030204" pitchFamily="34" charset="0"/>
                <a:cs typeface="Calibri" panose="020F0502020204030204" pitchFamily="34" charset="0"/>
              </a:rPr>
              <a:t> </a:t>
            </a:r>
            <a:r>
              <a:rPr lang="en-US" sz="1800" dirty="0">
                <a:latin typeface="Calibri" panose="020F0502020204030204" pitchFamily="34" charset="0"/>
                <a:ea typeface="Calibri" panose="020F0502020204030204" pitchFamily="34" charset="0"/>
                <a:cs typeface="Calibri" panose="020F0502020204030204" pitchFamily="34" charset="0"/>
              </a:rPr>
              <a:t>on climate change</a:t>
            </a:r>
            <a:endParaRPr lang="he-IL" sz="1800" dirty="0">
              <a:latin typeface="Calibri" panose="020F0502020204030204" pitchFamily="34" charset="0"/>
              <a:ea typeface="Calibri" panose="020F0502020204030204" pitchFamily="34" charset="0"/>
              <a:cs typeface="Calibri" panose="020F0502020204030204" pitchFamily="34" charset="0"/>
            </a:endParaRPr>
          </a:p>
          <a:p>
            <a:pPr algn="l">
              <a:lnSpc>
                <a:spcPct val="110000"/>
              </a:lnSpc>
            </a:pPr>
            <a:r>
              <a:rPr lang="en-US" sz="1800" dirty="0">
                <a:latin typeface="Calibri" panose="020F0502020204030204" pitchFamily="34" charset="0"/>
                <a:ea typeface="Calibri" panose="020F0502020204030204" pitchFamily="34" charset="0"/>
                <a:cs typeface="Calibri" panose="020F0502020204030204" pitchFamily="34" charset="0"/>
              </a:rPr>
              <a:t>Increase in the number </a:t>
            </a:r>
            <a:r>
              <a:rPr lang="en-US" sz="1800" b="1" dirty="0">
                <a:latin typeface="Calibri" panose="020F0502020204030204" pitchFamily="34" charset="0"/>
                <a:ea typeface="Calibri" panose="020F0502020204030204" pitchFamily="34" charset="0"/>
                <a:cs typeface="Calibri" panose="020F0502020204030204" pitchFamily="34" charset="0"/>
              </a:rPr>
              <a:t>of teachers in science and geography </a:t>
            </a:r>
            <a:r>
              <a:rPr lang="en-US" sz="1800" dirty="0">
                <a:latin typeface="Calibri" panose="020F0502020204030204" pitchFamily="34" charset="0"/>
                <a:ea typeface="Calibri" panose="020F0502020204030204" pitchFamily="34" charset="0"/>
                <a:cs typeface="Calibri" panose="020F0502020204030204" pitchFamily="34" charset="0"/>
              </a:rPr>
              <a:t>that participated in professional development on Climate change and it’s pedagogy (60%)</a:t>
            </a:r>
            <a:endParaRPr lang="he-IL" sz="1800" dirty="0">
              <a:latin typeface="Calibri" panose="020F0502020204030204" pitchFamily="34" charset="0"/>
              <a:ea typeface="Calibri" panose="020F0502020204030204" pitchFamily="34" charset="0"/>
              <a:cs typeface="Calibri" panose="020F0502020204030204" pitchFamily="34" charset="0"/>
            </a:endParaRPr>
          </a:p>
          <a:p>
            <a:pPr algn="l">
              <a:lnSpc>
                <a:spcPct val="110000"/>
              </a:lnSpc>
            </a:pPr>
            <a:r>
              <a:rPr lang="en-US" sz="1800" dirty="0">
                <a:latin typeface="Calibri" panose="020F0502020204030204" pitchFamily="34" charset="0"/>
                <a:ea typeface="Calibri" panose="020F0502020204030204" pitchFamily="34" charset="0"/>
                <a:cs typeface="Calibri" panose="020F0502020204030204" pitchFamily="34" charset="0"/>
              </a:rPr>
              <a:t>80% of the </a:t>
            </a:r>
            <a:r>
              <a:rPr lang="en-US" sz="1800" b="1" dirty="0">
                <a:latin typeface="Calibri" panose="020F0502020204030204" pitchFamily="34" charset="0"/>
                <a:ea typeface="Calibri" panose="020F0502020204030204" pitchFamily="34" charset="0"/>
                <a:cs typeface="Calibri" panose="020F0502020204030204" pitchFamily="34" charset="0"/>
              </a:rPr>
              <a:t>social education </a:t>
            </a:r>
            <a:r>
              <a:rPr lang="en-US" sz="1800" dirty="0">
                <a:latin typeface="Calibri" panose="020F0502020204030204" pitchFamily="34" charset="0"/>
                <a:ea typeface="Calibri" panose="020F0502020204030204" pitchFamily="34" charset="0"/>
                <a:cs typeface="Calibri" panose="020F0502020204030204" pitchFamily="34" charset="0"/>
              </a:rPr>
              <a:t>coordinators, outdoor teachers etc. have participated in professional development on climate change. </a:t>
            </a:r>
            <a:endParaRPr lang="he-IL" sz="1800" dirty="0">
              <a:latin typeface="Calibri" panose="020F0502020204030204" pitchFamily="34" charset="0"/>
              <a:ea typeface="Calibri" panose="020F0502020204030204" pitchFamily="34" charset="0"/>
              <a:cs typeface="Calibri" panose="020F0502020204030204" pitchFamily="34" charset="0"/>
            </a:endParaRPr>
          </a:p>
          <a:p>
            <a:pPr algn="l">
              <a:lnSpc>
                <a:spcPct val="110000"/>
              </a:lnSpc>
            </a:pPr>
            <a:endParaRPr lang="he-IL" sz="1800" dirty="0">
              <a:latin typeface="Calibri" panose="020F0502020204030204" pitchFamily="34" charset="0"/>
              <a:ea typeface="Calibri" panose="020F0502020204030204" pitchFamily="34" charset="0"/>
              <a:cs typeface="Calibri" panose="020F0502020204030204" pitchFamily="34" charset="0"/>
            </a:endParaRPr>
          </a:p>
          <a:p>
            <a:pPr algn="l">
              <a:lnSpc>
                <a:spcPct val="110000"/>
              </a:lnSpc>
            </a:pPr>
            <a:endParaRPr lang="he-IL" sz="1800" dirty="0">
              <a:latin typeface="Calibri" panose="020F0502020204030204" pitchFamily="34" charset="0"/>
              <a:ea typeface="Calibri" panose="020F0502020204030204" pitchFamily="34" charset="0"/>
              <a:cs typeface="Calibri" panose="020F0502020204030204" pitchFamily="34" charset="0"/>
            </a:endParaRPr>
          </a:p>
          <a:p>
            <a:pPr algn="l">
              <a:lnSpc>
                <a:spcPct val="110000"/>
              </a:lnSpc>
            </a:pPr>
            <a:endParaRPr lang="he-IL" sz="1800" dirty="0">
              <a:latin typeface="Calibri" panose="020F0502020204030204" pitchFamily="34" charset="0"/>
              <a:ea typeface="Calibri" panose="020F0502020204030204" pitchFamily="34" charset="0"/>
              <a:cs typeface="Calibri" panose="020F0502020204030204" pitchFamily="34" charset="0"/>
            </a:endParaRPr>
          </a:p>
          <a:p>
            <a:pPr algn="l">
              <a:lnSpc>
                <a:spcPct val="110000"/>
              </a:lnSpc>
            </a:pPr>
            <a:endParaRPr lang="he-IL" sz="1800" dirty="0">
              <a:latin typeface="Calibri" panose="020F0502020204030204" pitchFamily="34" charset="0"/>
              <a:ea typeface="Calibri" panose="020F0502020204030204" pitchFamily="34" charset="0"/>
              <a:cs typeface="Calibri" panose="020F0502020204030204" pitchFamily="34" charset="0"/>
            </a:endParaRPr>
          </a:p>
        </p:txBody>
      </p:sp>
      <p:pic>
        <p:nvPicPr>
          <p:cNvPr id="6" name="Picture 55" descr="תמונה שמכילה צמח, ירוק&#10;&#10;התיאור נוצר באופן אוטומטי">
            <a:extLst>
              <a:ext uri="{FF2B5EF4-FFF2-40B4-BE49-F238E27FC236}">
                <a16:creationId xmlns:a16="http://schemas.microsoft.com/office/drawing/2014/main" id="{D4B50083-1BB0-4CCB-6D51-B54ED88BD57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8116" r="21003"/>
          <a:stretch/>
        </p:blipFill>
        <p:spPr>
          <a:xfrm>
            <a:off x="8580467" y="10"/>
            <a:ext cx="3611533" cy="6857990"/>
          </a:xfrm>
          <a:custGeom>
            <a:avLst/>
            <a:gdLst/>
            <a:ahLst/>
            <a:cxnLst/>
            <a:rect l="l" t="t" r="r" b="b"/>
            <a:pathLst>
              <a:path w="3810000" h="6858000">
                <a:moveTo>
                  <a:pt x="95627" y="0"/>
                </a:moveTo>
                <a:lnTo>
                  <a:pt x="3810000" y="0"/>
                </a:lnTo>
                <a:lnTo>
                  <a:pt x="3810000" y="6858000"/>
                </a:lnTo>
                <a:lnTo>
                  <a:pt x="13132" y="6858000"/>
                </a:lnTo>
                <a:cubicBezTo>
                  <a:pt x="13183" y="6857363"/>
                  <a:pt x="13234" y="6856727"/>
                  <a:pt x="13284" y="6856090"/>
                </a:cubicBezTo>
                <a:lnTo>
                  <a:pt x="31566" y="6805847"/>
                </a:lnTo>
                <a:lnTo>
                  <a:pt x="30463" y="6715381"/>
                </a:lnTo>
                <a:cubicBezTo>
                  <a:pt x="29585" y="6714082"/>
                  <a:pt x="28597" y="6713038"/>
                  <a:pt x="27533" y="6712286"/>
                </a:cubicBezTo>
                <a:lnTo>
                  <a:pt x="31288" y="6698474"/>
                </a:lnTo>
                <a:lnTo>
                  <a:pt x="29901" y="6686264"/>
                </a:lnTo>
                <a:cubicBezTo>
                  <a:pt x="29591" y="6639749"/>
                  <a:pt x="29281" y="6593234"/>
                  <a:pt x="28971" y="6546719"/>
                </a:cubicBezTo>
                <a:cubicBezTo>
                  <a:pt x="23415" y="6502008"/>
                  <a:pt x="3087" y="6462057"/>
                  <a:pt x="310" y="6408337"/>
                </a:cubicBezTo>
                <a:cubicBezTo>
                  <a:pt x="-2468" y="6354617"/>
                  <a:pt x="14431" y="6312397"/>
                  <a:pt x="12307" y="6224401"/>
                </a:cubicBezTo>
                <a:lnTo>
                  <a:pt x="27152" y="6147415"/>
                </a:lnTo>
                <a:lnTo>
                  <a:pt x="39044" y="6093837"/>
                </a:lnTo>
                <a:cubicBezTo>
                  <a:pt x="47718" y="6039281"/>
                  <a:pt x="47985" y="5964495"/>
                  <a:pt x="46816" y="5915901"/>
                </a:cubicBezTo>
                <a:cubicBezTo>
                  <a:pt x="43189" y="5876557"/>
                  <a:pt x="47196" y="5863739"/>
                  <a:pt x="33533" y="5831562"/>
                </a:cubicBezTo>
                <a:cubicBezTo>
                  <a:pt x="27901" y="5792459"/>
                  <a:pt x="47408" y="5747455"/>
                  <a:pt x="46555" y="5710909"/>
                </a:cubicBezTo>
                <a:cubicBezTo>
                  <a:pt x="53188" y="5686865"/>
                  <a:pt x="49116" y="5615845"/>
                  <a:pt x="62461" y="5602222"/>
                </a:cubicBezTo>
                <a:cubicBezTo>
                  <a:pt x="64066" y="5572067"/>
                  <a:pt x="49594" y="5555548"/>
                  <a:pt x="56185" y="5529979"/>
                </a:cubicBezTo>
                <a:lnTo>
                  <a:pt x="67961" y="5458854"/>
                </a:lnTo>
                <a:lnTo>
                  <a:pt x="110939" y="5353584"/>
                </a:lnTo>
                <a:cubicBezTo>
                  <a:pt x="123070" y="5308303"/>
                  <a:pt x="110671" y="5307524"/>
                  <a:pt x="128276" y="5249764"/>
                </a:cubicBezTo>
                <a:cubicBezTo>
                  <a:pt x="137692" y="5218499"/>
                  <a:pt x="146153" y="5160067"/>
                  <a:pt x="156749" y="5116288"/>
                </a:cubicBezTo>
                <a:cubicBezTo>
                  <a:pt x="167347" y="5072508"/>
                  <a:pt x="184838" y="5010298"/>
                  <a:pt x="191855" y="4987089"/>
                </a:cubicBezTo>
                <a:lnTo>
                  <a:pt x="219824" y="4934095"/>
                </a:lnTo>
                <a:cubicBezTo>
                  <a:pt x="223315" y="4926170"/>
                  <a:pt x="231151" y="4920904"/>
                  <a:pt x="231137" y="4903120"/>
                </a:cubicBezTo>
                <a:lnTo>
                  <a:pt x="219738" y="4827391"/>
                </a:lnTo>
                <a:cubicBezTo>
                  <a:pt x="223928" y="4818620"/>
                  <a:pt x="227939" y="4809255"/>
                  <a:pt x="231597" y="4799440"/>
                </a:cubicBezTo>
                <a:lnTo>
                  <a:pt x="233480" y="4793512"/>
                </a:lnTo>
                <a:cubicBezTo>
                  <a:pt x="233423" y="4793432"/>
                  <a:pt x="233367" y="4793351"/>
                  <a:pt x="233310" y="4793271"/>
                </a:cubicBezTo>
                <a:cubicBezTo>
                  <a:pt x="233275" y="4791711"/>
                  <a:pt x="233728" y="4789662"/>
                  <a:pt x="234882" y="4786765"/>
                </a:cubicBezTo>
                <a:lnTo>
                  <a:pt x="236914" y="4782703"/>
                </a:lnTo>
                <a:lnTo>
                  <a:pt x="246329" y="4683644"/>
                </a:lnTo>
                <a:cubicBezTo>
                  <a:pt x="256294" y="4677568"/>
                  <a:pt x="256527" y="4667288"/>
                  <a:pt x="253823" y="4655204"/>
                </a:cubicBezTo>
                <a:cubicBezTo>
                  <a:pt x="259521" y="4631796"/>
                  <a:pt x="280440" y="4574275"/>
                  <a:pt x="280514" y="4543195"/>
                </a:cubicBezTo>
                <a:cubicBezTo>
                  <a:pt x="272112" y="4519880"/>
                  <a:pt x="251340" y="4505102"/>
                  <a:pt x="254268" y="4468722"/>
                </a:cubicBezTo>
                <a:cubicBezTo>
                  <a:pt x="266696" y="4435462"/>
                  <a:pt x="236001" y="4395418"/>
                  <a:pt x="252728" y="4353998"/>
                </a:cubicBezTo>
                <a:cubicBezTo>
                  <a:pt x="256750" y="4339008"/>
                  <a:pt x="256168" y="4294115"/>
                  <a:pt x="248123" y="4286542"/>
                </a:cubicBezTo>
                <a:cubicBezTo>
                  <a:pt x="246365" y="4277371"/>
                  <a:pt x="249194" y="4266107"/>
                  <a:pt x="240584" y="4262777"/>
                </a:cubicBezTo>
                <a:cubicBezTo>
                  <a:pt x="230221" y="4256829"/>
                  <a:pt x="246153" y="4222259"/>
                  <a:pt x="233949" y="4228340"/>
                </a:cubicBezTo>
                <a:cubicBezTo>
                  <a:pt x="244865" y="4203839"/>
                  <a:pt x="223150" y="4187902"/>
                  <a:pt x="217758" y="4169004"/>
                </a:cubicBezTo>
                <a:cubicBezTo>
                  <a:pt x="228596" y="4149446"/>
                  <a:pt x="206597" y="4129080"/>
                  <a:pt x="203797" y="4086781"/>
                </a:cubicBezTo>
                <a:cubicBezTo>
                  <a:pt x="216334" y="4065199"/>
                  <a:pt x="201740" y="4058317"/>
                  <a:pt x="218344" y="4018957"/>
                </a:cubicBezTo>
                <a:cubicBezTo>
                  <a:pt x="216630" y="4017979"/>
                  <a:pt x="215034" y="4016614"/>
                  <a:pt x="213609" y="4014902"/>
                </a:cubicBezTo>
                <a:cubicBezTo>
                  <a:pt x="205325" y="4004955"/>
                  <a:pt x="204424" y="3985729"/>
                  <a:pt x="211594" y="3971964"/>
                </a:cubicBezTo>
                <a:cubicBezTo>
                  <a:pt x="233561" y="3910433"/>
                  <a:pt x="230991" y="3860613"/>
                  <a:pt x="234357" y="3812226"/>
                </a:cubicBezTo>
                <a:cubicBezTo>
                  <a:pt x="235501" y="3758242"/>
                  <a:pt x="209185" y="3801364"/>
                  <a:pt x="229596" y="3728573"/>
                </a:cubicBezTo>
                <a:cubicBezTo>
                  <a:pt x="219804" y="3724174"/>
                  <a:pt x="219047" y="3715890"/>
                  <a:pt x="223099" y="3700384"/>
                </a:cubicBezTo>
                <a:cubicBezTo>
                  <a:pt x="222942" y="3674360"/>
                  <a:pt x="199034" y="3683312"/>
                  <a:pt x="212511" y="3653063"/>
                </a:cubicBezTo>
                <a:cubicBezTo>
                  <a:pt x="207582" y="3623616"/>
                  <a:pt x="199349" y="3555881"/>
                  <a:pt x="193522" y="3523704"/>
                </a:cubicBezTo>
                <a:cubicBezTo>
                  <a:pt x="199728" y="3495169"/>
                  <a:pt x="185963" y="3494025"/>
                  <a:pt x="177551" y="3460001"/>
                </a:cubicBezTo>
                <a:cubicBezTo>
                  <a:pt x="184399" y="3442692"/>
                  <a:pt x="180138" y="3431687"/>
                  <a:pt x="172293" y="3422022"/>
                </a:cubicBezTo>
                <a:cubicBezTo>
                  <a:pt x="172567" y="3386386"/>
                  <a:pt x="159982" y="3357707"/>
                  <a:pt x="153640" y="3319632"/>
                </a:cubicBezTo>
                <a:cubicBezTo>
                  <a:pt x="117352" y="3267571"/>
                  <a:pt x="111308" y="3199530"/>
                  <a:pt x="102580" y="3174350"/>
                </a:cubicBezTo>
                <a:lnTo>
                  <a:pt x="101281" y="3168555"/>
                </a:lnTo>
                <a:cubicBezTo>
                  <a:pt x="101655" y="3163067"/>
                  <a:pt x="102030" y="3157580"/>
                  <a:pt x="102403" y="3152092"/>
                </a:cubicBezTo>
                <a:lnTo>
                  <a:pt x="103597" y="3145797"/>
                </a:lnTo>
                <a:cubicBezTo>
                  <a:pt x="104132" y="3141497"/>
                  <a:pt x="104119" y="3138691"/>
                  <a:pt x="103701" y="3136806"/>
                </a:cubicBezTo>
                <a:lnTo>
                  <a:pt x="108221" y="3088993"/>
                </a:lnTo>
                <a:cubicBezTo>
                  <a:pt x="109464" y="3064872"/>
                  <a:pt x="113188" y="3030250"/>
                  <a:pt x="111158" y="2992081"/>
                </a:cubicBezTo>
                <a:cubicBezTo>
                  <a:pt x="109031" y="2944441"/>
                  <a:pt x="104226" y="2942439"/>
                  <a:pt x="105565" y="2902844"/>
                </a:cubicBezTo>
                <a:cubicBezTo>
                  <a:pt x="107874" y="2897323"/>
                  <a:pt x="101362" y="2801618"/>
                  <a:pt x="105102" y="2797375"/>
                </a:cubicBezTo>
                <a:cubicBezTo>
                  <a:pt x="86174" y="2744941"/>
                  <a:pt x="109804" y="2750735"/>
                  <a:pt x="107241" y="2691357"/>
                </a:cubicBezTo>
                <a:cubicBezTo>
                  <a:pt x="107811" y="2665349"/>
                  <a:pt x="115946" y="2561129"/>
                  <a:pt x="145888" y="2542201"/>
                </a:cubicBezTo>
                <a:cubicBezTo>
                  <a:pt x="170455" y="2427400"/>
                  <a:pt x="123634" y="2367849"/>
                  <a:pt x="136292" y="2250554"/>
                </a:cubicBezTo>
                <a:cubicBezTo>
                  <a:pt x="110877" y="2215639"/>
                  <a:pt x="134601" y="2180816"/>
                  <a:pt x="130310" y="2141581"/>
                </a:cubicBezTo>
                <a:cubicBezTo>
                  <a:pt x="154051" y="2149219"/>
                  <a:pt x="117587" y="2094975"/>
                  <a:pt x="144587" y="2089095"/>
                </a:cubicBezTo>
                <a:cubicBezTo>
                  <a:pt x="142952" y="2082142"/>
                  <a:pt x="140513" y="2075590"/>
                  <a:pt x="137867" y="2069059"/>
                </a:cubicBezTo>
                <a:lnTo>
                  <a:pt x="136492" y="2065634"/>
                </a:lnTo>
                <a:cubicBezTo>
                  <a:pt x="136216" y="2060851"/>
                  <a:pt x="135939" y="2056067"/>
                  <a:pt x="135663" y="2051284"/>
                </a:cubicBezTo>
                <a:lnTo>
                  <a:pt x="124268" y="1960184"/>
                </a:lnTo>
                <a:cubicBezTo>
                  <a:pt x="138968" y="1926370"/>
                  <a:pt x="111716" y="1914873"/>
                  <a:pt x="131257" y="1873060"/>
                </a:cubicBezTo>
                <a:cubicBezTo>
                  <a:pt x="136329" y="1857442"/>
                  <a:pt x="139083" y="1807624"/>
                  <a:pt x="131724" y="1797311"/>
                </a:cubicBezTo>
                <a:cubicBezTo>
                  <a:pt x="130673" y="1786740"/>
                  <a:pt x="134293" y="1774954"/>
                  <a:pt x="126063" y="1769201"/>
                </a:cubicBezTo>
                <a:cubicBezTo>
                  <a:pt x="116300" y="1760126"/>
                  <a:pt x="134551" y="1725705"/>
                  <a:pt x="122085" y="1729500"/>
                </a:cubicBezTo>
                <a:cubicBezTo>
                  <a:pt x="134648" y="1705012"/>
                  <a:pt x="114449" y="1682158"/>
                  <a:pt x="110543" y="1659949"/>
                </a:cubicBezTo>
                <a:cubicBezTo>
                  <a:pt x="122664" y="1640913"/>
                  <a:pt x="102513" y="1613087"/>
                  <a:pt x="102892" y="1565607"/>
                </a:cubicBezTo>
                <a:cubicBezTo>
                  <a:pt x="116835" y="1544742"/>
                  <a:pt x="102976" y="1533616"/>
                  <a:pt x="122245" y="1494057"/>
                </a:cubicBezTo>
                <a:cubicBezTo>
                  <a:pt x="120629" y="1492563"/>
                  <a:pt x="119160" y="1490668"/>
                  <a:pt x="117883" y="1488429"/>
                </a:cubicBezTo>
                <a:cubicBezTo>
                  <a:pt x="110465" y="1475431"/>
                  <a:pt x="111002" y="1453942"/>
                  <a:pt x="119083" y="1440433"/>
                </a:cubicBezTo>
                <a:cubicBezTo>
                  <a:pt x="145274" y="1377630"/>
                  <a:pt x="146438" y="1321884"/>
                  <a:pt x="153340" y="1269148"/>
                </a:cubicBezTo>
                <a:cubicBezTo>
                  <a:pt x="158467" y="1209690"/>
                  <a:pt x="129360" y="1251077"/>
                  <a:pt x="154855" y="1175439"/>
                </a:cubicBezTo>
                <a:cubicBezTo>
                  <a:pt x="145538" y="1168218"/>
                  <a:pt x="145408" y="1158868"/>
                  <a:pt x="150548" y="1142685"/>
                </a:cubicBezTo>
                <a:cubicBezTo>
                  <a:pt x="152321" y="1113850"/>
                  <a:pt x="128121" y="1118007"/>
                  <a:pt x="143630" y="1087778"/>
                </a:cubicBezTo>
                <a:cubicBezTo>
                  <a:pt x="139451" y="1064261"/>
                  <a:pt x="125971" y="1018012"/>
                  <a:pt x="125476" y="1001580"/>
                </a:cubicBezTo>
                <a:cubicBezTo>
                  <a:pt x="123958" y="976962"/>
                  <a:pt x="134851" y="962709"/>
                  <a:pt x="134526" y="940069"/>
                </a:cubicBezTo>
                <a:cubicBezTo>
                  <a:pt x="142751" y="909988"/>
                  <a:pt x="129284" y="905409"/>
                  <a:pt x="123523" y="865739"/>
                </a:cubicBezTo>
                <a:cubicBezTo>
                  <a:pt x="131549" y="848234"/>
                  <a:pt x="128173" y="835030"/>
                  <a:pt x="121164" y="822450"/>
                </a:cubicBezTo>
                <a:cubicBezTo>
                  <a:pt x="124077" y="783082"/>
                  <a:pt x="113811" y="748321"/>
                  <a:pt x="110389" y="704665"/>
                </a:cubicBezTo>
                <a:cubicBezTo>
                  <a:pt x="120144" y="656264"/>
                  <a:pt x="99869" y="633697"/>
                  <a:pt x="96299" y="587032"/>
                </a:cubicBezTo>
                <a:cubicBezTo>
                  <a:pt x="87861" y="539988"/>
                  <a:pt x="66571" y="452493"/>
                  <a:pt x="59759" y="422399"/>
                </a:cubicBezTo>
                <a:cubicBezTo>
                  <a:pt x="62865" y="416491"/>
                  <a:pt x="59682" y="404768"/>
                  <a:pt x="55429" y="406467"/>
                </a:cubicBezTo>
                <a:cubicBezTo>
                  <a:pt x="56742" y="400038"/>
                  <a:pt x="64884" y="384166"/>
                  <a:pt x="58062" y="383409"/>
                </a:cubicBezTo>
                <a:cubicBezTo>
                  <a:pt x="57210" y="351894"/>
                  <a:pt x="61145" y="320031"/>
                  <a:pt x="69487" y="290892"/>
                </a:cubicBezTo>
                <a:cubicBezTo>
                  <a:pt x="57686" y="231306"/>
                  <a:pt x="89539" y="260845"/>
                  <a:pt x="86198" y="217175"/>
                </a:cubicBezTo>
                <a:cubicBezTo>
                  <a:pt x="72715" y="183379"/>
                  <a:pt x="83646" y="168958"/>
                  <a:pt x="74643" y="129155"/>
                </a:cubicBezTo>
                <a:cubicBezTo>
                  <a:pt x="96697" y="112411"/>
                  <a:pt x="72236" y="90977"/>
                  <a:pt x="78417" y="74202"/>
                </a:cubicBezTo>
                <a:cubicBezTo>
                  <a:pt x="59029" y="57686"/>
                  <a:pt x="81827" y="29115"/>
                  <a:pt x="94183" y="4683"/>
                </a:cubicBezTo>
                <a:close/>
              </a:path>
            </a:pathLst>
          </a:custGeom>
        </p:spPr>
      </p:pic>
    </p:spTree>
    <p:extLst>
      <p:ext uri="{BB962C8B-B14F-4D97-AF65-F5344CB8AC3E}">
        <p14:creationId xmlns:p14="http://schemas.microsoft.com/office/powerpoint/2010/main" val="6926416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7A0A2587-74F2-3A84-B831-BE65AA5A24B8}"/>
              </a:ext>
            </a:extLst>
          </p:cNvPr>
          <p:cNvSpPr>
            <a:spLocks noGrp="1"/>
          </p:cNvSpPr>
          <p:nvPr>
            <p:ph type="title"/>
          </p:nvPr>
        </p:nvSpPr>
        <p:spPr>
          <a:xfrm>
            <a:off x="2077061" y="352839"/>
            <a:ext cx="6635068" cy="1351472"/>
          </a:xfrm>
        </p:spPr>
        <p:txBody>
          <a:bodyPr>
            <a:noAutofit/>
          </a:bodyPr>
          <a:lstStyle/>
          <a:p>
            <a:pPr algn="ctr" rtl="1"/>
            <a:r>
              <a:rPr lang="en-US" b="1" dirty="0">
                <a:solidFill>
                  <a:schemeClr val="tx1">
                    <a:lumMod val="85000"/>
                    <a:lumOff val="15000"/>
                  </a:schemeClr>
                </a:solidFill>
                <a:latin typeface="Calibri" panose="020F0502020204030204" pitchFamily="34" charset="0"/>
                <a:ea typeface="Calibri" panose="020F0502020204030204" pitchFamily="34" charset="0"/>
                <a:cs typeface="Calibri" panose="020F0502020204030204" pitchFamily="34" charset="0"/>
              </a:rPr>
              <a:t>Goals</a:t>
            </a:r>
            <a:br>
              <a:rPr lang="he-IL" sz="3600" dirty="0">
                <a:solidFill>
                  <a:schemeClr val="tx1">
                    <a:lumMod val="85000"/>
                    <a:lumOff val="15000"/>
                  </a:schemeClr>
                </a:solidFill>
                <a:latin typeface="Calibri" panose="020F0502020204030204" pitchFamily="34" charset="0"/>
                <a:ea typeface="Calibri" panose="020F0502020204030204" pitchFamily="34" charset="0"/>
                <a:cs typeface="Calibri" panose="020F0502020204030204" pitchFamily="34" charset="0"/>
              </a:rPr>
            </a:br>
            <a:r>
              <a:rPr lang="en-US" sz="3600" dirty="0">
                <a:solidFill>
                  <a:schemeClr val="tx1">
                    <a:lumMod val="85000"/>
                    <a:lumOff val="15000"/>
                  </a:schemeClr>
                </a:solidFill>
                <a:latin typeface="Calibri" panose="020F0502020204030204" pitchFamily="34" charset="0"/>
                <a:ea typeface="Calibri" panose="020F0502020204030204" pitchFamily="34" charset="0"/>
                <a:cs typeface="Calibri" panose="020F0502020204030204" pitchFamily="34" charset="0"/>
              </a:rPr>
              <a:t>Ministry of Education 5 year plan</a:t>
            </a:r>
            <a:endParaRPr lang="he-IL" sz="3600" dirty="0">
              <a:latin typeface="Calibri" panose="020F0502020204030204" pitchFamily="34" charset="0"/>
              <a:ea typeface="Calibri" panose="020F0502020204030204" pitchFamily="34" charset="0"/>
              <a:cs typeface="Calibri" panose="020F0502020204030204" pitchFamily="34" charset="0"/>
            </a:endParaRPr>
          </a:p>
        </p:txBody>
      </p:sp>
      <p:pic>
        <p:nvPicPr>
          <p:cNvPr id="9" name="Picture 37">
            <a:extLst>
              <a:ext uri="{FF2B5EF4-FFF2-40B4-BE49-F238E27FC236}">
                <a16:creationId xmlns:a16="http://schemas.microsoft.com/office/drawing/2014/main" id="{B5B90DB2-A413-BC67-BDD6-FFA79FF381E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34359" r="19431" b="-1"/>
          <a:stretch/>
        </p:blipFill>
        <p:spPr>
          <a:xfrm flipH="1">
            <a:off x="233577" y="1"/>
            <a:ext cx="1975146" cy="6858001"/>
          </a:xfrm>
          <a:custGeom>
            <a:avLst/>
            <a:gdLst/>
            <a:ahLst/>
            <a:cxnLst/>
            <a:rect l="l" t="t" r="r" b="b"/>
            <a:pathLst>
              <a:path w="3695699" h="6858001">
                <a:moveTo>
                  <a:pt x="0" y="0"/>
                </a:moveTo>
                <a:lnTo>
                  <a:pt x="3435129" y="0"/>
                </a:lnTo>
                <a:lnTo>
                  <a:pt x="3430599" y="17349"/>
                </a:lnTo>
                <a:cubicBezTo>
                  <a:pt x="3437542" y="19835"/>
                  <a:pt x="3423757" y="30822"/>
                  <a:pt x="3427683" y="38871"/>
                </a:cubicBezTo>
                <a:cubicBezTo>
                  <a:pt x="3431230" y="44698"/>
                  <a:pt x="3427877" y="49388"/>
                  <a:pt x="3427096" y="55116"/>
                </a:cubicBezTo>
                <a:cubicBezTo>
                  <a:pt x="3429620" y="62945"/>
                  <a:pt x="3421946" y="87211"/>
                  <a:pt x="3417356" y="93331"/>
                </a:cubicBezTo>
                <a:cubicBezTo>
                  <a:pt x="3401974" y="107607"/>
                  <a:pt x="3409629" y="143436"/>
                  <a:pt x="3397765" y="155370"/>
                </a:cubicBezTo>
                <a:cubicBezTo>
                  <a:pt x="3395800" y="159886"/>
                  <a:pt x="3394789" y="164378"/>
                  <a:pt x="3394373" y="168831"/>
                </a:cubicBezTo>
                <a:lnTo>
                  <a:pt x="3394553" y="181402"/>
                </a:lnTo>
                <a:lnTo>
                  <a:pt x="3397293" y="185192"/>
                </a:lnTo>
                <a:lnTo>
                  <a:pt x="3395923" y="192756"/>
                </a:lnTo>
                <a:cubicBezTo>
                  <a:pt x="3396018" y="193497"/>
                  <a:pt x="3396112" y="194237"/>
                  <a:pt x="3396207" y="194978"/>
                </a:cubicBezTo>
                <a:cubicBezTo>
                  <a:pt x="3396531" y="199154"/>
                  <a:pt x="3396856" y="203330"/>
                  <a:pt x="3397180" y="207506"/>
                </a:cubicBezTo>
                <a:cubicBezTo>
                  <a:pt x="3382438" y="200939"/>
                  <a:pt x="3394549" y="241317"/>
                  <a:pt x="3383191" y="229051"/>
                </a:cubicBezTo>
                <a:cubicBezTo>
                  <a:pt x="3382519" y="234401"/>
                  <a:pt x="3381383" y="237332"/>
                  <a:pt x="3380194" y="239137"/>
                </a:cubicBezTo>
                <a:lnTo>
                  <a:pt x="3349267" y="310262"/>
                </a:lnTo>
                <a:lnTo>
                  <a:pt x="3344455" y="381704"/>
                </a:lnTo>
                <a:cubicBezTo>
                  <a:pt x="3343420" y="464598"/>
                  <a:pt x="3338482" y="511985"/>
                  <a:pt x="3327551" y="571873"/>
                </a:cubicBezTo>
                <a:cubicBezTo>
                  <a:pt x="3316620" y="631761"/>
                  <a:pt x="3309762" y="702429"/>
                  <a:pt x="3278869" y="741030"/>
                </a:cubicBezTo>
                <a:lnTo>
                  <a:pt x="3239259" y="957888"/>
                </a:lnTo>
                <a:cubicBezTo>
                  <a:pt x="3267597" y="1021376"/>
                  <a:pt x="3235647" y="1004478"/>
                  <a:pt x="3243890" y="1047869"/>
                </a:cubicBezTo>
                <a:cubicBezTo>
                  <a:pt x="3245988" y="1077107"/>
                  <a:pt x="3228006" y="1101189"/>
                  <a:pt x="3221700" y="1118244"/>
                </a:cubicBezTo>
                <a:cubicBezTo>
                  <a:pt x="3220198" y="1120922"/>
                  <a:pt x="3213346" y="1188569"/>
                  <a:pt x="3211078" y="1190394"/>
                </a:cubicBezTo>
                <a:cubicBezTo>
                  <a:pt x="3204899" y="1218939"/>
                  <a:pt x="3210276" y="1253036"/>
                  <a:pt x="3199704" y="1304585"/>
                </a:cubicBezTo>
                <a:cubicBezTo>
                  <a:pt x="3199438" y="1346246"/>
                  <a:pt x="3168623" y="1413431"/>
                  <a:pt x="3167741" y="1449444"/>
                </a:cubicBezTo>
                <a:cubicBezTo>
                  <a:pt x="3180911" y="1471132"/>
                  <a:pt x="3193362" y="1499173"/>
                  <a:pt x="3194410" y="1520667"/>
                </a:cubicBezTo>
                <a:cubicBezTo>
                  <a:pt x="3181228" y="1513763"/>
                  <a:pt x="3199978" y="1547097"/>
                  <a:pt x="3184473" y="1547038"/>
                </a:cubicBezTo>
                <a:cubicBezTo>
                  <a:pt x="3185153" y="1550949"/>
                  <a:pt x="3186303" y="1554741"/>
                  <a:pt x="3187573" y="1558550"/>
                </a:cubicBezTo>
                <a:lnTo>
                  <a:pt x="3188231" y="1560544"/>
                </a:lnTo>
                <a:lnTo>
                  <a:pt x="3188195" y="1568317"/>
                </a:lnTo>
                <a:lnTo>
                  <a:pt x="3191518" y="1570772"/>
                </a:lnTo>
                <a:lnTo>
                  <a:pt x="3193853" y="1582659"/>
                </a:lnTo>
                <a:cubicBezTo>
                  <a:pt x="3194213" y="1587070"/>
                  <a:pt x="3193997" y="1591769"/>
                  <a:pt x="3192857" y="1596890"/>
                </a:cubicBezTo>
                <a:cubicBezTo>
                  <a:pt x="3185716" y="1609144"/>
                  <a:pt x="3191593" y="1629575"/>
                  <a:pt x="3189686" y="1647479"/>
                </a:cubicBezTo>
                <a:lnTo>
                  <a:pt x="3187125" y="1655568"/>
                </a:lnTo>
                <a:cubicBezTo>
                  <a:pt x="3187259" y="1659315"/>
                  <a:pt x="3192418" y="1733399"/>
                  <a:pt x="3192552" y="1737146"/>
                </a:cubicBezTo>
                <a:cubicBezTo>
                  <a:pt x="3236684" y="1834597"/>
                  <a:pt x="3210475" y="1851660"/>
                  <a:pt x="3219437" y="1908917"/>
                </a:cubicBezTo>
                <a:lnTo>
                  <a:pt x="3220572" y="1915235"/>
                </a:lnTo>
                <a:cubicBezTo>
                  <a:pt x="3225642" y="1919319"/>
                  <a:pt x="3228448" y="1945519"/>
                  <a:pt x="3226946" y="1954447"/>
                </a:cubicBezTo>
                <a:cubicBezTo>
                  <a:pt x="3219553" y="1979351"/>
                  <a:pt x="3239504" y="2001442"/>
                  <a:pt x="3234148" y="2021397"/>
                </a:cubicBezTo>
                <a:cubicBezTo>
                  <a:pt x="3234224" y="2026740"/>
                  <a:pt x="3235084" y="2031233"/>
                  <a:pt x="3236424" y="2035173"/>
                </a:cubicBezTo>
                <a:lnTo>
                  <a:pt x="3241339" y="2045116"/>
                </a:lnTo>
                <a:lnTo>
                  <a:pt x="3233470" y="2098623"/>
                </a:lnTo>
                <a:cubicBezTo>
                  <a:pt x="3230495" y="2129687"/>
                  <a:pt x="3232618" y="2188321"/>
                  <a:pt x="3230016" y="2240964"/>
                </a:cubicBezTo>
                <a:cubicBezTo>
                  <a:pt x="3226602" y="2283982"/>
                  <a:pt x="3232644" y="2342030"/>
                  <a:pt x="3237809" y="2379644"/>
                </a:cubicBezTo>
                <a:cubicBezTo>
                  <a:pt x="3244462" y="2409884"/>
                  <a:pt x="3221747" y="2435219"/>
                  <a:pt x="3237054" y="2459103"/>
                </a:cubicBezTo>
                <a:cubicBezTo>
                  <a:pt x="3245536" y="2488997"/>
                  <a:pt x="3251426" y="2510390"/>
                  <a:pt x="3255285" y="2538679"/>
                </a:cubicBezTo>
                <a:cubicBezTo>
                  <a:pt x="3258296" y="2574322"/>
                  <a:pt x="3245460" y="2589819"/>
                  <a:pt x="3245073" y="2622720"/>
                </a:cubicBezTo>
                <a:lnTo>
                  <a:pt x="3252960" y="2736087"/>
                </a:lnTo>
                <a:cubicBezTo>
                  <a:pt x="3245577" y="2772183"/>
                  <a:pt x="3230063" y="2856752"/>
                  <a:pt x="3218681" y="2902964"/>
                </a:cubicBezTo>
                <a:cubicBezTo>
                  <a:pt x="3212624" y="2927969"/>
                  <a:pt x="3209733" y="2973979"/>
                  <a:pt x="3203641" y="3008786"/>
                </a:cubicBezTo>
                <a:cubicBezTo>
                  <a:pt x="3197547" y="3043595"/>
                  <a:pt x="3186644" y="3093251"/>
                  <a:pt x="3182123" y="3111815"/>
                </a:cubicBezTo>
                <a:lnTo>
                  <a:pt x="3176517" y="3120169"/>
                </a:lnTo>
                <a:lnTo>
                  <a:pt x="3177035" y="3121646"/>
                </a:lnTo>
                <a:cubicBezTo>
                  <a:pt x="3177423" y="3127588"/>
                  <a:pt x="3176129" y="3130763"/>
                  <a:pt x="3174093" y="3132705"/>
                </a:cubicBezTo>
                <a:lnTo>
                  <a:pt x="3171045" y="3134220"/>
                </a:lnTo>
                <a:lnTo>
                  <a:pt x="3168274" y="3141524"/>
                </a:lnTo>
                <a:lnTo>
                  <a:pt x="3160781" y="3155149"/>
                </a:lnTo>
                <a:cubicBezTo>
                  <a:pt x="3160949" y="3156237"/>
                  <a:pt x="3161116" y="3157326"/>
                  <a:pt x="3161284" y="3158414"/>
                </a:cubicBezTo>
                <a:lnTo>
                  <a:pt x="3152950" y="3180080"/>
                </a:lnTo>
                <a:lnTo>
                  <a:pt x="3153739" y="3180719"/>
                </a:lnTo>
                <a:cubicBezTo>
                  <a:pt x="3155321" y="3182647"/>
                  <a:pt x="3156128" y="3184999"/>
                  <a:pt x="3155342" y="3188313"/>
                </a:cubicBezTo>
                <a:cubicBezTo>
                  <a:pt x="3169797" y="3188216"/>
                  <a:pt x="3159934" y="3192271"/>
                  <a:pt x="3156340" y="3202049"/>
                </a:cubicBezTo>
                <a:cubicBezTo>
                  <a:pt x="3177988" y="3204083"/>
                  <a:pt x="3159779" y="3228842"/>
                  <a:pt x="3169832" y="3237938"/>
                </a:cubicBezTo>
                <a:cubicBezTo>
                  <a:pt x="3166705" y="3245075"/>
                  <a:pt x="3163793" y="3252659"/>
                  <a:pt x="3161244" y="3260564"/>
                </a:cubicBezTo>
                <a:lnTo>
                  <a:pt x="3160005" y="3265314"/>
                </a:lnTo>
                <a:cubicBezTo>
                  <a:pt x="3160063" y="3265371"/>
                  <a:pt x="3160124" y="3265428"/>
                  <a:pt x="3160184" y="3265486"/>
                </a:cubicBezTo>
                <a:cubicBezTo>
                  <a:pt x="3160345" y="3266694"/>
                  <a:pt x="3160101" y="3268319"/>
                  <a:pt x="3159279" y="3270659"/>
                </a:cubicBezTo>
                <a:lnTo>
                  <a:pt x="3157747" y="3273971"/>
                </a:lnTo>
                <a:lnTo>
                  <a:pt x="3155343" y="3283185"/>
                </a:lnTo>
                <a:cubicBezTo>
                  <a:pt x="3155517" y="3284422"/>
                  <a:pt x="3155689" y="3285657"/>
                  <a:pt x="3155860" y="3286893"/>
                </a:cubicBezTo>
                <a:lnTo>
                  <a:pt x="3158001" y="3289146"/>
                </a:lnTo>
                <a:lnTo>
                  <a:pt x="3157508" y="3289877"/>
                </a:lnTo>
                <a:cubicBezTo>
                  <a:pt x="3151604" y="3294411"/>
                  <a:pt x="3144966" y="3293561"/>
                  <a:pt x="3159853" y="3309833"/>
                </a:cubicBezTo>
                <a:cubicBezTo>
                  <a:pt x="3149181" y="3321561"/>
                  <a:pt x="3158789" y="3329345"/>
                  <a:pt x="3157392" y="3351579"/>
                </a:cubicBezTo>
                <a:cubicBezTo>
                  <a:pt x="3148710" y="3357083"/>
                  <a:pt x="3149361" y="3365079"/>
                  <a:pt x="3152871" y="3374240"/>
                </a:cubicBezTo>
                <a:cubicBezTo>
                  <a:pt x="3148885" y="3383513"/>
                  <a:pt x="3145239" y="3392740"/>
                  <a:pt x="3142119" y="3402557"/>
                </a:cubicBezTo>
                <a:lnTo>
                  <a:pt x="3138061" y="3419585"/>
                </a:lnTo>
                <a:lnTo>
                  <a:pt x="3139796" y="3424940"/>
                </a:lnTo>
                <a:cubicBezTo>
                  <a:pt x="3142520" y="3434326"/>
                  <a:pt x="3143300" y="3443700"/>
                  <a:pt x="3137669" y="3463264"/>
                </a:cubicBezTo>
                <a:cubicBezTo>
                  <a:pt x="3147380" y="3480689"/>
                  <a:pt x="3167781" y="3490510"/>
                  <a:pt x="3168140" y="3518969"/>
                </a:cubicBezTo>
                <a:cubicBezTo>
                  <a:pt x="3159473" y="3545761"/>
                  <a:pt x="3191152" y="3574399"/>
                  <a:pt x="3179206" y="3607864"/>
                </a:cubicBezTo>
                <a:cubicBezTo>
                  <a:pt x="3176757" y="3619813"/>
                  <a:pt x="3181069" y="3654600"/>
                  <a:pt x="3189125" y="3659839"/>
                </a:cubicBezTo>
                <a:cubicBezTo>
                  <a:pt x="3191518" y="3666815"/>
                  <a:pt x="3189857" y="3675779"/>
                  <a:pt x="3198077" y="3677681"/>
                </a:cubicBezTo>
                <a:cubicBezTo>
                  <a:pt x="3208136" y="3681475"/>
                  <a:pt x="3196345" y="3709561"/>
                  <a:pt x="3207094" y="3703876"/>
                </a:cubicBezTo>
                <a:cubicBezTo>
                  <a:pt x="3199084" y="3723751"/>
                  <a:pt x="3220453" y="3734396"/>
                  <a:pt x="3227016" y="3748633"/>
                </a:cubicBezTo>
                <a:cubicBezTo>
                  <a:pt x="3218663" y="3764666"/>
                  <a:pt x="3240667" y="3778725"/>
                  <a:pt x="3246806" y="3811324"/>
                </a:cubicBezTo>
                <a:cubicBezTo>
                  <a:pt x="3237058" y="3829063"/>
                  <a:pt x="3251097" y="3833247"/>
                  <a:pt x="3239091" y="3865102"/>
                </a:cubicBezTo>
                <a:cubicBezTo>
                  <a:pt x="3240755" y="3865725"/>
                  <a:pt x="3242340" y="3866659"/>
                  <a:pt x="3243800" y="3867874"/>
                </a:cubicBezTo>
                <a:cubicBezTo>
                  <a:pt x="3252276" y="3874935"/>
                  <a:pt x="3254724" y="3889782"/>
                  <a:pt x="3249268" y="3901031"/>
                </a:cubicBezTo>
                <a:cubicBezTo>
                  <a:pt x="3234180" y="3950514"/>
                  <a:pt x="3270886" y="3938724"/>
                  <a:pt x="3271850" y="3976535"/>
                </a:cubicBezTo>
                <a:cubicBezTo>
                  <a:pt x="3275333" y="4018513"/>
                  <a:pt x="3265836" y="4033210"/>
                  <a:pt x="3253128" y="4091308"/>
                </a:cubicBezTo>
                <a:cubicBezTo>
                  <a:pt x="3262530" y="4093945"/>
                  <a:pt x="3263925" y="4100312"/>
                  <a:pt x="3261491" y="4112665"/>
                </a:cubicBezTo>
                <a:cubicBezTo>
                  <a:pt x="3263824" y="4132845"/>
                  <a:pt x="3285122" y="4124005"/>
                  <a:pt x="3275235" y="4148543"/>
                </a:cubicBezTo>
                <a:cubicBezTo>
                  <a:pt x="3282222" y="4163609"/>
                  <a:pt x="3300717" y="4191930"/>
                  <a:pt x="3303406" y="4203059"/>
                </a:cubicBezTo>
                <a:cubicBezTo>
                  <a:pt x="3307769" y="4216879"/>
                  <a:pt x="3289765" y="4198911"/>
                  <a:pt x="3291377" y="4215304"/>
                </a:cubicBezTo>
                <a:cubicBezTo>
                  <a:pt x="3295421" y="4234470"/>
                  <a:pt x="3290844" y="4240556"/>
                  <a:pt x="3303627" y="4247412"/>
                </a:cubicBezTo>
                <a:cubicBezTo>
                  <a:pt x="3300302" y="4270043"/>
                  <a:pt x="3313094" y="4269840"/>
                  <a:pt x="3323715" y="4295574"/>
                </a:cubicBezTo>
                <a:cubicBezTo>
                  <a:pt x="3318854" y="4309546"/>
                  <a:pt x="3323708" y="4317748"/>
                  <a:pt x="3331757" y="4324626"/>
                </a:cubicBezTo>
                <a:cubicBezTo>
                  <a:pt x="3334500" y="4352298"/>
                  <a:pt x="3348521" y="4373553"/>
                  <a:pt x="3357571" y="4402594"/>
                </a:cubicBezTo>
                <a:cubicBezTo>
                  <a:pt x="3395421" y="4440113"/>
                  <a:pt x="3406716" y="4492429"/>
                  <a:pt x="3416883" y="4511276"/>
                </a:cubicBezTo>
                <a:lnTo>
                  <a:pt x="3418568" y="4515669"/>
                </a:lnTo>
                <a:cubicBezTo>
                  <a:pt x="3418685" y="4519956"/>
                  <a:pt x="3418801" y="4524244"/>
                  <a:pt x="3418918" y="4528531"/>
                </a:cubicBezTo>
                <a:cubicBezTo>
                  <a:pt x="3418727" y="4530191"/>
                  <a:pt x="3418537" y="4531850"/>
                  <a:pt x="3418346" y="4533510"/>
                </a:cubicBezTo>
                <a:cubicBezTo>
                  <a:pt x="3418215" y="4536889"/>
                  <a:pt x="3418462" y="4539065"/>
                  <a:pt x="3419005" y="4540494"/>
                </a:cubicBezTo>
                <a:lnTo>
                  <a:pt x="3424268" y="4595886"/>
                </a:lnTo>
                <a:cubicBezTo>
                  <a:pt x="3429156" y="4624362"/>
                  <a:pt x="3443934" y="4682306"/>
                  <a:pt x="3448330" y="4711348"/>
                </a:cubicBezTo>
                <a:lnTo>
                  <a:pt x="3445621" y="4714874"/>
                </a:lnTo>
                <a:cubicBezTo>
                  <a:pt x="3444103" y="4718397"/>
                  <a:pt x="3443735" y="4723077"/>
                  <a:pt x="3445980" y="4730345"/>
                </a:cubicBezTo>
                <a:lnTo>
                  <a:pt x="3446976" y="4731926"/>
                </a:lnTo>
                <a:lnTo>
                  <a:pt x="3443720" y="4745408"/>
                </a:lnTo>
                <a:cubicBezTo>
                  <a:pt x="3444756" y="4771155"/>
                  <a:pt x="3455466" y="4843107"/>
                  <a:pt x="3453194" y="4886406"/>
                </a:cubicBezTo>
                <a:cubicBezTo>
                  <a:pt x="3454856" y="4906631"/>
                  <a:pt x="3481235" y="5008239"/>
                  <a:pt x="3455210" y="5025296"/>
                </a:cubicBezTo>
                <a:cubicBezTo>
                  <a:pt x="3442202" y="5116320"/>
                  <a:pt x="3464654" y="5119078"/>
                  <a:pt x="3462841" y="5211091"/>
                </a:cubicBezTo>
                <a:cubicBezTo>
                  <a:pt x="3469390" y="5269669"/>
                  <a:pt x="3462794" y="5327391"/>
                  <a:pt x="3469385" y="5356669"/>
                </a:cubicBezTo>
                <a:cubicBezTo>
                  <a:pt x="3471479" y="5361935"/>
                  <a:pt x="3474277" y="5366825"/>
                  <a:pt x="3477268" y="5371683"/>
                </a:cubicBezTo>
                <a:lnTo>
                  <a:pt x="3478824" y="5374232"/>
                </a:lnTo>
                <a:lnTo>
                  <a:pt x="3486664" y="5427532"/>
                </a:lnTo>
                <a:lnTo>
                  <a:pt x="3499845" y="5523238"/>
                </a:lnTo>
                <a:cubicBezTo>
                  <a:pt x="3496480" y="5535759"/>
                  <a:pt x="3498126" y="5574631"/>
                  <a:pt x="3505782" y="5582050"/>
                </a:cubicBezTo>
                <a:cubicBezTo>
                  <a:pt x="3507640" y="5590169"/>
                  <a:pt x="3505294" y="5599602"/>
                  <a:pt x="3513368" y="5603412"/>
                </a:cubicBezTo>
                <a:cubicBezTo>
                  <a:pt x="3518549" y="5620896"/>
                  <a:pt x="3530454" y="5660930"/>
                  <a:pt x="3536869" y="5686953"/>
                </a:cubicBezTo>
                <a:cubicBezTo>
                  <a:pt x="3527290" y="5702684"/>
                  <a:pt x="3548216" y="5722678"/>
                  <a:pt x="3551859" y="5759548"/>
                </a:cubicBezTo>
                <a:cubicBezTo>
                  <a:pt x="3540751" y="5776843"/>
                  <a:pt x="3554471" y="5784377"/>
                  <a:pt x="3540024" y="5816599"/>
                </a:cubicBezTo>
                <a:cubicBezTo>
                  <a:pt x="3541640" y="5817630"/>
                  <a:pt x="3543154" y="5818984"/>
                  <a:pt x="3544521" y="5820619"/>
                </a:cubicBezTo>
                <a:cubicBezTo>
                  <a:pt x="3552455" y="5830118"/>
                  <a:pt x="3553767" y="5846834"/>
                  <a:pt x="3547449" y="5857956"/>
                </a:cubicBezTo>
                <a:cubicBezTo>
                  <a:pt x="3528571" y="5908761"/>
                  <a:pt x="3532186" y="5952107"/>
                  <a:pt x="3530253" y="5993572"/>
                </a:cubicBezTo>
                <a:cubicBezTo>
                  <a:pt x="3530522" y="6040113"/>
                  <a:pt x="3553891" y="6005695"/>
                  <a:pt x="3536734" y="6066404"/>
                </a:cubicBezTo>
                <a:cubicBezTo>
                  <a:pt x="3545935" y="6071268"/>
                  <a:pt x="3546842" y="6078512"/>
                  <a:pt x="3543461" y="6091477"/>
                </a:cubicBezTo>
                <a:cubicBezTo>
                  <a:pt x="3549602" y="6107585"/>
                  <a:pt x="3568275" y="6137061"/>
                  <a:pt x="3573577" y="6163051"/>
                </a:cubicBezTo>
                <a:cubicBezTo>
                  <a:pt x="3577046" y="6182032"/>
                  <a:pt x="3572259" y="6223892"/>
                  <a:pt x="3575275" y="6247420"/>
                </a:cubicBezTo>
                <a:cubicBezTo>
                  <a:pt x="3570217" y="6271412"/>
                  <a:pt x="3583023" y="6273898"/>
                  <a:pt x="3591673" y="6304222"/>
                </a:cubicBezTo>
                <a:cubicBezTo>
                  <a:pt x="3585743" y="6318440"/>
                  <a:pt x="3589967" y="6328418"/>
                  <a:pt x="3597489" y="6337624"/>
                </a:cubicBezTo>
                <a:cubicBezTo>
                  <a:pt x="3598113" y="6368401"/>
                  <a:pt x="3610504" y="6394558"/>
                  <a:pt x="3617330" y="6428161"/>
                </a:cubicBezTo>
                <a:cubicBezTo>
                  <a:pt x="3612404" y="6466489"/>
                  <a:pt x="3633001" y="6482393"/>
                  <a:pt x="3640218" y="6518318"/>
                </a:cubicBezTo>
                <a:cubicBezTo>
                  <a:pt x="3625420" y="6557419"/>
                  <a:pt x="3668862" y="6537820"/>
                  <a:pt x="3670788" y="6568733"/>
                </a:cubicBezTo>
                <a:cubicBezTo>
                  <a:pt x="3659124" y="6621466"/>
                  <a:pt x="3685482" y="6565072"/>
                  <a:pt x="3687763" y="6643164"/>
                </a:cubicBezTo>
                <a:cubicBezTo>
                  <a:pt x="3685396" y="6647995"/>
                  <a:pt x="3689317" y="6656838"/>
                  <a:pt x="3693097" y="6655183"/>
                </a:cubicBezTo>
                <a:cubicBezTo>
                  <a:pt x="3693444" y="6672318"/>
                  <a:pt x="3690193" y="6715787"/>
                  <a:pt x="3689847" y="6745974"/>
                </a:cubicBezTo>
                <a:cubicBezTo>
                  <a:pt x="3689583" y="6773144"/>
                  <a:pt x="3690048" y="6817635"/>
                  <a:pt x="3691023" y="6836306"/>
                </a:cubicBezTo>
                <a:lnTo>
                  <a:pt x="3695699" y="6858001"/>
                </a:lnTo>
                <a:lnTo>
                  <a:pt x="0" y="6858000"/>
                </a:lnTo>
                <a:close/>
              </a:path>
            </a:pathLst>
          </a:custGeom>
        </p:spPr>
      </p:pic>
      <p:sp>
        <p:nvSpPr>
          <p:cNvPr id="17" name="מציין מיקום תוכן 2">
            <a:extLst>
              <a:ext uri="{FF2B5EF4-FFF2-40B4-BE49-F238E27FC236}">
                <a16:creationId xmlns:a16="http://schemas.microsoft.com/office/drawing/2014/main" id="{B0F3976A-BECA-235C-300F-A9929946FD86}"/>
              </a:ext>
            </a:extLst>
          </p:cNvPr>
          <p:cNvSpPr>
            <a:spLocks noGrp="1"/>
          </p:cNvSpPr>
          <p:nvPr>
            <p:ph idx="1"/>
          </p:nvPr>
        </p:nvSpPr>
        <p:spPr>
          <a:xfrm>
            <a:off x="2181632" y="1908313"/>
            <a:ext cx="6454368" cy="4596848"/>
          </a:xfrm>
        </p:spPr>
        <p:txBody>
          <a:bodyPr>
            <a:normAutofit/>
          </a:bodyPr>
          <a:lstStyle/>
          <a:p>
            <a:pPr marL="342900" indent="-342900" algn="l">
              <a:lnSpc>
                <a:spcPct val="110000"/>
              </a:lnSpc>
              <a:buClr>
                <a:schemeClr val="bg1">
                  <a:lumMod val="75000"/>
                </a:schemeClr>
              </a:buClr>
              <a:buFont typeface="Arial" panose="020B0604020202020204" pitchFamily="34" charset="0"/>
              <a:buChar char="•"/>
            </a:pPr>
            <a:r>
              <a:rPr lang="en-US" sz="2400" dirty="0">
                <a:latin typeface="Calibri" panose="020F0502020204030204" pitchFamily="34" charset="0"/>
                <a:ea typeface="Calibri" panose="020F0502020204030204" pitchFamily="34" charset="0"/>
                <a:cs typeface="Calibri" panose="020F0502020204030204" pitchFamily="34" charset="0"/>
              </a:rPr>
              <a:t>50,000 teachers and principals participated in some kind of PD on climate change</a:t>
            </a:r>
            <a:endParaRPr lang="he-IL" sz="2400" dirty="0">
              <a:latin typeface="Calibri" panose="020F0502020204030204" pitchFamily="34" charset="0"/>
              <a:ea typeface="Calibri" panose="020F0502020204030204" pitchFamily="34" charset="0"/>
              <a:cs typeface="Calibri" panose="020F0502020204030204" pitchFamily="34" charset="0"/>
            </a:endParaRPr>
          </a:p>
          <a:p>
            <a:pPr marL="342900" indent="-342900" algn="l">
              <a:lnSpc>
                <a:spcPct val="110000"/>
              </a:lnSpc>
              <a:buClr>
                <a:schemeClr val="bg1">
                  <a:lumMod val="75000"/>
                </a:schemeClr>
              </a:buClr>
            </a:pPr>
            <a:r>
              <a:rPr lang="en-US" sz="24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All students have learned on climate change</a:t>
            </a:r>
            <a:endParaRPr lang="he-IL" sz="24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endParaRPr>
          </a:p>
          <a:p>
            <a:pPr marL="342900" indent="-342900" algn="l">
              <a:lnSpc>
                <a:spcPct val="110000"/>
              </a:lnSpc>
              <a:buClr>
                <a:schemeClr val="bg1">
                  <a:lumMod val="75000"/>
                </a:schemeClr>
              </a:buClr>
            </a:pPr>
            <a:r>
              <a:rPr lang="en-US" sz="24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30,000 teachers have been exposed to the subject and are teaching on climate change</a:t>
            </a:r>
            <a:endParaRPr lang="he-IL" sz="2400" dirty="0">
              <a:latin typeface="Calibri" panose="020F0502020204030204" pitchFamily="34" charset="0"/>
              <a:ea typeface="Calibri" panose="020F0502020204030204" pitchFamily="34" charset="0"/>
              <a:cs typeface="Calibri" panose="020F0502020204030204" pitchFamily="34" charset="0"/>
            </a:endParaRPr>
          </a:p>
          <a:p>
            <a:pPr marL="342900" indent="-342900" algn="l">
              <a:lnSpc>
                <a:spcPct val="110000"/>
              </a:lnSpc>
              <a:buClr>
                <a:schemeClr val="bg1">
                  <a:lumMod val="75000"/>
                </a:schemeClr>
              </a:buClr>
              <a:buFont typeface="Arial" panose="020B0604020202020204" pitchFamily="34" charset="0"/>
              <a:buChar char="•"/>
            </a:pPr>
            <a:r>
              <a:rPr lang="en-US" sz="2400" dirty="0">
                <a:latin typeface="Calibri" panose="020F0502020204030204" pitchFamily="34" charset="0"/>
                <a:ea typeface="Calibri" panose="020F0502020204030204" pitchFamily="34" charset="0"/>
                <a:cs typeface="Calibri" panose="020F0502020204030204" pitchFamily="34" charset="0"/>
              </a:rPr>
              <a:t>50% of the students are choosing climate change as their service learning</a:t>
            </a:r>
            <a:endParaRPr lang="he-IL" sz="24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endParaRPr>
          </a:p>
          <a:p>
            <a:pPr marL="342900" indent="-342900" algn="l">
              <a:lnSpc>
                <a:spcPct val="110000"/>
              </a:lnSpc>
              <a:buClr>
                <a:schemeClr val="bg1">
                  <a:lumMod val="75000"/>
                </a:schemeClr>
              </a:buClr>
              <a:buFont typeface="Arial" panose="020B0604020202020204" pitchFamily="34" charset="0"/>
              <a:buChar char="•"/>
            </a:pPr>
            <a:r>
              <a:rPr lang="en-US" sz="2400" dirty="0">
                <a:latin typeface="Calibri" panose="020F0502020204030204" pitchFamily="34" charset="0"/>
                <a:ea typeface="Calibri" panose="020F0502020204030204" pitchFamily="34" charset="0"/>
                <a:cs typeface="Calibri" panose="020F0502020204030204" pitchFamily="34" charset="0"/>
              </a:rPr>
              <a:t>50% of the students have done a project on climate change or an initiative</a:t>
            </a:r>
            <a:endParaRPr lang="he-IL" sz="24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endParaRPr>
          </a:p>
          <a:p>
            <a:pPr algn="l">
              <a:lnSpc>
                <a:spcPct val="110000"/>
              </a:lnSpc>
            </a:pPr>
            <a:endParaRPr lang="he-IL" sz="2400" dirty="0">
              <a:latin typeface="Calibri" panose="020F0502020204030204" pitchFamily="34" charset="0"/>
              <a:ea typeface="Calibri" panose="020F0502020204030204" pitchFamily="34" charset="0"/>
              <a:cs typeface="Calibri" panose="020F0502020204030204" pitchFamily="34" charset="0"/>
            </a:endParaRPr>
          </a:p>
          <a:p>
            <a:pPr algn="l">
              <a:lnSpc>
                <a:spcPct val="110000"/>
              </a:lnSpc>
            </a:pPr>
            <a:endParaRPr lang="he-IL" sz="2400" dirty="0">
              <a:latin typeface="Calibri" panose="020F0502020204030204" pitchFamily="34" charset="0"/>
              <a:ea typeface="Calibri" panose="020F0502020204030204" pitchFamily="34" charset="0"/>
              <a:cs typeface="Calibri" panose="020F0502020204030204" pitchFamily="34" charset="0"/>
            </a:endParaRPr>
          </a:p>
          <a:p>
            <a:pPr algn="l">
              <a:lnSpc>
                <a:spcPct val="110000"/>
              </a:lnSpc>
            </a:pPr>
            <a:endParaRPr lang="he-IL" sz="2400" dirty="0">
              <a:latin typeface="Calibri" panose="020F0502020204030204" pitchFamily="34" charset="0"/>
              <a:ea typeface="Calibri" panose="020F0502020204030204" pitchFamily="34" charset="0"/>
              <a:cs typeface="Calibri" panose="020F0502020204030204" pitchFamily="34" charset="0"/>
            </a:endParaRPr>
          </a:p>
        </p:txBody>
      </p:sp>
      <p:pic>
        <p:nvPicPr>
          <p:cNvPr id="6" name="Picture 55" descr="תמונה שמכילה צמח, ירוק&#10;&#10;התיאור נוצר באופן אוטומטי">
            <a:extLst>
              <a:ext uri="{FF2B5EF4-FFF2-40B4-BE49-F238E27FC236}">
                <a16:creationId xmlns:a16="http://schemas.microsoft.com/office/drawing/2014/main" id="{D4B50083-1BB0-4CCB-6D51-B54ED88BD57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8116" r="21003"/>
          <a:stretch/>
        </p:blipFill>
        <p:spPr>
          <a:xfrm>
            <a:off x="8580467" y="10"/>
            <a:ext cx="3611533" cy="6857990"/>
          </a:xfrm>
          <a:custGeom>
            <a:avLst/>
            <a:gdLst/>
            <a:ahLst/>
            <a:cxnLst/>
            <a:rect l="l" t="t" r="r" b="b"/>
            <a:pathLst>
              <a:path w="3810000" h="6858000">
                <a:moveTo>
                  <a:pt x="95627" y="0"/>
                </a:moveTo>
                <a:lnTo>
                  <a:pt x="3810000" y="0"/>
                </a:lnTo>
                <a:lnTo>
                  <a:pt x="3810000" y="6858000"/>
                </a:lnTo>
                <a:lnTo>
                  <a:pt x="13132" y="6858000"/>
                </a:lnTo>
                <a:cubicBezTo>
                  <a:pt x="13183" y="6857363"/>
                  <a:pt x="13234" y="6856727"/>
                  <a:pt x="13284" y="6856090"/>
                </a:cubicBezTo>
                <a:lnTo>
                  <a:pt x="31566" y="6805847"/>
                </a:lnTo>
                <a:lnTo>
                  <a:pt x="30463" y="6715381"/>
                </a:lnTo>
                <a:cubicBezTo>
                  <a:pt x="29585" y="6714082"/>
                  <a:pt x="28597" y="6713038"/>
                  <a:pt x="27533" y="6712286"/>
                </a:cubicBezTo>
                <a:lnTo>
                  <a:pt x="31288" y="6698474"/>
                </a:lnTo>
                <a:lnTo>
                  <a:pt x="29901" y="6686264"/>
                </a:lnTo>
                <a:cubicBezTo>
                  <a:pt x="29591" y="6639749"/>
                  <a:pt x="29281" y="6593234"/>
                  <a:pt x="28971" y="6546719"/>
                </a:cubicBezTo>
                <a:cubicBezTo>
                  <a:pt x="23415" y="6502008"/>
                  <a:pt x="3087" y="6462057"/>
                  <a:pt x="310" y="6408337"/>
                </a:cubicBezTo>
                <a:cubicBezTo>
                  <a:pt x="-2468" y="6354617"/>
                  <a:pt x="14431" y="6312397"/>
                  <a:pt x="12307" y="6224401"/>
                </a:cubicBezTo>
                <a:lnTo>
                  <a:pt x="27152" y="6147415"/>
                </a:lnTo>
                <a:lnTo>
                  <a:pt x="39044" y="6093837"/>
                </a:lnTo>
                <a:cubicBezTo>
                  <a:pt x="47718" y="6039281"/>
                  <a:pt x="47985" y="5964495"/>
                  <a:pt x="46816" y="5915901"/>
                </a:cubicBezTo>
                <a:cubicBezTo>
                  <a:pt x="43189" y="5876557"/>
                  <a:pt x="47196" y="5863739"/>
                  <a:pt x="33533" y="5831562"/>
                </a:cubicBezTo>
                <a:cubicBezTo>
                  <a:pt x="27901" y="5792459"/>
                  <a:pt x="47408" y="5747455"/>
                  <a:pt x="46555" y="5710909"/>
                </a:cubicBezTo>
                <a:cubicBezTo>
                  <a:pt x="53188" y="5686865"/>
                  <a:pt x="49116" y="5615845"/>
                  <a:pt x="62461" y="5602222"/>
                </a:cubicBezTo>
                <a:cubicBezTo>
                  <a:pt x="64066" y="5572067"/>
                  <a:pt x="49594" y="5555548"/>
                  <a:pt x="56185" y="5529979"/>
                </a:cubicBezTo>
                <a:lnTo>
                  <a:pt x="67961" y="5458854"/>
                </a:lnTo>
                <a:lnTo>
                  <a:pt x="110939" y="5353584"/>
                </a:lnTo>
                <a:cubicBezTo>
                  <a:pt x="123070" y="5308303"/>
                  <a:pt x="110671" y="5307524"/>
                  <a:pt x="128276" y="5249764"/>
                </a:cubicBezTo>
                <a:cubicBezTo>
                  <a:pt x="137692" y="5218499"/>
                  <a:pt x="146153" y="5160067"/>
                  <a:pt x="156749" y="5116288"/>
                </a:cubicBezTo>
                <a:cubicBezTo>
                  <a:pt x="167347" y="5072508"/>
                  <a:pt x="184838" y="5010298"/>
                  <a:pt x="191855" y="4987089"/>
                </a:cubicBezTo>
                <a:lnTo>
                  <a:pt x="219824" y="4934095"/>
                </a:lnTo>
                <a:cubicBezTo>
                  <a:pt x="223315" y="4926170"/>
                  <a:pt x="231151" y="4920904"/>
                  <a:pt x="231137" y="4903120"/>
                </a:cubicBezTo>
                <a:lnTo>
                  <a:pt x="219738" y="4827391"/>
                </a:lnTo>
                <a:cubicBezTo>
                  <a:pt x="223928" y="4818620"/>
                  <a:pt x="227939" y="4809255"/>
                  <a:pt x="231597" y="4799440"/>
                </a:cubicBezTo>
                <a:lnTo>
                  <a:pt x="233480" y="4793512"/>
                </a:lnTo>
                <a:cubicBezTo>
                  <a:pt x="233423" y="4793432"/>
                  <a:pt x="233367" y="4793351"/>
                  <a:pt x="233310" y="4793271"/>
                </a:cubicBezTo>
                <a:cubicBezTo>
                  <a:pt x="233275" y="4791711"/>
                  <a:pt x="233728" y="4789662"/>
                  <a:pt x="234882" y="4786765"/>
                </a:cubicBezTo>
                <a:lnTo>
                  <a:pt x="236914" y="4782703"/>
                </a:lnTo>
                <a:lnTo>
                  <a:pt x="246329" y="4683644"/>
                </a:lnTo>
                <a:cubicBezTo>
                  <a:pt x="256294" y="4677568"/>
                  <a:pt x="256527" y="4667288"/>
                  <a:pt x="253823" y="4655204"/>
                </a:cubicBezTo>
                <a:cubicBezTo>
                  <a:pt x="259521" y="4631796"/>
                  <a:pt x="280440" y="4574275"/>
                  <a:pt x="280514" y="4543195"/>
                </a:cubicBezTo>
                <a:cubicBezTo>
                  <a:pt x="272112" y="4519880"/>
                  <a:pt x="251340" y="4505102"/>
                  <a:pt x="254268" y="4468722"/>
                </a:cubicBezTo>
                <a:cubicBezTo>
                  <a:pt x="266696" y="4435462"/>
                  <a:pt x="236001" y="4395418"/>
                  <a:pt x="252728" y="4353998"/>
                </a:cubicBezTo>
                <a:cubicBezTo>
                  <a:pt x="256750" y="4339008"/>
                  <a:pt x="256168" y="4294115"/>
                  <a:pt x="248123" y="4286542"/>
                </a:cubicBezTo>
                <a:cubicBezTo>
                  <a:pt x="246365" y="4277371"/>
                  <a:pt x="249194" y="4266107"/>
                  <a:pt x="240584" y="4262777"/>
                </a:cubicBezTo>
                <a:cubicBezTo>
                  <a:pt x="230221" y="4256829"/>
                  <a:pt x="246153" y="4222259"/>
                  <a:pt x="233949" y="4228340"/>
                </a:cubicBezTo>
                <a:cubicBezTo>
                  <a:pt x="244865" y="4203839"/>
                  <a:pt x="223150" y="4187902"/>
                  <a:pt x="217758" y="4169004"/>
                </a:cubicBezTo>
                <a:cubicBezTo>
                  <a:pt x="228596" y="4149446"/>
                  <a:pt x="206597" y="4129080"/>
                  <a:pt x="203797" y="4086781"/>
                </a:cubicBezTo>
                <a:cubicBezTo>
                  <a:pt x="216334" y="4065199"/>
                  <a:pt x="201740" y="4058317"/>
                  <a:pt x="218344" y="4018957"/>
                </a:cubicBezTo>
                <a:cubicBezTo>
                  <a:pt x="216630" y="4017979"/>
                  <a:pt x="215034" y="4016614"/>
                  <a:pt x="213609" y="4014902"/>
                </a:cubicBezTo>
                <a:cubicBezTo>
                  <a:pt x="205325" y="4004955"/>
                  <a:pt x="204424" y="3985729"/>
                  <a:pt x="211594" y="3971964"/>
                </a:cubicBezTo>
                <a:cubicBezTo>
                  <a:pt x="233561" y="3910433"/>
                  <a:pt x="230991" y="3860613"/>
                  <a:pt x="234357" y="3812226"/>
                </a:cubicBezTo>
                <a:cubicBezTo>
                  <a:pt x="235501" y="3758242"/>
                  <a:pt x="209185" y="3801364"/>
                  <a:pt x="229596" y="3728573"/>
                </a:cubicBezTo>
                <a:cubicBezTo>
                  <a:pt x="219804" y="3724174"/>
                  <a:pt x="219047" y="3715890"/>
                  <a:pt x="223099" y="3700384"/>
                </a:cubicBezTo>
                <a:cubicBezTo>
                  <a:pt x="222942" y="3674360"/>
                  <a:pt x="199034" y="3683312"/>
                  <a:pt x="212511" y="3653063"/>
                </a:cubicBezTo>
                <a:cubicBezTo>
                  <a:pt x="207582" y="3623616"/>
                  <a:pt x="199349" y="3555881"/>
                  <a:pt x="193522" y="3523704"/>
                </a:cubicBezTo>
                <a:cubicBezTo>
                  <a:pt x="199728" y="3495169"/>
                  <a:pt x="185963" y="3494025"/>
                  <a:pt x="177551" y="3460001"/>
                </a:cubicBezTo>
                <a:cubicBezTo>
                  <a:pt x="184399" y="3442692"/>
                  <a:pt x="180138" y="3431687"/>
                  <a:pt x="172293" y="3422022"/>
                </a:cubicBezTo>
                <a:cubicBezTo>
                  <a:pt x="172567" y="3386386"/>
                  <a:pt x="159982" y="3357707"/>
                  <a:pt x="153640" y="3319632"/>
                </a:cubicBezTo>
                <a:cubicBezTo>
                  <a:pt x="117352" y="3267571"/>
                  <a:pt x="111308" y="3199530"/>
                  <a:pt x="102580" y="3174350"/>
                </a:cubicBezTo>
                <a:lnTo>
                  <a:pt x="101281" y="3168555"/>
                </a:lnTo>
                <a:cubicBezTo>
                  <a:pt x="101655" y="3163067"/>
                  <a:pt x="102030" y="3157580"/>
                  <a:pt x="102403" y="3152092"/>
                </a:cubicBezTo>
                <a:lnTo>
                  <a:pt x="103597" y="3145797"/>
                </a:lnTo>
                <a:cubicBezTo>
                  <a:pt x="104132" y="3141497"/>
                  <a:pt x="104119" y="3138691"/>
                  <a:pt x="103701" y="3136806"/>
                </a:cubicBezTo>
                <a:lnTo>
                  <a:pt x="108221" y="3088993"/>
                </a:lnTo>
                <a:cubicBezTo>
                  <a:pt x="109464" y="3064872"/>
                  <a:pt x="113188" y="3030250"/>
                  <a:pt x="111158" y="2992081"/>
                </a:cubicBezTo>
                <a:cubicBezTo>
                  <a:pt x="109031" y="2944441"/>
                  <a:pt x="104226" y="2942439"/>
                  <a:pt x="105565" y="2902844"/>
                </a:cubicBezTo>
                <a:cubicBezTo>
                  <a:pt x="107874" y="2897323"/>
                  <a:pt x="101362" y="2801618"/>
                  <a:pt x="105102" y="2797375"/>
                </a:cubicBezTo>
                <a:cubicBezTo>
                  <a:pt x="86174" y="2744941"/>
                  <a:pt x="109804" y="2750735"/>
                  <a:pt x="107241" y="2691357"/>
                </a:cubicBezTo>
                <a:cubicBezTo>
                  <a:pt x="107811" y="2665349"/>
                  <a:pt x="115946" y="2561129"/>
                  <a:pt x="145888" y="2542201"/>
                </a:cubicBezTo>
                <a:cubicBezTo>
                  <a:pt x="170455" y="2427400"/>
                  <a:pt x="123634" y="2367849"/>
                  <a:pt x="136292" y="2250554"/>
                </a:cubicBezTo>
                <a:cubicBezTo>
                  <a:pt x="110877" y="2215639"/>
                  <a:pt x="134601" y="2180816"/>
                  <a:pt x="130310" y="2141581"/>
                </a:cubicBezTo>
                <a:cubicBezTo>
                  <a:pt x="154051" y="2149219"/>
                  <a:pt x="117587" y="2094975"/>
                  <a:pt x="144587" y="2089095"/>
                </a:cubicBezTo>
                <a:cubicBezTo>
                  <a:pt x="142952" y="2082142"/>
                  <a:pt x="140513" y="2075590"/>
                  <a:pt x="137867" y="2069059"/>
                </a:cubicBezTo>
                <a:lnTo>
                  <a:pt x="136492" y="2065634"/>
                </a:lnTo>
                <a:cubicBezTo>
                  <a:pt x="136216" y="2060851"/>
                  <a:pt x="135939" y="2056067"/>
                  <a:pt x="135663" y="2051284"/>
                </a:cubicBezTo>
                <a:lnTo>
                  <a:pt x="124268" y="1960184"/>
                </a:lnTo>
                <a:cubicBezTo>
                  <a:pt x="138968" y="1926370"/>
                  <a:pt x="111716" y="1914873"/>
                  <a:pt x="131257" y="1873060"/>
                </a:cubicBezTo>
                <a:cubicBezTo>
                  <a:pt x="136329" y="1857442"/>
                  <a:pt x="139083" y="1807624"/>
                  <a:pt x="131724" y="1797311"/>
                </a:cubicBezTo>
                <a:cubicBezTo>
                  <a:pt x="130673" y="1786740"/>
                  <a:pt x="134293" y="1774954"/>
                  <a:pt x="126063" y="1769201"/>
                </a:cubicBezTo>
                <a:cubicBezTo>
                  <a:pt x="116300" y="1760126"/>
                  <a:pt x="134551" y="1725705"/>
                  <a:pt x="122085" y="1729500"/>
                </a:cubicBezTo>
                <a:cubicBezTo>
                  <a:pt x="134648" y="1705012"/>
                  <a:pt x="114449" y="1682158"/>
                  <a:pt x="110543" y="1659949"/>
                </a:cubicBezTo>
                <a:cubicBezTo>
                  <a:pt x="122664" y="1640913"/>
                  <a:pt x="102513" y="1613087"/>
                  <a:pt x="102892" y="1565607"/>
                </a:cubicBezTo>
                <a:cubicBezTo>
                  <a:pt x="116835" y="1544742"/>
                  <a:pt x="102976" y="1533616"/>
                  <a:pt x="122245" y="1494057"/>
                </a:cubicBezTo>
                <a:cubicBezTo>
                  <a:pt x="120629" y="1492563"/>
                  <a:pt x="119160" y="1490668"/>
                  <a:pt x="117883" y="1488429"/>
                </a:cubicBezTo>
                <a:cubicBezTo>
                  <a:pt x="110465" y="1475431"/>
                  <a:pt x="111002" y="1453942"/>
                  <a:pt x="119083" y="1440433"/>
                </a:cubicBezTo>
                <a:cubicBezTo>
                  <a:pt x="145274" y="1377630"/>
                  <a:pt x="146438" y="1321884"/>
                  <a:pt x="153340" y="1269148"/>
                </a:cubicBezTo>
                <a:cubicBezTo>
                  <a:pt x="158467" y="1209690"/>
                  <a:pt x="129360" y="1251077"/>
                  <a:pt x="154855" y="1175439"/>
                </a:cubicBezTo>
                <a:cubicBezTo>
                  <a:pt x="145538" y="1168218"/>
                  <a:pt x="145408" y="1158868"/>
                  <a:pt x="150548" y="1142685"/>
                </a:cubicBezTo>
                <a:cubicBezTo>
                  <a:pt x="152321" y="1113850"/>
                  <a:pt x="128121" y="1118007"/>
                  <a:pt x="143630" y="1087778"/>
                </a:cubicBezTo>
                <a:cubicBezTo>
                  <a:pt x="139451" y="1064261"/>
                  <a:pt x="125971" y="1018012"/>
                  <a:pt x="125476" y="1001580"/>
                </a:cubicBezTo>
                <a:cubicBezTo>
                  <a:pt x="123958" y="976962"/>
                  <a:pt x="134851" y="962709"/>
                  <a:pt x="134526" y="940069"/>
                </a:cubicBezTo>
                <a:cubicBezTo>
                  <a:pt x="142751" y="909988"/>
                  <a:pt x="129284" y="905409"/>
                  <a:pt x="123523" y="865739"/>
                </a:cubicBezTo>
                <a:cubicBezTo>
                  <a:pt x="131549" y="848234"/>
                  <a:pt x="128173" y="835030"/>
                  <a:pt x="121164" y="822450"/>
                </a:cubicBezTo>
                <a:cubicBezTo>
                  <a:pt x="124077" y="783082"/>
                  <a:pt x="113811" y="748321"/>
                  <a:pt x="110389" y="704665"/>
                </a:cubicBezTo>
                <a:cubicBezTo>
                  <a:pt x="120144" y="656264"/>
                  <a:pt x="99869" y="633697"/>
                  <a:pt x="96299" y="587032"/>
                </a:cubicBezTo>
                <a:cubicBezTo>
                  <a:pt x="87861" y="539988"/>
                  <a:pt x="66571" y="452493"/>
                  <a:pt x="59759" y="422399"/>
                </a:cubicBezTo>
                <a:cubicBezTo>
                  <a:pt x="62865" y="416491"/>
                  <a:pt x="59682" y="404768"/>
                  <a:pt x="55429" y="406467"/>
                </a:cubicBezTo>
                <a:cubicBezTo>
                  <a:pt x="56742" y="400038"/>
                  <a:pt x="64884" y="384166"/>
                  <a:pt x="58062" y="383409"/>
                </a:cubicBezTo>
                <a:cubicBezTo>
                  <a:pt x="57210" y="351894"/>
                  <a:pt x="61145" y="320031"/>
                  <a:pt x="69487" y="290892"/>
                </a:cubicBezTo>
                <a:cubicBezTo>
                  <a:pt x="57686" y="231306"/>
                  <a:pt x="89539" y="260845"/>
                  <a:pt x="86198" y="217175"/>
                </a:cubicBezTo>
                <a:cubicBezTo>
                  <a:pt x="72715" y="183379"/>
                  <a:pt x="83646" y="168958"/>
                  <a:pt x="74643" y="129155"/>
                </a:cubicBezTo>
                <a:cubicBezTo>
                  <a:pt x="96697" y="112411"/>
                  <a:pt x="72236" y="90977"/>
                  <a:pt x="78417" y="74202"/>
                </a:cubicBezTo>
                <a:cubicBezTo>
                  <a:pt x="59029" y="57686"/>
                  <a:pt x="81827" y="29115"/>
                  <a:pt x="94183" y="4683"/>
                </a:cubicBezTo>
                <a:close/>
              </a:path>
            </a:pathLst>
          </a:custGeom>
        </p:spPr>
      </p:pic>
    </p:spTree>
    <p:extLst>
      <p:ext uri="{BB962C8B-B14F-4D97-AF65-F5344CB8AC3E}">
        <p14:creationId xmlns:p14="http://schemas.microsoft.com/office/powerpoint/2010/main" val="10544098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54" name="Freeform 53">
            <a:extLst>
              <a:ext uri="{FF2B5EF4-FFF2-40B4-BE49-F238E27FC236}">
                <a16:creationId xmlns:a16="http://schemas.microsoft.com/office/drawing/2014/main" id="{76AAFC33-3D87-234D-8327-3A25051605E0}"/>
              </a:ext>
            </a:extLst>
          </p:cNvPr>
          <p:cNvSpPr/>
          <p:nvPr/>
        </p:nvSpPr>
        <p:spPr>
          <a:xfrm rot="16200000">
            <a:off x="5355396" y="-5366892"/>
            <a:ext cx="1481210" cy="12192002"/>
          </a:xfrm>
          <a:custGeom>
            <a:avLst/>
            <a:gdLst>
              <a:gd name="connsiteX0" fmla="*/ 5872162 w 5872162"/>
              <a:gd name="connsiteY0" fmla="*/ 0 h 6900863"/>
              <a:gd name="connsiteX1" fmla="*/ 0 w 5872162"/>
              <a:gd name="connsiteY1" fmla="*/ 0 h 6900863"/>
              <a:gd name="connsiteX2" fmla="*/ 3243262 w 5872162"/>
              <a:gd name="connsiteY2" fmla="*/ 6900863 h 6900863"/>
              <a:gd name="connsiteX3" fmla="*/ 5857875 w 5872162"/>
              <a:gd name="connsiteY3" fmla="*/ 6900863 h 6900863"/>
              <a:gd name="connsiteX4" fmla="*/ 5872162 w 5872162"/>
              <a:gd name="connsiteY4" fmla="*/ 0 h 6900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72162" h="6900863">
                <a:moveTo>
                  <a:pt x="5872162" y="0"/>
                </a:moveTo>
                <a:lnTo>
                  <a:pt x="0" y="0"/>
                </a:lnTo>
                <a:lnTo>
                  <a:pt x="3243262" y="6900863"/>
                </a:lnTo>
                <a:lnTo>
                  <a:pt x="5857875" y="6900863"/>
                </a:lnTo>
                <a:cubicBezTo>
                  <a:pt x="5862637" y="4600575"/>
                  <a:pt x="5867400" y="2300288"/>
                  <a:pt x="5872162" y="0"/>
                </a:cubicBezTo>
                <a:close/>
              </a:path>
            </a:pathLst>
          </a:custGeom>
          <a:solidFill>
            <a:srgbClr val="00B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IL" sz="2800"/>
          </a:p>
        </p:txBody>
      </p:sp>
      <p:sp>
        <p:nvSpPr>
          <p:cNvPr id="301" name="Google Shape;301;p20"/>
          <p:cNvSpPr/>
          <p:nvPr/>
        </p:nvSpPr>
        <p:spPr>
          <a:xfrm>
            <a:off x="-1201903" y="2318283"/>
            <a:ext cx="3648400" cy="3648400"/>
          </a:xfrm>
          <a:prstGeom prst="blockArc">
            <a:avLst>
              <a:gd name="adj1" fmla="val 16172824"/>
              <a:gd name="adj2" fmla="val 19589910"/>
              <a:gd name="adj3" fmla="val 14042"/>
            </a:avLst>
          </a:prstGeom>
          <a:solidFill>
            <a:schemeClr val="accent2"/>
          </a:solidFill>
          <a:ln>
            <a:noFill/>
          </a:ln>
        </p:spPr>
        <p:txBody>
          <a:bodyPr spcFirstLastPara="1" wrap="square" lIns="121900" tIns="121900" rIns="121900" bIns="121900" anchor="ctr" anchorCtr="0">
            <a:noAutofit/>
          </a:bodyPr>
          <a:lstStyle/>
          <a:p>
            <a:pPr algn="r" rtl="1"/>
            <a:endParaRPr sz="2400">
              <a:latin typeface="Calibri" panose="020F0502020204030204" pitchFamily="34" charset="0"/>
              <a:cs typeface="Calibri" panose="020F0502020204030204" pitchFamily="34" charset="0"/>
            </a:endParaRPr>
          </a:p>
        </p:txBody>
      </p:sp>
      <p:sp>
        <p:nvSpPr>
          <p:cNvPr id="302" name="Google Shape;302;p20"/>
          <p:cNvSpPr/>
          <p:nvPr/>
        </p:nvSpPr>
        <p:spPr>
          <a:xfrm rot="2700000">
            <a:off x="-1201846" y="2318335"/>
            <a:ext cx="3648105" cy="3648105"/>
          </a:xfrm>
          <a:prstGeom prst="blockArc">
            <a:avLst>
              <a:gd name="adj1" fmla="val 16826672"/>
              <a:gd name="adj2" fmla="val 18949116"/>
              <a:gd name="adj3" fmla="val 14095"/>
            </a:avLst>
          </a:prstGeom>
          <a:solidFill>
            <a:schemeClr val="accent3"/>
          </a:solidFill>
          <a:ln>
            <a:noFill/>
          </a:ln>
        </p:spPr>
        <p:txBody>
          <a:bodyPr spcFirstLastPara="1" wrap="square" lIns="121900" tIns="121900" rIns="121900" bIns="121900" anchor="ctr" anchorCtr="0">
            <a:noAutofit/>
          </a:bodyPr>
          <a:lstStyle/>
          <a:p>
            <a:pPr marL="0" algn="r" defTabSz="914400" rtl="1" eaLnBrk="1" latinLnBrk="0" hangingPunct="1"/>
            <a:endParaRPr sz="2400"/>
          </a:p>
        </p:txBody>
      </p:sp>
      <p:sp>
        <p:nvSpPr>
          <p:cNvPr id="303" name="Google Shape;303;p20"/>
          <p:cNvSpPr/>
          <p:nvPr/>
        </p:nvSpPr>
        <p:spPr>
          <a:xfrm rot="5400000">
            <a:off x="-1201813" y="2318310"/>
            <a:ext cx="3648400" cy="3648400"/>
          </a:xfrm>
          <a:prstGeom prst="blockArc">
            <a:avLst>
              <a:gd name="adj1" fmla="val 16172824"/>
              <a:gd name="adj2" fmla="val 17934642"/>
              <a:gd name="adj3" fmla="val 13939"/>
            </a:avLst>
          </a:prstGeom>
          <a:solidFill>
            <a:schemeClr val="accent4"/>
          </a:solidFill>
          <a:ln>
            <a:noFill/>
          </a:ln>
        </p:spPr>
        <p:txBody>
          <a:bodyPr spcFirstLastPara="1" wrap="square" lIns="121900" tIns="121900" rIns="121900" bIns="121900" anchor="ctr" anchorCtr="0">
            <a:noAutofit/>
          </a:bodyPr>
          <a:lstStyle/>
          <a:p>
            <a:pPr algn="r" rtl="1"/>
            <a:endParaRPr sz="2400">
              <a:latin typeface="Calibri" panose="020F0502020204030204" pitchFamily="34" charset="0"/>
              <a:cs typeface="Calibri" panose="020F0502020204030204" pitchFamily="34" charset="0"/>
            </a:endParaRPr>
          </a:p>
        </p:txBody>
      </p:sp>
      <p:sp>
        <p:nvSpPr>
          <p:cNvPr id="304" name="Google Shape;304;p20"/>
          <p:cNvSpPr/>
          <p:nvPr/>
        </p:nvSpPr>
        <p:spPr>
          <a:xfrm rot="8100000">
            <a:off x="-1201559" y="2318395"/>
            <a:ext cx="3648105" cy="3648105"/>
          </a:xfrm>
          <a:prstGeom prst="blockArc">
            <a:avLst>
              <a:gd name="adj1" fmla="val 15195904"/>
              <a:gd name="adj2" fmla="val 18949116"/>
              <a:gd name="adj3" fmla="val 14095"/>
            </a:avLst>
          </a:prstGeom>
          <a:solidFill>
            <a:schemeClr val="accent5"/>
          </a:solidFill>
          <a:ln>
            <a:noFill/>
          </a:ln>
        </p:spPr>
        <p:txBody>
          <a:bodyPr spcFirstLastPara="1" wrap="square" lIns="121900" tIns="121900" rIns="121900" bIns="121900" anchor="ctr" anchorCtr="0">
            <a:noAutofit/>
          </a:bodyPr>
          <a:lstStyle/>
          <a:p>
            <a:endParaRPr sz="2400"/>
          </a:p>
        </p:txBody>
      </p:sp>
      <p:grpSp>
        <p:nvGrpSpPr>
          <p:cNvPr id="305" name="Google Shape;305;p20"/>
          <p:cNvGrpSpPr/>
          <p:nvPr/>
        </p:nvGrpSpPr>
        <p:grpSpPr>
          <a:xfrm>
            <a:off x="454754" y="3582162"/>
            <a:ext cx="1166048" cy="1120449"/>
            <a:chOff x="-62890750" y="3747425"/>
            <a:chExt cx="330825" cy="317900"/>
          </a:xfrm>
        </p:grpSpPr>
        <p:sp>
          <p:nvSpPr>
            <p:cNvPr id="306" name="Google Shape;306;p20"/>
            <p:cNvSpPr/>
            <p:nvPr/>
          </p:nvSpPr>
          <p:spPr>
            <a:xfrm>
              <a:off x="-62890750" y="3747425"/>
              <a:ext cx="313500" cy="195825"/>
            </a:xfrm>
            <a:custGeom>
              <a:avLst/>
              <a:gdLst/>
              <a:ahLst/>
              <a:cxnLst/>
              <a:rect l="l" t="t" r="r" b="b"/>
              <a:pathLst>
                <a:path w="12540" h="7833" extrusionOk="0">
                  <a:moveTo>
                    <a:pt x="6591" y="0"/>
                  </a:moveTo>
                  <a:cubicBezTo>
                    <a:pt x="4966" y="0"/>
                    <a:pt x="3342" y="616"/>
                    <a:pt x="2112" y="1846"/>
                  </a:cubicBezTo>
                  <a:cubicBezTo>
                    <a:pt x="663" y="3296"/>
                    <a:pt x="1" y="5438"/>
                    <a:pt x="379" y="7454"/>
                  </a:cubicBezTo>
                  <a:cubicBezTo>
                    <a:pt x="442" y="7675"/>
                    <a:pt x="568" y="7832"/>
                    <a:pt x="789" y="7832"/>
                  </a:cubicBezTo>
                  <a:lnTo>
                    <a:pt x="852" y="7832"/>
                  </a:lnTo>
                  <a:cubicBezTo>
                    <a:pt x="1104" y="7801"/>
                    <a:pt x="1198" y="7549"/>
                    <a:pt x="1167" y="7360"/>
                  </a:cubicBezTo>
                  <a:cubicBezTo>
                    <a:pt x="852" y="5596"/>
                    <a:pt x="1419" y="3737"/>
                    <a:pt x="2710" y="2477"/>
                  </a:cubicBezTo>
                  <a:cubicBezTo>
                    <a:pt x="3719" y="1437"/>
                    <a:pt x="5136" y="870"/>
                    <a:pt x="6617" y="870"/>
                  </a:cubicBezTo>
                  <a:cubicBezTo>
                    <a:pt x="7940" y="870"/>
                    <a:pt x="9200" y="1342"/>
                    <a:pt x="10177" y="2193"/>
                  </a:cubicBezTo>
                  <a:lnTo>
                    <a:pt x="9610" y="2792"/>
                  </a:lnTo>
                  <a:cubicBezTo>
                    <a:pt x="9484" y="2918"/>
                    <a:pt x="9452" y="3075"/>
                    <a:pt x="9484" y="3170"/>
                  </a:cubicBezTo>
                  <a:cubicBezTo>
                    <a:pt x="9515" y="3327"/>
                    <a:pt x="9641" y="3422"/>
                    <a:pt x="9799" y="3453"/>
                  </a:cubicBezTo>
                  <a:lnTo>
                    <a:pt x="12036" y="3926"/>
                  </a:lnTo>
                  <a:lnTo>
                    <a:pt x="12130" y="3926"/>
                  </a:lnTo>
                  <a:cubicBezTo>
                    <a:pt x="12225" y="3926"/>
                    <a:pt x="12319" y="3894"/>
                    <a:pt x="12382" y="3800"/>
                  </a:cubicBezTo>
                  <a:cubicBezTo>
                    <a:pt x="12508" y="3674"/>
                    <a:pt x="12540" y="3579"/>
                    <a:pt x="12508" y="3422"/>
                  </a:cubicBezTo>
                  <a:lnTo>
                    <a:pt x="12036" y="1153"/>
                  </a:lnTo>
                  <a:cubicBezTo>
                    <a:pt x="12004" y="1027"/>
                    <a:pt x="11878" y="901"/>
                    <a:pt x="11752" y="838"/>
                  </a:cubicBezTo>
                  <a:cubicBezTo>
                    <a:pt x="11715" y="831"/>
                    <a:pt x="11678" y="827"/>
                    <a:pt x="11642" y="827"/>
                  </a:cubicBezTo>
                  <a:cubicBezTo>
                    <a:pt x="11526" y="827"/>
                    <a:pt x="11422" y="868"/>
                    <a:pt x="11374" y="964"/>
                  </a:cubicBezTo>
                  <a:lnTo>
                    <a:pt x="10776" y="1563"/>
                  </a:lnTo>
                  <a:cubicBezTo>
                    <a:pt x="9583" y="521"/>
                    <a:pt x="8087" y="0"/>
                    <a:pt x="6591" y="0"/>
                  </a:cubicBezTo>
                  <a:close/>
                </a:path>
              </a:pathLst>
            </a:custGeom>
            <a:solidFill>
              <a:schemeClr val="accent6"/>
            </a:solidFill>
            <a:ln>
              <a:noFill/>
            </a:ln>
          </p:spPr>
          <p:txBody>
            <a:bodyPr spcFirstLastPara="1" wrap="square" lIns="121900" tIns="121900" rIns="121900" bIns="121900" anchor="ctr" anchorCtr="0">
              <a:noAutofit/>
            </a:bodyPr>
            <a:lstStyle/>
            <a:p>
              <a:pPr algn="r" rtl="1"/>
              <a:endParaRPr sz="2400">
                <a:latin typeface="Calibri" panose="020F0502020204030204" pitchFamily="34" charset="0"/>
                <a:cs typeface="Calibri" panose="020F0502020204030204" pitchFamily="34" charset="0"/>
              </a:endParaRPr>
            </a:p>
          </p:txBody>
        </p:sp>
        <p:sp>
          <p:nvSpPr>
            <p:cNvPr id="307" name="Google Shape;307;p20"/>
            <p:cNvSpPr/>
            <p:nvPr/>
          </p:nvSpPr>
          <p:spPr>
            <a:xfrm>
              <a:off x="-62874975" y="3869075"/>
              <a:ext cx="315050" cy="196250"/>
            </a:xfrm>
            <a:custGeom>
              <a:avLst/>
              <a:gdLst/>
              <a:ahLst/>
              <a:cxnLst/>
              <a:rect l="l" t="t" r="r" b="b"/>
              <a:pathLst>
                <a:path w="12602" h="7850" extrusionOk="0">
                  <a:moveTo>
                    <a:pt x="11779" y="0"/>
                  </a:moveTo>
                  <a:cubicBezTo>
                    <a:pt x="11759" y="0"/>
                    <a:pt x="11739" y="2"/>
                    <a:pt x="11720" y="5"/>
                  </a:cubicBezTo>
                  <a:cubicBezTo>
                    <a:pt x="11499" y="36"/>
                    <a:pt x="11373" y="288"/>
                    <a:pt x="11405" y="477"/>
                  </a:cubicBezTo>
                  <a:cubicBezTo>
                    <a:pt x="11720" y="2242"/>
                    <a:pt x="11184" y="4101"/>
                    <a:pt x="9861" y="5361"/>
                  </a:cubicBezTo>
                  <a:cubicBezTo>
                    <a:pt x="8853" y="6400"/>
                    <a:pt x="7435" y="6967"/>
                    <a:pt x="5986" y="6967"/>
                  </a:cubicBezTo>
                  <a:cubicBezTo>
                    <a:pt x="4631" y="6967"/>
                    <a:pt x="3371" y="6495"/>
                    <a:pt x="2394" y="5644"/>
                  </a:cubicBezTo>
                  <a:lnTo>
                    <a:pt x="2993" y="5046"/>
                  </a:lnTo>
                  <a:cubicBezTo>
                    <a:pt x="3088" y="4920"/>
                    <a:pt x="3151" y="4762"/>
                    <a:pt x="3088" y="4668"/>
                  </a:cubicBezTo>
                  <a:cubicBezTo>
                    <a:pt x="3056" y="4510"/>
                    <a:pt x="2962" y="4416"/>
                    <a:pt x="2772" y="4384"/>
                  </a:cubicBezTo>
                  <a:lnTo>
                    <a:pt x="536" y="3912"/>
                  </a:lnTo>
                  <a:cubicBezTo>
                    <a:pt x="498" y="3904"/>
                    <a:pt x="465" y="3900"/>
                    <a:pt x="433" y="3900"/>
                  </a:cubicBezTo>
                  <a:cubicBezTo>
                    <a:pt x="332" y="3900"/>
                    <a:pt x="254" y="3941"/>
                    <a:pt x="158" y="4038"/>
                  </a:cubicBezTo>
                  <a:cubicBezTo>
                    <a:pt x="32" y="4132"/>
                    <a:pt x="0" y="4258"/>
                    <a:pt x="32" y="4416"/>
                  </a:cubicBezTo>
                  <a:lnTo>
                    <a:pt x="504" y="6652"/>
                  </a:lnTo>
                  <a:cubicBezTo>
                    <a:pt x="536" y="6810"/>
                    <a:pt x="662" y="6936"/>
                    <a:pt x="788" y="6967"/>
                  </a:cubicBezTo>
                  <a:lnTo>
                    <a:pt x="882" y="6967"/>
                  </a:lnTo>
                  <a:cubicBezTo>
                    <a:pt x="1008" y="6967"/>
                    <a:pt x="1103" y="6936"/>
                    <a:pt x="1166" y="6873"/>
                  </a:cubicBezTo>
                  <a:lnTo>
                    <a:pt x="1764" y="6274"/>
                  </a:lnTo>
                  <a:cubicBezTo>
                    <a:pt x="2930" y="7346"/>
                    <a:pt x="4442" y="7850"/>
                    <a:pt x="5923" y="7850"/>
                  </a:cubicBezTo>
                  <a:cubicBezTo>
                    <a:pt x="7561" y="7850"/>
                    <a:pt x="9168" y="7220"/>
                    <a:pt x="10428" y="5991"/>
                  </a:cubicBezTo>
                  <a:cubicBezTo>
                    <a:pt x="11909" y="4510"/>
                    <a:pt x="12602" y="2368"/>
                    <a:pt x="12192" y="320"/>
                  </a:cubicBezTo>
                  <a:cubicBezTo>
                    <a:pt x="12164" y="122"/>
                    <a:pt x="11958" y="0"/>
                    <a:pt x="11779" y="0"/>
                  </a:cubicBezTo>
                  <a:close/>
                </a:path>
              </a:pathLst>
            </a:custGeom>
            <a:solidFill>
              <a:schemeClr val="accent6"/>
            </a:solidFill>
            <a:ln>
              <a:noFill/>
            </a:ln>
          </p:spPr>
          <p:txBody>
            <a:bodyPr spcFirstLastPara="1" wrap="square" lIns="121900" tIns="121900" rIns="121900" bIns="121900" anchor="ctr" anchorCtr="0">
              <a:noAutofit/>
            </a:bodyPr>
            <a:lstStyle/>
            <a:p>
              <a:pPr algn="r" rtl="1"/>
              <a:endParaRPr sz="2400">
                <a:latin typeface="Calibri" panose="020F0502020204030204" pitchFamily="34" charset="0"/>
                <a:cs typeface="Calibri" panose="020F0502020204030204" pitchFamily="34" charset="0"/>
              </a:endParaRPr>
            </a:p>
          </p:txBody>
        </p:sp>
        <p:sp>
          <p:nvSpPr>
            <p:cNvPr id="308" name="Google Shape;308;p20"/>
            <p:cNvSpPr/>
            <p:nvPr/>
          </p:nvSpPr>
          <p:spPr>
            <a:xfrm>
              <a:off x="-62751325" y="3834525"/>
              <a:ext cx="15775" cy="26800"/>
            </a:xfrm>
            <a:custGeom>
              <a:avLst/>
              <a:gdLst/>
              <a:ahLst/>
              <a:cxnLst/>
              <a:rect l="l" t="t" r="r" b="b"/>
              <a:pathLst>
                <a:path w="631" h="1072" extrusionOk="0">
                  <a:moveTo>
                    <a:pt x="630" y="1"/>
                  </a:moveTo>
                  <a:cubicBezTo>
                    <a:pt x="410" y="221"/>
                    <a:pt x="158" y="599"/>
                    <a:pt x="0" y="1072"/>
                  </a:cubicBezTo>
                  <a:lnTo>
                    <a:pt x="630" y="1072"/>
                  </a:lnTo>
                  <a:lnTo>
                    <a:pt x="630" y="1"/>
                  </a:lnTo>
                  <a:close/>
                </a:path>
              </a:pathLst>
            </a:custGeom>
            <a:solidFill>
              <a:schemeClr val="accent6"/>
            </a:solidFill>
            <a:ln>
              <a:noFill/>
            </a:ln>
          </p:spPr>
          <p:txBody>
            <a:bodyPr spcFirstLastPara="1" wrap="square" lIns="121900" tIns="121900" rIns="121900" bIns="121900" anchor="ctr" anchorCtr="0">
              <a:noAutofit/>
            </a:bodyPr>
            <a:lstStyle/>
            <a:p>
              <a:pPr algn="r" rtl="1"/>
              <a:endParaRPr sz="2400">
                <a:latin typeface="Calibri" panose="020F0502020204030204" pitchFamily="34" charset="0"/>
                <a:cs typeface="Calibri" panose="020F0502020204030204" pitchFamily="34" charset="0"/>
              </a:endParaRPr>
            </a:p>
          </p:txBody>
        </p:sp>
        <p:sp>
          <p:nvSpPr>
            <p:cNvPr id="309" name="Google Shape;309;p20"/>
            <p:cNvSpPr/>
            <p:nvPr/>
          </p:nvSpPr>
          <p:spPr>
            <a:xfrm>
              <a:off x="-62715100" y="3950300"/>
              <a:ext cx="15775" cy="26025"/>
            </a:xfrm>
            <a:custGeom>
              <a:avLst/>
              <a:gdLst/>
              <a:ahLst/>
              <a:cxnLst/>
              <a:rect l="l" t="t" r="r" b="b"/>
              <a:pathLst>
                <a:path w="631" h="1041" extrusionOk="0">
                  <a:moveTo>
                    <a:pt x="1" y="1"/>
                  </a:moveTo>
                  <a:lnTo>
                    <a:pt x="1" y="1041"/>
                  </a:lnTo>
                  <a:cubicBezTo>
                    <a:pt x="253" y="852"/>
                    <a:pt x="473" y="473"/>
                    <a:pt x="631" y="1"/>
                  </a:cubicBezTo>
                  <a:close/>
                </a:path>
              </a:pathLst>
            </a:custGeom>
            <a:solidFill>
              <a:schemeClr val="accent6"/>
            </a:solidFill>
            <a:ln>
              <a:noFill/>
            </a:ln>
          </p:spPr>
          <p:txBody>
            <a:bodyPr spcFirstLastPara="1" wrap="square" lIns="121900" tIns="121900" rIns="121900" bIns="121900" anchor="ctr" anchorCtr="0">
              <a:noAutofit/>
            </a:bodyPr>
            <a:lstStyle/>
            <a:p>
              <a:pPr algn="r" rtl="1"/>
              <a:endParaRPr sz="2400">
                <a:latin typeface="Calibri" panose="020F0502020204030204" pitchFamily="34" charset="0"/>
                <a:cs typeface="Calibri" panose="020F0502020204030204" pitchFamily="34" charset="0"/>
              </a:endParaRPr>
            </a:p>
          </p:txBody>
        </p:sp>
        <p:sp>
          <p:nvSpPr>
            <p:cNvPr id="310" name="Google Shape;310;p20"/>
            <p:cNvSpPr/>
            <p:nvPr/>
          </p:nvSpPr>
          <p:spPr>
            <a:xfrm>
              <a:off x="-62751325" y="3950300"/>
              <a:ext cx="15775" cy="26025"/>
            </a:xfrm>
            <a:custGeom>
              <a:avLst/>
              <a:gdLst/>
              <a:ahLst/>
              <a:cxnLst/>
              <a:rect l="l" t="t" r="r" b="b"/>
              <a:pathLst>
                <a:path w="631" h="1041" extrusionOk="0">
                  <a:moveTo>
                    <a:pt x="0" y="1"/>
                  </a:moveTo>
                  <a:cubicBezTo>
                    <a:pt x="158" y="473"/>
                    <a:pt x="410" y="852"/>
                    <a:pt x="630" y="1041"/>
                  </a:cubicBezTo>
                  <a:lnTo>
                    <a:pt x="630" y="1"/>
                  </a:lnTo>
                  <a:close/>
                </a:path>
              </a:pathLst>
            </a:custGeom>
            <a:solidFill>
              <a:schemeClr val="accent6"/>
            </a:solidFill>
            <a:ln>
              <a:noFill/>
            </a:ln>
          </p:spPr>
          <p:txBody>
            <a:bodyPr spcFirstLastPara="1" wrap="square" lIns="121900" tIns="121900" rIns="121900" bIns="121900" anchor="ctr" anchorCtr="0">
              <a:noAutofit/>
            </a:bodyPr>
            <a:lstStyle/>
            <a:p>
              <a:pPr algn="r" rtl="1"/>
              <a:endParaRPr sz="2400">
                <a:latin typeface="Calibri" panose="020F0502020204030204" pitchFamily="34" charset="0"/>
                <a:cs typeface="Calibri" panose="020F0502020204030204" pitchFamily="34" charset="0"/>
              </a:endParaRPr>
            </a:p>
          </p:txBody>
        </p:sp>
        <p:sp>
          <p:nvSpPr>
            <p:cNvPr id="311" name="Google Shape;311;p20"/>
            <p:cNvSpPr/>
            <p:nvPr/>
          </p:nvSpPr>
          <p:spPr>
            <a:xfrm>
              <a:off x="-62822225" y="3881000"/>
              <a:ext cx="44125" cy="48075"/>
            </a:xfrm>
            <a:custGeom>
              <a:avLst/>
              <a:gdLst/>
              <a:ahLst/>
              <a:cxnLst/>
              <a:rect l="l" t="t" r="r" b="b"/>
              <a:pathLst>
                <a:path w="1765" h="1923" extrusionOk="0">
                  <a:moveTo>
                    <a:pt x="127" y="0"/>
                  </a:moveTo>
                  <a:cubicBezTo>
                    <a:pt x="32" y="316"/>
                    <a:pt x="1" y="631"/>
                    <a:pt x="1" y="977"/>
                  </a:cubicBezTo>
                  <a:cubicBezTo>
                    <a:pt x="1" y="1324"/>
                    <a:pt x="32" y="1670"/>
                    <a:pt x="127" y="1922"/>
                  </a:cubicBezTo>
                  <a:lnTo>
                    <a:pt x="1765" y="1922"/>
                  </a:lnTo>
                  <a:cubicBezTo>
                    <a:pt x="1734" y="1607"/>
                    <a:pt x="1702" y="1292"/>
                    <a:pt x="1702" y="977"/>
                  </a:cubicBezTo>
                  <a:cubicBezTo>
                    <a:pt x="1702" y="662"/>
                    <a:pt x="1734" y="316"/>
                    <a:pt x="1765" y="0"/>
                  </a:cubicBezTo>
                  <a:close/>
                </a:path>
              </a:pathLst>
            </a:custGeom>
            <a:solidFill>
              <a:schemeClr val="accent6"/>
            </a:solidFill>
            <a:ln>
              <a:noFill/>
            </a:ln>
          </p:spPr>
          <p:txBody>
            <a:bodyPr spcFirstLastPara="1" wrap="square" lIns="121900" tIns="121900" rIns="121900" bIns="121900" anchor="ctr" anchorCtr="0">
              <a:noAutofit/>
            </a:bodyPr>
            <a:lstStyle/>
            <a:p>
              <a:pPr algn="r" rtl="1"/>
              <a:endParaRPr sz="2400">
                <a:latin typeface="Calibri" panose="020F0502020204030204" pitchFamily="34" charset="0"/>
                <a:cs typeface="Calibri" panose="020F0502020204030204" pitchFamily="34" charset="0"/>
              </a:endParaRPr>
            </a:p>
          </p:txBody>
        </p:sp>
        <p:sp>
          <p:nvSpPr>
            <p:cNvPr id="312" name="Google Shape;312;p20"/>
            <p:cNvSpPr/>
            <p:nvPr/>
          </p:nvSpPr>
          <p:spPr>
            <a:xfrm>
              <a:off x="-62715100" y="3833750"/>
              <a:ext cx="15775" cy="26800"/>
            </a:xfrm>
            <a:custGeom>
              <a:avLst/>
              <a:gdLst/>
              <a:ahLst/>
              <a:cxnLst/>
              <a:rect l="l" t="t" r="r" b="b"/>
              <a:pathLst>
                <a:path w="631" h="1072" extrusionOk="0">
                  <a:moveTo>
                    <a:pt x="1" y="0"/>
                  </a:moveTo>
                  <a:lnTo>
                    <a:pt x="1" y="1071"/>
                  </a:lnTo>
                  <a:lnTo>
                    <a:pt x="631" y="1071"/>
                  </a:lnTo>
                  <a:cubicBezTo>
                    <a:pt x="505" y="599"/>
                    <a:pt x="253" y="189"/>
                    <a:pt x="1" y="0"/>
                  </a:cubicBezTo>
                  <a:close/>
                </a:path>
              </a:pathLst>
            </a:custGeom>
            <a:solidFill>
              <a:schemeClr val="accent6"/>
            </a:solidFill>
            <a:ln>
              <a:noFill/>
            </a:ln>
          </p:spPr>
          <p:txBody>
            <a:bodyPr spcFirstLastPara="1" wrap="square" lIns="121900" tIns="121900" rIns="121900" bIns="121900" anchor="ctr" anchorCtr="0">
              <a:noAutofit/>
            </a:bodyPr>
            <a:lstStyle/>
            <a:p>
              <a:pPr algn="r" rtl="1"/>
              <a:endParaRPr sz="2400">
                <a:latin typeface="Calibri" panose="020F0502020204030204" pitchFamily="34" charset="0"/>
                <a:cs typeface="Calibri" panose="020F0502020204030204" pitchFamily="34" charset="0"/>
              </a:endParaRPr>
            </a:p>
          </p:txBody>
        </p:sp>
        <p:sp>
          <p:nvSpPr>
            <p:cNvPr id="313" name="Google Shape;313;p20"/>
            <p:cNvSpPr/>
            <p:nvPr/>
          </p:nvSpPr>
          <p:spPr>
            <a:xfrm>
              <a:off x="-62758425" y="3881000"/>
              <a:ext cx="22875" cy="48075"/>
            </a:xfrm>
            <a:custGeom>
              <a:avLst/>
              <a:gdLst/>
              <a:ahLst/>
              <a:cxnLst/>
              <a:rect l="l" t="t" r="r" b="b"/>
              <a:pathLst>
                <a:path w="915" h="1923" extrusionOk="0">
                  <a:moveTo>
                    <a:pt x="95" y="0"/>
                  </a:moveTo>
                  <a:cubicBezTo>
                    <a:pt x="64" y="316"/>
                    <a:pt x="1" y="631"/>
                    <a:pt x="1" y="977"/>
                  </a:cubicBezTo>
                  <a:cubicBezTo>
                    <a:pt x="1" y="1324"/>
                    <a:pt x="64" y="1670"/>
                    <a:pt x="95" y="1922"/>
                  </a:cubicBezTo>
                  <a:lnTo>
                    <a:pt x="914" y="1922"/>
                  </a:lnTo>
                  <a:lnTo>
                    <a:pt x="914" y="0"/>
                  </a:lnTo>
                  <a:close/>
                </a:path>
              </a:pathLst>
            </a:custGeom>
            <a:solidFill>
              <a:schemeClr val="accent6"/>
            </a:solidFill>
            <a:ln>
              <a:noFill/>
            </a:ln>
          </p:spPr>
          <p:txBody>
            <a:bodyPr spcFirstLastPara="1" wrap="square" lIns="121900" tIns="121900" rIns="121900" bIns="121900" anchor="ctr" anchorCtr="0">
              <a:noAutofit/>
            </a:bodyPr>
            <a:lstStyle/>
            <a:p>
              <a:pPr algn="r" rtl="1"/>
              <a:endParaRPr sz="2400">
                <a:latin typeface="Calibri" panose="020F0502020204030204" pitchFamily="34" charset="0"/>
                <a:cs typeface="Calibri" panose="020F0502020204030204" pitchFamily="34" charset="0"/>
              </a:endParaRPr>
            </a:p>
          </p:txBody>
        </p:sp>
        <p:sp>
          <p:nvSpPr>
            <p:cNvPr id="314" name="Google Shape;314;p20"/>
            <p:cNvSpPr/>
            <p:nvPr/>
          </p:nvSpPr>
          <p:spPr>
            <a:xfrm>
              <a:off x="-62715100" y="3809325"/>
              <a:ext cx="74850" cy="51225"/>
            </a:xfrm>
            <a:custGeom>
              <a:avLst/>
              <a:gdLst/>
              <a:ahLst/>
              <a:cxnLst/>
              <a:rect l="l" t="t" r="r" b="b"/>
              <a:pathLst>
                <a:path w="2994" h="2049" extrusionOk="0">
                  <a:moveTo>
                    <a:pt x="1" y="1"/>
                  </a:moveTo>
                  <a:lnTo>
                    <a:pt x="1" y="32"/>
                  </a:lnTo>
                  <a:cubicBezTo>
                    <a:pt x="631" y="253"/>
                    <a:pt x="1198" y="1009"/>
                    <a:pt x="1481" y="2048"/>
                  </a:cubicBezTo>
                  <a:lnTo>
                    <a:pt x="2994" y="2048"/>
                  </a:lnTo>
                  <a:cubicBezTo>
                    <a:pt x="2426" y="946"/>
                    <a:pt x="1324" y="158"/>
                    <a:pt x="1" y="1"/>
                  </a:cubicBezTo>
                  <a:close/>
                </a:path>
              </a:pathLst>
            </a:custGeom>
            <a:solidFill>
              <a:schemeClr val="accent6"/>
            </a:solidFill>
            <a:ln>
              <a:noFill/>
            </a:ln>
          </p:spPr>
          <p:txBody>
            <a:bodyPr spcFirstLastPara="1" wrap="square" lIns="121900" tIns="121900" rIns="121900" bIns="121900" anchor="ctr" anchorCtr="0">
              <a:noAutofit/>
            </a:bodyPr>
            <a:lstStyle/>
            <a:p>
              <a:pPr algn="r" rtl="1"/>
              <a:endParaRPr sz="2400">
                <a:latin typeface="Calibri" panose="020F0502020204030204" pitchFamily="34" charset="0"/>
                <a:cs typeface="Calibri" panose="020F0502020204030204" pitchFamily="34" charset="0"/>
              </a:endParaRPr>
            </a:p>
          </p:txBody>
        </p:sp>
        <p:sp>
          <p:nvSpPr>
            <p:cNvPr id="315" name="Google Shape;315;p20"/>
            <p:cNvSpPr/>
            <p:nvPr/>
          </p:nvSpPr>
          <p:spPr>
            <a:xfrm>
              <a:off x="-62715875" y="3950300"/>
              <a:ext cx="75625" cy="51225"/>
            </a:xfrm>
            <a:custGeom>
              <a:avLst/>
              <a:gdLst/>
              <a:ahLst/>
              <a:cxnLst/>
              <a:rect l="l" t="t" r="r" b="b"/>
              <a:pathLst>
                <a:path w="3025" h="2049" extrusionOk="0">
                  <a:moveTo>
                    <a:pt x="1512" y="1"/>
                  </a:moveTo>
                  <a:cubicBezTo>
                    <a:pt x="1229" y="1009"/>
                    <a:pt x="662" y="1765"/>
                    <a:pt x="0" y="1986"/>
                  </a:cubicBezTo>
                  <a:lnTo>
                    <a:pt x="0" y="2049"/>
                  </a:lnTo>
                  <a:lnTo>
                    <a:pt x="32" y="2049"/>
                  </a:lnTo>
                  <a:cubicBezTo>
                    <a:pt x="1355" y="1891"/>
                    <a:pt x="2457" y="1104"/>
                    <a:pt x="3025" y="1"/>
                  </a:cubicBezTo>
                  <a:close/>
                </a:path>
              </a:pathLst>
            </a:custGeom>
            <a:solidFill>
              <a:schemeClr val="accent6"/>
            </a:solidFill>
            <a:ln>
              <a:noFill/>
            </a:ln>
          </p:spPr>
          <p:txBody>
            <a:bodyPr spcFirstLastPara="1" wrap="square" lIns="121900" tIns="121900" rIns="121900" bIns="121900" anchor="ctr" anchorCtr="0">
              <a:noAutofit/>
            </a:bodyPr>
            <a:lstStyle/>
            <a:p>
              <a:pPr algn="r" rtl="1"/>
              <a:endParaRPr sz="2400">
                <a:latin typeface="Calibri" panose="020F0502020204030204" pitchFamily="34" charset="0"/>
                <a:cs typeface="Calibri" panose="020F0502020204030204" pitchFamily="34" charset="0"/>
              </a:endParaRPr>
            </a:p>
          </p:txBody>
        </p:sp>
        <p:sp>
          <p:nvSpPr>
            <p:cNvPr id="316" name="Google Shape;316;p20"/>
            <p:cNvSpPr/>
            <p:nvPr/>
          </p:nvSpPr>
          <p:spPr>
            <a:xfrm>
              <a:off x="-62811200" y="3949525"/>
              <a:ext cx="75650" cy="52000"/>
            </a:xfrm>
            <a:custGeom>
              <a:avLst/>
              <a:gdLst/>
              <a:ahLst/>
              <a:cxnLst/>
              <a:rect l="l" t="t" r="r" b="b"/>
              <a:pathLst>
                <a:path w="3026" h="2080" extrusionOk="0">
                  <a:moveTo>
                    <a:pt x="1" y="0"/>
                  </a:moveTo>
                  <a:cubicBezTo>
                    <a:pt x="600" y="1166"/>
                    <a:pt x="1702" y="1954"/>
                    <a:pt x="3025" y="2080"/>
                  </a:cubicBezTo>
                  <a:lnTo>
                    <a:pt x="3025" y="2017"/>
                  </a:lnTo>
                  <a:cubicBezTo>
                    <a:pt x="2364" y="1796"/>
                    <a:pt x="1860" y="1040"/>
                    <a:pt x="1545" y="0"/>
                  </a:cubicBezTo>
                  <a:close/>
                </a:path>
              </a:pathLst>
            </a:custGeom>
            <a:solidFill>
              <a:schemeClr val="accent6"/>
            </a:solidFill>
            <a:ln>
              <a:noFill/>
            </a:ln>
          </p:spPr>
          <p:txBody>
            <a:bodyPr spcFirstLastPara="1" wrap="square" lIns="121900" tIns="121900" rIns="121900" bIns="121900" anchor="ctr" anchorCtr="0">
              <a:noAutofit/>
            </a:bodyPr>
            <a:lstStyle/>
            <a:p>
              <a:pPr algn="r" rtl="1"/>
              <a:endParaRPr sz="2400">
                <a:latin typeface="Calibri" panose="020F0502020204030204" pitchFamily="34" charset="0"/>
                <a:cs typeface="Calibri" panose="020F0502020204030204" pitchFamily="34" charset="0"/>
              </a:endParaRPr>
            </a:p>
          </p:txBody>
        </p:sp>
        <p:sp>
          <p:nvSpPr>
            <p:cNvPr id="317" name="Google Shape;317;p20"/>
            <p:cNvSpPr/>
            <p:nvPr/>
          </p:nvSpPr>
          <p:spPr>
            <a:xfrm>
              <a:off x="-62673350" y="3881000"/>
              <a:ext cx="44125" cy="48075"/>
            </a:xfrm>
            <a:custGeom>
              <a:avLst/>
              <a:gdLst/>
              <a:ahLst/>
              <a:cxnLst/>
              <a:rect l="l" t="t" r="r" b="b"/>
              <a:pathLst>
                <a:path w="1765" h="1923" extrusionOk="0">
                  <a:moveTo>
                    <a:pt x="0" y="0"/>
                  </a:moveTo>
                  <a:cubicBezTo>
                    <a:pt x="32" y="316"/>
                    <a:pt x="63" y="631"/>
                    <a:pt x="63" y="977"/>
                  </a:cubicBezTo>
                  <a:cubicBezTo>
                    <a:pt x="63" y="1324"/>
                    <a:pt x="32" y="1670"/>
                    <a:pt x="0" y="1922"/>
                  </a:cubicBezTo>
                  <a:lnTo>
                    <a:pt x="1639" y="1922"/>
                  </a:lnTo>
                  <a:cubicBezTo>
                    <a:pt x="1733" y="1670"/>
                    <a:pt x="1765" y="1292"/>
                    <a:pt x="1765" y="977"/>
                  </a:cubicBezTo>
                  <a:cubicBezTo>
                    <a:pt x="1765" y="662"/>
                    <a:pt x="1733" y="316"/>
                    <a:pt x="1639" y="0"/>
                  </a:cubicBezTo>
                  <a:close/>
                </a:path>
              </a:pathLst>
            </a:custGeom>
            <a:solidFill>
              <a:schemeClr val="accent6"/>
            </a:solidFill>
            <a:ln>
              <a:noFill/>
            </a:ln>
          </p:spPr>
          <p:txBody>
            <a:bodyPr spcFirstLastPara="1" wrap="square" lIns="121900" tIns="121900" rIns="121900" bIns="121900" anchor="ctr" anchorCtr="0">
              <a:noAutofit/>
            </a:bodyPr>
            <a:lstStyle/>
            <a:p>
              <a:pPr algn="r" rtl="1"/>
              <a:endParaRPr sz="2400">
                <a:latin typeface="Calibri" panose="020F0502020204030204" pitchFamily="34" charset="0"/>
                <a:cs typeface="Calibri" panose="020F0502020204030204" pitchFamily="34" charset="0"/>
              </a:endParaRPr>
            </a:p>
          </p:txBody>
        </p:sp>
        <p:sp>
          <p:nvSpPr>
            <p:cNvPr id="318" name="Google Shape;318;p20"/>
            <p:cNvSpPr/>
            <p:nvPr/>
          </p:nvSpPr>
          <p:spPr>
            <a:xfrm>
              <a:off x="-62810400" y="3810125"/>
              <a:ext cx="75625" cy="51200"/>
            </a:xfrm>
            <a:custGeom>
              <a:avLst/>
              <a:gdLst/>
              <a:ahLst/>
              <a:cxnLst/>
              <a:rect l="l" t="t" r="r" b="b"/>
              <a:pathLst>
                <a:path w="3025" h="2048" extrusionOk="0">
                  <a:moveTo>
                    <a:pt x="2993" y="0"/>
                  </a:moveTo>
                  <a:cubicBezTo>
                    <a:pt x="1702" y="158"/>
                    <a:pt x="599" y="945"/>
                    <a:pt x="0" y="2048"/>
                  </a:cubicBezTo>
                  <a:lnTo>
                    <a:pt x="1544" y="2048"/>
                  </a:lnTo>
                  <a:cubicBezTo>
                    <a:pt x="1828" y="1008"/>
                    <a:pt x="2363" y="284"/>
                    <a:pt x="3025" y="32"/>
                  </a:cubicBezTo>
                  <a:lnTo>
                    <a:pt x="3025" y="0"/>
                  </a:lnTo>
                  <a:close/>
                </a:path>
              </a:pathLst>
            </a:custGeom>
            <a:solidFill>
              <a:schemeClr val="accent6"/>
            </a:solidFill>
            <a:ln>
              <a:noFill/>
            </a:ln>
          </p:spPr>
          <p:txBody>
            <a:bodyPr spcFirstLastPara="1" wrap="square" lIns="121900" tIns="121900" rIns="121900" bIns="121900" anchor="ctr" anchorCtr="0">
              <a:noAutofit/>
            </a:bodyPr>
            <a:lstStyle/>
            <a:p>
              <a:pPr algn="r" rtl="1"/>
              <a:endParaRPr sz="2400">
                <a:latin typeface="Calibri" panose="020F0502020204030204" pitchFamily="34" charset="0"/>
                <a:cs typeface="Calibri" panose="020F0502020204030204" pitchFamily="34" charset="0"/>
              </a:endParaRPr>
            </a:p>
          </p:txBody>
        </p:sp>
        <p:sp>
          <p:nvSpPr>
            <p:cNvPr id="319" name="Google Shape;319;p20"/>
            <p:cNvSpPr/>
            <p:nvPr/>
          </p:nvSpPr>
          <p:spPr>
            <a:xfrm>
              <a:off x="-62715100" y="3881000"/>
              <a:ext cx="22850" cy="48075"/>
            </a:xfrm>
            <a:custGeom>
              <a:avLst/>
              <a:gdLst/>
              <a:ahLst/>
              <a:cxnLst/>
              <a:rect l="l" t="t" r="r" b="b"/>
              <a:pathLst>
                <a:path w="914" h="1923" extrusionOk="0">
                  <a:moveTo>
                    <a:pt x="1" y="0"/>
                  </a:moveTo>
                  <a:lnTo>
                    <a:pt x="1" y="1922"/>
                  </a:lnTo>
                  <a:lnTo>
                    <a:pt x="851" y="1922"/>
                  </a:lnTo>
                  <a:cubicBezTo>
                    <a:pt x="883" y="1607"/>
                    <a:pt x="914" y="1292"/>
                    <a:pt x="914" y="977"/>
                  </a:cubicBezTo>
                  <a:cubicBezTo>
                    <a:pt x="914" y="662"/>
                    <a:pt x="883" y="316"/>
                    <a:pt x="851" y="0"/>
                  </a:cubicBezTo>
                  <a:close/>
                </a:path>
              </a:pathLst>
            </a:custGeom>
            <a:solidFill>
              <a:schemeClr val="accent6"/>
            </a:solidFill>
            <a:ln>
              <a:noFill/>
            </a:ln>
          </p:spPr>
          <p:txBody>
            <a:bodyPr spcFirstLastPara="1" wrap="square" lIns="121900" tIns="121900" rIns="121900" bIns="121900" anchor="ctr" anchorCtr="0">
              <a:noAutofit/>
            </a:bodyPr>
            <a:lstStyle/>
            <a:p>
              <a:pPr algn="r" rtl="1"/>
              <a:endParaRPr sz="2400">
                <a:latin typeface="Calibri" panose="020F0502020204030204" pitchFamily="34" charset="0"/>
                <a:cs typeface="Calibri" panose="020F0502020204030204" pitchFamily="34" charset="0"/>
              </a:endParaRPr>
            </a:p>
          </p:txBody>
        </p:sp>
      </p:grpSp>
      <p:sp>
        <p:nvSpPr>
          <p:cNvPr id="61" name="כותרת 2">
            <a:extLst>
              <a:ext uri="{FF2B5EF4-FFF2-40B4-BE49-F238E27FC236}">
                <a16:creationId xmlns:a16="http://schemas.microsoft.com/office/drawing/2014/main" id="{DD1357C8-7402-B743-87A1-8CEFF1513D49}"/>
              </a:ext>
            </a:extLst>
          </p:cNvPr>
          <p:cNvSpPr txBox="1">
            <a:spLocks/>
          </p:cNvSpPr>
          <p:nvPr/>
        </p:nvSpPr>
        <p:spPr>
          <a:xfrm>
            <a:off x="184180" y="135952"/>
            <a:ext cx="11487119" cy="674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he-IL" sz="2800" b="1" dirty="0">
                <a:solidFill>
                  <a:schemeClr val="bg1"/>
                </a:solidFill>
                <a:latin typeface="Calibri" panose="020F0502020204030204" pitchFamily="34" charset="0"/>
                <a:cs typeface="Calibri" panose="020F0502020204030204" pitchFamily="34" charset="0"/>
              </a:rPr>
              <a:t>|</a:t>
            </a:r>
            <a:r>
              <a:rPr lang="en-US" sz="2800" b="0" i="0" dirty="0">
                <a:solidFill>
                  <a:srgbClr val="374151"/>
                </a:solidFill>
                <a:effectLst/>
                <a:latin typeface="Söhne"/>
              </a:rPr>
              <a:t> Implementation at the District Level: Supervisory questions for the school principal regarding climate change education </a:t>
            </a:r>
            <a:endParaRPr lang="he-IL" sz="2800" dirty="0">
              <a:solidFill>
                <a:schemeClr val="bg1"/>
              </a:solidFill>
              <a:latin typeface="Calibri" panose="020F0502020204030204" pitchFamily="34" charset="0"/>
              <a:cs typeface="Calibri" panose="020F0502020204030204" pitchFamily="34" charset="0"/>
            </a:endParaRPr>
          </a:p>
        </p:txBody>
      </p:sp>
      <p:graphicFrame>
        <p:nvGraphicFramePr>
          <p:cNvPr id="321" name="תיבת טקסט 23">
            <a:extLst>
              <a:ext uri="{FF2B5EF4-FFF2-40B4-BE49-F238E27FC236}">
                <a16:creationId xmlns:a16="http://schemas.microsoft.com/office/drawing/2014/main" id="{FC01ABE6-99AF-D1EC-F3BB-350EED4B1119}"/>
              </a:ext>
            </a:extLst>
          </p:cNvPr>
          <p:cNvGraphicFramePr/>
          <p:nvPr>
            <p:extLst>
              <p:ext uri="{D42A27DB-BD31-4B8C-83A1-F6EECF244321}">
                <p14:modId xmlns:p14="http://schemas.microsoft.com/office/powerpoint/2010/main" val="1837524425"/>
              </p:ext>
            </p:extLst>
          </p:nvPr>
        </p:nvGraphicFramePr>
        <p:xfrm>
          <a:off x="2502099" y="1365245"/>
          <a:ext cx="9179545" cy="515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0" name="תיבת טקסט 29">
            <a:extLst>
              <a:ext uri="{FF2B5EF4-FFF2-40B4-BE49-F238E27FC236}">
                <a16:creationId xmlns:a16="http://schemas.microsoft.com/office/drawing/2014/main" id="{78A12564-B117-B1DE-7049-66697524F84D}"/>
              </a:ext>
            </a:extLst>
          </p:cNvPr>
          <p:cNvSpPr txBox="1"/>
          <p:nvPr/>
        </p:nvSpPr>
        <p:spPr>
          <a:xfrm>
            <a:off x="3617463" y="6524504"/>
            <a:ext cx="8574537" cy="313932"/>
          </a:xfrm>
          <a:prstGeom prst="rect">
            <a:avLst/>
          </a:prstGeom>
          <a:noFill/>
        </p:spPr>
        <p:txBody>
          <a:bodyPr wrap="square">
            <a:spAutoFit/>
          </a:bodyPr>
          <a:lstStyle/>
          <a:p>
            <a:pPr marL="0" lvl="0" indent="0" algn="r" defTabSz="622300" rtl="1">
              <a:lnSpc>
                <a:spcPct val="90000"/>
              </a:lnSpc>
              <a:spcBef>
                <a:spcPct val="0"/>
              </a:spcBef>
              <a:spcAft>
                <a:spcPct val="35000"/>
              </a:spcAft>
              <a:buNone/>
            </a:pPr>
            <a:r>
              <a:rPr lang="he-IL" sz="1600" kern="1200" dirty="0">
                <a:latin typeface="Calibri" panose="020F0502020204030204" pitchFamily="34" charset="0"/>
                <a:cs typeface="Calibri" panose="020F0502020204030204" pitchFamily="34" charset="0"/>
                <a:hlinkClick r:id="rId8"/>
              </a:rPr>
              <a:t>ערכה למפקחים</a:t>
            </a:r>
            <a:endParaRPr lang="en-US" sz="1600" kern="1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849461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כותרת 1">
            <a:extLst>
              <a:ext uri="{FF2B5EF4-FFF2-40B4-BE49-F238E27FC236}">
                <a16:creationId xmlns:a16="http://schemas.microsoft.com/office/drawing/2014/main" id="{1DFE728B-DEF1-2F48-80B3-796038057980}"/>
              </a:ext>
            </a:extLst>
          </p:cNvPr>
          <p:cNvSpPr>
            <a:spLocks noGrp="1"/>
          </p:cNvSpPr>
          <p:nvPr>
            <p:ph type="title"/>
          </p:nvPr>
        </p:nvSpPr>
        <p:spPr>
          <a:xfrm>
            <a:off x="849885" y="1226646"/>
            <a:ext cx="10199116" cy="1074261"/>
          </a:xfrm>
        </p:spPr>
        <p:txBody>
          <a:bodyPr>
            <a:noAutofit/>
          </a:bodyPr>
          <a:lstStyle/>
          <a:p>
            <a:r>
              <a:rPr lang="en-US" sz="2400" dirty="0">
                <a:solidFill>
                  <a:schemeClr val="accent2">
                    <a:lumMod val="75000"/>
                  </a:schemeClr>
                </a:solidFill>
                <a:latin typeface="Calibri" panose="020F0502020204030204" pitchFamily="34" charset="0"/>
                <a:cs typeface="Calibri" panose="020F0502020204030204" pitchFamily="34" charset="0"/>
              </a:rPr>
              <a:t>Emotional aspects of children and youth coping with climate change </a:t>
            </a:r>
            <a:r>
              <a:rPr lang="he-IL" sz="2400" dirty="0">
                <a:solidFill>
                  <a:schemeClr val="accent2">
                    <a:lumMod val="75000"/>
                  </a:schemeClr>
                </a:solidFill>
                <a:latin typeface="Calibri" panose="020F0502020204030204" pitchFamily="34" charset="0"/>
                <a:cs typeface="Calibri" panose="020F0502020204030204" pitchFamily="34" charset="0"/>
              </a:rPr>
              <a:t>|</a:t>
            </a:r>
            <a:r>
              <a:rPr lang="en-US" sz="2400" dirty="0">
                <a:solidFill>
                  <a:schemeClr val="accent2">
                    <a:lumMod val="75000"/>
                  </a:schemeClr>
                </a:solidFill>
                <a:latin typeface="Calibri" panose="020F0502020204030204" pitchFamily="34" charset="0"/>
                <a:cs typeface="Calibri" panose="020F0502020204030204" pitchFamily="34" charset="0"/>
              </a:rPr>
              <a:t> psychological and counselor service</a:t>
            </a:r>
            <a:endParaRPr lang="he-IL" sz="2400" b="1" dirty="0">
              <a:solidFill>
                <a:schemeClr val="accent2">
                  <a:lumMod val="75000"/>
                </a:schemeClr>
              </a:solidFill>
              <a:latin typeface="Calibri" panose="020F0502020204030204" pitchFamily="34" charset="0"/>
              <a:cs typeface="Calibri" panose="020F0502020204030204" pitchFamily="34" charset="0"/>
            </a:endParaRPr>
          </a:p>
        </p:txBody>
      </p:sp>
      <p:graphicFrame>
        <p:nvGraphicFramePr>
          <p:cNvPr id="5" name="מציין מיקום תוכן 2">
            <a:extLst>
              <a:ext uri="{FF2B5EF4-FFF2-40B4-BE49-F238E27FC236}">
                <a16:creationId xmlns:a16="http://schemas.microsoft.com/office/drawing/2014/main" id="{B445A90F-3790-9F4C-8133-95D77950B43B}"/>
              </a:ext>
            </a:extLst>
          </p:cNvPr>
          <p:cNvGraphicFramePr>
            <a:graphicFrameLocks/>
          </p:cNvGraphicFramePr>
          <p:nvPr/>
        </p:nvGraphicFramePr>
        <p:xfrm>
          <a:off x="517045" y="2255520"/>
          <a:ext cx="11157905" cy="41945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Freeform 5">
            <a:extLst>
              <a:ext uri="{FF2B5EF4-FFF2-40B4-BE49-F238E27FC236}">
                <a16:creationId xmlns:a16="http://schemas.microsoft.com/office/drawing/2014/main" id="{08C16609-90AE-6B4C-85BC-2454B8A613D3}"/>
              </a:ext>
            </a:extLst>
          </p:cNvPr>
          <p:cNvSpPr/>
          <p:nvPr/>
        </p:nvSpPr>
        <p:spPr>
          <a:xfrm rot="5400000" flipH="1">
            <a:off x="5420024" y="-5420029"/>
            <a:ext cx="1351949" cy="12192002"/>
          </a:xfrm>
          <a:custGeom>
            <a:avLst/>
            <a:gdLst>
              <a:gd name="connsiteX0" fmla="*/ 5872162 w 5872162"/>
              <a:gd name="connsiteY0" fmla="*/ 0 h 6900863"/>
              <a:gd name="connsiteX1" fmla="*/ 0 w 5872162"/>
              <a:gd name="connsiteY1" fmla="*/ 0 h 6900863"/>
              <a:gd name="connsiteX2" fmla="*/ 3243262 w 5872162"/>
              <a:gd name="connsiteY2" fmla="*/ 6900863 h 6900863"/>
              <a:gd name="connsiteX3" fmla="*/ 5857875 w 5872162"/>
              <a:gd name="connsiteY3" fmla="*/ 6900863 h 6900863"/>
              <a:gd name="connsiteX4" fmla="*/ 5872162 w 5872162"/>
              <a:gd name="connsiteY4" fmla="*/ 0 h 6900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72162" h="6900863">
                <a:moveTo>
                  <a:pt x="5872162" y="0"/>
                </a:moveTo>
                <a:lnTo>
                  <a:pt x="0" y="0"/>
                </a:lnTo>
                <a:lnTo>
                  <a:pt x="3243262" y="6900863"/>
                </a:lnTo>
                <a:lnTo>
                  <a:pt x="5857875" y="6900863"/>
                </a:lnTo>
                <a:cubicBezTo>
                  <a:pt x="5862637" y="4600575"/>
                  <a:pt x="5867400" y="2300288"/>
                  <a:pt x="5872162" y="0"/>
                </a:cubicBezTo>
                <a:close/>
              </a:path>
            </a:pathLst>
          </a:custGeom>
          <a:solidFill>
            <a:schemeClr val="accent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IL"/>
          </a:p>
        </p:txBody>
      </p:sp>
      <p:sp>
        <p:nvSpPr>
          <p:cNvPr id="7" name="כותרת 2">
            <a:extLst>
              <a:ext uri="{FF2B5EF4-FFF2-40B4-BE49-F238E27FC236}">
                <a16:creationId xmlns:a16="http://schemas.microsoft.com/office/drawing/2014/main" id="{F8371713-1867-394F-9CF6-4DFD583A5565}"/>
              </a:ext>
            </a:extLst>
          </p:cNvPr>
          <p:cNvSpPr txBox="1">
            <a:spLocks/>
          </p:cNvSpPr>
          <p:nvPr/>
        </p:nvSpPr>
        <p:spPr>
          <a:xfrm>
            <a:off x="1341120" y="176497"/>
            <a:ext cx="10446356" cy="87349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he-IL" sz="3600" dirty="0">
                <a:solidFill>
                  <a:schemeClr val="tx1">
                    <a:lumMod val="85000"/>
                    <a:lumOff val="15000"/>
                  </a:schemeClr>
                </a:solidFill>
                <a:latin typeface="Calibri" panose="020F0502020204030204" pitchFamily="34" charset="0"/>
                <a:cs typeface="Calibri" panose="020F0502020204030204" pitchFamily="34" charset="0"/>
              </a:rPr>
              <a:t>06</a:t>
            </a:r>
            <a:r>
              <a:rPr lang="he-IL" sz="3600" b="1" dirty="0">
                <a:solidFill>
                  <a:schemeClr val="tx1">
                    <a:lumMod val="85000"/>
                    <a:lumOff val="15000"/>
                  </a:schemeClr>
                </a:solidFill>
                <a:latin typeface="Calibri" panose="020F0502020204030204" pitchFamily="34" charset="0"/>
                <a:cs typeface="Calibri" panose="020F0502020204030204" pitchFamily="34" charset="0"/>
              </a:rPr>
              <a:t>  </a:t>
            </a:r>
            <a:r>
              <a:rPr lang="he-IL" sz="3600" b="1" dirty="0">
                <a:solidFill>
                  <a:schemeClr val="bg1"/>
                </a:solidFill>
                <a:latin typeface="Calibri" panose="020F0502020204030204" pitchFamily="34" charset="0"/>
                <a:cs typeface="Calibri" panose="020F0502020204030204" pitchFamily="34" charset="0"/>
              </a:rPr>
              <a:t>| </a:t>
            </a:r>
            <a:r>
              <a:rPr lang="en-US" sz="3600" dirty="0">
                <a:solidFill>
                  <a:schemeClr val="bg1"/>
                </a:solidFill>
                <a:latin typeface="Calibri" panose="020F0502020204030204" pitchFamily="34" charset="0"/>
                <a:cs typeface="Calibri" panose="020F0502020204030204" pitchFamily="34" charset="0"/>
              </a:rPr>
              <a:t>Emotional learning and resilience</a:t>
            </a:r>
            <a:endParaRPr lang="he-IL" sz="30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492909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תמונה 4" descr="תמונה שמכילה מקורה, אנשים, קבוצה, קו&#10;&#10;התיאור נוצר באופן אוטומטי">
            <a:extLst>
              <a:ext uri="{FF2B5EF4-FFF2-40B4-BE49-F238E27FC236}">
                <a16:creationId xmlns:a16="http://schemas.microsoft.com/office/drawing/2014/main" id="{A21613A2-7238-5FDA-E01F-1A3BBC48BD13}"/>
              </a:ext>
            </a:extLst>
          </p:cNvPr>
          <p:cNvPicPr>
            <a:picLocks noChangeAspect="1"/>
          </p:cNvPicPr>
          <p:nvPr/>
        </p:nvPicPr>
        <p:blipFill rotWithShape="1">
          <a:blip r:embed="rId2"/>
          <a:srcRect t="15068" r="9091" b="8323"/>
          <a:stretch/>
        </p:blipFill>
        <p:spPr>
          <a:xfrm>
            <a:off x="20" y="10"/>
            <a:ext cx="12191980" cy="6857990"/>
          </a:xfrm>
          <a:prstGeom prst="rect">
            <a:avLst/>
          </a:prstGeom>
        </p:spPr>
      </p:pic>
      <p:sp>
        <p:nvSpPr>
          <p:cNvPr id="4" name="מלבן 3">
            <a:extLst>
              <a:ext uri="{FF2B5EF4-FFF2-40B4-BE49-F238E27FC236}">
                <a16:creationId xmlns:a16="http://schemas.microsoft.com/office/drawing/2014/main" id="{FC05CE9C-8436-1C53-F823-DD1B927D0A59}"/>
              </a:ext>
            </a:extLst>
          </p:cNvPr>
          <p:cNvSpPr/>
          <p:nvPr/>
        </p:nvSpPr>
        <p:spPr>
          <a:xfrm>
            <a:off x="289308" y="520700"/>
            <a:ext cx="7089392" cy="5990639"/>
          </a:xfrm>
          <a:prstGeom prst="rect">
            <a:avLst/>
          </a:prstGeom>
          <a:solidFill>
            <a:srgbClr val="FFFFFF">
              <a:alpha val="87843"/>
            </a:srgbClr>
          </a:solidFill>
          <a:ln>
            <a:noFill/>
          </a:ln>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3" name="מציין מיקום תוכן 2">
            <a:extLst>
              <a:ext uri="{FF2B5EF4-FFF2-40B4-BE49-F238E27FC236}">
                <a16:creationId xmlns:a16="http://schemas.microsoft.com/office/drawing/2014/main" id="{7CB84619-6594-B3D5-2C4B-6674E4351F2E}"/>
              </a:ext>
            </a:extLst>
          </p:cNvPr>
          <p:cNvSpPr>
            <a:spLocks noGrp="1"/>
          </p:cNvSpPr>
          <p:nvPr>
            <p:ph idx="1"/>
          </p:nvPr>
        </p:nvSpPr>
        <p:spPr>
          <a:xfrm>
            <a:off x="469900" y="1358900"/>
            <a:ext cx="6804547" cy="5231205"/>
          </a:xfrm>
        </p:spPr>
        <p:txBody>
          <a:bodyPr>
            <a:noAutofit/>
          </a:bodyPr>
          <a:lstStyle/>
          <a:p>
            <a:pPr marL="0" indent="0" algn="l">
              <a:lnSpc>
                <a:spcPct val="100000"/>
              </a:lnSpc>
              <a:buNone/>
            </a:pPr>
            <a:r>
              <a:rPr lang="en-US" sz="2400" b="1" dirty="0">
                <a:latin typeface="Calibri" panose="020F0502020204030204" pitchFamily="34" charset="0"/>
                <a:cs typeface="Calibri" panose="020F0502020204030204" pitchFamily="34" charset="0"/>
              </a:rPr>
              <a:t>Student teams presented their environmental initiatives to the UN chief scientist and other UN representatives in Rome</a:t>
            </a:r>
          </a:p>
          <a:p>
            <a:pPr marL="0" indent="0" algn="l">
              <a:lnSpc>
                <a:spcPct val="100000"/>
              </a:lnSpc>
              <a:buNone/>
            </a:pPr>
            <a:endParaRPr lang="en-US" sz="2400" b="1" dirty="0">
              <a:latin typeface="Calibri" panose="020F0502020204030204" pitchFamily="34" charset="0"/>
              <a:cs typeface="Calibri" panose="020F0502020204030204" pitchFamily="34" charset="0"/>
            </a:endParaRPr>
          </a:p>
          <a:p>
            <a:pPr algn="l">
              <a:buFont typeface="Wingdings" panose="05000000000000000000" pitchFamily="2" charset="2"/>
              <a:buChar char="ü"/>
            </a:pPr>
            <a:r>
              <a:rPr lang="en-US" sz="2400" dirty="0">
                <a:latin typeface="Calibri" panose="020F0502020204030204" pitchFamily="34" charset="0"/>
                <a:cs typeface="Calibri" panose="020F0502020204030204" pitchFamily="34" charset="0"/>
              </a:rPr>
              <a:t>Bio-waste treatment with BSF in Macedonia</a:t>
            </a:r>
          </a:p>
          <a:p>
            <a:pPr algn="l">
              <a:buFont typeface="Wingdings" panose="05000000000000000000" pitchFamily="2" charset="2"/>
              <a:buChar char="ü"/>
            </a:pPr>
            <a:r>
              <a:rPr lang="en-US" sz="2400" dirty="0">
                <a:latin typeface="Calibri" panose="020F0502020204030204" pitchFamily="34" charset="0"/>
                <a:cs typeface="Calibri" panose="020F0502020204030204" pitchFamily="34" charset="0"/>
              </a:rPr>
              <a:t>Turn waste into paper in India</a:t>
            </a:r>
          </a:p>
          <a:p>
            <a:pPr algn="l">
              <a:buFont typeface="Wingdings" panose="05000000000000000000" pitchFamily="2" charset="2"/>
              <a:buChar char="ü"/>
            </a:pPr>
            <a:r>
              <a:rPr lang="en-US" sz="2400" dirty="0">
                <a:latin typeface="Calibri" panose="020F0502020204030204" pitchFamily="34" charset="0"/>
                <a:cs typeface="Calibri" panose="020F0502020204030204" pitchFamily="34" charset="0"/>
              </a:rPr>
              <a:t>Alleviate malnutrition in Kenya</a:t>
            </a:r>
          </a:p>
          <a:p>
            <a:pPr algn="l">
              <a:buFont typeface="Wingdings" panose="05000000000000000000" pitchFamily="2" charset="2"/>
              <a:buChar char="ü"/>
            </a:pPr>
            <a:r>
              <a:rPr lang="en-US" sz="2400" dirty="0">
                <a:latin typeface="Calibri" panose="020F0502020204030204" pitchFamily="34" charset="0"/>
                <a:cs typeface="Calibri" panose="020F0502020204030204" pitchFamily="34" charset="0"/>
              </a:rPr>
              <a:t>Use bacteria for agriculture in Sudan</a:t>
            </a:r>
          </a:p>
          <a:p>
            <a:pPr algn="l">
              <a:buFont typeface="Wingdings" panose="05000000000000000000" pitchFamily="2" charset="2"/>
              <a:buChar char="ü"/>
            </a:pPr>
            <a:r>
              <a:rPr lang="en-US" sz="2400" dirty="0">
                <a:latin typeface="Calibri" panose="020F0502020204030204" pitchFamily="34" charset="0"/>
                <a:cs typeface="Calibri" panose="020F0502020204030204" pitchFamily="34" charset="0"/>
              </a:rPr>
              <a:t>Moringa seeds for water purification in Kenya</a:t>
            </a:r>
          </a:p>
          <a:p>
            <a:pPr algn="l">
              <a:buFont typeface="Wingdings" panose="05000000000000000000" pitchFamily="2" charset="2"/>
              <a:buChar char="ü"/>
            </a:pPr>
            <a:r>
              <a:rPr lang="en-US" sz="2400" dirty="0">
                <a:effectLst/>
                <a:latin typeface="Calibri" panose="020F0502020204030204" pitchFamily="34" charset="0"/>
                <a:ea typeface="Calibri" panose="020F0502020204030204" pitchFamily="34" charset="0"/>
                <a:cs typeface="Arial" panose="020B0604020202020204" pitchFamily="34" charset="0"/>
              </a:rPr>
              <a:t>produce ethanol to use as disinfectant in Zambia</a:t>
            </a:r>
          </a:p>
          <a:p>
            <a:pPr algn="l">
              <a:buFont typeface="Wingdings" panose="05000000000000000000" pitchFamily="2" charset="2"/>
              <a:buChar char="ü"/>
            </a:pPr>
            <a:r>
              <a:rPr lang="en-US" sz="2400" dirty="0">
                <a:effectLst/>
                <a:latin typeface="Calibri" panose="020F0502020204030204" pitchFamily="34" charset="0"/>
                <a:ea typeface="Calibri" panose="020F0502020204030204" pitchFamily="34" charset="0"/>
                <a:cs typeface="Arial" panose="020B0604020202020204" pitchFamily="34" charset="0"/>
              </a:rPr>
              <a:t>grow locusts for food in Ethiopia</a:t>
            </a:r>
          </a:p>
        </p:txBody>
      </p:sp>
      <p:sp>
        <p:nvSpPr>
          <p:cNvPr id="2" name="כותרת 1">
            <a:extLst>
              <a:ext uri="{FF2B5EF4-FFF2-40B4-BE49-F238E27FC236}">
                <a16:creationId xmlns:a16="http://schemas.microsoft.com/office/drawing/2014/main" id="{E1FD9ECC-10C0-8882-3F4F-1BFC4477B438}"/>
              </a:ext>
            </a:extLst>
          </p:cNvPr>
          <p:cNvSpPr>
            <a:spLocks noGrp="1"/>
          </p:cNvSpPr>
          <p:nvPr>
            <p:ph type="title"/>
          </p:nvPr>
        </p:nvSpPr>
        <p:spPr>
          <a:xfrm>
            <a:off x="213267" y="599467"/>
            <a:ext cx="6771892" cy="759434"/>
          </a:xfrm>
        </p:spPr>
        <p:txBody>
          <a:bodyPr>
            <a:normAutofit/>
          </a:bodyPr>
          <a:lstStyle/>
          <a:p>
            <a:pPr algn="ctr"/>
            <a:r>
              <a:rPr lang="en-US" sz="3600" dirty="0">
                <a:latin typeface="Calibri" panose="020F0502020204030204" pitchFamily="34" charset="0"/>
                <a:cs typeface="Calibri" panose="020F0502020204030204" pitchFamily="34" charset="0"/>
              </a:rPr>
              <a:t>ISDG</a:t>
            </a:r>
            <a:r>
              <a:rPr lang="he-IL" sz="3600" dirty="0">
                <a:latin typeface="Calibri" panose="020F0502020204030204" pitchFamily="34" charset="0"/>
                <a:cs typeface="Calibri" panose="020F0502020204030204" pitchFamily="34" charset="0"/>
              </a:rPr>
              <a:t> </a:t>
            </a:r>
            <a:r>
              <a:rPr lang="en-US" sz="3600" dirty="0">
                <a:latin typeface="Calibri" panose="020F0502020204030204" pitchFamily="34" charset="0"/>
                <a:cs typeface="Calibri" panose="020F0502020204030204" pitchFamily="34" charset="0"/>
              </a:rPr>
              <a:t> initiatives to the UN</a:t>
            </a:r>
            <a:endParaRPr lang="he-IL" sz="3600" dirty="0">
              <a:latin typeface="Calibri" panose="020F0502020204030204" pitchFamily="34" charset="0"/>
              <a:cs typeface="Calibri" panose="020F0502020204030204" pitchFamily="34" charset="0"/>
            </a:endParaRPr>
          </a:p>
        </p:txBody>
      </p:sp>
      <p:sp>
        <p:nvSpPr>
          <p:cNvPr id="7" name="תיבת טקסט 6">
            <a:extLst>
              <a:ext uri="{FF2B5EF4-FFF2-40B4-BE49-F238E27FC236}">
                <a16:creationId xmlns:a16="http://schemas.microsoft.com/office/drawing/2014/main" id="{7249C2F1-814E-0DE0-4053-EA18591CA63E}"/>
              </a:ext>
            </a:extLst>
          </p:cNvPr>
          <p:cNvSpPr txBox="1"/>
          <p:nvPr/>
        </p:nvSpPr>
        <p:spPr>
          <a:xfrm>
            <a:off x="7667988" y="5474046"/>
            <a:ext cx="4447673" cy="1015663"/>
          </a:xfrm>
          <a:prstGeom prst="rect">
            <a:avLst/>
          </a:prstGeom>
          <a:noFill/>
        </p:spPr>
        <p:txBody>
          <a:bodyPr wrap="square">
            <a:spAutoFit/>
          </a:bodyPr>
          <a:lstStyle/>
          <a:p>
            <a:pPr marL="0" indent="0">
              <a:buNone/>
            </a:pPr>
            <a:r>
              <a:rPr lang="en-US" sz="2000" b="1" dirty="0">
                <a:latin typeface="Calibri" panose="020F0502020204030204" pitchFamily="34" charset="0"/>
                <a:cs typeface="Calibri" panose="020F0502020204030204" pitchFamily="34" charset="0"/>
              </a:rPr>
              <a:t>Ministry of Education, Hani Peleg</a:t>
            </a:r>
          </a:p>
          <a:p>
            <a:pPr marL="0" indent="0">
              <a:buNone/>
            </a:pPr>
            <a:r>
              <a:rPr lang="en-US" sz="2000" b="1" dirty="0">
                <a:latin typeface="Calibri" panose="020F0502020204030204" pitchFamily="34" charset="0"/>
                <a:cs typeface="Calibri" panose="020F0502020204030204" pitchFamily="34" charset="0"/>
              </a:rPr>
              <a:t>Ministry of foreign affairs</a:t>
            </a:r>
          </a:p>
          <a:p>
            <a:pPr marL="0" indent="0">
              <a:buNone/>
            </a:pPr>
            <a:r>
              <a:rPr lang="en-US" sz="2000" b="1" dirty="0">
                <a:latin typeface="Calibri" panose="020F0502020204030204" pitchFamily="34" charset="0"/>
                <a:cs typeface="Calibri" panose="020F0502020204030204" pitchFamily="34" charset="0"/>
              </a:rPr>
              <a:t>Keren </a:t>
            </a:r>
            <a:r>
              <a:rPr lang="en-US" sz="2000" b="1" dirty="0" err="1">
                <a:latin typeface="Calibri" panose="020F0502020204030204" pitchFamily="34" charset="0"/>
                <a:cs typeface="Calibri" panose="020F0502020204030204" pitchFamily="34" charset="0"/>
              </a:rPr>
              <a:t>Kayemeth</a:t>
            </a:r>
            <a:r>
              <a:rPr lang="en-US" sz="2000" b="1" dirty="0">
                <a:latin typeface="Calibri" panose="020F0502020204030204" pitchFamily="34" charset="0"/>
                <a:cs typeface="Calibri" panose="020F0502020204030204" pitchFamily="34" charset="0"/>
              </a:rPr>
              <a:t> </a:t>
            </a:r>
            <a:r>
              <a:rPr lang="en-US" sz="2000" b="1" dirty="0" err="1">
                <a:latin typeface="Calibri" panose="020F0502020204030204" pitchFamily="34" charset="0"/>
                <a:cs typeface="Calibri" panose="020F0502020204030204" pitchFamily="34" charset="0"/>
              </a:rPr>
              <a:t>LeIsrael</a:t>
            </a:r>
            <a:r>
              <a:rPr lang="en-US" sz="2000" b="1" dirty="0">
                <a:latin typeface="Calibri" panose="020F0502020204030204" pitchFamily="34" charset="0"/>
                <a:cs typeface="Calibri" panose="020F0502020204030204" pitchFamily="34" charset="0"/>
              </a:rPr>
              <a:t> (KKL-JNF)</a:t>
            </a:r>
            <a:endParaRPr lang="he-IL" sz="20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113082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תמונה 2">
            <a:extLst>
              <a:ext uri="{FF2B5EF4-FFF2-40B4-BE49-F238E27FC236}">
                <a16:creationId xmlns:a16="http://schemas.microsoft.com/office/drawing/2014/main" id="{DE69AFCB-CF0E-C454-8E39-5CA020ED597C}"/>
              </a:ext>
            </a:extLst>
          </p:cNvPr>
          <p:cNvPicPr>
            <a:picLocks noChangeAspect="1"/>
          </p:cNvPicPr>
          <p:nvPr/>
        </p:nvPicPr>
        <p:blipFill>
          <a:blip r:embed="rId3"/>
          <a:stretch>
            <a:fillRect/>
          </a:stretch>
        </p:blipFill>
        <p:spPr>
          <a:xfrm>
            <a:off x="96551" y="482884"/>
            <a:ext cx="12188430" cy="5655783"/>
          </a:xfrm>
          <a:prstGeom prst="rect">
            <a:avLst/>
          </a:prstGeom>
        </p:spPr>
      </p:pic>
      <p:sp>
        <p:nvSpPr>
          <p:cNvPr id="6" name="מלבן מעוגל 5"/>
          <p:cNvSpPr/>
          <p:nvPr/>
        </p:nvSpPr>
        <p:spPr>
          <a:xfrm>
            <a:off x="96551" y="607194"/>
            <a:ext cx="4343355" cy="2380941"/>
          </a:xfrm>
          <a:prstGeom prst="roundRect">
            <a:avLst/>
          </a:prstGeom>
          <a:ln>
            <a:noFill/>
          </a:ln>
        </p:spPr>
        <p:style>
          <a:lnRef idx="2">
            <a:schemeClr val="accent5"/>
          </a:lnRef>
          <a:fillRef idx="1">
            <a:schemeClr val="lt1"/>
          </a:fillRef>
          <a:effectRef idx="0">
            <a:schemeClr val="accent5"/>
          </a:effectRef>
          <a:fontRef idx="minor">
            <a:schemeClr val="dk1"/>
          </a:fontRef>
        </p:style>
        <p:txBody>
          <a:bodyPr rtlCol="1" anchor="ctr"/>
          <a:lstStyle/>
          <a:p>
            <a:pPr algn="ctr" rtl="1"/>
            <a:r>
              <a:rPr lang="en-US" sz="3200" dirty="0">
                <a:solidFill>
                  <a:schemeClr val="accent1"/>
                </a:solidFill>
                <a:effectLst/>
                <a:latin typeface="Calibri" panose="020F0502020204030204" pitchFamily="34" charset="0"/>
                <a:cs typeface="Calibri" panose="020F0502020204030204" pitchFamily="34" charset="0"/>
              </a:rPr>
              <a:t>Climate change in Israel curriculum K-12:</a:t>
            </a:r>
          </a:p>
          <a:p>
            <a:pPr algn="ctr" rtl="1"/>
            <a:r>
              <a:rPr lang="en-US" sz="3200" dirty="0">
                <a:solidFill>
                  <a:schemeClr val="accent1"/>
                </a:solidFill>
                <a:effectLst/>
                <a:latin typeface="Calibri" panose="020F0502020204030204" pitchFamily="34" charset="0"/>
                <a:cs typeface="Calibri" panose="020F0502020204030204" pitchFamily="34" charset="0"/>
              </a:rPr>
              <a:t> Present state of inclusion </a:t>
            </a:r>
          </a:p>
        </p:txBody>
      </p:sp>
      <p:sp>
        <p:nvSpPr>
          <p:cNvPr id="5" name="תיבת טקסט 4">
            <a:extLst>
              <a:ext uri="{FF2B5EF4-FFF2-40B4-BE49-F238E27FC236}">
                <a16:creationId xmlns:a16="http://schemas.microsoft.com/office/drawing/2014/main" id="{B80D5EC2-9FBF-0FF0-CECE-33F1028E1A55}"/>
              </a:ext>
            </a:extLst>
          </p:cNvPr>
          <p:cNvSpPr txBox="1"/>
          <p:nvPr/>
        </p:nvSpPr>
        <p:spPr>
          <a:xfrm>
            <a:off x="5977191" y="21219"/>
            <a:ext cx="5991258" cy="523220"/>
          </a:xfrm>
          <a:prstGeom prst="rect">
            <a:avLst/>
          </a:prstGeom>
          <a:noFill/>
        </p:spPr>
        <p:txBody>
          <a:bodyPr wrap="square">
            <a:spAutoFit/>
          </a:bodyPr>
          <a:lstStyle/>
          <a:p>
            <a:pPr algn="l"/>
            <a:r>
              <a:rPr lang="en-US" sz="2800" b="1" dirty="0">
                <a:solidFill>
                  <a:schemeClr val="accent1">
                    <a:lumMod val="75000"/>
                  </a:schemeClr>
                </a:solidFill>
                <a:latin typeface="Calibri" panose="020F0502020204030204" pitchFamily="34" charset="0"/>
                <a:cs typeface="Calibri" panose="020F0502020204030204" pitchFamily="34" charset="0"/>
              </a:rPr>
              <a:t>Preschool and Primary School</a:t>
            </a:r>
            <a:endParaRPr lang="he-IL" sz="2800" dirty="0">
              <a:solidFill>
                <a:schemeClr val="accent1">
                  <a:lumMod val="75000"/>
                </a:schemeClr>
              </a:solidFill>
            </a:endParaRPr>
          </a:p>
        </p:txBody>
      </p:sp>
      <p:sp>
        <p:nvSpPr>
          <p:cNvPr id="7" name="תיבת טקסט 6">
            <a:extLst>
              <a:ext uri="{FF2B5EF4-FFF2-40B4-BE49-F238E27FC236}">
                <a16:creationId xmlns:a16="http://schemas.microsoft.com/office/drawing/2014/main" id="{1D97C9DF-9E1E-BCCD-1A2C-3808C55D4EC3}"/>
              </a:ext>
            </a:extLst>
          </p:cNvPr>
          <p:cNvSpPr txBox="1"/>
          <p:nvPr/>
        </p:nvSpPr>
        <p:spPr>
          <a:xfrm>
            <a:off x="4432891" y="1797665"/>
            <a:ext cx="1739309" cy="954107"/>
          </a:xfrm>
          <a:prstGeom prst="rect">
            <a:avLst/>
          </a:prstGeom>
          <a:noFill/>
        </p:spPr>
        <p:txBody>
          <a:bodyPr wrap="square">
            <a:spAutoFit/>
          </a:bodyPr>
          <a:lstStyle/>
          <a:p>
            <a:pPr algn="l"/>
            <a:r>
              <a:rPr lang="en-US" sz="2800" b="1" dirty="0">
                <a:solidFill>
                  <a:schemeClr val="accent1">
                    <a:lumMod val="75000"/>
                  </a:schemeClr>
                </a:solidFill>
                <a:latin typeface="Calibri" panose="020F0502020204030204" pitchFamily="34" charset="0"/>
                <a:cs typeface="Calibri" panose="020F0502020204030204" pitchFamily="34" charset="0"/>
              </a:rPr>
              <a:t>Middle School</a:t>
            </a:r>
            <a:endParaRPr lang="he-IL" sz="2800" dirty="0">
              <a:solidFill>
                <a:schemeClr val="accent1">
                  <a:lumMod val="75000"/>
                </a:schemeClr>
              </a:solidFill>
            </a:endParaRPr>
          </a:p>
        </p:txBody>
      </p:sp>
      <p:sp>
        <p:nvSpPr>
          <p:cNvPr id="9" name="תיבת טקסט 8">
            <a:extLst>
              <a:ext uri="{FF2B5EF4-FFF2-40B4-BE49-F238E27FC236}">
                <a16:creationId xmlns:a16="http://schemas.microsoft.com/office/drawing/2014/main" id="{A1CEF703-F14C-B413-4AD1-D7749DE87916}"/>
              </a:ext>
            </a:extLst>
          </p:cNvPr>
          <p:cNvSpPr txBox="1"/>
          <p:nvPr/>
        </p:nvSpPr>
        <p:spPr>
          <a:xfrm>
            <a:off x="96551" y="3572522"/>
            <a:ext cx="2354549" cy="523220"/>
          </a:xfrm>
          <a:prstGeom prst="rect">
            <a:avLst/>
          </a:prstGeom>
          <a:noFill/>
        </p:spPr>
        <p:txBody>
          <a:bodyPr wrap="square">
            <a:spAutoFit/>
          </a:bodyPr>
          <a:lstStyle/>
          <a:p>
            <a:pPr algn="l"/>
            <a:r>
              <a:rPr lang="en-US" sz="2800" b="1" dirty="0">
                <a:solidFill>
                  <a:schemeClr val="accent1">
                    <a:lumMod val="75000"/>
                  </a:schemeClr>
                </a:solidFill>
                <a:latin typeface="Calibri" panose="020F0502020204030204" pitchFamily="34" charset="0"/>
                <a:cs typeface="Calibri" panose="020F0502020204030204" pitchFamily="34" charset="0"/>
              </a:rPr>
              <a:t>High School</a:t>
            </a:r>
            <a:endParaRPr lang="he-IL" sz="2800" dirty="0">
              <a:solidFill>
                <a:schemeClr val="accent1">
                  <a:lumMod val="75000"/>
                </a:schemeClr>
              </a:solidFill>
            </a:endParaRPr>
          </a:p>
        </p:txBody>
      </p:sp>
    </p:spTree>
    <p:extLst>
      <p:ext uri="{BB962C8B-B14F-4D97-AF65-F5344CB8AC3E}">
        <p14:creationId xmlns:p14="http://schemas.microsoft.com/office/powerpoint/2010/main" val="40441464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תמונה 6">
            <a:extLst>
              <a:ext uri="{FF2B5EF4-FFF2-40B4-BE49-F238E27FC236}">
                <a16:creationId xmlns:a16="http://schemas.microsoft.com/office/drawing/2014/main" id="{D6130FA3-A509-CAC5-003A-DA18147C4A8C}"/>
              </a:ext>
            </a:extLst>
          </p:cNvPr>
          <p:cNvPicPr>
            <a:picLocks noChangeAspect="1"/>
          </p:cNvPicPr>
          <p:nvPr/>
        </p:nvPicPr>
        <p:blipFill>
          <a:blip r:embed="rId3"/>
          <a:stretch>
            <a:fillRect/>
          </a:stretch>
        </p:blipFill>
        <p:spPr>
          <a:xfrm>
            <a:off x="927100" y="-1"/>
            <a:ext cx="11264900" cy="6887185"/>
          </a:xfrm>
          <a:prstGeom prst="rect">
            <a:avLst/>
          </a:prstGeom>
        </p:spPr>
      </p:pic>
      <p:sp>
        <p:nvSpPr>
          <p:cNvPr id="10" name="מלבן מעוגל 5">
            <a:extLst>
              <a:ext uri="{FF2B5EF4-FFF2-40B4-BE49-F238E27FC236}">
                <a16:creationId xmlns:a16="http://schemas.microsoft.com/office/drawing/2014/main" id="{93598C89-993D-9B74-6161-FE2C2AC68760}"/>
              </a:ext>
            </a:extLst>
          </p:cNvPr>
          <p:cNvSpPr/>
          <p:nvPr/>
        </p:nvSpPr>
        <p:spPr>
          <a:xfrm>
            <a:off x="76200" y="-130347"/>
            <a:ext cx="5956300" cy="2416822"/>
          </a:xfrm>
          <a:prstGeom prst="roundRect">
            <a:avLst/>
          </a:prstGeom>
          <a:noFill/>
          <a:ln>
            <a:noFill/>
          </a:ln>
        </p:spPr>
        <p:style>
          <a:lnRef idx="2">
            <a:schemeClr val="accent5"/>
          </a:lnRef>
          <a:fillRef idx="1">
            <a:schemeClr val="lt1"/>
          </a:fillRef>
          <a:effectRef idx="0">
            <a:schemeClr val="accent5"/>
          </a:effectRef>
          <a:fontRef idx="minor">
            <a:schemeClr val="dk1"/>
          </a:fontRef>
        </p:style>
        <p:txBody>
          <a:bodyPr rtlCol="1" anchor="ctr"/>
          <a:lstStyle/>
          <a:p>
            <a:pPr algn="ctr" rtl="1"/>
            <a:r>
              <a:rPr lang="en-US" sz="3200" dirty="0">
                <a:solidFill>
                  <a:schemeClr val="accent1"/>
                </a:solidFill>
                <a:effectLst/>
                <a:latin typeface="Calibri" panose="020F0502020204030204" pitchFamily="34" charset="0"/>
                <a:cs typeface="Calibri" panose="020F0502020204030204" pitchFamily="34" charset="0"/>
              </a:rPr>
              <a:t>Climate change curriculum reform: Development goals</a:t>
            </a:r>
            <a:endParaRPr lang="en-US" sz="4400" b="1" dirty="0">
              <a:solidFill>
                <a:schemeClr val="accent1"/>
              </a:solidFill>
              <a:latin typeface="Calibri" panose="020F0502020204030204" pitchFamily="34" charset="0"/>
              <a:cs typeface="Calibri" panose="020F0502020204030204" pitchFamily="34" charset="0"/>
            </a:endParaRPr>
          </a:p>
        </p:txBody>
      </p:sp>
      <p:sp>
        <p:nvSpPr>
          <p:cNvPr id="11" name="תיבת טקסט 10">
            <a:extLst>
              <a:ext uri="{FF2B5EF4-FFF2-40B4-BE49-F238E27FC236}">
                <a16:creationId xmlns:a16="http://schemas.microsoft.com/office/drawing/2014/main" id="{829A670E-A59F-BAC5-46FC-DB4A4255C22D}"/>
              </a:ext>
            </a:extLst>
          </p:cNvPr>
          <p:cNvSpPr txBox="1"/>
          <p:nvPr/>
        </p:nvSpPr>
        <p:spPr>
          <a:xfrm>
            <a:off x="5765800" y="28856"/>
            <a:ext cx="1866900" cy="707886"/>
          </a:xfrm>
          <a:prstGeom prst="rect">
            <a:avLst/>
          </a:prstGeom>
          <a:solidFill>
            <a:srgbClr val="FFFFFF">
              <a:alpha val="76078"/>
            </a:srgbClr>
          </a:solidFill>
        </p:spPr>
        <p:txBody>
          <a:bodyPr wrap="square">
            <a:spAutoFit/>
          </a:bodyPr>
          <a:lstStyle/>
          <a:p>
            <a:pPr algn="l"/>
            <a:r>
              <a:rPr lang="en-US" sz="2000" b="1" dirty="0">
                <a:solidFill>
                  <a:schemeClr val="accent1">
                    <a:lumMod val="75000"/>
                  </a:schemeClr>
                </a:solidFill>
                <a:latin typeface="Calibri" panose="020F0502020204030204" pitchFamily="34" charset="0"/>
                <a:cs typeface="Calibri" panose="020F0502020204030204" pitchFamily="34" charset="0"/>
              </a:rPr>
              <a:t>Preschool and Primary School</a:t>
            </a:r>
            <a:endParaRPr lang="he-IL" sz="2000" dirty="0">
              <a:solidFill>
                <a:schemeClr val="accent1">
                  <a:lumMod val="75000"/>
                </a:schemeClr>
              </a:solidFill>
            </a:endParaRPr>
          </a:p>
        </p:txBody>
      </p:sp>
      <p:sp>
        <p:nvSpPr>
          <p:cNvPr id="12" name="תיבת טקסט 11">
            <a:extLst>
              <a:ext uri="{FF2B5EF4-FFF2-40B4-BE49-F238E27FC236}">
                <a16:creationId xmlns:a16="http://schemas.microsoft.com/office/drawing/2014/main" id="{D2A62E80-3548-C265-169D-24457041118F}"/>
              </a:ext>
            </a:extLst>
          </p:cNvPr>
          <p:cNvSpPr txBox="1"/>
          <p:nvPr/>
        </p:nvSpPr>
        <p:spPr>
          <a:xfrm>
            <a:off x="4026491" y="2158043"/>
            <a:ext cx="1739309" cy="400110"/>
          </a:xfrm>
          <a:prstGeom prst="rect">
            <a:avLst/>
          </a:prstGeom>
          <a:noFill/>
        </p:spPr>
        <p:txBody>
          <a:bodyPr wrap="square">
            <a:spAutoFit/>
          </a:bodyPr>
          <a:lstStyle/>
          <a:p>
            <a:pPr algn="l"/>
            <a:r>
              <a:rPr lang="en-US" sz="2000" b="1" dirty="0">
                <a:solidFill>
                  <a:schemeClr val="accent1">
                    <a:lumMod val="75000"/>
                  </a:schemeClr>
                </a:solidFill>
                <a:latin typeface="Calibri" panose="020F0502020204030204" pitchFamily="34" charset="0"/>
                <a:cs typeface="Calibri" panose="020F0502020204030204" pitchFamily="34" charset="0"/>
              </a:rPr>
              <a:t>Middle School</a:t>
            </a:r>
            <a:endParaRPr lang="he-IL" sz="2000" dirty="0">
              <a:solidFill>
                <a:schemeClr val="accent1">
                  <a:lumMod val="75000"/>
                </a:schemeClr>
              </a:solidFill>
            </a:endParaRPr>
          </a:p>
        </p:txBody>
      </p:sp>
      <p:sp>
        <p:nvSpPr>
          <p:cNvPr id="13" name="תיבת טקסט 12">
            <a:extLst>
              <a:ext uri="{FF2B5EF4-FFF2-40B4-BE49-F238E27FC236}">
                <a16:creationId xmlns:a16="http://schemas.microsoft.com/office/drawing/2014/main" id="{ACCBBD9C-D2A4-3B96-8C0D-E4E651D9CC81}"/>
              </a:ext>
            </a:extLst>
          </p:cNvPr>
          <p:cNvSpPr txBox="1"/>
          <p:nvPr/>
        </p:nvSpPr>
        <p:spPr>
          <a:xfrm>
            <a:off x="1023651" y="4122503"/>
            <a:ext cx="2354549" cy="400110"/>
          </a:xfrm>
          <a:prstGeom prst="rect">
            <a:avLst/>
          </a:prstGeom>
          <a:noFill/>
        </p:spPr>
        <p:txBody>
          <a:bodyPr wrap="square">
            <a:spAutoFit/>
          </a:bodyPr>
          <a:lstStyle/>
          <a:p>
            <a:pPr algn="l"/>
            <a:r>
              <a:rPr lang="en-US" sz="2000" b="1" dirty="0">
                <a:solidFill>
                  <a:schemeClr val="accent1">
                    <a:lumMod val="75000"/>
                  </a:schemeClr>
                </a:solidFill>
                <a:latin typeface="Calibri" panose="020F0502020204030204" pitchFamily="34" charset="0"/>
                <a:cs typeface="Calibri" panose="020F0502020204030204" pitchFamily="34" charset="0"/>
              </a:rPr>
              <a:t>High School</a:t>
            </a:r>
            <a:endParaRPr lang="he-IL" sz="2000" dirty="0">
              <a:solidFill>
                <a:schemeClr val="accent1">
                  <a:lumMod val="75000"/>
                </a:schemeClr>
              </a:solidFill>
            </a:endParaRPr>
          </a:p>
        </p:txBody>
      </p:sp>
    </p:spTree>
    <p:extLst>
      <p:ext uri="{BB962C8B-B14F-4D97-AF65-F5344CB8AC3E}">
        <p14:creationId xmlns:p14="http://schemas.microsoft.com/office/powerpoint/2010/main" val="17398894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Freeform: Shape 11">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6001"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4" name="Freeform: Shape 13">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7332"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6" name="Rectangle 15">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useBgFill="1">
        <p:nvSpPr>
          <p:cNvPr id="18" name="Rectangle 17">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9544" y="2194560"/>
            <a:ext cx="489204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9544" y="2194560"/>
            <a:ext cx="48920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 name="מציין מיקום טקסט 1">
            <a:extLst>
              <a:ext uri="{FF2B5EF4-FFF2-40B4-BE49-F238E27FC236}">
                <a16:creationId xmlns:a16="http://schemas.microsoft.com/office/drawing/2014/main" id="{1AFE8999-BBD4-B660-D952-7B507C0B2E37}"/>
              </a:ext>
            </a:extLst>
          </p:cNvPr>
          <p:cNvSpPr>
            <a:spLocks noGrp="1"/>
          </p:cNvSpPr>
          <p:nvPr>
            <p:ph type="body" idx="1"/>
          </p:nvPr>
        </p:nvSpPr>
        <p:spPr>
          <a:xfrm>
            <a:off x="-12365" y="1663421"/>
            <a:ext cx="5722396" cy="5067579"/>
          </a:xfrm>
          <a:noFill/>
        </p:spPr>
        <p:txBody>
          <a:bodyPr vert="horz" lIns="91440" tIns="45720" rIns="91440" bIns="45720" rtlCol="0" anchor="t">
            <a:normAutofit lnSpcReduction="10000"/>
          </a:bodyPr>
          <a:lstStyle/>
          <a:p>
            <a:pPr marL="380985" indent="0">
              <a:spcAft>
                <a:spcPts val="1200"/>
              </a:spcAft>
              <a:buNone/>
            </a:pPr>
            <a:r>
              <a:rPr lang="en-US" sz="2400" b="0" i="0" dirty="0">
                <a:solidFill>
                  <a:srgbClr val="374151"/>
                </a:solidFill>
                <a:effectLst/>
                <a:latin typeface="Calibri" panose="020F0502020204030204" pitchFamily="34" charset="0"/>
                <a:ea typeface="Calibri" panose="020F0502020204030204" pitchFamily="34" charset="0"/>
                <a:cs typeface="Calibri" panose="020F0502020204030204" pitchFamily="34" charset="0"/>
              </a:rPr>
              <a:t>Education systems should prepare students for the consequences of climate change, thereby foster resilience.</a:t>
            </a:r>
          </a:p>
          <a:p>
            <a:pPr marL="380985" indent="0">
              <a:spcAft>
                <a:spcPts val="1200"/>
              </a:spcAft>
              <a:buNone/>
            </a:pPr>
            <a:r>
              <a:rPr lang="en-US" sz="2400" b="0" i="0" dirty="0">
                <a:solidFill>
                  <a:srgbClr val="374151"/>
                </a:solidFill>
                <a:effectLst/>
                <a:latin typeface="Calibri" panose="020F0502020204030204" pitchFamily="34" charset="0"/>
                <a:ea typeface="Calibri" panose="020F0502020204030204" pitchFamily="34" charset="0"/>
                <a:cs typeface="Calibri" panose="020F0502020204030204" pitchFamily="34" charset="0"/>
              </a:rPr>
              <a:t>Students should develop knowledge, competencies, and values in climate change as a multi-system discipline, and</a:t>
            </a:r>
          </a:p>
          <a:p>
            <a:pPr marL="380985" indent="0">
              <a:spcAft>
                <a:spcPts val="1200"/>
              </a:spcAft>
              <a:buNone/>
            </a:pPr>
            <a:r>
              <a:rPr lang="en-US" sz="2400" b="0" i="0" dirty="0">
                <a:solidFill>
                  <a:srgbClr val="374151"/>
                </a:solidFill>
                <a:effectLst/>
                <a:latin typeface="Calibri" panose="020F0502020204030204" pitchFamily="34" charset="0"/>
                <a:ea typeface="Calibri" panose="020F0502020204030204" pitchFamily="34" charset="0"/>
                <a:cs typeface="Calibri" panose="020F0502020204030204" pitchFamily="34" charset="0"/>
              </a:rPr>
              <a:t>Develop </a:t>
            </a:r>
            <a:r>
              <a:rPr lang="en-US" sz="2400" dirty="0">
                <a:solidFill>
                  <a:srgbClr val="374151"/>
                </a:solidFill>
                <a:latin typeface="Calibri" panose="020F0502020204030204" pitchFamily="34" charset="0"/>
                <a:ea typeface="Calibri" panose="020F0502020204030204" pitchFamily="34" charset="0"/>
                <a:cs typeface="Calibri" panose="020F0502020204030204" pitchFamily="34" charset="0"/>
              </a:rPr>
              <a:t>agency, </a:t>
            </a:r>
            <a:r>
              <a:rPr lang="en-US" sz="2400" b="0" i="0" dirty="0">
                <a:solidFill>
                  <a:srgbClr val="374151"/>
                </a:solidFill>
                <a:effectLst/>
                <a:latin typeface="Calibri" panose="020F0502020204030204" pitchFamily="34" charset="0"/>
                <a:ea typeface="Calibri" panose="020F0502020204030204" pitchFamily="34" charset="0"/>
                <a:cs typeface="Calibri" panose="020F0502020204030204" pitchFamily="34" charset="0"/>
              </a:rPr>
              <a:t>allowing them to adapt to the changing world, address and take action to mitigate the repercussions of climate change. </a:t>
            </a:r>
          </a:p>
          <a:p>
            <a:pPr marL="380985" indent="0">
              <a:spcAft>
                <a:spcPts val="1200"/>
              </a:spcAft>
              <a:buNone/>
            </a:pPr>
            <a:r>
              <a:rPr lang="en-US" sz="2400" dirty="0">
                <a:solidFill>
                  <a:srgbClr val="374151"/>
                </a:solidFill>
                <a:latin typeface="Calibri" panose="020F0502020204030204" pitchFamily="34" charset="0"/>
                <a:ea typeface="Calibri" panose="020F0502020204030204" pitchFamily="34" charset="0"/>
                <a:cs typeface="Calibri" panose="020F0502020204030204" pitchFamily="34" charset="0"/>
              </a:rPr>
              <a:t>T</a:t>
            </a:r>
            <a:r>
              <a:rPr lang="en-US" sz="2400" b="0" i="0" dirty="0">
                <a:solidFill>
                  <a:srgbClr val="374151"/>
                </a:solidFill>
                <a:effectLst/>
                <a:latin typeface="Calibri" panose="020F0502020204030204" pitchFamily="34" charset="0"/>
                <a:ea typeface="Calibri" panose="020F0502020204030204" pitchFamily="34" charset="0"/>
                <a:cs typeface="Calibri" panose="020F0502020204030204" pitchFamily="34" charset="0"/>
              </a:rPr>
              <a:t>eachers need specialized training in this dynamic and emerging field to empower their students effectively.</a:t>
            </a:r>
            <a:endParaRPr lang="he-IL" sz="2800" dirty="0">
              <a:latin typeface="Calibri" panose="020F0502020204030204" pitchFamily="34" charset="0"/>
              <a:ea typeface="Calibri" panose="020F0502020204030204" pitchFamily="34" charset="0"/>
              <a:cs typeface="Calibri" panose="020F0502020204030204" pitchFamily="34" charset="0"/>
            </a:endParaRPr>
          </a:p>
          <a:p>
            <a:pPr indent="-228600" algn="l">
              <a:lnSpc>
                <a:spcPct val="90000"/>
              </a:lnSpc>
              <a:buFont typeface="Arial" panose="020B0604020202020204" pitchFamily="34" charset="0"/>
              <a:buChar char="•"/>
            </a:pPr>
            <a:endParaRPr lang="en-US" sz="2800" dirty="0">
              <a:latin typeface="Calibri" panose="020F0502020204030204" pitchFamily="34" charset="0"/>
              <a:ea typeface="Calibri" panose="020F0502020204030204" pitchFamily="34" charset="0"/>
              <a:cs typeface="Calibri" panose="020F0502020204030204" pitchFamily="34" charset="0"/>
            </a:endParaRPr>
          </a:p>
        </p:txBody>
      </p:sp>
      <p:sp>
        <p:nvSpPr>
          <p:cNvPr id="6" name="Rectangle 4">
            <a:extLst>
              <a:ext uri="{FF2B5EF4-FFF2-40B4-BE49-F238E27FC236}">
                <a16:creationId xmlns:a16="http://schemas.microsoft.com/office/drawing/2014/main" id="{A42B0921-E5C2-3732-9E6C-E9742D2DF406}"/>
              </a:ext>
            </a:extLst>
          </p:cNvPr>
          <p:cNvSpPr/>
          <p:nvPr/>
        </p:nvSpPr>
        <p:spPr>
          <a:xfrm>
            <a:off x="124226" y="310896"/>
            <a:ext cx="2381294" cy="1006724"/>
          </a:xfrm>
          <a:prstGeom prst="rect">
            <a:avLst/>
          </a:prstGeom>
          <a:solidFill>
            <a:srgbClr val="00B050">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eaLnBrk="1" latinLnBrk="0" hangingPunct="1"/>
            <a:endParaRPr lang="en-IL" sz="2400"/>
          </a:p>
        </p:txBody>
      </p:sp>
      <p:sp>
        <p:nvSpPr>
          <p:cNvPr id="3" name="כותרת 2">
            <a:extLst>
              <a:ext uri="{FF2B5EF4-FFF2-40B4-BE49-F238E27FC236}">
                <a16:creationId xmlns:a16="http://schemas.microsoft.com/office/drawing/2014/main" id="{9A95DAE7-488C-6061-D787-E88E97140367}"/>
              </a:ext>
            </a:extLst>
          </p:cNvPr>
          <p:cNvSpPr>
            <a:spLocks noGrp="1"/>
          </p:cNvSpPr>
          <p:nvPr>
            <p:ph type="title"/>
          </p:nvPr>
        </p:nvSpPr>
        <p:spPr>
          <a:xfrm>
            <a:off x="128016" y="291821"/>
            <a:ext cx="2274460" cy="1060704"/>
          </a:xfrm>
        </p:spPr>
        <p:txBody>
          <a:bodyPr vert="horz" lIns="91440" tIns="45720" rIns="91440" bIns="45720" rtlCol="0" anchor="ctr">
            <a:normAutofit/>
          </a:bodyPr>
          <a:lstStyle/>
          <a:p>
            <a:pPr algn="l">
              <a:spcBef>
                <a:spcPct val="0"/>
              </a:spcBef>
            </a:pPr>
            <a:r>
              <a:rPr lang="en-US" sz="4400" dirty="0">
                <a:solidFill>
                  <a:schemeClr val="tx1"/>
                </a:solidFill>
                <a:latin typeface="Calibri" panose="020F0502020204030204" pitchFamily="34" charset="0"/>
                <a:ea typeface="Calibri" panose="020F0502020204030204" pitchFamily="34" charset="0"/>
                <a:cs typeface="Calibri" panose="020F0502020204030204" pitchFamily="34" charset="0"/>
              </a:rPr>
              <a:t>Rational</a:t>
            </a:r>
            <a:endParaRPr lang="en-US" sz="9600" kern="120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pic>
        <p:nvPicPr>
          <p:cNvPr id="4" name="Picture 19">
            <a:extLst>
              <a:ext uri="{FF2B5EF4-FFF2-40B4-BE49-F238E27FC236}">
                <a16:creationId xmlns:a16="http://schemas.microsoft.com/office/drawing/2014/main" id="{A8E61805-B6DF-6714-F6F1-837A5EB558A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9077" r="-2" b="9074"/>
          <a:stretch/>
        </p:blipFill>
        <p:spPr>
          <a:xfrm>
            <a:off x="4883025" y="10"/>
            <a:ext cx="7308975"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pic>
        <p:nvPicPr>
          <p:cNvPr id="5" name="תמונה 4">
            <a:extLst>
              <a:ext uri="{FF2B5EF4-FFF2-40B4-BE49-F238E27FC236}">
                <a16:creationId xmlns:a16="http://schemas.microsoft.com/office/drawing/2014/main" id="{62BEB4C2-6A8D-44FB-F82B-B34ACC322F09}"/>
              </a:ext>
            </a:extLst>
          </p:cNvPr>
          <p:cNvPicPr>
            <a:picLocks noChangeAspect="1"/>
          </p:cNvPicPr>
          <p:nvPr/>
        </p:nvPicPr>
        <p:blipFill rotWithShape="1">
          <a:blip r:embed="rId4"/>
          <a:srcRect t="3996" r="-2" b="21142"/>
          <a:stretch/>
        </p:blipFill>
        <p:spPr>
          <a:xfrm>
            <a:off x="4883025" y="3493008"/>
            <a:ext cx="7308975"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p:spPr>
      </p:pic>
    </p:spTree>
    <p:extLst>
      <p:ext uri="{BB962C8B-B14F-4D97-AF65-F5344CB8AC3E}">
        <p14:creationId xmlns:p14="http://schemas.microsoft.com/office/powerpoint/2010/main" val="20204633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תמונה 3"/>
          <p:cNvPicPr>
            <a:picLocks noChangeAspect="1"/>
          </p:cNvPicPr>
          <p:nvPr/>
        </p:nvPicPr>
        <p:blipFill rotWithShape="1">
          <a:blip r:embed="rId2"/>
          <a:srcRect r="2" b="2776"/>
          <a:stretch/>
        </p:blipFill>
        <p:spPr>
          <a:xfrm>
            <a:off x="-4" y="-4"/>
            <a:ext cx="7534640" cy="6857984"/>
          </a:xfrm>
          <a:custGeom>
            <a:avLst/>
            <a:gdLst/>
            <a:ahLst/>
            <a:cxnLst/>
            <a:rect l="l" t="t" r="r" b="b"/>
            <a:pathLst>
              <a:path w="7534640" h="6857984">
                <a:moveTo>
                  <a:pt x="0" y="0"/>
                </a:moveTo>
                <a:lnTo>
                  <a:pt x="7534640" y="0"/>
                </a:lnTo>
                <a:lnTo>
                  <a:pt x="7534640" y="3832811"/>
                </a:lnTo>
                <a:lnTo>
                  <a:pt x="7344853" y="3826712"/>
                </a:lnTo>
                <a:cubicBezTo>
                  <a:pt x="7344853" y="3826712"/>
                  <a:pt x="7341511" y="3826712"/>
                  <a:pt x="7341511" y="3826712"/>
                </a:cubicBezTo>
                <a:cubicBezTo>
                  <a:pt x="7274667" y="3823370"/>
                  <a:pt x="7211169" y="3823370"/>
                  <a:pt x="7144324" y="3820027"/>
                </a:cubicBezTo>
                <a:cubicBezTo>
                  <a:pt x="6913719" y="3820027"/>
                  <a:pt x="6683113" y="3820027"/>
                  <a:pt x="6455848" y="3820027"/>
                </a:cubicBezTo>
                <a:cubicBezTo>
                  <a:pt x="6231926" y="3910265"/>
                  <a:pt x="5987951" y="3833396"/>
                  <a:pt x="5767372" y="3903581"/>
                </a:cubicBezTo>
                <a:cubicBezTo>
                  <a:pt x="5533423" y="3900239"/>
                  <a:pt x="5312845" y="3970423"/>
                  <a:pt x="5082238" y="4000503"/>
                </a:cubicBezTo>
                <a:cubicBezTo>
                  <a:pt x="4908446" y="4013871"/>
                  <a:pt x="4731314" y="3997160"/>
                  <a:pt x="4570892" y="4067345"/>
                </a:cubicBezTo>
                <a:cubicBezTo>
                  <a:pt x="4447233" y="4124161"/>
                  <a:pt x="4350312" y="4197688"/>
                  <a:pt x="4483996" y="4348083"/>
                </a:cubicBezTo>
                <a:cubicBezTo>
                  <a:pt x="4644419" y="4344742"/>
                  <a:pt x="4627708" y="4598742"/>
                  <a:pt x="4788129" y="4561979"/>
                </a:cubicBezTo>
                <a:cubicBezTo>
                  <a:pt x="4754709" y="4678954"/>
                  <a:pt x="4641076" y="4618795"/>
                  <a:pt x="4600971" y="4705690"/>
                </a:cubicBezTo>
                <a:cubicBezTo>
                  <a:pt x="4684524" y="4779217"/>
                  <a:pt x="4844945" y="4725744"/>
                  <a:pt x="4871683" y="4879480"/>
                </a:cubicBezTo>
                <a:cubicBezTo>
                  <a:pt x="4838262" y="5039902"/>
                  <a:pt x="4945210" y="5019849"/>
                  <a:pt x="5032105" y="5029876"/>
                </a:cubicBezTo>
                <a:cubicBezTo>
                  <a:pt x="5239317" y="5049930"/>
                  <a:pt x="5439843" y="5063297"/>
                  <a:pt x="5643713" y="5096719"/>
                </a:cubicBezTo>
                <a:cubicBezTo>
                  <a:pt x="5693844" y="5106745"/>
                  <a:pt x="5810819" y="5083350"/>
                  <a:pt x="5800794" y="5186956"/>
                </a:cubicBezTo>
                <a:cubicBezTo>
                  <a:pt x="5790767" y="5270508"/>
                  <a:pt x="5700529" y="5240431"/>
                  <a:pt x="5643713" y="5243772"/>
                </a:cubicBezTo>
                <a:cubicBezTo>
                  <a:pt x="5329553" y="5283879"/>
                  <a:pt x="5012052" y="5220378"/>
                  <a:pt x="4701235" y="5223719"/>
                </a:cubicBezTo>
                <a:cubicBezTo>
                  <a:pt x="4664472" y="5223719"/>
                  <a:pt x="4657787" y="5334009"/>
                  <a:pt x="4577576" y="5297246"/>
                </a:cubicBezTo>
                <a:cubicBezTo>
                  <a:pt x="4788129" y="5397510"/>
                  <a:pt x="5767372" y="5424248"/>
                  <a:pt x="6094900" y="5477721"/>
                </a:cubicBezTo>
                <a:cubicBezTo>
                  <a:pt x="5754004" y="5858724"/>
                  <a:pt x="5429817" y="5628117"/>
                  <a:pt x="5159105" y="5842012"/>
                </a:cubicBezTo>
                <a:cubicBezTo>
                  <a:pt x="5159105" y="5842012"/>
                  <a:pt x="5212580" y="5842012"/>
                  <a:pt x="5443187" y="5912197"/>
                </a:cubicBezTo>
                <a:cubicBezTo>
                  <a:pt x="5627002" y="5969012"/>
                  <a:pt x="5536765" y="6049223"/>
                  <a:pt x="6001321" y="6202962"/>
                </a:cubicBezTo>
                <a:cubicBezTo>
                  <a:pt x="5824188" y="6253093"/>
                  <a:pt x="5593581" y="6156172"/>
                  <a:pt x="5506685" y="6416857"/>
                </a:cubicBezTo>
                <a:cubicBezTo>
                  <a:pt x="5643713" y="6463648"/>
                  <a:pt x="5807477" y="6420200"/>
                  <a:pt x="5904398" y="6543858"/>
                </a:cubicBezTo>
                <a:cubicBezTo>
                  <a:pt x="5934478" y="6580622"/>
                  <a:pt x="5964557" y="6604017"/>
                  <a:pt x="6001321" y="6624068"/>
                </a:cubicBezTo>
                <a:cubicBezTo>
                  <a:pt x="5984612" y="6630754"/>
                  <a:pt x="5964557" y="6637437"/>
                  <a:pt x="5951188" y="6644121"/>
                </a:cubicBezTo>
                <a:cubicBezTo>
                  <a:pt x="5977925" y="6667518"/>
                  <a:pt x="6663060" y="6794517"/>
                  <a:pt x="6836850" y="6797860"/>
                </a:cubicBezTo>
                <a:cubicBezTo>
                  <a:pt x="6761652" y="6822926"/>
                  <a:pt x="6636845" y="6844075"/>
                  <a:pt x="6553814" y="6856412"/>
                </a:cubicBezTo>
                <a:lnTo>
                  <a:pt x="6542822" y="6857984"/>
                </a:lnTo>
                <a:lnTo>
                  <a:pt x="0" y="6857984"/>
                </a:lnTo>
                <a:close/>
              </a:path>
            </a:pathLst>
          </a:custGeom>
        </p:spPr>
      </p:pic>
      <p:sp>
        <p:nvSpPr>
          <p:cNvPr id="2" name="כותרת 1">
            <a:extLst>
              <a:ext uri="{FF2B5EF4-FFF2-40B4-BE49-F238E27FC236}">
                <a16:creationId xmlns:a16="http://schemas.microsoft.com/office/drawing/2014/main" id="{9BE6D89A-6D7B-4F2C-BA44-48DAAE0A9C0D}"/>
              </a:ext>
            </a:extLst>
          </p:cNvPr>
          <p:cNvSpPr>
            <a:spLocks noGrp="1"/>
          </p:cNvSpPr>
          <p:nvPr>
            <p:ph type="ctrTitle"/>
          </p:nvPr>
        </p:nvSpPr>
        <p:spPr>
          <a:xfrm>
            <a:off x="6343650" y="3962400"/>
            <a:ext cx="5505814" cy="1690409"/>
          </a:xfrm>
        </p:spPr>
        <p:txBody>
          <a:bodyPr vert="horz" lIns="91440" tIns="45720" rIns="91440" bIns="45720" rtlCol="0" anchor="b">
            <a:normAutofit/>
          </a:bodyPr>
          <a:lstStyle/>
          <a:p>
            <a:pPr algn="l" rtl="0"/>
            <a:r>
              <a:rPr lang="en-US" sz="3700" kern="1200" dirty="0">
                <a:solidFill>
                  <a:schemeClr val="tx1"/>
                </a:solidFill>
                <a:latin typeface="+mj-lt"/>
                <a:ea typeface="+mj-ea"/>
                <a:cs typeface="+mj-cs"/>
              </a:rPr>
              <a:t>T</a:t>
            </a:r>
            <a:r>
              <a:rPr lang="en-US" sz="3700" dirty="0">
                <a:solidFill>
                  <a:schemeClr val="tx1"/>
                </a:solidFill>
              </a:rPr>
              <a:t>he national pedagogical policy</a:t>
            </a:r>
            <a:br>
              <a:rPr lang="en-US" sz="3700" b="1" kern="1200" dirty="0">
                <a:solidFill>
                  <a:schemeClr val="tx1"/>
                </a:solidFill>
                <a:latin typeface="+mj-lt"/>
                <a:ea typeface="+mj-ea"/>
                <a:cs typeface="+mj-cs"/>
              </a:rPr>
            </a:br>
            <a:r>
              <a:rPr lang="en-US" sz="3700" b="1" kern="1200" dirty="0">
                <a:solidFill>
                  <a:schemeClr val="tx1"/>
                </a:solidFill>
                <a:latin typeface="+mj-lt"/>
                <a:ea typeface="+mj-ea"/>
                <a:cs typeface="+mj-cs"/>
              </a:rPr>
              <a:t>The graduate figure</a:t>
            </a:r>
          </a:p>
        </p:txBody>
      </p:sp>
      <p:sp>
        <p:nvSpPr>
          <p:cNvPr id="3" name="כותרת משנה 2">
            <a:extLst>
              <a:ext uri="{FF2B5EF4-FFF2-40B4-BE49-F238E27FC236}">
                <a16:creationId xmlns:a16="http://schemas.microsoft.com/office/drawing/2014/main" id="{68CC8E43-4AE9-48E5-A212-1795FC07014D}"/>
              </a:ext>
            </a:extLst>
          </p:cNvPr>
          <p:cNvSpPr>
            <a:spLocks noGrp="1"/>
          </p:cNvSpPr>
          <p:nvPr>
            <p:ph type="subTitle" idx="1"/>
          </p:nvPr>
        </p:nvSpPr>
        <p:spPr>
          <a:xfrm>
            <a:off x="6433456" y="5709565"/>
            <a:ext cx="5755495" cy="1148435"/>
          </a:xfrm>
        </p:spPr>
        <p:txBody>
          <a:bodyPr vert="horz" lIns="91440" tIns="45720" rIns="91440" bIns="45720" rtlCol="0">
            <a:normAutofit/>
          </a:bodyPr>
          <a:lstStyle/>
          <a:p>
            <a:pPr algn="l" rtl="0"/>
            <a:r>
              <a:rPr lang="en-US" kern="1200" dirty="0">
                <a:solidFill>
                  <a:schemeClr val="tx1"/>
                </a:solidFill>
                <a:latin typeface="+mn-lt"/>
                <a:ea typeface="+mn-ea"/>
                <a:cs typeface="+mn-cs"/>
              </a:rPr>
              <a:t>Ministry of education, 2020-2030</a:t>
            </a:r>
          </a:p>
          <a:p>
            <a:pPr algn="l" rtl="0"/>
            <a:r>
              <a:rPr lang="en-US" dirty="0">
                <a:solidFill>
                  <a:schemeClr val="tx1"/>
                </a:solidFill>
              </a:rPr>
              <a:t>Israel</a:t>
            </a:r>
            <a:endParaRPr lang="en-US" kern="1200" dirty="0">
              <a:solidFill>
                <a:schemeClr val="tx1"/>
              </a:solidFill>
              <a:latin typeface="+mn-lt"/>
              <a:ea typeface="+mn-ea"/>
              <a:cs typeface="+mn-cs"/>
            </a:endParaRPr>
          </a:p>
        </p:txBody>
      </p:sp>
    </p:spTree>
    <p:extLst>
      <p:ext uri="{BB962C8B-B14F-4D97-AF65-F5344CB8AC3E}">
        <p14:creationId xmlns:p14="http://schemas.microsoft.com/office/powerpoint/2010/main" val="8689163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תמונה 30">
            <a:extLst>
              <a:ext uri="{FF2B5EF4-FFF2-40B4-BE49-F238E27FC236}">
                <a16:creationId xmlns:a16="http://schemas.microsoft.com/office/drawing/2014/main" id="{FFC22FD5-93A8-4E70-A344-284E2EB220EC}"/>
              </a:ext>
            </a:extLst>
          </p:cNvPr>
          <p:cNvPicPr>
            <a:picLocks noChangeAspect="1"/>
          </p:cNvPicPr>
          <p:nvPr/>
        </p:nvPicPr>
        <p:blipFill>
          <a:blip r:embed="rId4"/>
          <a:stretch>
            <a:fillRect/>
          </a:stretch>
        </p:blipFill>
        <p:spPr>
          <a:xfrm>
            <a:off x="1099090" y="875879"/>
            <a:ext cx="6026400" cy="5022001"/>
          </a:xfrm>
          <a:prstGeom prst="rect">
            <a:avLst/>
          </a:prstGeom>
        </p:spPr>
      </p:pic>
      <p:pic>
        <p:nvPicPr>
          <p:cNvPr id="29" name="גרפיקה 8">
            <a:extLst>
              <a:ext uri="{FF2B5EF4-FFF2-40B4-BE49-F238E27FC236}">
                <a16:creationId xmlns:a16="http://schemas.microsoft.com/office/drawing/2014/main" id="{762A38A5-BA9E-4613-8546-FE4846962BC2}"/>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l="54455" t="30826" r="25216" b="20754"/>
          <a:stretch/>
        </p:blipFill>
        <p:spPr>
          <a:xfrm rot="10800000">
            <a:off x="8337899" y="918546"/>
            <a:ext cx="1604747" cy="3291488"/>
          </a:xfrm>
          <a:prstGeom prst="rect">
            <a:avLst/>
          </a:prstGeom>
        </p:spPr>
      </p:pic>
      <p:sp>
        <p:nvSpPr>
          <p:cNvPr id="35" name="Google Shape;223;p20"/>
          <p:cNvSpPr txBox="1">
            <a:spLocks/>
          </p:cNvSpPr>
          <p:nvPr/>
        </p:nvSpPr>
        <p:spPr>
          <a:xfrm>
            <a:off x="3344692" y="133746"/>
            <a:ext cx="6026400" cy="854156"/>
          </a:xfrm>
          <a:prstGeom prst="rect">
            <a:avLst/>
          </a:prstGeom>
          <a:noFill/>
          <a:ln>
            <a:noFill/>
          </a:ln>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highlight>
                  <a:srgbClr val="FFFFFF"/>
                </a:highlight>
                <a:latin typeface="Fira Sans Extra Condensed"/>
                <a:ea typeface="Fira Sans Extra Condensed"/>
                <a:cs typeface="Fira Sans Extra Condensed"/>
                <a:sym typeface="Fira Sans Extra Condensed"/>
              </a:defRPr>
            </a:lvl1pPr>
            <a:lvl2pPr marR="0" lvl="1"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2pPr>
            <a:lvl3pPr marR="0" lvl="2"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3pPr>
            <a:lvl4pPr marR="0" lvl="3"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4pPr>
            <a:lvl5pPr marR="0" lvl="4"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5pPr>
            <a:lvl6pPr marR="0" lvl="5"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6pPr>
            <a:lvl7pPr marR="0" lvl="6"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7pPr>
            <a:lvl8pPr marR="0" lvl="7"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8pPr>
            <a:lvl9pPr marR="0" lvl="8"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50000"/>
              </a:lnSpc>
              <a:spcBef>
                <a:spcPts val="0"/>
              </a:spcBef>
              <a:spcAft>
                <a:spcPts val="0"/>
              </a:spcAft>
              <a:buClr>
                <a:srgbClr val="434343"/>
              </a:buClr>
              <a:buSzPts val="2800"/>
              <a:buFont typeface="Fira Sans Extra Condensed"/>
              <a:buNone/>
              <a:tabLst/>
              <a:defRPr/>
            </a:pPr>
            <a:endParaRPr kumimoji="0" lang="he-IL" sz="3600" b="1" i="0" u="none" strike="noStrike" kern="0" cap="none" spc="0" normalizeH="0" baseline="0" noProof="0" dirty="0">
              <a:ln>
                <a:noFill/>
              </a:ln>
              <a:solidFill>
                <a:srgbClr val="000000"/>
              </a:solidFill>
              <a:effectLst/>
              <a:highlight>
                <a:srgbClr val="FFFFFF"/>
              </a:highlight>
              <a:uLnTx/>
              <a:uFillTx/>
              <a:latin typeface="Segoe UI" panose="020B0502040204020203" pitchFamily="34" charset="0"/>
              <a:cs typeface="Segoe UI" panose="020B0502040204020203" pitchFamily="34" charset="0"/>
              <a:sym typeface="Fira Sans Extra Condensed Medium"/>
            </a:endParaRPr>
          </a:p>
        </p:txBody>
      </p:sp>
      <p:sp>
        <p:nvSpPr>
          <p:cNvPr id="2" name="תיבת טקסט 1">
            <a:extLst>
              <a:ext uri="{FF2B5EF4-FFF2-40B4-BE49-F238E27FC236}">
                <a16:creationId xmlns:a16="http://schemas.microsoft.com/office/drawing/2014/main" id="{9AB0EF84-A025-9151-AD74-361423C9B45B}"/>
              </a:ext>
            </a:extLst>
          </p:cNvPr>
          <p:cNvSpPr txBox="1"/>
          <p:nvPr/>
        </p:nvSpPr>
        <p:spPr>
          <a:xfrm>
            <a:off x="5696495" y="1610183"/>
            <a:ext cx="2177199" cy="954107"/>
          </a:xfrm>
          <a:prstGeom prst="rect">
            <a:avLst/>
          </a:prstGeom>
          <a:noFill/>
        </p:spPr>
        <p:txBody>
          <a:bodyPr wrap="none" rtlCol="1">
            <a:spAutoFit/>
          </a:bodyPr>
          <a:lstStyle/>
          <a:p>
            <a:pPr algn="l" rtl="0"/>
            <a:r>
              <a:rPr lang="en-US" sz="2800" b="1" dirty="0">
                <a:solidFill>
                  <a:schemeClr val="accent3"/>
                </a:solidFill>
              </a:rPr>
              <a:t>Knowledge</a:t>
            </a:r>
            <a:r>
              <a:rPr lang="en-US" sz="2800" b="1" dirty="0"/>
              <a:t> </a:t>
            </a:r>
          </a:p>
          <a:p>
            <a:pPr algn="l" rtl="0"/>
            <a:r>
              <a:rPr lang="en-US" sz="2800" dirty="0"/>
              <a:t>Understand</a:t>
            </a:r>
            <a:endParaRPr lang="he-IL" sz="2800" dirty="0"/>
          </a:p>
        </p:txBody>
      </p:sp>
      <p:sp>
        <p:nvSpPr>
          <p:cNvPr id="9" name="תיבת טקסט 8">
            <a:extLst>
              <a:ext uri="{FF2B5EF4-FFF2-40B4-BE49-F238E27FC236}">
                <a16:creationId xmlns:a16="http://schemas.microsoft.com/office/drawing/2014/main" id="{1CF18D3C-3623-3400-5AE5-4511DC156B88}"/>
              </a:ext>
            </a:extLst>
          </p:cNvPr>
          <p:cNvSpPr txBox="1"/>
          <p:nvPr/>
        </p:nvSpPr>
        <p:spPr>
          <a:xfrm>
            <a:off x="6838805" y="5151124"/>
            <a:ext cx="1053494" cy="954107"/>
          </a:xfrm>
          <a:prstGeom prst="rect">
            <a:avLst/>
          </a:prstGeom>
          <a:noFill/>
        </p:spPr>
        <p:txBody>
          <a:bodyPr wrap="none" rtlCol="1">
            <a:spAutoFit/>
          </a:bodyPr>
          <a:lstStyle/>
          <a:p>
            <a:pPr algn="l" rtl="0"/>
            <a:r>
              <a:rPr lang="en-US" sz="2800" b="1" dirty="0">
                <a:solidFill>
                  <a:schemeClr val="accent2"/>
                </a:solidFill>
              </a:rPr>
              <a:t>Skills</a:t>
            </a:r>
          </a:p>
          <a:p>
            <a:pPr algn="l" rtl="0"/>
            <a:r>
              <a:rPr lang="en-US" sz="2800" dirty="0"/>
              <a:t>Act</a:t>
            </a:r>
            <a:endParaRPr lang="he-IL" sz="2800" dirty="0"/>
          </a:p>
        </p:txBody>
      </p:sp>
      <p:sp>
        <p:nvSpPr>
          <p:cNvPr id="10" name="תיבת טקסט 9">
            <a:extLst>
              <a:ext uri="{FF2B5EF4-FFF2-40B4-BE49-F238E27FC236}">
                <a16:creationId xmlns:a16="http://schemas.microsoft.com/office/drawing/2014/main" id="{F92A0F9D-B07E-11C2-207F-535F44E5EB3C}"/>
              </a:ext>
            </a:extLst>
          </p:cNvPr>
          <p:cNvSpPr txBox="1"/>
          <p:nvPr/>
        </p:nvSpPr>
        <p:spPr>
          <a:xfrm>
            <a:off x="641774" y="2074170"/>
            <a:ext cx="1444626" cy="954107"/>
          </a:xfrm>
          <a:prstGeom prst="rect">
            <a:avLst/>
          </a:prstGeom>
          <a:noFill/>
        </p:spPr>
        <p:txBody>
          <a:bodyPr wrap="none" rtlCol="1">
            <a:spAutoFit/>
          </a:bodyPr>
          <a:lstStyle/>
          <a:p>
            <a:pPr algn="l" rtl="0"/>
            <a:r>
              <a:rPr lang="en-US" sz="2800" b="1" dirty="0">
                <a:solidFill>
                  <a:srgbClr val="FF9966"/>
                </a:solidFill>
              </a:rPr>
              <a:t>Values</a:t>
            </a:r>
          </a:p>
          <a:p>
            <a:pPr algn="l" rtl="0"/>
            <a:r>
              <a:rPr lang="en-US" sz="2800" dirty="0"/>
              <a:t>Commit</a:t>
            </a:r>
            <a:endParaRPr lang="he-IL" sz="2800" dirty="0"/>
          </a:p>
        </p:txBody>
      </p:sp>
      <p:sp>
        <p:nvSpPr>
          <p:cNvPr id="11" name="Google Shape;223;p20">
            <a:extLst>
              <a:ext uri="{FF2B5EF4-FFF2-40B4-BE49-F238E27FC236}">
                <a16:creationId xmlns:a16="http://schemas.microsoft.com/office/drawing/2014/main" id="{AA3FF3D2-8C09-E3BE-7B0E-CC312CE0C42C}"/>
              </a:ext>
            </a:extLst>
          </p:cNvPr>
          <p:cNvSpPr txBox="1">
            <a:spLocks/>
          </p:cNvSpPr>
          <p:nvPr/>
        </p:nvSpPr>
        <p:spPr>
          <a:xfrm>
            <a:off x="6126632" y="429017"/>
            <a:ext cx="6026400" cy="854156"/>
          </a:xfrm>
          <a:prstGeom prst="rect">
            <a:avLst/>
          </a:prstGeom>
          <a:noFill/>
          <a:ln>
            <a:noFill/>
          </a:ln>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highlight>
                  <a:srgbClr val="FFFFFF"/>
                </a:highlight>
                <a:latin typeface="Fira Sans Extra Condensed"/>
                <a:ea typeface="Fira Sans Extra Condensed"/>
                <a:cs typeface="Fira Sans Extra Condensed"/>
                <a:sym typeface="Fira Sans Extra Condensed"/>
              </a:defRPr>
            </a:lvl1pPr>
            <a:lvl2pPr marR="0" lvl="1"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2pPr>
            <a:lvl3pPr marR="0" lvl="2"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3pPr>
            <a:lvl4pPr marR="0" lvl="3"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4pPr>
            <a:lvl5pPr marR="0" lvl="4"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5pPr>
            <a:lvl6pPr marR="0" lvl="5"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6pPr>
            <a:lvl7pPr marR="0" lvl="6"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7pPr>
            <a:lvl8pPr marR="0" lvl="7"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8pPr>
            <a:lvl9pPr marR="0" lvl="8"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50000"/>
              </a:lnSpc>
              <a:spcBef>
                <a:spcPts val="0"/>
              </a:spcBef>
              <a:spcAft>
                <a:spcPts val="0"/>
              </a:spcAft>
              <a:buClr>
                <a:srgbClr val="434343"/>
              </a:buClr>
              <a:buSzPts val="2800"/>
              <a:buFont typeface="Fira Sans Extra Condensed"/>
              <a:buNone/>
              <a:tabLst/>
              <a:defRPr/>
            </a:pPr>
            <a:r>
              <a:rPr kumimoji="0" lang="en-US" sz="3600" b="1" i="0" u="none" strike="noStrike" kern="0" cap="none" spc="0" normalizeH="0" baseline="0" noProof="0" dirty="0">
                <a:ln>
                  <a:noFill/>
                </a:ln>
                <a:solidFill>
                  <a:srgbClr val="31AEBF"/>
                </a:solidFill>
                <a:effectLst/>
                <a:highlight>
                  <a:srgbClr val="FFFFFF"/>
                </a:highlight>
                <a:uLnTx/>
                <a:uFillTx/>
                <a:latin typeface="Segoe UI" panose="020B0502040204020203" pitchFamily="34" charset="0"/>
                <a:cs typeface="Segoe UI" panose="020B0502040204020203" pitchFamily="34" charset="0"/>
                <a:sym typeface="Fira Sans Extra Condensed"/>
              </a:rPr>
              <a:t>Learning</a:t>
            </a:r>
            <a:r>
              <a:rPr lang="en-US" sz="3600" kern="0" dirty="0">
                <a:solidFill>
                  <a:srgbClr val="31AEBF"/>
                </a:solidFill>
                <a:latin typeface="Segoe UI" panose="020B0502040204020203" pitchFamily="34" charset="0"/>
                <a:cs typeface="Segoe UI" panose="020B0502040204020203" pitchFamily="34" charset="0"/>
              </a:rPr>
              <a:t> perception</a:t>
            </a:r>
            <a:endParaRPr kumimoji="0" lang="he-IL" sz="3600" b="1" i="0" u="none" strike="noStrike" kern="0" cap="none" spc="0" normalizeH="0" baseline="0" noProof="0" dirty="0">
              <a:ln>
                <a:noFill/>
              </a:ln>
              <a:solidFill>
                <a:srgbClr val="000000"/>
              </a:solidFill>
              <a:effectLst/>
              <a:highlight>
                <a:srgbClr val="FFFFFF"/>
              </a:highlight>
              <a:uLnTx/>
              <a:uFillTx/>
              <a:latin typeface="Segoe UI" panose="020B0502040204020203" pitchFamily="34" charset="0"/>
              <a:cs typeface="Segoe UI" panose="020B0502040204020203" pitchFamily="34" charset="0"/>
              <a:sym typeface="Fira Sans Extra Condensed Medium"/>
            </a:endParaRPr>
          </a:p>
        </p:txBody>
      </p:sp>
    </p:spTree>
    <p:custDataLst>
      <p:tags r:id="rId1"/>
    </p:custDataLst>
    <p:extLst>
      <p:ext uri="{BB962C8B-B14F-4D97-AF65-F5344CB8AC3E}">
        <p14:creationId xmlns:p14="http://schemas.microsoft.com/office/powerpoint/2010/main" val="5756719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תמונה 30">
            <a:extLst>
              <a:ext uri="{FF2B5EF4-FFF2-40B4-BE49-F238E27FC236}">
                <a16:creationId xmlns:a16="http://schemas.microsoft.com/office/drawing/2014/main" id="{FFC22FD5-93A8-4E70-A344-284E2EB220EC}"/>
              </a:ext>
            </a:extLst>
          </p:cNvPr>
          <p:cNvPicPr>
            <a:picLocks noChangeAspect="1"/>
          </p:cNvPicPr>
          <p:nvPr/>
        </p:nvPicPr>
        <p:blipFill>
          <a:blip r:embed="rId4">
            <a:alphaModFix amt="70000"/>
          </a:blip>
          <a:stretch>
            <a:fillRect/>
          </a:stretch>
        </p:blipFill>
        <p:spPr>
          <a:xfrm>
            <a:off x="-74780" y="3961262"/>
            <a:ext cx="2497276" cy="2081063"/>
          </a:xfrm>
          <a:prstGeom prst="rect">
            <a:avLst/>
          </a:prstGeom>
        </p:spPr>
      </p:pic>
      <p:pic>
        <p:nvPicPr>
          <p:cNvPr id="29" name="גרפיקה 8">
            <a:extLst>
              <a:ext uri="{FF2B5EF4-FFF2-40B4-BE49-F238E27FC236}">
                <a16:creationId xmlns:a16="http://schemas.microsoft.com/office/drawing/2014/main" id="{762A38A5-BA9E-4613-8546-FE4846962BC2}"/>
              </a:ext>
            </a:extLst>
          </p:cNvPr>
          <p:cNvPicPr>
            <a:picLocks noChangeAspect="1"/>
          </p:cNvPicPr>
          <p:nvPr/>
        </p:nvPicPr>
        <p:blipFill rotWithShape="1">
          <a:blip r:embed="rId5">
            <a:duotone>
              <a:prstClr val="black"/>
              <a:srgbClr val="A5A5A5">
                <a:tint val="45000"/>
                <a:satMod val="400000"/>
              </a:srgbClr>
            </a:duotone>
            <a:extLst>
              <a:ext uri="{96DAC541-7B7A-43D3-8B79-37D633B846F1}">
                <asvg:svgBlip xmlns:asvg="http://schemas.microsoft.com/office/drawing/2016/SVG/main" r:embed="rId6"/>
              </a:ext>
            </a:extLst>
          </a:blip>
          <a:srcRect l="54455" t="30826" r="25216" b="20754"/>
          <a:stretch/>
        </p:blipFill>
        <p:spPr>
          <a:xfrm rot="12119448">
            <a:off x="-382660" y="-1691988"/>
            <a:ext cx="2883654" cy="5914661"/>
          </a:xfrm>
          <a:prstGeom prst="rect">
            <a:avLst/>
          </a:prstGeom>
        </p:spPr>
      </p:pic>
      <p:sp>
        <p:nvSpPr>
          <p:cNvPr id="35" name="Google Shape;223;p20"/>
          <p:cNvSpPr txBox="1">
            <a:spLocks/>
          </p:cNvSpPr>
          <p:nvPr/>
        </p:nvSpPr>
        <p:spPr>
          <a:xfrm>
            <a:off x="3344692" y="133746"/>
            <a:ext cx="6026400" cy="854156"/>
          </a:xfrm>
          <a:prstGeom prst="rect">
            <a:avLst/>
          </a:prstGeom>
          <a:noFill/>
          <a:ln>
            <a:noFill/>
          </a:ln>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highlight>
                  <a:srgbClr val="FFFFFF"/>
                </a:highlight>
                <a:latin typeface="Fira Sans Extra Condensed"/>
                <a:ea typeface="Fira Sans Extra Condensed"/>
                <a:cs typeface="Fira Sans Extra Condensed"/>
                <a:sym typeface="Fira Sans Extra Condensed"/>
              </a:defRPr>
            </a:lvl1pPr>
            <a:lvl2pPr marR="0" lvl="1"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2pPr>
            <a:lvl3pPr marR="0" lvl="2"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3pPr>
            <a:lvl4pPr marR="0" lvl="3"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4pPr>
            <a:lvl5pPr marR="0" lvl="4"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5pPr>
            <a:lvl6pPr marR="0" lvl="5"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6pPr>
            <a:lvl7pPr marR="0" lvl="6"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7pPr>
            <a:lvl8pPr marR="0" lvl="7"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8pPr>
            <a:lvl9pPr marR="0" lvl="8" algn="ctr" rtl="0">
              <a:lnSpc>
                <a:spcPct val="100000"/>
              </a:lnSpc>
              <a:spcBef>
                <a:spcPts val="0"/>
              </a:spcBef>
              <a:spcAft>
                <a:spcPts val="0"/>
              </a:spcAft>
              <a:buClr>
                <a:srgbClr val="000000"/>
              </a:buClr>
              <a:buSzPts val="3000"/>
              <a:buFont typeface="Fira Sans Extra Condensed"/>
              <a:buNone/>
              <a:defRPr sz="3000" b="1" i="0" u="none" strike="noStrike" cap="none">
                <a:solidFill>
                  <a:srgbClr val="000000"/>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50000"/>
              </a:lnSpc>
              <a:spcBef>
                <a:spcPts val="0"/>
              </a:spcBef>
              <a:spcAft>
                <a:spcPts val="0"/>
              </a:spcAft>
              <a:buClr>
                <a:srgbClr val="434343"/>
              </a:buClr>
              <a:buSzPts val="2800"/>
              <a:buFont typeface="Fira Sans Extra Condensed"/>
              <a:buNone/>
              <a:tabLst/>
              <a:defRPr/>
            </a:pPr>
            <a:r>
              <a:rPr kumimoji="0" lang="en-US" sz="3600" b="1" i="0" u="none" strike="noStrike" kern="0" cap="none" spc="0" normalizeH="0" baseline="0" noProof="0" dirty="0">
                <a:ln>
                  <a:noFill/>
                </a:ln>
                <a:solidFill>
                  <a:srgbClr val="31AEBF"/>
                </a:solidFill>
                <a:effectLst/>
                <a:highlight>
                  <a:srgbClr val="FFFFFF"/>
                </a:highlight>
                <a:uLnTx/>
                <a:uFillTx/>
                <a:latin typeface="Segoe UI" panose="020B0502040204020203" pitchFamily="34" charset="0"/>
                <a:cs typeface="Segoe UI" panose="020B0502040204020203" pitchFamily="34" charset="0"/>
                <a:sym typeface="Fira Sans Extra Condensed"/>
              </a:rPr>
              <a:t>Learning</a:t>
            </a:r>
            <a:r>
              <a:rPr lang="en-US" sz="3600" kern="0" dirty="0">
                <a:solidFill>
                  <a:srgbClr val="31AEBF"/>
                </a:solidFill>
                <a:latin typeface="Segoe UI" panose="020B0502040204020203" pitchFamily="34" charset="0"/>
                <a:cs typeface="Segoe UI" panose="020B0502040204020203" pitchFamily="34" charset="0"/>
              </a:rPr>
              <a:t> perception</a:t>
            </a:r>
            <a:endParaRPr kumimoji="0" lang="he-IL" sz="3600" b="1" i="0" u="none" strike="noStrike" kern="0" cap="none" spc="0" normalizeH="0" baseline="0" noProof="0" dirty="0">
              <a:ln>
                <a:noFill/>
              </a:ln>
              <a:solidFill>
                <a:srgbClr val="000000"/>
              </a:solidFill>
              <a:effectLst/>
              <a:highlight>
                <a:srgbClr val="FFFFFF"/>
              </a:highlight>
              <a:uLnTx/>
              <a:uFillTx/>
              <a:latin typeface="Segoe UI" panose="020B0502040204020203" pitchFamily="34" charset="0"/>
              <a:cs typeface="Segoe UI" panose="020B0502040204020203" pitchFamily="34" charset="0"/>
              <a:sym typeface="Fira Sans Extra Condensed Medium"/>
            </a:endParaRPr>
          </a:p>
        </p:txBody>
      </p:sp>
      <p:grpSp>
        <p:nvGrpSpPr>
          <p:cNvPr id="37" name="Google Shape;225;p20"/>
          <p:cNvGrpSpPr/>
          <p:nvPr/>
        </p:nvGrpSpPr>
        <p:grpSpPr>
          <a:xfrm>
            <a:off x="4178903" y="1364792"/>
            <a:ext cx="5795465" cy="1200655"/>
            <a:chOff x="3072370" y="981712"/>
            <a:chExt cx="4346599" cy="900491"/>
          </a:xfrm>
        </p:grpSpPr>
        <p:sp>
          <p:nvSpPr>
            <p:cNvPr id="42" name="Google Shape;227;p20"/>
            <p:cNvSpPr/>
            <p:nvPr/>
          </p:nvSpPr>
          <p:spPr>
            <a:xfrm rot="10800000">
              <a:off x="6894961" y="993797"/>
              <a:ext cx="524008" cy="855377"/>
            </a:xfrm>
            <a:custGeom>
              <a:avLst/>
              <a:gdLst/>
              <a:ahLst/>
              <a:cxnLst/>
              <a:rect l="l" t="t" r="r" b="b"/>
              <a:pathLst>
                <a:path w="3966" h="6474" extrusionOk="0">
                  <a:moveTo>
                    <a:pt x="681" y="0"/>
                  </a:moveTo>
                  <a:cubicBezTo>
                    <a:pt x="541" y="0"/>
                    <a:pt x="402" y="55"/>
                    <a:pt x="298" y="164"/>
                  </a:cubicBezTo>
                  <a:lnTo>
                    <a:pt x="1" y="451"/>
                  </a:lnTo>
                  <a:lnTo>
                    <a:pt x="2399" y="2850"/>
                  </a:lnTo>
                  <a:cubicBezTo>
                    <a:pt x="2618" y="3069"/>
                    <a:pt x="2618" y="3415"/>
                    <a:pt x="2399" y="3624"/>
                  </a:cubicBezTo>
                  <a:lnTo>
                    <a:pt x="1" y="6023"/>
                  </a:lnTo>
                  <a:lnTo>
                    <a:pt x="298" y="6310"/>
                  </a:lnTo>
                  <a:cubicBezTo>
                    <a:pt x="402" y="6419"/>
                    <a:pt x="541" y="6473"/>
                    <a:pt x="681" y="6473"/>
                  </a:cubicBezTo>
                  <a:cubicBezTo>
                    <a:pt x="821" y="6473"/>
                    <a:pt x="962" y="6419"/>
                    <a:pt x="1071" y="6310"/>
                  </a:cubicBezTo>
                  <a:lnTo>
                    <a:pt x="3758" y="3624"/>
                  </a:lnTo>
                  <a:cubicBezTo>
                    <a:pt x="3966" y="3415"/>
                    <a:pt x="3966" y="3069"/>
                    <a:pt x="3758" y="2850"/>
                  </a:cubicBezTo>
                  <a:lnTo>
                    <a:pt x="1071" y="164"/>
                  </a:lnTo>
                  <a:cubicBezTo>
                    <a:pt x="962" y="55"/>
                    <a:pt x="821" y="0"/>
                    <a:pt x="681" y="0"/>
                  </a:cubicBezTo>
                  <a:close/>
                </a:path>
              </a:pathLst>
            </a:custGeom>
            <a:solidFill>
              <a:srgbClr val="024F5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 name="Google Shape;228;p20"/>
            <p:cNvSpPr/>
            <p:nvPr/>
          </p:nvSpPr>
          <p:spPr>
            <a:xfrm rot="10800000">
              <a:off x="7153184" y="1283349"/>
              <a:ext cx="158682" cy="276273"/>
            </a:xfrm>
            <a:custGeom>
              <a:avLst/>
              <a:gdLst/>
              <a:ahLst/>
              <a:cxnLst/>
              <a:rect l="l" t="t" r="r" b="b"/>
              <a:pathLst>
                <a:path w="1201" h="2091" extrusionOk="0">
                  <a:moveTo>
                    <a:pt x="266" y="1"/>
                  </a:moveTo>
                  <a:cubicBezTo>
                    <a:pt x="130" y="1"/>
                    <a:pt x="0" y="106"/>
                    <a:pt x="0" y="262"/>
                  </a:cubicBezTo>
                  <a:lnTo>
                    <a:pt x="0" y="1828"/>
                  </a:lnTo>
                  <a:cubicBezTo>
                    <a:pt x="0" y="1989"/>
                    <a:pt x="127" y="2091"/>
                    <a:pt x="262" y="2091"/>
                  </a:cubicBezTo>
                  <a:cubicBezTo>
                    <a:pt x="326" y="2091"/>
                    <a:pt x="392" y="2067"/>
                    <a:pt x="447" y="2016"/>
                  </a:cubicBezTo>
                  <a:lnTo>
                    <a:pt x="942" y="1520"/>
                  </a:lnTo>
                  <a:cubicBezTo>
                    <a:pt x="1200" y="1253"/>
                    <a:pt x="1200" y="837"/>
                    <a:pt x="942" y="579"/>
                  </a:cubicBezTo>
                  <a:lnTo>
                    <a:pt x="447" y="73"/>
                  </a:lnTo>
                  <a:cubicBezTo>
                    <a:pt x="393" y="23"/>
                    <a:pt x="329" y="1"/>
                    <a:pt x="266" y="1"/>
                  </a:cubicBezTo>
                  <a:close/>
                </a:path>
              </a:pathLst>
            </a:custGeom>
            <a:solidFill>
              <a:srgbClr val="024F5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 name="Google Shape;229;p20"/>
            <p:cNvSpPr/>
            <p:nvPr/>
          </p:nvSpPr>
          <p:spPr>
            <a:xfrm>
              <a:off x="3072370" y="981712"/>
              <a:ext cx="3736693" cy="900491"/>
            </a:xfrm>
            <a:custGeom>
              <a:avLst/>
              <a:gdLst/>
              <a:ahLst/>
              <a:cxnLst/>
              <a:rect l="l" t="t" r="r" b="b"/>
              <a:pathLst>
                <a:path w="19996" h="5275" extrusionOk="0">
                  <a:moveTo>
                    <a:pt x="1" y="1"/>
                  </a:moveTo>
                  <a:lnTo>
                    <a:pt x="2261" y="2251"/>
                  </a:lnTo>
                  <a:cubicBezTo>
                    <a:pt x="2370" y="2360"/>
                    <a:pt x="2420" y="2499"/>
                    <a:pt x="2420" y="2638"/>
                  </a:cubicBezTo>
                  <a:cubicBezTo>
                    <a:pt x="2420" y="2776"/>
                    <a:pt x="2370" y="2915"/>
                    <a:pt x="2261" y="3025"/>
                  </a:cubicBezTo>
                  <a:lnTo>
                    <a:pt x="10" y="5275"/>
                  </a:lnTo>
                  <a:lnTo>
                    <a:pt x="17388" y="5275"/>
                  </a:lnTo>
                  <a:lnTo>
                    <a:pt x="19995" y="2638"/>
                  </a:lnTo>
                  <a:lnTo>
                    <a:pt x="17388" y="1"/>
                  </a:lnTo>
                  <a:close/>
                </a:path>
              </a:pathLst>
            </a:custGeom>
            <a:solidFill>
              <a:srgbClr val="F7FAFB"/>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C7D4CF"/>
                </a:solidFill>
                <a:effectLst/>
                <a:uLnTx/>
                <a:uFillTx/>
                <a:latin typeface="Arial"/>
                <a:ea typeface="+mn-ea"/>
                <a:cs typeface="Arial"/>
                <a:sym typeface="Arial"/>
              </a:endParaRPr>
            </a:p>
          </p:txBody>
        </p:sp>
      </p:grpSp>
      <p:sp>
        <p:nvSpPr>
          <p:cNvPr id="38" name="Google Shape;230;p20"/>
          <p:cNvSpPr txBox="1"/>
          <p:nvPr/>
        </p:nvSpPr>
        <p:spPr>
          <a:xfrm>
            <a:off x="6426201" y="1556973"/>
            <a:ext cx="3893264" cy="901999"/>
          </a:xfrm>
          <a:prstGeom prst="rect">
            <a:avLst/>
          </a:prstGeom>
          <a:noFill/>
          <a:ln>
            <a:noFill/>
          </a:ln>
        </p:spPr>
        <p:txBody>
          <a:bodyPr spcFirstLastPara="1" wrap="square" lIns="121900" tIns="121900" rIns="121900" bIns="121900" anchor="t"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3600" b="1" i="0" u="none" strike="noStrike" kern="0" cap="none" spc="0" normalizeH="0" baseline="0" noProof="0" dirty="0">
                <a:ln>
                  <a:noFill/>
                </a:ln>
                <a:solidFill>
                  <a:srgbClr val="024F59"/>
                </a:solidFill>
                <a:effectLst/>
                <a:highlight>
                  <a:srgbClr val="FFFFFF"/>
                </a:highlight>
                <a:uLnTx/>
                <a:uFillTx/>
                <a:latin typeface="Segoe UI"/>
                <a:ea typeface="+mn-ea"/>
                <a:cs typeface="Segoe UI"/>
                <a:sym typeface="Fira Sans Extra Condensed"/>
              </a:rPr>
              <a:t>knowledge</a:t>
            </a:r>
            <a:endParaRPr kumimoji="0" sz="3600" b="1" i="0" u="none" strike="noStrike" kern="0" cap="none" spc="0" normalizeH="0" baseline="0" noProof="0" dirty="0">
              <a:ln>
                <a:noFill/>
              </a:ln>
              <a:solidFill>
                <a:srgbClr val="024F59"/>
              </a:solidFill>
              <a:effectLst/>
              <a:highlight>
                <a:srgbClr val="FFFFFF"/>
              </a:highlight>
              <a:uLnTx/>
              <a:uFillTx/>
              <a:latin typeface="Segoe UI"/>
              <a:ea typeface="+mn-ea"/>
              <a:cs typeface="Segoe UI"/>
              <a:sym typeface="Fira Sans Extra Condensed"/>
            </a:endParaRPr>
          </a:p>
        </p:txBody>
      </p:sp>
      <p:sp>
        <p:nvSpPr>
          <p:cNvPr id="39" name="Google Shape;231;p20"/>
          <p:cNvSpPr txBox="1"/>
          <p:nvPr/>
        </p:nvSpPr>
        <p:spPr>
          <a:xfrm>
            <a:off x="9974365" y="1480713"/>
            <a:ext cx="1204239" cy="902000"/>
          </a:xfrm>
          <a:prstGeom prst="rect">
            <a:avLst/>
          </a:prstGeom>
          <a:noFill/>
          <a:ln>
            <a:noFill/>
          </a:ln>
        </p:spPr>
        <p:txBody>
          <a:bodyPr spcFirstLastPara="1" wrap="square" lIns="121900" tIns="121900" rIns="121900" bIns="121900" anchor="t"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 sz="4667" b="0" i="0" u="none" strike="noStrike" kern="0" cap="none" spc="0" normalizeH="0" baseline="0" noProof="0" dirty="0">
                <a:ln>
                  <a:noFill/>
                </a:ln>
                <a:solidFill>
                  <a:srgbClr val="024F59"/>
                </a:solidFill>
                <a:effectLst/>
                <a:uLnTx/>
                <a:uFillTx/>
                <a:latin typeface="Fira Sans Extra Condensed"/>
                <a:ea typeface="Fira Sans Extra Condensed"/>
                <a:cs typeface="Fira Sans Extra Condensed"/>
                <a:sym typeface="Fira Sans Extra Condensed"/>
              </a:rPr>
              <a:t>01</a:t>
            </a:r>
            <a:endParaRPr kumimoji="0" sz="4667" b="0" i="0" u="none" strike="noStrike" kern="0" cap="none" spc="0" normalizeH="0" baseline="0" noProof="0" dirty="0">
              <a:ln>
                <a:noFill/>
              </a:ln>
              <a:solidFill>
                <a:srgbClr val="024F59"/>
              </a:solidFill>
              <a:effectLst/>
              <a:uLnTx/>
              <a:uFillTx/>
              <a:latin typeface="Fira Sans Extra Condensed"/>
              <a:ea typeface="Fira Sans Extra Condensed"/>
              <a:cs typeface="Fira Sans Extra Condensed"/>
              <a:sym typeface="Fira Sans Extra Condensed"/>
            </a:endParaRPr>
          </a:p>
        </p:txBody>
      </p:sp>
      <p:sp>
        <p:nvSpPr>
          <p:cNvPr id="40" name="Google Shape;232;p20"/>
          <p:cNvSpPr txBox="1"/>
          <p:nvPr/>
        </p:nvSpPr>
        <p:spPr>
          <a:xfrm>
            <a:off x="2003448" y="1578151"/>
            <a:ext cx="7193193" cy="1139330"/>
          </a:xfrm>
          <a:prstGeom prst="rect">
            <a:avLst/>
          </a:prstGeom>
          <a:noFill/>
          <a:ln>
            <a:noFill/>
          </a:ln>
        </p:spPr>
        <p:txBody>
          <a:bodyPr spcFirstLastPara="1" wrap="square" lIns="121900" tIns="121900" rIns="121900" bIns="121900" anchor="t" anchorCtr="0">
            <a:noAutofit/>
          </a:bodyPr>
          <a:lstStyle/>
          <a:p>
            <a:pPr marL="0" marR="0" lvl="0" indent="0" algn="l" defTabSz="1219170" rtl="0" eaLnBrk="1" fontAlgn="auto" latinLnBrk="0" hangingPunct="1">
              <a:lnSpc>
                <a:spcPct val="100000"/>
              </a:lnSpc>
              <a:spcBef>
                <a:spcPts val="0"/>
              </a:spcBef>
              <a:spcAft>
                <a:spcPts val="0"/>
              </a:spcAft>
              <a:buClr>
                <a:srgbClr val="000000"/>
              </a:buClr>
              <a:buSzPts val="1100"/>
              <a:buFontTx/>
              <a:buNone/>
              <a:tabLst/>
              <a:defRPr/>
            </a:pPr>
            <a:r>
              <a:rPr lang="en-US" sz="2400" b="1" kern="0" dirty="0">
                <a:solidFill>
                  <a:srgbClr val="404040"/>
                </a:solidFill>
                <a:latin typeface="Segoe UI"/>
                <a:cs typeface="Segoe UI"/>
              </a:rPr>
              <a:t>Learning with big ideas</a:t>
            </a:r>
          </a:p>
          <a:p>
            <a:pPr marL="0" marR="0" lvl="0" indent="0" algn="l" defTabSz="1219170" rtl="0" eaLnBrk="1" fontAlgn="auto" latinLnBrk="0" hangingPunct="1">
              <a:lnSpc>
                <a:spcPct val="100000"/>
              </a:lnSpc>
              <a:spcBef>
                <a:spcPts val="0"/>
              </a:spcBef>
              <a:spcAft>
                <a:spcPts val="0"/>
              </a:spcAft>
              <a:buClr>
                <a:srgbClr val="000000"/>
              </a:buClr>
              <a:buSzPts val="1100"/>
              <a:buFontTx/>
              <a:buNone/>
              <a:tabLst/>
              <a:defRPr/>
            </a:pPr>
            <a:r>
              <a:rPr kumimoji="0" lang="en-US" sz="2400" b="1" i="0" u="none" strike="noStrike" kern="0" cap="none" spc="0" normalizeH="0" baseline="0" noProof="0" dirty="0">
                <a:ln>
                  <a:noFill/>
                </a:ln>
                <a:solidFill>
                  <a:srgbClr val="404040"/>
                </a:solidFill>
                <a:effectLst/>
                <a:uLnTx/>
                <a:uFillTx/>
                <a:latin typeface="Segoe UI"/>
                <a:ea typeface="+mn-ea"/>
                <a:cs typeface="Segoe UI"/>
              </a:rPr>
              <a:t>Interdisciplinary learning</a:t>
            </a:r>
            <a:endParaRPr kumimoji="0" lang="he-IL" sz="2400" b="1" i="0" u="none" strike="noStrike" kern="0" cap="none" spc="0" normalizeH="0" baseline="0" noProof="0" dirty="0">
              <a:ln>
                <a:noFill/>
              </a:ln>
              <a:solidFill>
                <a:srgbClr val="404040"/>
              </a:solidFill>
              <a:effectLst/>
              <a:uLnTx/>
              <a:uFillTx/>
              <a:latin typeface="Segoe UI"/>
              <a:ea typeface="+mn-ea"/>
              <a:cs typeface="Segoe UI"/>
            </a:endParaRPr>
          </a:p>
        </p:txBody>
      </p:sp>
      <p:grpSp>
        <p:nvGrpSpPr>
          <p:cNvPr id="45" name="Google Shape;242;p20"/>
          <p:cNvGrpSpPr/>
          <p:nvPr/>
        </p:nvGrpSpPr>
        <p:grpSpPr>
          <a:xfrm>
            <a:off x="2061400" y="2869514"/>
            <a:ext cx="9027465" cy="1221302"/>
            <a:chOff x="2155688" y="2159074"/>
            <a:chExt cx="6770599" cy="915976"/>
          </a:xfrm>
        </p:grpSpPr>
        <p:grpSp>
          <p:nvGrpSpPr>
            <p:cNvPr id="46" name="Google Shape;243;p20"/>
            <p:cNvGrpSpPr/>
            <p:nvPr/>
          </p:nvGrpSpPr>
          <p:grpSpPr>
            <a:xfrm>
              <a:off x="5656561" y="2159074"/>
              <a:ext cx="2433853" cy="869513"/>
              <a:chOff x="5656561" y="2159074"/>
              <a:chExt cx="2433853" cy="869513"/>
            </a:xfrm>
          </p:grpSpPr>
          <p:sp>
            <p:nvSpPr>
              <p:cNvPr id="50" name="Google Shape;245;p20"/>
              <p:cNvSpPr/>
              <p:nvPr/>
            </p:nvSpPr>
            <p:spPr>
              <a:xfrm>
                <a:off x="7566274" y="2173210"/>
                <a:ext cx="524140" cy="855377"/>
              </a:xfrm>
              <a:custGeom>
                <a:avLst/>
                <a:gdLst/>
                <a:ahLst/>
                <a:cxnLst/>
                <a:rect l="l" t="t" r="r" b="b"/>
                <a:pathLst>
                  <a:path w="3967" h="6474" extrusionOk="0">
                    <a:moveTo>
                      <a:pt x="3288" y="1"/>
                    </a:moveTo>
                    <a:cubicBezTo>
                      <a:pt x="3148" y="1"/>
                      <a:pt x="3009" y="55"/>
                      <a:pt x="2905" y="164"/>
                    </a:cubicBezTo>
                    <a:lnTo>
                      <a:pt x="219" y="2851"/>
                    </a:lnTo>
                    <a:cubicBezTo>
                      <a:pt x="1" y="3069"/>
                      <a:pt x="1" y="3416"/>
                      <a:pt x="219" y="3624"/>
                    </a:cubicBezTo>
                    <a:lnTo>
                      <a:pt x="2905" y="6310"/>
                    </a:lnTo>
                    <a:cubicBezTo>
                      <a:pt x="3009" y="6419"/>
                      <a:pt x="3148" y="6474"/>
                      <a:pt x="3288" y="6474"/>
                    </a:cubicBezTo>
                    <a:cubicBezTo>
                      <a:pt x="3428" y="6474"/>
                      <a:pt x="3569" y="6419"/>
                      <a:pt x="3678" y="6310"/>
                    </a:cubicBezTo>
                    <a:lnTo>
                      <a:pt x="3966" y="6023"/>
                    </a:lnTo>
                    <a:lnTo>
                      <a:pt x="1567" y="3624"/>
                    </a:lnTo>
                    <a:cubicBezTo>
                      <a:pt x="1359" y="3416"/>
                      <a:pt x="1359" y="3069"/>
                      <a:pt x="1567" y="2851"/>
                    </a:cubicBezTo>
                    <a:lnTo>
                      <a:pt x="3966" y="452"/>
                    </a:lnTo>
                    <a:lnTo>
                      <a:pt x="3678" y="164"/>
                    </a:lnTo>
                    <a:cubicBezTo>
                      <a:pt x="3569" y="55"/>
                      <a:pt x="3428" y="1"/>
                      <a:pt x="3288" y="1"/>
                    </a:cubicBezTo>
                    <a:close/>
                  </a:path>
                </a:pathLst>
              </a:custGeom>
              <a:solidFill>
                <a:srgbClr val="327B8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0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 name="Google Shape;246;p20"/>
              <p:cNvSpPr/>
              <p:nvPr/>
            </p:nvSpPr>
            <p:spPr>
              <a:xfrm>
                <a:off x="7868843" y="2462961"/>
                <a:ext cx="159871" cy="276273"/>
              </a:xfrm>
              <a:custGeom>
                <a:avLst/>
                <a:gdLst/>
                <a:ahLst/>
                <a:cxnLst/>
                <a:rect l="l" t="t" r="r" b="b"/>
                <a:pathLst>
                  <a:path w="1210" h="2091" extrusionOk="0">
                    <a:moveTo>
                      <a:pt x="940" y="0"/>
                    </a:moveTo>
                    <a:cubicBezTo>
                      <a:pt x="877" y="0"/>
                      <a:pt x="814" y="23"/>
                      <a:pt x="764" y="73"/>
                    </a:cubicBezTo>
                    <a:lnTo>
                      <a:pt x="258" y="579"/>
                    </a:lnTo>
                    <a:cubicBezTo>
                      <a:pt x="0" y="836"/>
                      <a:pt x="0" y="1253"/>
                      <a:pt x="258" y="1520"/>
                    </a:cubicBezTo>
                    <a:lnTo>
                      <a:pt x="764" y="2016"/>
                    </a:lnTo>
                    <a:cubicBezTo>
                      <a:pt x="815" y="2067"/>
                      <a:pt x="880" y="2090"/>
                      <a:pt x="944" y="2090"/>
                    </a:cubicBezTo>
                    <a:cubicBezTo>
                      <a:pt x="1078" y="2090"/>
                      <a:pt x="1210" y="1989"/>
                      <a:pt x="1210" y="1828"/>
                    </a:cubicBezTo>
                    <a:lnTo>
                      <a:pt x="1210" y="261"/>
                    </a:lnTo>
                    <a:cubicBezTo>
                      <a:pt x="1210" y="105"/>
                      <a:pt x="1075" y="0"/>
                      <a:pt x="940" y="0"/>
                    </a:cubicBezTo>
                    <a:close/>
                  </a:path>
                </a:pathLst>
              </a:custGeom>
              <a:solidFill>
                <a:srgbClr val="327B8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0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 name="Google Shape;248;p20"/>
              <p:cNvSpPr txBox="1"/>
              <p:nvPr/>
            </p:nvSpPr>
            <p:spPr>
              <a:xfrm>
                <a:off x="5656561" y="2159074"/>
                <a:ext cx="1230052" cy="699406"/>
              </a:xfrm>
              <a:prstGeom prst="rect">
                <a:avLst/>
              </a:prstGeom>
              <a:noFill/>
              <a:ln>
                <a:noFill/>
              </a:ln>
            </p:spPr>
            <p:txBody>
              <a:bodyPr spcFirstLastPara="1" wrap="square" lIns="121900" tIns="121900" rIns="121900" bIns="121900" anchor="t" anchorCtr="0">
                <a:noAutofit/>
              </a:bodyPr>
              <a:lstStyle/>
              <a:p>
                <a:pPr marL="0" marR="0" lvl="0" indent="0" algn="r" defTabSz="1219170" rtl="0" eaLnBrk="1" fontAlgn="auto" latinLnBrk="0" hangingPunct="1">
                  <a:lnSpc>
                    <a:spcPct val="100000"/>
                  </a:lnSpc>
                  <a:spcBef>
                    <a:spcPts val="0"/>
                  </a:spcBef>
                  <a:spcAft>
                    <a:spcPts val="0"/>
                  </a:spcAft>
                  <a:buClr>
                    <a:srgbClr val="000000"/>
                  </a:buClr>
                  <a:buSzTx/>
                  <a:buFontTx/>
                  <a:buNone/>
                  <a:tabLst/>
                  <a:defRPr/>
                </a:pPr>
                <a:r>
                  <a:rPr kumimoji="0" lang="en-US" sz="3600" b="1" i="0" u="none" strike="noStrike" kern="0" cap="none" spc="0" normalizeH="0" baseline="0" noProof="0" dirty="0">
                    <a:ln>
                      <a:noFill/>
                    </a:ln>
                    <a:solidFill>
                      <a:srgbClr val="327B8A"/>
                    </a:solidFill>
                    <a:effectLst/>
                    <a:uLnTx/>
                    <a:uFillTx/>
                    <a:latin typeface="Segoe UI"/>
                    <a:ea typeface="Fira Sans Extra Condensed"/>
                    <a:cs typeface="Segoe UI"/>
                    <a:sym typeface="Fira Sans Extra Condensed"/>
                  </a:rPr>
                  <a:t>S</a:t>
                </a:r>
                <a:r>
                  <a:rPr lang="en-US" sz="3600" b="1" kern="0" dirty="0">
                    <a:solidFill>
                      <a:srgbClr val="327B8A"/>
                    </a:solidFill>
                    <a:latin typeface="Segoe UI"/>
                    <a:ea typeface="Fira Sans Extra Condensed"/>
                    <a:cs typeface="Segoe UI"/>
                    <a:sym typeface="Fira Sans Extra Condensed"/>
                  </a:rPr>
                  <a:t>kills</a:t>
                </a:r>
                <a:endParaRPr kumimoji="0" sz="3600" b="1" i="0" u="none" strike="noStrike" kern="0" cap="none" spc="0" normalizeH="0" baseline="0" noProof="0" dirty="0">
                  <a:ln>
                    <a:noFill/>
                  </a:ln>
                  <a:solidFill>
                    <a:srgbClr val="327B8A"/>
                  </a:solidFill>
                  <a:effectLst/>
                  <a:uLnTx/>
                  <a:uFillTx/>
                  <a:latin typeface="Segoe UI"/>
                  <a:ea typeface="Fira Sans Extra Condensed"/>
                  <a:cs typeface="Segoe UI"/>
                  <a:sym typeface="Fira Sans Extra Condensed"/>
                </a:endParaRPr>
              </a:p>
            </p:txBody>
          </p:sp>
        </p:grpSp>
        <p:sp>
          <p:nvSpPr>
            <p:cNvPr id="47" name="Google Shape;249;p20"/>
            <p:cNvSpPr txBox="1"/>
            <p:nvPr/>
          </p:nvSpPr>
          <p:spPr>
            <a:xfrm>
              <a:off x="8157718" y="2222483"/>
              <a:ext cx="768569" cy="676500"/>
            </a:xfrm>
            <a:prstGeom prst="rect">
              <a:avLst/>
            </a:prstGeom>
            <a:noFill/>
            <a:ln>
              <a:noFill/>
            </a:ln>
          </p:spPr>
          <p:txBody>
            <a:bodyPr spcFirstLastPara="1" wrap="square" lIns="121900" tIns="121900" rIns="121900" bIns="121900" anchor="t"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 sz="4800" b="0" i="0" u="none" strike="noStrike" kern="0" cap="none" spc="0" normalizeH="0" baseline="0" noProof="0" dirty="0">
                  <a:ln>
                    <a:noFill/>
                  </a:ln>
                  <a:solidFill>
                    <a:srgbClr val="327B8A"/>
                  </a:solidFill>
                  <a:effectLst/>
                  <a:uLnTx/>
                  <a:uFillTx/>
                  <a:latin typeface="Fira Sans Extra Condensed"/>
                  <a:ea typeface="Fira Sans Extra Condensed"/>
                  <a:cs typeface="Fira Sans Extra Condensed"/>
                  <a:sym typeface="Fira Sans Extra Condensed"/>
                </a:rPr>
                <a:t>02</a:t>
              </a:r>
              <a:endParaRPr kumimoji="0" sz="4800" b="0" i="0" u="none" strike="noStrike" kern="0" cap="none" spc="0" normalizeH="0" baseline="0" noProof="0" dirty="0">
                <a:ln>
                  <a:noFill/>
                </a:ln>
                <a:solidFill>
                  <a:srgbClr val="327B8A"/>
                </a:solidFill>
                <a:effectLst/>
                <a:uLnTx/>
                <a:uFillTx/>
                <a:latin typeface="Fira Sans Extra Condensed"/>
                <a:ea typeface="Fira Sans Extra Condensed"/>
                <a:cs typeface="Fira Sans Extra Condensed"/>
                <a:sym typeface="Fira Sans Extra Condensed"/>
              </a:endParaRPr>
            </a:p>
          </p:txBody>
        </p:sp>
        <p:sp>
          <p:nvSpPr>
            <p:cNvPr id="48" name="Google Shape;250;p20"/>
            <p:cNvSpPr txBox="1"/>
            <p:nvPr/>
          </p:nvSpPr>
          <p:spPr>
            <a:xfrm>
              <a:off x="2155688" y="2162104"/>
              <a:ext cx="3736694" cy="912946"/>
            </a:xfrm>
            <a:prstGeom prst="rect">
              <a:avLst/>
            </a:prstGeom>
            <a:noFill/>
            <a:ln>
              <a:noFill/>
            </a:ln>
          </p:spPr>
          <p:txBody>
            <a:bodyPr spcFirstLastPara="1" wrap="square" lIns="121900" tIns="121900" rIns="121900" bIns="121900" anchor="t" anchorCtr="0">
              <a:noAutofit/>
            </a:bodyPr>
            <a:lstStyle/>
            <a:p>
              <a:pPr marL="0" marR="0" lvl="0" indent="0" algn="l" defTabSz="1219170" rtl="0" eaLnBrk="1" fontAlgn="auto" latinLnBrk="0" hangingPunct="1">
                <a:lnSpc>
                  <a:spcPct val="100000"/>
                </a:lnSpc>
                <a:spcBef>
                  <a:spcPts val="0"/>
                </a:spcBef>
                <a:spcAft>
                  <a:spcPts val="0"/>
                </a:spcAft>
                <a:buClr>
                  <a:srgbClr val="000000"/>
                </a:buClr>
                <a:buSzPts val="1100"/>
                <a:buFontTx/>
                <a:buNone/>
                <a:tabLst/>
                <a:defRPr/>
              </a:pPr>
              <a:r>
                <a:rPr lang="en-US" sz="2400" b="1" kern="0" dirty="0">
                  <a:solidFill>
                    <a:srgbClr val="404040"/>
                  </a:solidFill>
                  <a:latin typeface="Segoe UI"/>
                  <a:cs typeface="Segoe UI"/>
                  <a:sym typeface="Roboto"/>
                </a:rPr>
                <a:t>Learning in a changing world</a:t>
              </a:r>
            </a:p>
            <a:p>
              <a:pPr marL="0" marR="0" lvl="0" indent="0" algn="l" defTabSz="1219170" rtl="0" eaLnBrk="1" fontAlgn="auto" latinLnBrk="0" hangingPunct="1">
                <a:lnSpc>
                  <a:spcPct val="100000"/>
                </a:lnSpc>
                <a:spcBef>
                  <a:spcPts val="0"/>
                </a:spcBef>
                <a:spcAft>
                  <a:spcPts val="0"/>
                </a:spcAft>
                <a:buClr>
                  <a:srgbClr val="000000"/>
                </a:buClr>
                <a:buSzPts val="1100"/>
                <a:buFontTx/>
                <a:buNone/>
                <a:tabLst/>
                <a:defRPr/>
              </a:pPr>
              <a:r>
                <a:rPr kumimoji="0" lang="en-US" sz="2400" b="1" i="0" u="none" strike="noStrike" kern="0" cap="none" spc="0" normalizeH="0" baseline="0" noProof="0" dirty="0">
                  <a:ln>
                    <a:noFill/>
                  </a:ln>
                  <a:solidFill>
                    <a:srgbClr val="404040"/>
                  </a:solidFill>
                  <a:effectLst/>
                  <a:uLnTx/>
                  <a:uFillTx/>
                  <a:latin typeface="Segoe UI"/>
                  <a:ea typeface="+mn-ea"/>
                  <a:cs typeface="Segoe UI"/>
                  <a:sym typeface="Roboto"/>
                </a:rPr>
                <a:t>A world with more science and </a:t>
              </a:r>
              <a:r>
                <a:rPr kumimoji="0" lang="en-US" sz="2400" b="1" i="0" u="none" strike="noStrike" kern="0" cap="none" spc="0" normalizeH="0" baseline="0" noProof="0" dirty="0" err="1">
                  <a:ln>
                    <a:noFill/>
                  </a:ln>
                  <a:solidFill>
                    <a:srgbClr val="404040"/>
                  </a:solidFill>
                  <a:effectLst/>
                  <a:uLnTx/>
                  <a:uFillTx/>
                  <a:latin typeface="Segoe UI"/>
                  <a:ea typeface="+mn-ea"/>
                  <a:cs typeface="Segoe UI"/>
                  <a:sym typeface="Roboto"/>
                </a:rPr>
                <a:t>techn</a:t>
              </a:r>
              <a:r>
                <a:rPr lang="en-US" sz="2400" b="1" kern="0" dirty="0">
                  <a:solidFill>
                    <a:srgbClr val="404040"/>
                  </a:solidFill>
                  <a:latin typeface="Segoe UI"/>
                  <a:cs typeface="Segoe UI"/>
                  <a:sym typeface="Roboto"/>
                </a:rPr>
                <a:t>ology</a:t>
              </a:r>
              <a:endParaRPr kumimoji="0" lang="he-IL" sz="2400" b="1" i="0" u="none" strike="noStrike" kern="0" cap="none" spc="0" normalizeH="0" baseline="0" noProof="0" dirty="0">
                <a:ln>
                  <a:noFill/>
                </a:ln>
                <a:solidFill>
                  <a:srgbClr val="404040"/>
                </a:solidFill>
                <a:effectLst/>
                <a:uLnTx/>
                <a:uFillTx/>
                <a:latin typeface="Segoe UI"/>
                <a:ea typeface="+mn-ea"/>
                <a:cs typeface="Segoe UI"/>
                <a:sym typeface="Roboto"/>
              </a:endParaRPr>
            </a:p>
          </p:txBody>
        </p:sp>
      </p:grpSp>
      <p:grpSp>
        <p:nvGrpSpPr>
          <p:cNvPr id="53" name="Google Shape;251;p20">
            <a:extLst>
              <a:ext uri="{FF2B5EF4-FFF2-40B4-BE49-F238E27FC236}">
                <a16:creationId xmlns:a16="http://schemas.microsoft.com/office/drawing/2014/main" id="{33991C11-0C56-459E-B87C-F756F4EA9BB6}"/>
              </a:ext>
            </a:extLst>
          </p:cNvPr>
          <p:cNvGrpSpPr/>
          <p:nvPr/>
        </p:nvGrpSpPr>
        <p:grpSpPr>
          <a:xfrm>
            <a:off x="2155016" y="4252024"/>
            <a:ext cx="8863126" cy="1399904"/>
            <a:chOff x="2013355" y="3876590"/>
            <a:chExt cx="6647344" cy="1049927"/>
          </a:xfrm>
        </p:grpSpPr>
        <p:grpSp>
          <p:nvGrpSpPr>
            <p:cNvPr id="54" name="Google Shape;252;p20">
              <a:extLst>
                <a:ext uri="{FF2B5EF4-FFF2-40B4-BE49-F238E27FC236}">
                  <a16:creationId xmlns:a16="http://schemas.microsoft.com/office/drawing/2014/main" id="{2FEC0C5B-25B6-4E5B-8EBA-E6B314F36A5C}"/>
                </a:ext>
              </a:extLst>
            </p:cNvPr>
            <p:cNvGrpSpPr/>
            <p:nvPr/>
          </p:nvGrpSpPr>
          <p:grpSpPr>
            <a:xfrm>
              <a:off x="7294573" y="4011558"/>
              <a:ext cx="524140" cy="854717"/>
              <a:chOff x="7294573" y="4011558"/>
              <a:chExt cx="524140" cy="854717"/>
            </a:xfrm>
          </p:grpSpPr>
          <p:sp>
            <p:nvSpPr>
              <p:cNvPr id="59" name="Google Shape;254;p20">
                <a:extLst>
                  <a:ext uri="{FF2B5EF4-FFF2-40B4-BE49-F238E27FC236}">
                    <a16:creationId xmlns:a16="http://schemas.microsoft.com/office/drawing/2014/main" id="{B5BCBA06-505A-4F07-BA01-CAF4C614D676}"/>
                  </a:ext>
                </a:extLst>
              </p:cNvPr>
              <p:cNvSpPr/>
              <p:nvPr/>
            </p:nvSpPr>
            <p:spPr>
              <a:xfrm>
                <a:off x="7294573" y="4011558"/>
                <a:ext cx="524140" cy="854717"/>
              </a:xfrm>
              <a:custGeom>
                <a:avLst/>
                <a:gdLst/>
                <a:ahLst/>
                <a:cxnLst/>
                <a:rect l="l" t="t" r="r" b="b"/>
                <a:pathLst>
                  <a:path w="3967" h="6469" extrusionOk="0">
                    <a:moveTo>
                      <a:pt x="3288" y="0"/>
                    </a:moveTo>
                    <a:cubicBezTo>
                      <a:pt x="3148" y="0"/>
                      <a:pt x="3009" y="52"/>
                      <a:pt x="2905" y="156"/>
                    </a:cubicBezTo>
                    <a:lnTo>
                      <a:pt x="219" y="2852"/>
                    </a:lnTo>
                    <a:cubicBezTo>
                      <a:pt x="1" y="3061"/>
                      <a:pt x="1" y="3407"/>
                      <a:pt x="219" y="3625"/>
                    </a:cubicBezTo>
                    <a:lnTo>
                      <a:pt x="2905" y="6312"/>
                    </a:lnTo>
                    <a:cubicBezTo>
                      <a:pt x="3009" y="6416"/>
                      <a:pt x="3148" y="6468"/>
                      <a:pt x="3288" y="6468"/>
                    </a:cubicBezTo>
                    <a:cubicBezTo>
                      <a:pt x="3428" y="6468"/>
                      <a:pt x="3569" y="6416"/>
                      <a:pt x="3678" y="6312"/>
                    </a:cubicBezTo>
                    <a:lnTo>
                      <a:pt x="3966" y="6024"/>
                    </a:lnTo>
                    <a:lnTo>
                      <a:pt x="1567" y="3625"/>
                    </a:lnTo>
                    <a:cubicBezTo>
                      <a:pt x="1359" y="3407"/>
                      <a:pt x="1359" y="3061"/>
                      <a:pt x="1567" y="2852"/>
                    </a:cubicBezTo>
                    <a:lnTo>
                      <a:pt x="3966" y="453"/>
                    </a:lnTo>
                    <a:lnTo>
                      <a:pt x="3678" y="156"/>
                    </a:lnTo>
                    <a:cubicBezTo>
                      <a:pt x="3569" y="52"/>
                      <a:pt x="3428" y="0"/>
                      <a:pt x="3288" y="0"/>
                    </a:cubicBezTo>
                    <a:close/>
                  </a:path>
                </a:pathLst>
              </a:custGeom>
              <a:solidFill>
                <a:srgbClr val="86B4C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0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 name="Google Shape;255;p20">
                <a:extLst>
                  <a:ext uri="{FF2B5EF4-FFF2-40B4-BE49-F238E27FC236}">
                    <a16:creationId xmlns:a16="http://schemas.microsoft.com/office/drawing/2014/main" id="{5A124F2C-68D9-4FF4-BE57-71D5FF16DC91}"/>
                  </a:ext>
                </a:extLst>
              </p:cNvPr>
              <p:cNvSpPr/>
              <p:nvPr/>
            </p:nvSpPr>
            <p:spPr>
              <a:xfrm>
                <a:off x="7597142" y="4300649"/>
                <a:ext cx="159871" cy="276538"/>
              </a:xfrm>
              <a:custGeom>
                <a:avLst/>
                <a:gdLst/>
                <a:ahLst/>
                <a:cxnLst/>
                <a:rect l="l" t="t" r="r" b="b"/>
                <a:pathLst>
                  <a:path w="1210" h="2093" extrusionOk="0">
                    <a:moveTo>
                      <a:pt x="945" y="0"/>
                    </a:moveTo>
                    <a:cubicBezTo>
                      <a:pt x="880" y="0"/>
                      <a:pt x="815" y="25"/>
                      <a:pt x="764" y="80"/>
                    </a:cubicBezTo>
                    <a:lnTo>
                      <a:pt x="258" y="575"/>
                    </a:lnTo>
                    <a:cubicBezTo>
                      <a:pt x="0" y="833"/>
                      <a:pt x="0" y="1259"/>
                      <a:pt x="258" y="1517"/>
                    </a:cubicBezTo>
                    <a:lnTo>
                      <a:pt x="764" y="2012"/>
                    </a:lnTo>
                    <a:cubicBezTo>
                      <a:pt x="816" y="2068"/>
                      <a:pt x="881" y="2092"/>
                      <a:pt x="946" y="2092"/>
                    </a:cubicBezTo>
                    <a:cubicBezTo>
                      <a:pt x="1079" y="2092"/>
                      <a:pt x="1210" y="1988"/>
                      <a:pt x="1210" y="1834"/>
                    </a:cubicBezTo>
                    <a:lnTo>
                      <a:pt x="1210" y="268"/>
                    </a:lnTo>
                    <a:cubicBezTo>
                      <a:pt x="1210" y="107"/>
                      <a:pt x="1079" y="0"/>
                      <a:pt x="945" y="0"/>
                    </a:cubicBezTo>
                    <a:close/>
                  </a:path>
                </a:pathLst>
              </a:custGeom>
              <a:solidFill>
                <a:srgbClr val="86B4C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000"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55" name="Google Shape;257;p20">
              <a:extLst>
                <a:ext uri="{FF2B5EF4-FFF2-40B4-BE49-F238E27FC236}">
                  <a16:creationId xmlns:a16="http://schemas.microsoft.com/office/drawing/2014/main" id="{296FCD61-CACE-450D-8BD7-4010FA2E4761}"/>
                </a:ext>
              </a:extLst>
            </p:cNvPr>
            <p:cNvSpPr txBox="1"/>
            <p:nvPr/>
          </p:nvSpPr>
          <p:spPr>
            <a:xfrm>
              <a:off x="5388557" y="3968305"/>
              <a:ext cx="1514112" cy="887407"/>
            </a:xfrm>
            <a:prstGeom prst="rect">
              <a:avLst/>
            </a:prstGeom>
            <a:noFill/>
            <a:ln>
              <a:noFill/>
            </a:ln>
          </p:spPr>
          <p:txBody>
            <a:bodyPr spcFirstLastPara="1" wrap="square" lIns="121900" tIns="121900" rIns="121900" bIns="121900" anchor="t" anchorCtr="0">
              <a:noAutofit/>
            </a:bodyPr>
            <a:lstStyle/>
            <a:p>
              <a:pPr marL="0" marR="0" lvl="0" indent="0" algn="r" defTabSz="1219170" rtl="0" eaLnBrk="1" fontAlgn="auto" latinLnBrk="0" hangingPunct="1">
                <a:lnSpc>
                  <a:spcPct val="100000"/>
                </a:lnSpc>
                <a:spcBef>
                  <a:spcPts val="0"/>
                </a:spcBef>
                <a:spcAft>
                  <a:spcPts val="0"/>
                </a:spcAft>
                <a:buClr>
                  <a:srgbClr val="000000"/>
                </a:buClr>
                <a:buSzTx/>
                <a:buFontTx/>
                <a:buNone/>
                <a:tabLst/>
                <a:defRPr/>
              </a:pPr>
              <a:r>
                <a:rPr lang="en-US" sz="3600" b="1" kern="0" dirty="0">
                  <a:solidFill>
                    <a:srgbClr val="86B4C2"/>
                  </a:solidFill>
                  <a:latin typeface="Segoe UI"/>
                  <a:ea typeface="Fira Sans Extra Condensed"/>
                  <a:cs typeface="Segoe UI"/>
                  <a:sym typeface="Fira Sans Extra Condensed"/>
                </a:rPr>
                <a:t>values</a:t>
              </a:r>
              <a:endParaRPr kumimoji="0" sz="3600" b="1" i="0" u="none" strike="noStrike" kern="0" cap="none" spc="0" normalizeH="0" baseline="0" noProof="0" dirty="0">
                <a:ln>
                  <a:noFill/>
                </a:ln>
                <a:solidFill>
                  <a:srgbClr val="86B4C2"/>
                </a:solidFill>
                <a:effectLst/>
                <a:uLnTx/>
                <a:uFillTx/>
                <a:latin typeface="Segoe UI"/>
                <a:ea typeface="Fira Sans Extra Condensed"/>
                <a:cs typeface="Segoe UI"/>
                <a:sym typeface="Fira Sans Extra Condensed"/>
              </a:endParaRPr>
            </a:p>
          </p:txBody>
        </p:sp>
        <p:sp>
          <p:nvSpPr>
            <p:cNvPr id="56" name="Google Shape;258;p20">
              <a:extLst>
                <a:ext uri="{FF2B5EF4-FFF2-40B4-BE49-F238E27FC236}">
                  <a16:creationId xmlns:a16="http://schemas.microsoft.com/office/drawing/2014/main" id="{63BAC992-62CC-4146-A872-F80492959FBE}"/>
                </a:ext>
              </a:extLst>
            </p:cNvPr>
            <p:cNvSpPr txBox="1"/>
            <p:nvPr/>
          </p:nvSpPr>
          <p:spPr>
            <a:xfrm>
              <a:off x="7892130" y="4065320"/>
              <a:ext cx="768569" cy="676500"/>
            </a:xfrm>
            <a:prstGeom prst="rect">
              <a:avLst/>
            </a:prstGeom>
            <a:noFill/>
            <a:ln>
              <a:noFill/>
            </a:ln>
          </p:spPr>
          <p:txBody>
            <a:bodyPr spcFirstLastPara="1" wrap="square" lIns="121900" tIns="121900" rIns="121900" bIns="121900" anchor="t"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 sz="4800" b="0" i="0" u="none" strike="noStrike" kern="0" cap="none" spc="0" normalizeH="0" baseline="0" noProof="0" dirty="0">
                  <a:ln>
                    <a:noFill/>
                  </a:ln>
                  <a:solidFill>
                    <a:srgbClr val="86B4C2"/>
                  </a:solidFill>
                  <a:effectLst/>
                  <a:uLnTx/>
                  <a:uFillTx/>
                  <a:latin typeface="Fira Sans Extra Condensed"/>
                  <a:ea typeface="Fira Sans Extra Condensed"/>
                  <a:cs typeface="Fira Sans Extra Condensed"/>
                  <a:sym typeface="Fira Sans Extra Condensed"/>
                </a:rPr>
                <a:t>0</a:t>
              </a:r>
              <a:r>
                <a:rPr kumimoji="0" lang="he-IL" sz="4800" b="0" i="0" u="none" strike="noStrike" kern="0" cap="none" spc="0" normalizeH="0" baseline="0" noProof="0" dirty="0">
                  <a:ln>
                    <a:noFill/>
                  </a:ln>
                  <a:solidFill>
                    <a:srgbClr val="86B4C2"/>
                  </a:solidFill>
                  <a:effectLst/>
                  <a:uLnTx/>
                  <a:uFillTx/>
                  <a:latin typeface="Fira Sans Extra Condensed"/>
                  <a:ea typeface="Fira Sans Extra Condensed"/>
                  <a:cs typeface="Fira Sans Extra Condensed"/>
                  <a:sym typeface="Fira Sans Extra Condensed"/>
                </a:rPr>
                <a:t>3</a:t>
              </a:r>
              <a:endParaRPr kumimoji="0" sz="4800" b="0" i="0" u="none" strike="noStrike" kern="0" cap="none" spc="0" normalizeH="0" baseline="0" noProof="0" dirty="0">
                <a:ln>
                  <a:noFill/>
                </a:ln>
                <a:solidFill>
                  <a:srgbClr val="86B4C2"/>
                </a:solidFill>
                <a:effectLst/>
                <a:uLnTx/>
                <a:uFillTx/>
                <a:latin typeface="Fira Sans Extra Condensed"/>
                <a:ea typeface="Fira Sans Extra Condensed"/>
                <a:cs typeface="Fira Sans Extra Condensed"/>
                <a:sym typeface="Fira Sans Extra Condensed"/>
              </a:endParaRPr>
            </a:p>
          </p:txBody>
        </p:sp>
        <p:sp>
          <p:nvSpPr>
            <p:cNvPr id="57" name="Google Shape;259;p20">
              <a:extLst>
                <a:ext uri="{FF2B5EF4-FFF2-40B4-BE49-F238E27FC236}">
                  <a16:creationId xmlns:a16="http://schemas.microsoft.com/office/drawing/2014/main" id="{A1D4B481-1778-4140-BBFF-719C85C8D74E}"/>
                </a:ext>
              </a:extLst>
            </p:cNvPr>
            <p:cNvSpPr txBox="1"/>
            <p:nvPr/>
          </p:nvSpPr>
          <p:spPr>
            <a:xfrm>
              <a:off x="2013355" y="3876590"/>
              <a:ext cx="3666481" cy="1049927"/>
            </a:xfrm>
            <a:prstGeom prst="rect">
              <a:avLst/>
            </a:prstGeom>
            <a:noFill/>
            <a:ln>
              <a:noFill/>
            </a:ln>
          </p:spPr>
          <p:txBody>
            <a:bodyPr spcFirstLastPara="1" wrap="square" lIns="121900" tIns="121900" rIns="121900" bIns="121900" anchor="t" anchorCtr="0">
              <a:noAutofit/>
            </a:bodyPr>
            <a:lstStyle/>
            <a:p>
              <a:pPr marL="0" marR="0" lvl="0" indent="0" algn="l" defTabSz="1219170" rtl="0" eaLnBrk="1" fontAlgn="auto" latinLnBrk="0" hangingPunct="1">
                <a:lnSpc>
                  <a:spcPct val="100000"/>
                </a:lnSpc>
                <a:spcBef>
                  <a:spcPts val="0"/>
                </a:spcBef>
                <a:spcAft>
                  <a:spcPts val="0"/>
                </a:spcAft>
                <a:buClr>
                  <a:srgbClr val="000000"/>
                </a:buClr>
                <a:buSzPts val="1100"/>
                <a:buFontTx/>
                <a:buNone/>
                <a:tabLst/>
                <a:defRPr/>
              </a:pPr>
              <a:r>
                <a:rPr kumimoji="0" lang="en-US" sz="2400" b="1" i="0" u="none" strike="noStrike" kern="0" cap="none" spc="0" normalizeH="0" baseline="0" noProof="0" dirty="0">
                  <a:ln>
                    <a:noFill/>
                  </a:ln>
                  <a:solidFill>
                    <a:srgbClr val="404040"/>
                  </a:solidFill>
                  <a:effectLst/>
                  <a:uLnTx/>
                  <a:uFillTx/>
                  <a:latin typeface="Segoe UI"/>
                  <a:ea typeface="+mn-ea"/>
                  <a:cs typeface="Segoe UI"/>
                  <a:sym typeface="Roboto"/>
                </a:rPr>
                <a:t>Ethics</a:t>
              </a:r>
            </a:p>
            <a:p>
              <a:pPr marL="0" marR="0" lvl="0" indent="0" algn="l" defTabSz="1219170" rtl="0" eaLnBrk="1" fontAlgn="auto" latinLnBrk="0" hangingPunct="1">
                <a:lnSpc>
                  <a:spcPct val="100000"/>
                </a:lnSpc>
                <a:spcBef>
                  <a:spcPts val="0"/>
                </a:spcBef>
                <a:spcAft>
                  <a:spcPts val="0"/>
                </a:spcAft>
                <a:buClr>
                  <a:srgbClr val="000000"/>
                </a:buClr>
                <a:buSzPts val="1100"/>
                <a:buFontTx/>
                <a:buNone/>
                <a:tabLst/>
                <a:defRPr/>
              </a:pPr>
              <a:r>
                <a:rPr lang="en-US" sz="2400" b="1" kern="0" dirty="0">
                  <a:solidFill>
                    <a:srgbClr val="404040"/>
                  </a:solidFill>
                  <a:latin typeface="Segoe UI"/>
                  <a:cs typeface="Segoe UI"/>
                  <a:sym typeface="Roboto"/>
                </a:rPr>
                <a:t>Identity and belonging</a:t>
              </a:r>
            </a:p>
            <a:p>
              <a:pPr marL="0" marR="0" lvl="0" indent="0" algn="l" defTabSz="1219170" rtl="0" eaLnBrk="1" fontAlgn="auto" latinLnBrk="0" hangingPunct="1">
                <a:lnSpc>
                  <a:spcPct val="100000"/>
                </a:lnSpc>
                <a:spcBef>
                  <a:spcPts val="0"/>
                </a:spcBef>
                <a:spcAft>
                  <a:spcPts val="0"/>
                </a:spcAft>
                <a:buClr>
                  <a:srgbClr val="000000"/>
                </a:buClr>
                <a:buSzPts val="1100"/>
                <a:buFontTx/>
                <a:buNone/>
                <a:tabLst/>
                <a:defRPr/>
              </a:pPr>
              <a:r>
                <a:rPr kumimoji="0" lang="en-US" sz="2400" b="1" i="0" u="none" strike="noStrike" kern="0" cap="none" spc="0" normalizeH="0" baseline="0" noProof="0" dirty="0">
                  <a:ln>
                    <a:noFill/>
                  </a:ln>
                  <a:solidFill>
                    <a:srgbClr val="404040"/>
                  </a:solidFill>
                  <a:effectLst/>
                  <a:uLnTx/>
                  <a:uFillTx/>
                  <a:latin typeface="Segoe UI"/>
                  <a:ea typeface="+mn-ea"/>
                  <a:cs typeface="Segoe UI"/>
                  <a:sym typeface="Roboto"/>
                </a:rPr>
                <a:t>E</a:t>
              </a:r>
              <a:r>
                <a:rPr lang="en-US" sz="2400" b="1" kern="0" dirty="0" err="1">
                  <a:solidFill>
                    <a:srgbClr val="404040"/>
                  </a:solidFill>
                  <a:latin typeface="Segoe UI"/>
                  <a:cs typeface="Segoe UI"/>
                  <a:sym typeface="Roboto"/>
                </a:rPr>
                <a:t>nvironment</a:t>
              </a:r>
              <a:r>
                <a:rPr lang="en-US" sz="2400" b="1" kern="0" dirty="0">
                  <a:solidFill>
                    <a:srgbClr val="404040"/>
                  </a:solidFill>
                  <a:latin typeface="Segoe UI"/>
                  <a:cs typeface="Segoe UI"/>
                  <a:sym typeface="Roboto"/>
                </a:rPr>
                <a:t> and sustainability</a:t>
              </a:r>
              <a:endParaRPr kumimoji="0" lang="he-IL" sz="2400" b="1" i="0" u="none" strike="noStrike" kern="0" cap="none" spc="0" normalizeH="0" baseline="0" noProof="0" dirty="0">
                <a:ln>
                  <a:noFill/>
                </a:ln>
                <a:solidFill>
                  <a:srgbClr val="404040"/>
                </a:solidFill>
                <a:effectLst/>
                <a:uLnTx/>
                <a:uFillTx/>
                <a:latin typeface="Segoe UI"/>
                <a:ea typeface="+mn-ea"/>
                <a:cs typeface="Segoe UI"/>
                <a:sym typeface="Roboto"/>
              </a:endParaRPr>
            </a:p>
          </p:txBody>
        </p:sp>
      </p:grpSp>
    </p:spTree>
    <p:custDataLst>
      <p:tags r:id="rId1"/>
    </p:custDataLst>
    <p:extLst>
      <p:ext uri="{BB962C8B-B14F-4D97-AF65-F5344CB8AC3E}">
        <p14:creationId xmlns:p14="http://schemas.microsoft.com/office/powerpoint/2010/main" val="31910793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כותרת 1"/>
          <p:cNvSpPr>
            <a:spLocks noGrp="1"/>
          </p:cNvSpPr>
          <p:nvPr>
            <p:ph type="title"/>
          </p:nvPr>
        </p:nvSpPr>
        <p:spPr>
          <a:xfrm>
            <a:off x="904554" y="-202214"/>
            <a:ext cx="5077522" cy="1325563"/>
          </a:xfrm>
        </p:spPr>
        <p:txBody>
          <a:bodyPr vert="horz" lIns="91440" tIns="45720" rIns="91440" bIns="45720" rtlCol="1" anchor="b">
            <a:noAutofit/>
          </a:bodyPr>
          <a:lstStyle/>
          <a:p>
            <a:pPr algn="ctr">
              <a:lnSpc>
                <a:spcPct val="110000"/>
              </a:lnSpc>
              <a:buFont typeface="Arial" panose="020B0604020202020204" pitchFamily="34" charset="0"/>
            </a:pPr>
            <a:r>
              <a:rPr lang="en-US" sz="6000" b="1" dirty="0">
                <a:solidFill>
                  <a:srgbClr val="31AEBF"/>
                </a:solidFill>
                <a:latin typeface="Segoe UI" panose="020B0502040204020203" pitchFamily="34" charset="0"/>
                <a:cs typeface="Segoe UI" panose="020B0502040204020203" pitchFamily="34" charset="0"/>
              </a:rPr>
              <a:t>skills</a:t>
            </a:r>
            <a:endParaRPr lang="he-IL" sz="6000" b="1" dirty="0">
              <a:solidFill>
                <a:schemeClr val="tx1">
                  <a:lumMod val="85000"/>
                  <a:lumOff val="15000"/>
                </a:schemeClr>
              </a:solidFill>
              <a:latin typeface="Segoe UI" panose="020B0502040204020203" pitchFamily="34" charset="0"/>
              <a:cs typeface="Segoe UI" panose="020B0502040204020203" pitchFamily="34" charset="0"/>
            </a:endParaRPr>
          </a:p>
        </p:txBody>
      </p:sp>
      <p:pic>
        <p:nvPicPr>
          <p:cNvPr id="9" name="תמונה 8">
            <a:extLst>
              <a:ext uri="{FF2B5EF4-FFF2-40B4-BE49-F238E27FC236}">
                <a16:creationId xmlns:a16="http://schemas.microsoft.com/office/drawing/2014/main" id="{BD3854AF-D253-4F54-B25B-CA50CB82C842}"/>
              </a:ext>
            </a:extLst>
          </p:cNvPr>
          <p:cNvPicPr>
            <a:picLocks noChangeAspect="1"/>
          </p:cNvPicPr>
          <p:nvPr/>
        </p:nvPicPr>
        <p:blipFill>
          <a:blip r:embed="rId4">
            <a:alphaModFix/>
          </a:blip>
          <a:stretch>
            <a:fillRect/>
          </a:stretch>
        </p:blipFill>
        <p:spPr>
          <a:xfrm>
            <a:off x="10796074" y="122215"/>
            <a:ext cx="1205929" cy="1205929"/>
          </a:xfrm>
          <a:prstGeom prst="rect">
            <a:avLst/>
          </a:prstGeom>
        </p:spPr>
      </p:pic>
      <p:pic>
        <p:nvPicPr>
          <p:cNvPr id="3" name="תמונה 2"/>
          <p:cNvPicPr>
            <a:picLocks noChangeAspect="1"/>
          </p:cNvPicPr>
          <p:nvPr/>
        </p:nvPicPr>
        <p:blipFill>
          <a:blip r:embed="rId5"/>
          <a:stretch>
            <a:fillRect/>
          </a:stretch>
        </p:blipFill>
        <p:spPr>
          <a:xfrm>
            <a:off x="4671130" y="122215"/>
            <a:ext cx="7065201" cy="6587410"/>
          </a:xfrm>
          <a:prstGeom prst="ellipse">
            <a:avLst/>
          </a:prstGeom>
        </p:spPr>
      </p:pic>
      <p:pic>
        <p:nvPicPr>
          <p:cNvPr id="10" name="גרפיקה 8">
            <a:extLst>
              <a:ext uri="{FF2B5EF4-FFF2-40B4-BE49-F238E27FC236}">
                <a16:creationId xmlns:a16="http://schemas.microsoft.com/office/drawing/2014/main" id="{762A38A5-BA9E-4613-8546-FE4846962BC2}"/>
              </a:ext>
            </a:extLst>
          </p:cNvPr>
          <p:cNvPicPr>
            <a:picLocks noChangeAspect="1"/>
          </p:cNvPicPr>
          <p:nvPr/>
        </p:nvPicPr>
        <p:blipFill rotWithShape="1">
          <a:blip r:embed="rId6">
            <a:duotone>
              <a:prstClr val="black"/>
              <a:srgbClr val="A5A5A5">
                <a:tint val="45000"/>
                <a:satMod val="400000"/>
              </a:srgbClr>
            </a:duotone>
            <a:extLst>
              <a:ext uri="{96DAC541-7B7A-43D3-8B79-37D633B846F1}">
                <asvg:svgBlip xmlns:asvg="http://schemas.microsoft.com/office/drawing/2016/SVG/main" r:embed="rId7"/>
              </a:ext>
            </a:extLst>
          </a:blip>
          <a:srcRect l="54455" t="30826" r="25216" b="20754"/>
          <a:stretch/>
        </p:blipFill>
        <p:spPr>
          <a:xfrm rot="12119448">
            <a:off x="-382660" y="-1691988"/>
            <a:ext cx="2883654" cy="5914661"/>
          </a:xfrm>
          <a:prstGeom prst="rect">
            <a:avLst/>
          </a:prstGeom>
        </p:spPr>
      </p:pic>
      <p:sp>
        <p:nvSpPr>
          <p:cNvPr id="2" name="תיבת טקסט 1">
            <a:extLst>
              <a:ext uri="{FF2B5EF4-FFF2-40B4-BE49-F238E27FC236}">
                <a16:creationId xmlns:a16="http://schemas.microsoft.com/office/drawing/2014/main" id="{4F45DAF3-9E65-4B70-AA11-38F3AD7A4503}"/>
              </a:ext>
            </a:extLst>
          </p:cNvPr>
          <p:cNvSpPr txBox="1"/>
          <p:nvPr/>
        </p:nvSpPr>
        <p:spPr>
          <a:xfrm>
            <a:off x="9525288" y="6390594"/>
            <a:ext cx="2793712" cy="461665"/>
          </a:xfrm>
          <a:prstGeom prst="rect">
            <a:avLst/>
          </a:prstGeom>
          <a:noFill/>
        </p:spPr>
        <p:txBody>
          <a:bodyPr wrap="square" rtlCol="1">
            <a:spAutoFit/>
          </a:bodyPr>
          <a:lstStyle/>
          <a:p>
            <a:r>
              <a:rPr lang="en-US" sz="2400" dirty="0">
                <a:solidFill>
                  <a:schemeClr val="accent2">
                    <a:lumMod val="75000"/>
                  </a:schemeClr>
                </a:solidFill>
                <a:hlinkClick r:id="rId8"/>
              </a:rPr>
              <a:t>Learning perception</a:t>
            </a:r>
            <a:endParaRPr lang="he-IL" sz="2400" dirty="0">
              <a:solidFill>
                <a:schemeClr val="accent2">
                  <a:lumMod val="75000"/>
                </a:schemeClr>
              </a:solidFill>
            </a:endParaRPr>
          </a:p>
        </p:txBody>
      </p:sp>
      <p:grpSp>
        <p:nvGrpSpPr>
          <p:cNvPr id="7" name="קבוצה 6">
            <a:extLst>
              <a:ext uri="{FF2B5EF4-FFF2-40B4-BE49-F238E27FC236}">
                <a16:creationId xmlns:a16="http://schemas.microsoft.com/office/drawing/2014/main" id="{684A9FFA-7355-BA47-C5DD-BEBF091CFEA8}"/>
              </a:ext>
            </a:extLst>
          </p:cNvPr>
          <p:cNvGrpSpPr/>
          <p:nvPr/>
        </p:nvGrpSpPr>
        <p:grpSpPr>
          <a:xfrm>
            <a:off x="2121576" y="3415920"/>
            <a:ext cx="2146300" cy="3262439"/>
            <a:chOff x="1490024" y="2216150"/>
            <a:chExt cx="2146300" cy="3262439"/>
          </a:xfrm>
        </p:grpSpPr>
        <p:sp>
          <p:nvSpPr>
            <p:cNvPr id="4" name="מלבן 3">
              <a:extLst>
                <a:ext uri="{FF2B5EF4-FFF2-40B4-BE49-F238E27FC236}">
                  <a16:creationId xmlns:a16="http://schemas.microsoft.com/office/drawing/2014/main" id="{790E1791-1F94-A11A-D43F-FA0E754FE038}"/>
                </a:ext>
              </a:extLst>
            </p:cNvPr>
            <p:cNvSpPr/>
            <p:nvPr/>
          </p:nvSpPr>
          <p:spPr>
            <a:xfrm>
              <a:off x="1490024" y="2216150"/>
              <a:ext cx="2146300" cy="6985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en-US" sz="3200" dirty="0"/>
                <a:t>cognitive</a:t>
              </a:r>
              <a:endParaRPr lang="he-IL" sz="3200" dirty="0"/>
            </a:p>
          </p:txBody>
        </p:sp>
        <p:sp>
          <p:nvSpPr>
            <p:cNvPr id="11" name="מלבן 10">
              <a:extLst>
                <a:ext uri="{FF2B5EF4-FFF2-40B4-BE49-F238E27FC236}">
                  <a16:creationId xmlns:a16="http://schemas.microsoft.com/office/drawing/2014/main" id="{4848CF48-0134-D622-C96F-35D606EDECE0}"/>
                </a:ext>
              </a:extLst>
            </p:cNvPr>
            <p:cNvSpPr/>
            <p:nvPr/>
          </p:nvSpPr>
          <p:spPr>
            <a:xfrm>
              <a:off x="1490024" y="3066670"/>
              <a:ext cx="2146300" cy="69850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en-US" sz="3200" dirty="0"/>
                <a:t>Emotional</a:t>
              </a:r>
              <a:endParaRPr lang="he-IL" sz="3200" dirty="0"/>
            </a:p>
          </p:txBody>
        </p:sp>
        <p:sp>
          <p:nvSpPr>
            <p:cNvPr id="12" name="מלבן 11">
              <a:extLst>
                <a:ext uri="{FF2B5EF4-FFF2-40B4-BE49-F238E27FC236}">
                  <a16:creationId xmlns:a16="http://schemas.microsoft.com/office/drawing/2014/main" id="{4FB02863-046C-4501-CD13-DF28CE0F4B43}"/>
                </a:ext>
              </a:extLst>
            </p:cNvPr>
            <p:cNvSpPr/>
            <p:nvPr/>
          </p:nvSpPr>
          <p:spPr>
            <a:xfrm>
              <a:off x="1490024" y="3915372"/>
              <a:ext cx="2146300" cy="698500"/>
            </a:xfrm>
            <a:prstGeom prst="rect">
              <a:avLst/>
            </a:prstGeom>
            <a:solidFill>
              <a:srgbClr val="FE391E"/>
            </a:solidFill>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en-US" sz="3200" dirty="0"/>
                <a:t>Social</a:t>
              </a:r>
              <a:endParaRPr lang="he-IL" sz="3200" dirty="0"/>
            </a:p>
          </p:txBody>
        </p:sp>
        <p:sp>
          <p:nvSpPr>
            <p:cNvPr id="14" name="מלבן 13">
              <a:extLst>
                <a:ext uri="{FF2B5EF4-FFF2-40B4-BE49-F238E27FC236}">
                  <a16:creationId xmlns:a16="http://schemas.microsoft.com/office/drawing/2014/main" id="{429E1EF9-4EC1-5859-CFD4-FC58A51994D9}"/>
                </a:ext>
              </a:extLst>
            </p:cNvPr>
            <p:cNvSpPr/>
            <p:nvPr/>
          </p:nvSpPr>
          <p:spPr>
            <a:xfrm>
              <a:off x="1490024" y="4780089"/>
              <a:ext cx="2146300" cy="698500"/>
            </a:xfrm>
            <a:prstGeom prst="rect">
              <a:avLst/>
            </a:prstGeom>
            <a:solidFill>
              <a:srgbClr val="FFC000"/>
            </a:solidFill>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en-US" sz="3200" dirty="0"/>
                <a:t>Physical</a:t>
              </a:r>
              <a:endParaRPr lang="he-IL" sz="3200" dirty="0"/>
            </a:p>
          </p:txBody>
        </p:sp>
      </p:grpSp>
      <p:sp>
        <p:nvSpPr>
          <p:cNvPr id="15" name="אליפסה 14">
            <a:extLst>
              <a:ext uri="{FF2B5EF4-FFF2-40B4-BE49-F238E27FC236}">
                <a16:creationId xmlns:a16="http://schemas.microsoft.com/office/drawing/2014/main" id="{6BCE255D-8844-C24B-ADF1-25BDD8E00EB2}"/>
              </a:ext>
            </a:extLst>
          </p:cNvPr>
          <p:cNvSpPr/>
          <p:nvPr/>
        </p:nvSpPr>
        <p:spPr>
          <a:xfrm>
            <a:off x="7010218" y="2274275"/>
            <a:ext cx="2388070" cy="230945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000" dirty="0"/>
              <a:t>The graduate of the Israeli education system</a:t>
            </a:r>
            <a:endParaRPr lang="he-IL" sz="2000" dirty="0"/>
          </a:p>
        </p:txBody>
      </p:sp>
      <p:sp>
        <p:nvSpPr>
          <p:cNvPr id="16" name="תיבת טקסט 15">
            <a:extLst>
              <a:ext uri="{FF2B5EF4-FFF2-40B4-BE49-F238E27FC236}">
                <a16:creationId xmlns:a16="http://schemas.microsoft.com/office/drawing/2014/main" id="{69A30400-F323-85C8-DCD1-A263D78227B9}"/>
              </a:ext>
            </a:extLst>
          </p:cNvPr>
          <p:cNvSpPr txBox="1"/>
          <p:nvPr/>
        </p:nvSpPr>
        <p:spPr>
          <a:xfrm>
            <a:off x="9372129" y="2539964"/>
            <a:ext cx="1263487" cy="707886"/>
          </a:xfrm>
          <a:prstGeom prst="rect">
            <a:avLst/>
          </a:prstGeom>
          <a:noFill/>
        </p:spPr>
        <p:txBody>
          <a:bodyPr wrap="none" rtlCol="1">
            <a:spAutoFit/>
          </a:bodyPr>
          <a:lstStyle/>
          <a:p>
            <a:pPr algn="l" rtl="0"/>
            <a:r>
              <a:rPr lang="en-US" sz="2000" dirty="0">
                <a:solidFill>
                  <a:schemeClr val="accent3"/>
                </a:solidFill>
              </a:rPr>
              <a:t>Scientific </a:t>
            </a:r>
          </a:p>
          <a:p>
            <a:pPr algn="l" rtl="0"/>
            <a:r>
              <a:rPr lang="en-US" sz="2000" dirty="0">
                <a:solidFill>
                  <a:schemeClr val="accent3"/>
                </a:solidFill>
              </a:rPr>
              <a:t>literacy</a:t>
            </a:r>
            <a:endParaRPr lang="he-IL" sz="2000" dirty="0">
              <a:solidFill>
                <a:schemeClr val="accent3"/>
              </a:solidFill>
            </a:endParaRPr>
          </a:p>
        </p:txBody>
      </p:sp>
      <p:sp>
        <p:nvSpPr>
          <p:cNvPr id="17" name="תיבת טקסט 16">
            <a:extLst>
              <a:ext uri="{FF2B5EF4-FFF2-40B4-BE49-F238E27FC236}">
                <a16:creationId xmlns:a16="http://schemas.microsoft.com/office/drawing/2014/main" id="{DE609CA7-BC28-6A1A-3111-84B2BA17B713}"/>
              </a:ext>
            </a:extLst>
          </p:cNvPr>
          <p:cNvSpPr txBox="1"/>
          <p:nvPr/>
        </p:nvSpPr>
        <p:spPr>
          <a:xfrm>
            <a:off x="9011611" y="1716175"/>
            <a:ext cx="1784463" cy="707886"/>
          </a:xfrm>
          <a:prstGeom prst="rect">
            <a:avLst/>
          </a:prstGeom>
          <a:noFill/>
        </p:spPr>
        <p:txBody>
          <a:bodyPr wrap="none" rtlCol="1">
            <a:spAutoFit/>
          </a:bodyPr>
          <a:lstStyle/>
          <a:p>
            <a:pPr algn="l" rtl="0"/>
            <a:r>
              <a:rPr lang="en-US" sz="2000" dirty="0">
                <a:solidFill>
                  <a:schemeClr val="accent3"/>
                </a:solidFill>
              </a:rPr>
              <a:t>mathematical </a:t>
            </a:r>
          </a:p>
          <a:p>
            <a:pPr algn="l" rtl="0"/>
            <a:r>
              <a:rPr lang="en-US" sz="2000" dirty="0">
                <a:solidFill>
                  <a:schemeClr val="accent3"/>
                </a:solidFill>
              </a:rPr>
              <a:t>literacy</a:t>
            </a:r>
            <a:endParaRPr lang="he-IL" sz="2000" dirty="0">
              <a:solidFill>
                <a:schemeClr val="accent3"/>
              </a:solidFill>
            </a:endParaRPr>
          </a:p>
        </p:txBody>
      </p:sp>
      <p:sp>
        <p:nvSpPr>
          <p:cNvPr id="18" name="תיבת טקסט 17">
            <a:extLst>
              <a:ext uri="{FF2B5EF4-FFF2-40B4-BE49-F238E27FC236}">
                <a16:creationId xmlns:a16="http://schemas.microsoft.com/office/drawing/2014/main" id="{96490590-616E-6D9A-0FC1-9240933542E8}"/>
              </a:ext>
            </a:extLst>
          </p:cNvPr>
          <p:cNvSpPr txBox="1"/>
          <p:nvPr/>
        </p:nvSpPr>
        <p:spPr>
          <a:xfrm>
            <a:off x="8053443" y="1197812"/>
            <a:ext cx="1191352" cy="707886"/>
          </a:xfrm>
          <a:prstGeom prst="rect">
            <a:avLst/>
          </a:prstGeom>
          <a:noFill/>
        </p:spPr>
        <p:txBody>
          <a:bodyPr wrap="none" rtlCol="1">
            <a:spAutoFit/>
          </a:bodyPr>
          <a:lstStyle/>
          <a:p>
            <a:pPr algn="l" rtl="0"/>
            <a:r>
              <a:rPr lang="en-US" sz="2000" dirty="0">
                <a:solidFill>
                  <a:schemeClr val="accent3"/>
                </a:solidFill>
              </a:rPr>
              <a:t>linguistic</a:t>
            </a:r>
          </a:p>
          <a:p>
            <a:pPr algn="l" rtl="0"/>
            <a:r>
              <a:rPr lang="en-US" sz="2000" dirty="0">
                <a:solidFill>
                  <a:schemeClr val="accent3"/>
                </a:solidFill>
              </a:rPr>
              <a:t>literacy</a:t>
            </a:r>
            <a:endParaRPr lang="he-IL" sz="2000" dirty="0">
              <a:solidFill>
                <a:schemeClr val="accent3"/>
              </a:solidFill>
            </a:endParaRPr>
          </a:p>
        </p:txBody>
      </p:sp>
      <p:sp>
        <p:nvSpPr>
          <p:cNvPr id="19" name="תיבת טקסט 18">
            <a:extLst>
              <a:ext uri="{FF2B5EF4-FFF2-40B4-BE49-F238E27FC236}">
                <a16:creationId xmlns:a16="http://schemas.microsoft.com/office/drawing/2014/main" id="{4ED4EB85-07CE-DD18-D26E-833FA22A3D06}"/>
              </a:ext>
            </a:extLst>
          </p:cNvPr>
          <p:cNvSpPr txBox="1"/>
          <p:nvPr/>
        </p:nvSpPr>
        <p:spPr>
          <a:xfrm>
            <a:off x="9398288" y="3411227"/>
            <a:ext cx="1423946" cy="707886"/>
          </a:xfrm>
          <a:prstGeom prst="rect">
            <a:avLst/>
          </a:prstGeom>
          <a:noFill/>
        </p:spPr>
        <p:txBody>
          <a:bodyPr wrap="square" rtlCol="1">
            <a:spAutoFit/>
          </a:bodyPr>
          <a:lstStyle/>
          <a:p>
            <a:pPr algn="l" rtl="0"/>
            <a:r>
              <a:rPr lang="en-US" sz="2000" dirty="0">
                <a:solidFill>
                  <a:schemeClr val="accent3"/>
                </a:solidFill>
              </a:rPr>
              <a:t>Critical thinking</a:t>
            </a:r>
            <a:endParaRPr lang="he-IL" sz="2000" dirty="0">
              <a:solidFill>
                <a:schemeClr val="accent3"/>
              </a:solidFill>
            </a:endParaRPr>
          </a:p>
        </p:txBody>
      </p:sp>
      <p:sp>
        <p:nvSpPr>
          <p:cNvPr id="20" name="תיבת טקסט 19">
            <a:extLst>
              <a:ext uri="{FF2B5EF4-FFF2-40B4-BE49-F238E27FC236}">
                <a16:creationId xmlns:a16="http://schemas.microsoft.com/office/drawing/2014/main" id="{CACAEE24-E6FD-1F49-7B3B-F317243D570A}"/>
              </a:ext>
            </a:extLst>
          </p:cNvPr>
          <p:cNvSpPr txBox="1"/>
          <p:nvPr/>
        </p:nvSpPr>
        <p:spPr>
          <a:xfrm>
            <a:off x="9089569" y="4261747"/>
            <a:ext cx="1423946" cy="707886"/>
          </a:xfrm>
          <a:prstGeom prst="rect">
            <a:avLst/>
          </a:prstGeom>
          <a:noFill/>
        </p:spPr>
        <p:txBody>
          <a:bodyPr wrap="square" rtlCol="1">
            <a:spAutoFit/>
          </a:bodyPr>
          <a:lstStyle/>
          <a:p>
            <a:pPr algn="l" rtl="0"/>
            <a:r>
              <a:rPr lang="en-US" sz="2000" dirty="0">
                <a:solidFill>
                  <a:schemeClr val="accent3"/>
                </a:solidFill>
              </a:rPr>
              <a:t>Creative thinking</a:t>
            </a:r>
            <a:endParaRPr lang="he-IL" sz="2000" dirty="0">
              <a:solidFill>
                <a:schemeClr val="accent3"/>
              </a:solidFill>
            </a:endParaRPr>
          </a:p>
        </p:txBody>
      </p:sp>
      <p:sp>
        <p:nvSpPr>
          <p:cNvPr id="21" name="תיבת טקסט 20">
            <a:extLst>
              <a:ext uri="{FF2B5EF4-FFF2-40B4-BE49-F238E27FC236}">
                <a16:creationId xmlns:a16="http://schemas.microsoft.com/office/drawing/2014/main" id="{7B87BA4D-A2BA-0D24-8647-CB3838F70C9F}"/>
              </a:ext>
            </a:extLst>
          </p:cNvPr>
          <p:cNvSpPr txBox="1"/>
          <p:nvPr/>
        </p:nvSpPr>
        <p:spPr>
          <a:xfrm>
            <a:off x="8510720" y="4787882"/>
            <a:ext cx="1423946" cy="707886"/>
          </a:xfrm>
          <a:prstGeom prst="rect">
            <a:avLst/>
          </a:prstGeom>
          <a:noFill/>
        </p:spPr>
        <p:txBody>
          <a:bodyPr wrap="square" rtlCol="1">
            <a:spAutoFit/>
          </a:bodyPr>
          <a:lstStyle/>
          <a:p>
            <a:pPr algn="l" rtl="0"/>
            <a:r>
              <a:rPr lang="en-US" sz="2000" dirty="0">
                <a:solidFill>
                  <a:schemeClr val="accent3"/>
                </a:solidFill>
              </a:rPr>
              <a:t>Digital literacy</a:t>
            </a:r>
            <a:endParaRPr lang="he-IL" sz="2000" dirty="0">
              <a:solidFill>
                <a:schemeClr val="accent3"/>
              </a:solidFill>
            </a:endParaRPr>
          </a:p>
        </p:txBody>
      </p:sp>
      <p:sp>
        <p:nvSpPr>
          <p:cNvPr id="22" name="תיבת טקסט 21">
            <a:extLst>
              <a:ext uri="{FF2B5EF4-FFF2-40B4-BE49-F238E27FC236}">
                <a16:creationId xmlns:a16="http://schemas.microsoft.com/office/drawing/2014/main" id="{FD73BFC2-7AA4-EFFA-0A9D-EC648E3386CE}"/>
              </a:ext>
            </a:extLst>
          </p:cNvPr>
          <p:cNvSpPr txBox="1"/>
          <p:nvPr/>
        </p:nvSpPr>
        <p:spPr>
          <a:xfrm>
            <a:off x="7610870" y="5053456"/>
            <a:ext cx="1423946" cy="707886"/>
          </a:xfrm>
          <a:prstGeom prst="rect">
            <a:avLst/>
          </a:prstGeom>
          <a:noFill/>
        </p:spPr>
        <p:txBody>
          <a:bodyPr wrap="square" rtlCol="1">
            <a:spAutoFit/>
          </a:bodyPr>
          <a:lstStyle/>
          <a:p>
            <a:pPr algn="l" rtl="0"/>
            <a:r>
              <a:rPr lang="en-US" sz="2000" dirty="0">
                <a:solidFill>
                  <a:schemeClr val="accent3"/>
                </a:solidFill>
              </a:rPr>
              <a:t>Media literacy</a:t>
            </a:r>
            <a:endParaRPr lang="he-IL" sz="2000" dirty="0">
              <a:solidFill>
                <a:schemeClr val="accent3"/>
              </a:solidFill>
            </a:endParaRPr>
          </a:p>
        </p:txBody>
      </p:sp>
      <p:sp>
        <p:nvSpPr>
          <p:cNvPr id="23" name="תיבת טקסט 22">
            <a:extLst>
              <a:ext uri="{FF2B5EF4-FFF2-40B4-BE49-F238E27FC236}">
                <a16:creationId xmlns:a16="http://schemas.microsoft.com/office/drawing/2014/main" id="{1C0F138E-E418-13B7-157F-DC5BDE0CA843}"/>
              </a:ext>
            </a:extLst>
          </p:cNvPr>
          <p:cNvSpPr txBox="1"/>
          <p:nvPr/>
        </p:nvSpPr>
        <p:spPr>
          <a:xfrm>
            <a:off x="6882346" y="4319085"/>
            <a:ext cx="892260" cy="1015663"/>
          </a:xfrm>
          <a:prstGeom prst="rect">
            <a:avLst/>
          </a:prstGeom>
          <a:noFill/>
        </p:spPr>
        <p:txBody>
          <a:bodyPr wrap="square" rtlCol="1">
            <a:spAutoFit/>
          </a:bodyPr>
          <a:lstStyle/>
          <a:p>
            <a:pPr algn="l" rtl="0"/>
            <a:r>
              <a:rPr lang="en-US" sz="2000" dirty="0">
                <a:solidFill>
                  <a:schemeClr val="accent1">
                    <a:lumMod val="60000"/>
                    <a:lumOff val="40000"/>
                  </a:schemeClr>
                </a:solidFill>
              </a:rPr>
              <a:t>Self aware-ness</a:t>
            </a:r>
            <a:endParaRPr lang="he-IL" sz="2000" dirty="0">
              <a:solidFill>
                <a:schemeClr val="accent1">
                  <a:lumMod val="60000"/>
                  <a:lumOff val="40000"/>
                </a:schemeClr>
              </a:solidFill>
            </a:endParaRPr>
          </a:p>
        </p:txBody>
      </p:sp>
      <p:sp>
        <p:nvSpPr>
          <p:cNvPr id="24" name="תיבת טקסט 23">
            <a:extLst>
              <a:ext uri="{FF2B5EF4-FFF2-40B4-BE49-F238E27FC236}">
                <a16:creationId xmlns:a16="http://schemas.microsoft.com/office/drawing/2014/main" id="{BEAB3952-A3C8-DA4E-DBDE-008406696684}"/>
              </a:ext>
            </a:extLst>
          </p:cNvPr>
          <p:cNvSpPr txBox="1"/>
          <p:nvPr/>
        </p:nvSpPr>
        <p:spPr>
          <a:xfrm>
            <a:off x="6005375" y="3892491"/>
            <a:ext cx="1041969" cy="1015663"/>
          </a:xfrm>
          <a:prstGeom prst="rect">
            <a:avLst/>
          </a:prstGeom>
          <a:noFill/>
        </p:spPr>
        <p:txBody>
          <a:bodyPr wrap="square" rtlCol="1">
            <a:spAutoFit/>
          </a:bodyPr>
          <a:lstStyle/>
          <a:p>
            <a:pPr algn="l" rtl="0"/>
            <a:r>
              <a:rPr lang="en-US" sz="2000" dirty="0">
                <a:solidFill>
                  <a:schemeClr val="accent1">
                    <a:lumMod val="60000"/>
                    <a:lumOff val="40000"/>
                  </a:schemeClr>
                </a:solidFill>
              </a:rPr>
              <a:t>Self directedness</a:t>
            </a:r>
            <a:endParaRPr lang="he-IL" sz="2000" dirty="0">
              <a:solidFill>
                <a:schemeClr val="accent1">
                  <a:lumMod val="60000"/>
                  <a:lumOff val="40000"/>
                </a:schemeClr>
              </a:solidFill>
            </a:endParaRPr>
          </a:p>
        </p:txBody>
      </p:sp>
      <p:sp>
        <p:nvSpPr>
          <p:cNvPr id="25" name="תיבת טקסט 24">
            <a:extLst>
              <a:ext uri="{FF2B5EF4-FFF2-40B4-BE49-F238E27FC236}">
                <a16:creationId xmlns:a16="http://schemas.microsoft.com/office/drawing/2014/main" id="{FC96040F-9D87-3D6B-3272-A15A8C3EF62E}"/>
              </a:ext>
            </a:extLst>
          </p:cNvPr>
          <p:cNvSpPr txBox="1"/>
          <p:nvPr/>
        </p:nvSpPr>
        <p:spPr>
          <a:xfrm>
            <a:off x="5854432" y="3142970"/>
            <a:ext cx="1367597" cy="707886"/>
          </a:xfrm>
          <a:prstGeom prst="rect">
            <a:avLst/>
          </a:prstGeom>
          <a:noFill/>
        </p:spPr>
        <p:txBody>
          <a:bodyPr wrap="square" rtlCol="1">
            <a:spAutoFit/>
          </a:bodyPr>
          <a:lstStyle/>
          <a:p>
            <a:pPr algn="l" rtl="0"/>
            <a:r>
              <a:rPr lang="en-US" sz="2000" dirty="0">
                <a:solidFill>
                  <a:srgbClr val="FE391E"/>
                </a:solidFill>
              </a:rPr>
              <a:t>Social awareness</a:t>
            </a:r>
            <a:endParaRPr lang="he-IL" sz="2000" dirty="0">
              <a:solidFill>
                <a:srgbClr val="FE391E"/>
              </a:solidFill>
            </a:endParaRPr>
          </a:p>
        </p:txBody>
      </p:sp>
      <p:sp>
        <p:nvSpPr>
          <p:cNvPr id="26" name="תיבת טקסט 25">
            <a:extLst>
              <a:ext uri="{FF2B5EF4-FFF2-40B4-BE49-F238E27FC236}">
                <a16:creationId xmlns:a16="http://schemas.microsoft.com/office/drawing/2014/main" id="{D9A8B43A-E66D-BE6E-D242-4147A0F1FDA0}"/>
              </a:ext>
            </a:extLst>
          </p:cNvPr>
          <p:cNvSpPr txBox="1"/>
          <p:nvPr/>
        </p:nvSpPr>
        <p:spPr>
          <a:xfrm>
            <a:off x="6006555" y="2263755"/>
            <a:ext cx="1837414" cy="707886"/>
          </a:xfrm>
          <a:prstGeom prst="rect">
            <a:avLst/>
          </a:prstGeom>
          <a:noFill/>
        </p:spPr>
        <p:txBody>
          <a:bodyPr wrap="square" rtlCol="1">
            <a:spAutoFit/>
          </a:bodyPr>
          <a:lstStyle/>
          <a:p>
            <a:pPr algn="l" rtl="0"/>
            <a:r>
              <a:rPr lang="en-US" sz="2000" dirty="0">
                <a:solidFill>
                  <a:srgbClr val="FE391E"/>
                </a:solidFill>
              </a:rPr>
              <a:t>Social management</a:t>
            </a:r>
            <a:endParaRPr lang="he-IL" sz="2000" dirty="0">
              <a:solidFill>
                <a:srgbClr val="FE391E"/>
              </a:solidFill>
            </a:endParaRPr>
          </a:p>
        </p:txBody>
      </p:sp>
      <p:sp>
        <p:nvSpPr>
          <p:cNvPr id="27" name="תיבת טקסט 26">
            <a:extLst>
              <a:ext uri="{FF2B5EF4-FFF2-40B4-BE49-F238E27FC236}">
                <a16:creationId xmlns:a16="http://schemas.microsoft.com/office/drawing/2014/main" id="{C11FDEA4-7FD4-28B9-5E6A-02BE19A10F7F}"/>
              </a:ext>
            </a:extLst>
          </p:cNvPr>
          <p:cNvSpPr txBox="1"/>
          <p:nvPr/>
        </p:nvSpPr>
        <p:spPr>
          <a:xfrm>
            <a:off x="6677824" y="1507949"/>
            <a:ext cx="1837414" cy="707886"/>
          </a:xfrm>
          <a:prstGeom prst="rect">
            <a:avLst/>
          </a:prstGeom>
          <a:noFill/>
        </p:spPr>
        <p:txBody>
          <a:bodyPr wrap="square" rtlCol="1">
            <a:spAutoFit/>
          </a:bodyPr>
          <a:lstStyle/>
          <a:p>
            <a:pPr algn="l" rtl="0"/>
            <a:r>
              <a:rPr lang="en-US" sz="2000" dirty="0">
                <a:solidFill>
                  <a:srgbClr val="FE391E"/>
                </a:solidFill>
              </a:rPr>
              <a:t>Global</a:t>
            </a:r>
          </a:p>
          <a:p>
            <a:pPr algn="l" rtl="0"/>
            <a:r>
              <a:rPr lang="en-US" sz="2000" dirty="0">
                <a:solidFill>
                  <a:srgbClr val="FE391E"/>
                </a:solidFill>
              </a:rPr>
              <a:t>literacy</a:t>
            </a:r>
            <a:endParaRPr lang="he-IL" sz="2000" dirty="0">
              <a:solidFill>
                <a:srgbClr val="FE391E"/>
              </a:solidFill>
            </a:endParaRPr>
          </a:p>
        </p:txBody>
      </p:sp>
      <p:sp>
        <p:nvSpPr>
          <p:cNvPr id="28" name="תיבת טקסט 27">
            <a:extLst>
              <a:ext uri="{FF2B5EF4-FFF2-40B4-BE49-F238E27FC236}">
                <a16:creationId xmlns:a16="http://schemas.microsoft.com/office/drawing/2014/main" id="{77F775BA-8EEC-BB21-FDF9-6E483BB212B4}"/>
              </a:ext>
            </a:extLst>
          </p:cNvPr>
          <p:cNvSpPr txBox="1"/>
          <p:nvPr/>
        </p:nvSpPr>
        <p:spPr>
          <a:xfrm>
            <a:off x="6006555" y="56012"/>
            <a:ext cx="1837414" cy="707886"/>
          </a:xfrm>
          <a:prstGeom prst="rect">
            <a:avLst/>
          </a:prstGeom>
          <a:noFill/>
        </p:spPr>
        <p:txBody>
          <a:bodyPr wrap="square" rtlCol="1">
            <a:spAutoFit/>
          </a:bodyPr>
          <a:lstStyle/>
          <a:p>
            <a:pPr algn="l" rtl="0"/>
            <a:r>
              <a:rPr lang="en-US" sz="2000" dirty="0" err="1">
                <a:solidFill>
                  <a:srgbClr val="FE391E"/>
                </a:solidFill>
              </a:rPr>
              <a:t>Physicl</a:t>
            </a:r>
            <a:r>
              <a:rPr lang="en-US" sz="2000" dirty="0">
                <a:solidFill>
                  <a:srgbClr val="FE391E"/>
                </a:solidFill>
              </a:rPr>
              <a:t>-</a:t>
            </a:r>
          </a:p>
          <a:p>
            <a:pPr algn="l" rtl="0"/>
            <a:r>
              <a:rPr lang="en-US" sz="2000" dirty="0">
                <a:solidFill>
                  <a:srgbClr val="FE391E"/>
                </a:solidFill>
              </a:rPr>
              <a:t>health literacy</a:t>
            </a:r>
            <a:endParaRPr lang="he-IL" sz="2000" dirty="0">
              <a:solidFill>
                <a:srgbClr val="FE391E"/>
              </a:solidFill>
            </a:endParaRPr>
          </a:p>
        </p:txBody>
      </p:sp>
    </p:spTree>
    <p:custDataLst>
      <p:tags r:id="rId1"/>
    </p:custDataLst>
    <p:extLst>
      <p:ext uri="{BB962C8B-B14F-4D97-AF65-F5344CB8AC3E}">
        <p14:creationId xmlns:p14="http://schemas.microsoft.com/office/powerpoint/2010/main" val="22302516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7301F447-EEF7-48F5-AF73-7566EE7F64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כותרת 1">
            <a:extLst>
              <a:ext uri="{FF2B5EF4-FFF2-40B4-BE49-F238E27FC236}">
                <a16:creationId xmlns:a16="http://schemas.microsoft.com/office/drawing/2014/main" id="{5BFF5D17-2E4F-67E8-9A67-9F5B979E7B66}"/>
              </a:ext>
            </a:extLst>
          </p:cNvPr>
          <p:cNvSpPr>
            <a:spLocks noGrp="1"/>
          </p:cNvSpPr>
          <p:nvPr>
            <p:ph type="title"/>
          </p:nvPr>
        </p:nvSpPr>
        <p:spPr>
          <a:xfrm>
            <a:off x="841248" y="334644"/>
            <a:ext cx="10509504" cy="1076914"/>
          </a:xfrm>
        </p:spPr>
        <p:txBody>
          <a:bodyPr anchor="ctr">
            <a:normAutofit/>
          </a:bodyPr>
          <a:lstStyle/>
          <a:p>
            <a:pPr rtl="0"/>
            <a:r>
              <a:rPr lang="en-US" sz="4000" b="1" spc="0">
                <a:effectLst/>
              </a:rPr>
              <a:t>Global Literacy</a:t>
            </a:r>
            <a:endParaRPr lang="he-IL" sz="4000"/>
          </a:p>
        </p:txBody>
      </p:sp>
      <p:sp>
        <p:nvSpPr>
          <p:cNvPr id="11" name="Rectangle 10">
            <a:extLst>
              <a:ext uri="{FF2B5EF4-FFF2-40B4-BE49-F238E27FC236}">
                <a16:creationId xmlns:a16="http://schemas.microsoft.com/office/drawing/2014/main" id="{F7117410-A2A4-4085-9ADC-46744551DB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2772" y="0"/>
            <a:ext cx="10506456" cy="1913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3" name="Rectangle 12">
            <a:extLst>
              <a:ext uri="{FF2B5EF4-FFF2-40B4-BE49-F238E27FC236}">
                <a16:creationId xmlns:a16="http://schemas.microsoft.com/office/drawing/2014/main" id="{99F74EB5-E547-4FB4-95F5-BCC788F3C4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1512994"/>
            <a:ext cx="1050645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4" name="טבלה 4">
            <a:extLst>
              <a:ext uri="{FF2B5EF4-FFF2-40B4-BE49-F238E27FC236}">
                <a16:creationId xmlns:a16="http://schemas.microsoft.com/office/drawing/2014/main" id="{1F9D2DB1-21A6-BAA6-6BFC-F07F9F6906F5}"/>
              </a:ext>
            </a:extLst>
          </p:cNvPr>
          <p:cNvGraphicFramePr>
            <a:graphicFrameLocks noGrp="1"/>
          </p:cNvGraphicFramePr>
          <p:nvPr>
            <p:ph idx="1"/>
            <p:extLst>
              <p:ext uri="{D42A27DB-BD31-4B8C-83A1-F6EECF244321}">
                <p14:modId xmlns:p14="http://schemas.microsoft.com/office/powerpoint/2010/main" val="3047391302"/>
              </p:ext>
            </p:extLst>
          </p:nvPr>
        </p:nvGraphicFramePr>
        <p:xfrm>
          <a:off x="838200" y="1894038"/>
          <a:ext cx="10506456" cy="4222070"/>
        </p:xfrm>
        <a:graphic>
          <a:graphicData uri="http://schemas.openxmlformats.org/drawingml/2006/table">
            <a:tbl>
              <a:tblPr rtl="1" firstRow="1" bandRow="1">
                <a:solidFill>
                  <a:srgbClr val="F2F2F2">
                    <a:alpha val="30196"/>
                  </a:srgbClr>
                </a:solidFill>
                <a:tableStyleId>{5C22544A-7EE6-4342-B048-85BDC9FD1C3A}</a:tableStyleId>
              </a:tblPr>
              <a:tblGrid>
                <a:gridCol w="5719565">
                  <a:extLst>
                    <a:ext uri="{9D8B030D-6E8A-4147-A177-3AD203B41FA5}">
                      <a16:colId xmlns:a16="http://schemas.microsoft.com/office/drawing/2014/main" val="3797678944"/>
                    </a:ext>
                  </a:extLst>
                </a:gridCol>
                <a:gridCol w="4786891">
                  <a:extLst>
                    <a:ext uri="{9D8B030D-6E8A-4147-A177-3AD203B41FA5}">
                      <a16:colId xmlns:a16="http://schemas.microsoft.com/office/drawing/2014/main" val="268677892"/>
                    </a:ext>
                  </a:extLst>
                </a:gridCol>
              </a:tblGrid>
              <a:tr h="851611">
                <a:tc>
                  <a:txBody>
                    <a:bodyPr/>
                    <a:lstStyle/>
                    <a:p>
                      <a:pPr algn="l" rtl="0">
                        <a:lnSpc>
                          <a:spcPct val="100000"/>
                        </a:lnSpc>
                        <a:spcBef>
                          <a:spcPts val="565"/>
                        </a:spcBef>
                        <a:tabLst>
                          <a:tab pos="139700" algn="l"/>
                          <a:tab pos="279400" algn="l"/>
                        </a:tabLst>
                      </a:pPr>
                      <a:r>
                        <a:rPr lang="en-US" sz="2800" b="0" cap="none" spc="0">
                          <a:solidFill>
                            <a:schemeClr val="bg1"/>
                          </a:solidFill>
                          <a:effectLst/>
                        </a:rPr>
                        <a:t>The skill</a:t>
                      </a:r>
                      <a:endParaRPr lang="en-US" sz="2800" b="0" cap="none" spc="0">
                        <a:solidFill>
                          <a:schemeClr val="bg1"/>
                        </a:solidFill>
                        <a:effectLst/>
                        <a:latin typeface="Fb HadasaNewBook"/>
                        <a:ea typeface="Calibri" panose="020F0502020204030204" pitchFamily="34" charset="0"/>
                        <a:cs typeface="Arial" panose="020B0604020202020204" pitchFamily="34" charset="0"/>
                      </a:endParaRPr>
                    </a:p>
                  </a:txBody>
                  <a:tcPr marL="233893" marR="50158" marT="179918" marB="179918" anchor="ctr">
                    <a:lnL w="19050" cap="flat" cmpd="sng" algn="ctr">
                      <a:noFill/>
                      <a:prstDash val="solid"/>
                    </a:lnL>
                    <a:lnR w="12700" cmpd="sng">
                      <a:noFill/>
                    </a:lnR>
                    <a:lnT w="19050" cap="flat" cmpd="sng" algn="ctr">
                      <a:noFill/>
                      <a:prstDash val="solid"/>
                    </a:lnT>
                    <a:lnB w="38100" cmpd="sng">
                      <a:noFill/>
                    </a:lnB>
                    <a:solidFill>
                      <a:schemeClr val="accent1"/>
                    </a:solidFill>
                  </a:tcPr>
                </a:tc>
                <a:tc>
                  <a:txBody>
                    <a:bodyPr/>
                    <a:lstStyle/>
                    <a:p>
                      <a:pPr algn="l" rtl="0">
                        <a:lnSpc>
                          <a:spcPct val="100000"/>
                        </a:lnSpc>
                        <a:spcBef>
                          <a:spcPts val="565"/>
                        </a:spcBef>
                        <a:tabLst>
                          <a:tab pos="139700" algn="l"/>
                          <a:tab pos="279400" algn="l"/>
                        </a:tabLst>
                      </a:pPr>
                      <a:r>
                        <a:rPr lang="en-US" sz="2800" b="0" cap="none" spc="0">
                          <a:solidFill>
                            <a:schemeClr val="bg1"/>
                          </a:solidFill>
                          <a:effectLst/>
                        </a:rPr>
                        <a:t>Core ability</a:t>
                      </a:r>
                      <a:endParaRPr lang="en-US" sz="2800" b="0" cap="none" spc="0">
                        <a:solidFill>
                          <a:schemeClr val="bg1"/>
                        </a:solidFill>
                        <a:effectLst/>
                        <a:latin typeface="Fb HadasaNewBook"/>
                        <a:ea typeface="Calibri" panose="020F0502020204030204" pitchFamily="34" charset="0"/>
                        <a:cs typeface="Arial" panose="020B0604020202020204" pitchFamily="34" charset="0"/>
                      </a:endParaRPr>
                    </a:p>
                  </a:txBody>
                  <a:tcPr marL="233893" marR="95037" marT="179918" marB="179918" anchor="ctr">
                    <a:lnL w="12700" cmpd="sng">
                      <a:noFill/>
                    </a:lnL>
                    <a:lnR w="12700" cmpd="sng">
                      <a:noFill/>
                    </a:lnR>
                    <a:lnT w="19050" cap="flat" cmpd="sng" algn="ctr">
                      <a:noFill/>
                      <a:prstDash val="solid"/>
                    </a:lnT>
                    <a:lnB w="38100" cmpd="sng">
                      <a:noFill/>
                    </a:lnB>
                    <a:solidFill>
                      <a:schemeClr val="accent1"/>
                    </a:solidFill>
                  </a:tcPr>
                </a:tc>
                <a:extLst>
                  <a:ext uri="{0D108BD9-81ED-4DB2-BD59-A6C34878D82A}">
                    <a16:rowId xmlns:a16="http://schemas.microsoft.com/office/drawing/2014/main" val="2614949517"/>
                  </a:ext>
                </a:extLst>
              </a:tr>
              <a:tr h="3370459">
                <a:tc>
                  <a:txBody>
                    <a:bodyPr/>
                    <a:lstStyle/>
                    <a:p>
                      <a:pPr marL="0" marR="0" lvl="0" indent="0" algn="l" defTabSz="914400" rtl="0" eaLnBrk="1" fontAlgn="auto" latinLnBrk="0" hangingPunct="1">
                        <a:lnSpc>
                          <a:spcPct val="100000"/>
                        </a:lnSpc>
                        <a:spcBef>
                          <a:spcPts val="565"/>
                        </a:spcBef>
                        <a:spcAft>
                          <a:spcPts val="0"/>
                        </a:spcAft>
                        <a:buClrTx/>
                        <a:buSzTx/>
                        <a:buFontTx/>
                        <a:buNone/>
                        <a:tabLst>
                          <a:tab pos="139700" algn="l"/>
                          <a:tab pos="279400" algn="l"/>
                        </a:tabLst>
                        <a:defRPr/>
                      </a:pPr>
                      <a:r>
                        <a:rPr lang="en-US" sz="2800" kern="1200" cap="none" spc="0">
                          <a:solidFill>
                            <a:schemeClr val="tx1"/>
                          </a:solidFill>
                          <a:effectLst/>
                          <a:latin typeface="+mn-lt"/>
                          <a:ea typeface="+mn-ea"/>
                          <a:cs typeface="+mn-cs"/>
                        </a:rPr>
                        <a:t>The ability to be versed in and care about global issues; to demonstrate curiosity, openness and empathy toward people </a:t>
                      </a:r>
                      <a:r>
                        <a:rPr lang="en-US" sz="2800" kern="1200" cap="none" spc="0" err="1">
                          <a:solidFill>
                            <a:schemeClr val="tx1"/>
                          </a:solidFill>
                          <a:effectLst/>
                          <a:latin typeface="+mn-lt"/>
                          <a:ea typeface="+mn-ea"/>
                          <a:cs typeface="+mn-cs"/>
                        </a:rPr>
                        <a:t>fromdifferent</a:t>
                      </a:r>
                      <a:r>
                        <a:rPr lang="en-US" sz="2800" kern="1200" cap="none" spc="0">
                          <a:solidFill>
                            <a:schemeClr val="tx1"/>
                          </a:solidFill>
                          <a:effectLst/>
                          <a:latin typeface="+mn-lt"/>
                          <a:ea typeface="+mn-ea"/>
                          <a:cs typeface="+mn-cs"/>
                        </a:rPr>
                        <a:t> groups and cultures, to cooperate with them and to respect social norms.</a:t>
                      </a:r>
                      <a:endParaRPr lang="en-US" sz="2800" cap="none" spc="0">
                        <a:solidFill>
                          <a:schemeClr val="tx1"/>
                        </a:solidFill>
                        <a:effectLst/>
                        <a:latin typeface="Fb HadasaNewBook"/>
                        <a:ea typeface="Calibri" panose="020F0502020204030204" pitchFamily="34" charset="0"/>
                        <a:cs typeface="Arial" panose="020B0604020202020204" pitchFamily="34" charset="0"/>
                      </a:endParaRPr>
                    </a:p>
                  </a:txBody>
                  <a:tcPr marL="233893" marR="50158" marT="179918" marB="179918">
                    <a:lnL w="38100" cap="flat" cmpd="sng" algn="ctr">
                      <a:noFill/>
                      <a:prstDash val="solid"/>
                    </a:lnL>
                    <a:lnR w="6350" cap="flat" cmpd="sng" algn="ctr">
                      <a:solidFill>
                        <a:schemeClr val="tx1">
                          <a:lumMod val="75000"/>
                          <a:lumOff val="25000"/>
                        </a:schemeClr>
                      </a:solidFill>
                      <a:prstDash val="solid"/>
                    </a:lnR>
                    <a:lnT w="38100" cmpd="sng">
                      <a:noFill/>
                    </a:lnT>
                    <a:lnB w="38100" cap="flat" cmpd="sng" algn="ctr">
                      <a:noFill/>
                      <a:prstDash val="solid"/>
                    </a:lnB>
                    <a:solidFill>
                      <a:srgbClr val="F2F2F2">
                        <a:alpha val="30196"/>
                      </a:srgbClr>
                    </a:solidFill>
                  </a:tcPr>
                </a:tc>
                <a:tc>
                  <a:txBody>
                    <a:bodyPr/>
                    <a:lstStyle/>
                    <a:p>
                      <a:pPr rtl="0"/>
                      <a:r>
                        <a:rPr lang="en-US" sz="2800" kern="1200" cap="none" spc="0">
                          <a:solidFill>
                            <a:schemeClr val="tx1"/>
                          </a:solidFill>
                          <a:effectLst/>
                          <a:latin typeface="+mn-lt"/>
                          <a:ea typeface="+mn-ea"/>
                          <a:cs typeface="+mn-cs"/>
                        </a:rPr>
                        <a:t>-Global awareness</a:t>
                      </a:r>
                    </a:p>
                    <a:p>
                      <a:pPr rtl="0"/>
                      <a:r>
                        <a:rPr lang="en-US" sz="2800" kern="1200" cap="none" spc="0">
                          <a:solidFill>
                            <a:schemeClr val="tx1"/>
                          </a:solidFill>
                          <a:effectLst/>
                          <a:latin typeface="+mn-lt"/>
                          <a:ea typeface="+mn-ea"/>
                          <a:cs typeface="+mn-cs"/>
                        </a:rPr>
                        <a:t>-Global responsibility</a:t>
                      </a:r>
                    </a:p>
                    <a:p>
                      <a:r>
                        <a:rPr lang="en-US" sz="2800" kern="1200" cap="none" spc="0">
                          <a:solidFill>
                            <a:schemeClr val="tx1"/>
                          </a:solidFill>
                          <a:effectLst/>
                          <a:latin typeface="+mn-lt"/>
                          <a:ea typeface="+mn-ea"/>
                          <a:cs typeface="+mn-cs"/>
                        </a:rPr>
                        <a:t>-Acting with an approach of multiculturalism</a:t>
                      </a:r>
                      <a:endParaRPr lang="en-US" sz="2800" b="0" cap="none" spc="0">
                        <a:solidFill>
                          <a:schemeClr val="tx1"/>
                        </a:solidFill>
                        <a:effectLst/>
                        <a:latin typeface="Fb HadasaNewBook"/>
                        <a:ea typeface="Calibri" panose="020F0502020204030204" pitchFamily="34" charset="0"/>
                        <a:cs typeface="Arial" panose="020B0604020202020204" pitchFamily="34" charset="0"/>
                      </a:endParaRPr>
                    </a:p>
                  </a:txBody>
                  <a:tcPr marL="233893" marR="95037" marT="179918" marB="179918">
                    <a:lnL w="6350" cap="flat" cmpd="sng" algn="ctr">
                      <a:solidFill>
                        <a:schemeClr val="tx1">
                          <a:lumMod val="75000"/>
                          <a:lumOff val="25000"/>
                        </a:schemeClr>
                      </a:solidFill>
                      <a:prstDash val="solid"/>
                    </a:lnL>
                    <a:lnR w="38100" cap="flat" cmpd="sng" algn="ctr">
                      <a:noFill/>
                      <a:prstDash val="solid"/>
                    </a:lnR>
                    <a:lnT w="38100" cmpd="sng">
                      <a:noFill/>
                    </a:lnT>
                    <a:lnB w="38100" cap="flat" cmpd="sng" algn="ctr">
                      <a:noFill/>
                      <a:prstDash val="solid"/>
                    </a:lnB>
                    <a:solidFill>
                      <a:srgbClr val="F2F2F2">
                        <a:alpha val="30196"/>
                      </a:srgbClr>
                    </a:solidFill>
                  </a:tcPr>
                </a:tc>
                <a:extLst>
                  <a:ext uri="{0D108BD9-81ED-4DB2-BD59-A6C34878D82A}">
                    <a16:rowId xmlns:a16="http://schemas.microsoft.com/office/drawing/2014/main" val="1195834093"/>
                  </a:ext>
                </a:extLst>
              </a:tr>
            </a:tbl>
          </a:graphicData>
        </a:graphic>
      </p:graphicFrame>
    </p:spTree>
    <p:extLst>
      <p:ext uri="{BB962C8B-B14F-4D97-AF65-F5344CB8AC3E}">
        <p14:creationId xmlns:p14="http://schemas.microsoft.com/office/powerpoint/2010/main" val="29872716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כותרת 2"/>
          <p:cNvSpPr>
            <a:spLocks noGrp="1"/>
          </p:cNvSpPr>
          <p:nvPr>
            <p:ph type="ctrTitle"/>
          </p:nvPr>
        </p:nvSpPr>
        <p:spPr>
          <a:xfrm>
            <a:off x="152399" y="2058274"/>
            <a:ext cx="5850962" cy="1655762"/>
          </a:xfrm>
        </p:spPr>
        <p:txBody>
          <a:bodyPr>
            <a:noAutofit/>
          </a:bodyPr>
          <a:lstStyle/>
          <a:p>
            <a:r>
              <a:rPr lang="en-US" sz="6600" b="1" dirty="0"/>
              <a:t>Thank you</a:t>
            </a:r>
            <a:endParaRPr lang="he-IL" sz="6600" b="1" dirty="0"/>
          </a:p>
        </p:txBody>
      </p:sp>
      <p:sp>
        <p:nvSpPr>
          <p:cNvPr id="9" name="כותרת משנה 1"/>
          <p:cNvSpPr txBox="1">
            <a:spLocks/>
          </p:cNvSpPr>
          <p:nvPr/>
        </p:nvSpPr>
        <p:spPr>
          <a:xfrm>
            <a:off x="468138" y="1237138"/>
            <a:ext cx="5234162" cy="1176736"/>
          </a:xfrm>
          <a:prstGeom prst="rect">
            <a:avLst/>
          </a:prstGeom>
        </p:spPr>
        <p:txBody>
          <a:bodyPr vert="horz" lIns="91440" tIns="45720" rIns="91440" bIns="45720" rtlCol="1">
            <a:normAutofit/>
          </a:bodyPr>
          <a:lstStyle>
            <a:lvl1pPr marL="0" indent="0" algn="ctr" defTabSz="914400" rtl="1"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1" eaLnBrk="1" latinLnBrk="0" hangingPunct="1">
              <a:lnSpc>
                <a:spcPct val="90000"/>
              </a:lnSpc>
              <a:spcBef>
                <a:spcPts val="500"/>
              </a:spcBef>
              <a:buFont typeface="Arial" panose="020B0604020202020204" pitchFamily="34" charset="0"/>
              <a:buNone/>
              <a:defRPr sz="2000" kern="1200">
                <a:solidFill>
                  <a:schemeClr val="tx2"/>
                </a:solidFill>
                <a:latin typeface="+mn-lt"/>
                <a:ea typeface="+mn-ea"/>
                <a:cs typeface="+mn-cs"/>
              </a:defRPr>
            </a:lvl2pPr>
            <a:lvl3pPr marL="914400" indent="0" algn="ctr" defTabSz="914400" rtl="1"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3pPr>
            <a:lvl4pPr marL="1371600" indent="0" algn="ctr" defTabSz="914400" rtl="1" eaLnBrk="1" latinLnBrk="0" hangingPunct="1">
              <a:lnSpc>
                <a:spcPct val="90000"/>
              </a:lnSpc>
              <a:spcBef>
                <a:spcPts val="500"/>
              </a:spcBef>
              <a:buFont typeface="Arial" panose="020B0604020202020204" pitchFamily="34" charset="0"/>
              <a:buNone/>
              <a:defRPr sz="1600" kern="1200">
                <a:solidFill>
                  <a:schemeClr val="tx2"/>
                </a:solidFill>
                <a:latin typeface="+mn-lt"/>
                <a:ea typeface="+mn-ea"/>
                <a:cs typeface="+mn-cs"/>
              </a:defRPr>
            </a:lvl4pPr>
            <a:lvl5pPr marL="1828800" indent="0" algn="ctr" defTabSz="914400" rtl="1" eaLnBrk="1" latinLnBrk="0" hangingPunct="1">
              <a:lnSpc>
                <a:spcPct val="90000"/>
              </a:lnSpc>
              <a:spcBef>
                <a:spcPts val="500"/>
              </a:spcBef>
              <a:buFont typeface="Arial" panose="020B0604020202020204" pitchFamily="34" charset="0"/>
              <a:buNone/>
              <a:defRPr sz="1600" kern="1200">
                <a:solidFill>
                  <a:schemeClr val="tx2"/>
                </a:solidFill>
                <a:latin typeface="+mn-lt"/>
                <a:ea typeface="+mn-ea"/>
                <a:cs typeface="+mn-cs"/>
              </a:defRPr>
            </a:lvl5pPr>
            <a:lvl6pPr marL="2286000" indent="0" algn="ctr" defTabSz="914400" rtl="1"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1"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1"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1"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he-IL" sz="3600" b="0" i="0" u="none" strike="noStrike" kern="1200" cap="none" spc="0" normalizeH="0" baseline="0" noProof="0" dirty="0">
              <a:ln>
                <a:noFill/>
              </a:ln>
              <a:solidFill>
                <a:prstClr val="white"/>
              </a:solidFill>
              <a:effectLst/>
              <a:uLnTx/>
              <a:uFillTx/>
              <a:latin typeface="Segoe UI"/>
              <a:ea typeface="+mn-ea"/>
              <a:cs typeface="Segoe UI"/>
            </a:endParaRPr>
          </a:p>
        </p:txBody>
      </p:sp>
      <p:sp>
        <p:nvSpPr>
          <p:cNvPr id="10" name="מלבן 9"/>
          <p:cNvSpPr/>
          <p:nvPr/>
        </p:nvSpPr>
        <p:spPr>
          <a:xfrm>
            <a:off x="0" y="5791200"/>
            <a:ext cx="2903621" cy="1066800"/>
          </a:xfrm>
          <a:prstGeom prst="rect">
            <a:avLst/>
          </a:prstGeom>
          <a:solidFill>
            <a:srgbClr val="0EB1C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he-IL" sz="1800" b="0" i="0" u="none" strike="noStrike" kern="1200" cap="none" spc="0" normalizeH="0" baseline="0" noProof="0">
              <a:ln>
                <a:noFill/>
              </a:ln>
              <a:solidFill>
                <a:prstClr val="white"/>
              </a:solidFill>
              <a:effectLst/>
              <a:uLnTx/>
              <a:uFillTx/>
              <a:latin typeface="Segoe UI"/>
              <a:ea typeface="+mn-ea"/>
              <a:cs typeface="Segoe UI"/>
            </a:endParaRPr>
          </a:p>
        </p:txBody>
      </p:sp>
      <p:sp>
        <p:nvSpPr>
          <p:cNvPr id="11" name="מציין מיקום של מספר שקופית 4">
            <a:extLst>
              <a:ext uri="{FF2B5EF4-FFF2-40B4-BE49-F238E27FC236}">
                <a16:creationId xmlns:a16="http://schemas.microsoft.com/office/drawing/2014/main" id="{B3F5DAA5-D340-4B3D-9032-C30A4586F207}"/>
              </a:ext>
            </a:extLst>
          </p:cNvPr>
          <p:cNvSpPr txBox="1">
            <a:spLocks/>
          </p:cNvSpPr>
          <p:nvPr/>
        </p:nvSpPr>
        <p:spPr>
          <a:xfrm>
            <a:off x="10988123" y="6356350"/>
            <a:ext cx="494256" cy="365125"/>
          </a:xfrm>
          <a:prstGeom prst="rect">
            <a:avLst/>
          </a:prstGeom>
          <a:ln>
            <a:solidFill>
              <a:schemeClr val="bg1"/>
            </a:solidFill>
          </a:ln>
        </p:spPr>
        <p:txBody>
          <a:bodyPr vert="horz" lIns="91440" tIns="45720" rIns="91440" bIns="45720" rtlCol="1"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005A7416-05D0-4E46-A984-70AEAAB50F75}" type="slidenum">
              <a:rPr kumimoji="0" lang="he-IL" sz="1800" b="1" i="0" u="none" strike="noStrike" kern="1200" cap="none" spc="0" normalizeH="0" baseline="0" noProof="0" smtClean="0">
                <a:ln>
                  <a:noFill/>
                </a:ln>
                <a:solidFill>
                  <a:prstClr val="white"/>
                </a:solidFill>
                <a:effectLst/>
                <a:uLnTx/>
                <a:uFillTx/>
                <a:latin typeface="Segoe UI" panose="020B0502040204020203" pitchFamily="34" charset="0"/>
                <a:ea typeface="+mn-ea"/>
                <a:cs typeface="Segoe UI" panose="020B0502040204020203"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25</a:t>
            </a:fld>
            <a:endParaRPr kumimoji="0" lang="he-IL" sz="1800" b="1"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endParaRPr>
          </a:p>
        </p:txBody>
      </p:sp>
      <p:pic>
        <p:nvPicPr>
          <p:cNvPr id="7" name="תמונה 6"/>
          <p:cNvPicPr>
            <a:picLocks noChangeAspect="1"/>
          </p:cNvPicPr>
          <p:nvPr/>
        </p:nvPicPr>
        <p:blipFill>
          <a:blip r:embed="rId3"/>
          <a:stretch>
            <a:fillRect/>
          </a:stretch>
        </p:blipFill>
        <p:spPr>
          <a:xfrm>
            <a:off x="6003361" y="717754"/>
            <a:ext cx="5820433" cy="5448916"/>
          </a:xfrm>
          <a:prstGeom prst="rect">
            <a:avLst/>
          </a:prstGeom>
        </p:spPr>
      </p:pic>
      <p:sp>
        <p:nvSpPr>
          <p:cNvPr id="12" name="תיבת טקסט 11">
            <a:extLst>
              <a:ext uri="{FF2B5EF4-FFF2-40B4-BE49-F238E27FC236}">
                <a16:creationId xmlns:a16="http://schemas.microsoft.com/office/drawing/2014/main" id="{A0E6C754-92A0-43CA-ABF3-96F9276FB5F4}"/>
              </a:ext>
            </a:extLst>
          </p:cNvPr>
          <p:cNvSpPr txBox="1"/>
          <p:nvPr/>
        </p:nvSpPr>
        <p:spPr>
          <a:xfrm>
            <a:off x="5719492" y="5807832"/>
            <a:ext cx="6096000" cy="954107"/>
          </a:xfrm>
          <a:prstGeom prst="rect">
            <a:avLst/>
          </a:prstGeom>
          <a:noFill/>
        </p:spPr>
        <p:txBody>
          <a:bodyPr wrap="square">
            <a:spAutoFit/>
          </a:bodyPr>
          <a:lstStyle/>
          <a:p>
            <a:pPr algn="r" rtl="1"/>
            <a:endParaRPr lang="he-IL" sz="2800" dirty="0">
              <a:solidFill>
                <a:schemeClr val="accent6">
                  <a:lumMod val="75000"/>
                </a:schemeClr>
              </a:solidFill>
              <a:latin typeface="Calibri" panose="020F0502020204030204" pitchFamily="34" charset="0"/>
              <a:cs typeface="Calibri" panose="020F0502020204030204" pitchFamily="34" charset="0"/>
            </a:endParaRPr>
          </a:p>
          <a:p>
            <a:pPr algn="r" rtl="1"/>
            <a:r>
              <a:rPr lang="en-US" sz="2800" dirty="0">
                <a:solidFill>
                  <a:schemeClr val="accent6">
                    <a:lumMod val="75000"/>
                  </a:schemeClr>
                </a:solidFill>
                <a:latin typeface="Calibri" panose="020F0502020204030204" pitchFamily="34" charset="0"/>
                <a:cs typeface="Calibri" panose="020F0502020204030204" pitchFamily="34" charset="0"/>
              </a:rPr>
              <a:t>gilmorke@education.gov.il</a:t>
            </a:r>
            <a:endParaRPr lang="he-IL" sz="2800" dirty="0">
              <a:solidFill>
                <a:schemeClr val="accent6">
                  <a:lumMod val="75000"/>
                </a:schemeClr>
              </a:solidFill>
            </a:endParaRPr>
          </a:p>
        </p:txBody>
      </p:sp>
      <p:sp>
        <p:nvSpPr>
          <p:cNvPr id="6" name="כותרת משנה 5">
            <a:extLst>
              <a:ext uri="{FF2B5EF4-FFF2-40B4-BE49-F238E27FC236}">
                <a16:creationId xmlns:a16="http://schemas.microsoft.com/office/drawing/2014/main" id="{4685F717-A072-5D6F-B650-B83804CD43DC}"/>
              </a:ext>
            </a:extLst>
          </p:cNvPr>
          <p:cNvSpPr>
            <a:spLocks noGrp="1"/>
          </p:cNvSpPr>
          <p:nvPr>
            <p:ph type="subTitle" idx="1"/>
          </p:nvPr>
        </p:nvSpPr>
        <p:spPr>
          <a:xfrm>
            <a:off x="1289427" y="3860800"/>
            <a:ext cx="9144000" cy="1397000"/>
          </a:xfrm>
        </p:spPr>
        <p:txBody>
          <a:bodyPr>
            <a:normAutofit/>
          </a:bodyPr>
          <a:lstStyle/>
          <a:p>
            <a:pPr algn="l"/>
            <a:r>
              <a:rPr lang="en-US" sz="3600" dirty="0"/>
              <a:t>Questions?</a:t>
            </a:r>
            <a:endParaRPr lang="he-IL" sz="3600" dirty="0"/>
          </a:p>
        </p:txBody>
      </p:sp>
    </p:spTree>
    <p:custDataLst>
      <p:tags r:id="rId1"/>
    </p:custDataLst>
    <p:extLst>
      <p:ext uri="{BB962C8B-B14F-4D97-AF65-F5344CB8AC3E}">
        <p14:creationId xmlns:p14="http://schemas.microsoft.com/office/powerpoint/2010/main" val="6823584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CD0930A9-028F-9E41-BFA1-430170BABE4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9200708" y="0"/>
            <a:ext cx="2991292" cy="6858000"/>
          </a:xfrm>
          <a:prstGeom prst="rect">
            <a:avLst/>
          </a:prstGeom>
        </p:spPr>
      </p:pic>
      <p:pic>
        <p:nvPicPr>
          <p:cNvPr id="3" name="Picture 2">
            <a:extLst>
              <a:ext uri="{FF2B5EF4-FFF2-40B4-BE49-F238E27FC236}">
                <a16:creationId xmlns:a16="http://schemas.microsoft.com/office/drawing/2014/main" id="{B2EFE480-A646-B84B-AA45-F83B08D289C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2172344"/>
            <a:ext cx="8161449" cy="4685657"/>
          </a:xfrm>
          <a:prstGeom prst="rect">
            <a:avLst/>
          </a:prstGeom>
        </p:spPr>
      </p:pic>
      <p:graphicFrame>
        <p:nvGraphicFramePr>
          <p:cNvPr id="21" name="דיאגרמה 20">
            <a:extLst>
              <a:ext uri="{FF2B5EF4-FFF2-40B4-BE49-F238E27FC236}">
                <a16:creationId xmlns:a16="http://schemas.microsoft.com/office/drawing/2014/main" id="{2B06F965-5A16-421A-9556-802D2163DEAB}"/>
              </a:ext>
            </a:extLst>
          </p:cNvPr>
          <p:cNvGraphicFramePr/>
          <p:nvPr>
            <p:extLst>
              <p:ext uri="{D42A27DB-BD31-4B8C-83A1-F6EECF244321}">
                <p14:modId xmlns:p14="http://schemas.microsoft.com/office/powerpoint/2010/main" val="3214189254"/>
              </p:ext>
            </p:extLst>
          </p:nvPr>
        </p:nvGraphicFramePr>
        <p:xfrm>
          <a:off x="1764196" y="2395523"/>
          <a:ext cx="9894404" cy="426902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26" name="Picture 25">
            <a:extLst>
              <a:ext uri="{FF2B5EF4-FFF2-40B4-BE49-F238E27FC236}">
                <a16:creationId xmlns:a16="http://schemas.microsoft.com/office/drawing/2014/main" id="{6E16A615-79CA-1B4C-A23F-A0EF9ACE2ADB}"/>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0" y="1"/>
            <a:ext cx="12192000" cy="2172343"/>
          </a:xfrm>
          <a:prstGeom prst="rect">
            <a:avLst/>
          </a:prstGeom>
        </p:spPr>
      </p:pic>
      <p:sp>
        <p:nvSpPr>
          <p:cNvPr id="22" name="Rectangle 21">
            <a:extLst>
              <a:ext uri="{FF2B5EF4-FFF2-40B4-BE49-F238E27FC236}">
                <a16:creationId xmlns:a16="http://schemas.microsoft.com/office/drawing/2014/main" id="{73386982-6CE0-914A-A893-25AA2CCD8FA0}"/>
              </a:ext>
            </a:extLst>
          </p:cNvPr>
          <p:cNvSpPr/>
          <p:nvPr/>
        </p:nvSpPr>
        <p:spPr>
          <a:xfrm>
            <a:off x="6800849" y="1"/>
            <a:ext cx="5391149" cy="1006724"/>
          </a:xfrm>
          <a:prstGeom prst="rect">
            <a:avLst/>
          </a:prstGeom>
          <a:solidFill>
            <a:srgbClr val="00B050">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IL" sz="2400"/>
          </a:p>
        </p:txBody>
      </p:sp>
      <p:sp>
        <p:nvSpPr>
          <p:cNvPr id="24" name="Google Shape;2713;p33">
            <a:extLst>
              <a:ext uri="{FF2B5EF4-FFF2-40B4-BE49-F238E27FC236}">
                <a16:creationId xmlns:a16="http://schemas.microsoft.com/office/drawing/2014/main" id="{25BF82ED-A7BB-A44F-990A-4EF0201A3BE7}"/>
              </a:ext>
            </a:extLst>
          </p:cNvPr>
          <p:cNvSpPr txBox="1">
            <a:spLocks/>
          </p:cNvSpPr>
          <p:nvPr/>
        </p:nvSpPr>
        <p:spPr>
          <a:xfrm>
            <a:off x="6800848" y="193449"/>
            <a:ext cx="5391152" cy="710187"/>
          </a:xfrm>
          <a:prstGeom prst="rect">
            <a:avLst/>
          </a:prstGeom>
        </p:spPr>
        <p:txBody>
          <a:bodyPr spcFirstLastPara="1" vert="horz" wrap="square" lIns="121900" tIns="121900" rIns="121900" bIns="121900" rtlCol="1" anchor="ctr" anchorCtr="0">
            <a:noAutofit/>
          </a:bodyPr>
          <a:lstStyle>
            <a:lvl1pPr lvl="0" algn="ctr" defTabSz="685800" rtl="1" eaLnBrk="1" latinLnBrk="0" hangingPunct="1">
              <a:lnSpc>
                <a:spcPct val="90000"/>
              </a:lnSpc>
              <a:spcBef>
                <a:spcPts val="0"/>
              </a:spcBef>
              <a:spcAft>
                <a:spcPts val="0"/>
              </a:spcAft>
              <a:buSzPts val="2800"/>
              <a:buNone/>
              <a:defRPr sz="4000" kern="1200">
                <a:solidFill>
                  <a:schemeClr val="accent3"/>
                </a:solidFill>
                <a:latin typeface="Montserrat ExtraBold"/>
                <a:ea typeface="Montserrat ExtraBold"/>
                <a:cs typeface="Montserrat ExtraBold"/>
                <a:sym typeface="Montserrat ExtraBold"/>
              </a:defRPr>
            </a:lvl1pPr>
            <a:lvl2pPr lvl="1">
              <a:spcBef>
                <a:spcPts val="0"/>
              </a:spcBef>
              <a:spcAft>
                <a:spcPts val="0"/>
              </a:spcAft>
              <a:buSzPts val="2800"/>
              <a:buNone/>
              <a:defRPr>
                <a:latin typeface="Nunito Light"/>
                <a:ea typeface="Nunito Light"/>
                <a:cs typeface="Nunito Light"/>
                <a:sym typeface="Nunito Light"/>
              </a:defRPr>
            </a:lvl2pPr>
            <a:lvl3pPr lvl="2">
              <a:spcBef>
                <a:spcPts val="0"/>
              </a:spcBef>
              <a:spcAft>
                <a:spcPts val="0"/>
              </a:spcAft>
              <a:buSzPts val="2800"/>
              <a:buNone/>
              <a:defRPr>
                <a:latin typeface="Nunito Light"/>
                <a:ea typeface="Nunito Light"/>
                <a:cs typeface="Nunito Light"/>
                <a:sym typeface="Nunito Light"/>
              </a:defRPr>
            </a:lvl3pPr>
            <a:lvl4pPr lvl="3">
              <a:spcBef>
                <a:spcPts val="0"/>
              </a:spcBef>
              <a:spcAft>
                <a:spcPts val="0"/>
              </a:spcAft>
              <a:buSzPts val="2800"/>
              <a:buNone/>
              <a:defRPr>
                <a:latin typeface="Nunito Light"/>
                <a:ea typeface="Nunito Light"/>
                <a:cs typeface="Nunito Light"/>
                <a:sym typeface="Nunito Light"/>
              </a:defRPr>
            </a:lvl4pPr>
            <a:lvl5pPr lvl="4">
              <a:spcBef>
                <a:spcPts val="0"/>
              </a:spcBef>
              <a:spcAft>
                <a:spcPts val="0"/>
              </a:spcAft>
              <a:buSzPts val="2800"/>
              <a:buNone/>
              <a:defRPr>
                <a:latin typeface="Nunito Light"/>
                <a:ea typeface="Nunito Light"/>
                <a:cs typeface="Nunito Light"/>
                <a:sym typeface="Nunito Light"/>
              </a:defRPr>
            </a:lvl5pPr>
            <a:lvl6pPr lvl="5">
              <a:spcBef>
                <a:spcPts val="0"/>
              </a:spcBef>
              <a:spcAft>
                <a:spcPts val="0"/>
              </a:spcAft>
              <a:buSzPts val="2800"/>
              <a:buNone/>
              <a:defRPr>
                <a:latin typeface="Nunito Light"/>
                <a:ea typeface="Nunito Light"/>
                <a:cs typeface="Nunito Light"/>
                <a:sym typeface="Nunito Light"/>
              </a:defRPr>
            </a:lvl6pPr>
            <a:lvl7pPr lvl="6">
              <a:spcBef>
                <a:spcPts val="0"/>
              </a:spcBef>
              <a:spcAft>
                <a:spcPts val="0"/>
              </a:spcAft>
              <a:buSzPts val="2800"/>
              <a:buNone/>
              <a:defRPr>
                <a:latin typeface="Nunito Light"/>
                <a:ea typeface="Nunito Light"/>
                <a:cs typeface="Nunito Light"/>
                <a:sym typeface="Nunito Light"/>
              </a:defRPr>
            </a:lvl7pPr>
            <a:lvl8pPr lvl="7">
              <a:spcBef>
                <a:spcPts val="0"/>
              </a:spcBef>
              <a:spcAft>
                <a:spcPts val="0"/>
              </a:spcAft>
              <a:buSzPts val="2800"/>
              <a:buNone/>
              <a:defRPr>
                <a:latin typeface="Nunito Light"/>
                <a:ea typeface="Nunito Light"/>
                <a:cs typeface="Nunito Light"/>
                <a:sym typeface="Nunito Light"/>
              </a:defRPr>
            </a:lvl8pPr>
            <a:lvl9pPr lvl="8">
              <a:spcBef>
                <a:spcPts val="0"/>
              </a:spcBef>
              <a:spcAft>
                <a:spcPts val="0"/>
              </a:spcAft>
              <a:buSzPts val="2800"/>
              <a:buNone/>
              <a:defRPr>
                <a:latin typeface="Nunito Light"/>
                <a:ea typeface="Nunito Light"/>
                <a:cs typeface="Nunito Light"/>
                <a:sym typeface="Nunito Light"/>
              </a:defRPr>
            </a:lvl9pPr>
          </a:lstStyle>
          <a:p>
            <a:r>
              <a:rPr lang="en-US" sz="3600" b="1" i="0" dirty="0">
                <a:solidFill>
                  <a:srgbClr val="374151"/>
                </a:solidFill>
                <a:effectLst/>
                <a:latin typeface="+mn-lt"/>
              </a:rPr>
              <a:t>The  educational program</a:t>
            </a:r>
            <a:endParaRPr lang="he-IL" sz="6000" b="1" spc="-200" dirty="0">
              <a:solidFill>
                <a:srgbClr val="00B050"/>
              </a:solidFill>
              <a:latin typeface="+mn-lt"/>
            </a:endParaRPr>
          </a:p>
        </p:txBody>
      </p:sp>
      <p:sp>
        <p:nvSpPr>
          <p:cNvPr id="12" name="תיבת טקסט 11">
            <a:extLst>
              <a:ext uri="{FF2B5EF4-FFF2-40B4-BE49-F238E27FC236}">
                <a16:creationId xmlns:a16="http://schemas.microsoft.com/office/drawing/2014/main" id="{877A7301-CB66-5376-0783-23836C1135A5}"/>
              </a:ext>
            </a:extLst>
          </p:cNvPr>
          <p:cNvSpPr txBox="1"/>
          <p:nvPr/>
        </p:nvSpPr>
        <p:spPr>
          <a:xfrm>
            <a:off x="88900" y="1097084"/>
            <a:ext cx="11705413" cy="1015663"/>
          </a:xfrm>
          <a:prstGeom prst="rect">
            <a:avLst/>
          </a:prstGeom>
          <a:noFill/>
        </p:spPr>
        <p:txBody>
          <a:bodyPr wrap="square">
            <a:spAutoFit/>
          </a:bodyPr>
          <a:lstStyle/>
          <a:p>
            <a:pPr lvl="0" algn="l"/>
            <a:r>
              <a:rPr lang="en-US" sz="2000" b="0" i="0" dirty="0">
                <a:solidFill>
                  <a:srgbClr val="374151"/>
                </a:solidFill>
                <a:effectLst/>
                <a:latin typeface="Calibri" panose="020F0502020204030204" pitchFamily="34" charset="0"/>
                <a:cs typeface="Calibri" panose="020F0502020204030204" pitchFamily="34" charset="0"/>
              </a:rPr>
              <a:t>30 hours per year (1 weekly hour) per student in each age group. </a:t>
            </a:r>
          </a:p>
          <a:p>
            <a:pPr lvl="0" algn="l"/>
            <a:r>
              <a:rPr lang="en-US" sz="2000" dirty="0">
                <a:solidFill>
                  <a:srgbClr val="374151"/>
                </a:solidFill>
                <a:latin typeface="Calibri" panose="020F0502020204030204" pitchFamily="34" charset="0"/>
                <a:cs typeface="Calibri" panose="020F0502020204030204" pitchFamily="34" charset="0"/>
              </a:rPr>
              <a:t>Both independent units and cross curriculum </a:t>
            </a:r>
            <a:r>
              <a:rPr lang="en-US" sz="2000" b="0" i="0" dirty="0">
                <a:solidFill>
                  <a:srgbClr val="374151"/>
                </a:solidFill>
                <a:effectLst/>
                <a:latin typeface="Calibri" panose="020F0502020204030204" pitchFamily="34" charset="0"/>
                <a:cs typeface="Calibri" panose="020F0502020204030204" pitchFamily="34" charset="0"/>
              </a:rPr>
              <a:t>through various subjects, such as science, geography, art, English, language arts, and social education</a:t>
            </a:r>
            <a:endParaRPr lang="he-IL" sz="20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344986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דיאגרמה 1">
            <a:extLst>
              <a:ext uri="{FF2B5EF4-FFF2-40B4-BE49-F238E27FC236}">
                <a16:creationId xmlns:a16="http://schemas.microsoft.com/office/drawing/2014/main" id="{87CACF5E-6152-5BDC-4FF5-2F666A87B4C8}"/>
              </a:ext>
            </a:extLst>
          </p:cNvPr>
          <p:cNvGraphicFramePr/>
          <p:nvPr>
            <p:extLst>
              <p:ext uri="{D42A27DB-BD31-4B8C-83A1-F6EECF244321}">
                <p14:modId xmlns:p14="http://schemas.microsoft.com/office/powerpoint/2010/main" val="3394002885"/>
              </p:ext>
            </p:extLst>
          </p:nvPr>
        </p:nvGraphicFramePr>
        <p:xfrm>
          <a:off x="63500" y="0"/>
          <a:ext cx="121285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34033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818"/>
        <p:cNvGrpSpPr/>
        <p:nvPr/>
      </p:nvGrpSpPr>
      <p:grpSpPr>
        <a:xfrm>
          <a:off x="0" y="0"/>
          <a:ext cx="0" cy="0"/>
          <a:chOff x="0" y="0"/>
          <a:chExt cx="0" cy="0"/>
        </a:xfrm>
      </p:grpSpPr>
      <p:sp useBgFill="1">
        <p:nvSpPr>
          <p:cNvPr id="853" name="Rectangle 852">
            <a:extLst>
              <a:ext uri="{FF2B5EF4-FFF2-40B4-BE49-F238E27FC236}">
                <a16:creationId xmlns:a16="http://schemas.microsoft.com/office/drawing/2014/main" id="{640E93D9-F13F-4097-A159-E0A6CEBA8F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19" name="Google Shape;819;g1b6145326aa_0_48"/>
          <p:cNvSpPr txBox="1">
            <a:spLocks noGrp="1"/>
          </p:cNvSpPr>
          <p:nvPr>
            <p:ph type="title"/>
          </p:nvPr>
        </p:nvSpPr>
        <p:spPr>
          <a:xfrm>
            <a:off x="-57382" y="336550"/>
            <a:ext cx="4310288" cy="2241550"/>
          </a:xfrm>
          <a:prstGeom prst="rect">
            <a:avLst/>
          </a:prstGeom>
        </p:spPr>
        <p:txBody>
          <a:bodyPr spcFirstLastPara="1" vert="horz" lIns="91440" tIns="45720" rIns="91440" bIns="45720" rtlCol="0" anchorCtr="0">
            <a:normAutofit fontScale="90000"/>
          </a:bodyPr>
          <a:lstStyle/>
          <a:p>
            <a:pPr algn="ctr" rtl="1">
              <a:buSzPts val="1800"/>
            </a:pPr>
            <a:r>
              <a:rPr lang="en-US" b="1" dirty="0">
                <a:effectLst/>
                <a:latin typeface="Calibri" panose="020F0502020204030204" pitchFamily="34" charset="0"/>
                <a:ea typeface="Calibri" panose="020F0502020204030204" pitchFamily="34" charset="0"/>
                <a:cs typeface="Calibri" panose="020F0502020204030204" pitchFamily="34" charset="0"/>
              </a:rPr>
              <a:t>Climate Change</a:t>
            </a:r>
            <a:br>
              <a:rPr lang="en-US" b="1" dirty="0">
                <a:effectLst/>
                <a:latin typeface="Calibri" panose="020F0502020204030204" pitchFamily="34" charset="0"/>
                <a:ea typeface="Calibri" panose="020F0502020204030204" pitchFamily="34" charset="0"/>
                <a:cs typeface="Calibri" panose="020F0502020204030204" pitchFamily="34" charset="0"/>
              </a:rPr>
            </a:br>
            <a:r>
              <a:rPr lang="en-US" b="1" dirty="0">
                <a:effectLst/>
                <a:latin typeface="Calibri" panose="020F0502020204030204" pitchFamily="34" charset="0"/>
                <a:ea typeface="Calibri" panose="020F0502020204030204" pitchFamily="34" charset="0"/>
                <a:cs typeface="Calibri" panose="020F0502020204030204" pitchFamily="34" charset="0"/>
              </a:rPr>
              <a:t>curriculum (draft) </a:t>
            </a:r>
            <a:r>
              <a:rPr lang="en-US" sz="2700" b="1" dirty="0">
                <a:effectLst/>
                <a:latin typeface="Calibri" panose="020F0502020204030204" pitchFamily="34" charset="0"/>
                <a:ea typeface="Calibri" panose="020F0502020204030204" pitchFamily="34" charset="0"/>
                <a:cs typeface="Calibri" panose="020F0502020204030204" pitchFamily="34" charset="0"/>
              </a:rPr>
              <a:t>for Grades 8 and10</a:t>
            </a:r>
            <a:br>
              <a:rPr lang="en-US" sz="2400" dirty="0">
                <a:effectLst/>
                <a:latin typeface="Calibri" panose="020F0502020204030204" pitchFamily="34" charset="0"/>
                <a:ea typeface="Calibri" panose="020F0502020204030204" pitchFamily="34" charset="0"/>
                <a:cs typeface="Calibri" panose="020F0502020204030204" pitchFamily="34" charset="0"/>
              </a:rPr>
            </a:br>
            <a:br>
              <a:rPr lang="he-IL" sz="2400" kern="1200" dirty="0">
                <a:latin typeface="Calibri" panose="020F0502020204030204" pitchFamily="34" charset="0"/>
                <a:ea typeface="Calibri" panose="020F0502020204030204" pitchFamily="34" charset="0"/>
                <a:cs typeface="Calibri" panose="020F0502020204030204" pitchFamily="34" charset="0"/>
                <a:sym typeface="Calibri"/>
              </a:rPr>
            </a:br>
            <a:r>
              <a:rPr lang="en-US" sz="3100" dirty="0">
                <a:latin typeface="Calibri" panose="020F0502020204030204" pitchFamily="34" charset="0"/>
                <a:ea typeface="Calibri" panose="020F0502020204030204" pitchFamily="34" charset="0"/>
                <a:cs typeface="Calibri" panose="020F0502020204030204" pitchFamily="34" charset="0"/>
                <a:sym typeface="Calibri"/>
              </a:rPr>
              <a:t>A</a:t>
            </a:r>
            <a:r>
              <a:rPr lang="en-US" sz="3100" kern="1200" dirty="0">
                <a:latin typeface="Calibri" panose="020F0502020204030204" pitchFamily="34" charset="0"/>
                <a:ea typeface="Calibri" panose="020F0502020204030204" pitchFamily="34" charset="0"/>
                <a:cs typeface="Calibri" panose="020F0502020204030204" pitchFamily="34" charset="0"/>
                <a:sym typeface="Calibri"/>
              </a:rPr>
              <a:t>ccompanying </a:t>
            </a:r>
            <a:r>
              <a:rPr lang="en-US" sz="3100" kern="1200" dirty="0">
                <a:latin typeface="Calibri" panose="020F0502020204030204" pitchFamily="34" charset="0"/>
                <a:ea typeface="Calibri" panose="020F0502020204030204" pitchFamily="34" charset="0"/>
                <a:cs typeface="Calibri" panose="020F0502020204030204" pitchFamily="34" charset="0"/>
                <a:sym typeface="Calibri"/>
                <a:hlinkClick r:id="rId3"/>
              </a:rPr>
              <a:t>glossary</a:t>
            </a:r>
            <a:endParaRPr lang="en-US" sz="2400" kern="1200" dirty="0">
              <a:latin typeface="Calibri" panose="020F0502020204030204" pitchFamily="34" charset="0"/>
              <a:ea typeface="Calibri" panose="020F0502020204030204" pitchFamily="34" charset="0"/>
              <a:cs typeface="Calibri" panose="020F0502020204030204" pitchFamily="34" charset="0"/>
              <a:sym typeface="Calibri"/>
            </a:endParaRPr>
          </a:p>
        </p:txBody>
      </p:sp>
      <p:sp>
        <p:nvSpPr>
          <p:cNvPr id="855" name="Rectangle 854">
            <a:extLst>
              <a:ext uri="{FF2B5EF4-FFF2-40B4-BE49-F238E27FC236}">
                <a16:creationId xmlns:a16="http://schemas.microsoft.com/office/drawing/2014/main" id="{BA3D150B-ADB5-401D-8304-C7845A1095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768743"/>
            <a:ext cx="4310288"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857" name="Rectangle 856">
            <a:extLst>
              <a:ext uri="{FF2B5EF4-FFF2-40B4-BE49-F238E27FC236}">
                <a16:creationId xmlns:a16="http://schemas.microsoft.com/office/drawing/2014/main" id="{ACD3AB31-A71C-4414-BA05-CF667CBA34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55909" y="3396995"/>
            <a:ext cx="6858002"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aphicFrame>
        <p:nvGraphicFramePr>
          <p:cNvPr id="831" name="תיבת טקסט 6">
            <a:extLst>
              <a:ext uri="{FF2B5EF4-FFF2-40B4-BE49-F238E27FC236}">
                <a16:creationId xmlns:a16="http://schemas.microsoft.com/office/drawing/2014/main" id="{7328B3B2-1786-E29F-2845-21D693FCD728}"/>
              </a:ext>
            </a:extLst>
          </p:cNvPr>
          <p:cNvGraphicFramePr/>
          <p:nvPr>
            <p:extLst>
              <p:ext uri="{D42A27DB-BD31-4B8C-83A1-F6EECF244321}">
                <p14:modId xmlns:p14="http://schemas.microsoft.com/office/powerpoint/2010/main" val="1635104476"/>
              </p:ext>
            </p:extLst>
          </p:nvPr>
        </p:nvGraphicFramePr>
        <p:xfrm>
          <a:off x="4775200" y="678955"/>
          <a:ext cx="6953250" cy="540974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Google Shape;819;g1b6145326aa_0_48">
            <a:extLst>
              <a:ext uri="{FF2B5EF4-FFF2-40B4-BE49-F238E27FC236}">
                <a16:creationId xmlns:a16="http://schemas.microsoft.com/office/drawing/2014/main" id="{1FE5C039-1917-1062-CA37-A967770FD1C8}"/>
              </a:ext>
            </a:extLst>
          </p:cNvPr>
          <p:cNvSpPr txBox="1">
            <a:spLocks/>
          </p:cNvSpPr>
          <p:nvPr/>
        </p:nvSpPr>
        <p:spPr>
          <a:xfrm>
            <a:off x="183353" y="3023394"/>
            <a:ext cx="3886200" cy="3498056"/>
          </a:xfrm>
          <a:prstGeom prst="rect">
            <a:avLst/>
          </a:prstGeom>
        </p:spPr>
        <p:txBody>
          <a:bodyPr spcFirstLastPara="1" vert="horz" lIns="91440" tIns="45720" rIns="91440" bIns="45720" rtlCol="0" anchor="ctr" anchorCtr="0">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buSzPts val="1800"/>
            </a:pPr>
            <a:r>
              <a:rPr lang="en-US" sz="4500" b="1" dirty="0">
                <a:latin typeface="Calibri" panose="020F0502020204030204" pitchFamily="34" charset="0"/>
                <a:ea typeface="Calibri" panose="020F0502020204030204" pitchFamily="34" charset="0"/>
                <a:cs typeface="Calibri" panose="020F0502020204030204" pitchFamily="34" charset="0"/>
              </a:rPr>
              <a:t>Expert committee </a:t>
            </a:r>
          </a:p>
          <a:p>
            <a:pPr>
              <a:lnSpc>
                <a:spcPct val="120000"/>
              </a:lnSpc>
              <a:buSzPts val="1800"/>
            </a:pPr>
            <a:r>
              <a:rPr lang="en-US" sz="2800" dirty="0">
                <a:latin typeface="Calibri" panose="020F0502020204030204" pitchFamily="34" charset="0"/>
                <a:ea typeface="Calibri" panose="020F0502020204030204" pitchFamily="34" charset="0"/>
                <a:cs typeface="Calibri" panose="020F0502020204030204" pitchFamily="34" charset="0"/>
              </a:rPr>
              <a:t>Chair, Prof. </a:t>
            </a:r>
            <a:r>
              <a:rPr lang="en-US" sz="2800" dirty="0" err="1">
                <a:latin typeface="Calibri" panose="020F0502020204030204" pitchFamily="34" charset="0"/>
                <a:ea typeface="Calibri" panose="020F0502020204030204" pitchFamily="34" charset="0"/>
                <a:cs typeface="Calibri" panose="020F0502020204030204" pitchFamily="34" charset="0"/>
              </a:rPr>
              <a:t>Itay</a:t>
            </a:r>
            <a:r>
              <a:rPr lang="en-US" sz="2800" dirty="0">
                <a:latin typeface="Calibri" panose="020F0502020204030204" pitchFamily="34" charset="0"/>
                <a:ea typeface="Calibri" panose="020F0502020204030204" pitchFamily="34" charset="0"/>
                <a:cs typeface="Calibri" panose="020F0502020204030204" pitchFamily="34" charset="0"/>
              </a:rPr>
              <a:t> Halevy, The Weizmann Institute of Science, Israel</a:t>
            </a:r>
          </a:p>
          <a:p>
            <a:pPr>
              <a:lnSpc>
                <a:spcPct val="120000"/>
              </a:lnSpc>
              <a:buSzPts val="1800"/>
            </a:pPr>
            <a:endParaRPr lang="en-US" sz="2800" b="1" dirty="0">
              <a:latin typeface="Calibri" panose="020F0502020204030204" pitchFamily="34" charset="0"/>
              <a:ea typeface="Calibri" panose="020F0502020204030204" pitchFamily="34" charset="0"/>
              <a:cs typeface="Calibri" panose="020F0502020204030204" pitchFamily="34" charset="0"/>
            </a:endParaRPr>
          </a:p>
          <a:p>
            <a:pPr>
              <a:lnSpc>
                <a:spcPct val="120000"/>
              </a:lnSpc>
              <a:buSzPts val="1800"/>
            </a:pPr>
            <a:r>
              <a:rPr lang="en-US" sz="3800" b="1" dirty="0">
                <a:latin typeface="Calibri" panose="020F0502020204030204" pitchFamily="34" charset="0"/>
                <a:ea typeface="Calibri" panose="020F0502020204030204" pitchFamily="34" charset="0"/>
                <a:cs typeface="Calibri" panose="020F0502020204030204" pitchFamily="34" charset="0"/>
              </a:rPr>
              <a:t>Literature and policy review </a:t>
            </a:r>
          </a:p>
          <a:p>
            <a:pPr>
              <a:lnSpc>
                <a:spcPct val="120000"/>
              </a:lnSpc>
              <a:buSzPts val="1800"/>
            </a:pPr>
            <a:r>
              <a:rPr lang="en-US" sz="2800" dirty="0">
                <a:latin typeface="Calibri" panose="020F0502020204030204" pitchFamily="34" charset="0"/>
                <a:ea typeface="Calibri" panose="020F0502020204030204" pitchFamily="34" charset="0"/>
                <a:cs typeface="Calibri" panose="020F0502020204030204" pitchFamily="34" charset="0"/>
              </a:rPr>
              <a:t>Prof. Efrat </a:t>
            </a:r>
            <a:r>
              <a:rPr lang="en-US" sz="2800" dirty="0" err="1">
                <a:latin typeface="Calibri" panose="020F0502020204030204" pitchFamily="34" charset="0"/>
                <a:ea typeface="Calibri" panose="020F0502020204030204" pitchFamily="34" charset="0"/>
                <a:cs typeface="Calibri" panose="020F0502020204030204" pitchFamily="34" charset="0"/>
              </a:rPr>
              <a:t>Eilam</a:t>
            </a:r>
            <a:r>
              <a:rPr lang="en-US" sz="2800" dirty="0">
                <a:latin typeface="Calibri" panose="020F0502020204030204" pitchFamily="34" charset="0"/>
                <a:ea typeface="Calibri" panose="020F0502020204030204" pitchFamily="34" charset="0"/>
                <a:cs typeface="Calibri" panose="020F0502020204030204" pitchFamily="34" charset="0"/>
              </a:rPr>
              <a:t>, Victoria University, Australia</a:t>
            </a:r>
          </a:p>
          <a:p>
            <a:pPr>
              <a:lnSpc>
                <a:spcPct val="120000"/>
              </a:lnSpc>
              <a:buSzPts val="1800"/>
            </a:pPr>
            <a:r>
              <a:rPr lang="en-US" sz="2800" dirty="0">
                <a:latin typeface="Calibri" panose="020F0502020204030204" pitchFamily="34" charset="0"/>
                <a:ea typeface="Calibri" panose="020F0502020204030204" pitchFamily="34" charset="0"/>
                <a:cs typeface="Calibri" panose="020F0502020204030204" pitchFamily="34" charset="0"/>
              </a:rPr>
              <a:t>For the Chief Scientist of the Ministry of Education</a:t>
            </a:r>
          </a:p>
          <a:p>
            <a:pPr>
              <a:lnSpc>
                <a:spcPct val="120000"/>
              </a:lnSpc>
              <a:buSzPts val="1800"/>
            </a:pPr>
            <a:br>
              <a:rPr lang="en-US" sz="2400" dirty="0">
                <a:latin typeface="Calibri" panose="020F0502020204030204" pitchFamily="34" charset="0"/>
                <a:ea typeface="Calibri" panose="020F0502020204030204" pitchFamily="34" charset="0"/>
                <a:cs typeface="Calibri" panose="020F0502020204030204" pitchFamily="34" charset="0"/>
              </a:rPr>
            </a:br>
            <a:br>
              <a:rPr lang="he-IL" sz="2400" dirty="0">
                <a:latin typeface="Calibri" panose="020F0502020204030204" pitchFamily="34" charset="0"/>
                <a:ea typeface="Calibri" panose="020F0502020204030204" pitchFamily="34" charset="0"/>
                <a:cs typeface="Calibri" panose="020F0502020204030204" pitchFamily="34" charset="0"/>
                <a:sym typeface="Calibri"/>
              </a:rPr>
            </a:br>
            <a:endParaRPr lang="en-US" sz="2400" dirty="0">
              <a:latin typeface="Calibri" panose="020F0502020204030204" pitchFamily="34" charset="0"/>
              <a:ea typeface="Calibri" panose="020F0502020204030204" pitchFamily="34" charset="0"/>
              <a:cs typeface="Calibri" panose="020F0502020204030204" pitchFamily="34" charset="0"/>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005D0483-AF36-37AC-28DB-540D8300D8FA}"/>
              </a:ext>
            </a:extLst>
          </p:cNvPr>
          <p:cNvSpPr>
            <a:spLocks noGrp="1"/>
          </p:cNvSpPr>
          <p:nvPr>
            <p:ph type="title"/>
          </p:nvPr>
        </p:nvSpPr>
        <p:spPr>
          <a:xfrm>
            <a:off x="630936" y="639520"/>
            <a:ext cx="3429000" cy="1189280"/>
          </a:xfrm>
        </p:spPr>
        <p:txBody>
          <a:bodyPr anchor="b">
            <a:normAutofit fontScale="90000"/>
          </a:bodyPr>
          <a:lstStyle/>
          <a:p>
            <a:pPr algn="l" defTabSz="914400" rtl="1" eaLnBrk="1" latinLnBrk="0" hangingPunct="1">
              <a:lnSpc>
                <a:spcPct val="90000"/>
              </a:lnSpc>
              <a:spcBef>
                <a:spcPct val="0"/>
              </a:spcBef>
              <a:buNone/>
            </a:pPr>
            <a:r>
              <a:rPr lang="en-US" dirty="0">
                <a:latin typeface="Calibri" panose="020F0502020204030204" pitchFamily="34" charset="0"/>
                <a:ea typeface="Calibri" panose="020F0502020204030204" pitchFamily="34" charset="0"/>
                <a:cs typeface="Calibri" panose="020F0502020204030204" pitchFamily="34" charset="0"/>
              </a:rPr>
              <a:t>WhatsApp communities</a:t>
            </a:r>
            <a:endParaRPr lang="he-IL" dirty="0">
              <a:latin typeface="Calibri" panose="020F0502020204030204" pitchFamily="34" charset="0"/>
              <a:ea typeface="Calibri" panose="020F0502020204030204" pitchFamily="34" charset="0"/>
              <a:cs typeface="Calibri" panose="020F0502020204030204" pitchFamily="34" charset="0"/>
            </a:endParaRPr>
          </a:p>
        </p:txBody>
      </p:sp>
      <p:sp>
        <p:nvSpPr>
          <p:cNvPr id="15" name="Content Placeholder 14">
            <a:extLst>
              <a:ext uri="{FF2B5EF4-FFF2-40B4-BE49-F238E27FC236}">
                <a16:creationId xmlns:a16="http://schemas.microsoft.com/office/drawing/2014/main" id="{5077B997-BA4D-D3EC-8450-023A543DD577}"/>
              </a:ext>
            </a:extLst>
          </p:cNvPr>
          <p:cNvSpPr>
            <a:spLocks noGrp="1"/>
          </p:cNvSpPr>
          <p:nvPr>
            <p:ph idx="1"/>
          </p:nvPr>
        </p:nvSpPr>
        <p:spPr>
          <a:xfrm>
            <a:off x="336550" y="2063750"/>
            <a:ext cx="3886200" cy="3606593"/>
          </a:xfrm>
        </p:spPr>
        <p:txBody>
          <a:bodyPr anchor="t">
            <a:normAutofit/>
          </a:bodyPr>
          <a:lstStyle/>
          <a:p>
            <a:pPr marL="0" indent="0">
              <a:buNone/>
            </a:pPr>
            <a:r>
              <a:rPr lang="en-US" sz="2000" b="0" i="0" dirty="0">
                <a:solidFill>
                  <a:srgbClr val="374151"/>
                </a:solidFill>
                <a:effectLst/>
                <a:latin typeface="Calibri" panose="020F0502020204030204" pitchFamily="34" charset="0"/>
                <a:ea typeface="Calibri" panose="020F0502020204030204" pitchFamily="34" charset="0"/>
                <a:cs typeface="Calibri" panose="020F0502020204030204" pitchFamily="34" charset="0"/>
              </a:rPr>
              <a:t>For peer discussions and resource sharing by colleagues, academia and the Ministry of Education</a:t>
            </a:r>
            <a:endParaRPr lang="en-US" dirty="0">
              <a:latin typeface="Calibri" panose="020F0502020204030204" pitchFamily="34" charset="0"/>
              <a:ea typeface="Calibri" panose="020F0502020204030204" pitchFamily="34" charset="0"/>
              <a:cs typeface="Calibri" panose="020F0502020204030204" pitchFamily="34" charset="0"/>
            </a:endParaRPr>
          </a:p>
        </p:txBody>
      </p:sp>
      <p:pic>
        <p:nvPicPr>
          <p:cNvPr id="11" name="מציין מיקום תוכן 10">
            <a:extLst>
              <a:ext uri="{FF2B5EF4-FFF2-40B4-BE49-F238E27FC236}">
                <a16:creationId xmlns:a16="http://schemas.microsoft.com/office/drawing/2014/main" id="{59BD6C4F-2F61-35DC-AB52-DBC152035AE4}"/>
              </a:ext>
            </a:extLst>
          </p:cNvPr>
          <p:cNvPicPr>
            <a:picLocks noChangeAspect="1"/>
          </p:cNvPicPr>
          <p:nvPr/>
        </p:nvPicPr>
        <p:blipFill>
          <a:blip r:embed="rId2"/>
          <a:stretch>
            <a:fillRect/>
          </a:stretch>
        </p:blipFill>
        <p:spPr>
          <a:xfrm>
            <a:off x="4585185" y="1149833"/>
            <a:ext cx="6903720" cy="528134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3" name="תיבת טקסט 12">
            <a:extLst>
              <a:ext uri="{FF2B5EF4-FFF2-40B4-BE49-F238E27FC236}">
                <a16:creationId xmlns:a16="http://schemas.microsoft.com/office/drawing/2014/main" id="{B87778DD-D945-6C00-DE35-5FB04DC5B40E}"/>
              </a:ext>
            </a:extLst>
          </p:cNvPr>
          <p:cNvSpPr txBox="1"/>
          <p:nvPr/>
        </p:nvSpPr>
        <p:spPr>
          <a:xfrm>
            <a:off x="122274" y="5885007"/>
            <a:ext cx="4330004" cy="461665"/>
          </a:xfrm>
          <a:prstGeom prst="rect">
            <a:avLst/>
          </a:prstGeom>
          <a:noFill/>
        </p:spPr>
        <p:txBody>
          <a:bodyPr wrap="square">
            <a:spAutoFit/>
          </a:bodyPr>
          <a:lstStyle/>
          <a:p>
            <a:pPr algn="ctr"/>
            <a:r>
              <a:rPr lang="en-US" sz="2400" dirty="0">
                <a:solidFill>
                  <a:schemeClr val="accent1"/>
                </a:solidFill>
                <a:latin typeface="Calibri" panose="020F0502020204030204" pitchFamily="34" charset="0"/>
                <a:ea typeface="Calibri" panose="020F0502020204030204" pitchFamily="34" charset="0"/>
                <a:cs typeface="Calibri" panose="020F0502020204030204" pitchFamily="34" charset="0"/>
              </a:rPr>
              <a:t>Teachers teach climate change</a:t>
            </a:r>
            <a:endParaRPr lang="he-IL" sz="2400" dirty="0">
              <a:solidFill>
                <a:schemeClr val="accent1"/>
              </a:solidFill>
              <a:latin typeface="Calibri" panose="020F0502020204030204" pitchFamily="34" charset="0"/>
              <a:ea typeface="Calibri" panose="020F0502020204030204" pitchFamily="34" charset="0"/>
              <a:cs typeface="Calibri" panose="020F0502020204030204" pitchFamily="34" charset="0"/>
            </a:endParaRPr>
          </a:p>
        </p:txBody>
      </p:sp>
      <p:pic>
        <p:nvPicPr>
          <p:cNvPr id="19" name="תמונה 18">
            <a:extLst>
              <a:ext uri="{FF2B5EF4-FFF2-40B4-BE49-F238E27FC236}">
                <a16:creationId xmlns:a16="http://schemas.microsoft.com/office/drawing/2014/main" id="{4C33FBA8-05FA-17F1-1EB1-186FFAFFE77C}"/>
              </a:ext>
            </a:extLst>
          </p:cNvPr>
          <p:cNvPicPr>
            <a:picLocks noChangeAspect="1"/>
          </p:cNvPicPr>
          <p:nvPr/>
        </p:nvPicPr>
        <p:blipFill>
          <a:blip r:embed="rId3"/>
          <a:stretch>
            <a:fillRect/>
          </a:stretch>
        </p:blipFill>
        <p:spPr>
          <a:xfrm>
            <a:off x="851825" y="3210423"/>
            <a:ext cx="2660730" cy="2459920"/>
          </a:xfrm>
          <a:prstGeom prst="rect">
            <a:avLst/>
          </a:prstGeom>
        </p:spPr>
      </p:pic>
      <p:sp>
        <p:nvSpPr>
          <p:cNvPr id="6" name="תיבת טקסט 5">
            <a:extLst>
              <a:ext uri="{FF2B5EF4-FFF2-40B4-BE49-F238E27FC236}">
                <a16:creationId xmlns:a16="http://schemas.microsoft.com/office/drawing/2014/main" id="{0A3F81B9-3776-3ACD-9667-2196304909F6}"/>
              </a:ext>
            </a:extLst>
          </p:cNvPr>
          <p:cNvSpPr txBox="1"/>
          <p:nvPr/>
        </p:nvSpPr>
        <p:spPr>
          <a:xfrm>
            <a:off x="4015441" y="188162"/>
            <a:ext cx="8233249" cy="646331"/>
          </a:xfrm>
          <a:prstGeom prst="rect">
            <a:avLst/>
          </a:prstGeom>
          <a:noFill/>
        </p:spPr>
        <p:txBody>
          <a:bodyPr wrap="square">
            <a:spAutoFit/>
          </a:bodyPr>
          <a:lstStyle/>
          <a:p>
            <a:r>
              <a:rPr lang="en-US" sz="3600" b="1" i="0" dirty="0">
                <a:solidFill>
                  <a:schemeClr val="accent1"/>
                </a:solidFill>
                <a:effectLst/>
                <a:latin typeface="Calibri" panose="020F0502020204030204" pitchFamily="34" charset="0"/>
                <a:ea typeface="Calibri" panose="020F0502020204030204" pitchFamily="34" charset="0"/>
                <a:cs typeface="Calibri" panose="020F0502020204030204" pitchFamily="34" charset="0"/>
              </a:rPr>
              <a:t>Teacher’s Professional Development (PD)</a:t>
            </a:r>
            <a:endParaRPr lang="he-IL" sz="3600" b="1" dirty="0">
              <a:solidFill>
                <a:schemeClr val="accent1"/>
              </a:solidFill>
            </a:endParaRPr>
          </a:p>
        </p:txBody>
      </p:sp>
      <p:sp>
        <p:nvSpPr>
          <p:cNvPr id="7" name="מלבן 6">
            <a:extLst>
              <a:ext uri="{FF2B5EF4-FFF2-40B4-BE49-F238E27FC236}">
                <a16:creationId xmlns:a16="http://schemas.microsoft.com/office/drawing/2014/main" id="{4937A57E-2BB7-E1E2-B80F-64D8E8F89A8C}"/>
              </a:ext>
            </a:extLst>
          </p:cNvPr>
          <p:cNvSpPr/>
          <p:nvPr/>
        </p:nvSpPr>
        <p:spPr>
          <a:xfrm>
            <a:off x="4585185" y="3746500"/>
            <a:ext cx="5692233" cy="2684680"/>
          </a:xfrm>
          <a:prstGeom prst="rect">
            <a:avLst/>
          </a:prstGeom>
        </p:spPr>
        <p:style>
          <a:lnRef idx="2">
            <a:schemeClr val="accent6"/>
          </a:lnRef>
          <a:fillRef idx="1">
            <a:schemeClr val="lt1"/>
          </a:fillRef>
          <a:effectRef idx="0">
            <a:schemeClr val="accent6"/>
          </a:effectRef>
          <a:fontRef idx="minor">
            <a:schemeClr val="dk1"/>
          </a:fontRef>
        </p:style>
        <p:txBody>
          <a:bodyPr rtlCol="1" anchor="t"/>
          <a:lstStyle/>
          <a:p>
            <a:pPr marL="342900" indent="-342900">
              <a:buFont typeface="Arial" panose="020B0604020202020204" pitchFamily="34" charset="0"/>
              <a:buChar char="•"/>
            </a:pPr>
            <a:r>
              <a:rPr lang="en-US" sz="2000" dirty="0">
                <a:latin typeface="Calibri" panose="020F0502020204030204" pitchFamily="34" charset="0"/>
                <a:ea typeface="Calibri" panose="020F0502020204030204" pitchFamily="34" charset="0"/>
                <a:cs typeface="Calibri" panose="020F0502020204030204" pitchFamily="34" charset="0"/>
              </a:rPr>
              <a:t>Climate change in a multidisciplinary view, A MOOC , collaboration with Tel Aviv University</a:t>
            </a:r>
          </a:p>
          <a:p>
            <a:pPr marL="342900" indent="-342900">
              <a:buFont typeface="Arial" panose="020B0604020202020204" pitchFamily="34" charset="0"/>
              <a:buChar char="•"/>
            </a:pPr>
            <a:r>
              <a:rPr lang="en-US" sz="2000" dirty="0">
                <a:latin typeface="Calibri" panose="020F0502020204030204" pitchFamily="34" charset="0"/>
                <a:ea typeface="Calibri" panose="020F0502020204030204" pitchFamily="34" charset="0"/>
                <a:cs typeface="Calibri" panose="020F0502020204030204" pitchFamily="34" charset="0"/>
              </a:rPr>
              <a:t>“Train the trainers”</a:t>
            </a:r>
          </a:p>
          <a:p>
            <a:pPr marL="342900" indent="-342900">
              <a:buFont typeface="Arial" panose="020B0604020202020204" pitchFamily="34" charset="0"/>
              <a:buChar char="•"/>
            </a:pPr>
            <a:r>
              <a:rPr lang="en-US" sz="2000" dirty="0">
                <a:latin typeface="Calibri" panose="020F0502020204030204" pitchFamily="34" charset="0"/>
                <a:ea typeface="Calibri" panose="020F0502020204030204" pitchFamily="34" charset="0"/>
                <a:cs typeface="Calibri" panose="020F0502020204030204" pitchFamily="34" charset="0"/>
              </a:rPr>
              <a:t>Practice learning communities, collaboration with the Technion.</a:t>
            </a:r>
          </a:p>
          <a:p>
            <a:pPr marL="342900" indent="-342900">
              <a:buFont typeface="Arial" panose="020B0604020202020204" pitchFamily="34" charset="0"/>
              <a:buChar char="•"/>
            </a:pPr>
            <a:r>
              <a:rPr lang="en-US" sz="2000" dirty="0">
                <a:latin typeface="Calibri" panose="020F0502020204030204" pitchFamily="34" charset="0"/>
                <a:ea typeface="Calibri" panose="020F0502020204030204" pitchFamily="34" charset="0"/>
                <a:cs typeface="Calibri" panose="020F0502020204030204" pitchFamily="34" charset="0"/>
              </a:rPr>
              <a:t>Collaboration with green NGOs in school-wide PD</a:t>
            </a:r>
          </a:p>
          <a:p>
            <a:r>
              <a:rPr lang="en-US" sz="2000" dirty="0">
                <a:latin typeface="Calibri" panose="020F0502020204030204" pitchFamily="34" charset="0"/>
                <a:ea typeface="Calibri" panose="020F0502020204030204" pitchFamily="34" charset="0"/>
                <a:cs typeface="Calibri" panose="020F0502020204030204" pitchFamily="34" charset="0"/>
              </a:rPr>
              <a:t>“Nature preservation society”, “The green network”,</a:t>
            </a:r>
            <a:r>
              <a:rPr lang="en-US" sz="2000" dirty="0" err="1">
                <a:latin typeface="Calibri" panose="020F0502020204030204" pitchFamily="34" charset="0"/>
                <a:ea typeface="Calibri" panose="020F0502020204030204" pitchFamily="34" charset="0"/>
                <a:cs typeface="Calibri" panose="020F0502020204030204" pitchFamily="34" charset="0"/>
              </a:rPr>
              <a:t>EcoOcean</a:t>
            </a:r>
            <a:r>
              <a:rPr lang="en-US" sz="2000" dirty="0">
                <a:latin typeface="Calibri" panose="020F0502020204030204" pitchFamily="34" charset="0"/>
                <a:ea typeface="Calibri" panose="020F0502020204030204" pitchFamily="34" charset="0"/>
                <a:cs typeface="Calibri" panose="020F0502020204030204" pitchFamily="34" charset="0"/>
              </a:rPr>
              <a:t> etc.</a:t>
            </a:r>
          </a:p>
          <a:p>
            <a:pPr marL="342900" indent="-342900">
              <a:buFont typeface="Arial" panose="020B0604020202020204" pitchFamily="34" charset="0"/>
              <a:buChar char="•"/>
            </a:pPr>
            <a:endParaRPr lang="en-US" sz="2000" dirty="0">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endParaRPr lang="he-IL" sz="20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522592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F9A429C1-6622-729D-8357-B0621F78176A}"/>
              </a:ext>
            </a:extLst>
          </p:cNvPr>
          <p:cNvSpPr>
            <a:spLocks noGrp="1"/>
          </p:cNvSpPr>
          <p:nvPr>
            <p:ph type="title"/>
          </p:nvPr>
        </p:nvSpPr>
        <p:spPr>
          <a:xfrm>
            <a:off x="419100" y="82291"/>
            <a:ext cx="11353800" cy="778266"/>
          </a:xfrm>
        </p:spPr>
        <p:txBody>
          <a:bodyPr>
            <a:noAutofit/>
          </a:bodyPr>
          <a:lstStyle/>
          <a:p>
            <a:pPr algn="ctr" rtl="1">
              <a:lnSpc>
                <a:spcPct val="100000"/>
              </a:lnSpc>
            </a:pPr>
            <a:r>
              <a:rPr lang="en-US" sz="3200" dirty="0">
                <a:latin typeface="Calibri" panose="020F0502020204030204" pitchFamily="34" charset="0"/>
                <a:ea typeface="Calibri" panose="020F0502020204030204" pitchFamily="34" charset="0"/>
                <a:cs typeface="Calibri" panose="020F0502020204030204" pitchFamily="34" charset="0"/>
              </a:rPr>
              <a:t>Number of Teachers participating in professional development (PD)</a:t>
            </a:r>
            <a:endParaRPr lang="he-IL" sz="3200" dirty="0">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20" name="מציין מיקום תוכן 19">
            <a:extLst>
              <a:ext uri="{FF2B5EF4-FFF2-40B4-BE49-F238E27FC236}">
                <a16:creationId xmlns:a16="http://schemas.microsoft.com/office/drawing/2014/main" id="{41405B72-00FE-7B7B-04B7-372A71A90967}"/>
              </a:ext>
            </a:extLst>
          </p:cNvPr>
          <p:cNvGraphicFramePr>
            <a:graphicFrameLocks noGrp="1"/>
          </p:cNvGraphicFramePr>
          <p:nvPr>
            <p:ph idx="1"/>
            <p:extLst>
              <p:ext uri="{D42A27DB-BD31-4B8C-83A1-F6EECF244321}">
                <p14:modId xmlns:p14="http://schemas.microsoft.com/office/powerpoint/2010/main" val="1479334900"/>
              </p:ext>
            </p:extLst>
          </p:nvPr>
        </p:nvGraphicFramePr>
        <p:xfrm>
          <a:off x="1156252" y="1849935"/>
          <a:ext cx="9687339" cy="4358309"/>
        </p:xfrm>
        <a:graphic>
          <a:graphicData uri="http://schemas.openxmlformats.org/drawingml/2006/chart">
            <c:chart xmlns:c="http://schemas.openxmlformats.org/drawingml/2006/chart" xmlns:r="http://schemas.openxmlformats.org/officeDocument/2006/relationships" r:id="rId3"/>
          </a:graphicData>
        </a:graphic>
      </p:graphicFrame>
      <p:sp>
        <p:nvSpPr>
          <p:cNvPr id="21" name="תיבת טקסט 20">
            <a:extLst>
              <a:ext uri="{FF2B5EF4-FFF2-40B4-BE49-F238E27FC236}">
                <a16:creationId xmlns:a16="http://schemas.microsoft.com/office/drawing/2014/main" id="{9F40B683-2643-5BEB-B422-39315C90906F}"/>
              </a:ext>
            </a:extLst>
          </p:cNvPr>
          <p:cNvSpPr txBox="1"/>
          <p:nvPr/>
        </p:nvSpPr>
        <p:spPr>
          <a:xfrm>
            <a:off x="3999583" y="5607994"/>
            <a:ext cx="2173687" cy="646331"/>
          </a:xfrm>
          <a:prstGeom prst="rect">
            <a:avLst/>
          </a:prstGeom>
          <a:noFill/>
        </p:spPr>
        <p:txBody>
          <a:bodyPr wrap="square" rtlCol="1">
            <a:spAutoFit/>
          </a:bodyPr>
          <a:lstStyle/>
          <a:p>
            <a:pPr algn="ctr" rtl="1"/>
            <a:r>
              <a:rPr lang="he-IL"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בפסגות ובמרכזי המורים למדעים באוניברסיטאות</a:t>
            </a:r>
          </a:p>
        </p:txBody>
      </p:sp>
      <p:sp>
        <p:nvSpPr>
          <p:cNvPr id="22" name="תיבת טקסט 21">
            <a:extLst>
              <a:ext uri="{FF2B5EF4-FFF2-40B4-BE49-F238E27FC236}">
                <a16:creationId xmlns:a16="http://schemas.microsoft.com/office/drawing/2014/main" id="{9036F463-AD4A-22C1-6017-1A350549CF8D}"/>
              </a:ext>
            </a:extLst>
          </p:cNvPr>
          <p:cNvSpPr txBox="1"/>
          <p:nvPr/>
        </p:nvSpPr>
        <p:spPr>
          <a:xfrm>
            <a:off x="1364873" y="5623488"/>
            <a:ext cx="2759765" cy="646331"/>
          </a:xfrm>
          <a:prstGeom prst="rect">
            <a:avLst/>
          </a:prstGeom>
          <a:noFill/>
        </p:spPr>
        <p:txBody>
          <a:bodyPr wrap="square" rtlCol="1">
            <a:spAutoFit/>
          </a:bodyPr>
          <a:lstStyle/>
          <a:p>
            <a:pPr algn="ctr" rtl="1"/>
            <a:r>
              <a:rPr lang="he-IL"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הוכשרו בקיץ ובמהלך השנה במרכזי המורים למדעים</a:t>
            </a:r>
          </a:p>
        </p:txBody>
      </p:sp>
      <p:sp>
        <p:nvSpPr>
          <p:cNvPr id="23" name="מלבן 22">
            <a:extLst>
              <a:ext uri="{FF2B5EF4-FFF2-40B4-BE49-F238E27FC236}">
                <a16:creationId xmlns:a16="http://schemas.microsoft.com/office/drawing/2014/main" id="{27CF83B2-9B76-70A1-B93B-805CD5BF53E3}"/>
              </a:ext>
            </a:extLst>
          </p:cNvPr>
          <p:cNvSpPr/>
          <p:nvPr/>
        </p:nvSpPr>
        <p:spPr>
          <a:xfrm>
            <a:off x="5338830" y="3421067"/>
            <a:ext cx="394975" cy="608022"/>
          </a:xfrm>
          <a:prstGeom prst="rect">
            <a:avLst/>
          </a:prstGeom>
          <a:solidFill>
            <a:schemeClr val="accent5"/>
          </a:solidFill>
          <a:ln>
            <a:noFill/>
          </a:ln>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marL="0" algn="ctr" defTabSz="914400" rtl="1" eaLnBrk="1" latinLnBrk="0" hangingPunct="1"/>
            <a:endParaRPr lang="he-IL" sz="1000" dirty="0">
              <a:solidFill>
                <a:schemeClr val="tx1"/>
              </a:solidFill>
            </a:endParaRPr>
          </a:p>
        </p:txBody>
      </p:sp>
      <p:sp>
        <p:nvSpPr>
          <p:cNvPr id="25" name="תיבת טקסט 24">
            <a:extLst>
              <a:ext uri="{FF2B5EF4-FFF2-40B4-BE49-F238E27FC236}">
                <a16:creationId xmlns:a16="http://schemas.microsoft.com/office/drawing/2014/main" id="{83234D5F-6057-6D22-79A2-C2B9685E760D}"/>
              </a:ext>
            </a:extLst>
          </p:cNvPr>
          <p:cNvSpPr txBox="1"/>
          <p:nvPr/>
        </p:nvSpPr>
        <p:spPr>
          <a:xfrm>
            <a:off x="5252030" y="3051735"/>
            <a:ext cx="535724" cy="369332"/>
          </a:xfrm>
          <a:prstGeom prst="rect">
            <a:avLst/>
          </a:prstGeom>
          <a:noFill/>
        </p:spPr>
        <p:txBody>
          <a:bodyPr wrap="none" rtlCol="1">
            <a:spAutoFit/>
          </a:bodyPr>
          <a:lstStyle/>
          <a:p>
            <a:r>
              <a:rPr lang="he-IL" dirty="0">
                <a:latin typeface="Calibri" panose="020F0502020204030204" pitchFamily="34" charset="0"/>
                <a:ea typeface="Calibri" panose="020F0502020204030204" pitchFamily="34" charset="0"/>
                <a:cs typeface="Calibri" panose="020F0502020204030204" pitchFamily="34" charset="0"/>
              </a:rPr>
              <a:t>540</a:t>
            </a:r>
          </a:p>
        </p:txBody>
      </p:sp>
      <p:sp>
        <p:nvSpPr>
          <p:cNvPr id="26" name="תיבת טקסט 25">
            <a:extLst>
              <a:ext uri="{FF2B5EF4-FFF2-40B4-BE49-F238E27FC236}">
                <a16:creationId xmlns:a16="http://schemas.microsoft.com/office/drawing/2014/main" id="{F69BE3C7-B940-6D3A-17CD-A4C1688E87EF}"/>
              </a:ext>
            </a:extLst>
          </p:cNvPr>
          <p:cNvSpPr txBox="1"/>
          <p:nvPr/>
        </p:nvSpPr>
        <p:spPr>
          <a:xfrm>
            <a:off x="4740964" y="3882770"/>
            <a:ext cx="535724" cy="369332"/>
          </a:xfrm>
          <a:prstGeom prst="rect">
            <a:avLst/>
          </a:prstGeom>
          <a:noFill/>
        </p:spPr>
        <p:txBody>
          <a:bodyPr wrap="none" rtlCol="1">
            <a:spAutoFit/>
          </a:bodyPr>
          <a:lstStyle/>
          <a:p>
            <a:r>
              <a:rPr lang="he-IL" dirty="0">
                <a:latin typeface="Calibri" panose="020F0502020204030204" pitchFamily="34" charset="0"/>
                <a:ea typeface="Calibri" panose="020F0502020204030204" pitchFamily="34" charset="0"/>
                <a:cs typeface="Calibri" panose="020F0502020204030204" pitchFamily="34" charset="0"/>
              </a:rPr>
              <a:t>328</a:t>
            </a:r>
          </a:p>
        </p:txBody>
      </p:sp>
      <p:sp>
        <p:nvSpPr>
          <p:cNvPr id="27" name="תיבת טקסט 26">
            <a:extLst>
              <a:ext uri="{FF2B5EF4-FFF2-40B4-BE49-F238E27FC236}">
                <a16:creationId xmlns:a16="http://schemas.microsoft.com/office/drawing/2014/main" id="{545797D9-D38A-19E7-724B-04AE8401E9D6}"/>
              </a:ext>
            </a:extLst>
          </p:cNvPr>
          <p:cNvSpPr txBox="1"/>
          <p:nvPr/>
        </p:nvSpPr>
        <p:spPr>
          <a:xfrm>
            <a:off x="6320355" y="5628112"/>
            <a:ext cx="1765747" cy="369332"/>
          </a:xfrm>
          <a:prstGeom prst="rect">
            <a:avLst/>
          </a:prstGeom>
          <a:noFill/>
        </p:spPr>
        <p:txBody>
          <a:bodyPr wrap="square" rtlCol="1">
            <a:spAutoFit/>
          </a:bodyPr>
          <a:lstStyle/>
          <a:p>
            <a:pPr algn="r" rtl="1"/>
            <a:r>
              <a:rPr lang="he-IL"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בבתי הספר ובגנים</a:t>
            </a:r>
          </a:p>
        </p:txBody>
      </p:sp>
      <p:sp>
        <p:nvSpPr>
          <p:cNvPr id="7" name="תיבת טקסט 6">
            <a:extLst>
              <a:ext uri="{FF2B5EF4-FFF2-40B4-BE49-F238E27FC236}">
                <a16:creationId xmlns:a16="http://schemas.microsoft.com/office/drawing/2014/main" id="{F52C6989-C578-9A6B-7C84-5D4700634306}"/>
              </a:ext>
            </a:extLst>
          </p:cNvPr>
          <p:cNvSpPr txBox="1"/>
          <p:nvPr/>
        </p:nvSpPr>
        <p:spPr>
          <a:xfrm>
            <a:off x="8804355" y="5623488"/>
            <a:ext cx="1890880" cy="646331"/>
          </a:xfrm>
          <a:prstGeom prst="rect">
            <a:avLst/>
          </a:prstGeom>
          <a:noFill/>
        </p:spPr>
        <p:txBody>
          <a:bodyPr wrap="square">
            <a:spAutoFit/>
          </a:bodyPr>
          <a:lstStyle/>
          <a:p>
            <a:pPr algn="ctr"/>
            <a:r>
              <a:rPr lang="en-US" sz="1800" dirty="0">
                <a:latin typeface="Calibri" panose="020F0502020204030204" pitchFamily="34" charset="0"/>
                <a:ea typeface="Calibri" panose="020F0502020204030204" pitchFamily="34" charset="0"/>
                <a:cs typeface="Calibri" panose="020F0502020204030204" pitchFamily="34" charset="0"/>
              </a:rPr>
              <a:t>E</a:t>
            </a:r>
            <a:r>
              <a:rPr lang="en-US" dirty="0">
                <a:latin typeface="Calibri" panose="020F0502020204030204" pitchFamily="34" charset="0"/>
                <a:ea typeface="Calibri" panose="020F0502020204030204" pitchFamily="34" charset="0"/>
                <a:cs typeface="Calibri" panose="020F0502020204030204" pitchFamily="34" charset="0"/>
              </a:rPr>
              <a:t>nvironmental inquiry program</a:t>
            </a:r>
            <a:endParaRPr lang="he-IL" dirty="0"/>
          </a:p>
        </p:txBody>
      </p:sp>
      <p:sp>
        <p:nvSpPr>
          <p:cNvPr id="9" name="תיבת טקסט 8">
            <a:extLst>
              <a:ext uri="{FF2B5EF4-FFF2-40B4-BE49-F238E27FC236}">
                <a16:creationId xmlns:a16="http://schemas.microsoft.com/office/drawing/2014/main" id="{372E7EBB-2200-395A-2DEF-E8A7F55E56B3}"/>
              </a:ext>
            </a:extLst>
          </p:cNvPr>
          <p:cNvSpPr txBox="1"/>
          <p:nvPr/>
        </p:nvSpPr>
        <p:spPr>
          <a:xfrm>
            <a:off x="6911974" y="4612945"/>
            <a:ext cx="691387" cy="369332"/>
          </a:xfrm>
          <a:prstGeom prst="rect">
            <a:avLst/>
          </a:prstGeom>
          <a:noFill/>
        </p:spPr>
        <p:txBody>
          <a:bodyPr wrap="square">
            <a:spAutoFit/>
          </a:bodyPr>
          <a:lstStyle/>
          <a:p>
            <a:pPr algn="r" rtl="1"/>
            <a:r>
              <a:rPr lang="en-US" dirty="0">
                <a:latin typeface="Calibri" panose="020F0502020204030204" pitchFamily="34" charset="0"/>
                <a:ea typeface="Calibri" panose="020F0502020204030204" pitchFamily="34" charset="0"/>
                <a:cs typeface="Calibri" panose="020F0502020204030204" pitchFamily="34" charset="0"/>
              </a:rPr>
              <a:t>prim</a:t>
            </a:r>
            <a:endParaRPr lang="he-IL" dirty="0"/>
          </a:p>
        </p:txBody>
      </p:sp>
      <p:sp>
        <p:nvSpPr>
          <p:cNvPr id="11" name="תיבת טקסט 10">
            <a:extLst>
              <a:ext uri="{FF2B5EF4-FFF2-40B4-BE49-F238E27FC236}">
                <a16:creationId xmlns:a16="http://schemas.microsoft.com/office/drawing/2014/main" id="{1B8C66F1-76B8-693F-2935-D4F73BD9CA87}"/>
              </a:ext>
            </a:extLst>
          </p:cNvPr>
          <p:cNvSpPr txBox="1"/>
          <p:nvPr/>
        </p:nvSpPr>
        <p:spPr>
          <a:xfrm>
            <a:off x="6250634" y="4719264"/>
            <a:ext cx="711267" cy="369332"/>
          </a:xfrm>
          <a:prstGeom prst="rect">
            <a:avLst/>
          </a:prstGeom>
          <a:noFill/>
        </p:spPr>
        <p:txBody>
          <a:bodyPr wrap="square">
            <a:spAutoFit/>
          </a:bodyPr>
          <a:lstStyle/>
          <a:p>
            <a:pPr algn="r" rtl="1"/>
            <a:r>
              <a:rPr lang="en-US" dirty="0">
                <a:latin typeface="Calibri" panose="020F0502020204030204" pitchFamily="34" charset="0"/>
                <a:ea typeface="Calibri" panose="020F0502020204030204" pitchFamily="34" charset="0"/>
                <a:cs typeface="Calibri" panose="020F0502020204030204" pitchFamily="34" charset="0"/>
              </a:rPr>
              <a:t>K</a:t>
            </a:r>
            <a:endParaRPr lang="he-IL" dirty="0"/>
          </a:p>
        </p:txBody>
      </p:sp>
      <p:sp>
        <p:nvSpPr>
          <p:cNvPr id="5" name="תיבת טקסט 4">
            <a:extLst>
              <a:ext uri="{FF2B5EF4-FFF2-40B4-BE49-F238E27FC236}">
                <a16:creationId xmlns:a16="http://schemas.microsoft.com/office/drawing/2014/main" id="{186D5E5F-8FF1-486B-7744-3A2C4D9A8A2E}"/>
              </a:ext>
            </a:extLst>
          </p:cNvPr>
          <p:cNvSpPr txBox="1"/>
          <p:nvPr/>
        </p:nvSpPr>
        <p:spPr>
          <a:xfrm>
            <a:off x="496896" y="772377"/>
            <a:ext cx="10538852" cy="646331"/>
          </a:xfrm>
          <a:prstGeom prst="rect">
            <a:avLst/>
          </a:prstGeom>
          <a:noFill/>
        </p:spPr>
        <p:txBody>
          <a:bodyPr wrap="square">
            <a:spAutoFit/>
          </a:bodyPr>
          <a:lstStyle/>
          <a:p>
            <a:pPr marL="285750" indent="-285750">
              <a:buFont typeface="Arial" panose="020B0604020202020204" pitchFamily="34" charset="0"/>
              <a:buChar char="•"/>
            </a:pPr>
            <a:r>
              <a:rPr lang="en-US" sz="1800" dirty="0">
                <a:latin typeface="Calibri" panose="020F0502020204030204" pitchFamily="34" charset="0"/>
                <a:ea typeface="Calibri" panose="020F0502020204030204" pitchFamily="34" charset="0"/>
                <a:cs typeface="Calibri" panose="020F0502020204030204" pitchFamily="34" charset="0"/>
              </a:rPr>
              <a:t>3140 teachers participated in at least 30 </a:t>
            </a:r>
            <a:r>
              <a:rPr lang="en-US" sz="1800" dirty="0" err="1">
                <a:latin typeface="Calibri" panose="020F0502020204030204" pitchFamily="34" charset="0"/>
                <a:ea typeface="Calibri" panose="020F0502020204030204" pitchFamily="34" charset="0"/>
                <a:cs typeface="Calibri" panose="020F0502020204030204" pitchFamily="34" charset="0"/>
              </a:rPr>
              <a:t>hr</a:t>
            </a:r>
            <a:r>
              <a:rPr lang="en-US" sz="1800" dirty="0">
                <a:latin typeface="Calibri" panose="020F0502020204030204" pitchFamily="34" charset="0"/>
                <a:ea typeface="Calibri" panose="020F0502020204030204" pitchFamily="34" charset="0"/>
                <a:cs typeface="Calibri" panose="020F0502020204030204" pitchFamily="34" charset="0"/>
              </a:rPr>
              <a:t> PD on climate change teaching during 2023-2024 school year</a:t>
            </a:r>
          </a:p>
          <a:p>
            <a:pPr marL="285750" indent="-285750">
              <a:buFont typeface="Arial" panose="020B0604020202020204" pitchFamily="34" charset="0"/>
              <a:buChar char="•"/>
            </a:pPr>
            <a:r>
              <a:rPr lang="en-US" sz="1800" dirty="0">
                <a:latin typeface="Calibri" panose="020F0502020204030204" pitchFamily="34" charset="0"/>
                <a:ea typeface="Calibri" panose="020F0502020204030204" pitchFamily="34" charset="0"/>
                <a:cs typeface="Calibri" panose="020F0502020204030204" pitchFamily="34" charset="0"/>
              </a:rPr>
              <a:t>1900 teachers have participated in one day meeting on climate change education</a:t>
            </a:r>
            <a:endParaRPr lang="he-IL" dirty="0"/>
          </a:p>
        </p:txBody>
      </p:sp>
      <p:sp>
        <p:nvSpPr>
          <p:cNvPr id="6" name="תיבת טקסט 5">
            <a:extLst>
              <a:ext uri="{FF2B5EF4-FFF2-40B4-BE49-F238E27FC236}">
                <a16:creationId xmlns:a16="http://schemas.microsoft.com/office/drawing/2014/main" id="{3975AC91-D4B2-3DA7-4F38-70DF69C4DE24}"/>
              </a:ext>
            </a:extLst>
          </p:cNvPr>
          <p:cNvSpPr txBox="1"/>
          <p:nvPr/>
        </p:nvSpPr>
        <p:spPr>
          <a:xfrm>
            <a:off x="6257286" y="5334765"/>
            <a:ext cx="2114675" cy="646331"/>
          </a:xfrm>
          <a:prstGeom prst="rect">
            <a:avLst/>
          </a:prstGeom>
          <a:solidFill>
            <a:schemeClr val="bg1"/>
          </a:solidFill>
        </p:spPr>
        <p:txBody>
          <a:bodyPr wrap="square">
            <a:spAutoFit/>
          </a:bodyPr>
          <a:lstStyle/>
          <a:p>
            <a:pPr algn="ctr"/>
            <a:r>
              <a:rPr lang="en-US" sz="1800" dirty="0">
                <a:latin typeface="Calibri" panose="020F0502020204030204" pitchFamily="34" charset="0"/>
                <a:ea typeface="Calibri" panose="020F0502020204030204" pitchFamily="34" charset="0"/>
                <a:cs typeface="Calibri" panose="020F0502020204030204" pitchFamily="34" charset="0"/>
              </a:rPr>
              <a:t>School-wide PD</a:t>
            </a:r>
          </a:p>
          <a:p>
            <a:pPr algn="ctr"/>
            <a:r>
              <a:rPr lang="en-US" dirty="0">
                <a:latin typeface="Calibri" panose="020F0502020204030204" pitchFamily="34" charset="0"/>
                <a:ea typeface="Calibri" panose="020F0502020204030204" pitchFamily="34" charset="0"/>
                <a:cs typeface="Calibri" panose="020F0502020204030204" pitchFamily="34" charset="0"/>
              </a:rPr>
              <a:t>Integrated program</a:t>
            </a:r>
            <a:endParaRPr lang="he-IL" dirty="0"/>
          </a:p>
        </p:txBody>
      </p:sp>
      <p:sp>
        <p:nvSpPr>
          <p:cNvPr id="8" name="תיבת טקסט 7">
            <a:extLst>
              <a:ext uri="{FF2B5EF4-FFF2-40B4-BE49-F238E27FC236}">
                <a16:creationId xmlns:a16="http://schemas.microsoft.com/office/drawing/2014/main" id="{D7F82A3D-0ACA-D406-F94E-6F73DBEE5A71}"/>
              </a:ext>
            </a:extLst>
          </p:cNvPr>
          <p:cNvSpPr txBox="1"/>
          <p:nvPr/>
        </p:nvSpPr>
        <p:spPr>
          <a:xfrm>
            <a:off x="9133783" y="1871835"/>
            <a:ext cx="2786266" cy="1294072"/>
          </a:xfrm>
          <a:prstGeom prst="rect">
            <a:avLst/>
          </a:prstGeom>
          <a:solidFill>
            <a:schemeClr val="bg1"/>
          </a:solidFill>
        </p:spPr>
        <p:txBody>
          <a:bodyPr wrap="square">
            <a:spAutoFit/>
          </a:bodyPr>
          <a:lstStyle/>
          <a:p>
            <a:pPr>
              <a:lnSpc>
                <a:spcPct val="150000"/>
              </a:lnSpc>
            </a:pPr>
            <a:r>
              <a:rPr lang="en-US" sz="1800" dirty="0">
                <a:latin typeface="Calibri" panose="020F0502020204030204" pitchFamily="34" charset="0"/>
                <a:ea typeface="Calibri" panose="020F0502020204030204" pitchFamily="34" charset="0"/>
                <a:cs typeface="Calibri" panose="020F0502020204030204" pitchFamily="34" charset="0"/>
              </a:rPr>
              <a:t>K teachers (481)</a:t>
            </a:r>
          </a:p>
          <a:p>
            <a:pPr>
              <a:lnSpc>
                <a:spcPct val="150000"/>
              </a:lnSpc>
            </a:pPr>
            <a:r>
              <a:rPr lang="en-US" dirty="0">
                <a:latin typeface="Calibri" panose="020F0502020204030204" pitchFamily="34" charset="0"/>
                <a:ea typeface="Calibri" panose="020F0502020204030204" pitchFamily="34" charset="0"/>
                <a:cs typeface="Calibri" panose="020F0502020204030204" pitchFamily="34" charset="0"/>
              </a:rPr>
              <a:t>Primary </a:t>
            </a:r>
            <a:r>
              <a:rPr lang="en-US" sz="1800" dirty="0">
                <a:latin typeface="Calibri" panose="020F0502020204030204" pitchFamily="34" charset="0"/>
                <a:ea typeface="Calibri" panose="020F0502020204030204" pitchFamily="34" charset="0"/>
                <a:cs typeface="Calibri" panose="020F0502020204030204" pitchFamily="34" charset="0"/>
              </a:rPr>
              <a:t>teachers (1347)</a:t>
            </a:r>
            <a:endParaRPr lang="en-US" dirty="0">
              <a:latin typeface="Calibri" panose="020F0502020204030204" pitchFamily="34" charset="0"/>
              <a:ea typeface="Calibri" panose="020F0502020204030204" pitchFamily="34" charset="0"/>
              <a:cs typeface="Calibri" panose="020F0502020204030204" pitchFamily="34" charset="0"/>
            </a:endParaRPr>
          </a:p>
          <a:p>
            <a:pPr>
              <a:lnSpc>
                <a:spcPct val="150000"/>
              </a:lnSpc>
            </a:pPr>
            <a:r>
              <a:rPr lang="en-US" dirty="0">
                <a:latin typeface="Calibri" panose="020F0502020204030204" pitchFamily="34" charset="0"/>
                <a:ea typeface="Calibri" panose="020F0502020204030204" pitchFamily="34" charset="0"/>
                <a:cs typeface="Calibri" panose="020F0502020204030204" pitchFamily="34" charset="0"/>
              </a:rPr>
              <a:t>Secondary </a:t>
            </a:r>
            <a:r>
              <a:rPr lang="en-US" sz="1800" dirty="0">
                <a:latin typeface="Calibri" panose="020F0502020204030204" pitchFamily="34" charset="0"/>
                <a:ea typeface="Calibri" panose="020F0502020204030204" pitchFamily="34" charset="0"/>
                <a:cs typeface="Calibri" panose="020F0502020204030204" pitchFamily="34" charset="0"/>
              </a:rPr>
              <a:t>teachers (1312)</a:t>
            </a:r>
            <a:endParaRPr lang="he-IL" dirty="0"/>
          </a:p>
        </p:txBody>
      </p:sp>
      <p:sp>
        <p:nvSpPr>
          <p:cNvPr id="10" name="תיבת טקסט 9">
            <a:extLst>
              <a:ext uri="{FF2B5EF4-FFF2-40B4-BE49-F238E27FC236}">
                <a16:creationId xmlns:a16="http://schemas.microsoft.com/office/drawing/2014/main" id="{10F9972C-D284-786E-7782-05C51E416543}"/>
              </a:ext>
            </a:extLst>
          </p:cNvPr>
          <p:cNvSpPr txBox="1"/>
          <p:nvPr/>
        </p:nvSpPr>
        <p:spPr>
          <a:xfrm>
            <a:off x="4095663" y="5296999"/>
            <a:ext cx="2173686" cy="923330"/>
          </a:xfrm>
          <a:prstGeom prst="rect">
            <a:avLst/>
          </a:prstGeom>
          <a:solidFill>
            <a:schemeClr val="bg1"/>
          </a:solidFill>
        </p:spPr>
        <p:txBody>
          <a:bodyPr wrap="square">
            <a:spAutoFit/>
          </a:bodyPr>
          <a:lstStyle/>
          <a:p>
            <a:pPr algn="ctr"/>
            <a:r>
              <a:rPr lang="en-US" sz="1800" dirty="0">
                <a:latin typeface="Calibri" panose="020F0502020204030204" pitchFamily="34" charset="0"/>
                <a:ea typeface="Calibri" panose="020F0502020204030204" pitchFamily="34" charset="0"/>
                <a:cs typeface="Calibri" panose="020F0502020204030204" pitchFamily="34" charset="0"/>
              </a:rPr>
              <a:t>Climate change teachers PD courses</a:t>
            </a:r>
          </a:p>
          <a:p>
            <a:pPr algn="ctr"/>
            <a:endParaRPr lang="he-IL" dirty="0"/>
          </a:p>
        </p:txBody>
      </p:sp>
      <p:sp>
        <p:nvSpPr>
          <p:cNvPr id="16" name="תיבת טקסט 15">
            <a:extLst>
              <a:ext uri="{FF2B5EF4-FFF2-40B4-BE49-F238E27FC236}">
                <a16:creationId xmlns:a16="http://schemas.microsoft.com/office/drawing/2014/main" id="{98743A84-5701-FFC9-7A51-B5780AED2F51}"/>
              </a:ext>
            </a:extLst>
          </p:cNvPr>
          <p:cNvSpPr txBox="1"/>
          <p:nvPr/>
        </p:nvSpPr>
        <p:spPr>
          <a:xfrm>
            <a:off x="1580683" y="5315702"/>
            <a:ext cx="2334884" cy="1200329"/>
          </a:xfrm>
          <a:prstGeom prst="rect">
            <a:avLst/>
          </a:prstGeom>
          <a:solidFill>
            <a:schemeClr val="bg1"/>
          </a:solidFill>
        </p:spPr>
        <p:txBody>
          <a:bodyPr wrap="square">
            <a:spAutoFit/>
          </a:bodyPr>
          <a:lstStyle/>
          <a:p>
            <a:pPr algn="ctr"/>
            <a:r>
              <a:rPr lang="en-US" sz="1800" dirty="0">
                <a:latin typeface="Calibri" panose="020F0502020204030204" pitchFamily="34" charset="0"/>
                <a:ea typeface="Calibri" panose="020F0502020204030204" pitchFamily="34" charset="0"/>
                <a:cs typeface="Calibri" panose="020F0502020204030204" pitchFamily="34" charset="0"/>
              </a:rPr>
              <a:t>Practice learning communities and leaders training</a:t>
            </a:r>
          </a:p>
          <a:p>
            <a:pPr algn="ctr"/>
            <a:endParaRPr lang="he-IL" dirty="0"/>
          </a:p>
        </p:txBody>
      </p:sp>
      <p:sp>
        <p:nvSpPr>
          <p:cNvPr id="15" name="חץ: פניית פרסה 14">
            <a:extLst>
              <a:ext uri="{FF2B5EF4-FFF2-40B4-BE49-F238E27FC236}">
                <a16:creationId xmlns:a16="http://schemas.microsoft.com/office/drawing/2014/main" id="{0C09B543-7B38-FBE1-F2A5-29D469DBFB7A}"/>
              </a:ext>
            </a:extLst>
          </p:cNvPr>
          <p:cNvSpPr/>
          <p:nvPr/>
        </p:nvSpPr>
        <p:spPr>
          <a:xfrm rot="10800000" flipH="1">
            <a:off x="3319873" y="6322511"/>
            <a:ext cx="1364606" cy="402535"/>
          </a:xfrm>
          <a:prstGeom prst="uturnArrow">
            <a:avLst>
              <a:gd name="adj1" fmla="val 25000"/>
              <a:gd name="adj2" fmla="val 25000"/>
              <a:gd name="adj3" fmla="val 25000"/>
              <a:gd name="adj4" fmla="val 43750"/>
              <a:gd name="adj5" fmla="val 100000"/>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solidFill>
                <a:schemeClr val="tx1"/>
              </a:solidFill>
            </a:endParaRPr>
          </a:p>
        </p:txBody>
      </p:sp>
      <p:sp>
        <p:nvSpPr>
          <p:cNvPr id="17" name="תיבת טקסט 16">
            <a:extLst>
              <a:ext uri="{FF2B5EF4-FFF2-40B4-BE49-F238E27FC236}">
                <a16:creationId xmlns:a16="http://schemas.microsoft.com/office/drawing/2014/main" id="{842FA680-11F9-D780-CF2E-24FDA690C7CA}"/>
              </a:ext>
            </a:extLst>
          </p:cNvPr>
          <p:cNvSpPr txBox="1"/>
          <p:nvPr/>
        </p:nvSpPr>
        <p:spPr>
          <a:xfrm>
            <a:off x="7391729" y="4726519"/>
            <a:ext cx="691387" cy="369332"/>
          </a:xfrm>
          <a:prstGeom prst="rect">
            <a:avLst/>
          </a:prstGeom>
          <a:noFill/>
        </p:spPr>
        <p:txBody>
          <a:bodyPr wrap="square">
            <a:spAutoFit/>
          </a:bodyPr>
          <a:lstStyle/>
          <a:p>
            <a:pPr algn="r" rtl="1"/>
            <a:r>
              <a:rPr lang="en-US" dirty="0">
                <a:latin typeface="Calibri" panose="020F0502020204030204" pitchFamily="34" charset="0"/>
                <a:ea typeface="Calibri" panose="020F0502020204030204" pitchFamily="34" charset="0"/>
                <a:cs typeface="Calibri" panose="020F0502020204030204" pitchFamily="34" charset="0"/>
              </a:rPr>
              <a:t>Sec.</a:t>
            </a:r>
            <a:endParaRPr lang="he-IL" dirty="0"/>
          </a:p>
        </p:txBody>
      </p:sp>
      <p:sp>
        <p:nvSpPr>
          <p:cNvPr id="18" name="תיבת טקסט 17">
            <a:extLst>
              <a:ext uri="{FF2B5EF4-FFF2-40B4-BE49-F238E27FC236}">
                <a16:creationId xmlns:a16="http://schemas.microsoft.com/office/drawing/2014/main" id="{E8BD9C75-1988-9B86-43B4-DD125D85C4DC}"/>
              </a:ext>
            </a:extLst>
          </p:cNvPr>
          <p:cNvSpPr txBox="1"/>
          <p:nvPr/>
        </p:nvSpPr>
        <p:spPr>
          <a:xfrm>
            <a:off x="5127327" y="4827717"/>
            <a:ext cx="711267" cy="369332"/>
          </a:xfrm>
          <a:prstGeom prst="rect">
            <a:avLst/>
          </a:prstGeom>
          <a:noFill/>
        </p:spPr>
        <p:txBody>
          <a:bodyPr wrap="square">
            <a:spAutoFit/>
          </a:bodyPr>
          <a:lstStyle/>
          <a:p>
            <a:pPr algn="r" rtl="1"/>
            <a:r>
              <a:rPr lang="en-US" dirty="0">
                <a:latin typeface="Calibri" panose="020F0502020204030204" pitchFamily="34" charset="0"/>
                <a:ea typeface="Calibri" panose="020F0502020204030204" pitchFamily="34" charset="0"/>
                <a:cs typeface="Calibri" panose="020F0502020204030204" pitchFamily="34" charset="0"/>
              </a:rPr>
              <a:t>Sec.</a:t>
            </a:r>
            <a:endParaRPr lang="he-IL" dirty="0"/>
          </a:p>
        </p:txBody>
      </p:sp>
      <p:sp>
        <p:nvSpPr>
          <p:cNvPr id="19" name="תיבת טקסט 18">
            <a:extLst>
              <a:ext uri="{FF2B5EF4-FFF2-40B4-BE49-F238E27FC236}">
                <a16:creationId xmlns:a16="http://schemas.microsoft.com/office/drawing/2014/main" id="{82CCB027-F161-AFE9-110B-2E32B986CD7A}"/>
              </a:ext>
            </a:extLst>
          </p:cNvPr>
          <p:cNvSpPr txBox="1"/>
          <p:nvPr/>
        </p:nvSpPr>
        <p:spPr>
          <a:xfrm>
            <a:off x="4595986" y="4825888"/>
            <a:ext cx="691387" cy="369332"/>
          </a:xfrm>
          <a:prstGeom prst="rect">
            <a:avLst/>
          </a:prstGeom>
          <a:noFill/>
        </p:spPr>
        <p:txBody>
          <a:bodyPr wrap="square">
            <a:spAutoFit/>
          </a:bodyPr>
          <a:lstStyle/>
          <a:p>
            <a:pPr algn="r" rtl="1"/>
            <a:r>
              <a:rPr lang="en-US" dirty="0">
                <a:latin typeface="Calibri" panose="020F0502020204030204" pitchFamily="34" charset="0"/>
                <a:ea typeface="Calibri" panose="020F0502020204030204" pitchFamily="34" charset="0"/>
                <a:cs typeface="Calibri" panose="020F0502020204030204" pitchFamily="34" charset="0"/>
              </a:rPr>
              <a:t>prim</a:t>
            </a:r>
            <a:endParaRPr lang="he-IL" dirty="0"/>
          </a:p>
        </p:txBody>
      </p:sp>
    </p:spTree>
    <p:extLst>
      <p:ext uri="{BB962C8B-B14F-4D97-AF65-F5344CB8AC3E}">
        <p14:creationId xmlns:p14="http://schemas.microsoft.com/office/powerpoint/2010/main" val="13403445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7A203437-703A-4E00-A8C0-91D328D6C7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33"/>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כותרת 1">
            <a:extLst>
              <a:ext uri="{FF2B5EF4-FFF2-40B4-BE49-F238E27FC236}">
                <a16:creationId xmlns:a16="http://schemas.microsoft.com/office/drawing/2014/main" id="{764E7FCA-5A61-C047-CF02-2466EE6EA0A5}"/>
              </a:ext>
            </a:extLst>
          </p:cNvPr>
          <p:cNvSpPr>
            <a:spLocks noGrp="1"/>
          </p:cNvSpPr>
          <p:nvPr>
            <p:ph type="title"/>
          </p:nvPr>
        </p:nvSpPr>
        <p:spPr>
          <a:xfrm>
            <a:off x="0" y="165100"/>
            <a:ext cx="4464049" cy="2546350"/>
          </a:xfrm>
        </p:spPr>
        <p:txBody>
          <a:bodyPr>
            <a:normAutofit/>
          </a:bodyPr>
          <a:lstStyle/>
          <a:p>
            <a:pPr algn="ctr"/>
            <a:r>
              <a:rPr lang="en-US" sz="2800" b="1" i="0" dirty="0">
                <a:effectLst/>
                <a:latin typeface="Calibri" panose="020F0502020204030204" pitchFamily="34" charset="0"/>
                <a:ea typeface="Calibri" panose="020F0502020204030204" pitchFamily="34" charset="0"/>
                <a:cs typeface="Calibri" panose="020F0502020204030204" pitchFamily="34" charset="0"/>
              </a:rPr>
              <a:t>Promoting student initiative in Climate Change </a:t>
            </a:r>
            <a:br>
              <a:rPr lang="en-US" sz="2400" b="0" i="0" dirty="0">
                <a:effectLst/>
                <a:latin typeface="Calibri" panose="020F0502020204030204" pitchFamily="34" charset="0"/>
                <a:ea typeface="Calibri" panose="020F0502020204030204" pitchFamily="34" charset="0"/>
                <a:cs typeface="Calibri" panose="020F0502020204030204" pitchFamily="34" charset="0"/>
              </a:rPr>
            </a:br>
            <a:br>
              <a:rPr lang="en-US" sz="2400" b="0" i="0" dirty="0">
                <a:effectLst/>
                <a:latin typeface="Calibri" panose="020F0502020204030204" pitchFamily="34" charset="0"/>
                <a:ea typeface="Calibri" panose="020F0502020204030204" pitchFamily="34" charset="0"/>
                <a:cs typeface="Calibri" panose="020F0502020204030204" pitchFamily="34" charset="0"/>
              </a:rPr>
            </a:br>
            <a:r>
              <a:rPr lang="en-US" sz="2400" b="0" i="0" dirty="0">
                <a:effectLst/>
                <a:latin typeface="Calibri" panose="020F0502020204030204" pitchFamily="34" charset="0"/>
                <a:ea typeface="Calibri" panose="020F0502020204030204" pitchFamily="34" charset="0"/>
                <a:cs typeface="Calibri" panose="020F0502020204030204" pitchFamily="34" charset="0"/>
              </a:rPr>
              <a:t>Call for school participation at 2023-2024</a:t>
            </a:r>
            <a:endParaRPr lang="he-IL" sz="2400" dirty="0">
              <a:latin typeface="Calibri" panose="020F0502020204030204" pitchFamily="34" charset="0"/>
              <a:ea typeface="Calibri" panose="020F0502020204030204" pitchFamily="34" charset="0"/>
              <a:cs typeface="Calibri" panose="020F0502020204030204" pitchFamily="34" charset="0"/>
            </a:endParaRPr>
          </a:p>
        </p:txBody>
      </p:sp>
      <p:pic>
        <p:nvPicPr>
          <p:cNvPr id="4" name="תמונה 3" descr="תמונה שמכילה אדם, לבוש, מחשב, טקסט&#10;&#10;התיאור נוצר באופן אוטומטי">
            <a:extLst>
              <a:ext uri="{FF2B5EF4-FFF2-40B4-BE49-F238E27FC236}">
                <a16:creationId xmlns:a16="http://schemas.microsoft.com/office/drawing/2014/main" id="{5C5A4A31-965C-39D4-10F8-87B87B8A363B}"/>
              </a:ext>
            </a:extLst>
          </p:cNvPr>
          <p:cNvPicPr>
            <a:picLocks noChangeAspect="1"/>
          </p:cNvPicPr>
          <p:nvPr/>
        </p:nvPicPr>
        <p:blipFill rotWithShape="1">
          <a:blip r:embed="rId3"/>
          <a:srcRect t="5497" b="22510"/>
          <a:stretch/>
        </p:blipFill>
        <p:spPr>
          <a:xfrm>
            <a:off x="4555236" y="6"/>
            <a:ext cx="7636763" cy="2762724"/>
          </a:xfrm>
          <a:prstGeom prst="rect">
            <a:avLst/>
          </a:prstGeom>
        </p:spPr>
      </p:pic>
      <p:sp>
        <p:nvSpPr>
          <p:cNvPr id="12" name="Rectangle 11">
            <a:extLst>
              <a:ext uri="{FF2B5EF4-FFF2-40B4-BE49-F238E27FC236}">
                <a16:creationId xmlns:a16="http://schemas.microsoft.com/office/drawing/2014/main" id="{CD84038B-4A56-439B-A184-79B2D45066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762729"/>
            <a:ext cx="12192000"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pic>
        <p:nvPicPr>
          <p:cNvPr id="5" name="תמונה 4" descr="תמונה שמכילה טקסט, צילום מסך, סרט מצויר, גופן&#10;&#10;התיאור נוצר באופן אוטומטי">
            <a:extLst>
              <a:ext uri="{FF2B5EF4-FFF2-40B4-BE49-F238E27FC236}">
                <a16:creationId xmlns:a16="http://schemas.microsoft.com/office/drawing/2014/main" id="{CAC1F5B7-F12B-A9E3-A32E-FAD380A95905}"/>
              </a:ext>
            </a:extLst>
          </p:cNvPr>
          <p:cNvPicPr>
            <a:picLocks noChangeAspect="1"/>
          </p:cNvPicPr>
          <p:nvPr/>
        </p:nvPicPr>
        <p:blipFill rotWithShape="1">
          <a:blip r:embed="rId4"/>
          <a:srcRect t="14469" r="1" b="23947"/>
          <a:stretch/>
        </p:blipFill>
        <p:spPr>
          <a:xfrm>
            <a:off x="-1" y="2826737"/>
            <a:ext cx="4565779" cy="4031263"/>
          </a:xfrm>
          <a:prstGeom prst="rect">
            <a:avLst/>
          </a:prstGeom>
        </p:spPr>
      </p:pic>
      <p:sp>
        <p:nvSpPr>
          <p:cNvPr id="3" name="מציין מיקום תוכן 2">
            <a:extLst>
              <a:ext uri="{FF2B5EF4-FFF2-40B4-BE49-F238E27FC236}">
                <a16:creationId xmlns:a16="http://schemas.microsoft.com/office/drawing/2014/main" id="{4804121A-C5FA-269A-4DA8-FAF564BA3155}"/>
              </a:ext>
            </a:extLst>
          </p:cNvPr>
          <p:cNvSpPr>
            <a:spLocks noGrp="1"/>
          </p:cNvSpPr>
          <p:nvPr>
            <p:ph idx="1"/>
          </p:nvPr>
        </p:nvSpPr>
        <p:spPr>
          <a:xfrm>
            <a:off x="4656965" y="2896092"/>
            <a:ext cx="7411719" cy="3901017"/>
          </a:xfrm>
        </p:spPr>
        <p:txBody>
          <a:bodyPr anchor="t">
            <a:normAutofit lnSpcReduction="10000"/>
          </a:bodyPr>
          <a:lstStyle/>
          <a:p>
            <a:r>
              <a:rPr lang="en-US" sz="2000" b="1" i="0" dirty="0">
                <a:effectLst/>
                <a:latin typeface="Calibri" panose="020F0502020204030204" pitchFamily="34" charset="0"/>
                <a:ea typeface="Calibri" panose="020F0502020204030204" pitchFamily="34" charset="0"/>
                <a:cs typeface="Calibri" panose="020F0502020204030204" pitchFamily="34" charset="0"/>
              </a:rPr>
              <a:t>Creative activities encouraging students to develop initiatives </a:t>
            </a:r>
            <a:r>
              <a:rPr lang="en-US" sz="2000" b="0" i="0" dirty="0">
                <a:effectLst/>
                <a:latin typeface="Calibri" panose="020F0502020204030204" pitchFamily="34" charset="0"/>
                <a:ea typeface="Calibri" panose="020F0502020204030204" pitchFamily="34" charset="0"/>
                <a:cs typeface="Calibri" panose="020F0502020204030204" pitchFamily="34" charset="0"/>
              </a:rPr>
              <a:t>related to climate change, </a:t>
            </a:r>
            <a:r>
              <a:rPr lang="en-US" sz="2000" dirty="0">
                <a:latin typeface="Calibri" panose="020F0502020204030204" pitchFamily="34" charset="0"/>
                <a:ea typeface="Calibri" panose="020F0502020204030204" pitchFamily="34" charset="0"/>
                <a:cs typeface="Calibri" panose="020F0502020204030204" pitchFamily="34" charset="0"/>
              </a:rPr>
              <a:t>coping strategies and </a:t>
            </a:r>
            <a:r>
              <a:rPr lang="en-US" sz="2000" b="0" i="0" dirty="0">
                <a:effectLst/>
                <a:latin typeface="Calibri" panose="020F0502020204030204" pitchFamily="34" charset="0"/>
                <a:ea typeface="Calibri" panose="020F0502020204030204" pitchFamily="34" charset="0"/>
                <a:cs typeface="Calibri" panose="020F0502020204030204" pitchFamily="34" charset="0"/>
              </a:rPr>
              <a:t>climate solutions, e.g., Hackathons, project-based learning, school wide events.</a:t>
            </a:r>
          </a:p>
          <a:p>
            <a:r>
              <a:rPr lang="en-US" sz="2000" b="1" i="0" dirty="0">
                <a:effectLst/>
                <a:latin typeface="Calibri" panose="020F0502020204030204" pitchFamily="34" charset="0"/>
                <a:ea typeface="Calibri" panose="020F0502020204030204" pitchFamily="34" charset="0"/>
                <a:cs typeface="Calibri" panose="020F0502020204030204" pitchFamily="34" charset="0"/>
              </a:rPr>
              <a:t>A nation-wide event </a:t>
            </a:r>
            <a:r>
              <a:rPr lang="en-US" sz="2000" b="0" i="0" dirty="0">
                <a:effectLst/>
                <a:latin typeface="Calibri" panose="020F0502020204030204" pitchFamily="34" charset="0"/>
                <a:ea typeface="Calibri" panose="020F0502020204030204" pitchFamily="34" charset="0"/>
                <a:cs typeface="Calibri" panose="020F0502020204030204" pitchFamily="34" charset="0"/>
              </a:rPr>
              <a:t>at the President’s residence, at the end of the process, to celebrate the winning initiatives</a:t>
            </a:r>
          </a:p>
          <a:p>
            <a:r>
              <a:rPr lang="en-US" sz="2000" b="1" i="0" dirty="0">
                <a:effectLst/>
                <a:latin typeface="Calibri" panose="020F0502020204030204" pitchFamily="34" charset="0"/>
                <a:ea typeface="Calibri" panose="020F0502020204030204" pitchFamily="34" charset="0"/>
                <a:cs typeface="Calibri" panose="020F0502020204030204" pitchFamily="34" charset="0"/>
              </a:rPr>
              <a:t>Collaboration</a:t>
            </a:r>
            <a:r>
              <a:rPr lang="en-US" sz="2000" b="0" i="0" dirty="0">
                <a:effectLst/>
                <a:latin typeface="Calibri" panose="020F0502020204030204" pitchFamily="34" charset="0"/>
                <a:ea typeface="Calibri" panose="020F0502020204030204" pitchFamily="34" charset="0"/>
                <a:cs typeface="Calibri" panose="020F0502020204030204" pitchFamily="34" charset="0"/>
              </a:rPr>
              <a:t> with the “Climate Forum” established by the President</a:t>
            </a:r>
          </a:p>
          <a:p>
            <a:r>
              <a:rPr lang="en-US" sz="2000" b="1" i="0" dirty="0">
                <a:effectLst/>
                <a:latin typeface="Calibri" panose="020F0502020204030204" pitchFamily="34" charset="0"/>
                <a:ea typeface="Calibri" panose="020F0502020204030204" pitchFamily="34" charset="0"/>
                <a:cs typeface="Calibri" panose="020F0502020204030204" pitchFamily="34" charset="0"/>
              </a:rPr>
              <a:t>Teaching resources </a:t>
            </a:r>
            <a:r>
              <a:rPr lang="en-US" sz="2000" b="0" i="0" dirty="0">
                <a:effectLst/>
                <a:latin typeface="Calibri" panose="020F0502020204030204" pitchFamily="34" charset="0"/>
                <a:ea typeface="Calibri" panose="020F0502020204030204" pitchFamily="34" charset="0"/>
                <a:cs typeface="Calibri" panose="020F0502020204030204" pitchFamily="34" charset="0"/>
              </a:rPr>
              <a:t>developed at the "</a:t>
            </a:r>
            <a:r>
              <a:rPr lang="en-US" sz="2000" b="0" i="0" dirty="0" err="1">
                <a:effectLst/>
                <a:latin typeface="Calibri" panose="020F0502020204030204" pitchFamily="34" charset="0"/>
                <a:ea typeface="Calibri" panose="020F0502020204030204" pitchFamily="34" charset="0"/>
                <a:cs typeface="Calibri" panose="020F0502020204030204" pitchFamily="34" charset="0"/>
              </a:rPr>
              <a:t>B'yadenu</a:t>
            </a:r>
            <a:r>
              <a:rPr lang="en-US" sz="2000" b="0" i="0" dirty="0">
                <a:effectLst/>
                <a:latin typeface="Calibri" panose="020F0502020204030204" pitchFamily="34" charset="0"/>
                <a:ea typeface="Calibri" panose="020F0502020204030204" pitchFamily="34" charset="0"/>
                <a:cs typeface="Calibri" panose="020F0502020204030204" pitchFamily="34" charset="0"/>
              </a:rPr>
              <a:t>“ teacher center for environmental and climate change education at the Technion Institute.</a:t>
            </a:r>
          </a:p>
          <a:p>
            <a:r>
              <a:rPr lang="en-US" sz="2000" b="1" dirty="0">
                <a:latin typeface="Calibri" panose="020F0502020204030204" pitchFamily="34" charset="0"/>
                <a:ea typeface="Calibri" panose="020F0502020204030204" pitchFamily="34" charset="0"/>
                <a:cs typeface="Calibri" panose="020F0502020204030204" pitchFamily="34" charset="0"/>
              </a:rPr>
              <a:t>Participating schools are required </a:t>
            </a:r>
            <a:r>
              <a:rPr lang="en-US" sz="2000" dirty="0">
                <a:latin typeface="Calibri" panose="020F0502020204030204" pitchFamily="34" charset="0"/>
                <a:ea typeface="Calibri" panose="020F0502020204030204" pitchFamily="34" charset="0"/>
                <a:cs typeface="Calibri" panose="020F0502020204030204" pitchFamily="34" charset="0"/>
              </a:rPr>
              <a:t>to grant teaching hours for the leading teacher and receive guidance or participate in practice community. </a:t>
            </a:r>
            <a:endParaRPr lang="en-US" sz="2000" b="0" i="0" dirty="0">
              <a:effectLst/>
              <a:latin typeface="Calibri" panose="020F0502020204030204" pitchFamily="34" charset="0"/>
              <a:ea typeface="Calibri" panose="020F0502020204030204" pitchFamily="34" charset="0"/>
              <a:cs typeface="Calibri" panose="020F0502020204030204" pitchFamily="34" charset="0"/>
            </a:endParaRPr>
          </a:p>
          <a:p>
            <a:pPr marL="0" indent="0">
              <a:buNone/>
            </a:pPr>
            <a:endParaRPr lang="he-IL" sz="2000" dirty="0">
              <a:latin typeface="Calibri" panose="020F0502020204030204" pitchFamily="34" charset="0"/>
              <a:ea typeface="Calibri" panose="020F0502020204030204" pitchFamily="34" charset="0"/>
              <a:cs typeface="Calibri" panose="020F0502020204030204" pitchFamily="34" charset="0"/>
            </a:endParaRPr>
          </a:p>
          <a:p>
            <a:pPr marL="0" indent="0">
              <a:buNone/>
            </a:pPr>
            <a:endParaRPr lang="he-IL" sz="2000" dirty="0">
              <a:latin typeface="Calibri" panose="020F0502020204030204" pitchFamily="34" charset="0"/>
              <a:ea typeface="Calibri" panose="020F0502020204030204" pitchFamily="34" charset="0"/>
              <a:cs typeface="Calibri" panose="020F0502020204030204" pitchFamily="34" charset="0"/>
            </a:endParaRPr>
          </a:p>
        </p:txBody>
      </p:sp>
      <p:sp>
        <p:nvSpPr>
          <p:cNvPr id="17" name="Rectangle 13">
            <a:extLst>
              <a:ext uri="{FF2B5EF4-FFF2-40B4-BE49-F238E27FC236}">
                <a16:creationId xmlns:a16="http://schemas.microsoft.com/office/drawing/2014/main" id="{4F96EE13-2C4D-4262-812E-DDE5FC35F0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58239" y="3396995"/>
            <a:ext cx="6858002"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Tree>
    <p:extLst>
      <p:ext uri="{BB962C8B-B14F-4D97-AF65-F5344CB8AC3E}">
        <p14:creationId xmlns:p14="http://schemas.microsoft.com/office/powerpoint/2010/main" val="5356058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מציין מיקום תוכן 4" descr="תמונה שמכילה טקסט, שמיים, עץ, צילום מסך&#10;&#10;התיאור נוצר באופן אוטומטי">
            <a:extLst>
              <a:ext uri="{FF2B5EF4-FFF2-40B4-BE49-F238E27FC236}">
                <a16:creationId xmlns:a16="http://schemas.microsoft.com/office/drawing/2014/main" id="{22BDEFDA-6C1A-12E2-D8D8-55C5188B25E6}"/>
              </a:ext>
            </a:extLst>
          </p:cNvPr>
          <p:cNvPicPr>
            <a:picLocks noGrp="1" noChangeAspect="1"/>
          </p:cNvPicPr>
          <p:nvPr>
            <p:ph idx="1"/>
          </p:nvPr>
        </p:nvPicPr>
        <p:blipFill>
          <a:blip r:embed="rId2"/>
          <a:stretch>
            <a:fillRect/>
          </a:stretch>
        </p:blipFill>
        <p:spPr>
          <a:xfrm>
            <a:off x="568653" y="891968"/>
            <a:ext cx="10665008" cy="5504059"/>
          </a:xfrm>
          <a:prstGeom prst="rect">
            <a:avLst/>
          </a:prstGeom>
        </p:spPr>
      </p:pic>
      <p:sp>
        <p:nvSpPr>
          <p:cNvPr id="7" name="תיבת טקסט 6">
            <a:extLst>
              <a:ext uri="{FF2B5EF4-FFF2-40B4-BE49-F238E27FC236}">
                <a16:creationId xmlns:a16="http://schemas.microsoft.com/office/drawing/2014/main" id="{D71AA13F-AA99-7892-14AC-DE33D07E295B}"/>
              </a:ext>
            </a:extLst>
          </p:cNvPr>
          <p:cNvSpPr txBox="1"/>
          <p:nvPr/>
        </p:nvSpPr>
        <p:spPr>
          <a:xfrm>
            <a:off x="0" y="6517836"/>
            <a:ext cx="9482921" cy="369332"/>
          </a:xfrm>
          <a:prstGeom prst="rect">
            <a:avLst/>
          </a:prstGeom>
          <a:noFill/>
        </p:spPr>
        <p:txBody>
          <a:bodyPr wrap="square">
            <a:spAutoFit/>
          </a:bodyPr>
          <a:lstStyle/>
          <a:p>
            <a:r>
              <a:rPr lang="he-IL" dirty="0">
                <a:latin typeface="Calibri" panose="020F0502020204030204" pitchFamily="34" charset="0"/>
                <a:ea typeface="Calibri" panose="020F0502020204030204" pitchFamily="34" charset="0"/>
                <a:cs typeface="Calibri" panose="020F0502020204030204" pitchFamily="34" charset="0"/>
              </a:rPr>
              <a:t>https://pop.education.gov.il/tchumey_daat/mada-tehnologia/scientific-research-fair/</a:t>
            </a:r>
          </a:p>
        </p:txBody>
      </p:sp>
      <p:sp>
        <p:nvSpPr>
          <p:cNvPr id="8" name="תיבת טקסט 7">
            <a:extLst>
              <a:ext uri="{FF2B5EF4-FFF2-40B4-BE49-F238E27FC236}">
                <a16:creationId xmlns:a16="http://schemas.microsoft.com/office/drawing/2014/main" id="{6DD04739-BD74-2A6D-AFB6-5970219E11FB}"/>
              </a:ext>
            </a:extLst>
          </p:cNvPr>
          <p:cNvSpPr txBox="1"/>
          <p:nvPr/>
        </p:nvSpPr>
        <p:spPr>
          <a:xfrm>
            <a:off x="670020" y="1736240"/>
            <a:ext cx="10851959" cy="584775"/>
          </a:xfrm>
          <a:prstGeom prst="rect">
            <a:avLst/>
          </a:prstGeom>
          <a:noFill/>
        </p:spPr>
        <p:txBody>
          <a:bodyPr wrap="square" rtlCol="1">
            <a:spAutoFit/>
          </a:bodyPr>
          <a:lstStyle/>
          <a:p>
            <a:r>
              <a:rPr lang="en-US" sz="3200" b="1" i="0" dirty="0">
                <a:solidFill>
                  <a:schemeClr val="accent6"/>
                </a:solidFill>
                <a:effectLst/>
                <a:latin typeface="Söhne"/>
              </a:rPr>
              <a:t>Science and Technology Week in View of Climate Change</a:t>
            </a:r>
            <a:endParaRPr lang="en-US" sz="2800" b="0" i="0" dirty="0">
              <a:solidFill>
                <a:srgbClr val="374151"/>
              </a:solidFill>
              <a:effectLst/>
              <a:latin typeface="Söhne"/>
            </a:endParaRPr>
          </a:p>
        </p:txBody>
      </p:sp>
      <p:sp>
        <p:nvSpPr>
          <p:cNvPr id="10" name="תיבת טקסט 9">
            <a:extLst>
              <a:ext uri="{FF2B5EF4-FFF2-40B4-BE49-F238E27FC236}">
                <a16:creationId xmlns:a16="http://schemas.microsoft.com/office/drawing/2014/main" id="{DCC03CDE-04CE-30B4-C5F3-C99850B4F365}"/>
              </a:ext>
            </a:extLst>
          </p:cNvPr>
          <p:cNvSpPr txBox="1"/>
          <p:nvPr/>
        </p:nvSpPr>
        <p:spPr>
          <a:xfrm>
            <a:off x="1409700" y="5726060"/>
            <a:ext cx="9118599" cy="584775"/>
          </a:xfrm>
          <a:prstGeom prst="rect">
            <a:avLst/>
          </a:prstGeom>
          <a:noFill/>
        </p:spPr>
        <p:txBody>
          <a:bodyPr wrap="square">
            <a:spAutoFit/>
          </a:bodyPr>
          <a:lstStyle/>
          <a:p>
            <a:pPr algn="ctr"/>
            <a:r>
              <a:rPr lang="en-US" sz="3200" b="1" dirty="0">
                <a:solidFill>
                  <a:schemeClr val="accent1"/>
                </a:solidFill>
                <a:latin typeface="Calibri" panose="020F0502020204030204" pitchFamily="34" charset="0"/>
                <a:ea typeface="Calibri" panose="020F0502020204030204" pitchFamily="34" charset="0"/>
                <a:cs typeface="Calibri" panose="020F0502020204030204" pitchFamily="34" charset="0"/>
              </a:rPr>
              <a:t>Activities for primary and middle school students</a:t>
            </a:r>
            <a:endParaRPr lang="he-IL" sz="3200" dirty="0"/>
          </a:p>
        </p:txBody>
      </p:sp>
      <p:sp>
        <p:nvSpPr>
          <p:cNvPr id="4" name="תיבת טקסט 3">
            <a:extLst>
              <a:ext uri="{FF2B5EF4-FFF2-40B4-BE49-F238E27FC236}">
                <a16:creationId xmlns:a16="http://schemas.microsoft.com/office/drawing/2014/main" id="{AA683D20-812B-6AB5-F0DF-638F2F657B8B}"/>
              </a:ext>
            </a:extLst>
          </p:cNvPr>
          <p:cNvSpPr txBox="1"/>
          <p:nvPr/>
        </p:nvSpPr>
        <p:spPr>
          <a:xfrm>
            <a:off x="6934199" y="2811606"/>
            <a:ext cx="3994151" cy="2677656"/>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en-US" sz="2400" dirty="0">
                <a:solidFill>
                  <a:srgbClr val="374151"/>
                </a:solidFill>
                <a:latin typeface="+mj-lt"/>
              </a:rPr>
              <a:t>Numerous events including</a:t>
            </a:r>
            <a:r>
              <a:rPr lang="en-US" sz="2400" b="0" i="0" dirty="0">
                <a:solidFill>
                  <a:srgbClr val="374151"/>
                </a:solidFill>
                <a:effectLst/>
                <a:latin typeface="+mj-lt"/>
              </a:rPr>
              <a:t> visits to Science and Nature Museums, science and technology centers, outdoor activities with green NGOs and environmental education centers, online </a:t>
            </a:r>
            <a:r>
              <a:rPr lang="en-US" sz="2400" b="0" i="0" dirty="0">
                <a:solidFill>
                  <a:srgbClr val="374151"/>
                </a:solidFill>
                <a:effectLst/>
                <a:latin typeface="+mj-lt"/>
                <a:cs typeface="Calibri" panose="020F0502020204030204" pitchFamily="34" charset="0"/>
              </a:rPr>
              <a:t>lectures.</a:t>
            </a:r>
            <a:endParaRPr lang="he-IL" sz="2400" b="1" dirty="0">
              <a:solidFill>
                <a:schemeClr val="accent1"/>
              </a:solidFill>
              <a:latin typeface="+mj-lt"/>
              <a:ea typeface="Calibri" panose="020F0502020204030204" pitchFamily="34" charset="0"/>
              <a:cs typeface="Calibri" panose="020F0502020204030204" pitchFamily="34" charset="0"/>
            </a:endParaRPr>
          </a:p>
        </p:txBody>
      </p:sp>
      <p:sp>
        <p:nvSpPr>
          <p:cNvPr id="15" name="תיבת טקסט 14">
            <a:extLst>
              <a:ext uri="{FF2B5EF4-FFF2-40B4-BE49-F238E27FC236}">
                <a16:creationId xmlns:a16="http://schemas.microsoft.com/office/drawing/2014/main" id="{0E02224C-6390-7385-0D79-7D42CDA4B983}"/>
              </a:ext>
            </a:extLst>
          </p:cNvPr>
          <p:cNvSpPr txBox="1"/>
          <p:nvPr/>
        </p:nvSpPr>
        <p:spPr>
          <a:xfrm>
            <a:off x="619336" y="228042"/>
            <a:ext cx="10563641" cy="523220"/>
          </a:xfrm>
          <a:prstGeom prst="rect">
            <a:avLst/>
          </a:prstGeom>
          <a:noFill/>
        </p:spPr>
        <p:txBody>
          <a:bodyPr wrap="square">
            <a:spAutoFit/>
          </a:bodyPr>
          <a:lstStyle/>
          <a:p>
            <a:r>
              <a:rPr lang="en-US" sz="2800" b="1" i="0" dirty="0">
                <a:solidFill>
                  <a:schemeClr val="accent2"/>
                </a:solidFill>
                <a:effectLst/>
                <a:latin typeface="Söhne"/>
              </a:rPr>
              <a:t>Peak events reflecting a learning process throughout the school year</a:t>
            </a:r>
            <a:endParaRPr lang="he-IL" sz="2800" dirty="0">
              <a:solidFill>
                <a:schemeClr val="accent2"/>
              </a:solidFill>
            </a:endParaRPr>
          </a:p>
        </p:txBody>
      </p:sp>
    </p:spTree>
    <p:extLst>
      <p:ext uri="{BB962C8B-B14F-4D97-AF65-F5344CB8AC3E}">
        <p14:creationId xmlns:p14="http://schemas.microsoft.com/office/powerpoint/2010/main" val="283914055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02F79B5BE87D40B73359BB004DC9B5" ma:contentTypeVersion="17" ma:contentTypeDescription="Create a new document." ma:contentTypeScope="" ma:versionID="df91b42384f9acd0dc9c7b2b0ca5a4fb">
  <xsd:schema xmlns:xsd="http://www.w3.org/2001/XMLSchema" xmlns:xs="http://www.w3.org/2001/XMLSchema" xmlns:p="http://schemas.microsoft.com/office/2006/metadata/properties" xmlns:ns2="99a2c2c3-fdcf-4e63-9c12-39b3de610a76" xmlns:ns3="a20aa909-956d-4941-9e8e-d4bf2c5fe97e" xmlns:ns4="985ec44e-1bab-4c0b-9df0-6ba128686fc9" targetNamespace="http://schemas.microsoft.com/office/2006/metadata/properties" ma:root="true" ma:fieldsID="5bdeaf74bd075ed71d0bb4235c38229e" ns2:_="" ns3:_="" ns4:_="">
    <xsd:import namespace="99a2c2c3-fdcf-4e63-9c12-39b3de610a76"/>
    <xsd:import namespace="a20aa909-956d-4941-9e8e-d4bf2c5fe97e"/>
    <xsd:import namespace="985ec44e-1bab-4c0b-9df0-6ba128686fc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Dateandtime" minOccurs="0"/>
                <xsd:element ref="ns2:MediaLengthInSeconds" minOccurs="0"/>
                <xsd:element ref="ns2: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9a2c2c3-fdcf-4e63-9c12-39b3de610a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Dateandtime" ma:index="20" nillable="true" ma:displayName="Date and time" ma:format="DateOnly" ma:internalName="Dateandtime">
      <xsd:simpleType>
        <xsd:restriction base="dms:DateTime"/>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20aa909-956d-4941-9e8e-d4bf2c5fe97e"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5ec44e-1bab-4c0b-9df0-6ba128686fc9" elementFormDefault="qualified">
    <xsd:import namespace="http://schemas.microsoft.com/office/2006/documentManagement/types"/>
    <xsd:import namespace="http://schemas.microsoft.com/office/infopath/2007/PartnerControls"/>
    <xsd:element name="TaxCatchAll" ma:index="24" nillable="true" ma:displayName="Taxonomy Catch All Column" ma:hidden="true" ma:list="{cb577e23-b539-4cbb-a753-31a04c3d9a02}" ma:internalName="TaxCatchAll" ma:showField="CatchAllData" ma:web="a20aa909-956d-4941-9e8e-d4bf2c5fe97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Dateandtime xmlns="99a2c2c3-fdcf-4e63-9c12-39b3de610a76" xsi:nil="true"/>
    <TaxCatchAll xmlns="985ec44e-1bab-4c0b-9df0-6ba128686fc9" xsi:nil="true"/>
    <lcf76f155ced4ddcb4097134ff3c332f xmlns="99a2c2c3-fdcf-4e63-9c12-39b3de610a76">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829C7EE6-38A3-48E6-93F3-0FABB095B9D2}"/>
</file>

<file path=customXml/itemProps2.xml><?xml version="1.0" encoding="utf-8"?>
<ds:datastoreItem xmlns:ds="http://schemas.openxmlformats.org/officeDocument/2006/customXml" ds:itemID="{F4A3C399-07E6-4A5B-80EA-EAE5EFCF8CA7}"/>
</file>

<file path=customXml/itemProps3.xml><?xml version="1.0" encoding="utf-8"?>
<ds:datastoreItem xmlns:ds="http://schemas.openxmlformats.org/officeDocument/2006/customXml" ds:itemID="{1A32BB99-AAA4-41A6-854D-3057FE399D17}"/>
</file>

<file path=docProps/app.xml><?xml version="1.0" encoding="utf-8"?>
<Properties xmlns="http://schemas.openxmlformats.org/officeDocument/2006/extended-properties" xmlns:vt="http://schemas.openxmlformats.org/officeDocument/2006/docPropsVTypes">
  <TotalTime>14627</TotalTime>
  <Words>2138</Words>
  <Application>Microsoft Office PowerPoint</Application>
  <PresentationFormat>מסך רחב</PresentationFormat>
  <Paragraphs>287</Paragraphs>
  <Slides>25</Slides>
  <Notes>12</Notes>
  <HiddenSlides>0</HiddenSlides>
  <MMClips>0</MMClips>
  <ScaleCrop>false</ScaleCrop>
  <HeadingPairs>
    <vt:vector size="6" baseType="variant">
      <vt:variant>
        <vt:lpstr>גופנים בשימוש</vt:lpstr>
      </vt:variant>
      <vt:variant>
        <vt:i4>16</vt:i4>
      </vt:variant>
      <vt:variant>
        <vt:lpstr>ערכת נושא</vt:lpstr>
      </vt:variant>
      <vt:variant>
        <vt:i4>1</vt:i4>
      </vt:variant>
      <vt:variant>
        <vt:lpstr>כותרות שקופיות</vt:lpstr>
      </vt:variant>
      <vt:variant>
        <vt:i4>25</vt:i4>
      </vt:variant>
    </vt:vector>
  </HeadingPairs>
  <TitlesOfParts>
    <vt:vector size="42" baseType="lpstr">
      <vt:lpstr>Arial</vt:lpstr>
      <vt:lpstr>Arimo</vt:lpstr>
      <vt:lpstr>Avenir Next LT Pro</vt:lpstr>
      <vt:lpstr>Calibri</vt:lpstr>
      <vt:lpstr>Calibri Light</vt:lpstr>
      <vt:lpstr>Fb HadasaNewBook</vt:lpstr>
      <vt:lpstr>Fira Sans Extra Condensed</vt:lpstr>
      <vt:lpstr>Livvic</vt:lpstr>
      <vt:lpstr>Montserrat ExtraBold</vt:lpstr>
      <vt:lpstr>Nunito</vt:lpstr>
      <vt:lpstr>Nunito Light</vt:lpstr>
      <vt:lpstr>Roboto</vt:lpstr>
      <vt:lpstr>Roboto Condensed Light</vt:lpstr>
      <vt:lpstr>Segoe UI</vt:lpstr>
      <vt:lpstr>Söhne</vt:lpstr>
      <vt:lpstr>Wingdings</vt:lpstr>
      <vt:lpstr>Office Theme</vt:lpstr>
      <vt:lpstr>Climate Change Education A new climate change education policy</vt:lpstr>
      <vt:lpstr>Rational</vt:lpstr>
      <vt:lpstr>מצגת של PowerPoint‏</vt:lpstr>
      <vt:lpstr>מצגת של PowerPoint‏</vt:lpstr>
      <vt:lpstr>Climate Change curriculum (draft) for Grades 8 and10  Accompanying glossary</vt:lpstr>
      <vt:lpstr>WhatsApp communities</vt:lpstr>
      <vt:lpstr>Number of Teachers participating in professional development (PD)</vt:lpstr>
      <vt:lpstr>Promoting student initiative in Climate Change   Call for school participation at 2023-2024</vt:lpstr>
      <vt:lpstr>מצגת של PowerPoint‏</vt:lpstr>
      <vt:lpstr>מצגת של PowerPoint‏</vt:lpstr>
      <vt:lpstr>Additional Slides</vt:lpstr>
      <vt:lpstr>The development process of  Climate change program</vt:lpstr>
      <vt:lpstr>Success benchmark Ministry of Education 5 year plan</vt:lpstr>
      <vt:lpstr>Goals Ministry of Education 5 year plan</vt:lpstr>
      <vt:lpstr>מצגת של PowerPoint‏</vt:lpstr>
      <vt:lpstr>Emotional aspects of children and youth coping with climate change | psychological and counselor service</vt:lpstr>
      <vt:lpstr>ISDG  initiatives to the UN</vt:lpstr>
      <vt:lpstr>מצגת של PowerPoint‏</vt:lpstr>
      <vt:lpstr>מצגת של PowerPoint‏</vt:lpstr>
      <vt:lpstr>The national pedagogical policy The graduate figure</vt:lpstr>
      <vt:lpstr>מצגת של PowerPoint‏</vt:lpstr>
      <vt:lpstr>מצגת של PowerPoint‏</vt:lpstr>
      <vt:lpstr>skills</vt:lpstr>
      <vt:lpstr>Global Literacy</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חינוך אקלימי  וחינוך בעת שינוי האקלים  17.2.2022</dc:title>
  <dc:creator>Emuna Carmel</dc:creator>
  <cp:lastModifiedBy>Gilmor Keshet</cp:lastModifiedBy>
  <cp:revision>271</cp:revision>
  <dcterms:created xsi:type="dcterms:W3CDTF">2022-02-16T13:01:26Z</dcterms:created>
  <dcterms:modified xsi:type="dcterms:W3CDTF">2023-05-23T18:32:37Z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0x010100B302F79B5BE87D40B73359BB004DC9B5</vt:lpwstr>
  </property>
</Properties>
</file>