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B9A8F91-90B9-4CB7-8369-1BC839611FDB}">
          <p14:sldIdLst>
            <p14:sldId id="256"/>
            <p14:sldId id="257"/>
            <p14:sldId id="260"/>
            <p14:sldId id="259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E8629-D7AF-442B-AD67-208B3FF5825A}" v="3" dt="2023-05-23T13:58:06.644"/>
    <p1510:client id="{DC5C72A4-67E9-4765-AD31-330B919731EA}" v="3" dt="2023-05-24T08:01:27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Mueller" userId="b8b87b2b-eda4-44e0-9f77-97a24730064b" providerId="ADAL" clId="{DC5C72A4-67E9-4765-AD31-330B919731EA}"/>
    <pc:docChg chg="modSld">
      <pc:chgData name="Laura Mueller" userId="b8b87b2b-eda4-44e0-9f77-97a24730064b" providerId="ADAL" clId="{DC5C72A4-67E9-4765-AD31-330B919731EA}" dt="2023-05-24T08:03:24.760" v="94" actId="20577"/>
      <pc:docMkLst>
        <pc:docMk/>
      </pc:docMkLst>
      <pc:sldChg chg="addSp modSp mod">
        <pc:chgData name="Laura Mueller" userId="b8b87b2b-eda4-44e0-9f77-97a24730064b" providerId="ADAL" clId="{DC5C72A4-67E9-4765-AD31-330B919731EA}" dt="2023-05-24T08:03:09.949" v="93" actId="20577"/>
        <pc:sldMkLst>
          <pc:docMk/>
          <pc:sldMk cId="2791581887" sldId="256"/>
        </pc:sldMkLst>
        <pc:spChg chg="add mod">
          <ac:chgData name="Laura Mueller" userId="b8b87b2b-eda4-44e0-9f77-97a24730064b" providerId="ADAL" clId="{DC5C72A4-67E9-4765-AD31-330B919731EA}" dt="2023-05-24T08:03:09.949" v="93" actId="20577"/>
          <ac:spMkLst>
            <pc:docMk/>
            <pc:sldMk cId="2791581887" sldId="256"/>
            <ac:spMk id="4" creationId="{AC896A18-8012-FA6F-A15F-09B748E0066B}"/>
          </ac:spMkLst>
        </pc:spChg>
        <pc:spChg chg="mod">
          <ac:chgData name="Laura Mueller" userId="b8b87b2b-eda4-44e0-9f77-97a24730064b" providerId="ADAL" clId="{DC5C72A4-67E9-4765-AD31-330B919731EA}" dt="2023-05-24T08:00:39.798" v="0" actId="20577"/>
          <ac:spMkLst>
            <pc:docMk/>
            <pc:sldMk cId="2791581887" sldId="256"/>
            <ac:spMk id="6" creationId="{40755A43-C32A-A8F0-34D9-EF5F495B301D}"/>
          </ac:spMkLst>
        </pc:spChg>
      </pc:sldChg>
      <pc:sldChg chg="modSp mod">
        <pc:chgData name="Laura Mueller" userId="b8b87b2b-eda4-44e0-9f77-97a24730064b" providerId="ADAL" clId="{DC5C72A4-67E9-4765-AD31-330B919731EA}" dt="2023-05-24T08:03:24.760" v="94" actId="20577"/>
        <pc:sldMkLst>
          <pc:docMk/>
          <pc:sldMk cId="745769595" sldId="259"/>
        </pc:sldMkLst>
        <pc:spChg chg="mod">
          <ac:chgData name="Laura Mueller" userId="b8b87b2b-eda4-44e0-9f77-97a24730064b" providerId="ADAL" clId="{DC5C72A4-67E9-4765-AD31-330B919731EA}" dt="2023-05-24T08:03:24.760" v="94" actId="20577"/>
          <ac:spMkLst>
            <pc:docMk/>
            <pc:sldMk cId="745769595" sldId="259"/>
            <ac:spMk id="3" creationId="{DA6B1A68-25AF-8C7D-7148-234E4320BFA8}"/>
          </ac:spMkLst>
        </pc:spChg>
      </pc:sldChg>
    </pc:docChg>
  </pc:docChgLst>
  <pc:docChgLst>
    <pc:chgData name="Melissa Archer" userId="31d0691f-e3b6-478e-9c6a-1e691f1e658c" providerId="ADAL" clId="{0C6E8629-D7AF-442B-AD67-208B3FF5825A}"/>
    <pc:docChg chg="undo custSel addSld delSld modSld addSection delSection modSection">
      <pc:chgData name="Melissa Archer" userId="31d0691f-e3b6-478e-9c6a-1e691f1e658c" providerId="ADAL" clId="{0C6E8629-D7AF-442B-AD67-208B3FF5825A}" dt="2023-05-24T07:44:55.925" v="722" actId="20577"/>
      <pc:docMkLst>
        <pc:docMk/>
      </pc:docMkLst>
      <pc:sldChg chg="addSp delSp modSp mod setBg">
        <pc:chgData name="Melissa Archer" userId="31d0691f-e3b6-478e-9c6a-1e691f1e658c" providerId="ADAL" clId="{0C6E8629-D7AF-442B-AD67-208B3FF5825A}" dt="2023-05-24T07:44:55.925" v="722" actId="20577"/>
        <pc:sldMkLst>
          <pc:docMk/>
          <pc:sldMk cId="2791581887" sldId="256"/>
        </pc:sldMkLst>
        <pc:spChg chg="mod">
          <ac:chgData name="Melissa Archer" userId="31d0691f-e3b6-478e-9c6a-1e691f1e658c" providerId="ADAL" clId="{0C6E8629-D7AF-442B-AD67-208B3FF5825A}" dt="2023-05-23T13:57:41.796" v="37" actId="14100"/>
          <ac:spMkLst>
            <pc:docMk/>
            <pc:sldMk cId="2791581887" sldId="256"/>
            <ac:spMk id="2" creationId="{11142854-33BC-4CA3-596E-D1BB52836730}"/>
          </ac:spMkLst>
        </pc:spChg>
        <pc:spChg chg="mod">
          <ac:chgData name="Melissa Archer" userId="31d0691f-e3b6-478e-9c6a-1e691f1e658c" providerId="ADAL" clId="{0C6E8629-D7AF-442B-AD67-208B3FF5825A}" dt="2023-05-23T13:59:01.567" v="51" actId="14100"/>
          <ac:spMkLst>
            <pc:docMk/>
            <pc:sldMk cId="2791581887" sldId="256"/>
            <ac:spMk id="3" creationId="{C81816FE-5681-815E-3258-E49C7D2FF192}"/>
          </ac:spMkLst>
        </pc:spChg>
        <pc:spChg chg="add mod">
          <ac:chgData name="Melissa Archer" userId="31d0691f-e3b6-478e-9c6a-1e691f1e658c" providerId="ADAL" clId="{0C6E8629-D7AF-442B-AD67-208B3FF5825A}" dt="2023-05-24T07:44:55.925" v="722" actId="20577"/>
          <ac:spMkLst>
            <pc:docMk/>
            <pc:sldMk cId="2791581887" sldId="256"/>
            <ac:spMk id="6" creationId="{40755A43-C32A-A8F0-34D9-EF5F495B301D}"/>
          </ac:spMkLst>
        </pc:spChg>
        <pc:spChg chg="add">
          <ac:chgData name="Melissa Archer" userId="31d0691f-e3b6-478e-9c6a-1e691f1e658c" providerId="ADAL" clId="{0C6E8629-D7AF-442B-AD67-208B3FF5825A}" dt="2023-05-23T13:50:19.880" v="4" actId="26606"/>
          <ac:spMkLst>
            <pc:docMk/>
            <pc:sldMk cId="2791581887" sldId="256"/>
            <ac:spMk id="10" creationId="{6DBF50F6-DD88-4D9F-B7D3-79B989980940}"/>
          </ac:spMkLst>
        </pc:spChg>
        <pc:spChg chg="add">
          <ac:chgData name="Melissa Archer" userId="31d0691f-e3b6-478e-9c6a-1e691f1e658c" providerId="ADAL" clId="{0C6E8629-D7AF-442B-AD67-208B3FF5825A}" dt="2023-05-23T13:50:19.880" v="4" actId="26606"/>
          <ac:spMkLst>
            <pc:docMk/>
            <pc:sldMk cId="2791581887" sldId="256"/>
            <ac:spMk id="12" creationId="{916BBDC2-6929-469E-B7C4-A03E77BF94B0}"/>
          </ac:spMkLst>
        </pc:spChg>
        <pc:grpChg chg="add">
          <ac:chgData name="Melissa Archer" userId="31d0691f-e3b6-478e-9c6a-1e691f1e658c" providerId="ADAL" clId="{0C6E8629-D7AF-442B-AD67-208B3FF5825A}" dt="2023-05-23T13:50:19.880" v="4" actId="26606"/>
          <ac:grpSpMkLst>
            <pc:docMk/>
            <pc:sldMk cId="2791581887" sldId="256"/>
            <ac:grpSpMk id="14" creationId="{C344E6B5-C9F5-4338-9E33-003B12373104}"/>
          </ac:grpSpMkLst>
        </pc:grpChg>
        <pc:grpChg chg="add">
          <ac:chgData name="Melissa Archer" userId="31d0691f-e3b6-478e-9c6a-1e691f1e658c" providerId="ADAL" clId="{0C6E8629-D7AF-442B-AD67-208B3FF5825A}" dt="2023-05-23T13:50:19.880" v="4" actId="26606"/>
          <ac:grpSpMkLst>
            <pc:docMk/>
            <pc:sldMk cId="2791581887" sldId="256"/>
            <ac:grpSpMk id="20" creationId="{FDFEDBF7-8E2C-46B8-9095-AE1D77E21773}"/>
          </ac:grpSpMkLst>
        </pc:grpChg>
        <pc:picChg chg="add del mod ord">
          <ac:chgData name="Melissa Archer" userId="31d0691f-e3b6-478e-9c6a-1e691f1e658c" providerId="ADAL" clId="{0C6E8629-D7AF-442B-AD67-208B3FF5825A}" dt="2023-05-23T14:19:19.128" v="174" actId="478"/>
          <ac:picMkLst>
            <pc:docMk/>
            <pc:sldMk cId="2791581887" sldId="256"/>
            <ac:picMk id="5" creationId="{8E896D85-3EAB-F14A-9A89-2B7A4C1D4E9B}"/>
          </ac:picMkLst>
        </pc:picChg>
      </pc:sldChg>
      <pc:sldChg chg="addSp delSp modSp mod setBg">
        <pc:chgData name="Melissa Archer" userId="31d0691f-e3b6-478e-9c6a-1e691f1e658c" providerId="ADAL" clId="{0C6E8629-D7AF-442B-AD67-208B3FF5825A}" dt="2023-05-23T14:30:30.871" v="378" actId="2711"/>
        <pc:sldMkLst>
          <pc:docMk/>
          <pc:sldMk cId="1430641919" sldId="257"/>
        </pc:sldMkLst>
        <pc:spChg chg="mod">
          <ac:chgData name="Melissa Archer" userId="31d0691f-e3b6-478e-9c6a-1e691f1e658c" providerId="ADAL" clId="{0C6E8629-D7AF-442B-AD67-208B3FF5825A}" dt="2023-05-23T14:22:39.793" v="211" actId="20577"/>
          <ac:spMkLst>
            <pc:docMk/>
            <pc:sldMk cId="1430641919" sldId="257"/>
            <ac:spMk id="2" creationId="{8D81DD2A-F4BF-32B6-A694-E24CB2CFF9B4}"/>
          </ac:spMkLst>
        </pc:spChg>
        <pc:spChg chg="mod">
          <ac:chgData name="Melissa Archer" userId="31d0691f-e3b6-478e-9c6a-1e691f1e658c" providerId="ADAL" clId="{0C6E8629-D7AF-442B-AD67-208B3FF5825A}" dt="2023-05-23T14:30:30.871" v="378" actId="2711"/>
          <ac:spMkLst>
            <pc:docMk/>
            <pc:sldMk cId="1430641919" sldId="257"/>
            <ac:spMk id="3" creationId="{DA6B1A68-25AF-8C7D-7148-234E4320BFA8}"/>
          </ac:spMkLst>
        </pc:spChg>
        <pc:spChg chg="add">
          <ac:chgData name="Melissa Archer" userId="31d0691f-e3b6-478e-9c6a-1e691f1e658c" providerId="ADAL" clId="{0C6E8629-D7AF-442B-AD67-208B3FF5825A}" dt="2023-05-23T13:51:09.495" v="8" actId="26606"/>
          <ac:spMkLst>
            <pc:docMk/>
            <pc:sldMk cId="1430641919" sldId="257"/>
            <ac:spMk id="8" creationId="{D038248A-211C-4EEC-8401-C761B929FB52}"/>
          </ac:spMkLst>
        </pc:spChg>
        <pc:spChg chg="add">
          <ac:chgData name="Melissa Archer" userId="31d0691f-e3b6-478e-9c6a-1e691f1e658c" providerId="ADAL" clId="{0C6E8629-D7AF-442B-AD67-208B3FF5825A}" dt="2023-05-23T13:51:09.495" v="8" actId="26606"/>
          <ac:spMkLst>
            <pc:docMk/>
            <pc:sldMk cId="1430641919" sldId="257"/>
            <ac:spMk id="10" creationId="{C30A849F-66D9-40C8-BEC8-35AFF8F4568F}"/>
          </ac:spMkLst>
        </pc:spChg>
        <pc:grpChg chg="add">
          <ac:chgData name="Melissa Archer" userId="31d0691f-e3b6-478e-9c6a-1e691f1e658c" providerId="ADAL" clId="{0C6E8629-D7AF-442B-AD67-208B3FF5825A}" dt="2023-05-23T13:51:09.495" v="8" actId="26606"/>
          <ac:grpSpMkLst>
            <pc:docMk/>
            <pc:sldMk cId="1430641919" sldId="257"/>
            <ac:grpSpMk id="12" creationId="{04542298-A2B1-480F-A11C-A40EDD19B857}"/>
          </ac:grpSpMkLst>
        </pc:grpChg>
        <pc:grpChg chg="add">
          <ac:chgData name="Melissa Archer" userId="31d0691f-e3b6-478e-9c6a-1e691f1e658c" providerId="ADAL" clId="{0C6E8629-D7AF-442B-AD67-208B3FF5825A}" dt="2023-05-23T13:51:09.495" v="8" actId="26606"/>
          <ac:grpSpMkLst>
            <pc:docMk/>
            <pc:sldMk cId="1430641919" sldId="257"/>
            <ac:grpSpMk id="18" creationId="{2A5C9C35-2375-49EB-B99C-17C87D42FE7C}"/>
          </ac:grpSpMkLst>
        </pc:grpChg>
        <pc:picChg chg="add del mod ord">
          <ac:chgData name="Melissa Archer" userId="31d0691f-e3b6-478e-9c6a-1e691f1e658c" providerId="ADAL" clId="{0C6E8629-D7AF-442B-AD67-208B3FF5825A}" dt="2023-05-23T14:19:21.492" v="175" actId="478"/>
          <ac:picMkLst>
            <pc:docMk/>
            <pc:sldMk cId="1430641919" sldId="257"/>
            <ac:picMk id="5" creationId="{6705FF74-3FC7-42DD-65F3-03CE7AB56C6E}"/>
          </ac:picMkLst>
        </pc:picChg>
      </pc:sldChg>
      <pc:sldChg chg="new del">
        <pc:chgData name="Melissa Archer" userId="31d0691f-e3b6-478e-9c6a-1e691f1e658c" providerId="ADAL" clId="{0C6E8629-D7AF-442B-AD67-208B3FF5825A}" dt="2023-05-23T14:15:43.499" v="106" actId="2696"/>
        <pc:sldMkLst>
          <pc:docMk/>
          <pc:sldMk cId="1936136554" sldId="258"/>
        </pc:sldMkLst>
      </pc:sldChg>
      <pc:sldChg chg="modSp new del mod">
        <pc:chgData name="Melissa Archer" userId="31d0691f-e3b6-478e-9c6a-1e691f1e658c" providerId="ADAL" clId="{0C6E8629-D7AF-442B-AD67-208B3FF5825A}" dt="2023-05-23T14:16:47.459" v="130" actId="2696"/>
        <pc:sldMkLst>
          <pc:docMk/>
          <pc:sldMk cId="4086708122" sldId="258"/>
        </pc:sldMkLst>
        <pc:spChg chg="mod">
          <ac:chgData name="Melissa Archer" userId="31d0691f-e3b6-478e-9c6a-1e691f1e658c" providerId="ADAL" clId="{0C6E8629-D7AF-442B-AD67-208B3FF5825A}" dt="2023-05-23T14:16:21.804" v="125" actId="20577"/>
          <ac:spMkLst>
            <pc:docMk/>
            <pc:sldMk cId="4086708122" sldId="258"/>
            <ac:spMk id="2" creationId="{D8ABD46C-2AA6-9570-0EA2-46F71AC0B211}"/>
          </ac:spMkLst>
        </pc:spChg>
      </pc:sldChg>
      <pc:sldChg chg="delSp modSp add mod">
        <pc:chgData name="Melissa Archer" userId="31d0691f-e3b6-478e-9c6a-1e691f1e658c" providerId="ADAL" clId="{0C6E8629-D7AF-442B-AD67-208B3FF5825A}" dt="2023-05-23T15:54:47.943" v="721" actId="5793"/>
        <pc:sldMkLst>
          <pc:docMk/>
          <pc:sldMk cId="745769595" sldId="259"/>
        </pc:sldMkLst>
        <pc:spChg chg="mod">
          <ac:chgData name="Melissa Archer" userId="31d0691f-e3b6-478e-9c6a-1e691f1e658c" providerId="ADAL" clId="{0C6E8629-D7AF-442B-AD67-208B3FF5825A}" dt="2023-05-23T14:48:24.147" v="559" actId="20577"/>
          <ac:spMkLst>
            <pc:docMk/>
            <pc:sldMk cId="745769595" sldId="259"/>
            <ac:spMk id="2" creationId="{8D81DD2A-F4BF-32B6-A694-E24CB2CFF9B4}"/>
          </ac:spMkLst>
        </pc:spChg>
        <pc:spChg chg="mod">
          <ac:chgData name="Melissa Archer" userId="31d0691f-e3b6-478e-9c6a-1e691f1e658c" providerId="ADAL" clId="{0C6E8629-D7AF-442B-AD67-208B3FF5825A}" dt="2023-05-23T15:54:47.943" v="721" actId="5793"/>
          <ac:spMkLst>
            <pc:docMk/>
            <pc:sldMk cId="745769595" sldId="259"/>
            <ac:spMk id="3" creationId="{DA6B1A68-25AF-8C7D-7148-234E4320BFA8}"/>
          </ac:spMkLst>
        </pc:spChg>
        <pc:picChg chg="del">
          <ac:chgData name="Melissa Archer" userId="31d0691f-e3b6-478e-9c6a-1e691f1e658c" providerId="ADAL" clId="{0C6E8629-D7AF-442B-AD67-208B3FF5825A}" dt="2023-05-23T14:19:27.567" v="177" actId="478"/>
          <ac:picMkLst>
            <pc:docMk/>
            <pc:sldMk cId="745769595" sldId="259"/>
            <ac:picMk id="5" creationId="{6705FF74-3FC7-42DD-65F3-03CE7AB56C6E}"/>
          </ac:picMkLst>
        </pc:picChg>
      </pc:sldChg>
      <pc:sldChg chg="modSp new del mod">
        <pc:chgData name="Melissa Archer" userId="31d0691f-e3b6-478e-9c6a-1e691f1e658c" providerId="ADAL" clId="{0C6E8629-D7AF-442B-AD67-208B3FF5825A}" dt="2023-05-23T14:15:39.378" v="105" actId="2696"/>
        <pc:sldMkLst>
          <pc:docMk/>
          <pc:sldMk cId="873772463" sldId="259"/>
        </pc:sldMkLst>
        <pc:spChg chg="mod">
          <ac:chgData name="Melissa Archer" userId="31d0691f-e3b6-478e-9c6a-1e691f1e658c" providerId="ADAL" clId="{0C6E8629-D7AF-442B-AD67-208B3FF5825A}" dt="2023-05-23T14:14:15.431" v="104" actId="5793"/>
          <ac:spMkLst>
            <pc:docMk/>
            <pc:sldMk cId="873772463" sldId="259"/>
            <ac:spMk id="3" creationId="{FDD27DA9-8EFD-90E6-7299-F3EE758C04F4}"/>
          </ac:spMkLst>
        </pc:spChg>
      </pc:sldChg>
      <pc:sldChg chg="delSp modSp add mod">
        <pc:chgData name="Melissa Archer" userId="31d0691f-e3b6-478e-9c6a-1e691f1e658c" providerId="ADAL" clId="{0C6E8629-D7AF-442B-AD67-208B3FF5825A}" dt="2023-05-23T14:59:00.250" v="707" actId="20577"/>
        <pc:sldMkLst>
          <pc:docMk/>
          <pc:sldMk cId="2576268710" sldId="260"/>
        </pc:sldMkLst>
        <pc:spChg chg="mod">
          <ac:chgData name="Melissa Archer" userId="31d0691f-e3b6-478e-9c6a-1e691f1e658c" providerId="ADAL" clId="{0C6E8629-D7AF-442B-AD67-208B3FF5825A}" dt="2023-05-23T14:59:00.250" v="707" actId="20577"/>
          <ac:spMkLst>
            <pc:docMk/>
            <pc:sldMk cId="2576268710" sldId="260"/>
            <ac:spMk id="3" creationId="{DA6B1A68-25AF-8C7D-7148-234E4320BFA8}"/>
          </ac:spMkLst>
        </pc:spChg>
        <pc:picChg chg="del">
          <ac:chgData name="Melissa Archer" userId="31d0691f-e3b6-478e-9c6a-1e691f1e658c" providerId="ADAL" clId="{0C6E8629-D7AF-442B-AD67-208B3FF5825A}" dt="2023-05-23T14:19:24.279" v="176" actId="478"/>
          <ac:picMkLst>
            <pc:docMk/>
            <pc:sldMk cId="2576268710" sldId="260"/>
            <ac:picMk id="5" creationId="{6705FF74-3FC7-42DD-65F3-03CE7AB56C6E}"/>
          </ac:picMkLst>
        </pc:picChg>
      </pc:sldChg>
      <pc:sldChg chg="addSp delSp modSp new mod setBg">
        <pc:chgData name="Melissa Archer" userId="31d0691f-e3b6-478e-9c6a-1e691f1e658c" providerId="ADAL" clId="{0C6E8629-D7AF-442B-AD67-208B3FF5825A}" dt="2023-05-23T14:58:19.289" v="701" actId="255"/>
        <pc:sldMkLst>
          <pc:docMk/>
          <pc:sldMk cId="3550935100" sldId="261"/>
        </pc:sldMkLst>
        <pc:spChg chg="del mod">
          <ac:chgData name="Melissa Archer" userId="31d0691f-e3b6-478e-9c6a-1e691f1e658c" providerId="ADAL" clId="{0C6E8629-D7AF-442B-AD67-208B3FF5825A}" dt="2023-05-23T14:56:33.178" v="686" actId="478"/>
          <ac:spMkLst>
            <pc:docMk/>
            <pc:sldMk cId="3550935100" sldId="261"/>
            <ac:spMk id="2" creationId="{CE0B8A40-AA67-1276-0B2D-F88D6F835F7C}"/>
          </ac:spMkLst>
        </pc:spChg>
        <pc:spChg chg="mod">
          <ac:chgData name="Melissa Archer" userId="31d0691f-e3b6-478e-9c6a-1e691f1e658c" providerId="ADAL" clId="{0C6E8629-D7AF-442B-AD67-208B3FF5825A}" dt="2023-05-23T14:58:19.289" v="701" actId="255"/>
          <ac:spMkLst>
            <pc:docMk/>
            <pc:sldMk cId="3550935100" sldId="261"/>
            <ac:spMk id="3" creationId="{C38F0C7D-2576-AD72-4033-C935CC82368A}"/>
          </ac:spMkLst>
        </pc:spChg>
        <pc:spChg chg="add">
          <ac:chgData name="Melissa Archer" userId="31d0691f-e3b6-478e-9c6a-1e691f1e658c" providerId="ADAL" clId="{0C6E8629-D7AF-442B-AD67-208B3FF5825A}" dt="2023-05-23T14:56:50.979" v="688" actId="26606"/>
          <ac:spMkLst>
            <pc:docMk/>
            <pc:sldMk cId="3550935100" sldId="261"/>
            <ac:spMk id="8" creationId="{D038248A-211C-4EEC-8401-C761B929FB52}"/>
          </ac:spMkLst>
        </pc:spChg>
        <pc:spChg chg="add">
          <ac:chgData name="Melissa Archer" userId="31d0691f-e3b6-478e-9c6a-1e691f1e658c" providerId="ADAL" clId="{0C6E8629-D7AF-442B-AD67-208B3FF5825A}" dt="2023-05-23T14:56:50.979" v="688" actId="26606"/>
          <ac:spMkLst>
            <pc:docMk/>
            <pc:sldMk cId="3550935100" sldId="261"/>
            <ac:spMk id="10" creationId="{C30A849F-66D9-40C8-BEC8-35AFF8F4568F}"/>
          </ac:spMkLst>
        </pc:spChg>
        <pc:grpChg chg="add">
          <ac:chgData name="Melissa Archer" userId="31d0691f-e3b6-478e-9c6a-1e691f1e658c" providerId="ADAL" clId="{0C6E8629-D7AF-442B-AD67-208B3FF5825A}" dt="2023-05-23T14:56:50.979" v="688" actId="26606"/>
          <ac:grpSpMkLst>
            <pc:docMk/>
            <pc:sldMk cId="3550935100" sldId="261"/>
            <ac:grpSpMk id="12" creationId="{04542298-A2B1-480F-A11C-A40EDD19B857}"/>
          </ac:grpSpMkLst>
        </pc:grpChg>
        <pc:grpChg chg="add">
          <ac:chgData name="Melissa Archer" userId="31d0691f-e3b6-478e-9c6a-1e691f1e658c" providerId="ADAL" clId="{0C6E8629-D7AF-442B-AD67-208B3FF5825A}" dt="2023-05-23T14:56:50.979" v="688" actId="26606"/>
          <ac:grpSpMkLst>
            <pc:docMk/>
            <pc:sldMk cId="3550935100" sldId="261"/>
            <ac:grpSpMk id="18" creationId="{2A5C9C35-2375-49EB-B99C-17C87D42FE7C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3D69A-3394-3148-BC95-A88384006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86B9C-AAD8-A14E-A063-7E9839032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70296-F140-D953-5657-C3BBB219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83A3B-631B-3B5C-DD1A-CBB0402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020DD-314B-AA34-3242-4A5C9047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67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4B93B-0A34-C02E-6FCC-1381EE60D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856CE-C44D-6A13-11CD-02F40366C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535B1-E3DB-0C8F-C477-1A15E2413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B5CD6-8FD8-B9FC-14D1-9DEDFD0C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BA588-36A8-4B2E-AAF8-3CB6D198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79FF62-B0FA-7666-8AC3-6DAFC0CC0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8B8AF-7D6F-8F65-2D26-C819521A6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86BC4-7E4B-A7E9-A52E-E186A4EDA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928A6-897D-B831-EB73-93E92E540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B1C0-674D-FAFD-5808-6F5F16D6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7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AB941-02BC-9671-5207-9AB4B1F5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5FDF4-6776-8923-DE73-2BF5C3B66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9C88C-F420-30AA-C06A-E8382CAF5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25DD5-FD74-97F4-86C2-3EC1FA9FF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6F896-62DC-4037-2556-3470A800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6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3BD0-EB8C-CC14-A710-944BD3D10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A1745-6E74-9C9F-A096-FC40DDFE2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7C206-7F85-BC2F-8BCE-36A004916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AB61B-99B3-57E4-DF61-FFD4FC3B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40775-5491-038B-A12B-20EACFF30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51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52636-312C-5826-961D-91931E9E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18FFF-3B08-4756-CA6B-6DBC9DB8B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B3256-E715-DC6F-9649-8ECF1A3D0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65012-834F-2141-2424-59932974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3E343F-FA25-0F2F-878E-065AD88B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693294-95B0-0EAC-A441-01EFA15C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1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D64E-F9C2-B226-A5CA-D9C845FD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244B2-F530-1726-5CE0-D9EFA327A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E1027-9A63-9768-926D-F79559D3F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CCD3AC-9A91-765B-EB0D-C3DD36BABD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B64E3D-B7D8-E4C9-6E41-872820E9C1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B66416-D3CA-3BC5-7FAE-74935710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BEA6F-4746-FB9D-8E7F-805AE91F0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189FAC-B6D7-D997-DA62-8961A3829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83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AB0C3-2E93-C7A3-A8B1-191172C3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19FB1B-AB5C-125A-319F-DE1A00DF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EF702-5C81-30C1-21DE-FB7AE8BC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4F783-8373-E5E1-6A95-F666E969E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54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620022-025C-6089-937D-5FBE0867A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52E47C-99DD-50E4-D7B3-9EA1F99F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B5AEB-8C8E-EC92-9EAB-3585AF986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1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607A5-EF14-D813-C756-A7FEC5243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AA100-D67C-F310-8473-2D9EB14E3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CE2F7-AD76-7EE8-E06B-080B4C33E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1C2C1-79FA-C121-93D7-6DC97901C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DC1C4-9F4D-49A9-C943-C91058960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B6E3E-BCB1-250F-E693-495D6329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81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2345B-EACB-06B4-6ED8-2D6B69744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17F5EB-80F9-A4AB-5275-845656940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ED6A6-A50C-31E6-2AAD-71A0936D2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4E56C-12E6-6651-6169-A3D99584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51881-AA3F-34B6-AB28-58A5D4D8D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03EB3-A948-5C9A-EA24-04E72833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3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EA0699-7E4E-3B6F-67F7-CEF655413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908F9-993D-240D-FBB2-B950A79A4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6639A-6349-B44F-C362-1A3873ABB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3EFE-6C6D-45FE-819A-0350E48DDE67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031F9-7562-92DE-2A85-5CB6CD89C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E600F-997D-1AC7-45D1-80060CA88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75EFE-4EDB-4CE7-A633-FE7CC4F39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34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DBF50F6-DD88-4D9F-B7D3-79B989980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6BBDC2-6929-469E-B7C4-A03E77BF9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142854-33BC-4CA3-596E-D1BB52836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199" y="2406403"/>
            <a:ext cx="10640754" cy="211956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Task Force on Vehicular Communication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816FE-5681-815E-3258-E49C7D2FF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9440" y="4300747"/>
            <a:ext cx="8112364" cy="38512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Information sharing with GRVA</a:t>
            </a:r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344E6B5-C9F5-4338-9E33-003B12373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2" y="170309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0B0F8D-9E81-4DE8-95D5-1A26E9390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30BA43A-83E9-4C67-92A6-F247FB370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F3A0CC-EBFE-405D-B0C0-27DE361ED5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F2E853E-B55A-4FFD-B90E-6FB4F31BD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DFEDBF7-8E2C-46B8-9095-AE1D77E21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4" y="4560733"/>
            <a:ext cx="3061445" cy="2297266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0202872-FBB0-4F11-BC49-9FB400B21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EB2F40-D411-4D44-9638-AE0342C7F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07F7D91-A991-4196-AF73-327E04B56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78739A9-E67C-40E5-9468-0A68AEC54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0755A43-C32A-A8F0-34D9-EF5F495B301D}"/>
              </a:ext>
            </a:extLst>
          </p:cNvPr>
          <p:cNvSpPr txBox="1"/>
          <p:nvPr/>
        </p:nvSpPr>
        <p:spPr>
          <a:xfrm>
            <a:off x="8573117" y="128510"/>
            <a:ext cx="3637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Informal document </a:t>
            </a:r>
            <a:r>
              <a:rPr lang="en-US" dirty="0"/>
              <a:t>GRVA-16-43</a:t>
            </a:r>
          </a:p>
          <a:p>
            <a:r>
              <a:rPr lang="en-US" dirty="0"/>
              <a:t>16</a:t>
            </a:r>
            <a:r>
              <a:rPr lang="en-US" baseline="30000" dirty="0"/>
              <a:t>th</a:t>
            </a:r>
            <a:r>
              <a:rPr lang="en-US" dirty="0"/>
              <a:t> GRVA, 22-26 May 2023</a:t>
            </a:r>
          </a:p>
          <a:p>
            <a:r>
              <a:rPr lang="en-US" dirty="0"/>
              <a:t>Provisional agenda item 5(c)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896A18-8012-FA6F-A15F-09B748E0066B}"/>
              </a:ext>
            </a:extLst>
          </p:cNvPr>
          <p:cNvSpPr txBox="1"/>
          <p:nvPr/>
        </p:nvSpPr>
        <p:spPr>
          <a:xfrm>
            <a:off x="235597" y="128510"/>
            <a:ext cx="3637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Submitted by the Co-Chairs of the TF on Vehicular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58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81DD2A-F4BF-32B6-A694-E24CB2C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26" y="11992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Mandate from WP.29 to the IWG on ITS</a:t>
            </a:r>
            <a:endParaRPr lang="en-GB" sz="40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1A68-25AF-8C7D-7148-234E4320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3" y="1874513"/>
            <a:ext cx="9833548" cy="374564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i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Extract from WP.29 Report ECE/TRANS/WP.29/1171</a:t>
            </a:r>
            <a:endParaRPr lang="en-GB" sz="2000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36. The Chair highlighted the overall positive support by ITC for WP.29 activities and opened discussion on IT C decision No. 55. The Chair of GRVA proposed that the IWG on ITS address the ITC request on communication protocols between Electric Vehicles (EVs) and recharging infrastructure, in a similar way as done for the request to address V2V communication.</a:t>
            </a:r>
            <a:endParaRPr lang="en-GB" sz="2000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37. The Chair of the IWG on ITS supported such approach to have the IWG on ITS first consider the issue and to propose WP.29 a way forward, including potential distribution of activities among the relevant GRs. The Chair of GRPE supported this idea.</a:t>
            </a:r>
            <a:endParaRPr lang="en-GB" sz="2000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38. WP.29 agreed that the IWG on ITS would address the ITC request related to the communication protocols between EVs and their recharging infrastructure.</a:t>
            </a:r>
            <a:endParaRPr lang="en-GB" sz="2000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endParaRPr lang="en-GB" sz="15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30641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81DD2A-F4BF-32B6-A694-E24CB2C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26" y="11992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1</a:t>
            </a:r>
            <a:r>
              <a:rPr lang="en-US" sz="4000" baseline="30000" dirty="0">
                <a:solidFill>
                  <a:schemeClr val="tx2"/>
                </a:solidFill>
              </a:rPr>
              <a:t>st</a:t>
            </a:r>
            <a:r>
              <a:rPr lang="en-US" sz="4000" dirty="0">
                <a:solidFill>
                  <a:schemeClr val="tx2"/>
                </a:solidFill>
              </a:rPr>
              <a:t> Session of the Task Force on Vehicular Communication </a:t>
            </a:r>
            <a:endParaRPr lang="en-GB" sz="40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1A68-25AF-8C7D-7148-234E4320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869790"/>
            <a:ext cx="9833548" cy="3745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Further to the discussions at the 189</a:t>
            </a:r>
            <a:r>
              <a:rPr lang="en-US" sz="2000" baseline="30000" dirty="0">
                <a:solidFill>
                  <a:schemeClr val="tx2"/>
                </a:solidFill>
              </a:rPr>
              <a:t>th</a:t>
            </a:r>
            <a:r>
              <a:rPr lang="en-US" sz="2000" dirty="0">
                <a:solidFill>
                  <a:schemeClr val="tx2"/>
                </a:solidFill>
              </a:rPr>
              <a:t> Session of WP.29 the Task Force on Vehicular Communication, a sub-group of the IWG on ITS, held it’s first session on the 11</a:t>
            </a:r>
            <a:r>
              <a:rPr lang="en-US" sz="2000" baseline="30000" dirty="0">
                <a:solidFill>
                  <a:schemeClr val="tx2"/>
                </a:solidFill>
              </a:rPr>
              <a:t>th</a:t>
            </a:r>
            <a:r>
              <a:rPr lang="en-US" sz="2000" dirty="0">
                <a:solidFill>
                  <a:schemeClr val="tx2"/>
                </a:solidFill>
              </a:rPr>
              <a:t> May 2023</a:t>
            </a:r>
          </a:p>
          <a:p>
            <a:r>
              <a:rPr lang="en-US" sz="2000" dirty="0">
                <a:solidFill>
                  <a:schemeClr val="tx2"/>
                </a:solidFill>
              </a:rPr>
              <a:t>The group used this opportunity to: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Define their purpose 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Review the initial draft of the Terms of Reference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Identify a draft list of activities for the group</a:t>
            </a:r>
          </a:p>
          <a:p>
            <a:r>
              <a:rPr lang="en-US" sz="2000" dirty="0">
                <a:solidFill>
                  <a:schemeClr val="tx2"/>
                </a:solidFill>
              </a:rPr>
              <a:t>The group received presentations from contracting parties (China and the UK) and stakeholders (OICA, ETSI/Car2Car Consortium and SAE)</a:t>
            </a: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endParaRPr lang="en-GB" sz="15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626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81DD2A-F4BF-32B6-A694-E24CB2CF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86" y="394633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Next steps and potential activities</a:t>
            </a:r>
            <a:br>
              <a:rPr lang="en-US" sz="4000" dirty="0">
                <a:solidFill>
                  <a:schemeClr val="tx2"/>
                </a:solidFill>
              </a:rPr>
            </a:br>
            <a:endParaRPr lang="en-GB" sz="40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1A68-25AF-8C7D-7148-234E4320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839310"/>
            <a:ext cx="9833548" cy="374564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The date for the next meeting 23</a:t>
            </a:r>
            <a:r>
              <a:rPr lang="en-US" sz="2400" baseline="30000" dirty="0">
                <a:solidFill>
                  <a:schemeClr val="tx2"/>
                </a:solidFill>
              </a:rPr>
              <a:t>rd</a:t>
            </a:r>
            <a:r>
              <a:rPr lang="en-US" sz="2400" dirty="0">
                <a:solidFill>
                  <a:schemeClr val="tx2"/>
                </a:solidFill>
              </a:rPr>
              <a:t> June 2023 </a:t>
            </a:r>
          </a:p>
          <a:p>
            <a:r>
              <a:rPr lang="en-US" sz="2400" dirty="0">
                <a:solidFill>
                  <a:schemeClr val="tx2"/>
                </a:solidFill>
              </a:rPr>
              <a:t>The potential activities for further discussion and inclusion in the Terms of Reference are: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GB" sz="1700" dirty="0">
                <a:solidFill>
                  <a:schemeClr val="tx2"/>
                </a:solidFill>
              </a:rPr>
              <a:t>Definitions V2V and V2X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GB" sz="1700" dirty="0">
                <a:solidFill>
                  <a:schemeClr val="tx2"/>
                </a:solidFill>
              </a:rPr>
              <a:t>Collect and evaluate work done by standards organisations 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GB" sz="1700" dirty="0">
                <a:solidFill>
                  <a:schemeClr val="tx2"/>
                </a:solidFill>
              </a:rPr>
              <a:t>Look at services and use cases for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n-GB" sz="1700" dirty="0">
                <a:solidFill>
                  <a:schemeClr val="tx2"/>
                </a:solidFill>
              </a:rPr>
              <a:t>Road safety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n-GB" sz="1700" dirty="0">
                <a:solidFill>
                  <a:schemeClr val="tx2"/>
                </a:solidFill>
              </a:rPr>
              <a:t>Sustainable development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n-GB" sz="1700" dirty="0">
                <a:solidFill>
                  <a:schemeClr val="tx2"/>
                </a:solidFill>
              </a:rPr>
              <a:t>EV charging management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chemeClr val="tx2"/>
                </a:solidFill>
              </a:rPr>
              <a:t>ETC…</a:t>
            </a:r>
            <a:endParaRPr lang="en-US" sz="1100" dirty="0">
              <a:solidFill>
                <a:schemeClr val="tx2"/>
              </a:solidFill>
            </a:endParaRPr>
          </a:p>
          <a:p>
            <a:pPr lvl="1"/>
            <a:endParaRPr lang="en-US" sz="1500" dirty="0">
              <a:solidFill>
                <a:schemeClr val="tx2"/>
              </a:solidFill>
            </a:endParaRPr>
          </a:p>
          <a:p>
            <a:endParaRPr lang="en-GB" sz="15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5769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F0C7D-2576-AD72-4033-C935CC823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8000"/>
            <a:ext cx="9833548" cy="9855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500" dirty="0">
                <a:solidFill>
                  <a:schemeClr val="tx2"/>
                </a:solidFill>
              </a:rPr>
              <a:t>Thank you  </a:t>
            </a:r>
            <a:endParaRPr lang="en-GB" sz="75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50935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7" ma:contentTypeDescription="Create a new document." ma:contentTypeScope="" ma:versionID="3dda9090b5883dd13a17919601bc9337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ded5af2ee258f7c0b7926b0cd9be3d49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4A34BE-EE0E-4DD3-B18B-22300E4394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41D87D-EDC6-44C9-B0B2-90B495BCF2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362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Symbol</vt:lpstr>
      <vt:lpstr>Office Theme</vt:lpstr>
      <vt:lpstr>Task Force on Vehicular Communication</vt:lpstr>
      <vt:lpstr>Mandate from WP.29 to the IWG on ITS</vt:lpstr>
      <vt:lpstr>1st Session of the Task Force on Vehicular Communication </vt:lpstr>
      <vt:lpstr>Next steps and potential activities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GRVA-16-43</dc:title>
  <dc:creator>Melissa Archer</dc:creator>
  <cp:lastModifiedBy>Laura Mueller</cp:lastModifiedBy>
  <cp:revision>1</cp:revision>
  <dcterms:created xsi:type="dcterms:W3CDTF">2023-05-23T12:56:59Z</dcterms:created>
  <dcterms:modified xsi:type="dcterms:W3CDTF">2023-05-24T08:05:32Z</dcterms:modified>
</cp:coreProperties>
</file>