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5"/>
  </p:notesMasterIdLst>
  <p:sldIdLst>
    <p:sldId id="256" r:id="rId5"/>
    <p:sldId id="263" r:id="rId6"/>
    <p:sldId id="269" r:id="rId7"/>
    <p:sldId id="280" r:id="rId8"/>
    <p:sldId id="282" r:id="rId9"/>
    <p:sldId id="283" r:id="rId10"/>
    <p:sldId id="284" r:id="rId11"/>
    <p:sldId id="285" r:id="rId12"/>
    <p:sldId id="286" r:id="rId13"/>
    <p:sldId id="267" r:id="rId14"/>
  </p:sldIdLst>
  <p:sldSz cx="9906000" cy="6858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C06498-1D93-44FD-8114-BDA84631CC60}" v="7" dt="2023-05-23T09:15:41.783"/>
    <p1510:client id="{BC5325D7-63B7-4889-A415-71293DF6840C}" v="4" vWet="184" dt="2023-05-23T09:15:35.637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33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6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ois Guichard" userId="b25862a6-b641-4ece-b9f9-9230f3cdb908" providerId="ADAL" clId="{BC5325D7-63B7-4889-A415-71293DF6840C}"/>
    <pc:docChg chg="modSld">
      <pc:chgData name="Francois Guichard" userId="b25862a6-b641-4ece-b9f9-9230f3cdb908" providerId="ADAL" clId="{BC5325D7-63B7-4889-A415-71293DF6840C}" dt="2023-05-23T09:15:19.501" v="3" actId="20577"/>
      <pc:docMkLst>
        <pc:docMk/>
      </pc:docMkLst>
      <pc:sldChg chg="modSp mod">
        <pc:chgData name="Francois Guichard" userId="b25862a6-b641-4ece-b9f9-9230f3cdb908" providerId="ADAL" clId="{BC5325D7-63B7-4889-A415-71293DF6840C}" dt="2023-05-23T09:15:19.501" v="3" actId="20577"/>
        <pc:sldMkLst>
          <pc:docMk/>
          <pc:sldMk cId="0" sldId="256"/>
        </pc:sldMkLst>
        <pc:spChg chg="mod">
          <ac:chgData name="Francois Guichard" userId="b25862a6-b641-4ece-b9f9-9230f3cdb908" providerId="ADAL" clId="{BC5325D7-63B7-4889-A415-71293DF6840C}" dt="2023-05-23T09:15:19.501" v="3" actId="20577"/>
          <ac:spMkLst>
            <pc:docMk/>
            <pc:sldMk cId="0" sldId="256"/>
            <ac:spMk id="80" creationId="{00000000-0000-0000-0000-000000000000}"/>
          </ac:spMkLst>
        </pc:spChg>
      </pc:sldChg>
    </pc:docChg>
  </pc:docChgLst>
  <pc:docChgLst>
    <pc:chgData name="Douglas Hannah" userId="e9267bac-9433-4fab-8e98-c4001658069c" providerId="ADAL" clId="{663F96D2-CAB4-497D-A485-08F48FB52C78}"/>
    <pc:docChg chg="modSld">
      <pc:chgData name="Douglas Hannah" userId="e9267bac-9433-4fab-8e98-c4001658069c" providerId="ADAL" clId="{663F96D2-CAB4-497D-A485-08F48FB52C78}" dt="2023-05-22T15:46:19.905" v="0" actId="20577"/>
      <pc:docMkLst>
        <pc:docMk/>
      </pc:docMkLst>
      <pc:sldChg chg="modSp mod">
        <pc:chgData name="Douglas Hannah" userId="e9267bac-9433-4fab-8e98-c4001658069c" providerId="ADAL" clId="{663F96D2-CAB4-497D-A485-08F48FB52C78}" dt="2023-05-22T15:46:19.905" v="0" actId="20577"/>
        <pc:sldMkLst>
          <pc:docMk/>
          <pc:sldMk cId="2574665774" sldId="282"/>
        </pc:sldMkLst>
        <pc:spChg chg="mod">
          <ac:chgData name="Douglas Hannah" userId="e9267bac-9433-4fab-8e98-c4001658069c" providerId="ADAL" clId="{663F96D2-CAB4-497D-A485-08F48FB52C78}" dt="2023-05-22T15:46:19.905" v="0" actId="20577"/>
          <ac:spMkLst>
            <pc:docMk/>
            <pc:sldMk cId="2574665774" sldId="282"/>
            <ac:spMk id="3" creationId="{2AD04FBB-C536-43FE-BB61-F3ECF761C0CB}"/>
          </ac:spMkLst>
        </pc:spChg>
      </pc:sldChg>
    </pc:docChg>
  </pc:docChgLst>
  <pc:docChgLst>
    <pc:chgData name="Douglas Hannah" userId="e9267bac-9433-4fab-8e98-c4001658069c" providerId="ADAL" clId="{1296828A-EB58-45A9-A48F-91C10F6B66A9}"/>
    <pc:docChg chg="undo redo custSel addSld delSld modSld">
      <pc:chgData name="Douglas Hannah" userId="e9267bac-9433-4fab-8e98-c4001658069c" providerId="ADAL" clId="{1296828A-EB58-45A9-A48F-91C10F6B66A9}" dt="2023-05-21T21:07:32.174" v="2933" actId="20577"/>
      <pc:docMkLst>
        <pc:docMk/>
      </pc:docMkLst>
      <pc:sldChg chg="modSp mod">
        <pc:chgData name="Douglas Hannah" userId="e9267bac-9433-4fab-8e98-c4001658069c" providerId="ADAL" clId="{1296828A-EB58-45A9-A48F-91C10F6B66A9}" dt="2023-05-21T14:16:43.107" v="164" actId="20577"/>
        <pc:sldMkLst>
          <pc:docMk/>
          <pc:sldMk cId="0" sldId="256"/>
        </pc:sldMkLst>
        <pc:spChg chg="mod">
          <ac:chgData name="Douglas Hannah" userId="e9267bac-9433-4fab-8e98-c4001658069c" providerId="ADAL" clId="{1296828A-EB58-45A9-A48F-91C10F6B66A9}" dt="2023-05-21T14:15:10.674" v="156" actId="20577"/>
          <ac:spMkLst>
            <pc:docMk/>
            <pc:sldMk cId="0" sldId="256"/>
            <ac:spMk id="2" creationId="{0987A609-AA2D-41DB-909A-B0A9E6D2A807}"/>
          </ac:spMkLst>
        </pc:spChg>
        <pc:spChg chg="mod">
          <ac:chgData name="Douglas Hannah" userId="e9267bac-9433-4fab-8e98-c4001658069c" providerId="ADAL" clId="{1296828A-EB58-45A9-A48F-91C10F6B66A9}" dt="2023-05-21T14:16:43.107" v="164" actId="20577"/>
          <ac:spMkLst>
            <pc:docMk/>
            <pc:sldMk cId="0" sldId="256"/>
            <ac:spMk id="79" creationId="{00000000-0000-0000-0000-000000000000}"/>
          </ac:spMkLst>
        </pc:spChg>
        <pc:spChg chg="mod">
          <ac:chgData name="Douglas Hannah" userId="e9267bac-9433-4fab-8e98-c4001658069c" providerId="ADAL" clId="{1296828A-EB58-45A9-A48F-91C10F6B66A9}" dt="2023-05-21T14:16:31.670" v="158" actId="20577"/>
          <ac:spMkLst>
            <pc:docMk/>
            <pc:sldMk cId="0" sldId="256"/>
            <ac:spMk id="80" creationId="{00000000-0000-0000-0000-000000000000}"/>
          </ac:spMkLst>
        </pc:spChg>
      </pc:sldChg>
      <pc:sldChg chg="delSp modSp mod">
        <pc:chgData name="Douglas Hannah" userId="e9267bac-9433-4fab-8e98-c4001658069c" providerId="ADAL" clId="{1296828A-EB58-45A9-A48F-91C10F6B66A9}" dt="2023-05-21T14:22:14.107" v="304" actId="27636"/>
        <pc:sldMkLst>
          <pc:docMk/>
          <pc:sldMk cId="925697237" sldId="263"/>
        </pc:sldMkLst>
        <pc:spChg chg="mod">
          <ac:chgData name="Douglas Hannah" userId="e9267bac-9433-4fab-8e98-c4001658069c" providerId="ADAL" clId="{1296828A-EB58-45A9-A48F-91C10F6B66A9}" dt="2023-05-21T14:22:14.107" v="304" actId="27636"/>
          <ac:spMkLst>
            <pc:docMk/>
            <pc:sldMk cId="925697237" sldId="263"/>
            <ac:spMk id="3" creationId="{208962EF-5ABB-4246-8722-EE3E20E66C3E}"/>
          </ac:spMkLst>
        </pc:spChg>
        <pc:spChg chg="del">
          <ac:chgData name="Douglas Hannah" userId="e9267bac-9433-4fab-8e98-c4001658069c" providerId="ADAL" clId="{1296828A-EB58-45A9-A48F-91C10F6B66A9}" dt="2023-05-21T14:19:06.162" v="274" actId="478"/>
          <ac:spMkLst>
            <pc:docMk/>
            <pc:sldMk cId="925697237" sldId="263"/>
            <ac:spMk id="4" creationId="{7BCF685E-F63C-4A7F-B67D-F6DA49B5A2F3}"/>
          </ac:spMkLst>
        </pc:spChg>
        <pc:spChg chg="del">
          <ac:chgData name="Douglas Hannah" userId="e9267bac-9433-4fab-8e98-c4001658069c" providerId="ADAL" clId="{1296828A-EB58-45A9-A48F-91C10F6B66A9}" dt="2023-05-21T14:19:06.162" v="274" actId="478"/>
          <ac:spMkLst>
            <pc:docMk/>
            <pc:sldMk cId="925697237" sldId="263"/>
            <ac:spMk id="5" creationId="{FBE865DF-3DF3-48F2-BB0B-4868958624F3}"/>
          </ac:spMkLst>
        </pc:spChg>
        <pc:spChg chg="del">
          <ac:chgData name="Douglas Hannah" userId="e9267bac-9433-4fab-8e98-c4001658069c" providerId="ADAL" clId="{1296828A-EB58-45A9-A48F-91C10F6B66A9}" dt="2023-05-21T14:19:06.162" v="274" actId="478"/>
          <ac:spMkLst>
            <pc:docMk/>
            <pc:sldMk cId="925697237" sldId="263"/>
            <ac:spMk id="9" creationId="{38E28814-2CD8-457D-936D-4741870737B7}"/>
          </ac:spMkLst>
        </pc:spChg>
        <pc:spChg chg="del">
          <ac:chgData name="Douglas Hannah" userId="e9267bac-9433-4fab-8e98-c4001658069c" providerId="ADAL" clId="{1296828A-EB58-45A9-A48F-91C10F6B66A9}" dt="2023-05-21T14:18:38.138" v="268" actId="478"/>
          <ac:spMkLst>
            <pc:docMk/>
            <pc:sldMk cId="925697237" sldId="263"/>
            <ac:spMk id="11" creationId="{E5B1341E-B7E3-41F2-94EB-7A9EA0E0CB7A}"/>
          </ac:spMkLst>
        </pc:spChg>
        <pc:spChg chg="del">
          <ac:chgData name="Douglas Hannah" userId="e9267bac-9433-4fab-8e98-c4001658069c" providerId="ADAL" clId="{1296828A-EB58-45A9-A48F-91C10F6B66A9}" dt="2023-05-21T14:19:20.002" v="276" actId="478"/>
          <ac:spMkLst>
            <pc:docMk/>
            <pc:sldMk cId="925697237" sldId="263"/>
            <ac:spMk id="13" creationId="{B7A2636F-883F-4E80-B5B6-CB4B9E83C0C6}"/>
          </ac:spMkLst>
        </pc:spChg>
        <pc:spChg chg="del">
          <ac:chgData name="Douglas Hannah" userId="e9267bac-9433-4fab-8e98-c4001658069c" providerId="ADAL" clId="{1296828A-EB58-45A9-A48F-91C10F6B66A9}" dt="2023-05-21T14:19:22.695" v="277" actId="478"/>
          <ac:spMkLst>
            <pc:docMk/>
            <pc:sldMk cId="925697237" sldId="263"/>
            <ac:spMk id="14" creationId="{2BB0B892-2AC1-4CA3-A4D4-313207277562}"/>
          </ac:spMkLst>
        </pc:spChg>
        <pc:spChg chg="del">
          <ac:chgData name="Douglas Hannah" userId="e9267bac-9433-4fab-8e98-c4001658069c" providerId="ADAL" clId="{1296828A-EB58-45A9-A48F-91C10F6B66A9}" dt="2023-05-21T14:18:53.255" v="271" actId="478"/>
          <ac:spMkLst>
            <pc:docMk/>
            <pc:sldMk cId="925697237" sldId="263"/>
            <ac:spMk id="18" creationId="{9FE45F5A-BF1B-4189-9A79-DBAA159F2BA8}"/>
          </ac:spMkLst>
        </pc:spChg>
        <pc:spChg chg="del">
          <ac:chgData name="Douglas Hannah" userId="e9267bac-9433-4fab-8e98-c4001658069c" providerId="ADAL" clId="{1296828A-EB58-45A9-A48F-91C10F6B66A9}" dt="2023-05-21T14:19:06.162" v="274" actId="478"/>
          <ac:spMkLst>
            <pc:docMk/>
            <pc:sldMk cId="925697237" sldId="263"/>
            <ac:spMk id="19" creationId="{BF7D9E79-CBEC-4A17-B369-69F581697A02}"/>
          </ac:spMkLst>
        </pc:spChg>
        <pc:spChg chg="del">
          <ac:chgData name="Douglas Hannah" userId="e9267bac-9433-4fab-8e98-c4001658069c" providerId="ADAL" clId="{1296828A-EB58-45A9-A48F-91C10F6B66A9}" dt="2023-05-21T14:19:06.162" v="274" actId="478"/>
          <ac:spMkLst>
            <pc:docMk/>
            <pc:sldMk cId="925697237" sldId="263"/>
            <ac:spMk id="20" creationId="{F2766331-6E25-4762-91F0-69355C5655D3}"/>
          </ac:spMkLst>
        </pc:spChg>
        <pc:spChg chg="del mod">
          <ac:chgData name="Douglas Hannah" userId="e9267bac-9433-4fab-8e98-c4001658069c" providerId="ADAL" clId="{1296828A-EB58-45A9-A48F-91C10F6B66A9}" dt="2023-05-21T14:18:35.025" v="267" actId="478"/>
          <ac:spMkLst>
            <pc:docMk/>
            <pc:sldMk cId="925697237" sldId="263"/>
            <ac:spMk id="21" creationId="{1FE84D8E-CE7B-4EA0-AE28-3C9ADE1CF455}"/>
          </ac:spMkLst>
        </pc:spChg>
        <pc:spChg chg="del">
          <ac:chgData name="Douglas Hannah" userId="e9267bac-9433-4fab-8e98-c4001658069c" providerId="ADAL" clId="{1296828A-EB58-45A9-A48F-91C10F6B66A9}" dt="2023-05-21T14:19:00.578" v="273" actId="478"/>
          <ac:spMkLst>
            <pc:docMk/>
            <pc:sldMk cId="925697237" sldId="263"/>
            <ac:spMk id="22" creationId="{EB824E20-7EDF-4671-A4BA-72E9681F79DA}"/>
          </ac:spMkLst>
        </pc:spChg>
        <pc:spChg chg="del">
          <ac:chgData name="Douglas Hannah" userId="e9267bac-9433-4fab-8e98-c4001658069c" providerId="ADAL" clId="{1296828A-EB58-45A9-A48F-91C10F6B66A9}" dt="2023-05-21T14:18:28.917" v="265" actId="478"/>
          <ac:spMkLst>
            <pc:docMk/>
            <pc:sldMk cId="925697237" sldId="263"/>
            <ac:spMk id="24" creationId="{B9765113-87A7-4E90-A176-7E6149F54537}"/>
          </ac:spMkLst>
        </pc:spChg>
        <pc:spChg chg="del">
          <ac:chgData name="Douglas Hannah" userId="e9267bac-9433-4fab-8e98-c4001658069c" providerId="ADAL" clId="{1296828A-EB58-45A9-A48F-91C10F6B66A9}" dt="2023-05-21T14:18:56.295" v="272" actId="478"/>
          <ac:spMkLst>
            <pc:docMk/>
            <pc:sldMk cId="925697237" sldId="263"/>
            <ac:spMk id="25" creationId="{E113114C-7685-4E25-A8E3-6B5DB9084820}"/>
          </ac:spMkLst>
        </pc:spChg>
        <pc:spChg chg="del">
          <ac:chgData name="Douglas Hannah" userId="e9267bac-9433-4fab-8e98-c4001658069c" providerId="ADAL" clId="{1296828A-EB58-45A9-A48F-91C10F6B66A9}" dt="2023-05-21T14:19:14.271" v="275" actId="478"/>
          <ac:spMkLst>
            <pc:docMk/>
            <pc:sldMk cId="925697237" sldId="263"/>
            <ac:spMk id="26" creationId="{DC1D41E6-F099-4A99-890D-6E87BD8D57F8}"/>
          </ac:spMkLst>
        </pc:spChg>
        <pc:spChg chg="del">
          <ac:chgData name="Douglas Hannah" userId="e9267bac-9433-4fab-8e98-c4001658069c" providerId="ADAL" clId="{1296828A-EB58-45A9-A48F-91C10F6B66A9}" dt="2023-05-21T14:18:46.600" v="270" actId="478"/>
          <ac:spMkLst>
            <pc:docMk/>
            <pc:sldMk cId="925697237" sldId="263"/>
            <ac:spMk id="27" creationId="{4C9E3FC9-564E-4D0B-AF4A-51233100065D}"/>
          </ac:spMkLst>
        </pc:spChg>
        <pc:spChg chg="del">
          <ac:chgData name="Douglas Hannah" userId="e9267bac-9433-4fab-8e98-c4001658069c" providerId="ADAL" clId="{1296828A-EB58-45A9-A48F-91C10F6B66A9}" dt="2023-05-21T14:19:06.162" v="274" actId="478"/>
          <ac:spMkLst>
            <pc:docMk/>
            <pc:sldMk cId="925697237" sldId="263"/>
            <ac:spMk id="28" creationId="{591FC319-C1F7-4181-A199-332E092E8A8B}"/>
          </ac:spMkLst>
        </pc:spChg>
        <pc:spChg chg="del">
          <ac:chgData name="Douglas Hannah" userId="e9267bac-9433-4fab-8e98-c4001658069c" providerId="ADAL" clId="{1296828A-EB58-45A9-A48F-91C10F6B66A9}" dt="2023-05-21T14:19:06.162" v="274" actId="478"/>
          <ac:spMkLst>
            <pc:docMk/>
            <pc:sldMk cId="925697237" sldId="263"/>
            <ac:spMk id="29" creationId="{EBF51F13-56ED-4982-A41C-1E1E6BA0A68B}"/>
          </ac:spMkLst>
        </pc:spChg>
        <pc:cxnChg chg="del">
          <ac:chgData name="Douglas Hannah" userId="e9267bac-9433-4fab-8e98-c4001658069c" providerId="ADAL" clId="{1296828A-EB58-45A9-A48F-91C10F6B66A9}" dt="2023-05-21T14:18:43.443" v="269" actId="478"/>
          <ac:cxnSpMkLst>
            <pc:docMk/>
            <pc:sldMk cId="925697237" sldId="263"/>
            <ac:cxnSpMk id="6" creationId="{DBE94452-C899-4A81-BF96-A723CD5FE92A}"/>
          </ac:cxnSpMkLst>
        </pc:cxnChg>
        <pc:cxnChg chg="del">
          <ac:chgData name="Douglas Hannah" userId="e9267bac-9433-4fab-8e98-c4001658069c" providerId="ADAL" clId="{1296828A-EB58-45A9-A48F-91C10F6B66A9}" dt="2023-05-21T14:19:06.162" v="274" actId="478"/>
          <ac:cxnSpMkLst>
            <pc:docMk/>
            <pc:sldMk cId="925697237" sldId="263"/>
            <ac:cxnSpMk id="23" creationId="{AB801695-3211-48E7-A4B3-394AA616FDC4}"/>
          </ac:cxnSpMkLst>
        </pc:cxnChg>
        <pc:cxnChg chg="del">
          <ac:chgData name="Douglas Hannah" userId="e9267bac-9433-4fab-8e98-c4001658069c" providerId="ADAL" clId="{1296828A-EB58-45A9-A48F-91C10F6B66A9}" dt="2023-05-21T14:19:06.162" v="274" actId="478"/>
          <ac:cxnSpMkLst>
            <pc:docMk/>
            <pc:sldMk cId="925697237" sldId="263"/>
            <ac:cxnSpMk id="30" creationId="{4E05C3D7-38CA-4440-846C-DE7189EF657D}"/>
          </ac:cxnSpMkLst>
        </pc:cxnChg>
      </pc:sldChg>
      <pc:sldChg chg="modSp mod">
        <pc:chgData name="Douglas Hannah" userId="e9267bac-9433-4fab-8e98-c4001658069c" providerId="ADAL" clId="{1296828A-EB58-45A9-A48F-91C10F6B66A9}" dt="2023-05-21T20:57:11.553" v="2628" actId="20577"/>
        <pc:sldMkLst>
          <pc:docMk/>
          <pc:sldMk cId="504647842" sldId="269"/>
        </pc:sldMkLst>
        <pc:spChg chg="mod">
          <ac:chgData name="Douglas Hannah" userId="e9267bac-9433-4fab-8e98-c4001658069c" providerId="ADAL" clId="{1296828A-EB58-45A9-A48F-91C10F6B66A9}" dt="2023-05-21T14:25:49.220" v="327" actId="20577"/>
          <ac:spMkLst>
            <pc:docMk/>
            <pc:sldMk cId="504647842" sldId="269"/>
            <ac:spMk id="2" creationId="{41C3AA92-9367-41C8-85F1-CFCF2F413050}"/>
          </ac:spMkLst>
        </pc:spChg>
        <pc:spChg chg="mod">
          <ac:chgData name="Douglas Hannah" userId="e9267bac-9433-4fab-8e98-c4001658069c" providerId="ADAL" clId="{1296828A-EB58-45A9-A48F-91C10F6B66A9}" dt="2023-05-21T20:57:11.553" v="2628" actId="20577"/>
          <ac:spMkLst>
            <pc:docMk/>
            <pc:sldMk cId="504647842" sldId="269"/>
            <ac:spMk id="3" creationId="{D5E9A866-4835-4BB1-BB03-8F51820BCE2F}"/>
          </ac:spMkLst>
        </pc:spChg>
      </pc:sldChg>
      <pc:sldChg chg="modSp mod">
        <pc:chgData name="Douglas Hannah" userId="e9267bac-9433-4fab-8e98-c4001658069c" providerId="ADAL" clId="{1296828A-EB58-45A9-A48F-91C10F6B66A9}" dt="2023-05-21T20:57:53.947" v="2650" actId="20577"/>
        <pc:sldMkLst>
          <pc:docMk/>
          <pc:sldMk cId="1215448097" sldId="280"/>
        </pc:sldMkLst>
        <pc:spChg chg="mod">
          <ac:chgData name="Douglas Hannah" userId="e9267bac-9433-4fab-8e98-c4001658069c" providerId="ADAL" clId="{1296828A-EB58-45A9-A48F-91C10F6B66A9}" dt="2023-05-21T20:57:53.947" v="2650" actId="20577"/>
          <ac:spMkLst>
            <pc:docMk/>
            <pc:sldMk cId="1215448097" sldId="280"/>
            <ac:spMk id="3" creationId="{2AD04FBB-C536-43FE-BB61-F3ECF761C0CB}"/>
          </ac:spMkLst>
        </pc:spChg>
        <pc:spChg chg="mod">
          <ac:chgData name="Douglas Hannah" userId="e9267bac-9433-4fab-8e98-c4001658069c" providerId="ADAL" clId="{1296828A-EB58-45A9-A48F-91C10F6B66A9}" dt="2023-05-21T15:34:48.945" v="672" actId="20577"/>
          <ac:spMkLst>
            <pc:docMk/>
            <pc:sldMk cId="1215448097" sldId="280"/>
            <ac:spMk id="5" creationId="{0FE3E07B-F5EC-4BC9-A517-1444B8B439DC}"/>
          </ac:spMkLst>
        </pc:spChg>
      </pc:sldChg>
      <pc:sldChg chg="modSp new del mod">
        <pc:chgData name="Douglas Hannah" userId="e9267bac-9433-4fab-8e98-c4001658069c" providerId="ADAL" clId="{1296828A-EB58-45A9-A48F-91C10F6B66A9}" dt="2023-05-21T15:47:18.774" v="1011" actId="2696"/>
        <pc:sldMkLst>
          <pc:docMk/>
          <pc:sldMk cId="53562086" sldId="281"/>
        </pc:sldMkLst>
        <pc:spChg chg="mod">
          <ac:chgData name="Douglas Hannah" userId="e9267bac-9433-4fab-8e98-c4001658069c" providerId="ADAL" clId="{1296828A-EB58-45A9-A48F-91C10F6B66A9}" dt="2023-05-21T15:47:07.930" v="1009" actId="20577"/>
          <ac:spMkLst>
            <pc:docMk/>
            <pc:sldMk cId="53562086" sldId="281"/>
            <ac:spMk id="2" creationId="{14FC53C1-7459-E8D1-CB39-650FF6C4EB17}"/>
          </ac:spMkLst>
        </pc:spChg>
      </pc:sldChg>
      <pc:sldChg chg="modSp add mod">
        <pc:chgData name="Douglas Hannah" userId="e9267bac-9433-4fab-8e98-c4001658069c" providerId="ADAL" clId="{1296828A-EB58-45A9-A48F-91C10F6B66A9}" dt="2023-05-21T21:00:38.908" v="2768" actId="20577"/>
        <pc:sldMkLst>
          <pc:docMk/>
          <pc:sldMk cId="2574665774" sldId="282"/>
        </pc:sldMkLst>
        <pc:spChg chg="mod">
          <ac:chgData name="Douglas Hannah" userId="e9267bac-9433-4fab-8e98-c4001658069c" providerId="ADAL" clId="{1296828A-EB58-45A9-A48F-91C10F6B66A9}" dt="2023-05-21T21:00:38.908" v="2768" actId="20577"/>
          <ac:spMkLst>
            <pc:docMk/>
            <pc:sldMk cId="2574665774" sldId="282"/>
            <ac:spMk id="3" creationId="{2AD04FBB-C536-43FE-BB61-F3ECF761C0CB}"/>
          </ac:spMkLst>
        </pc:spChg>
        <pc:spChg chg="mod">
          <ac:chgData name="Douglas Hannah" userId="e9267bac-9433-4fab-8e98-c4001658069c" providerId="ADAL" clId="{1296828A-EB58-45A9-A48F-91C10F6B66A9}" dt="2023-05-21T15:47:53.300" v="1067" actId="14100"/>
          <ac:spMkLst>
            <pc:docMk/>
            <pc:sldMk cId="2574665774" sldId="282"/>
            <ac:spMk id="5" creationId="{0FE3E07B-F5EC-4BC9-A517-1444B8B439DC}"/>
          </ac:spMkLst>
        </pc:spChg>
      </pc:sldChg>
      <pc:sldChg chg="modSp add mod">
        <pc:chgData name="Douglas Hannah" userId="e9267bac-9433-4fab-8e98-c4001658069c" providerId="ADAL" clId="{1296828A-EB58-45A9-A48F-91C10F6B66A9}" dt="2023-05-21T20:48:00.409" v="2575" actId="20577"/>
        <pc:sldMkLst>
          <pc:docMk/>
          <pc:sldMk cId="2037253370" sldId="283"/>
        </pc:sldMkLst>
        <pc:spChg chg="mod">
          <ac:chgData name="Douglas Hannah" userId="e9267bac-9433-4fab-8e98-c4001658069c" providerId="ADAL" clId="{1296828A-EB58-45A9-A48F-91C10F6B66A9}" dt="2023-05-21T20:48:00.409" v="2575" actId="20577"/>
          <ac:spMkLst>
            <pc:docMk/>
            <pc:sldMk cId="2037253370" sldId="283"/>
            <ac:spMk id="3" creationId="{2AD04FBB-C536-43FE-BB61-F3ECF761C0CB}"/>
          </ac:spMkLst>
        </pc:spChg>
        <pc:spChg chg="mod">
          <ac:chgData name="Douglas Hannah" userId="e9267bac-9433-4fab-8e98-c4001658069c" providerId="ADAL" clId="{1296828A-EB58-45A9-A48F-91C10F6B66A9}" dt="2023-05-21T15:55:58.897" v="1342" actId="20577"/>
          <ac:spMkLst>
            <pc:docMk/>
            <pc:sldMk cId="2037253370" sldId="283"/>
            <ac:spMk id="5" creationId="{0FE3E07B-F5EC-4BC9-A517-1444B8B439DC}"/>
          </ac:spMkLst>
        </pc:spChg>
      </pc:sldChg>
      <pc:sldChg chg="modSp add mod">
        <pc:chgData name="Douglas Hannah" userId="e9267bac-9433-4fab-8e98-c4001658069c" providerId="ADAL" clId="{1296828A-EB58-45A9-A48F-91C10F6B66A9}" dt="2023-05-21T17:38:49.457" v="1936" actId="20577"/>
        <pc:sldMkLst>
          <pc:docMk/>
          <pc:sldMk cId="59380037" sldId="284"/>
        </pc:sldMkLst>
        <pc:spChg chg="mod">
          <ac:chgData name="Douglas Hannah" userId="e9267bac-9433-4fab-8e98-c4001658069c" providerId="ADAL" clId="{1296828A-EB58-45A9-A48F-91C10F6B66A9}" dt="2023-05-21T17:38:49.457" v="1936" actId="20577"/>
          <ac:spMkLst>
            <pc:docMk/>
            <pc:sldMk cId="59380037" sldId="284"/>
            <ac:spMk id="3" creationId="{2AD04FBB-C536-43FE-BB61-F3ECF761C0CB}"/>
          </ac:spMkLst>
        </pc:spChg>
        <pc:spChg chg="mod">
          <ac:chgData name="Douglas Hannah" userId="e9267bac-9433-4fab-8e98-c4001658069c" providerId="ADAL" clId="{1296828A-EB58-45A9-A48F-91C10F6B66A9}" dt="2023-05-21T16:05:49.463" v="1706" actId="20577"/>
          <ac:spMkLst>
            <pc:docMk/>
            <pc:sldMk cId="59380037" sldId="284"/>
            <ac:spMk id="5" creationId="{0FE3E07B-F5EC-4BC9-A517-1444B8B439DC}"/>
          </ac:spMkLst>
        </pc:spChg>
      </pc:sldChg>
      <pc:sldChg chg="modSp add mod">
        <pc:chgData name="Douglas Hannah" userId="e9267bac-9433-4fab-8e98-c4001658069c" providerId="ADAL" clId="{1296828A-EB58-45A9-A48F-91C10F6B66A9}" dt="2023-05-21T21:01:53.918" v="2828" actId="20577"/>
        <pc:sldMkLst>
          <pc:docMk/>
          <pc:sldMk cId="1974499500" sldId="285"/>
        </pc:sldMkLst>
        <pc:spChg chg="mod">
          <ac:chgData name="Douglas Hannah" userId="e9267bac-9433-4fab-8e98-c4001658069c" providerId="ADAL" clId="{1296828A-EB58-45A9-A48F-91C10F6B66A9}" dt="2023-05-21T21:01:53.918" v="2828" actId="20577"/>
          <ac:spMkLst>
            <pc:docMk/>
            <pc:sldMk cId="1974499500" sldId="285"/>
            <ac:spMk id="3" creationId="{2AD04FBB-C536-43FE-BB61-F3ECF761C0CB}"/>
          </ac:spMkLst>
        </pc:spChg>
        <pc:spChg chg="mod">
          <ac:chgData name="Douglas Hannah" userId="e9267bac-9433-4fab-8e98-c4001658069c" providerId="ADAL" clId="{1296828A-EB58-45A9-A48F-91C10F6B66A9}" dt="2023-05-21T17:39:41.368" v="1991" actId="20577"/>
          <ac:spMkLst>
            <pc:docMk/>
            <pc:sldMk cId="1974499500" sldId="285"/>
            <ac:spMk id="5" creationId="{0FE3E07B-F5EC-4BC9-A517-1444B8B439DC}"/>
          </ac:spMkLst>
        </pc:spChg>
      </pc:sldChg>
      <pc:sldChg chg="add del">
        <pc:chgData name="Douglas Hannah" userId="e9267bac-9433-4fab-8e98-c4001658069c" providerId="ADAL" clId="{1296828A-EB58-45A9-A48F-91C10F6B66A9}" dt="2023-05-21T20:56:51.874" v="2619"/>
        <pc:sldMkLst>
          <pc:docMk/>
          <pc:sldMk cId="852271758" sldId="286"/>
        </pc:sldMkLst>
      </pc:sldChg>
      <pc:sldChg chg="modSp add mod">
        <pc:chgData name="Douglas Hannah" userId="e9267bac-9433-4fab-8e98-c4001658069c" providerId="ADAL" clId="{1296828A-EB58-45A9-A48F-91C10F6B66A9}" dt="2023-05-21T21:07:32.174" v="2933" actId="20577"/>
        <pc:sldMkLst>
          <pc:docMk/>
          <pc:sldMk cId="1039519897" sldId="286"/>
        </pc:sldMkLst>
        <pc:spChg chg="mod">
          <ac:chgData name="Douglas Hannah" userId="e9267bac-9433-4fab-8e98-c4001658069c" providerId="ADAL" clId="{1296828A-EB58-45A9-A48F-91C10F6B66A9}" dt="2023-05-21T21:07:32.174" v="2933" actId="20577"/>
          <ac:spMkLst>
            <pc:docMk/>
            <pc:sldMk cId="1039519897" sldId="286"/>
            <ac:spMk id="3" creationId="{2AD04FBB-C536-43FE-BB61-F3ECF761C0CB}"/>
          </ac:spMkLst>
        </pc:spChg>
        <pc:spChg chg="mod">
          <ac:chgData name="Douglas Hannah" userId="e9267bac-9433-4fab-8e98-c4001658069c" providerId="ADAL" clId="{1296828A-EB58-45A9-A48F-91C10F6B66A9}" dt="2023-05-21T21:06:16.797" v="2844" actId="20577"/>
          <ac:spMkLst>
            <pc:docMk/>
            <pc:sldMk cId="1039519897" sldId="286"/>
            <ac:spMk id="5" creationId="{0FE3E07B-F5EC-4BC9-A517-1444B8B439DC}"/>
          </ac:spMkLst>
        </pc:spChg>
      </pc:sldChg>
      <pc:sldMasterChg chg="delSldLayout">
        <pc:chgData name="Douglas Hannah" userId="e9267bac-9433-4fab-8e98-c4001658069c" providerId="ADAL" clId="{1296828A-EB58-45A9-A48F-91C10F6B66A9}" dt="2023-05-21T15:47:18.774" v="1011" actId="2696"/>
        <pc:sldMasterMkLst>
          <pc:docMk/>
          <pc:sldMasterMk cId="0" sldId="2147483648"/>
        </pc:sldMasterMkLst>
        <pc:sldLayoutChg chg="del">
          <pc:chgData name="Douglas Hannah" userId="e9267bac-9433-4fab-8e98-c4001658069c" providerId="ADAL" clId="{1296828A-EB58-45A9-A48F-91C10F6B66A9}" dt="2023-05-21T15:47:18.774" v="1011" actId="2696"/>
          <pc:sldLayoutMkLst>
            <pc:docMk/>
            <pc:sldMasterMk cId="0" sldId="2147483648"/>
            <pc:sldLayoutMk cId="0" sldId="214748365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7" name="Shape 7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615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2616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4746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7935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4912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8952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31763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2124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e du titre"/>
          <p:cNvSpPr txBox="1">
            <a:spLocks noGrp="1"/>
          </p:cNvSpPr>
          <p:nvPr>
            <p:ph type="title"/>
          </p:nvPr>
        </p:nvSpPr>
        <p:spPr>
          <a:xfrm>
            <a:off x="2566999" y="317499"/>
            <a:ext cx="6753202" cy="1143001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Texte</a:t>
            </a:r>
            <a:r>
              <a:rPr dirty="0"/>
              <a:t> du </a:t>
            </a:r>
            <a:r>
              <a:rPr dirty="0" err="1"/>
              <a:t>titre</a:t>
            </a:r>
            <a:endParaRPr dirty="0"/>
          </a:p>
        </p:txBody>
      </p:sp>
      <p:sp>
        <p:nvSpPr>
          <p:cNvPr id="23" name="Texte niveau 1…"/>
          <p:cNvSpPr txBox="1">
            <a:spLocks noGrp="1"/>
          </p:cNvSpPr>
          <p:nvPr>
            <p:ph type="body" idx="1"/>
          </p:nvPr>
        </p:nvSpPr>
        <p:spPr>
          <a:xfrm>
            <a:off x="849312" y="2132856"/>
            <a:ext cx="8496301" cy="40329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>
              <a:defRPr sz="1800"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>
              <a:defRPr sz="1800"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>
              <a:defRPr sz="1800"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>
              <a:defRPr sz="1800"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rPr dirty="0" err="1"/>
              <a:t>Texte</a:t>
            </a:r>
            <a:r>
              <a:rPr dirty="0"/>
              <a:t> </a:t>
            </a:r>
            <a:r>
              <a:rPr dirty="0" err="1"/>
              <a:t>niveau</a:t>
            </a:r>
            <a:r>
              <a:rPr dirty="0"/>
              <a:t> 1</a:t>
            </a:r>
          </a:p>
          <a:p>
            <a:pPr lvl="1"/>
            <a:r>
              <a:rPr dirty="0" err="1"/>
              <a:t>Texte</a:t>
            </a:r>
            <a:r>
              <a:rPr dirty="0"/>
              <a:t> </a:t>
            </a:r>
            <a:r>
              <a:rPr dirty="0" err="1"/>
              <a:t>niveau</a:t>
            </a:r>
            <a:r>
              <a:rPr dirty="0"/>
              <a:t> 2</a:t>
            </a:r>
          </a:p>
          <a:p>
            <a:pPr lvl="2"/>
            <a:r>
              <a:rPr dirty="0" err="1"/>
              <a:t>Texte</a:t>
            </a:r>
            <a:r>
              <a:rPr dirty="0"/>
              <a:t> </a:t>
            </a:r>
            <a:r>
              <a:rPr dirty="0" err="1"/>
              <a:t>niveau</a:t>
            </a:r>
            <a:r>
              <a:rPr dirty="0"/>
              <a:t> 3</a:t>
            </a:r>
          </a:p>
          <a:p>
            <a:pPr lvl="3"/>
            <a:r>
              <a:rPr dirty="0" err="1"/>
              <a:t>Texte</a:t>
            </a:r>
            <a:r>
              <a:rPr dirty="0"/>
              <a:t> </a:t>
            </a:r>
            <a:r>
              <a:rPr dirty="0" err="1"/>
              <a:t>niveau</a:t>
            </a:r>
            <a:r>
              <a:rPr dirty="0"/>
              <a:t> 4</a:t>
            </a:r>
          </a:p>
          <a:p>
            <a:pPr lvl="4"/>
            <a:r>
              <a:rPr dirty="0" err="1"/>
              <a:t>Texte</a:t>
            </a:r>
            <a:r>
              <a:rPr dirty="0"/>
              <a:t> </a:t>
            </a:r>
            <a:r>
              <a:rPr dirty="0" err="1"/>
              <a:t>niveau</a:t>
            </a:r>
            <a:r>
              <a:rPr dirty="0"/>
              <a:t> 5</a:t>
            </a:r>
          </a:p>
        </p:txBody>
      </p:sp>
      <p:sp>
        <p:nvSpPr>
          <p:cNvPr id="2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2D8633D-8036-43F4-8A22-10D7445554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38" y="1065540"/>
            <a:ext cx="1295400" cy="478588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495300" y="2348880"/>
            <a:ext cx="4375150" cy="3777285"/>
          </a:xfrm>
          <a:prstGeom prst="rect">
            <a:avLst/>
          </a:prstGeom>
        </p:spPr>
        <p:txBody>
          <a:bodyPr/>
          <a:lstStyle>
            <a:lvl1pPr>
              <a:spcBef>
                <a:spcPts val="400"/>
              </a:spcBef>
              <a:defRPr sz="2000" b="1">
                <a:solidFill>
                  <a:srgbClr val="0066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695325" indent="-238125">
              <a:spcBef>
                <a:spcPts val="400"/>
              </a:spcBef>
              <a:defRPr sz="2000" b="1">
                <a:solidFill>
                  <a:srgbClr val="0066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indent="-228600">
              <a:spcBef>
                <a:spcPts val="400"/>
              </a:spcBef>
              <a:defRPr sz="2000" b="1">
                <a:solidFill>
                  <a:srgbClr val="0066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25600" indent="-254000">
              <a:spcBef>
                <a:spcPts val="400"/>
              </a:spcBef>
              <a:defRPr sz="2000" b="1">
                <a:solidFill>
                  <a:srgbClr val="0066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82800" indent="-254000">
              <a:spcBef>
                <a:spcPts val="400"/>
              </a:spcBef>
              <a:defRPr sz="2000" b="1">
                <a:solidFill>
                  <a:srgbClr val="006600"/>
                </a:solidFill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0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0200A6-8E77-4F02-97D7-61A0027312C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38" y="1042869"/>
            <a:ext cx="1295400" cy="50125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E7A7FF-D909-4FF7-94E4-5C4331D6E3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38" y="1065540"/>
            <a:ext cx="1295400" cy="478588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e du titre"/>
          <p:cNvSpPr txBox="1">
            <a:spLocks noGrp="1"/>
          </p:cNvSpPr>
          <p:nvPr>
            <p:ph type="title"/>
          </p:nvPr>
        </p:nvSpPr>
        <p:spPr>
          <a:xfrm>
            <a:off x="488504" y="1772816"/>
            <a:ext cx="3259007" cy="1162051"/>
          </a:xfrm>
          <a:prstGeom prst="rect">
            <a:avLst/>
          </a:prstGeom>
        </p:spPr>
        <p:txBody>
          <a:bodyPr anchor="b"/>
          <a:lstStyle>
            <a:lvl1pPr>
              <a:defRPr sz="2000">
                <a:solidFill>
                  <a:srgbClr val="006600"/>
                </a:solidFill>
              </a:defRPr>
            </a:lvl1pPr>
          </a:lstStyle>
          <a:p>
            <a:r>
              <a:t>Texte du titre</a:t>
            </a:r>
          </a:p>
        </p:txBody>
      </p:sp>
      <p:sp>
        <p:nvSpPr>
          <p:cNvPr id="67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3872970" y="2132856"/>
            <a:ext cx="5537730" cy="399330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>
              <a:defRPr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>
              <a:defRPr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>
              <a:defRPr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>
              <a:defRPr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495299" y="3212975"/>
            <a:ext cx="3259008" cy="291319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00"/>
              </a:spcBef>
              <a:defRPr sz="1400">
                <a:solidFill>
                  <a:srgbClr val="16165D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69" name="Rectangle 3"/>
          <p:cNvSpPr txBox="1"/>
          <p:nvPr/>
        </p:nvSpPr>
        <p:spPr>
          <a:xfrm>
            <a:off x="3198519" y="332656"/>
            <a:ext cx="6661761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>
              <a:defRPr sz="4000" b="1">
                <a:solidFill>
                  <a:schemeClr val="accent3">
                    <a:lumOff val="44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dirty="0"/>
              <a:t>Main title here</a:t>
            </a:r>
          </a:p>
        </p:txBody>
      </p:sp>
      <p:sp>
        <p:nvSpPr>
          <p:cNvPr id="7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C0A9B5-C0A5-4C61-8B4B-6C3BCD8EB0C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38" y="1057983"/>
            <a:ext cx="1295400" cy="486145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e du titre"/>
          <p:cNvSpPr txBox="1">
            <a:spLocks noGrp="1"/>
          </p:cNvSpPr>
          <p:nvPr>
            <p:ph type="title"/>
          </p:nvPr>
        </p:nvSpPr>
        <p:spPr>
          <a:xfrm>
            <a:off x="2980271" y="284075"/>
            <a:ext cx="6753202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4" name="Texte niveau 1…"/>
          <p:cNvSpPr txBox="1">
            <a:spLocks noGrp="1"/>
          </p:cNvSpPr>
          <p:nvPr>
            <p:ph type="body" idx="1"/>
          </p:nvPr>
        </p:nvSpPr>
        <p:spPr>
          <a:xfrm>
            <a:off x="495300" y="1600200"/>
            <a:ext cx="89154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4787900" y="6172200"/>
            <a:ext cx="23114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3">
              <a:lumOff val="44000"/>
            </a:schemeClr>
          </a:solidFill>
          <a:uFillTx/>
          <a:latin typeface="Verdana"/>
          <a:ea typeface="Verdana"/>
          <a:cs typeface="Verdana"/>
          <a:sym typeface="Verdana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3">
              <a:lumOff val="44000"/>
            </a:schemeClr>
          </a:solidFill>
          <a:uFillTx/>
          <a:latin typeface="Verdana"/>
          <a:ea typeface="Verdana"/>
          <a:cs typeface="Verdana"/>
          <a:sym typeface="Verdana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3">
              <a:lumOff val="44000"/>
            </a:schemeClr>
          </a:solidFill>
          <a:uFillTx/>
          <a:latin typeface="Verdana"/>
          <a:ea typeface="Verdana"/>
          <a:cs typeface="Verdana"/>
          <a:sym typeface="Verdana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3">
              <a:lumOff val="44000"/>
            </a:schemeClr>
          </a:solidFill>
          <a:uFillTx/>
          <a:latin typeface="Verdana"/>
          <a:ea typeface="Verdana"/>
          <a:cs typeface="Verdana"/>
          <a:sym typeface="Verdana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3">
              <a:lumOff val="44000"/>
            </a:schemeClr>
          </a:solidFill>
          <a:uFillTx/>
          <a:latin typeface="Verdana"/>
          <a:ea typeface="Verdana"/>
          <a:cs typeface="Verdana"/>
          <a:sym typeface="Verdana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3">
              <a:lumOff val="44000"/>
            </a:schemeClr>
          </a:solidFill>
          <a:uFillTx/>
          <a:latin typeface="Verdana"/>
          <a:ea typeface="Verdana"/>
          <a:cs typeface="Verdana"/>
          <a:sym typeface="Verdana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3">
              <a:lumOff val="44000"/>
            </a:schemeClr>
          </a:solidFill>
          <a:uFillTx/>
          <a:latin typeface="Verdana"/>
          <a:ea typeface="Verdana"/>
          <a:cs typeface="Verdana"/>
          <a:sym typeface="Verdana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3">
              <a:lumOff val="44000"/>
            </a:schemeClr>
          </a:solidFill>
          <a:uFillTx/>
          <a:latin typeface="Verdana"/>
          <a:ea typeface="Verdana"/>
          <a:cs typeface="Verdana"/>
          <a:sym typeface="Verdana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chemeClr val="accent3">
              <a:lumOff val="44000"/>
            </a:schemeClr>
          </a:solidFill>
          <a:uFillTx/>
          <a:latin typeface="Verdana"/>
          <a:ea typeface="Verdana"/>
          <a:cs typeface="Verdana"/>
          <a:sym typeface="Verdana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unece.org/pages/viewpage.action?pageId=40829521&amp;src=contextnavpagetreemod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776157" y="2127690"/>
            <a:ext cx="8260698" cy="403299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 </a:t>
            </a:r>
          </a:p>
          <a:p>
            <a:endParaRPr lang="en-GB" dirty="0"/>
          </a:p>
          <a:p>
            <a:pPr algn="ctr">
              <a:defRPr i="1"/>
            </a:pPr>
            <a:r>
              <a:rPr lang="en-GB" dirty="0"/>
              <a:t>Status report from the Informal Working Group on Cyber Security and Software Updates</a:t>
            </a:r>
          </a:p>
        </p:txBody>
      </p:sp>
      <p:sp>
        <p:nvSpPr>
          <p:cNvPr id="80" name="Textfeld 12"/>
          <p:cNvSpPr txBox="1"/>
          <p:nvPr/>
        </p:nvSpPr>
        <p:spPr>
          <a:xfrm>
            <a:off x="4953000" y="385671"/>
            <a:ext cx="4756766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r">
              <a:defRPr sz="1600" u="sng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GB"/>
              <a:t>Informal document</a:t>
            </a:r>
            <a:r>
              <a:rPr lang="en-GB" u="none"/>
              <a:t> </a:t>
            </a:r>
            <a:r>
              <a:rPr lang="en-GB" b="1" u="none"/>
              <a:t>GRVA-16-40</a:t>
            </a:r>
            <a:endParaRPr lang="en-GB" sz="1600" b="1">
              <a:solidFill>
                <a:schemeClr val="accent3">
                  <a:lumOff val="44000"/>
                </a:schemeClr>
              </a:solidFill>
              <a:latin typeface="Times New Roman"/>
              <a:cs typeface="Times New Roman"/>
            </a:endParaRPr>
          </a:p>
          <a:p>
            <a:pPr algn="r">
              <a:defRPr sz="16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GB"/>
              <a:t>16th GRVA, 22 – 26 May 2023</a:t>
            </a:r>
          </a:p>
          <a:p>
            <a:pPr algn="r">
              <a:defRPr sz="1600">
                <a:solidFill>
                  <a:schemeClr val="accent3">
                    <a:lumOff val="44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GB"/>
              <a:t>Provisional agenda item 5(a)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87A609-AA2D-41DB-909A-B0A9E6D2A807}"/>
              </a:ext>
            </a:extLst>
          </p:cNvPr>
          <p:cNvSpPr txBox="1"/>
          <p:nvPr/>
        </p:nvSpPr>
        <p:spPr>
          <a:xfrm>
            <a:off x="79756" y="1032003"/>
            <a:ext cx="324383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Submitted by the </a:t>
            </a:r>
            <a:r>
              <a:rPr lang="en-GB" dirty="0">
                <a:solidFill>
                  <a:schemeClr val="bg1"/>
                </a:solidFill>
              </a:rPr>
              <a:t>IWG</a:t>
            </a:r>
            <a:r>
              <a:rPr kumimoji="0" lang="en-GB" sz="1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on </a:t>
            </a:r>
            <a:r>
              <a:rPr lang="en-GB" dirty="0">
                <a:solidFill>
                  <a:schemeClr val="bg1"/>
                </a:solidFill>
              </a:rPr>
              <a:t>CS/OTA</a:t>
            </a: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BA0AE-A59F-4B0E-A4D0-4842B6CA6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CB17A1-95E5-46A4-B18C-075DB65859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Thank you for your attention.</a:t>
            </a:r>
          </a:p>
        </p:txBody>
      </p:sp>
    </p:spTree>
    <p:extLst>
      <p:ext uri="{BB962C8B-B14F-4D97-AF65-F5344CB8AC3E}">
        <p14:creationId xmlns:p14="http://schemas.microsoft.com/office/powerpoint/2010/main" val="102613467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8962EF-5ABB-4246-8722-EE3E20E66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9312" y="1658679"/>
            <a:ext cx="8496301" cy="4986669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Meetings since the 15</a:t>
            </a:r>
            <a:r>
              <a:rPr lang="en-GB" baseline="30000" dirty="0"/>
              <a:t>th</a:t>
            </a:r>
            <a:r>
              <a:rPr lang="en-GB" dirty="0"/>
              <a:t> GRVA Session</a:t>
            </a:r>
          </a:p>
          <a:p>
            <a:pPr marL="1240971" lvl="1" indent="-457200">
              <a:buFont typeface="Arial" panose="020B0604020202020204" pitchFamily="34" charset="0"/>
              <a:buChar char="•"/>
            </a:pPr>
            <a:r>
              <a:rPr lang="en-GB" dirty="0"/>
              <a:t>CS/OTA 25</a:t>
            </a:r>
            <a:r>
              <a:rPr lang="en-GB" baseline="30000" dirty="0"/>
              <a:t>th</a:t>
            </a:r>
            <a:r>
              <a:rPr lang="en-GB" dirty="0"/>
              <a:t> Session: Web meeting – 18</a:t>
            </a:r>
            <a:r>
              <a:rPr lang="en-GB" baseline="30000" dirty="0"/>
              <a:t>th</a:t>
            </a:r>
            <a:r>
              <a:rPr lang="en-GB" dirty="0"/>
              <a:t> April 2023</a:t>
            </a:r>
          </a:p>
          <a:p>
            <a:endParaRPr lang="en-GB" dirty="0"/>
          </a:p>
          <a:p>
            <a:endParaRPr lang="en-GB" sz="1600" dirty="0"/>
          </a:p>
          <a:p>
            <a:endParaRPr lang="en-GB" sz="1600" dirty="0"/>
          </a:p>
          <a:p>
            <a:pPr marL="457200" lvl="1" indent="0">
              <a:buNone/>
            </a:pPr>
            <a:endParaRPr lang="en-GB" sz="1600" dirty="0"/>
          </a:p>
          <a:p>
            <a:pPr marL="457200" lvl="1" indent="0">
              <a:buNone/>
            </a:pPr>
            <a:endParaRPr lang="en-GB" sz="1600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/>
              <a:t>All meeting documents of the group can be found </a:t>
            </a:r>
            <a:r>
              <a:rPr lang="en-GB" dirty="0">
                <a:hlinkClick r:id="rId3"/>
              </a:rPr>
              <a:t>here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704054-02AA-4119-A152-CF0A062FC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Progress of the group</a:t>
            </a:r>
          </a:p>
        </p:txBody>
      </p:sp>
    </p:spTree>
    <p:extLst>
      <p:ext uri="{BB962C8B-B14F-4D97-AF65-F5344CB8AC3E}">
        <p14:creationId xmlns:p14="http://schemas.microsoft.com/office/powerpoint/2010/main" val="92569723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3AA92-9367-41C8-85F1-CFCF2F413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998" y="317499"/>
            <a:ext cx="7156002" cy="1143001"/>
          </a:xfrm>
        </p:spPr>
        <p:txBody>
          <a:bodyPr>
            <a:normAutofit/>
          </a:bodyPr>
          <a:lstStyle/>
          <a:p>
            <a:r>
              <a:rPr lang="en-GB" dirty="0"/>
              <a:t>Outline of activities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9A866-4835-4BB1-BB03-8F51820BC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3000" y="1594881"/>
            <a:ext cx="9540000" cy="5199323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dirty="0"/>
              <a:t>Finalise draft of </a:t>
            </a:r>
            <a:r>
              <a:rPr lang="en-GB" dirty="0" err="1"/>
              <a:t>ToR</a:t>
            </a:r>
            <a:r>
              <a:rPr lang="en-GB" dirty="0"/>
              <a:t> to clarify output for the renewed mandate.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dirty="0"/>
              <a:t>Update of recommendations document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dirty="0"/>
              <a:t>Proposal for amendments to R.155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dirty="0"/>
              <a:t>Proposal for amendments to interpretation document for R.156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dirty="0"/>
              <a:t>Discussion around harmonisation of post-registration software update process</a:t>
            </a:r>
          </a:p>
        </p:txBody>
      </p:sp>
    </p:spTree>
    <p:extLst>
      <p:ext uri="{BB962C8B-B14F-4D97-AF65-F5344CB8AC3E}">
        <p14:creationId xmlns:p14="http://schemas.microsoft.com/office/powerpoint/2010/main" val="50464784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D04FBB-C536-43FE-BB61-F3ECF761C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6574" y="1723867"/>
            <a:ext cx="8980204" cy="4816633"/>
          </a:xfrm>
        </p:spPr>
        <p:txBody>
          <a:bodyPr>
            <a:normAutofit/>
          </a:bodyPr>
          <a:lstStyle/>
          <a:p>
            <a:pPr marL="360000" indent="-360000">
              <a:buFont typeface="Arial" panose="020B0604020202020204" pitchFamily="34" charset="0"/>
              <a:buChar char="•"/>
            </a:pPr>
            <a:r>
              <a:rPr lang="en-GB" dirty="0"/>
              <a:t>Terms of reference updated for extension of mandate till November 2024 </a:t>
            </a:r>
            <a:r>
              <a:rPr lang="en-GB" sz="1800" dirty="0"/>
              <a:t>(GRVA-16-16)</a:t>
            </a: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en-GB" dirty="0"/>
              <a:t>Maintain the official documents which the group is responsible</a:t>
            </a: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en-GB" dirty="0"/>
              <a:t>Provide an opportunity to share knowledge and experience</a:t>
            </a: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en-GB" dirty="0"/>
              <a:t>Consider developing a proposal for post-registration updates</a:t>
            </a:r>
          </a:p>
          <a:p>
            <a:pPr marL="360000" indent="-3600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E3E07B-F5EC-4BC9-A517-1444B8B43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998" y="317499"/>
            <a:ext cx="6977693" cy="1143001"/>
          </a:xfrm>
        </p:spPr>
        <p:txBody>
          <a:bodyPr>
            <a:normAutofit/>
          </a:bodyPr>
          <a:lstStyle/>
          <a:p>
            <a:r>
              <a:rPr lang="en-GB" dirty="0"/>
              <a:t>Proposed </a:t>
            </a:r>
            <a:r>
              <a:rPr lang="en-GB" dirty="0" err="1"/>
              <a:t>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44809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D04FBB-C536-43FE-BB61-F3ECF761C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6574" y="1723867"/>
            <a:ext cx="8980204" cy="4816633"/>
          </a:xfrm>
        </p:spPr>
        <p:txBody>
          <a:bodyPr>
            <a:normAutofit/>
          </a:bodyPr>
          <a:lstStyle/>
          <a:p>
            <a:pPr marL="360000" indent="-360000">
              <a:buFont typeface="Arial" panose="020B0604020202020204" pitchFamily="34" charset="0"/>
              <a:buChar char="•"/>
            </a:pPr>
            <a:r>
              <a:rPr lang="en-GB" dirty="0"/>
              <a:t>Proposal to amend recommendation for automotive cyber security and software updates </a:t>
            </a:r>
            <a:r>
              <a:rPr lang="en-GB" sz="1800" dirty="0"/>
              <a:t>(GRVA-16-15)</a:t>
            </a: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en-GB" dirty="0"/>
              <a:t>Based on amendments made to R.155</a:t>
            </a:r>
          </a:p>
          <a:p>
            <a:pPr marL="1143771" lvl="1" indent="-360000">
              <a:buFont typeface="Arial" panose="020B0604020202020204" pitchFamily="34" charset="0"/>
              <a:buChar char="•"/>
            </a:pPr>
            <a:r>
              <a:rPr lang="en-GB" dirty="0"/>
              <a:t>Reference to ISO PAS 5112</a:t>
            </a:r>
          </a:p>
          <a:p>
            <a:pPr marL="1143771" lvl="1" indent="-360000">
              <a:buFont typeface="Arial" panose="020B0604020202020204" pitchFamily="34" charset="0"/>
              <a:buChar char="•"/>
            </a:pPr>
            <a:r>
              <a:rPr lang="en-GB" dirty="0"/>
              <a:t>Modification to wording about threat and mitigation concerning spoofing of messages 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E3E07B-F5EC-4BC9-A517-1444B8B43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2786" y="317499"/>
            <a:ext cx="7591905" cy="1143001"/>
          </a:xfrm>
        </p:spPr>
        <p:txBody>
          <a:bodyPr>
            <a:normAutofit fontScale="90000"/>
          </a:bodyPr>
          <a:lstStyle/>
          <a:p>
            <a:r>
              <a:rPr lang="en-GB" dirty="0"/>
              <a:t>Update of recommendations document</a:t>
            </a:r>
          </a:p>
        </p:txBody>
      </p:sp>
    </p:spTree>
    <p:extLst>
      <p:ext uri="{BB962C8B-B14F-4D97-AF65-F5344CB8AC3E}">
        <p14:creationId xmlns:p14="http://schemas.microsoft.com/office/powerpoint/2010/main" val="257466577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D04FBB-C536-43FE-BB61-F3ECF761C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6574" y="1723867"/>
            <a:ext cx="8980204" cy="4816633"/>
          </a:xfrm>
        </p:spPr>
        <p:txBody>
          <a:bodyPr>
            <a:normAutofit/>
          </a:bodyPr>
          <a:lstStyle/>
          <a:p>
            <a:pPr marL="360000" indent="-360000">
              <a:buFont typeface="Arial" panose="020B0604020202020204" pitchFamily="34" charset="0"/>
              <a:buChar char="•"/>
            </a:pPr>
            <a:r>
              <a:rPr lang="en-GB" dirty="0"/>
              <a:t>Issue with wording of mitigation for spoofing of GNSS signal</a:t>
            </a: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en-GB" dirty="0"/>
              <a:t>Discussed potential modifications to both R.155 and interpretation document</a:t>
            </a: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en-GB" dirty="0"/>
              <a:t>Item will be discussed at workshop</a:t>
            </a:r>
          </a:p>
          <a:p>
            <a:pPr marL="1143771" lvl="1" indent="-360000">
              <a:buFont typeface="Arial" panose="020B0604020202020204" pitchFamily="34" charset="0"/>
              <a:buChar char="•"/>
            </a:pPr>
            <a:r>
              <a:rPr lang="en-GB" dirty="0"/>
              <a:t>Are authorities requesting GNSS authentication?  </a:t>
            </a:r>
          </a:p>
          <a:p>
            <a:pPr marL="1143771" lvl="1" indent="-360000">
              <a:buFont typeface="Arial" panose="020B0604020202020204" pitchFamily="34" charset="0"/>
              <a:buChar char="•"/>
            </a:pPr>
            <a:r>
              <a:rPr lang="en-GB" dirty="0"/>
              <a:t>Is GNSS authentication only need if threat identified in the TARA?</a:t>
            </a:r>
          </a:p>
          <a:p>
            <a:pPr marL="360000" indent="-3600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E3E07B-F5EC-4BC9-A517-1444B8B43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998" y="317499"/>
            <a:ext cx="6977693" cy="1143001"/>
          </a:xfrm>
        </p:spPr>
        <p:txBody>
          <a:bodyPr>
            <a:normAutofit/>
          </a:bodyPr>
          <a:lstStyle/>
          <a:p>
            <a:r>
              <a:rPr lang="en-GB" dirty="0"/>
              <a:t>Proposal on R.155</a:t>
            </a:r>
          </a:p>
        </p:txBody>
      </p:sp>
    </p:spTree>
    <p:extLst>
      <p:ext uri="{BB962C8B-B14F-4D97-AF65-F5344CB8AC3E}">
        <p14:creationId xmlns:p14="http://schemas.microsoft.com/office/powerpoint/2010/main" val="203725337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D04FBB-C536-43FE-BB61-F3ECF761C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5910" y="1723867"/>
            <a:ext cx="8980204" cy="4816633"/>
          </a:xfrm>
        </p:spPr>
        <p:txBody>
          <a:bodyPr>
            <a:normAutofit/>
          </a:bodyPr>
          <a:lstStyle/>
          <a:p>
            <a:pPr marL="360000" indent="-360000">
              <a:buFont typeface="Arial" panose="020B0604020202020204" pitchFamily="34" charset="0"/>
              <a:buChar char="•"/>
            </a:pPr>
            <a:r>
              <a:rPr lang="en-GB" dirty="0"/>
              <a:t>ISO recently published ISO 24089:2023, titled “Road vehicles – Software update engineering” </a:t>
            </a:r>
            <a:r>
              <a:rPr lang="en-GB" sz="1800" dirty="0"/>
              <a:t>(GRVA-16-21)</a:t>
            </a: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en-GB" dirty="0"/>
              <a:t>SAE suggesting to reference in interpretation document for R.156</a:t>
            </a: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en-GB" dirty="0"/>
              <a:t>IWG asked to review the standard and proposal.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E3E07B-F5EC-4BC9-A517-1444B8B43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998" y="317499"/>
            <a:ext cx="6977693" cy="1143001"/>
          </a:xfrm>
        </p:spPr>
        <p:txBody>
          <a:bodyPr>
            <a:normAutofit fontScale="90000"/>
          </a:bodyPr>
          <a:lstStyle/>
          <a:p>
            <a:r>
              <a:rPr lang="en-GB" dirty="0"/>
              <a:t>Proposal on R.156 interpretation document</a:t>
            </a:r>
          </a:p>
        </p:txBody>
      </p:sp>
    </p:spTree>
    <p:extLst>
      <p:ext uri="{BB962C8B-B14F-4D97-AF65-F5344CB8AC3E}">
        <p14:creationId xmlns:p14="http://schemas.microsoft.com/office/powerpoint/2010/main" val="5938003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D04FBB-C536-43FE-BB61-F3ECF761C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6574" y="1723867"/>
            <a:ext cx="8980204" cy="4816633"/>
          </a:xfrm>
        </p:spPr>
        <p:txBody>
          <a:bodyPr>
            <a:normAutofit/>
          </a:bodyPr>
          <a:lstStyle/>
          <a:p>
            <a:pPr marL="360000" indent="-360000">
              <a:buFont typeface="Arial" panose="020B0604020202020204" pitchFamily="34" charset="0"/>
              <a:buChar char="•"/>
            </a:pPr>
            <a:r>
              <a:rPr lang="en-GB" dirty="0"/>
              <a:t>Different approaches and issues across countries and regions have been highlighted</a:t>
            </a: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en-GB" dirty="0"/>
              <a:t>Survey was distributed to gather further information </a:t>
            </a:r>
            <a:r>
              <a:rPr lang="en-GB" sz="1800" dirty="0"/>
              <a:t>(CTS-24-07)</a:t>
            </a: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en-GB" dirty="0"/>
              <a:t>Some CPs presented situation in their country </a:t>
            </a: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en-GB" dirty="0"/>
              <a:t>Workshop will consider survey and way forward – request more CPs to complete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E3E07B-F5EC-4BC9-A517-1444B8B43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998" y="317499"/>
            <a:ext cx="6977693" cy="1143001"/>
          </a:xfrm>
        </p:spPr>
        <p:txBody>
          <a:bodyPr>
            <a:normAutofit fontScale="90000"/>
          </a:bodyPr>
          <a:lstStyle/>
          <a:p>
            <a:r>
              <a:rPr lang="en-GB" dirty="0"/>
              <a:t>Post-registration software updates</a:t>
            </a:r>
          </a:p>
        </p:txBody>
      </p:sp>
    </p:spTree>
    <p:extLst>
      <p:ext uri="{BB962C8B-B14F-4D97-AF65-F5344CB8AC3E}">
        <p14:creationId xmlns:p14="http://schemas.microsoft.com/office/powerpoint/2010/main" val="197449950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D04FBB-C536-43FE-BB61-F3ECF761C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6574" y="1723867"/>
            <a:ext cx="8980204" cy="4816633"/>
          </a:xfrm>
        </p:spPr>
        <p:txBody>
          <a:bodyPr>
            <a:normAutofit/>
          </a:bodyPr>
          <a:lstStyle/>
          <a:p>
            <a:pPr marL="360000" indent="-360000">
              <a:buFont typeface="Arial" panose="020B0604020202020204" pitchFamily="34" charset="0"/>
              <a:buChar char="•"/>
            </a:pPr>
            <a:r>
              <a:rPr lang="en-GB" dirty="0"/>
              <a:t>Next implementation workshop planned for 27</a:t>
            </a:r>
            <a:r>
              <a:rPr lang="en-GB" baseline="30000" dirty="0"/>
              <a:t>th</a:t>
            </a:r>
            <a:r>
              <a:rPr lang="en-GB" dirty="0"/>
              <a:t> June (</a:t>
            </a:r>
            <a:r>
              <a:rPr lang="en-GB"/>
              <a:t>online)</a:t>
            </a:r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FE3E07B-F5EC-4BC9-A517-1444B8B43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998" y="317499"/>
            <a:ext cx="6977693" cy="1143001"/>
          </a:xfrm>
        </p:spPr>
        <p:txBody>
          <a:bodyPr>
            <a:normAutofit/>
          </a:bodyPr>
          <a:lstStyle/>
          <a:p>
            <a:r>
              <a:rPr lang="en-GB" dirty="0"/>
              <a:t>Upcoming events</a:t>
            </a:r>
          </a:p>
        </p:txBody>
      </p:sp>
    </p:spTree>
    <p:extLst>
      <p:ext uri="{BB962C8B-B14F-4D97-AF65-F5344CB8AC3E}">
        <p14:creationId xmlns:p14="http://schemas.microsoft.com/office/powerpoint/2010/main" val="103951989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7" ma:contentTypeDescription="Create a new document." ma:contentTypeScope="" ma:versionID="3dda9090b5883dd13a17919601bc9337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ded5af2ee258f7c0b7926b0cd9be3d49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85ec44e-1bab-4c0b-9df0-6ba128686fc9" xsi:nil="true"/>
    <lcf76f155ced4ddcb4097134ff3c332f xmlns="acccb6d4-dbe5-46d2-b4d3-5733603d8cc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1C5F62E-ACF2-44D6-8649-836BD6C6EE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48CD63-4CA6-40B5-8D1F-32E008BE1510}">
  <ds:schemaRefs>
    <ds:schemaRef ds:uri="4b4a1c0d-4a69-4996-a84a-fc699b9f49de"/>
    <ds:schemaRef ds:uri="985ec44e-1bab-4c0b-9df0-6ba128686fc9"/>
    <ds:schemaRef ds:uri="acccb6d4-dbe5-46d2-b4d3-5733603d8cc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93E29B1-9F67-43C7-9EB0-0EFA4441D11F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cccb6d4-dbe5-46d2-b4d3-5733603d8cc6"/>
    <ds:schemaRef ds:uri="http://schemas.openxmlformats.org/package/2006/metadata/core-properties"/>
    <ds:schemaRef ds:uri="4b4a1c0d-4a69-4996-a84a-fc699b9f49de"/>
    <ds:schemaRef ds:uri="985ec44e-1bab-4c0b-9df0-6ba128686fc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1001</TotalTime>
  <Words>356</Words>
  <Application>Microsoft Office PowerPoint</Application>
  <PresentationFormat>A4 Paper (210x297 mm)</PresentationFormat>
  <Paragraphs>58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Verdana</vt:lpstr>
      <vt:lpstr>Office Theme</vt:lpstr>
      <vt:lpstr>PowerPoint Presentation</vt:lpstr>
      <vt:lpstr>Progress of the group</vt:lpstr>
      <vt:lpstr>Outline of activities </vt:lpstr>
      <vt:lpstr>Proposed ToR</vt:lpstr>
      <vt:lpstr>Update of recommendations document</vt:lpstr>
      <vt:lpstr>Proposal on R.155</vt:lpstr>
      <vt:lpstr>Proposal on R.156 interpretation document</vt:lpstr>
      <vt:lpstr>Post-registration software updates</vt:lpstr>
      <vt:lpstr>Upcoming events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GRVA-16-40</dc:title>
  <dc:creator>Douglas Hannah</dc:creator>
  <cp:lastModifiedBy>Laura Mueller</cp:lastModifiedBy>
  <cp:revision>62</cp:revision>
  <dcterms:modified xsi:type="dcterms:W3CDTF">2023-05-23T09:15:45Z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stomTag">
    <vt:lpwstr/>
  </property>
  <property fmtid="{D5CDD505-2E9C-101B-9397-08002B2CF9AE}" pid="3" name="FinancialYear">
    <vt:lpwstr/>
  </property>
  <property fmtid="{D5CDD505-2E9C-101B-9397-08002B2CF9AE}" pid="4" name="ContentTypeId">
    <vt:lpwstr>0x0101003B8422D08C252547BB1CFA7F78E2CB83</vt:lpwstr>
  </property>
  <property fmtid="{D5CDD505-2E9C-101B-9397-08002B2CF9AE}" pid="5" name="MediaServiceImageTags">
    <vt:lpwstr/>
  </property>
  <property fmtid="{D5CDD505-2E9C-101B-9397-08002B2CF9AE}" pid="6" name="Office of Origin">
    <vt:lpwstr/>
  </property>
  <property fmtid="{D5CDD505-2E9C-101B-9397-08002B2CF9AE}" pid="7" name="Office_x0020_of_x0020_Origin">
    <vt:lpwstr/>
  </property>
  <property fmtid="{D5CDD505-2E9C-101B-9397-08002B2CF9AE}" pid="8" name="gba66df640194346a5267c50f24d4797">
    <vt:lpwstr/>
  </property>
</Properties>
</file>