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63" r:id="rId6"/>
    <p:sldId id="269" r:id="rId7"/>
    <p:sldId id="280" r:id="rId8"/>
    <p:sldId id="282" r:id="rId9"/>
    <p:sldId id="283" r:id="rId10"/>
    <p:sldId id="284" r:id="rId11"/>
    <p:sldId id="285" r:id="rId12"/>
    <p:sldId id="286" r:id="rId13"/>
    <p:sldId id="267" r:id="rId14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06498-1D93-44FD-8114-BDA84631CC60}" v="7" dt="2023-05-23T09:15:41.783"/>
    <p1510:client id="{BC5325D7-63B7-4889-A415-71293DF6840C}" v="4" vWet="184" dt="2023-05-23T09:15:35.63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BC5325D7-63B7-4889-A415-71293DF6840C}"/>
    <pc:docChg chg="modSld">
      <pc:chgData name="Francois Guichard" userId="b25862a6-b641-4ece-b9f9-9230f3cdb908" providerId="ADAL" clId="{BC5325D7-63B7-4889-A415-71293DF6840C}" dt="2023-05-23T09:15:19.501" v="3" actId="20577"/>
      <pc:docMkLst>
        <pc:docMk/>
      </pc:docMkLst>
      <pc:sldChg chg="modSp mod">
        <pc:chgData name="Francois Guichard" userId="b25862a6-b641-4ece-b9f9-9230f3cdb908" providerId="ADAL" clId="{BC5325D7-63B7-4889-A415-71293DF6840C}" dt="2023-05-23T09:15:19.501" v="3" actId="20577"/>
        <pc:sldMkLst>
          <pc:docMk/>
          <pc:sldMk cId="0" sldId="256"/>
        </pc:sldMkLst>
        <pc:spChg chg="mod">
          <ac:chgData name="Francois Guichard" userId="b25862a6-b641-4ece-b9f9-9230f3cdb908" providerId="ADAL" clId="{BC5325D7-63B7-4889-A415-71293DF6840C}" dt="2023-05-23T09:15:19.501" v="3" actId="20577"/>
          <ac:spMkLst>
            <pc:docMk/>
            <pc:sldMk cId="0" sldId="256"/>
            <ac:spMk id="80" creationId="{00000000-0000-0000-0000-000000000000}"/>
          </ac:spMkLst>
        </pc:spChg>
      </pc:sldChg>
    </pc:docChg>
  </pc:docChgLst>
  <pc:docChgLst>
    <pc:chgData name="Douglas Hannah" userId="e9267bac-9433-4fab-8e98-c4001658069c" providerId="ADAL" clId="{663F96D2-CAB4-497D-A485-08F48FB52C78}"/>
    <pc:docChg chg="modSld">
      <pc:chgData name="Douglas Hannah" userId="e9267bac-9433-4fab-8e98-c4001658069c" providerId="ADAL" clId="{663F96D2-CAB4-497D-A485-08F48FB52C78}" dt="2023-05-22T15:46:19.905" v="0" actId="20577"/>
      <pc:docMkLst>
        <pc:docMk/>
      </pc:docMkLst>
      <pc:sldChg chg="modSp mod">
        <pc:chgData name="Douglas Hannah" userId="e9267bac-9433-4fab-8e98-c4001658069c" providerId="ADAL" clId="{663F96D2-CAB4-497D-A485-08F48FB52C78}" dt="2023-05-22T15:46:19.905" v="0" actId="20577"/>
        <pc:sldMkLst>
          <pc:docMk/>
          <pc:sldMk cId="2574665774" sldId="282"/>
        </pc:sldMkLst>
        <pc:spChg chg="mod">
          <ac:chgData name="Douglas Hannah" userId="e9267bac-9433-4fab-8e98-c4001658069c" providerId="ADAL" clId="{663F96D2-CAB4-497D-A485-08F48FB52C78}" dt="2023-05-22T15:46:19.905" v="0" actId="20577"/>
          <ac:spMkLst>
            <pc:docMk/>
            <pc:sldMk cId="2574665774" sldId="282"/>
            <ac:spMk id="3" creationId="{2AD04FBB-C536-43FE-BB61-F3ECF761C0CB}"/>
          </ac:spMkLst>
        </pc:spChg>
      </pc:sldChg>
    </pc:docChg>
  </pc:docChgLst>
  <pc:docChgLst>
    <pc:chgData name="Douglas Hannah" userId="e9267bac-9433-4fab-8e98-c4001658069c" providerId="ADAL" clId="{1296828A-EB58-45A9-A48F-91C10F6B66A9}"/>
    <pc:docChg chg="undo redo custSel addSld delSld modSld">
      <pc:chgData name="Douglas Hannah" userId="e9267bac-9433-4fab-8e98-c4001658069c" providerId="ADAL" clId="{1296828A-EB58-45A9-A48F-91C10F6B66A9}" dt="2023-05-21T21:07:32.174" v="2933" actId="20577"/>
      <pc:docMkLst>
        <pc:docMk/>
      </pc:docMkLst>
      <pc:sldChg chg="modSp mod">
        <pc:chgData name="Douglas Hannah" userId="e9267bac-9433-4fab-8e98-c4001658069c" providerId="ADAL" clId="{1296828A-EB58-45A9-A48F-91C10F6B66A9}" dt="2023-05-21T14:16:43.107" v="164" actId="20577"/>
        <pc:sldMkLst>
          <pc:docMk/>
          <pc:sldMk cId="0" sldId="256"/>
        </pc:sldMkLst>
        <pc:spChg chg="mod">
          <ac:chgData name="Douglas Hannah" userId="e9267bac-9433-4fab-8e98-c4001658069c" providerId="ADAL" clId="{1296828A-EB58-45A9-A48F-91C10F6B66A9}" dt="2023-05-21T14:15:10.674" v="156" actId="20577"/>
          <ac:spMkLst>
            <pc:docMk/>
            <pc:sldMk cId="0" sldId="256"/>
            <ac:spMk id="2" creationId="{0987A609-AA2D-41DB-909A-B0A9E6D2A807}"/>
          </ac:spMkLst>
        </pc:spChg>
        <pc:spChg chg="mod">
          <ac:chgData name="Douglas Hannah" userId="e9267bac-9433-4fab-8e98-c4001658069c" providerId="ADAL" clId="{1296828A-EB58-45A9-A48F-91C10F6B66A9}" dt="2023-05-21T14:16:43.107" v="164" actId="20577"/>
          <ac:spMkLst>
            <pc:docMk/>
            <pc:sldMk cId="0" sldId="256"/>
            <ac:spMk id="79" creationId="{00000000-0000-0000-0000-000000000000}"/>
          </ac:spMkLst>
        </pc:spChg>
        <pc:spChg chg="mod">
          <ac:chgData name="Douglas Hannah" userId="e9267bac-9433-4fab-8e98-c4001658069c" providerId="ADAL" clId="{1296828A-EB58-45A9-A48F-91C10F6B66A9}" dt="2023-05-21T14:16:31.670" v="158" actId="20577"/>
          <ac:spMkLst>
            <pc:docMk/>
            <pc:sldMk cId="0" sldId="256"/>
            <ac:spMk id="80" creationId="{00000000-0000-0000-0000-000000000000}"/>
          </ac:spMkLst>
        </pc:spChg>
      </pc:sldChg>
      <pc:sldChg chg="delSp modSp mod">
        <pc:chgData name="Douglas Hannah" userId="e9267bac-9433-4fab-8e98-c4001658069c" providerId="ADAL" clId="{1296828A-EB58-45A9-A48F-91C10F6B66A9}" dt="2023-05-21T14:22:14.107" v="304" actId="27636"/>
        <pc:sldMkLst>
          <pc:docMk/>
          <pc:sldMk cId="925697237" sldId="263"/>
        </pc:sldMkLst>
        <pc:spChg chg="mod">
          <ac:chgData name="Douglas Hannah" userId="e9267bac-9433-4fab-8e98-c4001658069c" providerId="ADAL" clId="{1296828A-EB58-45A9-A48F-91C10F6B66A9}" dt="2023-05-21T14:22:14.107" v="304" actId="27636"/>
          <ac:spMkLst>
            <pc:docMk/>
            <pc:sldMk cId="925697237" sldId="263"/>
            <ac:spMk id="3" creationId="{208962EF-5ABB-4246-8722-EE3E20E66C3E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4" creationId="{7BCF685E-F63C-4A7F-B67D-F6DA49B5A2F3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5" creationId="{FBE865DF-3DF3-48F2-BB0B-4868958624F3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9" creationId="{38E28814-2CD8-457D-936D-4741870737B7}"/>
          </ac:spMkLst>
        </pc:spChg>
        <pc:spChg chg="del">
          <ac:chgData name="Douglas Hannah" userId="e9267bac-9433-4fab-8e98-c4001658069c" providerId="ADAL" clId="{1296828A-EB58-45A9-A48F-91C10F6B66A9}" dt="2023-05-21T14:18:38.138" v="268" actId="478"/>
          <ac:spMkLst>
            <pc:docMk/>
            <pc:sldMk cId="925697237" sldId="263"/>
            <ac:spMk id="11" creationId="{E5B1341E-B7E3-41F2-94EB-7A9EA0E0CB7A}"/>
          </ac:spMkLst>
        </pc:spChg>
        <pc:spChg chg="del">
          <ac:chgData name="Douglas Hannah" userId="e9267bac-9433-4fab-8e98-c4001658069c" providerId="ADAL" clId="{1296828A-EB58-45A9-A48F-91C10F6B66A9}" dt="2023-05-21T14:19:20.002" v="276" actId="478"/>
          <ac:spMkLst>
            <pc:docMk/>
            <pc:sldMk cId="925697237" sldId="263"/>
            <ac:spMk id="13" creationId="{B7A2636F-883F-4E80-B5B6-CB4B9E83C0C6}"/>
          </ac:spMkLst>
        </pc:spChg>
        <pc:spChg chg="del">
          <ac:chgData name="Douglas Hannah" userId="e9267bac-9433-4fab-8e98-c4001658069c" providerId="ADAL" clId="{1296828A-EB58-45A9-A48F-91C10F6B66A9}" dt="2023-05-21T14:19:22.695" v="277" actId="478"/>
          <ac:spMkLst>
            <pc:docMk/>
            <pc:sldMk cId="925697237" sldId="263"/>
            <ac:spMk id="14" creationId="{2BB0B892-2AC1-4CA3-A4D4-313207277562}"/>
          </ac:spMkLst>
        </pc:spChg>
        <pc:spChg chg="del">
          <ac:chgData name="Douglas Hannah" userId="e9267bac-9433-4fab-8e98-c4001658069c" providerId="ADAL" clId="{1296828A-EB58-45A9-A48F-91C10F6B66A9}" dt="2023-05-21T14:18:53.255" v="271" actId="478"/>
          <ac:spMkLst>
            <pc:docMk/>
            <pc:sldMk cId="925697237" sldId="263"/>
            <ac:spMk id="18" creationId="{9FE45F5A-BF1B-4189-9A79-DBAA159F2BA8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19" creationId="{BF7D9E79-CBEC-4A17-B369-69F581697A02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20" creationId="{F2766331-6E25-4762-91F0-69355C5655D3}"/>
          </ac:spMkLst>
        </pc:spChg>
        <pc:spChg chg="del mod">
          <ac:chgData name="Douglas Hannah" userId="e9267bac-9433-4fab-8e98-c4001658069c" providerId="ADAL" clId="{1296828A-EB58-45A9-A48F-91C10F6B66A9}" dt="2023-05-21T14:18:35.025" v="267" actId="478"/>
          <ac:spMkLst>
            <pc:docMk/>
            <pc:sldMk cId="925697237" sldId="263"/>
            <ac:spMk id="21" creationId="{1FE84D8E-CE7B-4EA0-AE28-3C9ADE1CF455}"/>
          </ac:spMkLst>
        </pc:spChg>
        <pc:spChg chg="del">
          <ac:chgData name="Douglas Hannah" userId="e9267bac-9433-4fab-8e98-c4001658069c" providerId="ADAL" clId="{1296828A-EB58-45A9-A48F-91C10F6B66A9}" dt="2023-05-21T14:19:00.578" v="273" actId="478"/>
          <ac:spMkLst>
            <pc:docMk/>
            <pc:sldMk cId="925697237" sldId="263"/>
            <ac:spMk id="22" creationId="{EB824E20-7EDF-4671-A4BA-72E9681F79DA}"/>
          </ac:spMkLst>
        </pc:spChg>
        <pc:spChg chg="del">
          <ac:chgData name="Douglas Hannah" userId="e9267bac-9433-4fab-8e98-c4001658069c" providerId="ADAL" clId="{1296828A-EB58-45A9-A48F-91C10F6B66A9}" dt="2023-05-21T14:18:28.917" v="265" actId="478"/>
          <ac:spMkLst>
            <pc:docMk/>
            <pc:sldMk cId="925697237" sldId="263"/>
            <ac:spMk id="24" creationId="{B9765113-87A7-4E90-A176-7E6149F54537}"/>
          </ac:spMkLst>
        </pc:spChg>
        <pc:spChg chg="del">
          <ac:chgData name="Douglas Hannah" userId="e9267bac-9433-4fab-8e98-c4001658069c" providerId="ADAL" clId="{1296828A-EB58-45A9-A48F-91C10F6B66A9}" dt="2023-05-21T14:18:56.295" v="272" actId="478"/>
          <ac:spMkLst>
            <pc:docMk/>
            <pc:sldMk cId="925697237" sldId="263"/>
            <ac:spMk id="25" creationId="{E113114C-7685-4E25-A8E3-6B5DB9084820}"/>
          </ac:spMkLst>
        </pc:spChg>
        <pc:spChg chg="del">
          <ac:chgData name="Douglas Hannah" userId="e9267bac-9433-4fab-8e98-c4001658069c" providerId="ADAL" clId="{1296828A-EB58-45A9-A48F-91C10F6B66A9}" dt="2023-05-21T14:19:14.271" v="275" actId="478"/>
          <ac:spMkLst>
            <pc:docMk/>
            <pc:sldMk cId="925697237" sldId="263"/>
            <ac:spMk id="26" creationId="{DC1D41E6-F099-4A99-890D-6E87BD8D57F8}"/>
          </ac:spMkLst>
        </pc:spChg>
        <pc:spChg chg="del">
          <ac:chgData name="Douglas Hannah" userId="e9267bac-9433-4fab-8e98-c4001658069c" providerId="ADAL" clId="{1296828A-EB58-45A9-A48F-91C10F6B66A9}" dt="2023-05-21T14:18:46.600" v="270" actId="478"/>
          <ac:spMkLst>
            <pc:docMk/>
            <pc:sldMk cId="925697237" sldId="263"/>
            <ac:spMk id="27" creationId="{4C9E3FC9-564E-4D0B-AF4A-51233100065D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28" creationId="{591FC319-C1F7-4181-A199-332E092E8A8B}"/>
          </ac:spMkLst>
        </pc:spChg>
        <pc:spChg chg="del">
          <ac:chgData name="Douglas Hannah" userId="e9267bac-9433-4fab-8e98-c4001658069c" providerId="ADAL" clId="{1296828A-EB58-45A9-A48F-91C10F6B66A9}" dt="2023-05-21T14:19:06.162" v="274" actId="478"/>
          <ac:spMkLst>
            <pc:docMk/>
            <pc:sldMk cId="925697237" sldId="263"/>
            <ac:spMk id="29" creationId="{EBF51F13-56ED-4982-A41C-1E1E6BA0A68B}"/>
          </ac:spMkLst>
        </pc:spChg>
        <pc:cxnChg chg="del">
          <ac:chgData name="Douglas Hannah" userId="e9267bac-9433-4fab-8e98-c4001658069c" providerId="ADAL" clId="{1296828A-EB58-45A9-A48F-91C10F6B66A9}" dt="2023-05-21T14:18:43.443" v="269" actId="478"/>
          <ac:cxnSpMkLst>
            <pc:docMk/>
            <pc:sldMk cId="925697237" sldId="263"/>
            <ac:cxnSpMk id="6" creationId="{DBE94452-C899-4A81-BF96-A723CD5FE92A}"/>
          </ac:cxnSpMkLst>
        </pc:cxnChg>
        <pc:cxnChg chg="del">
          <ac:chgData name="Douglas Hannah" userId="e9267bac-9433-4fab-8e98-c4001658069c" providerId="ADAL" clId="{1296828A-EB58-45A9-A48F-91C10F6B66A9}" dt="2023-05-21T14:19:06.162" v="274" actId="478"/>
          <ac:cxnSpMkLst>
            <pc:docMk/>
            <pc:sldMk cId="925697237" sldId="263"/>
            <ac:cxnSpMk id="23" creationId="{AB801695-3211-48E7-A4B3-394AA616FDC4}"/>
          </ac:cxnSpMkLst>
        </pc:cxnChg>
        <pc:cxnChg chg="del">
          <ac:chgData name="Douglas Hannah" userId="e9267bac-9433-4fab-8e98-c4001658069c" providerId="ADAL" clId="{1296828A-EB58-45A9-A48F-91C10F6B66A9}" dt="2023-05-21T14:19:06.162" v="274" actId="478"/>
          <ac:cxnSpMkLst>
            <pc:docMk/>
            <pc:sldMk cId="925697237" sldId="263"/>
            <ac:cxnSpMk id="30" creationId="{4E05C3D7-38CA-4440-846C-DE7189EF657D}"/>
          </ac:cxnSpMkLst>
        </pc:cxnChg>
      </pc:sldChg>
      <pc:sldChg chg="modSp mod">
        <pc:chgData name="Douglas Hannah" userId="e9267bac-9433-4fab-8e98-c4001658069c" providerId="ADAL" clId="{1296828A-EB58-45A9-A48F-91C10F6B66A9}" dt="2023-05-21T20:57:11.553" v="2628" actId="20577"/>
        <pc:sldMkLst>
          <pc:docMk/>
          <pc:sldMk cId="504647842" sldId="269"/>
        </pc:sldMkLst>
        <pc:spChg chg="mod">
          <ac:chgData name="Douglas Hannah" userId="e9267bac-9433-4fab-8e98-c4001658069c" providerId="ADAL" clId="{1296828A-EB58-45A9-A48F-91C10F6B66A9}" dt="2023-05-21T14:25:49.220" v="327" actId="20577"/>
          <ac:spMkLst>
            <pc:docMk/>
            <pc:sldMk cId="504647842" sldId="269"/>
            <ac:spMk id="2" creationId="{41C3AA92-9367-41C8-85F1-CFCF2F413050}"/>
          </ac:spMkLst>
        </pc:spChg>
        <pc:spChg chg="mod">
          <ac:chgData name="Douglas Hannah" userId="e9267bac-9433-4fab-8e98-c4001658069c" providerId="ADAL" clId="{1296828A-EB58-45A9-A48F-91C10F6B66A9}" dt="2023-05-21T20:57:11.553" v="2628" actId="20577"/>
          <ac:spMkLst>
            <pc:docMk/>
            <pc:sldMk cId="504647842" sldId="269"/>
            <ac:spMk id="3" creationId="{D5E9A866-4835-4BB1-BB03-8F51820BCE2F}"/>
          </ac:spMkLst>
        </pc:spChg>
      </pc:sldChg>
      <pc:sldChg chg="modSp mod">
        <pc:chgData name="Douglas Hannah" userId="e9267bac-9433-4fab-8e98-c4001658069c" providerId="ADAL" clId="{1296828A-EB58-45A9-A48F-91C10F6B66A9}" dt="2023-05-21T20:57:53.947" v="2650" actId="20577"/>
        <pc:sldMkLst>
          <pc:docMk/>
          <pc:sldMk cId="1215448097" sldId="280"/>
        </pc:sldMkLst>
        <pc:spChg chg="mod">
          <ac:chgData name="Douglas Hannah" userId="e9267bac-9433-4fab-8e98-c4001658069c" providerId="ADAL" clId="{1296828A-EB58-45A9-A48F-91C10F6B66A9}" dt="2023-05-21T20:57:53.947" v="2650" actId="20577"/>
          <ac:spMkLst>
            <pc:docMk/>
            <pc:sldMk cId="1215448097" sldId="280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15:34:48.945" v="672" actId="20577"/>
          <ac:spMkLst>
            <pc:docMk/>
            <pc:sldMk cId="1215448097" sldId="280"/>
            <ac:spMk id="5" creationId="{0FE3E07B-F5EC-4BC9-A517-1444B8B439DC}"/>
          </ac:spMkLst>
        </pc:spChg>
      </pc:sldChg>
      <pc:sldChg chg="modSp new del mod">
        <pc:chgData name="Douglas Hannah" userId="e9267bac-9433-4fab-8e98-c4001658069c" providerId="ADAL" clId="{1296828A-EB58-45A9-A48F-91C10F6B66A9}" dt="2023-05-21T15:47:18.774" v="1011" actId="2696"/>
        <pc:sldMkLst>
          <pc:docMk/>
          <pc:sldMk cId="53562086" sldId="281"/>
        </pc:sldMkLst>
        <pc:spChg chg="mod">
          <ac:chgData name="Douglas Hannah" userId="e9267bac-9433-4fab-8e98-c4001658069c" providerId="ADAL" clId="{1296828A-EB58-45A9-A48F-91C10F6B66A9}" dt="2023-05-21T15:47:07.930" v="1009" actId="20577"/>
          <ac:spMkLst>
            <pc:docMk/>
            <pc:sldMk cId="53562086" sldId="281"/>
            <ac:spMk id="2" creationId="{14FC53C1-7459-E8D1-CB39-650FF6C4EB17}"/>
          </ac:spMkLst>
        </pc:spChg>
      </pc:sldChg>
      <pc:sldChg chg="modSp add mod">
        <pc:chgData name="Douglas Hannah" userId="e9267bac-9433-4fab-8e98-c4001658069c" providerId="ADAL" clId="{1296828A-EB58-45A9-A48F-91C10F6B66A9}" dt="2023-05-21T21:00:38.908" v="2768" actId="20577"/>
        <pc:sldMkLst>
          <pc:docMk/>
          <pc:sldMk cId="2574665774" sldId="282"/>
        </pc:sldMkLst>
        <pc:spChg chg="mod">
          <ac:chgData name="Douglas Hannah" userId="e9267bac-9433-4fab-8e98-c4001658069c" providerId="ADAL" clId="{1296828A-EB58-45A9-A48F-91C10F6B66A9}" dt="2023-05-21T21:00:38.908" v="2768" actId="20577"/>
          <ac:spMkLst>
            <pc:docMk/>
            <pc:sldMk cId="2574665774" sldId="282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15:47:53.300" v="1067" actId="14100"/>
          <ac:spMkLst>
            <pc:docMk/>
            <pc:sldMk cId="2574665774" sldId="282"/>
            <ac:spMk id="5" creationId="{0FE3E07B-F5EC-4BC9-A517-1444B8B439DC}"/>
          </ac:spMkLst>
        </pc:spChg>
      </pc:sldChg>
      <pc:sldChg chg="modSp add mod">
        <pc:chgData name="Douglas Hannah" userId="e9267bac-9433-4fab-8e98-c4001658069c" providerId="ADAL" clId="{1296828A-EB58-45A9-A48F-91C10F6B66A9}" dt="2023-05-21T20:48:00.409" v="2575" actId="20577"/>
        <pc:sldMkLst>
          <pc:docMk/>
          <pc:sldMk cId="2037253370" sldId="283"/>
        </pc:sldMkLst>
        <pc:spChg chg="mod">
          <ac:chgData name="Douglas Hannah" userId="e9267bac-9433-4fab-8e98-c4001658069c" providerId="ADAL" clId="{1296828A-EB58-45A9-A48F-91C10F6B66A9}" dt="2023-05-21T20:48:00.409" v="2575" actId="20577"/>
          <ac:spMkLst>
            <pc:docMk/>
            <pc:sldMk cId="2037253370" sldId="283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15:55:58.897" v="1342" actId="20577"/>
          <ac:spMkLst>
            <pc:docMk/>
            <pc:sldMk cId="2037253370" sldId="283"/>
            <ac:spMk id="5" creationId="{0FE3E07B-F5EC-4BC9-A517-1444B8B439DC}"/>
          </ac:spMkLst>
        </pc:spChg>
      </pc:sldChg>
      <pc:sldChg chg="modSp add mod">
        <pc:chgData name="Douglas Hannah" userId="e9267bac-9433-4fab-8e98-c4001658069c" providerId="ADAL" clId="{1296828A-EB58-45A9-A48F-91C10F6B66A9}" dt="2023-05-21T17:38:49.457" v="1936" actId="20577"/>
        <pc:sldMkLst>
          <pc:docMk/>
          <pc:sldMk cId="59380037" sldId="284"/>
        </pc:sldMkLst>
        <pc:spChg chg="mod">
          <ac:chgData name="Douglas Hannah" userId="e9267bac-9433-4fab-8e98-c4001658069c" providerId="ADAL" clId="{1296828A-EB58-45A9-A48F-91C10F6B66A9}" dt="2023-05-21T17:38:49.457" v="1936" actId="20577"/>
          <ac:spMkLst>
            <pc:docMk/>
            <pc:sldMk cId="59380037" sldId="284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16:05:49.463" v="1706" actId="20577"/>
          <ac:spMkLst>
            <pc:docMk/>
            <pc:sldMk cId="59380037" sldId="284"/>
            <ac:spMk id="5" creationId="{0FE3E07B-F5EC-4BC9-A517-1444B8B439DC}"/>
          </ac:spMkLst>
        </pc:spChg>
      </pc:sldChg>
      <pc:sldChg chg="modSp add mod">
        <pc:chgData name="Douglas Hannah" userId="e9267bac-9433-4fab-8e98-c4001658069c" providerId="ADAL" clId="{1296828A-EB58-45A9-A48F-91C10F6B66A9}" dt="2023-05-21T21:01:53.918" v="2828" actId="20577"/>
        <pc:sldMkLst>
          <pc:docMk/>
          <pc:sldMk cId="1974499500" sldId="285"/>
        </pc:sldMkLst>
        <pc:spChg chg="mod">
          <ac:chgData name="Douglas Hannah" userId="e9267bac-9433-4fab-8e98-c4001658069c" providerId="ADAL" clId="{1296828A-EB58-45A9-A48F-91C10F6B66A9}" dt="2023-05-21T21:01:53.918" v="2828" actId="20577"/>
          <ac:spMkLst>
            <pc:docMk/>
            <pc:sldMk cId="1974499500" sldId="285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17:39:41.368" v="1991" actId="20577"/>
          <ac:spMkLst>
            <pc:docMk/>
            <pc:sldMk cId="1974499500" sldId="285"/>
            <ac:spMk id="5" creationId="{0FE3E07B-F5EC-4BC9-A517-1444B8B439DC}"/>
          </ac:spMkLst>
        </pc:spChg>
      </pc:sldChg>
      <pc:sldChg chg="add del">
        <pc:chgData name="Douglas Hannah" userId="e9267bac-9433-4fab-8e98-c4001658069c" providerId="ADAL" clId="{1296828A-EB58-45A9-A48F-91C10F6B66A9}" dt="2023-05-21T20:56:51.874" v="2619"/>
        <pc:sldMkLst>
          <pc:docMk/>
          <pc:sldMk cId="852271758" sldId="286"/>
        </pc:sldMkLst>
      </pc:sldChg>
      <pc:sldChg chg="modSp add mod">
        <pc:chgData name="Douglas Hannah" userId="e9267bac-9433-4fab-8e98-c4001658069c" providerId="ADAL" clId="{1296828A-EB58-45A9-A48F-91C10F6B66A9}" dt="2023-05-21T21:07:32.174" v="2933" actId="20577"/>
        <pc:sldMkLst>
          <pc:docMk/>
          <pc:sldMk cId="1039519897" sldId="286"/>
        </pc:sldMkLst>
        <pc:spChg chg="mod">
          <ac:chgData name="Douglas Hannah" userId="e9267bac-9433-4fab-8e98-c4001658069c" providerId="ADAL" clId="{1296828A-EB58-45A9-A48F-91C10F6B66A9}" dt="2023-05-21T21:07:32.174" v="2933" actId="20577"/>
          <ac:spMkLst>
            <pc:docMk/>
            <pc:sldMk cId="1039519897" sldId="286"/>
            <ac:spMk id="3" creationId="{2AD04FBB-C536-43FE-BB61-F3ECF761C0CB}"/>
          </ac:spMkLst>
        </pc:spChg>
        <pc:spChg chg="mod">
          <ac:chgData name="Douglas Hannah" userId="e9267bac-9433-4fab-8e98-c4001658069c" providerId="ADAL" clId="{1296828A-EB58-45A9-A48F-91C10F6B66A9}" dt="2023-05-21T21:06:16.797" v="2844" actId="20577"/>
          <ac:spMkLst>
            <pc:docMk/>
            <pc:sldMk cId="1039519897" sldId="286"/>
            <ac:spMk id="5" creationId="{0FE3E07B-F5EC-4BC9-A517-1444B8B439DC}"/>
          </ac:spMkLst>
        </pc:spChg>
      </pc:sldChg>
      <pc:sldMasterChg chg="delSldLayout">
        <pc:chgData name="Douglas Hannah" userId="e9267bac-9433-4fab-8e98-c4001658069c" providerId="ADAL" clId="{1296828A-EB58-45A9-A48F-91C10F6B66A9}" dt="2023-05-21T15:47:18.774" v="1011" actId="2696"/>
        <pc:sldMasterMkLst>
          <pc:docMk/>
          <pc:sldMasterMk cId="0" sldId="2147483648"/>
        </pc:sldMasterMkLst>
        <pc:sldLayoutChg chg="del">
          <pc:chgData name="Douglas Hannah" userId="e9267bac-9433-4fab-8e98-c4001658069c" providerId="ADAL" clId="{1296828A-EB58-45A9-A48F-91C10F6B66A9}" dt="2023-05-21T15:47:18.774" v="1011" actId="2696"/>
          <pc:sldLayoutMkLst>
            <pc:docMk/>
            <pc:sldMasterMk cId="0" sldId="2147483648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61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1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74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93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91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952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176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12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2566999" y="317499"/>
            <a:ext cx="6753202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8633D-8036-43F4-8A22-10D7445554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0200A6-8E77-4F02-97D7-61A0027312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42869"/>
            <a:ext cx="1295400" cy="501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E7A7FF-D909-4FF7-94E4-5C4331D6E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65540"/>
            <a:ext cx="1295400" cy="47858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0A9B5-C0A5-4C61-8B4B-6C3BCD8EB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" y="1057983"/>
            <a:ext cx="1295400" cy="486145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2980271" y="284075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pages/viewpage.action?pageId=40829521&amp;src=contextnavpagetreemo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76157" y="2127690"/>
            <a:ext cx="8260698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pPr algn="ctr">
              <a:defRPr i="1"/>
            </a:pPr>
            <a:r>
              <a:rPr lang="en-GB" dirty="0"/>
              <a:t>Status report from the Informal Working Group on Cyber Security and Software Updates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4953000" y="385671"/>
            <a:ext cx="475676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/>
              <a:t>Informal document</a:t>
            </a:r>
            <a:r>
              <a:rPr lang="en-GB" u="none"/>
              <a:t> </a:t>
            </a:r>
            <a:r>
              <a:rPr lang="en-GB" b="1" u="none"/>
              <a:t>GRVA-16-40</a:t>
            </a:r>
            <a:endParaRPr lang="en-GB" sz="1600" b="1">
              <a:solidFill>
                <a:schemeClr val="accent3">
                  <a:lumOff val="44000"/>
                </a:schemeClr>
              </a:solidFill>
              <a:latin typeface="Times New Roman"/>
              <a:cs typeface="Times New Roman"/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/>
              <a:t>16th GRVA, 22 – 26 May 2023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/>
              <a:t>Provisional agenda item 5(a)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7A609-AA2D-41DB-909A-B0A9E6D2A807}"/>
              </a:ext>
            </a:extLst>
          </p:cNvPr>
          <p:cNvSpPr txBox="1"/>
          <p:nvPr/>
        </p:nvSpPr>
        <p:spPr>
          <a:xfrm>
            <a:off x="79756" y="1032003"/>
            <a:ext cx="324383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Submitted by the </a:t>
            </a:r>
            <a:r>
              <a:rPr lang="en-GB" dirty="0">
                <a:solidFill>
                  <a:schemeClr val="bg1"/>
                </a:solidFill>
              </a:rPr>
              <a:t>IWG</a:t>
            </a: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on </a:t>
            </a:r>
            <a:r>
              <a:rPr lang="en-GB" dirty="0">
                <a:solidFill>
                  <a:schemeClr val="bg1"/>
                </a:solidFill>
              </a:rPr>
              <a:t>CS/OTA</a:t>
            </a: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2" y="1658679"/>
            <a:ext cx="8496301" cy="498666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Meetings since the 15</a:t>
            </a:r>
            <a:r>
              <a:rPr lang="en-GB" baseline="30000" dirty="0"/>
              <a:t>th</a:t>
            </a:r>
            <a:r>
              <a:rPr lang="en-GB" dirty="0"/>
              <a:t> GRVA Session</a:t>
            </a:r>
          </a:p>
          <a:p>
            <a:pPr marL="1240971" lvl="1" indent="-457200">
              <a:buFont typeface="Arial" panose="020B0604020202020204" pitchFamily="34" charset="0"/>
              <a:buChar char="•"/>
            </a:pPr>
            <a:r>
              <a:rPr lang="en-GB" dirty="0"/>
              <a:t>CS/OTA 25</a:t>
            </a:r>
            <a:r>
              <a:rPr lang="en-GB" baseline="30000" dirty="0"/>
              <a:t>th</a:t>
            </a:r>
            <a:r>
              <a:rPr lang="en-GB" dirty="0"/>
              <a:t> Session: Web meeting – 18</a:t>
            </a:r>
            <a:r>
              <a:rPr lang="en-GB" baseline="30000" dirty="0"/>
              <a:t>th</a:t>
            </a:r>
            <a:r>
              <a:rPr lang="en-GB" dirty="0"/>
              <a:t> April 2023</a:t>
            </a:r>
          </a:p>
          <a:p>
            <a:endParaRPr lang="en-GB" dirty="0"/>
          </a:p>
          <a:p>
            <a:endParaRPr lang="en-GB" sz="1600" dirty="0"/>
          </a:p>
          <a:p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sz="160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All meeting documents of the group can be found </a:t>
            </a:r>
            <a:r>
              <a:rPr lang="en-GB" dirty="0">
                <a:hlinkClick r:id="rId3"/>
              </a:rPr>
              <a:t>here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of the group</a:t>
            </a:r>
          </a:p>
        </p:txBody>
      </p: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7156002" cy="1143001"/>
          </a:xfrm>
        </p:spPr>
        <p:txBody>
          <a:bodyPr>
            <a:normAutofit/>
          </a:bodyPr>
          <a:lstStyle/>
          <a:p>
            <a:r>
              <a:rPr lang="en-GB" dirty="0"/>
              <a:t>Outline of activities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Finalise draft of </a:t>
            </a:r>
            <a:r>
              <a:rPr lang="en-GB" dirty="0" err="1"/>
              <a:t>ToR</a:t>
            </a:r>
            <a:r>
              <a:rPr lang="en-GB" dirty="0"/>
              <a:t> to clarify output for the renewed mandate.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Update of recommendations document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Proposal for amendments to R.155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Proposal for amendments to interpretation document for R.156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Discussion around harmonisation of post-registration software update process</a:t>
            </a:r>
          </a:p>
        </p:txBody>
      </p:sp>
    </p:spTree>
    <p:extLst>
      <p:ext uri="{BB962C8B-B14F-4D97-AF65-F5344CB8AC3E}">
        <p14:creationId xmlns:p14="http://schemas.microsoft.com/office/powerpoint/2010/main" val="5046478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Terms of reference updated for extension of mandate till November 2024 </a:t>
            </a:r>
            <a:r>
              <a:rPr lang="en-GB" sz="1800" dirty="0"/>
              <a:t>(GRVA-16-16)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Maintain the official documents which the group is responsible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Provide an opportunity to share knowledge and experience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Consider developing a proposal for post-registration updates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/>
          </a:bodyPr>
          <a:lstStyle/>
          <a:p>
            <a:r>
              <a:rPr lang="en-GB" dirty="0"/>
              <a:t>Proposed </a:t>
            </a:r>
            <a:r>
              <a:rPr lang="en-GB" dirty="0" err="1"/>
              <a:t>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480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Proposal to amend recommendation for automotive cyber security and software updates </a:t>
            </a:r>
            <a:r>
              <a:rPr lang="en-GB" sz="1800" dirty="0"/>
              <a:t>(GRVA-16-15)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Based on amendments made to R.155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GB" dirty="0"/>
              <a:t>Reference to ISO PAS 5112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GB" dirty="0"/>
              <a:t>Modification to wording about threat and mitigation concerning spoofing of messages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786" y="317499"/>
            <a:ext cx="7591905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Update of recommendations document</a:t>
            </a:r>
          </a:p>
        </p:txBody>
      </p:sp>
    </p:spTree>
    <p:extLst>
      <p:ext uri="{BB962C8B-B14F-4D97-AF65-F5344CB8AC3E}">
        <p14:creationId xmlns:p14="http://schemas.microsoft.com/office/powerpoint/2010/main" val="25746657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Issue with wording of mitigation for spoofing of GNSS signal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Discussed potential modifications to both R.155 and interpretation document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Item will be discussed at workshop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GB" dirty="0"/>
              <a:t>Are authorities requesting GNSS authentication?  </a:t>
            </a:r>
          </a:p>
          <a:p>
            <a:pPr marL="1143771" lvl="1" indent="-360000">
              <a:buFont typeface="Arial" panose="020B0604020202020204" pitchFamily="34" charset="0"/>
              <a:buChar char="•"/>
            </a:pPr>
            <a:r>
              <a:rPr lang="en-GB" dirty="0"/>
              <a:t>Is GNSS authentication only need if threat identified in the TARA?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/>
          </a:bodyPr>
          <a:lstStyle/>
          <a:p>
            <a:r>
              <a:rPr lang="en-GB" dirty="0"/>
              <a:t>Proposal on R.155</a:t>
            </a:r>
          </a:p>
        </p:txBody>
      </p:sp>
    </p:spTree>
    <p:extLst>
      <p:ext uri="{BB962C8B-B14F-4D97-AF65-F5344CB8AC3E}">
        <p14:creationId xmlns:p14="http://schemas.microsoft.com/office/powerpoint/2010/main" val="20372533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910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ISO recently published ISO 24089:2023, titled “Road vehicles – Software update engineering” </a:t>
            </a:r>
            <a:r>
              <a:rPr lang="en-GB" sz="1800" dirty="0"/>
              <a:t>(GRVA-16-21)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SAE suggesting to reference in interpretation document for R.156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IWG asked to review the standard and proposal.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Proposal on R.156 interpretation document</a:t>
            </a:r>
          </a:p>
        </p:txBody>
      </p:sp>
    </p:spTree>
    <p:extLst>
      <p:ext uri="{BB962C8B-B14F-4D97-AF65-F5344CB8AC3E}">
        <p14:creationId xmlns:p14="http://schemas.microsoft.com/office/powerpoint/2010/main" val="5938003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Different approaches and issues across countries and regions have been highlighted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Survey was distributed to gather further information </a:t>
            </a:r>
            <a:r>
              <a:rPr lang="en-GB" sz="1800" dirty="0"/>
              <a:t>(CTS-24-07)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Some CPs presented situation in their country 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Workshop will consider survey and way forward – request more CPs to complete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 fontScale="90000"/>
          </a:bodyPr>
          <a:lstStyle/>
          <a:p>
            <a:r>
              <a:rPr lang="en-GB" dirty="0"/>
              <a:t>Post-registration software updates</a:t>
            </a:r>
          </a:p>
        </p:txBody>
      </p:sp>
    </p:spTree>
    <p:extLst>
      <p:ext uri="{BB962C8B-B14F-4D97-AF65-F5344CB8AC3E}">
        <p14:creationId xmlns:p14="http://schemas.microsoft.com/office/powerpoint/2010/main" val="197449950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574" y="1723867"/>
            <a:ext cx="8980204" cy="4816633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Next implementation workshop planned for 27</a:t>
            </a:r>
            <a:r>
              <a:rPr lang="en-GB" baseline="30000" dirty="0"/>
              <a:t>th</a:t>
            </a:r>
            <a:r>
              <a:rPr lang="en-GB" dirty="0"/>
              <a:t> June (</a:t>
            </a:r>
            <a:r>
              <a:rPr lang="en-GB"/>
              <a:t>online)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E3E07B-F5EC-4BC9-A517-1444B8B4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98" y="317499"/>
            <a:ext cx="6977693" cy="1143001"/>
          </a:xfrm>
        </p:spPr>
        <p:txBody>
          <a:bodyPr>
            <a:normAutofit/>
          </a:bodyPr>
          <a:lstStyle/>
          <a:p>
            <a:r>
              <a:rPr lang="en-GB" dirty="0"/>
              <a:t>Upcoming events</a:t>
            </a:r>
          </a:p>
        </p:txBody>
      </p:sp>
    </p:spTree>
    <p:extLst>
      <p:ext uri="{BB962C8B-B14F-4D97-AF65-F5344CB8AC3E}">
        <p14:creationId xmlns:p14="http://schemas.microsoft.com/office/powerpoint/2010/main" val="10395198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48CD63-4CA6-40B5-8D1F-32E008BE1510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93E29B1-9F67-43C7-9EB0-0EFA4441D11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ccb6d4-dbe5-46d2-b4d3-5733603d8cc6"/>
    <ds:schemaRef ds:uri="http://schemas.openxmlformats.org/package/2006/metadata/core-properties"/>
    <ds:schemaRef ds:uri="4b4a1c0d-4a69-4996-a84a-fc699b9f49de"/>
    <ds:schemaRef ds:uri="985ec44e-1bab-4c0b-9df0-6ba128686f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356</Words>
  <Application>Microsoft Office PowerPoint</Application>
  <PresentationFormat>A4 Paper (210x297 mm)</PresentationFormat>
  <Paragraphs>58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Office Theme</vt:lpstr>
      <vt:lpstr>PowerPoint Presentation</vt:lpstr>
      <vt:lpstr>Progress of the group</vt:lpstr>
      <vt:lpstr>Outline of activities </vt:lpstr>
      <vt:lpstr>Proposed ToR</vt:lpstr>
      <vt:lpstr>Update of recommendations document</vt:lpstr>
      <vt:lpstr>Proposal on R.155</vt:lpstr>
      <vt:lpstr>Proposal on R.156 interpretation document</vt:lpstr>
      <vt:lpstr>Post-registration software updates</vt:lpstr>
      <vt:lpstr>Upcoming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GRVA-16-40</dc:title>
  <dc:creator>Douglas Hannah</dc:creator>
  <cp:lastModifiedBy>Laura Mueller</cp:lastModifiedBy>
  <cp:revision>62</cp:revision>
  <dcterms:modified xsi:type="dcterms:W3CDTF">2023-05-23T09:15:45Z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Tag">
    <vt:lpwstr/>
  </property>
  <property fmtid="{D5CDD505-2E9C-101B-9397-08002B2CF9AE}" pid="3" name="FinancialYear">
    <vt:lpwstr/>
  </property>
  <property fmtid="{D5CDD505-2E9C-101B-9397-08002B2CF9AE}" pid="4" name="ContentTypeId">
    <vt:lpwstr>0x0101003B8422D08C252547BB1CFA7F78E2CB83</vt:lpwstr>
  </property>
  <property fmtid="{D5CDD505-2E9C-101B-9397-08002B2CF9AE}" pid="5" name="MediaServiceImageTags">
    <vt:lpwstr/>
  </property>
  <property fmtid="{D5CDD505-2E9C-101B-9397-08002B2CF9AE}" pid="6" name="Office of Origin">
    <vt:lpwstr/>
  </property>
  <property fmtid="{D5CDD505-2E9C-101B-9397-08002B2CF9AE}" pid="7" name="Office_x0020_of_x0020_Origin">
    <vt:lpwstr/>
  </property>
  <property fmtid="{D5CDD505-2E9C-101B-9397-08002B2CF9AE}" pid="8" name="gba66df640194346a5267c50f24d4797">
    <vt:lpwstr/>
  </property>
</Properties>
</file>