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301" r:id="rId7"/>
    <p:sldId id="538" r:id="rId8"/>
    <p:sldId id="542" r:id="rId9"/>
    <p:sldId id="543" r:id="rId10"/>
    <p:sldId id="529" r:id="rId11"/>
    <p:sldId id="264" r:id="rId12"/>
    <p:sldId id="300" r:id="rId13"/>
    <p:sldId id="304" r:id="rId14"/>
    <p:sldId id="307" r:id="rId15"/>
    <p:sldId id="258" r:id="rId16"/>
    <p:sldId id="525" r:id="rId17"/>
    <p:sldId id="539" r:id="rId18"/>
    <p:sldId id="541" r:id="rId19"/>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FB200B-2E0B-474B-8B31-3EA5A5D704F3}" v="1" dt="2023-05-17T09:44:09.553"/>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38" autoAdjust="0"/>
    <p:restoredTop sz="94660"/>
  </p:normalViewPr>
  <p:slideViewPr>
    <p:cSldViewPr snapToGrid="0">
      <p:cViewPr varScale="1">
        <p:scale>
          <a:sx n="126" d="100"/>
          <a:sy n="126" d="100"/>
        </p:scale>
        <p:origin x="15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Mueller" userId="b8b87b2b-eda4-44e0-9f77-97a24730064b" providerId="ADAL" clId="{8EFB200B-2E0B-474B-8B31-3EA5A5D704F3}"/>
    <pc:docChg chg="modSld">
      <pc:chgData name="Laura Mueller" userId="b8b87b2b-eda4-44e0-9f77-97a24730064b" providerId="ADAL" clId="{8EFB200B-2E0B-474B-8B31-3EA5A5D704F3}" dt="2023-05-17T09:44:55.281" v="9" actId="6549"/>
      <pc:docMkLst>
        <pc:docMk/>
      </pc:docMkLst>
      <pc:sldChg chg="modSp mod">
        <pc:chgData name="Laura Mueller" userId="b8b87b2b-eda4-44e0-9f77-97a24730064b" providerId="ADAL" clId="{8EFB200B-2E0B-474B-8B31-3EA5A5D704F3}" dt="2023-05-17T09:44:23.464" v="7" actId="20577"/>
        <pc:sldMkLst>
          <pc:docMk/>
          <pc:sldMk cId="1587566103" sldId="256"/>
        </pc:sldMkLst>
        <pc:spChg chg="mod">
          <ac:chgData name="Laura Mueller" userId="b8b87b2b-eda4-44e0-9f77-97a24730064b" providerId="ADAL" clId="{8EFB200B-2E0B-474B-8B31-3EA5A5D704F3}" dt="2023-05-17T09:44:23.464" v="7" actId="20577"/>
          <ac:spMkLst>
            <pc:docMk/>
            <pc:sldMk cId="1587566103" sldId="256"/>
            <ac:spMk id="2" creationId="{18A9825E-8719-4E24-8AAD-E999BE1B6BB5}"/>
          </ac:spMkLst>
        </pc:spChg>
        <pc:spChg chg="mod">
          <ac:chgData name="Laura Mueller" userId="b8b87b2b-eda4-44e0-9f77-97a24730064b" providerId="ADAL" clId="{8EFB200B-2E0B-474B-8B31-3EA5A5D704F3}" dt="2023-05-17T09:44:15.714" v="6" actId="20577"/>
          <ac:spMkLst>
            <pc:docMk/>
            <pc:sldMk cId="1587566103" sldId="256"/>
            <ac:spMk id="7" creationId="{D1426C7B-B3D4-418D-B47D-E83E6606F680}"/>
          </ac:spMkLst>
        </pc:spChg>
        <pc:spChg chg="mod">
          <ac:chgData name="Laura Mueller" userId="b8b87b2b-eda4-44e0-9f77-97a24730064b" providerId="ADAL" clId="{8EFB200B-2E0B-474B-8B31-3EA5A5D704F3}" dt="2023-05-17T09:43:50.652" v="3" actId="20577"/>
          <ac:spMkLst>
            <pc:docMk/>
            <pc:sldMk cId="1587566103" sldId="256"/>
            <ac:spMk id="8" creationId="{D379EFF7-8752-4EF6-8D35-2C659295259B}"/>
          </ac:spMkLst>
        </pc:spChg>
      </pc:sldChg>
      <pc:sldChg chg="modSp mod">
        <pc:chgData name="Laura Mueller" userId="b8b87b2b-eda4-44e0-9f77-97a24730064b" providerId="ADAL" clId="{8EFB200B-2E0B-474B-8B31-3EA5A5D704F3}" dt="2023-05-17T09:44:55.281" v="9" actId="6549"/>
        <pc:sldMkLst>
          <pc:docMk/>
          <pc:sldMk cId="3188059593" sldId="538"/>
        </pc:sldMkLst>
        <pc:spChg chg="mod">
          <ac:chgData name="Laura Mueller" userId="b8b87b2b-eda4-44e0-9f77-97a24730064b" providerId="ADAL" clId="{8EFB200B-2E0B-474B-8B31-3EA5A5D704F3}" dt="2023-05-17T09:44:55.281" v="9" actId="6549"/>
          <ac:spMkLst>
            <pc:docMk/>
            <pc:sldMk cId="3188059593" sldId="538"/>
            <ac:spMk id="3" creationId="{E5C6C6B6-09A4-4ED5-8779-28479A77BF8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1E243-8569-4D8B-B12D-A2DED0E0DB9F}"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ru-RU"/>
        </a:p>
      </dgm:t>
    </dgm:pt>
    <dgm:pt modelId="{25B3366A-5586-48CD-8E33-78ED14448966}">
      <dgm:prSet phldrT="[Текст]" custT="1"/>
      <dgm:spPr/>
      <dgm:t>
        <a:bodyPr/>
        <a:lstStyle/>
        <a:p>
          <a:pPr algn="r"/>
          <a:r>
            <a:rPr lang="en-US" sz="2000" dirty="0"/>
            <a:t>Development of the provisions for the new ADAS use cases</a:t>
          </a:r>
          <a:endParaRPr lang="ru-RU" sz="2000" dirty="0"/>
        </a:p>
      </dgm:t>
    </dgm:pt>
    <dgm:pt modelId="{7671166B-0D09-4A01-BF86-3A24D3A1FB69}" type="parTrans" cxnId="{640161D4-C121-4CE0-81E6-F74B6962AFCB}">
      <dgm:prSet/>
      <dgm:spPr/>
      <dgm:t>
        <a:bodyPr/>
        <a:lstStyle/>
        <a:p>
          <a:endParaRPr lang="ru-RU"/>
        </a:p>
      </dgm:t>
    </dgm:pt>
    <dgm:pt modelId="{86BFCD76-08B3-430F-8852-8520BB117554}" type="sibTrans" cxnId="{640161D4-C121-4CE0-81E6-F74B6962AFCB}">
      <dgm:prSet/>
      <dgm:spPr/>
      <dgm:t>
        <a:bodyPr/>
        <a:lstStyle/>
        <a:p>
          <a:endParaRPr lang="ru-RU"/>
        </a:p>
      </dgm:t>
    </dgm:pt>
    <dgm:pt modelId="{22ACE124-3725-4949-BAD4-361EF5210571}">
      <dgm:prSet phldrT="[Текст]" custT="1"/>
      <dgm:spPr/>
      <dgm:t>
        <a:bodyPr/>
        <a:lstStyle/>
        <a:p>
          <a:pPr algn="r"/>
          <a:r>
            <a:rPr lang="en-US" sz="1600" dirty="0"/>
            <a:t>Analysis of ADAS use cases and associated requirements</a:t>
          </a:r>
          <a:endParaRPr lang="ru-RU" sz="1600" dirty="0"/>
        </a:p>
      </dgm:t>
    </dgm:pt>
    <dgm:pt modelId="{826E8077-B635-47D7-944D-9DDD88BB0438}" type="parTrans" cxnId="{4A882252-DC22-4D34-87FA-E8D284C8A82A}">
      <dgm:prSet/>
      <dgm:spPr/>
      <dgm:t>
        <a:bodyPr/>
        <a:lstStyle/>
        <a:p>
          <a:endParaRPr lang="ru-RU"/>
        </a:p>
      </dgm:t>
    </dgm:pt>
    <dgm:pt modelId="{B17A130C-BE49-4483-8FDA-481D4D0912E4}" type="sibTrans" cxnId="{4A882252-DC22-4D34-87FA-E8D284C8A82A}">
      <dgm:prSet/>
      <dgm:spPr>
        <a:solidFill>
          <a:srgbClr val="002060"/>
        </a:solidFill>
      </dgm:spPr>
      <dgm:t>
        <a:bodyPr/>
        <a:lstStyle/>
        <a:p>
          <a:endParaRPr lang="ru-RU"/>
        </a:p>
      </dgm:t>
    </dgm:pt>
    <dgm:pt modelId="{607B18A2-6AA3-452C-8BAC-0E8876CB964A}">
      <dgm:prSet phldrT="[Текст]" custT="1"/>
      <dgm:spPr/>
      <dgm:t>
        <a:bodyPr/>
        <a:lstStyle/>
        <a:p>
          <a:pPr algn="l"/>
          <a:r>
            <a:rPr lang="en-US" sz="1600" dirty="0"/>
            <a:t>Development of the definitions, classification and  scope of regulatory activities</a:t>
          </a:r>
          <a:endParaRPr lang="ru-RU" sz="1600" dirty="0"/>
        </a:p>
      </dgm:t>
    </dgm:pt>
    <dgm:pt modelId="{43BCAA8C-6368-48EA-86DB-7BAE58038103}" type="parTrans" cxnId="{DABC343F-A2ED-4E36-8D1D-5136A43BC165}">
      <dgm:prSet/>
      <dgm:spPr/>
      <dgm:t>
        <a:bodyPr/>
        <a:lstStyle/>
        <a:p>
          <a:endParaRPr lang="ru-RU"/>
        </a:p>
      </dgm:t>
    </dgm:pt>
    <dgm:pt modelId="{2B3E7DA6-F704-49A8-A580-CA00F3F5FA28}" type="sibTrans" cxnId="{DABC343F-A2ED-4E36-8D1D-5136A43BC165}">
      <dgm:prSet/>
      <dgm:spPr>
        <a:solidFill>
          <a:srgbClr val="002060"/>
        </a:solidFill>
      </dgm:spPr>
      <dgm:t>
        <a:bodyPr/>
        <a:lstStyle/>
        <a:p>
          <a:endParaRPr lang="ru-RU"/>
        </a:p>
      </dgm:t>
    </dgm:pt>
    <dgm:pt modelId="{DB68E5DD-1EF7-42FE-AA78-F25E27F68700}">
      <dgm:prSet phldrT="[Текст]" custT="1"/>
      <dgm:spPr/>
      <dgm:t>
        <a:bodyPr/>
        <a:lstStyle/>
        <a:p>
          <a:pPr algn="r"/>
          <a:r>
            <a:rPr lang="en-US" sz="1600" dirty="0"/>
            <a:t>Development  of the high-level regulatory items for ADAS</a:t>
          </a:r>
          <a:endParaRPr lang="ru-RU" sz="1600" dirty="0"/>
        </a:p>
      </dgm:t>
    </dgm:pt>
    <dgm:pt modelId="{026938CD-5694-4CC6-9F65-3F235ECC4989}" type="parTrans" cxnId="{1D14046D-A6A1-4200-8868-A08E846CC78D}">
      <dgm:prSet/>
      <dgm:spPr/>
      <dgm:t>
        <a:bodyPr/>
        <a:lstStyle/>
        <a:p>
          <a:endParaRPr lang="ru-RU"/>
        </a:p>
      </dgm:t>
    </dgm:pt>
    <dgm:pt modelId="{9D62883F-DDE5-4554-8CFD-C714C7069745}" type="sibTrans" cxnId="{1D14046D-A6A1-4200-8868-A08E846CC78D}">
      <dgm:prSet/>
      <dgm:spPr>
        <a:solidFill>
          <a:srgbClr val="002060"/>
        </a:solidFill>
      </dgm:spPr>
      <dgm:t>
        <a:bodyPr/>
        <a:lstStyle/>
        <a:p>
          <a:endParaRPr lang="ru-RU"/>
        </a:p>
      </dgm:t>
    </dgm:pt>
    <dgm:pt modelId="{675E69F2-0CFD-4E58-AC7F-88A5A30AE653}">
      <dgm:prSet phldrT="[Текст]" custT="1"/>
      <dgm:spPr/>
      <dgm:t>
        <a:bodyPr/>
        <a:lstStyle/>
        <a:p>
          <a:r>
            <a:rPr lang="en-US" sz="2000" dirty="0"/>
            <a:t>New UN Regulation </a:t>
          </a:r>
          <a:br>
            <a:rPr lang="en-US" sz="2000" dirty="0"/>
          </a:br>
          <a:r>
            <a:rPr lang="en-US" sz="2000" dirty="0"/>
            <a:t>on longitudinal + lateral control on a sustained basis</a:t>
          </a:r>
          <a:endParaRPr lang="ru-RU" sz="2000" dirty="0"/>
        </a:p>
      </dgm:t>
    </dgm:pt>
    <dgm:pt modelId="{6F5DE376-118C-4337-A6EF-6E46B5C86D35}" type="parTrans" cxnId="{7B5E3E83-77BC-473C-90AE-C17995D8194D}">
      <dgm:prSet/>
      <dgm:spPr/>
      <dgm:t>
        <a:bodyPr/>
        <a:lstStyle/>
        <a:p>
          <a:endParaRPr lang="ru-RU"/>
        </a:p>
      </dgm:t>
    </dgm:pt>
    <dgm:pt modelId="{79B14F94-9F55-4415-9E9A-21C89A753814}" type="sibTrans" cxnId="{7B5E3E83-77BC-473C-90AE-C17995D8194D}">
      <dgm:prSet/>
      <dgm:spPr/>
      <dgm:t>
        <a:bodyPr/>
        <a:lstStyle/>
        <a:p>
          <a:endParaRPr lang="ru-RU"/>
        </a:p>
      </dgm:t>
    </dgm:pt>
    <dgm:pt modelId="{C6F3CA1F-DF1D-4B52-9F8C-3300321DAB89}" type="pres">
      <dgm:prSet presAssocID="{4001E243-8569-4D8B-B12D-A2DED0E0DB9F}" presName="Name0" presStyleCnt="0">
        <dgm:presLayoutVars>
          <dgm:chMax val="7"/>
          <dgm:chPref val="5"/>
        </dgm:presLayoutVars>
      </dgm:prSet>
      <dgm:spPr/>
    </dgm:pt>
    <dgm:pt modelId="{3CB210C1-8AAA-462D-AB97-A28C63C2BC29}" type="pres">
      <dgm:prSet presAssocID="{4001E243-8569-4D8B-B12D-A2DED0E0DB9F}" presName="arrowNode" presStyleLbl="node1" presStyleIdx="0" presStyleCnt="1" custAng="21260149" custLinFactNeighborX="32883" custLinFactNeighborY="-1378"/>
      <dgm:spPr>
        <a:solidFill>
          <a:schemeClr val="bg1"/>
        </a:solidFill>
        <a:ln w="38100">
          <a:solidFill>
            <a:srgbClr val="002060"/>
          </a:solidFill>
        </a:ln>
      </dgm:spPr>
    </dgm:pt>
    <dgm:pt modelId="{B09EAB3E-6BA7-49D3-B375-09241D2829AD}" type="pres">
      <dgm:prSet presAssocID="{25B3366A-5586-48CD-8E33-78ED14448966}" presName="txNode1" presStyleLbl="revTx" presStyleIdx="0" presStyleCnt="5" custScaleX="294612" custScaleY="50155" custLinFactNeighborX="73051" custLinFactNeighborY="16578">
        <dgm:presLayoutVars>
          <dgm:bulletEnabled val="1"/>
        </dgm:presLayoutVars>
      </dgm:prSet>
      <dgm:spPr/>
    </dgm:pt>
    <dgm:pt modelId="{DD8F431E-6C36-49E8-8623-6FEB140690AB}" type="pres">
      <dgm:prSet presAssocID="{22ACE124-3725-4949-BAD4-361EF5210571}" presName="txNode2" presStyleLbl="revTx" presStyleIdx="1" presStyleCnt="5" custScaleX="85886" custScaleY="70298" custLinFactX="-6685" custLinFactNeighborX="-100000" custLinFactNeighborY="8617">
        <dgm:presLayoutVars>
          <dgm:bulletEnabled val="1"/>
        </dgm:presLayoutVars>
      </dgm:prSet>
      <dgm:spPr/>
    </dgm:pt>
    <dgm:pt modelId="{403E94A0-DA22-4148-B0EB-996E74230305}" type="pres">
      <dgm:prSet presAssocID="{B17A130C-BE49-4483-8FDA-481D4D0912E4}" presName="dotNode2" presStyleCnt="0"/>
      <dgm:spPr/>
    </dgm:pt>
    <dgm:pt modelId="{CCB86B68-9A86-435C-9AB3-4ABB5710EF90}" type="pres">
      <dgm:prSet presAssocID="{B17A130C-BE49-4483-8FDA-481D4D0912E4}" presName="dotRepeatNode" presStyleLbl="fgShp" presStyleIdx="0" presStyleCnt="3" custFlipVert="0" custFlipHor="1" custScaleX="84231" custScaleY="80498" custLinFactX="300000" custLinFactNeighborX="364644" custLinFactNeighborY="-66566"/>
      <dgm:spPr/>
    </dgm:pt>
    <dgm:pt modelId="{A55D7D59-13ED-433A-AFC3-EB96958A1BCF}" type="pres">
      <dgm:prSet presAssocID="{607B18A2-6AA3-452C-8BAC-0E8876CB964A}" presName="txNode3" presStyleLbl="revTx" presStyleIdx="2" presStyleCnt="5" custLinFactX="42065" custLinFactNeighborX="100000" custLinFactNeighborY="-88728">
        <dgm:presLayoutVars>
          <dgm:bulletEnabled val="1"/>
        </dgm:presLayoutVars>
      </dgm:prSet>
      <dgm:spPr/>
    </dgm:pt>
    <dgm:pt modelId="{EC52196B-DF3F-40F9-BF2C-19EE66040474}" type="pres">
      <dgm:prSet presAssocID="{2B3E7DA6-F704-49A8-A580-CA00F3F5FA28}" presName="dotNode3" presStyleCnt="0"/>
      <dgm:spPr/>
    </dgm:pt>
    <dgm:pt modelId="{893B3307-5258-4902-8373-D855DAF0C3D0}" type="pres">
      <dgm:prSet presAssocID="{2B3E7DA6-F704-49A8-A580-CA00F3F5FA28}" presName="dotRepeatNode" presStyleLbl="fgShp" presStyleIdx="1" presStyleCnt="3" custLinFactX="235355" custLinFactY="-100000" custLinFactNeighborX="300000" custLinFactNeighborY="-188428"/>
      <dgm:spPr/>
    </dgm:pt>
    <dgm:pt modelId="{DB5F2720-31F5-42D3-A0FB-2C6BA46FFD9C}" type="pres">
      <dgm:prSet presAssocID="{DB68E5DD-1EF7-42FE-AA78-F25E27F68700}" presName="txNode4" presStyleLbl="revTx" presStyleIdx="3" presStyleCnt="5" custScaleX="145562" custScaleY="64679" custLinFactX="-17011" custLinFactNeighborX="-100000" custLinFactNeighborY="-16339">
        <dgm:presLayoutVars>
          <dgm:bulletEnabled val="1"/>
        </dgm:presLayoutVars>
      </dgm:prSet>
      <dgm:spPr/>
    </dgm:pt>
    <dgm:pt modelId="{4CCC4142-F1C3-4971-AE1F-990F41370A44}" type="pres">
      <dgm:prSet presAssocID="{9D62883F-DDE5-4554-8CFD-C714C7069745}" presName="dotNode4" presStyleCnt="0"/>
      <dgm:spPr/>
    </dgm:pt>
    <dgm:pt modelId="{A65116BC-9D5F-48D0-9985-4AB6047E1A54}" type="pres">
      <dgm:prSet presAssocID="{9D62883F-DDE5-4554-8CFD-C714C7069745}" presName="dotRepeatNode" presStyleLbl="fgShp" presStyleIdx="2" presStyleCnt="3" custLinFactX="386436" custLinFactY="-100000" custLinFactNeighborX="400000" custLinFactNeighborY="-106419"/>
      <dgm:spPr/>
    </dgm:pt>
    <dgm:pt modelId="{2EEE6439-8865-4751-8A83-AFF33255B3C9}" type="pres">
      <dgm:prSet presAssocID="{675E69F2-0CFD-4E58-AC7F-88A5A30AE653}" presName="txNode5" presStyleLbl="revTx" presStyleIdx="4" presStyleCnt="5" custScaleX="120960">
        <dgm:presLayoutVars>
          <dgm:bulletEnabled val="1"/>
        </dgm:presLayoutVars>
      </dgm:prSet>
      <dgm:spPr/>
    </dgm:pt>
  </dgm:ptLst>
  <dgm:cxnLst>
    <dgm:cxn modelId="{A093721B-7369-4CA8-B567-6BBCC6C1BF7B}" type="presOf" srcId="{675E69F2-0CFD-4E58-AC7F-88A5A30AE653}" destId="{2EEE6439-8865-4751-8A83-AFF33255B3C9}" srcOrd="0" destOrd="0" presId="urn:microsoft.com/office/officeart/2009/3/layout/DescendingProcess"/>
    <dgm:cxn modelId="{802EAA23-498F-4B70-977D-1C43078607A9}" type="presOf" srcId="{B17A130C-BE49-4483-8FDA-481D4D0912E4}" destId="{CCB86B68-9A86-435C-9AB3-4ABB5710EF90}" srcOrd="0" destOrd="0" presId="urn:microsoft.com/office/officeart/2009/3/layout/DescendingProcess"/>
    <dgm:cxn modelId="{DABC343F-A2ED-4E36-8D1D-5136A43BC165}" srcId="{4001E243-8569-4D8B-B12D-A2DED0E0DB9F}" destId="{607B18A2-6AA3-452C-8BAC-0E8876CB964A}" srcOrd="2" destOrd="0" parTransId="{43BCAA8C-6368-48EA-86DB-7BAE58038103}" sibTransId="{2B3E7DA6-F704-49A8-A580-CA00F3F5FA28}"/>
    <dgm:cxn modelId="{418E9844-9B4C-4E2A-9CF5-44EC30B1EFBD}" type="presOf" srcId="{22ACE124-3725-4949-BAD4-361EF5210571}" destId="{DD8F431E-6C36-49E8-8623-6FEB140690AB}" srcOrd="0" destOrd="0" presId="urn:microsoft.com/office/officeart/2009/3/layout/DescendingProcess"/>
    <dgm:cxn modelId="{1D14046D-A6A1-4200-8868-A08E846CC78D}" srcId="{4001E243-8569-4D8B-B12D-A2DED0E0DB9F}" destId="{DB68E5DD-1EF7-42FE-AA78-F25E27F68700}" srcOrd="3" destOrd="0" parTransId="{026938CD-5694-4CC6-9F65-3F235ECC4989}" sibTransId="{9D62883F-DDE5-4554-8CFD-C714C7069745}"/>
    <dgm:cxn modelId="{47A7BF71-E4FD-4C42-ABB1-1C53A8248336}" type="presOf" srcId="{4001E243-8569-4D8B-B12D-A2DED0E0DB9F}" destId="{C6F3CA1F-DF1D-4B52-9F8C-3300321DAB89}" srcOrd="0" destOrd="0" presId="urn:microsoft.com/office/officeart/2009/3/layout/DescendingProcess"/>
    <dgm:cxn modelId="{4A882252-DC22-4D34-87FA-E8D284C8A82A}" srcId="{4001E243-8569-4D8B-B12D-A2DED0E0DB9F}" destId="{22ACE124-3725-4949-BAD4-361EF5210571}" srcOrd="1" destOrd="0" parTransId="{826E8077-B635-47D7-944D-9DDD88BB0438}" sibTransId="{B17A130C-BE49-4483-8FDA-481D4D0912E4}"/>
    <dgm:cxn modelId="{7B5E3E83-77BC-473C-90AE-C17995D8194D}" srcId="{4001E243-8569-4D8B-B12D-A2DED0E0DB9F}" destId="{675E69F2-0CFD-4E58-AC7F-88A5A30AE653}" srcOrd="4" destOrd="0" parTransId="{6F5DE376-118C-4337-A6EF-6E46B5C86D35}" sibTransId="{79B14F94-9F55-4415-9E9A-21C89A753814}"/>
    <dgm:cxn modelId="{A3712C95-B0C8-4466-842F-5922E8D5C932}" type="presOf" srcId="{9D62883F-DDE5-4554-8CFD-C714C7069745}" destId="{A65116BC-9D5F-48D0-9985-4AB6047E1A54}" srcOrd="0" destOrd="0" presId="urn:microsoft.com/office/officeart/2009/3/layout/DescendingProcess"/>
    <dgm:cxn modelId="{AE992DB1-C8C0-473E-91B2-C338422CF754}" type="presOf" srcId="{2B3E7DA6-F704-49A8-A580-CA00F3F5FA28}" destId="{893B3307-5258-4902-8373-D855DAF0C3D0}" srcOrd="0" destOrd="0" presId="urn:microsoft.com/office/officeart/2009/3/layout/DescendingProcess"/>
    <dgm:cxn modelId="{9F984BB5-84FA-4AA5-86D1-545AC1733AB4}" type="presOf" srcId="{DB68E5DD-1EF7-42FE-AA78-F25E27F68700}" destId="{DB5F2720-31F5-42D3-A0FB-2C6BA46FFD9C}" srcOrd="0" destOrd="0" presId="urn:microsoft.com/office/officeart/2009/3/layout/DescendingProcess"/>
    <dgm:cxn modelId="{EFDF8AB8-B806-44C4-8ACB-325F02B9EC1F}" type="presOf" srcId="{25B3366A-5586-48CD-8E33-78ED14448966}" destId="{B09EAB3E-6BA7-49D3-B375-09241D2829AD}" srcOrd="0" destOrd="0" presId="urn:microsoft.com/office/officeart/2009/3/layout/DescendingProcess"/>
    <dgm:cxn modelId="{640161D4-C121-4CE0-81E6-F74B6962AFCB}" srcId="{4001E243-8569-4D8B-B12D-A2DED0E0DB9F}" destId="{25B3366A-5586-48CD-8E33-78ED14448966}" srcOrd="0" destOrd="0" parTransId="{7671166B-0D09-4A01-BF86-3A24D3A1FB69}" sibTransId="{86BFCD76-08B3-430F-8852-8520BB117554}"/>
    <dgm:cxn modelId="{F30E21E4-3BA7-433E-A635-35406E6990AC}" type="presOf" srcId="{607B18A2-6AA3-452C-8BAC-0E8876CB964A}" destId="{A55D7D59-13ED-433A-AFC3-EB96958A1BCF}" srcOrd="0" destOrd="0" presId="urn:microsoft.com/office/officeart/2009/3/layout/DescendingProcess"/>
    <dgm:cxn modelId="{BC13D49F-F953-4890-BAFB-EA3F2859BD19}" type="presParOf" srcId="{C6F3CA1F-DF1D-4B52-9F8C-3300321DAB89}" destId="{3CB210C1-8AAA-462D-AB97-A28C63C2BC29}" srcOrd="0" destOrd="0" presId="urn:microsoft.com/office/officeart/2009/3/layout/DescendingProcess"/>
    <dgm:cxn modelId="{5D3A9451-5A0F-4D3A-BEC3-0C7251F34577}" type="presParOf" srcId="{C6F3CA1F-DF1D-4B52-9F8C-3300321DAB89}" destId="{B09EAB3E-6BA7-49D3-B375-09241D2829AD}" srcOrd="1" destOrd="0" presId="urn:microsoft.com/office/officeart/2009/3/layout/DescendingProcess"/>
    <dgm:cxn modelId="{758B2616-6821-4700-8B60-6C16FD836FE6}" type="presParOf" srcId="{C6F3CA1F-DF1D-4B52-9F8C-3300321DAB89}" destId="{DD8F431E-6C36-49E8-8623-6FEB140690AB}" srcOrd="2" destOrd="0" presId="urn:microsoft.com/office/officeart/2009/3/layout/DescendingProcess"/>
    <dgm:cxn modelId="{10ED6E60-54EB-4F36-A5B7-4B12EA6CB429}" type="presParOf" srcId="{C6F3CA1F-DF1D-4B52-9F8C-3300321DAB89}" destId="{403E94A0-DA22-4148-B0EB-996E74230305}" srcOrd="3" destOrd="0" presId="urn:microsoft.com/office/officeart/2009/3/layout/DescendingProcess"/>
    <dgm:cxn modelId="{E7AB6704-3B04-4150-BBAB-63284A950ABE}" type="presParOf" srcId="{403E94A0-DA22-4148-B0EB-996E74230305}" destId="{CCB86B68-9A86-435C-9AB3-4ABB5710EF90}" srcOrd="0" destOrd="0" presId="urn:microsoft.com/office/officeart/2009/3/layout/DescendingProcess"/>
    <dgm:cxn modelId="{0BBF331E-FC8D-468F-B13C-AF8D1FFB8F2B}" type="presParOf" srcId="{C6F3CA1F-DF1D-4B52-9F8C-3300321DAB89}" destId="{A55D7D59-13ED-433A-AFC3-EB96958A1BCF}" srcOrd="4" destOrd="0" presId="urn:microsoft.com/office/officeart/2009/3/layout/DescendingProcess"/>
    <dgm:cxn modelId="{6D86F16E-140D-46F8-B30E-D529BECDFD99}" type="presParOf" srcId="{C6F3CA1F-DF1D-4B52-9F8C-3300321DAB89}" destId="{EC52196B-DF3F-40F9-BF2C-19EE66040474}" srcOrd="5" destOrd="0" presId="urn:microsoft.com/office/officeart/2009/3/layout/DescendingProcess"/>
    <dgm:cxn modelId="{CFC3F1D0-5169-4820-9F16-C74854ADE28C}" type="presParOf" srcId="{EC52196B-DF3F-40F9-BF2C-19EE66040474}" destId="{893B3307-5258-4902-8373-D855DAF0C3D0}" srcOrd="0" destOrd="0" presId="urn:microsoft.com/office/officeart/2009/3/layout/DescendingProcess"/>
    <dgm:cxn modelId="{547E81A1-F151-4BA1-8A42-FD244BCFB2AB}" type="presParOf" srcId="{C6F3CA1F-DF1D-4B52-9F8C-3300321DAB89}" destId="{DB5F2720-31F5-42D3-A0FB-2C6BA46FFD9C}" srcOrd="6" destOrd="0" presId="urn:microsoft.com/office/officeart/2009/3/layout/DescendingProcess"/>
    <dgm:cxn modelId="{39861A27-DAB3-41BF-818B-E86AAC2A80B3}" type="presParOf" srcId="{C6F3CA1F-DF1D-4B52-9F8C-3300321DAB89}" destId="{4CCC4142-F1C3-4971-AE1F-990F41370A44}" srcOrd="7" destOrd="0" presId="urn:microsoft.com/office/officeart/2009/3/layout/DescendingProcess"/>
    <dgm:cxn modelId="{D6F700EC-7447-4969-BED4-4DCB94F6051B}" type="presParOf" srcId="{4CCC4142-F1C3-4971-AE1F-990F41370A44}" destId="{A65116BC-9D5F-48D0-9985-4AB6047E1A54}" srcOrd="0" destOrd="0" presId="urn:microsoft.com/office/officeart/2009/3/layout/DescendingProcess"/>
    <dgm:cxn modelId="{AF8C5FC3-343A-4BAB-82A7-C27781402415}" type="presParOf" srcId="{C6F3CA1F-DF1D-4B52-9F8C-3300321DAB89}" destId="{2EEE6439-8865-4751-8A83-AFF33255B3C9}" srcOrd="8"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01E243-8569-4D8B-B12D-A2DED0E0DB9F}"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ru-RU"/>
        </a:p>
      </dgm:t>
    </dgm:pt>
    <dgm:pt modelId="{25B3366A-5586-48CD-8E33-78ED14448966}">
      <dgm:prSet phldrT="[Текст]"/>
      <dgm:spPr/>
      <dgm:t>
        <a:bodyPr/>
        <a:lstStyle/>
        <a:p>
          <a:pPr algn="r"/>
          <a:r>
            <a:rPr lang="en-US" dirty="0"/>
            <a:t>Working on the pending proposals for UN R 79</a:t>
          </a:r>
          <a:endParaRPr lang="ru-RU" dirty="0"/>
        </a:p>
      </dgm:t>
    </dgm:pt>
    <dgm:pt modelId="{7671166B-0D09-4A01-BF86-3A24D3A1FB69}" type="parTrans" cxnId="{640161D4-C121-4CE0-81E6-F74B6962AFCB}">
      <dgm:prSet/>
      <dgm:spPr/>
      <dgm:t>
        <a:bodyPr/>
        <a:lstStyle/>
        <a:p>
          <a:endParaRPr lang="ru-RU"/>
        </a:p>
      </dgm:t>
    </dgm:pt>
    <dgm:pt modelId="{86BFCD76-08B3-430F-8852-8520BB117554}" type="sibTrans" cxnId="{640161D4-C121-4CE0-81E6-F74B6962AFCB}">
      <dgm:prSet/>
      <dgm:spPr/>
      <dgm:t>
        <a:bodyPr/>
        <a:lstStyle/>
        <a:p>
          <a:endParaRPr lang="ru-RU"/>
        </a:p>
      </dgm:t>
    </dgm:pt>
    <dgm:pt modelId="{22ACE124-3725-4949-BAD4-361EF5210571}">
      <dgm:prSet phldrT="[Текст]"/>
      <dgm:spPr/>
      <dgm:t>
        <a:bodyPr/>
        <a:lstStyle/>
        <a:p>
          <a:pPr algn="r"/>
          <a:r>
            <a:rPr lang="en-GB" dirty="0"/>
            <a:t>Finding open issues </a:t>
          </a:r>
          <a:r>
            <a:rPr lang="en-US" dirty="0"/>
            <a:t>hindering to adopt the proposals </a:t>
          </a:r>
          <a:endParaRPr lang="ru-RU" dirty="0"/>
        </a:p>
      </dgm:t>
    </dgm:pt>
    <dgm:pt modelId="{826E8077-B635-47D7-944D-9DDD88BB0438}" type="parTrans" cxnId="{4A882252-DC22-4D34-87FA-E8D284C8A82A}">
      <dgm:prSet/>
      <dgm:spPr/>
      <dgm:t>
        <a:bodyPr/>
        <a:lstStyle/>
        <a:p>
          <a:endParaRPr lang="ru-RU"/>
        </a:p>
      </dgm:t>
    </dgm:pt>
    <dgm:pt modelId="{B17A130C-BE49-4483-8FDA-481D4D0912E4}" type="sibTrans" cxnId="{4A882252-DC22-4D34-87FA-E8D284C8A82A}">
      <dgm:prSet/>
      <dgm:spPr>
        <a:solidFill>
          <a:srgbClr val="002060"/>
        </a:solidFill>
      </dgm:spPr>
      <dgm:t>
        <a:bodyPr/>
        <a:lstStyle/>
        <a:p>
          <a:endParaRPr lang="ru-RU"/>
        </a:p>
      </dgm:t>
    </dgm:pt>
    <dgm:pt modelId="{607B18A2-6AA3-452C-8BAC-0E8876CB964A}">
      <dgm:prSet phldrT="[Текст]"/>
      <dgm:spPr/>
      <dgm:t>
        <a:bodyPr/>
        <a:lstStyle/>
        <a:p>
          <a:r>
            <a:rPr lang="en-GB" dirty="0"/>
            <a:t>Proposals on how to resolve open issues</a:t>
          </a:r>
          <a:endParaRPr lang="ru-RU" dirty="0"/>
        </a:p>
      </dgm:t>
    </dgm:pt>
    <dgm:pt modelId="{43BCAA8C-6368-48EA-86DB-7BAE58038103}" type="parTrans" cxnId="{DABC343F-A2ED-4E36-8D1D-5136A43BC165}">
      <dgm:prSet/>
      <dgm:spPr/>
      <dgm:t>
        <a:bodyPr/>
        <a:lstStyle/>
        <a:p>
          <a:endParaRPr lang="ru-RU"/>
        </a:p>
      </dgm:t>
    </dgm:pt>
    <dgm:pt modelId="{2B3E7DA6-F704-49A8-A580-CA00F3F5FA28}" type="sibTrans" cxnId="{DABC343F-A2ED-4E36-8D1D-5136A43BC165}">
      <dgm:prSet/>
      <dgm:spPr>
        <a:solidFill>
          <a:srgbClr val="002060"/>
        </a:solidFill>
      </dgm:spPr>
      <dgm:t>
        <a:bodyPr/>
        <a:lstStyle/>
        <a:p>
          <a:endParaRPr lang="ru-RU"/>
        </a:p>
      </dgm:t>
    </dgm:pt>
    <dgm:pt modelId="{675E69F2-0CFD-4E58-AC7F-88A5A30AE653}">
      <dgm:prSet phldrT="[Текст]"/>
      <dgm:spPr/>
      <dgm:t>
        <a:bodyPr/>
        <a:lstStyle/>
        <a:p>
          <a:r>
            <a:rPr lang="en-US" dirty="0"/>
            <a:t>Drafting the amended proposals to UN R 79</a:t>
          </a:r>
          <a:endParaRPr lang="ru-RU" dirty="0"/>
        </a:p>
      </dgm:t>
    </dgm:pt>
    <dgm:pt modelId="{6F5DE376-118C-4337-A6EF-6E46B5C86D35}" type="parTrans" cxnId="{7B5E3E83-77BC-473C-90AE-C17995D8194D}">
      <dgm:prSet/>
      <dgm:spPr/>
      <dgm:t>
        <a:bodyPr/>
        <a:lstStyle/>
        <a:p>
          <a:endParaRPr lang="ru-RU"/>
        </a:p>
      </dgm:t>
    </dgm:pt>
    <dgm:pt modelId="{79B14F94-9F55-4415-9E9A-21C89A753814}" type="sibTrans" cxnId="{7B5E3E83-77BC-473C-90AE-C17995D8194D}">
      <dgm:prSet/>
      <dgm:spPr/>
      <dgm:t>
        <a:bodyPr/>
        <a:lstStyle/>
        <a:p>
          <a:endParaRPr lang="ru-RU"/>
        </a:p>
      </dgm:t>
    </dgm:pt>
    <dgm:pt modelId="{C6F3CA1F-DF1D-4B52-9F8C-3300321DAB89}" type="pres">
      <dgm:prSet presAssocID="{4001E243-8569-4D8B-B12D-A2DED0E0DB9F}" presName="Name0" presStyleCnt="0">
        <dgm:presLayoutVars>
          <dgm:chMax val="7"/>
          <dgm:chPref val="5"/>
        </dgm:presLayoutVars>
      </dgm:prSet>
      <dgm:spPr/>
    </dgm:pt>
    <dgm:pt modelId="{3CB210C1-8AAA-462D-AB97-A28C63C2BC29}" type="pres">
      <dgm:prSet presAssocID="{4001E243-8569-4D8B-B12D-A2DED0E0DB9F}" presName="arrowNode" presStyleLbl="node1" presStyleIdx="0" presStyleCnt="1" custAng="21260149" custLinFactNeighborX="22050" custLinFactNeighborY="-3387"/>
      <dgm:spPr>
        <a:noFill/>
        <a:ln w="38100">
          <a:solidFill>
            <a:srgbClr val="002060"/>
          </a:solidFill>
        </a:ln>
      </dgm:spPr>
    </dgm:pt>
    <dgm:pt modelId="{B09EAB3E-6BA7-49D3-B375-09241D2829AD}" type="pres">
      <dgm:prSet presAssocID="{25B3366A-5586-48CD-8E33-78ED14448966}" presName="txNode1" presStyleLbl="revTx" presStyleIdx="0" presStyleCnt="4" custScaleX="233695" custScaleY="39683" custLinFactNeighborX="-15716" custLinFactNeighborY="2480">
        <dgm:presLayoutVars>
          <dgm:bulletEnabled val="1"/>
        </dgm:presLayoutVars>
      </dgm:prSet>
      <dgm:spPr/>
    </dgm:pt>
    <dgm:pt modelId="{DD8F431E-6C36-49E8-8623-6FEB140690AB}" type="pres">
      <dgm:prSet presAssocID="{22ACE124-3725-4949-BAD4-361EF5210571}" presName="txNode2" presStyleLbl="revTx" presStyleIdx="1" presStyleCnt="4" custLinFactX="-6508" custLinFactNeighborX="-100000" custLinFactNeighborY="2153">
        <dgm:presLayoutVars>
          <dgm:bulletEnabled val="1"/>
        </dgm:presLayoutVars>
      </dgm:prSet>
      <dgm:spPr/>
    </dgm:pt>
    <dgm:pt modelId="{403E94A0-DA22-4148-B0EB-996E74230305}" type="pres">
      <dgm:prSet presAssocID="{B17A130C-BE49-4483-8FDA-481D4D0912E4}" presName="dotNode2" presStyleCnt="0"/>
      <dgm:spPr/>
    </dgm:pt>
    <dgm:pt modelId="{CCB86B68-9A86-435C-9AB3-4ABB5710EF90}" type="pres">
      <dgm:prSet presAssocID="{B17A130C-BE49-4483-8FDA-481D4D0912E4}" presName="dotRepeatNode" presStyleLbl="fgShp" presStyleIdx="0" presStyleCnt="2" custFlipVert="0" custFlipHor="1" custScaleX="100257" custScaleY="98672" custLinFactX="400000" custLinFactNeighborX="435878" custLinFactNeighborY="-74464"/>
      <dgm:spPr/>
    </dgm:pt>
    <dgm:pt modelId="{A55D7D59-13ED-433A-AFC3-EB96958A1BCF}" type="pres">
      <dgm:prSet presAssocID="{607B18A2-6AA3-452C-8BAC-0E8876CB964A}" presName="txNode3" presStyleLbl="revTx" presStyleIdx="2" presStyleCnt="4" custLinFactNeighborX="31533" custLinFactNeighborY="24603">
        <dgm:presLayoutVars>
          <dgm:bulletEnabled val="1"/>
        </dgm:presLayoutVars>
      </dgm:prSet>
      <dgm:spPr/>
    </dgm:pt>
    <dgm:pt modelId="{EC52196B-DF3F-40F9-BF2C-19EE66040474}" type="pres">
      <dgm:prSet presAssocID="{2B3E7DA6-F704-49A8-A580-CA00F3F5FA28}" presName="dotNode3" presStyleCnt="0"/>
      <dgm:spPr/>
    </dgm:pt>
    <dgm:pt modelId="{893B3307-5258-4902-8373-D855DAF0C3D0}" type="pres">
      <dgm:prSet presAssocID="{2B3E7DA6-F704-49A8-A580-CA00F3F5FA28}" presName="dotRepeatNode" presStyleLbl="fgShp" presStyleIdx="1" presStyleCnt="2" custLinFactX="500000" custLinFactNeighborX="566340" custLinFactNeighborY="77851"/>
      <dgm:spPr/>
    </dgm:pt>
    <dgm:pt modelId="{8B882E40-21C3-4AFB-8A38-5FCD3F7C91B9}" type="pres">
      <dgm:prSet presAssocID="{675E69F2-0CFD-4E58-AC7F-88A5A30AE653}" presName="txNode4" presStyleLbl="revTx" presStyleIdx="3" presStyleCnt="4">
        <dgm:presLayoutVars>
          <dgm:bulletEnabled val="1"/>
        </dgm:presLayoutVars>
      </dgm:prSet>
      <dgm:spPr/>
    </dgm:pt>
  </dgm:ptLst>
  <dgm:cxnLst>
    <dgm:cxn modelId="{802EAA23-498F-4B70-977D-1C43078607A9}" type="presOf" srcId="{B17A130C-BE49-4483-8FDA-481D4D0912E4}" destId="{CCB86B68-9A86-435C-9AB3-4ABB5710EF90}" srcOrd="0" destOrd="0" presId="urn:microsoft.com/office/officeart/2009/3/layout/DescendingProcess"/>
    <dgm:cxn modelId="{BA548F39-4BAA-4DD6-8AF7-D9C299D2FB24}" type="presOf" srcId="{675E69F2-0CFD-4E58-AC7F-88A5A30AE653}" destId="{8B882E40-21C3-4AFB-8A38-5FCD3F7C91B9}" srcOrd="0" destOrd="0" presId="urn:microsoft.com/office/officeart/2009/3/layout/DescendingProcess"/>
    <dgm:cxn modelId="{DABC343F-A2ED-4E36-8D1D-5136A43BC165}" srcId="{4001E243-8569-4D8B-B12D-A2DED0E0DB9F}" destId="{607B18A2-6AA3-452C-8BAC-0E8876CB964A}" srcOrd="2" destOrd="0" parTransId="{43BCAA8C-6368-48EA-86DB-7BAE58038103}" sibTransId="{2B3E7DA6-F704-49A8-A580-CA00F3F5FA28}"/>
    <dgm:cxn modelId="{418E9844-9B4C-4E2A-9CF5-44EC30B1EFBD}" type="presOf" srcId="{22ACE124-3725-4949-BAD4-361EF5210571}" destId="{DD8F431E-6C36-49E8-8623-6FEB140690AB}" srcOrd="0" destOrd="0" presId="urn:microsoft.com/office/officeart/2009/3/layout/DescendingProcess"/>
    <dgm:cxn modelId="{47A7BF71-E4FD-4C42-ABB1-1C53A8248336}" type="presOf" srcId="{4001E243-8569-4D8B-B12D-A2DED0E0DB9F}" destId="{C6F3CA1F-DF1D-4B52-9F8C-3300321DAB89}" srcOrd="0" destOrd="0" presId="urn:microsoft.com/office/officeart/2009/3/layout/DescendingProcess"/>
    <dgm:cxn modelId="{4A882252-DC22-4D34-87FA-E8D284C8A82A}" srcId="{4001E243-8569-4D8B-B12D-A2DED0E0DB9F}" destId="{22ACE124-3725-4949-BAD4-361EF5210571}" srcOrd="1" destOrd="0" parTransId="{826E8077-B635-47D7-944D-9DDD88BB0438}" sibTransId="{B17A130C-BE49-4483-8FDA-481D4D0912E4}"/>
    <dgm:cxn modelId="{7B5E3E83-77BC-473C-90AE-C17995D8194D}" srcId="{4001E243-8569-4D8B-B12D-A2DED0E0DB9F}" destId="{675E69F2-0CFD-4E58-AC7F-88A5A30AE653}" srcOrd="3" destOrd="0" parTransId="{6F5DE376-118C-4337-A6EF-6E46B5C86D35}" sibTransId="{79B14F94-9F55-4415-9E9A-21C89A753814}"/>
    <dgm:cxn modelId="{AE992DB1-C8C0-473E-91B2-C338422CF754}" type="presOf" srcId="{2B3E7DA6-F704-49A8-A580-CA00F3F5FA28}" destId="{893B3307-5258-4902-8373-D855DAF0C3D0}" srcOrd="0" destOrd="0" presId="urn:microsoft.com/office/officeart/2009/3/layout/DescendingProcess"/>
    <dgm:cxn modelId="{EFDF8AB8-B806-44C4-8ACB-325F02B9EC1F}" type="presOf" srcId="{25B3366A-5586-48CD-8E33-78ED14448966}" destId="{B09EAB3E-6BA7-49D3-B375-09241D2829AD}" srcOrd="0" destOrd="0" presId="urn:microsoft.com/office/officeart/2009/3/layout/DescendingProcess"/>
    <dgm:cxn modelId="{640161D4-C121-4CE0-81E6-F74B6962AFCB}" srcId="{4001E243-8569-4D8B-B12D-A2DED0E0DB9F}" destId="{25B3366A-5586-48CD-8E33-78ED14448966}" srcOrd="0" destOrd="0" parTransId="{7671166B-0D09-4A01-BF86-3A24D3A1FB69}" sibTransId="{86BFCD76-08B3-430F-8852-8520BB117554}"/>
    <dgm:cxn modelId="{F30E21E4-3BA7-433E-A635-35406E6990AC}" type="presOf" srcId="{607B18A2-6AA3-452C-8BAC-0E8876CB964A}" destId="{A55D7D59-13ED-433A-AFC3-EB96958A1BCF}" srcOrd="0" destOrd="0" presId="urn:microsoft.com/office/officeart/2009/3/layout/DescendingProcess"/>
    <dgm:cxn modelId="{BC13D49F-F953-4890-BAFB-EA3F2859BD19}" type="presParOf" srcId="{C6F3CA1F-DF1D-4B52-9F8C-3300321DAB89}" destId="{3CB210C1-8AAA-462D-AB97-A28C63C2BC29}" srcOrd="0" destOrd="0" presId="urn:microsoft.com/office/officeart/2009/3/layout/DescendingProcess"/>
    <dgm:cxn modelId="{5D3A9451-5A0F-4D3A-BEC3-0C7251F34577}" type="presParOf" srcId="{C6F3CA1F-DF1D-4B52-9F8C-3300321DAB89}" destId="{B09EAB3E-6BA7-49D3-B375-09241D2829AD}" srcOrd="1" destOrd="0" presId="urn:microsoft.com/office/officeart/2009/3/layout/DescendingProcess"/>
    <dgm:cxn modelId="{758B2616-6821-4700-8B60-6C16FD836FE6}" type="presParOf" srcId="{C6F3CA1F-DF1D-4B52-9F8C-3300321DAB89}" destId="{DD8F431E-6C36-49E8-8623-6FEB140690AB}" srcOrd="2" destOrd="0" presId="urn:microsoft.com/office/officeart/2009/3/layout/DescendingProcess"/>
    <dgm:cxn modelId="{10ED6E60-54EB-4F36-A5B7-4B12EA6CB429}" type="presParOf" srcId="{C6F3CA1F-DF1D-4B52-9F8C-3300321DAB89}" destId="{403E94A0-DA22-4148-B0EB-996E74230305}" srcOrd="3" destOrd="0" presId="urn:microsoft.com/office/officeart/2009/3/layout/DescendingProcess"/>
    <dgm:cxn modelId="{E7AB6704-3B04-4150-BBAB-63284A950ABE}" type="presParOf" srcId="{403E94A0-DA22-4148-B0EB-996E74230305}" destId="{CCB86B68-9A86-435C-9AB3-4ABB5710EF90}" srcOrd="0" destOrd="0" presId="urn:microsoft.com/office/officeart/2009/3/layout/DescendingProcess"/>
    <dgm:cxn modelId="{0BBF331E-FC8D-468F-B13C-AF8D1FFB8F2B}" type="presParOf" srcId="{C6F3CA1F-DF1D-4B52-9F8C-3300321DAB89}" destId="{A55D7D59-13ED-433A-AFC3-EB96958A1BCF}" srcOrd="4" destOrd="0" presId="urn:microsoft.com/office/officeart/2009/3/layout/DescendingProcess"/>
    <dgm:cxn modelId="{6D86F16E-140D-46F8-B30E-D529BECDFD99}" type="presParOf" srcId="{C6F3CA1F-DF1D-4B52-9F8C-3300321DAB89}" destId="{EC52196B-DF3F-40F9-BF2C-19EE66040474}" srcOrd="5" destOrd="0" presId="urn:microsoft.com/office/officeart/2009/3/layout/DescendingProcess"/>
    <dgm:cxn modelId="{CFC3F1D0-5169-4820-9F16-C74854ADE28C}" type="presParOf" srcId="{EC52196B-DF3F-40F9-BF2C-19EE66040474}" destId="{893B3307-5258-4902-8373-D855DAF0C3D0}" srcOrd="0" destOrd="0" presId="urn:microsoft.com/office/officeart/2009/3/layout/DescendingProcess"/>
    <dgm:cxn modelId="{65E664FB-049C-486E-ACF7-8A62E23C3260}" type="presParOf" srcId="{C6F3CA1F-DF1D-4B52-9F8C-3300321DAB89}" destId="{8B882E40-21C3-4AFB-8A38-5FCD3F7C91B9}" srcOrd="6" destOrd="0" presId="urn:microsoft.com/office/officeart/2009/3/layout/Descending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DFD5D7-1E9A-40E7-80F9-544BDF611A8E}" type="doc">
      <dgm:prSet loTypeId="urn:microsoft.com/office/officeart/2008/layout/HorizontalMultiLevelHierarchy" loCatId="hierarchy" qsTypeId="urn:microsoft.com/office/officeart/2005/8/quickstyle/simple2" qsCatId="simple" csTypeId="urn:microsoft.com/office/officeart/2005/8/colors/accent1_1" csCatId="accent1" phldr="1"/>
      <dgm:spPr/>
      <dgm:t>
        <a:bodyPr/>
        <a:lstStyle/>
        <a:p>
          <a:endParaRPr lang="ru-RU"/>
        </a:p>
      </dgm:t>
    </dgm:pt>
    <dgm:pt modelId="{FC2AE885-8901-4216-9D6C-94479D3F8229}">
      <dgm:prSet phldrT="[Текст]" custT="1"/>
      <dgm:spPr/>
      <dgm:t>
        <a:bodyPr/>
        <a:lstStyle/>
        <a:p>
          <a:r>
            <a:rPr lang="en-US" sz="2400" dirty="0"/>
            <a:t>DCAS compliance assessment</a:t>
          </a:r>
          <a:endParaRPr lang="ru-RU" sz="2400" dirty="0"/>
        </a:p>
      </dgm:t>
    </dgm:pt>
    <dgm:pt modelId="{D45C0171-B763-4B2F-B550-68048A0B367D}" type="parTrans" cxnId="{DB1B1587-3313-4B48-947B-257CC3BF5308}">
      <dgm:prSet/>
      <dgm:spPr/>
      <dgm:t>
        <a:bodyPr/>
        <a:lstStyle/>
        <a:p>
          <a:endParaRPr lang="ru-RU"/>
        </a:p>
      </dgm:t>
    </dgm:pt>
    <dgm:pt modelId="{16BFCA15-76C9-45DF-8D49-71FC79174345}" type="sibTrans" cxnId="{DB1B1587-3313-4B48-947B-257CC3BF5308}">
      <dgm:prSet/>
      <dgm:spPr/>
      <dgm:t>
        <a:bodyPr/>
        <a:lstStyle/>
        <a:p>
          <a:endParaRPr lang="ru-RU"/>
        </a:p>
      </dgm:t>
    </dgm:pt>
    <dgm:pt modelId="{CA5E71FF-D15A-420A-A167-FCB428685504}">
      <dgm:prSet phldrT="[Текст]"/>
      <dgm:spPr/>
      <dgm:t>
        <a:bodyPr/>
        <a:lstStyle/>
        <a:p>
          <a:r>
            <a:rPr lang="en-US" dirty="0"/>
            <a:t>Type Approval</a:t>
          </a:r>
          <a:endParaRPr lang="ru-RU" dirty="0"/>
        </a:p>
      </dgm:t>
    </dgm:pt>
    <dgm:pt modelId="{484743CC-F411-49C0-AACD-5C023904625D}" type="parTrans" cxnId="{3DE33ED7-9F55-49ED-A78B-F4762C4ACEE7}">
      <dgm:prSet/>
      <dgm:spPr/>
      <dgm:t>
        <a:bodyPr/>
        <a:lstStyle/>
        <a:p>
          <a:endParaRPr lang="ru-RU"/>
        </a:p>
      </dgm:t>
    </dgm:pt>
    <dgm:pt modelId="{952A0AD2-C3C5-41CF-8870-21C082803BF0}" type="sibTrans" cxnId="{3DE33ED7-9F55-49ED-A78B-F4762C4ACEE7}">
      <dgm:prSet/>
      <dgm:spPr/>
      <dgm:t>
        <a:bodyPr/>
        <a:lstStyle/>
        <a:p>
          <a:endParaRPr lang="ru-RU"/>
        </a:p>
      </dgm:t>
    </dgm:pt>
    <dgm:pt modelId="{84C07148-A6A6-4139-8748-77B9B26CC0E1}">
      <dgm:prSet phldrT="[Текст]"/>
      <dgm:spPr/>
      <dgm:t>
        <a:bodyPr/>
        <a:lstStyle/>
        <a:p>
          <a:r>
            <a:rPr lang="en-US" dirty="0"/>
            <a:t>Post Type Approval</a:t>
          </a:r>
          <a:endParaRPr lang="ru-RU" dirty="0"/>
        </a:p>
      </dgm:t>
    </dgm:pt>
    <dgm:pt modelId="{75DC145F-45A4-45E4-935D-6D16648F944C}" type="parTrans" cxnId="{D26F31CA-7B06-4126-BA1C-2093B51D2272}">
      <dgm:prSet/>
      <dgm:spPr/>
      <dgm:t>
        <a:bodyPr/>
        <a:lstStyle/>
        <a:p>
          <a:endParaRPr lang="ru-RU"/>
        </a:p>
      </dgm:t>
    </dgm:pt>
    <dgm:pt modelId="{10BD3A23-38A5-468B-82F8-A4674D558DF5}" type="sibTrans" cxnId="{D26F31CA-7B06-4126-BA1C-2093B51D2272}">
      <dgm:prSet/>
      <dgm:spPr/>
      <dgm:t>
        <a:bodyPr/>
        <a:lstStyle/>
        <a:p>
          <a:endParaRPr lang="ru-RU"/>
        </a:p>
      </dgm:t>
    </dgm:pt>
    <dgm:pt modelId="{914C3DAE-59DC-43C3-A257-DABFBED9A0E1}">
      <dgm:prSet/>
      <dgm:spPr/>
      <dgm:t>
        <a:bodyPr/>
        <a:lstStyle/>
        <a:p>
          <a:pPr algn="l"/>
          <a:r>
            <a:rPr lang="en-US" dirty="0"/>
            <a:t>Audit of the manufacturer’s documentation</a:t>
          </a:r>
          <a:endParaRPr lang="ru-RU" dirty="0"/>
        </a:p>
      </dgm:t>
    </dgm:pt>
    <dgm:pt modelId="{FADA3B3B-8B40-48F9-A49C-A565B6460416}" type="parTrans" cxnId="{1ED28AFF-999E-47FB-85C1-7D464D51C2E1}">
      <dgm:prSet/>
      <dgm:spPr/>
      <dgm:t>
        <a:bodyPr/>
        <a:lstStyle/>
        <a:p>
          <a:endParaRPr lang="ru-RU"/>
        </a:p>
      </dgm:t>
    </dgm:pt>
    <dgm:pt modelId="{3D64A2BB-6A05-4BAC-BEC6-89120B7793E9}" type="sibTrans" cxnId="{1ED28AFF-999E-47FB-85C1-7D464D51C2E1}">
      <dgm:prSet/>
      <dgm:spPr/>
      <dgm:t>
        <a:bodyPr/>
        <a:lstStyle/>
        <a:p>
          <a:endParaRPr lang="ru-RU"/>
        </a:p>
      </dgm:t>
    </dgm:pt>
    <dgm:pt modelId="{5D095916-4E25-478E-BCBF-105E5356D850}">
      <dgm:prSet/>
      <dgm:spPr/>
      <dgm:t>
        <a:bodyPr/>
        <a:lstStyle/>
        <a:p>
          <a:pPr algn="l"/>
          <a:r>
            <a:rPr lang="en-US" dirty="0"/>
            <a:t>Physical tests</a:t>
          </a:r>
          <a:endParaRPr lang="ru-RU" dirty="0"/>
        </a:p>
      </dgm:t>
    </dgm:pt>
    <dgm:pt modelId="{2B5A550E-09F5-4F01-BABB-379CAC98BECF}" type="parTrans" cxnId="{D026DA7C-362C-4AE6-A615-BC83681F39B4}">
      <dgm:prSet/>
      <dgm:spPr/>
      <dgm:t>
        <a:bodyPr/>
        <a:lstStyle/>
        <a:p>
          <a:endParaRPr lang="ru-RU"/>
        </a:p>
      </dgm:t>
    </dgm:pt>
    <dgm:pt modelId="{87BAD914-3DC2-4122-8CB8-2443DDDEAAA9}" type="sibTrans" cxnId="{D026DA7C-362C-4AE6-A615-BC83681F39B4}">
      <dgm:prSet/>
      <dgm:spPr/>
      <dgm:t>
        <a:bodyPr/>
        <a:lstStyle/>
        <a:p>
          <a:endParaRPr lang="ru-RU"/>
        </a:p>
      </dgm:t>
    </dgm:pt>
    <dgm:pt modelId="{4172B4F8-87B1-4393-86E6-F490F37CF46A}">
      <dgm:prSet/>
      <dgm:spPr/>
      <dgm:t>
        <a:bodyPr/>
        <a:lstStyle/>
        <a:p>
          <a:r>
            <a:rPr lang="en-US" dirty="0"/>
            <a:t>COP assessment</a:t>
          </a:r>
          <a:endParaRPr lang="ru-RU" dirty="0"/>
        </a:p>
      </dgm:t>
    </dgm:pt>
    <dgm:pt modelId="{1051E4B2-67F1-49BE-8821-48A59EE30B02}" type="parTrans" cxnId="{A8106F1B-0BB4-4723-9F33-8341E299F334}">
      <dgm:prSet/>
      <dgm:spPr/>
      <dgm:t>
        <a:bodyPr/>
        <a:lstStyle/>
        <a:p>
          <a:endParaRPr lang="ru-RU"/>
        </a:p>
      </dgm:t>
    </dgm:pt>
    <dgm:pt modelId="{25B5C91F-CAAC-4812-BF2E-D7A927EF3620}" type="sibTrans" cxnId="{A8106F1B-0BB4-4723-9F33-8341E299F334}">
      <dgm:prSet/>
      <dgm:spPr/>
      <dgm:t>
        <a:bodyPr/>
        <a:lstStyle/>
        <a:p>
          <a:endParaRPr lang="ru-RU"/>
        </a:p>
      </dgm:t>
    </dgm:pt>
    <dgm:pt modelId="{964DD2DA-C4BC-40B2-B0E1-09CE0F65EE88}">
      <dgm:prSet/>
      <dgm:spPr/>
      <dgm:t>
        <a:bodyPr/>
        <a:lstStyle/>
        <a:p>
          <a:r>
            <a:rPr lang="en-US" dirty="0"/>
            <a:t>COP inspection</a:t>
          </a:r>
          <a:endParaRPr lang="ru-RU" dirty="0"/>
        </a:p>
      </dgm:t>
    </dgm:pt>
    <dgm:pt modelId="{26305CC9-1CD0-401E-97AF-85D76F07896D}" type="parTrans" cxnId="{F7F62458-BE51-470B-BC41-791D1A12B54C}">
      <dgm:prSet/>
      <dgm:spPr/>
      <dgm:t>
        <a:bodyPr/>
        <a:lstStyle/>
        <a:p>
          <a:endParaRPr lang="ru-RU"/>
        </a:p>
      </dgm:t>
    </dgm:pt>
    <dgm:pt modelId="{C0820B80-66C7-45B7-BFE0-A133300D5FC9}" type="sibTrans" cxnId="{F7F62458-BE51-470B-BC41-791D1A12B54C}">
      <dgm:prSet/>
      <dgm:spPr/>
      <dgm:t>
        <a:bodyPr/>
        <a:lstStyle/>
        <a:p>
          <a:endParaRPr lang="ru-RU"/>
        </a:p>
      </dgm:t>
    </dgm:pt>
    <dgm:pt modelId="{B507F663-97BE-4F6D-90FB-AFB73E6CA397}">
      <dgm:prSet/>
      <dgm:spPr/>
      <dgm:t>
        <a:bodyPr/>
        <a:lstStyle/>
        <a:p>
          <a:r>
            <a:rPr lang="en-US" dirty="0"/>
            <a:t>In-service monitoring </a:t>
          </a:r>
          <a:br>
            <a:rPr lang="en-US" dirty="0"/>
          </a:br>
          <a:r>
            <a:rPr lang="en-US" dirty="0"/>
            <a:t>and reporting</a:t>
          </a:r>
          <a:endParaRPr lang="ru-RU" dirty="0"/>
        </a:p>
      </dgm:t>
    </dgm:pt>
    <dgm:pt modelId="{1298FBD0-5AE7-4F83-A695-3F23C9A572AB}" type="parTrans" cxnId="{66A2D210-E17F-402C-91B5-1C0427915C06}">
      <dgm:prSet/>
      <dgm:spPr/>
      <dgm:t>
        <a:bodyPr/>
        <a:lstStyle/>
        <a:p>
          <a:endParaRPr lang="ru-RU"/>
        </a:p>
      </dgm:t>
    </dgm:pt>
    <dgm:pt modelId="{35DB7C4D-8877-41E4-94E3-75ECAC1D32BB}" type="sibTrans" cxnId="{66A2D210-E17F-402C-91B5-1C0427915C06}">
      <dgm:prSet/>
      <dgm:spPr/>
      <dgm:t>
        <a:bodyPr/>
        <a:lstStyle/>
        <a:p>
          <a:endParaRPr lang="ru-RU"/>
        </a:p>
      </dgm:t>
    </dgm:pt>
    <dgm:pt modelId="{16D2ACB0-7C78-49D5-8E6E-4C6AB1D0BD20}">
      <dgm:prSet/>
      <dgm:spPr/>
      <dgm:t>
        <a:bodyPr/>
        <a:lstStyle/>
        <a:p>
          <a:r>
            <a:rPr lang="en-US" dirty="0"/>
            <a:t>Track tests</a:t>
          </a:r>
          <a:endParaRPr lang="ru-RU" dirty="0"/>
        </a:p>
      </dgm:t>
    </dgm:pt>
    <dgm:pt modelId="{D541B69B-FD22-4334-B571-DB98CD8C7FBB}" type="parTrans" cxnId="{8A63012A-C30F-42E4-8412-0A494A1DC875}">
      <dgm:prSet/>
      <dgm:spPr/>
      <dgm:t>
        <a:bodyPr/>
        <a:lstStyle/>
        <a:p>
          <a:endParaRPr lang="ru-RU"/>
        </a:p>
      </dgm:t>
    </dgm:pt>
    <dgm:pt modelId="{C3EB7521-2523-40B1-9490-4CD294B31094}" type="sibTrans" cxnId="{8A63012A-C30F-42E4-8412-0A494A1DC875}">
      <dgm:prSet/>
      <dgm:spPr/>
      <dgm:t>
        <a:bodyPr/>
        <a:lstStyle/>
        <a:p>
          <a:endParaRPr lang="ru-RU"/>
        </a:p>
      </dgm:t>
    </dgm:pt>
    <dgm:pt modelId="{ADBC52AB-4A6D-4C1E-A23F-8AA443138ED2}">
      <dgm:prSet/>
      <dgm:spPr/>
      <dgm:t>
        <a:bodyPr/>
        <a:lstStyle/>
        <a:p>
          <a:r>
            <a:rPr lang="en-US" dirty="0"/>
            <a:t>Road tests</a:t>
          </a:r>
          <a:endParaRPr lang="ru-RU" dirty="0"/>
        </a:p>
      </dgm:t>
    </dgm:pt>
    <dgm:pt modelId="{7763B3FD-F060-4049-ADF9-ED7612DC6AF4}" type="parTrans" cxnId="{1229338F-3F96-4E54-92CA-1779A7E8AE94}">
      <dgm:prSet/>
      <dgm:spPr/>
      <dgm:t>
        <a:bodyPr/>
        <a:lstStyle/>
        <a:p>
          <a:endParaRPr lang="ru-RU"/>
        </a:p>
      </dgm:t>
    </dgm:pt>
    <dgm:pt modelId="{DB344C12-FD58-497D-8570-4870F50B1449}" type="sibTrans" cxnId="{1229338F-3F96-4E54-92CA-1779A7E8AE94}">
      <dgm:prSet/>
      <dgm:spPr/>
      <dgm:t>
        <a:bodyPr/>
        <a:lstStyle/>
        <a:p>
          <a:endParaRPr lang="ru-RU"/>
        </a:p>
      </dgm:t>
    </dgm:pt>
    <dgm:pt modelId="{39309D59-809E-4B5E-BD12-0979B0463EA3}" type="pres">
      <dgm:prSet presAssocID="{C0DFD5D7-1E9A-40E7-80F9-544BDF611A8E}" presName="Name0" presStyleCnt="0">
        <dgm:presLayoutVars>
          <dgm:chPref val="1"/>
          <dgm:dir/>
          <dgm:animOne val="branch"/>
          <dgm:animLvl val="lvl"/>
          <dgm:resizeHandles val="exact"/>
        </dgm:presLayoutVars>
      </dgm:prSet>
      <dgm:spPr/>
    </dgm:pt>
    <dgm:pt modelId="{682BA229-70ED-4A97-A667-E89DECEC91B1}" type="pres">
      <dgm:prSet presAssocID="{FC2AE885-8901-4216-9D6C-94479D3F8229}" presName="root1" presStyleCnt="0"/>
      <dgm:spPr/>
    </dgm:pt>
    <dgm:pt modelId="{C625A76D-0C31-4668-A5FD-CDEB9111E368}" type="pres">
      <dgm:prSet presAssocID="{FC2AE885-8901-4216-9D6C-94479D3F8229}" presName="LevelOneTextNode" presStyleLbl="node0" presStyleIdx="0" presStyleCnt="1" custScaleY="95515">
        <dgm:presLayoutVars>
          <dgm:chPref val="3"/>
        </dgm:presLayoutVars>
      </dgm:prSet>
      <dgm:spPr/>
    </dgm:pt>
    <dgm:pt modelId="{BB832FF1-81B3-498E-8C5E-FD7DADDD276F}" type="pres">
      <dgm:prSet presAssocID="{FC2AE885-8901-4216-9D6C-94479D3F8229}" presName="level2hierChild" presStyleCnt="0"/>
      <dgm:spPr/>
    </dgm:pt>
    <dgm:pt modelId="{DCFA5225-6507-4382-A167-3FCD306D9F76}" type="pres">
      <dgm:prSet presAssocID="{484743CC-F411-49C0-AACD-5C023904625D}" presName="conn2-1" presStyleLbl="parChTrans1D2" presStyleIdx="0" presStyleCnt="2"/>
      <dgm:spPr/>
    </dgm:pt>
    <dgm:pt modelId="{A495ECA8-E35B-4BDB-8733-3EC12757B1E1}" type="pres">
      <dgm:prSet presAssocID="{484743CC-F411-49C0-AACD-5C023904625D}" presName="connTx" presStyleLbl="parChTrans1D2" presStyleIdx="0" presStyleCnt="2"/>
      <dgm:spPr/>
    </dgm:pt>
    <dgm:pt modelId="{7E2ADAAC-2FFB-41C4-A6BC-58F1F531E556}" type="pres">
      <dgm:prSet presAssocID="{CA5E71FF-D15A-420A-A167-FCB428685504}" presName="root2" presStyleCnt="0"/>
      <dgm:spPr/>
    </dgm:pt>
    <dgm:pt modelId="{90842C55-B437-41D1-BCDC-EB0F1D44408C}" type="pres">
      <dgm:prSet presAssocID="{CA5E71FF-D15A-420A-A167-FCB428685504}" presName="LevelTwoTextNode" presStyleLbl="node2" presStyleIdx="0" presStyleCnt="2">
        <dgm:presLayoutVars>
          <dgm:chPref val="3"/>
        </dgm:presLayoutVars>
      </dgm:prSet>
      <dgm:spPr/>
    </dgm:pt>
    <dgm:pt modelId="{D53254A6-5E7D-43B6-A3DE-6E450E0C5547}" type="pres">
      <dgm:prSet presAssocID="{CA5E71FF-D15A-420A-A167-FCB428685504}" presName="level3hierChild" presStyleCnt="0"/>
      <dgm:spPr/>
    </dgm:pt>
    <dgm:pt modelId="{73DE27B9-AE0B-4D63-9602-174E6CD89722}" type="pres">
      <dgm:prSet presAssocID="{FADA3B3B-8B40-48F9-A49C-A565B6460416}" presName="conn2-1" presStyleLbl="parChTrans1D3" presStyleIdx="0" presStyleCnt="5"/>
      <dgm:spPr/>
    </dgm:pt>
    <dgm:pt modelId="{36250B6F-2689-4D5E-8209-6EE68B9824D9}" type="pres">
      <dgm:prSet presAssocID="{FADA3B3B-8B40-48F9-A49C-A565B6460416}" presName="connTx" presStyleLbl="parChTrans1D3" presStyleIdx="0" presStyleCnt="5"/>
      <dgm:spPr/>
    </dgm:pt>
    <dgm:pt modelId="{265B06E3-72C9-4655-A378-539F8E2FA402}" type="pres">
      <dgm:prSet presAssocID="{914C3DAE-59DC-43C3-A257-DABFBED9A0E1}" presName="root2" presStyleCnt="0"/>
      <dgm:spPr/>
    </dgm:pt>
    <dgm:pt modelId="{66BC0FF2-2A03-4400-8F94-E2FE54384D64}" type="pres">
      <dgm:prSet presAssocID="{914C3DAE-59DC-43C3-A257-DABFBED9A0E1}" presName="LevelTwoTextNode" presStyleLbl="node3" presStyleIdx="0" presStyleCnt="5">
        <dgm:presLayoutVars>
          <dgm:chPref val="3"/>
        </dgm:presLayoutVars>
      </dgm:prSet>
      <dgm:spPr/>
    </dgm:pt>
    <dgm:pt modelId="{3EF04461-3536-4825-9BFB-FC40E57C4113}" type="pres">
      <dgm:prSet presAssocID="{914C3DAE-59DC-43C3-A257-DABFBED9A0E1}" presName="level3hierChild" presStyleCnt="0"/>
      <dgm:spPr/>
    </dgm:pt>
    <dgm:pt modelId="{BFB62895-2CA7-4885-8410-1465471D2133}" type="pres">
      <dgm:prSet presAssocID="{2B5A550E-09F5-4F01-BABB-379CAC98BECF}" presName="conn2-1" presStyleLbl="parChTrans1D3" presStyleIdx="1" presStyleCnt="5"/>
      <dgm:spPr/>
    </dgm:pt>
    <dgm:pt modelId="{59E1F86D-952A-40DC-8C9B-35B4EA47EAE0}" type="pres">
      <dgm:prSet presAssocID="{2B5A550E-09F5-4F01-BABB-379CAC98BECF}" presName="connTx" presStyleLbl="parChTrans1D3" presStyleIdx="1" presStyleCnt="5"/>
      <dgm:spPr/>
    </dgm:pt>
    <dgm:pt modelId="{3FC5E091-E93D-4744-8734-E411FB4EE478}" type="pres">
      <dgm:prSet presAssocID="{5D095916-4E25-478E-BCBF-105E5356D850}" presName="root2" presStyleCnt="0"/>
      <dgm:spPr/>
    </dgm:pt>
    <dgm:pt modelId="{715DD648-50DB-417B-BD8E-F7FA1AF9D9D2}" type="pres">
      <dgm:prSet presAssocID="{5D095916-4E25-478E-BCBF-105E5356D850}" presName="LevelTwoTextNode" presStyleLbl="node3" presStyleIdx="1" presStyleCnt="5">
        <dgm:presLayoutVars>
          <dgm:chPref val="3"/>
        </dgm:presLayoutVars>
      </dgm:prSet>
      <dgm:spPr/>
    </dgm:pt>
    <dgm:pt modelId="{8393E56A-7747-4E95-8AE6-1ABC2D7884B2}" type="pres">
      <dgm:prSet presAssocID="{5D095916-4E25-478E-BCBF-105E5356D850}" presName="level3hierChild" presStyleCnt="0"/>
      <dgm:spPr/>
    </dgm:pt>
    <dgm:pt modelId="{DF3CD800-8A5D-4382-BCFD-2F2CEF5F8E09}" type="pres">
      <dgm:prSet presAssocID="{D541B69B-FD22-4334-B571-DB98CD8C7FBB}" presName="conn2-1" presStyleLbl="parChTrans1D4" presStyleIdx="0" presStyleCnt="2"/>
      <dgm:spPr/>
    </dgm:pt>
    <dgm:pt modelId="{88042CD7-2C47-4A0A-B94E-F0EFC5755A00}" type="pres">
      <dgm:prSet presAssocID="{D541B69B-FD22-4334-B571-DB98CD8C7FBB}" presName="connTx" presStyleLbl="parChTrans1D4" presStyleIdx="0" presStyleCnt="2"/>
      <dgm:spPr/>
    </dgm:pt>
    <dgm:pt modelId="{E3B0205B-02A3-49E3-A2FA-5FDB79C661F7}" type="pres">
      <dgm:prSet presAssocID="{16D2ACB0-7C78-49D5-8E6E-4C6AB1D0BD20}" presName="root2" presStyleCnt="0"/>
      <dgm:spPr/>
    </dgm:pt>
    <dgm:pt modelId="{12BDE70C-ED5F-4629-A714-507EC235A511}" type="pres">
      <dgm:prSet presAssocID="{16D2ACB0-7C78-49D5-8E6E-4C6AB1D0BD20}" presName="LevelTwoTextNode" presStyleLbl="node4" presStyleIdx="0" presStyleCnt="2">
        <dgm:presLayoutVars>
          <dgm:chPref val="3"/>
        </dgm:presLayoutVars>
      </dgm:prSet>
      <dgm:spPr/>
    </dgm:pt>
    <dgm:pt modelId="{2165D71E-BC9D-49DF-BFBC-3F7F4A5F63CE}" type="pres">
      <dgm:prSet presAssocID="{16D2ACB0-7C78-49D5-8E6E-4C6AB1D0BD20}" presName="level3hierChild" presStyleCnt="0"/>
      <dgm:spPr/>
    </dgm:pt>
    <dgm:pt modelId="{4B6D8E82-AE18-49BB-AEED-5FA1FBEDA3FD}" type="pres">
      <dgm:prSet presAssocID="{7763B3FD-F060-4049-ADF9-ED7612DC6AF4}" presName="conn2-1" presStyleLbl="parChTrans1D4" presStyleIdx="1" presStyleCnt="2"/>
      <dgm:spPr/>
    </dgm:pt>
    <dgm:pt modelId="{12349AE8-ADE6-462E-BAC8-D7865E9F7F5E}" type="pres">
      <dgm:prSet presAssocID="{7763B3FD-F060-4049-ADF9-ED7612DC6AF4}" presName="connTx" presStyleLbl="parChTrans1D4" presStyleIdx="1" presStyleCnt="2"/>
      <dgm:spPr/>
    </dgm:pt>
    <dgm:pt modelId="{176D5737-9DAA-481C-8230-310F6B42F9FC}" type="pres">
      <dgm:prSet presAssocID="{ADBC52AB-4A6D-4C1E-A23F-8AA443138ED2}" presName="root2" presStyleCnt="0"/>
      <dgm:spPr/>
    </dgm:pt>
    <dgm:pt modelId="{4772AE47-45A6-4961-8132-B3992443EB8F}" type="pres">
      <dgm:prSet presAssocID="{ADBC52AB-4A6D-4C1E-A23F-8AA443138ED2}" presName="LevelTwoTextNode" presStyleLbl="node4" presStyleIdx="1" presStyleCnt="2">
        <dgm:presLayoutVars>
          <dgm:chPref val="3"/>
        </dgm:presLayoutVars>
      </dgm:prSet>
      <dgm:spPr/>
    </dgm:pt>
    <dgm:pt modelId="{F5C4DD4E-85DF-4A62-A350-89C8B629934A}" type="pres">
      <dgm:prSet presAssocID="{ADBC52AB-4A6D-4C1E-A23F-8AA443138ED2}" presName="level3hierChild" presStyleCnt="0"/>
      <dgm:spPr/>
    </dgm:pt>
    <dgm:pt modelId="{13904F27-1E48-4E71-A939-AB25C46D284F}" type="pres">
      <dgm:prSet presAssocID="{1051E4B2-67F1-49BE-8821-48A59EE30B02}" presName="conn2-1" presStyleLbl="parChTrans1D3" presStyleIdx="2" presStyleCnt="5"/>
      <dgm:spPr/>
    </dgm:pt>
    <dgm:pt modelId="{37B909C4-B7E9-442E-BB27-9BB50947D2C6}" type="pres">
      <dgm:prSet presAssocID="{1051E4B2-67F1-49BE-8821-48A59EE30B02}" presName="connTx" presStyleLbl="parChTrans1D3" presStyleIdx="2" presStyleCnt="5"/>
      <dgm:spPr/>
    </dgm:pt>
    <dgm:pt modelId="{6C9F539D-528F-4D0D-AEFD-1A1C9C1D523B}" type="pres">
      <dgm:prSet presAssocID="{4172B4F8-87B1-4393-86E6-F490F37CF46A}" presName="root2" presStyleCnt="0"/>
      <dgm:spPr/>
    </dgm:pt>
    <dgm:pt modelId="{B8060C50-5E35-4458-B127-CB22E2D19F08}" type="pres">
      <dgm:prSet presAssocID="{4172B4F8-87B1-4393-86E6-F490F37CF46A}" presName="LevelTwoTextNode" presStyleLbl="node3" presStyleIdx="2" presStyleCnt="5">
        <dgm:presLayoutVars>
          <dgm:chPref val="3"/>
        </dgm:presLayoutVars>
      </dgm:prSet>
      <dgm:spPr/>
    </dgm:pt>
    <dgm:pt modelId="{9B119E80-ED65-4C32-978C-715DCC269F8E}" type="pres">
      <dgm:prSet presAssocID="{4172B4F8-87B1-4393-86E6-F490F37CF46A}" presName="level3hierChild" presStyleCnt="0"/>
      <dgm:spPr/>
    </dgm:pt>
    <dgm:pt modelId="{4F3C77A4-1BC8-4A3E-A8C0-1309E0566C32}" type="pres">
      <dgm:prSet presAssocID="{75DC145F-45A4-45E4-935D-6D16648F944C}" presName="conn2-1" presStyleLbl="parChTrans1D2" presStyleIdx="1" presStyleCnt="2"/>
      <dgm:spPr/>
    </dgm:pt>
    <dgm:pt modelId="{8D160AEB-F86B-43CE-B306-68A4F822AF66}" type="pres">
      <dgm:prSet presAssocID="{75DC145F-45A4-45E4-935D-6D16648F944C}" presName="connTx" presStyleLbl="parChTrans1D2" presStyleIdx="1" presStyleCnt="2"/>
      <dgm:spPr/>
    </dgm:pt>
    <dgm:pt modelId="{CB0AB895-7A6F-480D-8021-46D7009BFE20}" type="pres">
      <dgm:prSet presAssocID="{84C07148-A6A6-4139-8748-77B9B26CC0E1}" presName="root2" presStyleCnt="0"/>
      <dgm:spPr/>
    </dgm:pt>
    <dgm:pt modelId="{B71A588F-F4CB-435A-9557-8096BE87A490}" type="pres">
      <dgm:prSet presAssocID="{84C07148-A6A6-4139-8748-77B9B26CC0E1}" presName="LevelTwoTextNode" presStyleLbl="node2" presStyleIdx="1" presStyleCnt="2">
        <dgm:presLayoutVars>
          <dgm:chPref val="3"/>
        </dgm:presLayoutVars>
      </dgm:prSet>
      <dgm:spPr/>
    </dgm:pt>
    <dgm:pt modelId="{FFB41B87-E9D7-4BA7-AF47-65BF5444D9B6}" type="pres">
      <dgm:prSet presAssocID="{84C07148-A6A6-4139-8748-77B9B26CC0E1}" presName="level3hierChild" presStyleCnt="0"/>
      <dgm:spPr/>
    </dgm:pt>
    <dgm:pt modelId="{26C684BA-8624-419D-9882-FDB3DAF9270F}" type="pres">
      <dgm:prSet presAssocID="{26305CC9-1CD0-401E-97AF-85D76F07896D}" presName="conn2-1" presStyleLbl="parChTrans1D3" presStyleIdx="3" presStyleCnt="5"/>
      <dgm:spPr/>
    </dgm:pt>
    <dgm:pt modelId="{0DE68C76-C8D2-47CB-B5C3-F9E44E96D2B7}" type="pres">
      <dgm:prSet presAssocID="{26305CC9-1CD0-401E-97AF-85D76F07896D}" presName="connTx" presStyleLbl="parChTrans1D3" presStyleIdx="3" presStyleCnt="5"/>
      <dgm:spPr/>
    </dgm:pt>
    <dgm:pt modelId="{A7B6A07F-B299-4C9A-AA40-DE9BDB09C946}" type="pres">
      <dgm:prSet presAssocID="{964DD2DA-C4BC-40B2-B0E1-09CE0F65EE88}" presName="root2" presStyleCnt="0"/>
      <dgm:spPr/>
    </dgm:pt>
    <dgm:pt modelId="{81B0ADC0-A59E-4344-A18B-4563237B54BB}" type="pres">
      <dgm:prSet presAssocID="{964DD2DA-C4BC-40B2-B0E1-09CE0F65EE88}" presName="LevelTwoTextNode" presStyleLbl="node3" presStyleIdx="3" presStyleCnt="5">
        <dgm:presLayoutVars>
          <dgm:chPref val="3"/>
        </dgm:presLayoutVars>
      </dgm:prSet>
      <dgm:spPr/>
    </dgm:pt>
    <dgm:pt modelId="{E0DCF3CC-004B-4F9C-BEB0-106F12738A0F}" type="pres">
      <dgm:prSet presAssocID="{964DD2DA-C4BC-40B2-B0E1-09CE0F65EE88}" presName="level3hierChild" presStyleCnt="0"/>
      <dgm:spPr/>
    </dgm:pt>
    <dgm:pt modelId="{15DF4543-6EB1-4EC1-998A-22FB2F25E851}" type="pres">
      <dgm:prSet presAssocID="{1298FBD0-5AE7-4F83-A695-3F23C9A572AB}" presName="conn2-1" presStyleLbl="parChTrans1D3" presStyleIdx="4" presStyleCnt="5"/>
      <dgm:spPr/>
    </dgm:pt>
    <dgm:pt modelId="{004E5B4A-3FFA-4069-8877-9EBE52DB1D95}" type="pres">
      <dgm:prSet presAssocID="{1298FBD0-5AE7-4F83-A695-3F23C9A572AB}" presName="connTx" presStyleLbl="parChTrans1D3" presStyleIdx="4" presStyleCnt="5"/>
      <dgm:spPr/>
    </dgm:pt>
    <dgm:pt modelId="{61CFEBDD-82B5-4714-BA35-EB16B2153090}" type="pres">
      <dgm:prSet presAssocID="{B507F663-97BE-4F6D-90FB-AFB73E6CA397}" presName="root2" presStyleCnt="0"/>
      <dgm:spPr/>
    </dgm:pt>
    <dgm:pt modelId="{F59A54E0-34A8-4FF1-80BF-1DE1F3B1E417}" type="pres">
      <dgm:prSet presAssocID="{B507F663-97BE-4F6D-90FB-AFB73E6CA397}" presName="LevelTwoTextNode" presStyleLbl="node3" presStyleIdx="4" presStyleCnt="5">
        <dgm:presLayoutVars>
          <dgm:chPref val="3"/>
        </dgm:presLayoutVars>
      </dgm:prSet>
      <dgm:spPr/>
    </dgm:pt>
    <dgm:pt modelId="{05BB77EB-8CC1-47D0-9C4C-3EE95ADE6835}" type="pres">
      <dgm:prSet presAssocID="{B507F663-97BE-4F6D-90FB-AFB73E6CA397}" presName="level3hierChild" presStyleCnt="0"/>
      <dgm:spPr/>
    </dgm:pt>
  </dgm:ptLst>
  <dgm:cxnLst>
    <dgm:cxn modelId="{F5BCF80D-0B22-4289-837F-43182CF4E4BD}" type="presOf" srcId="{D541B69B-FD22-4334-B571-DB98CD8C7FBB}" destId="{DF3CD800-8A5D-4382-BCFD-2F2CEF5F8E09}" srcOrd="0" destOrd="0" presId="urn:microsoft.com/office/officeart/2008/layout/HorizontalMultiLevelHierarchy"/>
    <dgm:cxn modelId="{377B5F10-3765-4019-9BFB-795B76588CF2}" type="presOf" srcId="{C0DFD5D7-1E9A-40E7-80F9-544BDF611A8E}" destId="{39309D59-809E-4B5E-BD12-0979B0463EA3}" srcOrd="0" destOrd="0" presId="urn:microsoft.com/office/officeart/2008/layout/HorizontalMultiLevelHierarchy"/>
    <dgm:cxn modelId="{66A2D210-E17F-402C-91B5-1C0427915C06}" srcId="{84C07148-A6A6-4139-8748-77B9B26CC0E1}" destId="{B507F663-97BE-4F6D-90FB-AFB73E6CA397}" srcOrd="1" destOrd="0" parTransId="{1298FBD0-5AE7-4F83-A695-3F23C9A572AB}" sibTransId="{35DB7C4D-8877-41E4-94E3-75ECAC1D32BB}"/>
    <dgm:cxn modelId="{A8106F1B-0BB4-4723-9F33-8341E299F334}" srcId="{CA5E71FF-D15A-420A-A167-FCB428685504}" destId="{4172B4F8-87B1-4393-86E6-F490F37CF46A}" srcOrd="2" destOrd="0" parTransId="{1051E4B2-67F1-49BE-8821-48A59EE30B02}" sibTransId="{25B5C91F-CAAC-4812-BF2E-D7A927EF3620}"/>
    <dgm:cxn modelId="{D0D9EC24-60E8-4771-B775-FF4CC948AAB0}" type="presOf" srcId="{B507F663-97BE-4F6D-90FB-AFB73E6CA397}" destId="{F59A54E0-34A8-4FF1-80BF-1DE1F3B1E417}" srcOrd="0" destOrd="0" presId="urn:microsoft.com/office/officeart/2008/layout/HorizontalMultiLevelHierarchy"/>
    <dgm:cxn modelId="{0AB8CD27-C78F-44DE-AB09-BC76B6BC31AA}" type="presOf" srcId="{4172B4F8-87B1-4393-86E6-F490F37CF46A}" destId="{B8060C50-5E35-4458-B127-CB22E2D19F08}" srcOrd="0" destOrd="0" presId="urn:microsoft.com/office/officeart/2008/layout/HorizontalMultiLevelHierarchy"/>
    <dgm:cxn modelId="{8A63012A-C30F-42E4-8412-0A494A1DC875}" srcId="{5D095916-4E25-478E-BCBF-105E5356D850}" destId="{16D2ACB0-7C78-49D5-8E6E-4C6AB1D0BD20}" srcOrd="0" destOrd="0" parTransId="{D541B69B-FD22-4334-B571-DB98CD8C7FBB}" sibTransId="{C3EB7521-2523-40B1-9490-4CD294B31094}"/>
    <dgm:cxn modelId="{96C2332C-C8AA-47D9-AF95-65AA50AC2D22}" type="presOf" srcId="{964DD2DA-C4BC-40B2-B0E1-09CE0F65EE88}" destId="{81B0ADC0-A59E-4344-A18B-4563237B54BB}" srcOrd="0" destOrd="0" presId="urn:microsoft.com/office/officeart/2008/layout/HorizontalMultiLevelHierarchy"/>
    <dgm:cxn modelId="{25F7BF3B-88C9-4436-929A-A6F95C77F982}" type="presOf" srcId="{26305CC9-1CD0-401E-97AF-85D76F07896D}" destId="{0DE68C76-C8D2-47CB-B5C3-F9E44E96D2B7}" srcOrd="1" destOrd="0" presId="urn:microsoft.com/office/officeart/2008/layout/HorizontalMultiLevelHierarchy"/>
    <dgm:cxn modelId="{98341E65-CBDA-4CDC-8747-8DB2EE51D169}" type="presOf" srcId="{484743CC-F411-49C0-AACD-5C023904625D}" destId="{A495ECA8-E35B-4BDB-8733-3EC12757B1E1}" srcOrd="1" destOrd="0" presId="urn:microsoft.com/office/officeart/2008/layout/HorizontalMultiLevelHierarchy"/>
    <dgm:cxn modelId="{E7048C66-4440-44C3-9146-FE63EA1007A1}" type="presOf" srcId="{914C3DAE-59DC-43C3-A257-DABFBED9A0E1}" destId="{66BC0FF2-2A03-4400-8F94-E2FE54384D64}" srcOrd="0" destOrd="0" presId="urn:microsoft.com/office/officeart/2008/layout/HorizontalMultiLevelHierarchy"/>
    <dgm:cxn modelId="{9406844E-CCB4-4087-8015-B3CB5AB1AA0C}" type="presOf" srcId="{7763B3FD-F060-4049-ADF9-ED7612DC6AF4}" destId="{4B6D8E82-AE18-49BB-AEED-5FA1FBEDA3FD}" srcOrd="0" destOrd="0" presId="urn:microsoft.com/office/officeart/2008/layout/HorizontalMultiLevelHierarchy"/>
    <dgm:cxn modelId="{9ABD114F-192C-4D6B-9283-A5571655A359}" type="presOf" srcId="{1051E4B2-67F1-49BE-8821-48A59EE30B02}" destId="{13904F27-1E48-4E71-A939-AB25C46D284F}" srcOrd="0" destOrd="0" presId="urn:microsoft.com/office/officeart/2008/layout/HorizontalMultiLevelHierarchy"/>
    <dgm:cxn modelId="{02915750-3C4F-43A3-8050-0B0512EB79AA}" type="presOf" srcId="{7763B3FD-F060-4049-ADF9-ED7612DC6AF4}" destId="{12349AE8-ADE6-462E-BAC8-D7865E9F7F5E}" srcOrd="1" destOrd="0" presId="urn:microsoft.com/office/officeart/2008/layout/HorizontalMultiLevelHierarchy"/>
    <dgm:cxn modelId="{2BFDB870-CB9E-42CE-8BDF-32D79244EA40}" type="presOf" srcId="{75DC145F-45A4-45E4-935D-6D16648F944C}" destId="{4F3C77A4-1BC8-4A3E-A8C0-1309E0566C32}" srcOrd="0" destOrd="0" presId="urn:microsoft.com/office/officeart/2008/layout/HorizontalMultiLevelHierarchy"/>
    <dgm:cxn modelId="{51407652-BF7E-487E-A23F-70E44A806C93}" type="presOf" srcId="{1298FBD0-5AE7-4F83-A695-3F23C9A572AB}" destId="{004E5B4A-3FFA-4069-8877-9EBE52DB1D95}" srcOrd="1" destOrd="0" presId="urn:microsoft.com/office/officeart/2008/layout/HorizontalMultiLevelHierarchy"/>
    <dgm:cxn modelId="{96086F55-EF7D-484D-9DC9-19DBE10BDE6C}" type="presOf" srcId="{5D095916-4E25-478E-BCBF-105E5356D850}" destId="{715DD648-50DB-417B-BD8E-F7FA1AF9D9D2}" srcOrd="0" destOrd="0" presId="urn:microsoft.com/office/officeart/2008/layout/HorizontalMultiLevelHierarchy"/>
    <dgm:cxn modelId="{E07E6D77-45D9-4464-AB91-27D0ACF3046E}" type="presOf" srcId="{484743CC-F411-49C0-AACD-5C023904625D}" destId="{DCFA5225-6507-4382-A167-3FCD306D9F76}" srcOrd="0" destOrd="0" presId="urn:microsoft.com/office/officeart/2008/layout/HorizontalMultiLevelHierarchy"/>
    <dgm:cxn modelId="{F7F62458-BE51-470B-BC41-791D1A12B54C}" srcId="{84C07148-A6A6-4139-8748-77B9B26CC0E1}" destId="{964DD2DA-C4BC-40B2-B0E1-09CE0F65EE88}" srcOrd="0" destOrd="0" parTransId="{26305CC9-1CD0-401E-97AF-85D76F07896D}" sibTransId="{C0820B80-66C7-45B7-BFE0-A133300D5FC9}"/>
    <dgm:cxn modelId="{D026DA7C-362C-4AE6-A615-BC83681F39B4}" srcId="{CA5E71FF-D15A-420A-A167-FCB428685504}" destId="{5D095916-4E25-478E-BCBF-105E5356D850}" srcOrd="1" destOrd="0" parTransId="{2B5A550E-09F5-4F01-BABB-379CAC98BECF}" sibTransId="{87BAD914-3DC2-4122-8CB8-2443DDDEAAA9}"/>
    <dgm:cxn modelId="{DB1B1587-3313-4B48-947B-257CC3BF5308}" srcId="{C0DFD5D7-1E9A-40E7-80F9-544BDF611A8E}" destId="{FC2AE885-8901-4216-9D6C-94479D3F8229}" srcOrd="0" destOrd="0" parTransId="{D45C0171-B763-4B2F-B550-68048A0B367D}" sibTransId="{16BFCA15-76C9-45DF-8D49-71FC79174345}"/>
    <dgm:cxn modelId="{1229338F-3F96-4E54-92CA-1779A7E8AE94}" srcId="{5D095916-4E25-478E-BCBF-105E5356D850}" destId="{ADBC52AB-4A6D-4C1E-A23F-8AA443138ED2}" srcOrd="1" destOrd="0" parTransId="{7763B3FD-F060-4049-ADF9-ED7612DC6AF4}" sibTransId="{DB344C12-FD58-497D-8570-4870F50B1449}"/>
    <dgm:cxn modelId="{6FC4CE91-4006-493C-A709-D655E094E5F1}" type="presOf" srcId="{2B5A550E-09F5-4F01-BABB-379CAC98BECF}" destId="{BFB62895-2CA7-4885-8410-1465471D2133}" srcOrd="0" destOrd="0" presId="urn:microsoft.com/office/officeart/2008/layout/HorizontalMultiLevelHierarchy"/>
    <dgm:cxn modelId="{45945D98-BB7B-4C0A-BFC2-4898E5171304}" type="presOf" srcId="{16D2ACB0-7C78-49D5-8E6E-4C6AB1D0BD20}" destId="{12BDE70C-ED5F-4629-A714-507EC235A511}" srcOrd="0" destOrd="0" presId="urn:microsoft.com/office/officeart/2008/layout/HorizontalMultiLevelHierarchy"/>
    <dgm:cxn modelId="{7129CFA7-9551-4DCA-84DB-A1E91344020D}" type="presOf" srcId="{75DC145F-45A4-45E4-935D-6D16648F944C}" destId="{8D160AEB-F86B-43CE-B306-68A4F822AF66}" srcOrd="1" destOrd="0" presId="urn:microsoft.com/office/officeart/2008/layout/HorizontalMultiLevelHierarchy"/>
    <dgm:cxn modelId="{1A6166AE-5A0B-4AC1-B071-EC0320E957A3}" type="presOf" srcId="{1051E4B2-67F1-49BE-8821-48A59EE30B02}" destId="{37B909C4-B7E9-442E-BB27-9BB50947D2C6}" srcOrd="1" destOrd="0" presId="urn:microsoft.com/office/officeart/2008/layout/HorizontalMultiLevelHierarchy"/>
    <dgm:cxn modelId="{633F61B6-5349-4AE6-B83B-5F35B445AC99}" type="presOf" srcId="{FADA3B3B-8B40-48F9-A49C-A565B6460416}" destId="{36250B6F-2689-4D5E-8209-6EE68B9824D9}" srcOrd="1" destOrd="0" presId="urn:microsoft.com/office/officeart/2008/layout/HorizontalMultiLevelHierarchy"/>
    <dgm:cxn modelId="{2B3D4AB6-DA02-468B-B585-5C929953B8A9}" type="presOf" srcId="{FC2AE885-8901-4216-9D6C-94479D3F8229}" destId="{C625A76D-0C31-4668-A5FD-CDEB9111E368}" srcOrd="0" destOrd="0" presId="urn:microsoft.com/office/officeart/2008/layout/HorizontalMultiLevelHierarchy"/>
    <dgm:cxn modelId="{704783C1-A209-49D4-A70F-741360C28110}" type="presOf" srcId="{84C07148-A6A6-4139-8748-77B9B26CC0E1}" destId="{B71A588F-F4CB-435A-9557-8096BE87A490}" srcOrd="0" destOrd="0" presId="urn:microsoft.com/office/officeart/2008/layout/HorizontalMultiLevelHierarchy"/>
    <dgm:cxn modelId="{D26F31CA-7B06-4126-BA1C-2093B51D2272}" srcId="{FC2AE885-8901-4216-9D6C-94479D3F8229}" destId="{84C07148-A6A6-4139-8748-77B9B26CC0E1}" srcOrd="1" destOrd="0" parTransId="{75DC145F-45A4-45E4-935D-6D16648F944C}" sibTransId="{10BD3A23-38A5-468B-82F8-A4674D558DF5}"/>
    <dgm:cxn modelId="{8B099AD5-429A-41D8-A125-E6B576B06B35}" type="presOf" srcId="{26305CC9-1CD0-401E-97AF-85D76F07896D}" destId="{26C684BA-8624-419D-9882-FDB3DAF9270F}" srcOrd="0" destOrd="0" presId="urn:microsoft.com/office/officeart/2008/layout/HorizontalMultiLevelHierarchy"/>
    <dgm:cxn modelId="{3DE33ED7-9F55-49ED-A78B-F4762C4ACEE7}" srcId="{FC2AE885-8901-4216-9D6C-94479D3F8229}" destId="{CA5E71FF-D15A-420A-A167-FCB428685504}" srcOrd="0" destOrd="0" parTransId="{484743CC-F411-49C0-AACD-5C023904625D}" sibTransId="{952A0AD2-C3C5-41CF-8870-21C082803BF0}"/>
    <dgm:cxn modelId="{9F27ECD8-6277-458A-A509-2847F3238496}" type="presOf" srcId="{CA5E71FF-D15A-420A-A167-FCB428685504}" destId="{90842C55-B437-41D1-BCDC-EB0F1D44408C}" srcOrd="0" destOrd="0" presId="urn:microsoft.com/office/officeart/2008/layout/HorizontalMultiLevelHierarchy"/>
    <dgm:cxn modelId="{1ABE50E2-E3C6-4AB4-86B7-14D7CDA1ADC8}" type="presOf" srcId="{D541B69B-FD22-4334-B571-DB98CD8C7FBB}" destId="{88042CD7-2C47-4A0A-B94E-F0EFC5755A00}" srcOrd="1" destOrd="0" presId="urn:microsoft.com/office/officeart/2008/layout/HorizontalMultiLevelHierarchy"/>
    <dgm:cxn modelId="{0E375BEA-B904-462E-B71B-7E51D1763D89}" type="presOf" srcId="{ADBC52AB-4A6D-4C1E-A23F-8AA443138ED2}" destId="{4772AE47-45A6-4961-8132-B3992443EB8F}" srcOrd="0" destOrd="0" presId="urn:microsoft.com/office/officeart/2008/layout/HorizontalMultiLevelHierarchy"/>
    <dgm:cxn modelId="{D2193EF1-71A9-4658-80AC-FB003EE2CE37}" type="presOf" srcId="{2B5A550E-09F5-4F01-BABB-379CAC98BECF}" destId="{59E1F86D-952A-40DC-8C9B-35B4EA47EAE0}" srcOrd="1" destOrd="0" presId="urn:microsoft.com/office/officeart/2008/layout/HorizontalMultiLevelHierarchy"/>
    <dgm:cxn modelId="{19A9F6F2-0189-4A97-8A9D-E5E498019BDD}" type="presOf" srcId="{FADA3B3B-8B40-48F9-A49C-A565B6460416}" destId="{73DE27B9-AE0B-4D63-9602-174E6CD89722}" srcOrd="0" destOrd="0" presId="urn:microsoft.com/office/officeart/2008/layout/HorizontalMultiLevelHierarchy"/>
    <dgm:cxn modelId="{2F2FC4F4-237E-4AFE-B574-22ECB09FBC14}" type="presOf" srcId="{1298FBD0-5AE7-4F83-A695-3F23C9A572AB}" destId="{15DF4543-6EB1-4EC1-998A-22FB2F25E851}" srcOrd="0" destOrd="0" presId="urn:microsoft.com/office/officeart/2008/layout/HorizontalMultiLevelHierarchy"/>
    <dgm:cxn modelId="{1ED28AFF-999E-47FB-85C1-7D464D51C2E1}" srcId="{CA5E71FF-D15A-420A-A167-FCB428685504}" destId="{914C3DAE-59DC-43C3-A257-DABFBED9A0E1}" srcOrd="0" destOrd="0" parTransId="{FADA3B3B-8B40-48F9-A49C-A565B6460416}" sibTransId="{3D64A2BB-6A05-4BAC-BEC6-89120B7793E9}"/>
    <dgm:cxn modelId="{34FFF42C-4DD7-4E8D-A425-351BF3E9B7BE}" type="presParOf" srcId="{39309D59-809E-4B5E-BD12-0979B0463EA3}" destId="{682BA229-70ED-4A97-A667-E89DECEC91B1}" srcOrd="0" destOrd="0" presId="urn:microsoft.com/office/officeart/2008/layout/HorizontalMultiLevelHierarchy"/>
    <dgm:cxn modelId="{670AB36A-657E-4580-B1DC-5BA00A5085E5}" type="presParOf" srcId="{682BA229-70ED-4A97-A667-E89DECEC91B1}" destId="{C625A76D-0C31-4668-A5FD-CDEB9111E368}" srcOrd="0" destOrd="0" presId="urn:microsoft.com/office/officeart/2008/layout/HorizontalMultiLevelHierarchy"/>
    <dgm:cxn modelId="{99505D1E-2205-43AB-9158-E75B55955642}" type="presParOf" srcId="{682BA229-70ED-4A97-A667-E89DECEC91B1}" destId="{BB832FF1-81B3-498E-8C5E-FD7DADDD276F}" srcOrd="1" destOrd="0" presId="urn:microsoft.com/office/officeart/2008/layout/HorizontalMultiLevelHierarchy"/>
    <dgm:cxn modelId="{59157248-7362-415A-87B6-981AA833A646}" type="presParOf" srcId="{BB832FF1-81B3-498E-8C5E-FD7DADDD276F}" destId="{DCFA5225-6507-4382-A167-3FCD306D9F76}" srcOrd="0" destOrd="0" presId="urn:microsoft.com/office/officeart/2008/layout/HorizontalMultiLevelHierarchy"/>
    <dgm:cxn modelId="{32428046-4A28-4499-ACA6-FE655A17BFEB}" type="presParOf" srcId="{DCFA5225-6507-4382-A167-3FCD306D9F76}" destId="{A495ECA8-E35B-4BDB-8733-3EC12757B1E1}" srcOrd="0" destOrd="0" presId="urn:microsoft.com/office/officeart/2008/layout/HorizontalMultiLevelHierarchy"/>
    <dgm:cxn modelId="{79E5F695-DE76-430E-9F50-33A5849ED698}" type="presParOf" srcId="{BB832FF1-81B3-498E-8C5E-FD7DADDD276F}" destId="{7E2ADAAC-2FFB-41C4-A6BC-58F1F531E556}" srcOrd="1" destOrd="0" presId="urn:microsoft.com/office/officeart/2008/layout/HorizontalMultiLevelHierarchy"/>
    <dgm:cxn modelId="{082FD1CA-7493-4F96-8F7E-78309FC7943B}" type="presParOf" srcId="{7E2ADAAC-2FFB-41C4-A6BC-58F1F531E556}" destId="{90842C55-B437-41D1-BCDC-EB0F1D44408C}" srcOrd="0" destOrd="0" presId="urn:microsoft.com/office/officeart/2008/layout/HorizontalMultiLevelHierarchy"/>
    <dgm:cxn modelId="{9D63A2DE-BB8E-466B-9B08-3B8B40EABC23}" type="presParOf" srcId="{7E2ADAAC-2FFB-41C4-A6BC-58F1F531E556}" destId="{D53254A6-5E7D-43B6-A3DE-6E450E0C5547}" srcOrd="1" destOrd="0" presId="urn:microsoft.com/office/officeart/2008/layout/HorizontalMultiLevelHierarchy"/>
    <dgm:cxn modelId="{7439E816-9B81-4671-9B1A-F86D8DBC0CAB}" type="presParOf" srcId="{D53254A6-5E7D-43B6-A3DE-6E450E0C5547}" destId="{73DE27B9-AE0B-4D63-9602-174E6CD89722}" srcOrd="0" destOrd="0" presId="urn:microsoft.com/office/officeart/2008/layout/HorizontalMultiLevelHierarchy"/>
    <dgm:cxn modelId="{A96E6951-CB23-437B-ACD2-F3E8A5BACCBB}" type="presParOf" srcId="{73DE27B9-AE0B-4D63-9602-174E6CD89722}" destId="{36250B6F-2689-4D5E-8209-6EE68B9824D9}" srcOrd="0" destOrd="0" presId="urn:microsoft.com/office/officeart/2008/layout/HorizontalMultiLevelHierarchy"/>
    <dgm:cxn modelId="{E2C5CBB3-C2BF-43CB-AF9E-332EA291D84A}" type="presParOf" srcId="{D53254A6-5E7D-43B6-A3DE-6E450E0C5547}" destId="{265B06E3-72C9-4655-A378-539F8E2FA402}" srcOrd="1" destOrd="0" presId="urn:microsoft.com/office/officeart/2008/layout/HorizontalMultiLevelHierarchy"/>
    <dgm:cxn modelId="{59402650-B9B5-4D95-89B6-F603412C9BBF}" type="presParOf" srcId="{265B06E3-72C9-4655-A378-539F8E2FA402}" destId="{66BC0FF2-2A03-4400-8F94-E2FE54384D64}" srcOrd="0" destOrd="0" presId="urn:microsoft.com/office/officeart/2008/layout/HorizontalMultiLevelHierarchy"/>
    <dgm:cxn modelId="{2374DE88-BF46-40E4-A04B-246680C282B3}" type="presParOf" srcId="{265B06E3-72C9-4655-A378-539F8E2FA402}" destId="{3EF04461-3536-4825-9BFB-FC40E57C4113}" srcOrd="1" destOrd="0" presId="urn:microsoft.com/office/officeart/2008/layout/HorizontalMultiLevelHierarchy"/>
    <dgm:cxn modelId="{B81BFFEC-F022-4200-B965-8CDA2AFF3E7E}" type="presParOf" srcId="{D53254A6-5E7D-43B6-A3DE-6E450E0C5547}" destId="{BFB62895-2CA7-4885-8410-1465471D2133}" srcOrd="2" destOrd="0" presId="urn:microsoft.com/office/officeart/2008/layout/HorizontalMultiLevelHierarchy"/>
    <dgm:cxn modelId="{B04AF29D-544F-4C22-9E6E-DD8194FE9943}" type="presParOf" srcId="{BFB62895-2CA7-4885-8410-1465471D2133}" destId="{59E1F86D-952A-40DC-8C9B-35B4EA47EAE0}" srcOrd="0" destOrd="0" presId="urn:microsoft.com/office/officeart/2008/layout/HorizontalMultiLevelHierarchy"/>
    <dgm:cxn modelId="{10230FAC-D2EB-4286-9D14-587F4EF6F056}" type="presParOf" srcId="{D53254A6-5E7D-43B6-A3DE-6E450E0C5547}" destId="{3FC5E091-E93D-4744-8734-E411FB4EE478}" srcOrd="3" destOrd="0" presId="urn:microsoft.com/office/officeart/2008/layout/HorizontalMultiLevelHierarchy"/>
    <dgm:cxn modelId="{FAC17910-F727-47A5-B171-277C868C799A}" type="presParOf" srcId="{3FC5E091-E93D-4744-8734-E411FB4EE478}" destId="{715DD648-50DB-417B-BD8E-F7FA1AF9D9D2}" srcOrd="0" destOrd="0" presId="urn:microsoft.com/office/officeart/2008/layout/HorizontalMultiLevelHierarchy"/>
    <dgm:cxn modelId="{450A3052-687D-4791-92F1-E2F306112783}" type="presParOf" srcId="{3FC5E091-E93D-4744-8734-E411FB4EE478}" destId="{8393E56A-7747-4E95-8AE6-1ABC2D7884B2}" srcOrd="1" destOrd="0" presId="urn:microsoft.com/office/officeart/2008/layout/HorizontalMultiLevelHierarchy"/>
    <dgm:cxn modelId="{07DDE64B-C0E4-44EA-8CD8-D2A6F0E616DD}" type="presParOf" srcId="{8393E56A-7747-4E95-8AE6-1ABC2D7884B2}" destId="{DF3CD800-8A5D-4382-BCFD-2F2CEF5F8E09}" srcOrd="0" destOrd="0" presId="urn:microsoft.com/office/officeart/2008/layout/HorizontalMultiLevelHierarchy"/>
    <dgm:cxn modelId="{A6C014B6-D8D0-4DBD-A4EE-CC7037F01C0E}" type="presParOf" srcId="{DF3CD800-8A5D-4382-BCFD-2F2CEF5F8E09}" destId="{88042CD7-2C47-4A0A-B94E-F0EFC5755A00}" srcOrd="0" destOrd="0" presId="urn:microsoft.com/office/officeart/2008/layout/HorizontalMultiLevelHierarchy"/>
    <dgm:cxn modelId="{D0E0D0FE-F629-4E89-BDA4-62B753B64584}" type="presParOf" srcId="{8393E56A-7747-4E95-8AE6-1ABC2D7884B2}" destId="{E3B0205B-02A3-49E3-A2FA-5FDB79C661F7}" srcOrd="1" destOrd="0" presId="urn:microsoft.com/office/officeart/2008/layout/HorizontalMultiLevelHierarchy"/>
    <dgm:cxn modelId="{78F26FE1-CA05-4F8D-92BB-D8228E89FC1D}" type="presParOf" srcId="{E3B0205B-02A3-49E3-A2FA-5FDB79C661F7}" destId="{12BDE70C-ED5F-4629-A714-507EC235A511}" srcOrd="0" destOrd="0" presId="urn:microsoft.com/office/officeart/2008/layout/HorizontalMultiLevelHierarchy"/>
    <dgm:cxn modelId="{2B61CBE5-5750-49FA-B3E7-BA7DE8CAFD5B}" type="presParOf" srcId="{E3B0205B-02A3-49E3-A2FA-5FDB79C661F7}" destId="{2165D71E-BC9D-49DF-BFBC-3F7F4A5F63CE}" srcOrd="1" destOrd="0" presId="urn:microsoft.com/office/officeart/2008/layout/HorizontalMultiLevelHierarchy"/>
    <dgm:cxn modelId="{129FCE6A-30A4-48C9-AA89-A792F54DE3C4}" type="presParOf" srcId="{8393E56A-7747-4E95-8AE6-1ABC2D7884B2}" destId="{4B6D8E82-AE18-49BB-AEED-5FA1FBEDA3FD}" srcOrd="2" destOrd="0" presId="urn:microsoft.com/office/officeart/2008/layout/HorizontalMultiLevelHierarchy"/>
    <dgm:cxn modelId="{8D4D90BD-18B5-4C7A-843A-607A54A11920}" type="presParOf" srcId="{4B6D8E82-AE18-49BB-AEED-5FA1FBEDA3FD}" destId="{12349AE8-ADE6-462E-BAC8-D7865E9F7F5E}" srcOrd="0" destOrd="0" presId="urn:microsoft.com/office/officeart/2008/layout/HorizontalMultiLevelHierarchy"/>
    <dgm:cxn modelId="{153B2662-B693-4C7A-B8FB-9D8124C3EEEE}" type="presParOf" srcId="{8393E56A-7747-4E95-8AE6-1ABC2D7884B2}" destId="{176D5737-9DAA-481C-8230-310F6B42F9FC}" srcOrd="3" destOrd="0" presId="urn:microsoft.com/office/officeart/2008/layout/HorizontalMultiLevelHierarchy"/>
    <dgm:cxn modelId="{8DE5464F-7257-4E78-BB3F-461216EE4999}" type="presParOf" srcId="{176D5737-9DAA-481C-8230-310F6B42F9FC}" destId="{4772AE47-45A6-4961-8132-B3992443EB8F}" srcOrd="0" destOrd="0" presId="urn:microsoft.com/office/officeart/2008/layout/HorizontalMultiLevelHierarchy"/>
    <dgm:cxn modelId="{B253BCA5-B033-445F-94A6-268AFA10F490}" type="presParOf" srcId="{176D5737-9DAA-481C-8230-310F6B42F9FC}" destId="{F5C4DD4E-85DF-4A62-A350-89C8B629934A}" srcOrd="1" destOrd="0" presId="urn:microsoft.com/office/officeart/2008/layout/HorizontalMultiLevelHierarchy"/>
    <dgm:cxn modelId="{2894000D-EF44-4A4B-8947-6F8F7A919388}" type="presParOf" srcId="{D53254A6-5E7D-43B6-A3DE-6E450E0C5547}" destId="{13904F27-1E48-4E71-A939-AB25C46D284F}" srcOrd="4" destOrd="0" presId="urn:microsoft.com/office/officeart/2008/layout/HorizontalMultiLevelHierarchy"/>
    <dgm:cxn modelId="{E0D14B5C-7196-4B12-B4FC-0BF1294A55BC}" type="presParOf" srcId="{13904F27-1E48-4E71-A939-AB25C46D284F}" destId="{37B909C4-B7E9-442E-BB27-9BB50947D2C6}" srcOrd="0" destOrd="0" presId="urn:microsoft.com/office/officeart/2008/layout/HorizontalMultiLevelHierarchy"/>
    <dgm:cxn modelId="{9BCBA768-3C92-4843-8D61-C49033DDD584}" type="presParOf" srcId="{D53254A6-5E7D-43B6-A3DE-6E450E0C5547}" destId="{6C9F539D-528F-4D0D-AEFD-1A1C9C1D523B}" srcOrd="5" destOrd="0" presId="urn:microsoft.com/office/officeart/2008/layout/HorizontalMultiLevelHierarchy"/>
    <dgm:cxn modelId="{7B24F7A4-4D3F-49FF-857C-B26C9B532830}" type="presParOf" srcId="{6C9F539D-528F-4D0D-AEFD-1A1C9C1D523B}" destId="{B8060C50-5E35-4458-B127-CB22E2D19F08}" srcOrd="0" destOrd="0" presId="urn:microsoft.com/office/officeart/2008/layout/HorizontalMultiLevelHierarchy"/>
    <dgm:cxn modelId="{84B6E3CF-1186-4ADA-BCF6-DA2ADF37EF5B}" type="presParOf" srcId="{6C9F539D-528F-4D0D-AEFD-1A1C9C1D523B}" destId="{9B119E80-ED65-4C32-978C-715DCC269F8E}" srcOrd="1" destOrd="0" presId="urn:microsoft.com/office/officeart/2008/layout/HorizontalMultiLevelHierarchy"/>
    <dgm:cxn modelId="{5F2019AC-0C84-4552-9C3A-AB4F278E3F23}" type="presParOf" srcId="{BB832FF1-81B3-498E-8C5E-FD7DADDD276F}" destId="{4F3C77A4-1BC8-4A3E-A8C0-1309E0566C32}" srcOrd="2" destOrd="0" presId="urn:microsoft.com/office/officeart/2008/layout/HorizontalMultiLevelHierarchy"/>
    <dgm:cxn modelId="{2D1A1A53-984E-4A23-9697-473B024E6DDE}" type="presParOf" srcId="{4F3C77A4-1BC8-4A3E-A8C0-1309E0566C32}" destId="{8D160AEB-F86B-43CE-B306-68A4F822AF66}" srcOrd="0" destOrd="0" presId="urn:microsoft.com/office/officeart/2008/layout/HorizontalMultiLevelHierarchy"/>
    <dgm:cxn modelId="{C7DC619C-3DC8-495D-92E8-610A053FD286}" type="presParOf" srcId="{BB832FF1-81B3-498E-8C5E-FD7DADDD276F}" destId="{CB0AB895-7A6F-480D-8021-46D7009BFE20}" srcOrd="3" destOrd="0" presId="urn:microsoft.com/office/officeart/2008/layout/HorizontalMultiLevelHierarchy"/>
    <dgm:cxn modelId="{E9698297-9214-44DC-97AE-98A12D7BD0BC}" type="presParOf" srcId="{CB0AB895-7A6F-480D-8021-46D7009BFE20}" destId="{B71A588F-F4CB-435A-9557-8096BE87A490}" srcOrd="0" destOrd="0" presId="urn:microsoft.com/office/officeart/2008/layout/HorizontalMultiLevelHierarchy"/>
    <dgm:cxn modelId="{01481DFE-2CE4-4A56-9171-27812DD7F7F4}" type="presParOf" srcId="{CB0AB895-7A6F-480D-8021-46D7009BFE20}" destId="{FFB41B87-E9D7-4BA7-AF47-65BF5444D9B6}" srcOrd="1" destOrd="0" presId="urn:microsoft.com/office/officeart/2008/layout/HorizontalMultiLevelHierarchy"/>
    <dgm:cxn modelId="{CF42CF8D-4B22-4507-B97F-2275ED10A291}" type="presParOf" srcId="{FFB41B87-E9D7-4BA7-AF47-65BF5444D9B6}" destId="{26C684BA-8624-419D-9882-FDB3DAF9270F}" srcOrd="0" destOrd="0" presId="urn:microsoft.com/office/officeart/2008/layout/HorizontalMultiLevelHierarchy"/>
    <dgm:cxn modelId="{FF586456-A174-48E3-9898-FAD90D0CC500}" type="presParOf" srcId="{26C684BA-8624-419D-9882-FDB3DAF9270F}" destId="{0DE68C76-C8D2-47CB-B5C3-F9E44E96D2B7}" srcOrd="0" destOrd="0" presId="urn:microsoft.com/office/officeart/2008/layout/HorizontalMultiLevelHierarchy"/>
    <dgm:cxn modelId="{7C201C00-9AB3-495E-B356-E059A117579C}" type="presParOf" srcId="{FFB41B87-E9D7-4BA7-AF47-65BF5444D9B6}" destId="{A7B6A07F-B299-4C9A-AA40-DE9BDB09C946}" srcOrd="1" destOrd="0" presId="urn:microsoft.com/office/officeart/2008/layout/HorizontalMultiLevelHierarchy"/>
    <dgm:cxn modelId="{4C88F342-38BF-4557-BD52-659AF13DD9A7}" type="presParOf" srcId="{A7B6A07F-B299-4C9A-AA40-DE9BDB09C946}" destId="{81B0ADC0-A59E-4344-A18B-4563237B54BB}" srcOrd="0" destOrd="0" presId="urn:microsoft.com/office/officeart/2008/layout/HorizontalMultiLevelHierarchy"/>
    <dgm:cxn modelId="{3818564F-314A-43E0-AEC1-B40D175CD022}" type="presParOf" srcId="{A7B6A07F-B299-4C9A-AA40-DE9BDB09C946}" destId="{E0DCF3CC-004B-4F9C-BEB0-106F12738A0F}" srcOrd="1" destOrd="0" presId="urn:microsoft.com/office/officeart/2008/layout/HorizontalMultiLevelHierarchy"/>
    <dgm:cxn modelId="{3163C13F-C3DD-46F0-9293-48C1B5F292CB}" type="presParOf" srcId="{FFB41B87-E9D7-4BA7-AF47-65BF5444D9B6}" destId="{15DF4543-6EB1-4EC1-998A-22FB2F25E851}" srcOrd="2" destOrd="0" presId="urn:microsoft.com/office/officeart/2008/layout/HorizontalMultiLevelHierarchy"/>
    <dgm:cxn modelId="{859844D6-2009-4F8C-AE3B-298D8C302E93}" type="presParOf" srcId="{15DF4543-6EB1-4EC1-998A-22FB2F25E851}" destId="{004E5B4A-3FFA-4069-8877-9EBE52DB1D95}" srcOrd="0" destOrd="0" presId="urn:microsoft.com/office/officeart/2008/layout/HorizontalMultiLevelHierarchy"/>
    <dgm:cxn modelId="{5E52094C-7B3A-4068-885E-F9954F703D68}" type="presParOf" srcId="{FFB41B87-E9D7-4BA7-AF47-65BF5444D9B6}" destId="{61CFEBDD-82B5-4714-BA35-EB16B2153090}" srcOrd="3" destOrd="0" presId="urn:microsoft.com/office/officeart/2008/layout/HorizontalMultiLevelHierarchy"/>
    <dgm:cxn modelId="{39B146D2-9459-4CD4-A0E2-CB5A3C679AF7}" type="presParOf" srcId="{61CFEBDD-82B5-4714-BA35-EB16B2153090}" destId="{F59A54E0-34A8-4FF1-80BF-1DE1F3B1E417}" srcOrd="0" destOrd="0" presId="urn:microsoft.com/office/officeart/2008/layout/HorizontalMultiLevelHierarchy"/>
    <dgm:cxn modelId="{917AC4F5-65A0-4789-884C-E4ACD60EFFA1}" type="presParOf" srcId="{61CFEBDD-82B5-4714-BA35-EB16B2153090}" destId="{05BB77EB-8CC1-47D0-9C4C-3EE95ADE6835}" srcOrd="1" destOrd="0" presId="urn:microsoft.com/office/officeart/2008/layout/HorizontalMultiLevelHierarchy"/>
  </dgm:cxnLst>
  <dgm:bg/>
  <dgm:whole>
    <a:ln w="1905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DFD5D7-1E9A-40E7-80F9-544BDF611A8E}" type="doc">
      <dgm:prSet loTypeId="urn:microsoft.com/office/officeart/2008/layout/HorizontalMultiLevelHierarchy" loCatId="hierarchy" qsTypeId="urn:microsoft.com/office/officeart/2005/8/quickstyle/simple2" qsCatId="simple" csTypeId="urn:microsoft.com/office/officeart/2005/8/colors/accent1_1" csCatId="accent1" phldr="1"/>
      <dgm:spPr/>
      <dgm:t>
        <a:bodyPr/>
        <a:lstStyle/>
        <a:p>
          <a:endParaRPr lang="ru-RU"/>
        </a:p>
      </dgm:t>
    </dgm:pt>
    <dgm:pt modelId="{FC2AE885-8901-4216-9D6C-94479D3F8229}">
      <dgm:prSet phldrT="[Текст]" custT="1"/>
      <dgm:spPr/>
      <dgm:t>
        <a:bodyPr/>
        <a:lstStyle/>
        <a:p>
          <a:r>
            <a:rPr lang="en-US" sz="2200" dirty="0"/>
            <a:t>Audit of the manufacturer’s documentation</a:t>
          </a:r>
          <a:endParaRPr lang="ru-RU" sz="2200" dirty="0"/>
        </a:p>
      </dgm:t>
    </dgm:pt>
    <dgm:pt modelId="{D45C0171-B763-4B2F-B550-68048A0B367D}" type="parTrans" cxnId="{DB1B1587-3313-4B48-947B-257CC3BF5308}">
      <dgm:prSet/>
      <dgm:spPr/>
      <dgm:t>
        <a:bodyPr/>
        <a:lstStyle/>
        <a:p>
          <a:endParaRPr lang="ru-RU" sz="2800"/>
        </a:p>
      </dgm:t>
    </dgm:pt>
    <dgm:pt modelId="{16BFCA15-76C9-45DF-8D49-71FC79174345}" type="sibTrans" cxnId="{DB1B1587-3313-4B48-947B-257CC3BF5308}">
      <dgm:prSet/>
      <dgm:spPr/>
      <dgm:t>
        <a:bodyPr/>
        <a:lstStyle/>
        <a:p>
          <a:endParaRPr lang="ru-RU" sz="2800"/>
        </a:p>
      </dgm:t>
    </dgm:pt>
    <dgm:pt modelId="{CA5E71FF-D15A-420A-A167-FCB428685504}">
      <dgm:prSet phldrT="[Текст]" custT="1"/>
      <dgm:spPr/>
      <dgm:t>
        <a:bodyPr/>
        <a:lstStyle/>
        <a:p>
          <a:r>
            <a:rPr lang="en-US" sz="1800" dirty="0"/>
            <a:t>Description of DCAS functions and control strategies</a:t>
          </a:r>
          <a:endParaRPr lang="ru-RU" sz="1800" dirty="0"/>
        </a:p>
      </dgm:t>
    </dgm:pt>
    <dgm:pt modelId="{484743CC-F411-49C0-AACD-5C023904625D}" type="parTrans" cxnId="{3DE33ED7-9F55-49ED-A78B-F4762C4ACEE7}">
      <dgm:prSet custT="1"/>
      <dgm:spPr/>
      <dgm:t>
        <a:bodyPr/>
        <a:lstStyle/>
        <a:p>
          <a:endParaRPr lang="ru-RU" sz="1050"/>
        </a:p>
      </dgm:t>
    </dgm:pt>
    <dgm:pt modelId="{952A0AD2-C3C5-41CF-8870-21C082803BF0}" type="sibTrans" cxnId="{3DE33ED7-9F55-49ED-A78B-F4762C4ACEE7}">
      <dgm:prSet/>
      <dgm:spPr/>
      <dgm:t>
        <a:bodyPr/>
        <a:lstStyle/>
        <a:p>
          <a:endParaRPr lang="ru-RU" sz="2800"/>
        </a:p>
      </dgm:t>
    </dgm:pt>
    <dgm:pt modelId="{84C07148-A6A6-4139-8748-77B9B26CC0E1}">
      <dgm:prSet phldrT="[Текст]" custT="1"/>
      <dgm:spPr/>
      <dgm:t>
        <a:bodyPr/>
        <a:lstStyle/>
        <a:p>
          <a:r>
            <a:rPr lang="en-US" sz="1800" dirty="0"/>
            <a:t>DCAS layout and schematics</a:t>
          </a:r>
          <a:endParaRPr lang="ru-RU" sz="1800" dirty="0"/>
        </a:p>
      </dgm:t>
    </dgm:pt>
    <dgm:pt modelId="{75DC145F-45A4-45E4-935D-6D16648F944C}" type="parTrans" cxnId="{D26F31CA-7B06-4126-BA1C-2093B51D2272}">
      <dgm:prSet custT="1"/>
      <dgm:spPr/>
      <dgm:t>
        <a:bodyPr/>
        <a:lstStyle/>
        <a:p>
          <a:endParaRPr lang="ru-RU" sz="900"/>
        </a:p>
      </dgm:t>
    </dgm:pt>
    <dgm:pt modelId="{10BD3A23-38A5-468B-82F8-A4674D558DF5}" type="sibTrans" cxnId="{D26F31CA-7B06-4126-BA1C-2093B51D2272}">
      <dgm:prSet/>
      <dgm:spPr/>
      <dgm:t>
        <a:bodyPr/>
        <a:lstStyle/>
        <a:p>
          <a:endParaRPr lang="ru-RU" sz="2800"/>
        </a:p>
      </dgm:t>
    </dgm:pt>
    <dgm:pt modelId="{E2012FA9-CB6E-4D07-A748-3EFDDC4CC791}">
      <dgm:prSet phldrT="[Текст]" custT="1"/>
      <dgm:spPr/>
      <dgm:t>
        <a:bodyPr/>
        <a:lstStyle/>
        <a:p>
          <a:r>
            <a:rPr lang="en-US" sz="1800" dirty="0"/>
            <a:t>Safety concept of the manufacturer</a:t>
          </a:r>
          <a:endParaRPr lang="ru-RU" sz="1800" dirty="0"/>
        </a:p>
      </dgm:t>
    </dgm:pt>
    <dgm:pt modelId="{79CC4B4A-1812-430C-88B6-D707B731B16D}" type="parTrans" cxnId="{490F59DA-3A67-483C-93BD-7BD9BEEAC622}">
      <dgm:prSet custT="1"/>
      <dgm:spPr/>
      <dgm:t>
        <a:bodyPr/>
        <a:lstStyle/>
        <a:p>
          <a:endParaRPr lang="ru-RU" sz="800"/>
        </a:p>
      </dgm:t>
    </dgm:pt>
    <dgm:pt modelId="{40E6AA75-86EB-471F-A139-99B82C845B27}" type="sibTrans" cxnId="{490F59DA-3A67-483C-93BD-7BD9BEEAC622}">
      <dgm:prSet/>
      <dgm:spPr/>
      <dgm:t>
        <a:bodyPr/>
        <a:lstStyle/>
        <a:p>
          <a:endParaRPr lang="ru-RU" sz="2800"/>
        </a:p>
      </dgm:t>
    </dgm:pt>
    <dgm:pt modelId="{ABEEF08A-7029-4441-8588-68D508B4B4A6}">
      <dgm:prSet custT="1"/>
      <dgm:spPr/>
      <dgm:t>
        <a:bodyPr/>
        <a:lstStyle/>
        <a:p>
          <a:r>
            <a:rPr lang="en-US" sz="1800" dirty="0"/>
            <a:t>Manufacturer’s safety management system</a:t>
          </a:r>
          <a:endParaRPr lang="ru-RU" sz="1800" dirty="0"/>
        </a:p>
      </dgm:t>
    </dgm:pt>
    <dgm:pt modelId="{AB20EF66-6259-4556-A38C-2F4F804D400D}" type="parTrans" cxnId="{87960D59-BC37-462C-92E7-77BAFE279686}">
      <dgm:prSet custT="1"/>
      <dgm:spPr/>
      <dgm:t>
        <a:bodyPr/>
        <a:lstStyle/>
        <a:p>
          <a:endParaRPr lang="ru-RU" sz="1050"/>
        </a:p>
      </dgm:t>
    </dgm:pt>
    <dgm:pt modelId="{9964E5D5-6EE0-477D-AE7D-9C63492B6661}" type="sibTrans" cxnId="{87960D59-BC37-462C-92E7-77BAFE279686}">
      <dgm:prSet/>
      <dgm:spPr/>
      <dgm:t>
        <a:bodyPr/>
        <a:lstStyle/>
        <a:p>
          <a:endParaRPr lang="ru-RU" sz="2800"/>
        </a:p>
      </dgm:t>
    </dgm:pt>
    <dgm:pt modelId="{BA3884A9-1450-455C-96D2-837B582BD8CB}">
      <dgm:prSet custT="1"/>
      <dgm:spPr/>
      <dgm:t>
        <a:bodyPr/>
        <a:lstStyle/>
        <a:p>
          <a:r>
            <a:rPr lang="en-US" sz="1800" dirty="0"/>
            <a:t>Results of physical tests performed by the manufacturer</a:t>
          </a:r>
          <a:endParaRPr lang="ru-RU" sz="1800" dirty="0"/>
        </a:p>
      </dgm:t>
    </dgm:pt>
    <dgm:pt modelId="{7DF0A934-5E8F-4AF7-86E8-FDCFFC778F7B}" type="parTrans" cxnId="{762F113F-0AB5-4DF4-AB40-1A17E46220F2}">
      <dgm:prSet custT="1"/>
      <dgm:spPr/>
      <dgm:t>
        <a:bodyPr/>
        <a:lstStyle/>
        <a:p>
          <a:endParaRPr lang="ru-RU" sz="900"/>
        </a:p>
      </dgm:t>
    </dgm:pt>
    <dgm:pt modelId="{EC39E315-7F64-4E1A-B409-CE22314803BF}" type="sibTrans" cxnId="{762F113F-0AB5-4DF4-AB40-1A17E46220F2}">
      <dgm:prSet/>
      <dgm:spPr/>
      <dgm:t>
        <a:bodyPr/>
        <a:lstStyle/>
        <a:p>
          <a:endParaRPr lang="ru-RU" sz="2800"/>
        </a:p>
      </dgm:t>
    </dgm:pt>
    <dgm:pt modelId="{10D16482-BA3D-4179-8698-BEF871B92755}">
      <dgm:prSet custT="1"/>
      <dgm:spPr/>
      <dgm:t>
        <a:bodyPr/>
        <a:lstStyle/>
        <a:p>
          <a:r>
            <a:rPr lang="en-US" sz="1600" dirty="0"/>
            <a:t>Relevance to the specific provisions </a:t>
          </a:r>
          <a:br>
            <a:rPr lang="en-US" sz="1600" dirty="0"/>
          </a:br>
          <a:r>
            <a:rPr lang="en-US" sz="1600" dirty="0"/>
            <a:t>of DCAS UN Regulation</a:t>
          </a:r>
          <a:endParaRPr lang="ru-RU" sz="1600" dirty="0"/>
        </a:p>
      </dgm:t>
    </dgm:pt>
    <dgm:pt modelId="{C37E6EB3-FE12-418E-BD57-9F0CE0C22FBC}" type="parTrans" cxnId="{1CC29E3E-6107-4330-B404-D88860168C10}">
      <dgm:prSet custT="1"/>
      <dgm:spPr/>
      <dgm:t>
        <a:bodyPr/>
        <a:lstStyle/>
        <a:p>
          <a:endParaRPr lang="ru-RU" sz="800"/>
        </a:p>
      </dgm:t>
    </dgm:pt>
    <dgm:pt modelId="{1704FFCA-D787-4F7C-A9C7-D9A5D88C5FB8}" type="sibTrans" cxnId="{1CC29E3E-6107-4330-B404-D88860168C10}">
      <dgm:prSet/>
      <dgm:spPr/>
      <dgm:t>
        <a:bodyPr/>
        <a:lstStyle/>
        <a:p>
          <a:endParaRPr lang="ru-RU" sz="2800"/>
        </a:p>
      </dgm:t>
    </dgm:pt>
    <dgm:pt modelId="{C4A26C11-8B73-40F6-AACF-EA04B0331A0D}">
      <dgm:prSet custT="1"/>
      <dgm:spPr/>
      <dgm:t>
        <a:bodyPr/>
        <a:lstStyle/>
        <a:p>
          <a:r>
            <a:rPr lang="en-US" sz="1600" dirty="0"/>
            <a:t>Generation of scenarios </a:t>
          </a:r>
          <a:br>
            <a:rPr lang="en-US" sz="1600" dirty="0"/>
          </a:br>
          <a:r>
            <a:rPr lang="en-US" sz="1600" dirty="0"/>
            <a:t>for the assessment of DCAS</a:t>
          </a:r>
          <a:endParaRPr lang="ru-RU" sz="1600" dirty="0"/>
        </a:p>
      </dgm:t>
    </dgm:pt>
    <dgm:pt modelId="{FEA95F9C-3CBE-454E-86A0-90EE5F6EB26A}" type="parTrans" cxnId="{573FB811-4694-4CAB-AD03-C231EFC93EA6}">
      <dgm:prSet/>
      <dgm:spPr/>
      <dgm:t>
        <a:bodyPr/>
        <a:lstStyle/>
        <a:p>
          <a:endParaRPr lang="ru-RU"/>
        </a:p>
      </dgm:t>
    </dgm:pt>
    <dgm:pt modelId="{AF6068DA-30B3-450F-BF59-8EC1AC91E77F}" type="sibTrans" cxnId="{573FB811-4694-4CAB-AD03-C231EFC93EA6}">
      <dgm:prSet/>
      <dgm:spPr/>
      <dgm:t>
        <a:bodyPr/>
        <a:lstStyle/>
        <a:p>
          <a:endParaRPr lang="ru-RU"/>
        </a:p>
      </dgm:t>
    </dgm:pt>
    <dgm:pt modelId="{B4A925A6-D8B8-479F-A1AB-8B5DEBDC7CF8}">
      <dgm:prSet custT="1"/>
      <dgm:spPr/>
      <dgm:t>
        <a:bodyPr/>
        <a:lstStyle/>
        <a:p>
          <a:r>
            <a:rPr lang="en-US" sz="1800" dirty="0"/>
            <a:t>At normal operation</a:t>
          </a:r>
          <a:endParaRPr lang="ru-RU" sz="1800" dirty="0"/>
        </a:p>
      </dgm:t>
    </dgm:pt>
    <dgm:pt modelId="{B469B257-9C5F-4DC2-978F-BD57F8EFA363}" type="parTrans" cxnId="{7AD7C4F9-5FCD-4A78-8C19-D328073A9ABE}">
      <dgm:prSet/>
      <dgm:spPr/>
      <dgm:t>
        <a:bodyPr/>
        <a:lstStyle/>
        <a:p>
          <a:endParaRPr lang="ru-RU"/>
        </a:p>
      </dgm:t>
    </dgm:pt>
    <dgm:pt modelId="{50FF3876-89EB-4D34-BEB4-9727C99B564F}" type="sibTrans" cxnId="{7AD7C4F9-5FCD-4A78-8C19-D328073A9ABE}">
      <dgm:prSet/>
      <dgm:spPr/>
      <dgm:t>
        <a:bodyPr/>
        <a:lstStyle/>
        <a:p>
          <a:endParaRPr lang="ru-RU"/>
        </a:p>
      </dgm:t>
    </dgm:pt>
    <dgm:pt modelId="{40996BF5-59EC-431C-B946-9F866CB4D73C}">
      <dgm:prSet custT="1"/>
      <dgm:spPr/>
      <dgm:t>
        <a:bodyPr/>
        <a:lstStyle/>
        <a:p>
          <a:r>
            <a:rPr lang="en-US" sz="1800" dirty="0"/>
            <a:t>At fault conditions</a:t>
          </a:r>
          <a:endParaRPr lang="ru-RU" sz="1800" dirty="0"/>
        </a:p>
      </dgm:t>
    </dgm:pt>
    <dgm:pt modelId="{D28346C5-0B9C-485E-86F7-D6D026AA836B}" type="parTrans" cxnId="{E82B9EA6-9823-4207-8192-0C3E49A238F4}">
      <dgm:prSet/>
      <dgm:spPr/>
      <dgm:t>
        <a:bodyPr/>
        <a:lstStyle/>
        <a:p>
          <a:endParaRPr lang="ru-RU"/>
        </a:p>
      </dgm:t>
    </dgm:pt>
    <dgm:pt modelId="{FDAE16CE-7F11-45C8-8143-13EF0B3D91FF}" type="sibTrans" cxnId="{E82B9EA6-9823-4207-8192-0C3E49A238F4}">
      <dgm:prSet/>
      <dgm:spPr/>
      <dgm:t>
        <a:bodyPr/>
        <a:lstStyle/>
        <a:p>
          <a:endParaRPr lang="ru-RU"/>
        </a:p>
      </dgm:t>
    </dgm:pt>
    <dgm:pt modelId="{7615F6DD-5535-4262-B56C-6BB93307F748}">
      <dgm:prSet custT="1"/>
      <dgm:spPr/>
      <dgm:t>
        <a:bodyPr/>
        <a:lstStyle/>
        <a:p>
          <a:r>
            <a:rPr lang="en-US" sz="1800" dirty="0"/>
            <a:t>Safety of intended functionality </a:t>
          </a:r>
          <a:br>
            <a:rPr lang="en-US" sz="1800" dirty="0"/>
          </a:br>
          <a:r>
            <a:rPr lang="en-US" sz="1800" dirty="0"/>
            <a:t>(per e.g., ISO 21448)</a:t>
          </a:r>
          <a:endParaRPr lang="ru-RU" sz="1800" dirty="0"/>
        </a:p>
      </dgm:t>
    </dgm:pt>
    <dgm:pt modelId="{E40438B5-10F1-4A5E-8944-C35EA91FDDE9}" type="parTrans" cxnId="{B4907373-C30E-4E29-A784-31D608F0A1B2}">
      <dgm:prSet/>
      <dgm:spPr/>
      <dgm:t>
        <a:bodyPr/>
        <a:lstStyle/>
        <a:p>
          <a:endParaRPr lang="ru-RU"/>
        </a:p>
      </dgm:t>
    </dgm:pt>
    <dgm:pt modelId="{99E33614-8213-4BD7-8506-EE5B52CD6A77}" type="sibTrans" cxnId="{B4907373-C30E-4E29-A784-31D608F0A1B2}">
      <dgm:prSet/>
      <dgm:spPr/>
      <dgm:t>
        <a:bodyPr/>
        <a:lstStyle/>
        <a:p>
          <a:endParaRPr lang="ru-RU"/>
        </a:p>
      </dgm:t>
    </dgm:pt>
    <dgm:pt modelId="{E4E03356-BC9A-41E6-B458-01F6964805AA}">
      <dgm:prSet custT="1"/>
      <dgm:spPr/>
      <dgm:t>
        <a:bodyPr/>
        <a:lstStyle/>
        <a:p>
          <a:r>
            <a:rPr lang="en-US" sz="1800" dirty="0"/>
            <a:t>Functional safety </a:t>
          </a:r>
          <a:br>
            <a:rPr lang="en-US" sz="1800" dirty="0"/>
          </a:br>
          <a:r>
            <a:rPr lang="en-US" sz="1800" dirty="0"/>
            <a:t>(per e.g., ISO 26262)</a:t>
          </a:r>
          <a:endParaRPr lang="ru-RU" sz="1800" dirty="0"/>
        </a:p>
      </dgm:t>
    </dgm:pt>
    <dgm:pt modelId="{E13DF858-06AD-4E7D-87C6-CC7326AAC089}" type="parTrans" cxnId="{DDBC9E0E-992D-462F-9043-5C39CDC79319}">
      <dgm:prSet/>
      <dgm:spPr/>
      <dgm:t>
        <a:bodyPr/>
        <a:lstStyle/>
        <a:p>
          <a:endParaRPr lang="ru-RU"/>
        </a:p>
      </dgm:t>
    </dgm:pt>
    <dgm:pt modelId="{764B71D8-EA2E-4687-8EFD-97E5C8BC1CB9}" type="sibTrans" cxnId="{DDBC9E0E-992D-462F-9043-5C39CDC79319}">
      <dgm:prSet/>
      <dgm:spPr/>
      <dgm:t>
        <a:bodyPr/>
        <a:lstStyle/>
        <a:p>
          <a:endParaRPr lang="ru-RU"/>
        </a:p>
      </dgm:t>
    </dgm:pt>
    <dgm:pt modelId="{8C5F753A-E61C-4883-96D2-03DE8F667AFD}">
      <dgm:prSet custT="1"/>
      <dgm:spPr/>
      <dgm:t>
        <a:bodyPr/>
        <a:lstStyle/>
        <a:p>
          <a:r>
            <a:rPr lang="en-US" sz="1800" dirty="0"/>
            <a:t>Results of virtual testing (voluntary)</a:t>
          </a:r>
          <a:endParaRPr lang="ru-RU" sz="1800" dirty="0"/>
        </a:p>
      </dgm:t>
    </dgm:pt>
    <dgm:pt modelId="{E3F8080B-6B67-4DAF-8EBE-5332173DB0A4}" type="sibTrans" cxnId="{B73DFE3F-2689-4551-B101-A9241CC7BBD3}">
      <dgm:prSet/>
      <dgm:spPr/>
      <dgm:t>
        <a:bodyPr/>
        <a:lstStyle/>
        <a:p>
          <a:endParaRPr lang="ru-RU" sz="2800"/>
        </a:p>
      </dgm:t>
    </dgm:pt>
    <dgm:pt modelId="{B86F3FC2-BC42-462C-9DF6-4385D381D64E}" type="parTrans" cxnId="{B73DFE3F-2689-4551-B101-A9241CC7BBD3}">
      <dgm:prSet custT="1"/>
      <dgm:spPr/>
      <dgm:t>
        <a:bodyPr/>
        <a:lstStyle/>
        <a:p>
          <a:endParaRPr lang="ru-RU" sz="800"/>
        </a:p>
      </dgm:t>
    </dgm:pt>
    <dgm:pt modelId="{534BB071-6B15-4560-BB33-B40FB72D1FEE}">
      <dgm:prSet custT="1"/>
      <dgm:spPr/>
      <dgm:t>
        <a:bodyPr/>
        <a:lstStyle/>
        <a:p>
          <a:r>
            <a:rPr lang="en-US" sz="1800"/>
            <a:t>Results of simulation</a:t>
          </a:r>
          <a:endParaRPr lang="ru-RU" sz="1800" dirty="0"/>
        </a:p>
      </dgm:t>
    </dgm:pt>
    <dgm:pt modelId="{CA3A372C-C3EF-46E5-8225-84977301A70B}" type="parTrans" cxnId="{B6AE38BF-5BAC-4F4B-809E-53BCF14D1592}">
      <dgm:prSet/>
      <dgm:spPr/>
      <dgm:t>
        <a:bodyPr/>
        <a:lstStyle/>
        <a:p>
          <a:endParaRPr lang="ru-RU"/>
        </a:p>
      </dgm:t>
    </dgm:pt>
    <dgm:pt modelId="{338491C1-FB84-4A87-836B-3043F77E8A60}" type="sibTrans" cxnId="{B6AE38BF-5BAC-4F4B-809E-53BCF14D1592}">
      <dgm:prSet/>
      <dgm:spPr/>
      <dgm:t>
        <a:bodyPr/>
        <a:lstStyle/>
        <a:p>
          <a:endParaRPr lang="ru-RU"/>
        </a:p>
      </dgm:t>
    </dgm:pt>
    <dgm:pt modelId="{8C3E0019-8087-461C-8C11-6CF87925DF8B}">
      <dgm:prSet custT="1"/>
      <dgm:spPr/>
      <dgm:t>
        <a:bodyPr/>
        <a:lstStyle/>
        <a:p>
          <a:r>
            <a:rPr lang="en-US" sz="1800" dirty="0"/>
            <a:t>Virtual model credibility assessment</a:t>
          </a:r>
          <a:endParaRPr lang="ru-RU" sz="1800" dirty="0"/>
        </a:p>
      </dgm:t>
    </dgm:pt>
    <dgm:pt modelId="{D0D74A6C-0D3E-4BA0-89A2-92144628344C}" type="parTrans" cxnId="{2D0EDB10-D4EA-4F63-A0F9-5426713EF876}">
      <dgm:prSet/>
      <dgm:spPr/>
      <dgm:t>
        <a:bodyPr/>
        <a:lstStyle/>
        <a:p>
          <a:endParaRPr lang="ru-RU"/>
        </a:p>
      </dgm:t>
    </dgm:pt>
    <dgm:pt modelId="{1C469E0F-CD0C-449A-B25E-4F2B1FC3FE00}" type="sibTrans" cxnId="{2D0EDB10-D4EA-4F63-A0F9-5426713EF876}">
      <dgm:prSet/>
      <dgm:spPr/>
      <dgm:t>
        <a:bodyPr/>
        <a:lstStyle/>
        <a:p>
          <a:endParaRPr lang="ru-RU"/>
        </a:p>
      </dgm:t>
    </dgm:pt>
    <dgm:pt modelId="{5A5C26E3-3821-41B9-AEA3-111C75111A85}">
      <dgm:prSet custT="1"/>
      <dgm:spPr/>
      <dgm:t>
        <a:bodyPr/>
        <a:lstStyle/>
        <a:p>
          <a:r>
            <a:rPr lang="en-US" sz="1800" dirty="0"/>
            <a:t>Assurance of DCAS controllability</a:t>
          </a:r>
          <a:endParaRPr lang="ru-RU" sz="1800" dirty="0"/>
        </a:p>
      </dgm:t>
    </dgm:pt>
    <dgm:pt modelId="{F0D6630F-CFA4-4279-BFD9-078CC1675767}" type="sibTrans" cxnId="{A4EAE9F0-5407-438B-AD27-C0E00C4E094A}">
      <dgm:prSet/>
      <dgm:spPr/>
      <dgm:t>
        <a:bodyPr/>
        <a:lstStyle/>
        <a:p>
          <a:endParaRPr lang="ru-RU"/>
        </a:p>
      </dgm:t>
    </dgm:pt>
    <dgm:pt modelId="{ED1F721A-FFF6-46BA-9E2F-5204AAB80898}" type="parTrans" cxnId="{A4EAE9F0-5407-438B-AD27-C0E00C4E094A}">
      <dgm:prSet/>
      <dgm:spPr/>
      <dgm:t>
        <a:bodyPr/>
        <a:lstStyle/>
        <a:p>
          <a:endParaRPr lang="ru-RU"/>
        </a:p>
      </dgm:t>
    </dgm:pt>
    <dgm:pt modelId="{39309D59-809E-4B5E-BD12-0979B0463EA3}" type="pres">
      <dgm:prSet presAssocID="{C0DFD5D7-1E9A-40E7-80F9-544BDF611A8E}" presName="Name0" presStyleCnt="0">
        <dgm:presLayoutVars>
          <dgm:chPref val="1"/>
          <dgm:dir/>
          <dgm:animOne val="branch"/>
          <dgm:animLvl val="lvl"/>
          <dgm:resizeHandles val="exact"/>
        </dgm:presLayoutVars>
      </dgm:prSet>
      <dgm:spPr/>
    </dgm:pt>
    <dgm:pt modelId="{682BA229-70ED-4A97-A667-E89DECEC91B1}" type="pres">
      <dgm:prSet presAssocID="{FC2AE885-8901-4216-9D6C-94479D3F8229}" presName="root1" presStyleCnt="0"/>
      <dgm:spPr/>
    </dgm:pt>
    <dgm:pt modelId="{C625A76D-0C31-4668-A5FD-CDEB9111E368}" type="pres">
      <dgm:prSet presAssocID="{FC2AE885-8901-4216-9D6C-94479D3F8229}" presName="LevelOneTextNode" presStyleLbl="node0" presStyleIdx="0" presStyleCnt="1" custScaleY="195720">
        <dgm:presLayoutVars>
          <dgm:chPref val="3"/>
        </dgm:presLayoutVars>
      </dgm:prSet>
      <dgm:spPr/>
    </dgm:pt>
    <dgm:pt modelId="{BB832FF1-81B3-498E-8C5E-FD7DADDD276F}" type="pres">
      <dgm:prSet presAssocID="{FC2AE885-8901-4216-9D6C-94479D3F8229}" presName="level2hierChild" presStyleCnt="0"/>
      <dgm:spPr/>
    </dgm:pt>
    <dgm:pt modelId="{DCFA5225-6507-4382-A167-3FCD306D9F76}" type="pres">
      <dgm:prSet presAssocID="{484743CC-F411-49C0-AACD-5C023904625D}" presName="conn2-1" presStyleLbl="parChTrans1D2" presStyleIdx="0" presStyleCnt="7"/>
      <dgm:spPr/>
    </dgm:pt>
    <dgm:pt modelId="{A495ECA8-E35B-4BDB-8733-3EC12757B1E1}" type="pres">
      <dgm:prSet presAssocID="{484743CC-F411-49C0-AACD-5C023904625D}" presName="connTx" presStyleLbl="parChTrans1D2" presStyleIdx="0" presStyleCnt="7"/>
      <dgm:spPr/>
    </dgm:pt>
    <dgm:pt modelId="{7E2ADAAC-2FFB-41C4-A6BC-58F1F531E556}" type="pres">
      <dgm:prSet presAssocID="{CA5E71FF-D15A-420A-A167-FCB428685504}" presName="root2" presStyleCnt="0"/>
      <dgm:spPr/>
    </dgm:pt>
    <dgm:pt modelId="{90842C55-B437-41D1-BCDC-EB0F1D44408C}" type="pres">
      <dgm:prSet presAssocID="{CA5E71FF-D15A-420A-A167-FCB428685504}" presName="LevelTwoTextNode" presStyleLbl="node2" presStyleIdx="0" presStyleCnt="7" custScaleX="175935">
        <dgm:presLayoutVars>
          <dgm:chPref val="3"/>
        </dgm:presLayoutVars>
      </dgm:prSet>
      <dgm:spPr/>
    </dgm:pt>
    <dgm:pt modelId="{D53254A6-5E7D-43B6-A3DE-6E450E0C5547}" type="pres">
      <dgm:prSet presAssocID="{CA5E71FF-D15A-420A-A167-FCB428685504}" presName="level3hierChild" presStyleCnt="0"/>
      <dgm:spPr/>
    </dgm:pt>
    <dgm:pt modelId="{4F3C77A4-1BC8-4A3E-A8C0-1309E0566C32}" type="pres">
      <dgm:prSet presAssocID="{75DC145F-45A4-45E4-935D-6D16648F944C}" presName="conn2-1" presStyleLbl="parChTrans1D2" presStyleIdx="1" presStyleCnt="7"/>
      <dgm:spPr/>
    </dgm:pt>
    <dgm:pt modelId="{8D160AEB-F86B-43CE-B306-68A4F822AF66}" type="pres">
      <dgm:prSet presAssocID="{75DC145F-45A4-45E4-935D-6D16648F944C}" presName="connTx" presStyleLbl="parChTrans1D2" presStyleIdx="1" presStyleCnt="7"/>
      <dgm:spPr/>
    </dgm:pt>
    <dgm:pt modelId="{CB0AB895-7A6F-480D-8021-46D7009BFE20}" type="pres">
      <dgm:prSet presAssocID="{84C07148-A6A6-4139-8748-77B9B26CC0E1}" presName="root2" presStyleCnt="0"/>
      <dgm:spPr/>
    </dgm:pt>
    <dgm:pt modelId="{B71A588F-F4CB-435A-9557-8096BE87A490}" type="pres">
      <dgm:prSet presAssocID="{84C07148-A6A6-4139-8748-77B9B26CC0E1}" presName="LevelTwoTextNode" presStyleLbl="node2" presStyleIdx="1" presStyleCnt="7" custScaleX="175935">
        <dgm:presLayoutVars>
          <dgm:chPref val="3"/>
        </dgm:presLayoutVars>
      </dgm:prSet>
      <dgm:spPr/>
    </dgm:pt>
    <dgm:pt modelId="{FFB41B87-E9D7-4BA7-AF47-65BF5444D9B6}" type="pres">
      <dgm:prSet presAssocID="{84C07148-A6A6-4139-8748-77B9B26CC0E1}" presName="level3hierChild" presStyleCnt="0"/>
      <dgm:spPr/>
    </dgm:pt>
    <dgm:pt modelId="{E537908E-9D22-4D46-A712-AADA07B54043}" type="pres">
      <dgm:prSet presAssocID="{79CC4B4A-1812-430C-88B6-D707B731B16D}" presName="conn2-1" presStyleLbl="parChTrans1D2" presStyleIdx="2" presStyleCnt="7"/>
      <dgm:spPr/>
    </dgm:pt>
    <dgm:pt modelId="{4678DE36-6346-443F-B399-1AC3C57B7FD2}" type="pres">
      <dgm:prSet presAssocID="{79CC4B4A-1812-430C-88B6-D707B731B16D}" presName="connTx" presStyleLbl="parChTrans1D2" presStyleIdx="2" presStyleCnt="7"/>
      <dgm:spPr/>
    </dgm:pt>
    <dgm:pt modelId="{5F6D3A90-3A72-4F2D-9DB6-A98250775C7A}" type="pres">
      <dgm:prSet presAssocID="{E2012FA9-CB6E-4D07-A748-3EFDDC4CC791}" presName="root2" presStyleCnt="0"/>
      <dgm:spPr/>
    </dgm:pt>
    <dgm:pt modelId="{7A477F32-05A8-4010-BEB3-2F6777B31DD7}" type="pres">
      <dgm:prSet presAssocID="{E2012FA9-CB6E-4D07-A748-3EFDDC4CC791}" presName="LevelTwoTextNode" presStyleLbl="node2" presStyleIdx="2" presStyleCnt="7" custScaleX="175935">
        <dgm:presLayoutVars>
          <dgm:chPref val="3"/>
        </dgm:presLayoutVars>
      </dgm:prSet>
      <dgm:spPr/>
    </dgm:pt>
    <dgm:pt modelId="{1E06481E-47A9-4518-A97F-13BE4B093664}" type="pres">
      <dgm:prSet presAssocID="{E2012FA9-CB6E-4D07-A748-3EFDDC4CC791}" presName="level3hierChild" presStyleCnt="0"/>
      <dgm:spPr/>
    </dgm:pt>
    <dgm:pt modelId="{BEAB5E37-EE22-45E6-81D8-C0F515D504D5}" type="pres">
      <dgm:prSet presAssocID="{B469B257-9C5F-4DC2-978F-BD57F8EFA363}" presName="conn2-1" presStyleLbl="parChTrans1D3" presStyleIdx="0" presStyleCnt="5"/>
      <dgm:spPr/>
    </dgm:pt>
    <dgm:pt modelId="{7CE76215-DDEF-4CD0-B094-BFDDF23F8A28}" type="pres">
      <dgm:prSet presAssocID="{B469B257-9C5F-4DC2-978F-BD57F8EFA363}" presName="connTx" presStyleLbl="parChTrans1D3" presStyleIdx="0" presStyleCnt="5"/>
      <dgm:spPr/>
    </dgm:pt>
    <dgm:pt modelId="{9BE7E761-144A-4C26-9668-3C0BAD87B4B7}" type="pres">
      <dgm:prSet presAssocID="{B4A925A6-D8B8-479F-A1AB-8B5DEBDC7CF8}" presName="root2" presStyleCnt="0"/>
      <dgm:spPr/>
    </dgm:pt>
    <dgm:pt modelId="{14F88145-68C1-4F5C-8182-4D00F112CD9E}" type="pres">
      <dgm:prSet presAssocID="{B4A925A6-D8B8-479F-A1AB-8B5DEBDC7CF8}" presName="LevelTwoTextNode" presStyleLbl="node3" presStyleIdx="0" presStyleCnt="5" custScaleX="144887">
        <dgm:presLayoutVars>
          <dgm:chPref val="3"/>
        </dgm:presLayoutVars>
      </dgm:prSet>
      <dgm:spPr/>
    </dgm:pt>
    <dgm:pt modelId="{289F9B1D-BE93-44FB-A500-DA9B88456752}" type="pres">
      <dgm:prSet presAssocID="{B4A925A6-D8B8-479F-A1AB-8B5DEBDC7CF8}" presName="level3hierChild" presStyleCnt="0"/>
      <dgm:spPr/>
    </dgm:pt>
    <dgm:pt modelId="{2B454AFB-C1BB-4295-BA53-7A2EAB46A890}" type="pres">
      <dgm:prSet presAssocID="{ED1F721A-FFF6-46BA-9E2F-5204AAB80898}" presName="conn2-1" presStyleLbl="parChTrans1D4" presStyleIdx="0" presStyleCnt="3"/>
      <dgm:spPr/>
    </dgm:pt>
    <dgm:pt modelId="{E6D626DA-313D-410A-9DD1-6C6EBD522EB6}" type="pres">
      <dgm:prSet presAssocID="{ED1F721A-FFF6-46BA-9E2F-5204AAB80898}" presName="connTx" presStyleLbl="parChTrans1D4" presStyleIdx="0" presStyleCnt="3"/>
      <dgm:spPr/>
    </dgm:pt>
    <dgm:pt modelId="{59AAE4AA-4B92-4F3C-8DC5-7F120C0FF64B}" type="pres">
      <dgm:prSet presAssocID="{5A5C26E3-3821-41B9-AEA3-111C75111A85}" presName="root2" presStyleCnt="0"/>
      <dgm:spPr/>
    </dgm:pt>
    <dgm:pt modelId="{09693FC6-C2C6-4072-976C-6AB5EBCD878C}" type="pres">
      <dgm:prSet presAssocID="{5A5C26E3-3821-41B9-AEA3-111C75111A85}" presName="LevelTwoTextNode" presStyleLbl="node4" presStyleIdx="0" presStyleCnt="3" custScaleX="124189" custScaleY="99798">
        <dgm:presLayoutVars>
          <dgm:chPref val="3"/>
        </dgm:presLayoutVars>
      </dgm:prSet>
      <dgm:spPr/>
    </dgm:pt>
    <dgm:pt modelId="{FACC6E3A-7E9B-47DA-B4CB-825938E546BA}" type="pres">
      <dgm:prSet presAssocID="{5A5C26E3-3821-41B9-AEA3-111C75111A85}" presName="level3hierChild" presStyleCnt="0"/>
      <dgm:spPr/>
    </dgm:pt>
    <dgm:pt modelId="{8489CCCC-357F-4B90-9075-7405F7AC231D}" type="pres">
      <dgm:prSet presAssocID="{E40438B5-10F1-4A5E-8944-C35EA91FDDE9}" presName="conn2-1" presStyleLbl="parChTrans1D4" presStyleIdx="1" presStyleCnt="3"/>
      <dgm:spPr/>
    </dgm:pt>
    <dgm:pt modelId="{E5C8DA1A-0D5F-46B5-AF97-785EB23B52A2}" type="pres">
      <dgm:prSet presAssocID="{E40438B5-10F1-4A5E-8944-C35EA91FDDE9}" presName="connTx" presStyleLbl="parChTrans1D4" presStyleIdx="1" presStyleCnt="3"/>
      <dgm:spPr/>
    </dgm:pt>
    <dgm:pt modelId="{61377924-0F2D-4564-861A-E2119D661641}" type="pres">
      <dgm:prSet presAssocID="{7615F6DD-5535-4262-B56C-6BB93307F748}" presName="root2" presStyleCnt="0"/>
      <dgm:spPr/>
    </dgm:pt>
    <dgm:pt modelId="{1C6609ED-72D0-45C9-8211-50B520D34AB4}" type="pres">
      <dgm:prSet presAssocID="{7615F6DD-5535-4262-B56C-6BB93307F748}" presName="LevelTwoTextNode" presStyleLbl="node4" presStyleIdx="1" presStyleCnt="3" custScaleX="124189" custScaleY="141182">
        <dgm:presLayoutVars>
          <dgm:chPref val="3"/>
        </dgm:presLayoutVars>
      </dgm:prSet>
      <dgm:spPr/>
    </dgm:pt>
    <dgm:pt modelId="{5A40448C-5D16-4F1D-B838-0B555265DA56}" type="pres">
      <dgm:prSet presAssocID="{7615F6DD-5535-4262-B56C-6BB93307F748}" presName="level3hierChild" presStyleCnt="0"/>
      <dgm:spPr/>
    </dgm:pt>
    <dgm:pt modelId="{DC418048-C196-4548-AD23-AA46C2ABE27E}" type="pres">
      <dgm:prSet presAssocID="{D28346C5-0B9C-485E-86F7-D6D026AA836B}" presName="conn2-1" presStyleLbl="parChTrans1D3" presStyleIdx="1" presStyleCnt="5"/>
      <dgm:spPr/>
    </dgm:pt>
    <dgm:pt modelId="{E944717E-EF7B-4C39-B4FE-985A08417506}" type="pres">
      <dgm:prSet presAssocID="{D28346C5-0B9C-485E-86F7-D6D026AA836B}" presName="connTx" presStyleLbl="parChTrans1D3" presStyleIdx="1" presStyleCnt="5"/>
      <dgm:spPr/>
    </dgm:pt>
    <dgm:pt modelId="{B12859C9-2867-44AE-8633-249478FE43DF}" type="pres">
      <dgm:prSet presAssocID="{40996BF5-59EC-431C-B946-9F866CB4D73C}" presName="root2" presStyleCnt="0"/>
      <dgm:spPr/>
    </dgm:pt>
    <dgm:pt modelId="{9191F4D8-7D93-4216-9A8B-9AD1FB1C900C}" type="pres">
      <dgm:prSet presAssocID="{40996BF5-59EC-431C-B946-9F866CB4D73C}" presName="LevelTwoTextNode" presStyleLbl="node3" presStyleIdx="1" presStyleCnt="5" custScaleX="144887">
        <dgm:presLayoutVars>
          <dgm:chPref val="3"/>
        </dgm:presLayoutVars>
      </dgm:prSet>
      <dgm:spPr/>
    </dgm:pt>
    <dgm:pt modelId="{D0F11DA3-9A78-4940-8818-DC7F721E5E74}" type="pres">
      <dgm:prSet presAssocID="{40996BF5-59EC-431C-B946-9F866CB4D73C}" presName="level3hierChild" presStyleCnt="0"/>
      <dgm:spPr/>
    </dgm:pt>
    <dgm:pt modelId="{DF65AF07-24B5-44D6-8AD0-D0AE5A9AA64C}" type="pres">
      <dgm:prSet presAssocID="{E13DF858-06AD-4E7D-87C6-CC7326AAC089}" presName="conn2-1" presStyleLbl="parChTrans1D4" presStyleIdx="2" presStyleCnt="3"/>
      <dgm:spPr/>
    </dgm:pt>
    <dgm:pt modelId="{2B172F5D-3763-4393-BACD-ACD88B7098BE}" type="pres">
      <dgm:prSet presAssocID="{E13DF858-06AD-4E7D-87C6-CC7326AAC089}" presName="connTx" presStyleLbl="parChTrans1D4" presStyleIdx="2" presStyleCnt="3"/>
      <dgm:spPr/>
    </dgm:pt>
    <dgm:pt modelId="{FAD7A183-0D11-461F-BA2D-B30CBA8A6287}" type="pres">
      <dgm:prSet presAssocID="{E4E03356-BC9A-41E6-B458-01F6964805AA}" presName="root2" presStyleCnt="0"/>
      <dgm:spPr/>
    </dgm:pt>
    <dgm:pt modelId="{64738668-FE6B-4F01-B33F-1F16DB6481B3}" type="pres">
      <dgm:prSet presAssocID="{E4E03356-BC9A-41E6-B458-01F6964805AA}" presName="LevelTwoTextNode" presStyleLbl="node4" presStyleIdx="2" presStyleCnt="3" custScaleX="124189">
        <dgm:presLayoutVars>
          <dgm:chPref val="3"/>
        </dgm:presLayoutVars>
      </dgm:prSet>
      <dgm:spPr/>
    </dgm:pt>
    <dgm:pt modelId="{3DD64E91-1421-4333-991A-31E29507947A}" type="pres">
      <dgm:prSet presAssocID="{E4E03356-BC9A-41E6-B458-01F6964805AA}" presName="level3hierChild" presStyleCnt="0"/>
      <dgm:spPr/>
    </dgm:pt>
    <dgm:pt modelId="{1CAE1590-156C-42D2-8CEF-4015D6845140}" type="pres">
      <dgm:prSet presAssocID="{C37E6EB3-FE12-418E-BD57-9F0CE0C22FBC}" presName="conn2-1" presStyleLbl="parChTrans1D2" presStyleIdx="3" presStyleCnt="7"/>
      <dgm:spPr/>
    </dgm:pt>
    <dgm:pt modelId="{DB2E6726-E4D1-40F2-AB5C-F2CE4C0116BE}" type="pres">
      <dgm:prSet presAssocID="{C37E6EB3-FE12-418E-BD57-9F0CE0C22FBC}" presName="connTx" presStyleLbl="parChTrans1D2" presStyleIdx="3" presStyleCnt="7"/>
      <dgm:spPr/>
    </dgm:pt>
    <dgm:pt modelId="{A0891796-D639-45CD-95BF-3C1BF6DD3FE8}" type="pres">
      <dgm:prSet presAssocID="{10D16482-BA3D-4179-8698-BEF871B92755}" presName="root2" presStyleCnt="0"/>
      <dgm:spPr/>
    </dgm:pt>
    <dgm:pt modelId="{A7A0E657-89B2-4AF9-AB4D-502A97094119}" type="pres">
      <dgm:prSet presAssocID="{10D16482-BA3D-4179-8698-BEF871B92755}" presName="LevelTwoTextNode" presStyleLbl="node2" presStyleIdx="3" presStyleCnt="7" custScaleX="175935">
        <dgm:presLayoutVars>
          <dgm:chPref val="3"/>
        </dgm:presLayoutVars>
      </dgm:prSet>
      <dgm:spPr/>
    </dgm:pt>
    <dgm:pt modelId="{B91DF230-E3AB-48C7-A0C3-BD76E452223E}" type="pres">
      <dgm:prSet presAssocID="{10D16482-BA3D-4179-8698-BEF871B92755}" presName="level3hierChild" presStyleCnt="0"/>
      <dgm:spPr/>
    </dgm:pt>
    <dgm:pt modelId="{D528E324-FBCC-4691-AABA-D3F2C6AD8D7A}" type="pres">
      <dgm:prSet presAssocID="{B86F3FC2-BC42-462C-9DF6-4385D381D64E}" presName="conn2-1" presStyleLbl="parChTrans1D2" presStyleIdx="4" presStyleCnt="7"/>
      <dgm:spPr/>
    </dgm:pt>
    <dgm:pt modelId="{3C0E6352-943E-4482-B838-A7228B693FAC}" type="pres">
      <dgm:prSet presAssocID="{B86F3FC2-BC42-462C-9DF6-4385D381D64E}" presName="connTx" presStyleLbl="parChTrans1D2" presStyleIdx="4" presStyleCnt="7"/>
      <dgm:spPr/>
    </dgm:pt>
    <dgm:pt modelId="{E7A4BBAC-0BE8-4419-B27B-A125F4616EDB}" type="pres">
      <dgm:prSet presAssocID="{8C5F753A-E61C-4883-96D2-03DE8F667AFD}" presName="root2" presStyleCnt="0"/>
      <dgm:spPr/>
    </dgm:pt>
    <dgm:pt modelId="{59AF2311-5F04-4922-A829-1546B144ED20}" type="pres">
      <dgm:prSet presAssocID="{8C5F753A-E61C-4883-96D2-03DE8F667AFD}" presName="LevelTwoTextNode" presStyleLbl="node2" presStyleIdx="4" presStyleCnt="7" custScaleX="175935">
        <dgm:presLayoutVars>
          <dgm:chPref val="3"/>
        </dgm:presLayoutVars>
      </dgm:prSet>
      <dgm:spPr/>
    </dgm:pt>
    <dgm:pt modelId="{5EC018F9-715C-4307-907D-32089E3DFD66}" type="pres">
      <dgm:prSet presAssocID="{8C5F753A-E61C-4883-96D2-03DE8F667AFD}" presName="level3hierChild" presStyleCnt="0"/>
      <dgm:spPr/>
    </dgm:pt>
    <dgm:pt modelId="{1F7333B2-044B-4232-8B85-6FC920A536BA}" type="pres">
      <dgm:prSet presAssocID="{FEA95F9C-3CBE-454E-86A0-90EE5F6EB26A}" presName="conn2-1" presStyleLbl="parChTrans1D3" presStyleIdx="2" presStyleCnt="5"/>
      <dgm:spPr/>
    </dgm:pt>
    <dgm:pt modelId="{E335D94E-BF14-44A5-B112-567DD390FB5B}" type="pres">
      <dgm:prSet presAssocID="{FEA95F9C-3CBE-454E-86A0-90EE5F6EB26A}" presName="connTx" presStyleLbl="parChTrans1D3" presStyleIdx="2" presStyleCnt="5"/>
      <dgm:spPr/>
    </dgm:pt>
    <dgm:pt modelId="{278D8BEC-5666-4100-86C0-326DC600B7FB}" type="pres">
      <dgm:prSet presAssocID="{C4A26C11-8B73-40F6-AACF-EA04B0331A0D}" presName="root2" presStyleCnt="0"/>
      <dgm:spPr/>
    </dgm:pt>
    <dgm:pt modelId="{BA0F7ECE-4E1C-4EE2-832B-FFA22B3D7B1B}" type="pres">
      <dgm:prSet presAssocID="{C4A26C11-8B73-40F6-AACF-EA04B0331A0D}" presName="LevelTwoTextNode" presStyleLbl="node3" presStyleIdx="2" presStyleCnt="5" custScaleX="144887">
        <dgm:presLayoutVars>
          <dgm:chPref val="3"/>
        </dgm:presLayoutVars>
      </dgm:prSet>
      <dgm:spPr/>
    </dgm:pt>
    <dgm:pt modelId="{EFFA498D-A61E-4531-BE94-24CEF2E3566A}" type="pres">
      <dgm:prSet presAssocID="{C4A26C11-8B73-40F6-AACF-EA04B0331A0D}" presName="level3hierChild" presStyleCnt="0"/>
      <dgm:spPr/>
    </dgm:pt>
    <dgm:pt modelId="{03424C5C-1197-4DFC-891E-CBC40D6B0080}" type="pres">
      <dgm:prSet presAssocID="{CA3A372C-C3EF-46E5-8225-84977301A70B}" presName="conn2-1" presStyleLbl="parChTrans1D3" presStyleIdx="3" presStyleCnt="5"/>
      <dgm:spPr/>
    </dgm:pt>
    <dgm:pt modelId="{E7637269-9E4E-4EBF-B2A5-EE68F368D686}" type="pres">
      <dgm:prSet presAssocID="{CA3A372C-C3EF-46E5-8225-84977301A70B}" presName="connTx" presStyleLbl="parChTrans1D3" presStyleIdx="3" presStyleCnt="5"/>
      <dgm:spPr/>
    </dgm:pt>
    <dgm:pt modelId="{2171FDB0-12B1-41C1-A455-569E5061C025}" type="pres">
      <dgm:prSet presAssocID="{534BB071-6B15-4560-BB33-B40FB72D1FEE}" presName="root2" presStyleCnt="0"/>
      <dgm:spPr/>
    </dgm:pt>
    <dgm:pt modelId="{FB4A7F63-A18C-4DB5-8991-8B514F854F7C}" type="pres">
      <dgm:prSet presAssocID="{534BB071-6B15-4560-BB33-B40FB72D1FEE}" presName="LevelTwoTextNode" presStyleLbl="node3" presStyleIdx="3" presStyleCnt="5" custScaleX="144887">
        <dgm:presLayoutVars>
          <dgm:chPref val="3"/>
        </dgm:presLayoutVars>
      </dgm:prSet>
      <dgm:spPr/>
    </dgm:pt>
    <dgm:pt modelId="{4E26B06D-D0DC-4572-AEF3-3F02519BCEDA}" type="pres">
      <dgm:prSet presAssocID="{534BB071-6B15-4560-BB33-B40FB72D1FEE}" presName="level3hierChild" presStyleCnt="0"/>
      <dgm:spPr/>
    </dgm:pt>
    <dgm:pt modelId="{FEF8A983-C036-48BE-9194-651BF8B212FE}" type="pres">
      <dgm:prSet presAssocID="{D0D74A6C-0D3E-4BA0-89A2-92144628344C}" presName="conn2-1" presStyleLbl="parChTrans1D3" presStyleIdx="4" presStyleCnt="5"/>
      <dgm:spPr/>
    </dgm:pt>
    <dgm:pt modelId="{A8C84A9E-61B8-47AA-B496-D263ACCEEA6A}" type="pres">
      <dgm:prSet presAssocID="{D0D74A6C-0D3E-4BA0-89A2-92144628344C}" presName="connTx" presStyleLbl="parChTrans1D3" presStyleIdx="4" presStyleCnt="5"/>
      <dgm:spPr/>
    </dgm:pt>
    <dgm:pt modelId="{934E5BF6-421A-4773-8B80-6A9E02CD7E39}" type="pres">
      <dgm:prSet presAssocID="{8C3E0019-8087-461C-8C11-6CF87925DF8B}" presName="root2" presStyleCnt="0"/>
      <dgm:spPr/>
    </dgm:pt>
    <dgm:pt modelId="{E3BDB28E-4353-4045-8DC4-9DF8849C0219}" type="pres">
      <dgm:prSet presAssocID="{8C3E0019-8087-461C-8C11-6CF87925DF8B}" presName="LevelTwoTextNode" presStyleLbl="node3" presStyleIdx="4" presStyleCnt="5" custScaleX="144887">
        <dgm:presLayoutVars>
          <dgm:chPref val="3"/>
        </dgm:presLayoutVars>
      </dgm:prSet>
      <dgm:spPr/>
    </dgm:pt>
    <dgm:pt modelId="{D109B2F9-5907-4ED3-AA85-4E1AD752457D}" type="pres">
      <dgm:prSet presAssocID="{8C3E0019-8087-461C-8C11-6CF87925DF8B}" presName="level3hierChild" presStyleCnt="0"/>
      <dgm:spPr/>
    </dgm:pt>
    <dgm:pt modelId="{2686B948-8A3A-4AF8-BF4E-69ED1EB21C54}" type="pres">
      <dgm:prSet presAssocID="{7DF0A934-5E8F-4AF7-86E8-FDCFFC778F7B}" presName="conn2-1" presStyleLbl="parChTrans1D2" presStyleIdx="5" presStyleCnt="7"/>
      <dgm:spPr/>
    </dgm:pt>
    <dgm:pt modelId="{8A50EBD1-25A4-441B-B524-95DB91C92D4E}" type="pres">
      <dgm:prSet presAssocID="{7DF0A934-5E8F-4AF7-86E8-FDCFFC778F7B}" presName="connTx" presStyleLbl="parChTrans1D2" presStyleIdx="5" presStyleCnt="7"/>
      <dgm:spPr/>
    </dgm:pt>
    <dgm:pt modelId="{B52936BC-BEE4-48D5-BB16-A05FC87330E3}" type="pres">
      <dgm:prSet presAssocID="{BA3884A9-1450-455C-96D2-837B582BD8CB}" presName="root2" presStyleCnt="0"/>
      <dgm:spPr/>
    </dgm:pt>
    <dgm:pt modelId="{F8AB5E13-EB62-4463-B8C4-D481B68E344C}" type="pres">
      <dgm:prSet presAssocID="{BA3884A9-1450-455C-96D2-837B582BD8CB}" presName="LevelTwoTextNode" presStyleLbl="node2" presStyleIdx="5" presStyleCnt="7" custScaleX="175935">
        <dgm:presLayoutVars>
          <dgm:chPref val="3"/>
        </dgm:presLayoutVars>
      </dgm:prSet>
      <dgm:spPr/>
    </dgm:pt>
    <dgm:pt modelId="{CBB454F0-61F3-4031-BAE6-821A2750C7A5}" type="pres">
      <dgm:prSet presAssocID="{BA3884A9-1450-455C-96D2-837B582BD8CB}" presName="level3hierChild" presStyleCnt="0"/>
      <dgm:spPr/>
    </dgm:pt>
    <dgm:pt modelId="{4880E8D5-729C-4B99-922F-0CBF8FA389C5}" type="pres">
      <dgm:prSet presAssocID="{AB20EF66-6259-4556-A38C-2F4F804D400D}" presName="conn2-1" presStyleLbl="parChTrans1D2" presStyleIdx="6" presStyleCnt="7"/>
      <dgm:spPr/>
    </dgm:pt>
    <dgm:pt modelId="{E3C36EE7-D18E-4C7B-8545-29E6BED35C8D}" type="pres">
      <dgm:prSet presAssocID="{AB20EF66-6259-4556-A38C-2F4F804D400D}" presName="connTx" presStyleLbl="parChTrans1D2" presStyleIdx="6" presStyleCnt="7"/>
      <dgm:spPr/>
    </dgm:pt>
    <dgm:pt modelId="{4DF833F7-D2C7-4916-AB69-D7765450CE2A}" type="pres">
      <dgm:prSet presAssocID="{ABEEF08A-7029-4441-8588-68D508B4B4A6}" presName="root2" presStyleCnt="0"/>
      <dgm:spPr/>
    </dgm:pt>
    <dgm:pt modelId="{0FE3EE17-6178-4D14-BA69-FB7F4E82038E}" type="pres">
      <dgm:prSet presAssocID="{ABEEF08A-7029-4441-8588-68D508B4B4A6}" presName="LevelTwoTextNode" presStyleLbl="node2" presStyleIdx="6" presStyleCnt="7" custScaleX="175935">
        <dgm:presLayoutVars>
          <dgm:chPref val="3"/>
        </dgm:presLayoutVars>
      </dgm:prSet>
      <dgm:spPr/>
    </dgm:pt>
    <dgm:pt modelId="{9A735CA7-8955-4C09-85AE-B754089729D6}" type="pres">
      <dgm:prSet presAssocID="{ABEEF08A-7029-4441-8588-68D508B4B4A6}" presName="level3hierChild" presStyleCnt="0"/>
      <dgm:spPr/>
    </dgm:pt>
  </dgm:ptLst>
  <dgm:cxnLst>
    <dgm:cxn modelId="{F577A501-0CD2-415F-AD7D-FDEE4A0B9097}" type="presOf" srcId="{FEA95F9C-3CBE-454E-86A0-90EE5F6EB26A}" destId="{E335D94E-BF14-44A5-B112-567DD390FB5B}" srcOrd="1" destOrd="0" presId="urn:microsoft.com/office/officeart/2008/layout/HorizontalMultiLevelHierarchy"/>
    <dgm:cxn modelId="{E138B202-32E1-4C62-BA66-6F3FD0EB811F}" type="presOf" srcId="{B86F3FC2-BC42-462C-9DF6-4385D381D64E}" destId="{3C0E6352-943E-4482-B838-A7228B693FAC}" srcOrd="1" destOrd="0" presId="urn:microsoft.com/office/officeart/2008/layout/HorizontalMultiLevelHierarchy"/>
    <dgm:cxn modelId="{D5586509-CBF2-4BEE-8539-ABF5331D5FAC}" type="presOf" srcId="{B469B257-9C5F-4DC2-978F-BD57F8EFA363}" destId="{BEAB5E37-EE22-45E6-81D8-C0F515D504D5}" srcOrd="0" destOrd="0" presId="urn:microsoft.com/office/officeart/2008/layout/HorizontalMultiLevelHierarchy"/>
    <dgm:cxn modelId="{0CB31F0A-901E-4E92-B5D9-E39F3F755E74}" type="presOf" srcId="{D0D74A6C-0D3E-4BA0-89A2-92144628344C}" destId="{A8C84A9E-61B8-47AA-B496-D263ACCEEA6A}" srcOrd="1" destOrd="0" presId="urn:microsoft.com/office/officeart/2008/layout/HorizontalMultiLevelHierarchy"/>
    <dgm:cxn modelId="{DDBC9E0E-992D-462F-9043-5C39CDC79319}" srcId="{40996BF5-59EC-431C-B946-9F866CB4D73C}" destId="{E4E03356-BC9A-41E6-B458-01F6964805AA}" srcOrd="0" destOrd="0" parTransId="{E13DF858-06AD-4E7D-87C6-CC7326AAC089}" sibTransId="{764B71D8-EA2E-4687-8EFD-97E5C8BC1CB9}"/>
    <dgm:cxn modelId="{377B5F10-3765-4019-9BFB-795B76588CF2}" type="presOf" srcId="{C0DFD5D7-1E9A-40E7-80F9-544BDF611A8E}" destId="{39309D59-809E-4B5E-BD12-0979B0463EA3}" srcOrd="0" destOrd="0" presId="urn:microsoft.com/office/officeart/2008/layout/HorizontalMultiLevelHierarchy"/>
    <dgm:cxn modelId="{DD5CA510-ACCD-4643-88E4-8DD35BF7AB71}" type="presOf" srcId="{534BB071-6B15-4560-BB33-B40FB72D1FEE}" destId="{FB4A7F63-A18C-4DB5-8991-8B514F854F7C}" srcOrd="0" destOrd="0" presId="urn:microsoft.com/office/officeart/2008/layout/HorizontalMultiLevelHierarchy"/>
    <dgm:cxn modelId="{2D0EDB10-D4EA-4F63-A0F9-5426713EF876}" srcId="{8C5F753A-E61C-4883-96D2-03DE8F667AFD}" destId="{8C3E0019-8087-461C-8C11-6CF87925DF8B}" srcOrd="2" destOrd="0" parTransId="{D0D74A6C-0D3E-4BA0-89A2-92144628344C}" sibTransId="{1C469E0F-CD0C-449A-B25E-4F2B1FC3FE00}"/>
    <dgm:cxn modelId="{F997AE11-8136-43B0-81FC-0A8DF1E12A14}" type="presOf" srcId="{B86F3FC2-BC42-462C-9DF6-4385D381D64E}" destId="{D528E324-FBCC-4691-AABA-D3F2C6AD8D7A}" srcOrd="0" destOrd="0" presId="urn:microsoft.com/office/officeart/2008/layout/HorizontalMultiLevelHierarchy"/>
    <dgm:cxn modelId="{573FB811-4694-4CAB-AD03-C231EFC93EA6}" srcId="{8C5F753A-E61C-4883-96D2-03DE8F667AFD}" destId="{C4A26C11-8B73-40F6-AACF-EA04B0331A0D}" srcOrd="0" destOrd="0" parTransId="{FEA95F9C-3CBE-454E-86A0-90EE5F6EB26A}" sibTransId="{AF6068DA-30B3-450F-BF59-8EC1AC91E77F}"/>
    <dgm:cxn modelId="{41BD451B-BB4F-4329-8F71-2E3B97327AFB}" type="presOf" srcId="{E4E03356-BC9A-41E6-B458-01F6964805AA}" destId="{64738668-FE6B-4F01-B33F-1F16DB6481B3}" srcOrd="0" destOrd="0" presId="urn:microsoft.com/office/officeart/2008/layout/HorizontalMultiLevelHierarchy"/>
    <dgm:cxn modelId="{D10ABA21-EB64-448F-9026-C8D32A62F1E4}" type="presOf" srcId="{ED1F721A-FFF6-46BA-9E2F-5204AAB80898}" destId="{E6D626DA-313D-410A-9DD1-6C6EBD522EB6}" srcOrd="1" destOrd="0" presId="urn:microsoft.com/office/officeart/2008/layout/HorizontalMultiLevelHierarchy"/>
    <dgm:cxn modelId="{78186E27-A876-4402-AA4F-DE6AE1F08F88}" type="presOf" srcId="{D0D74A6C-0D3E-4BA0-89A2-92144628344C}" destId="{FEF8A983-C036-48BE-9194-651BF8B212FE}" srcOrd="0" destOrd="0" presId="urn:microsoft.com/office/officeart/2008/layout/HorizontalMultiLevelHierarchy"/>
    <dgm:cxn modelId="{234E962C-6381-4476-A179-097AF73AECF7}" type="presOf" srcId="{B469B257-9C5F-4DC2-978F-BD57F8EFA363}" destId="{7CE76215-DDEF-4CD0-B094-BFDDF23F8A28}" srcOrd="1" destOrd="0" presId="urn:microsoft.com/office/officeart/2008/layout/HorizontalMultiLevelHierarchy"/>
    <dgm:cxn modelId="{D7F8EC37-8E9E-44AB-BF96-CE04DCCB7FC3}" type="presOf" srcId="{E2012FA9-CB6E-4D07-A748-3EFDDC4CC791}" destId="{7A477F32-05A8-4010-BEB3-2F6777B31DD7}" srcOrd="0" destOrd="0" presId="urn:microsoft.com/office/officeart/2008/layout/HorizontalMultiLevelHierarchy"/>
    <dgm:cxn modelId="{A711393B-DDCF-4CE6-B36F-DE6F85258E22}" type="presOf" srcId="{7DF0A934-5E8F-4AF7-86E8-FDCFFC778F7B}" destId="{2686B948-8A3A-4AF8-BF4E-69ED1EB21C54}" srcOrd="0" destOrd="0" presId="urn:microsoft.com/office/officeart/2008/layout/HorizontalMultiLevelHierarchy"/>
    <dgm:cxn modelId="{1CC29E3E-6107-4330-B404-D88860168C10}" srcId="{FC2AE885-8901-4216-9D6C-94479D3F8229}" destId="{10D16482-BA3D-4179-8698-BEF871B92755}" srcOrd="3" destOrd="0" parTransId="{C37E6EB3-FE12-418E-BD57-9F0CE0C22FBC}" sibTransId="{1704FFCA-D787-4F7C-A9C7-D9A5D88C5FB8}"/>
    <dgm:cxn modelId="{762F113F-0AB5-4DF4-AB40-1A17E46220F2}" srcId="{FC2AE885-8901-4216-9D6C-94479D3F8229}" destId="{BA3884A9-1450-455C-96D2-837B582BD8CB}" srcOrd="5" destOrd="0" parTransId="{7DF0A934-5E8F-4AF7-86E8-FDCFFC778F7B}" sibTransId="{EC39E315-7F64-4E1A-B409-CE22314803BF}"/>
    <dgm:cxn modelId="{B73DFE3F-2689-4551-B101-A9241CC7BBD3}" srcId="{FC2AE885-8901-4216-9D6C-94479D3F8229}" destId="{8C5F753A-E61C-4883-96D2-03DE8F667AFD}" srcOrd="4" destOrd="0" parTransId="{B86F3FC2-BC42-462C-9DF6-4385D381D64E}" sibTransId="{E3F8080B-6B67-4DAF-8EBE-5332173DB0A4}"/>
    <dgm:cxn modelId="{D935705B-3904-4E3D-94BD-F5F2B23FA950}" type="presOf" srcId="{7615F6DD-5535-4262-B56C-6BB93307F748}" destId="{1C6609ED-72D0-45C9-8211-50B520D34AB4}" srcOrd="0" destOrd="0" presId="urn:microsoft.com/office/officeart/2008/layout/HorizontalMultiLevelHierarchy"/>
    <dgm:cxn modelId="{9AF48A5C-3137-42D1-81FD-984F695A1A20}" type="presOf" srcId="{E13DF858-06AD-4E7D-87C6-CC7326AAC089}" destId="{DF65AF07-24B5-44D6-8AD0-D0AE5A9AA64C}" srcOrd="0" destOrd="0" presId="urn:microsoft.com/office/officeart/2008/layout/HorizontalMultiLevelHierarchy"/>
    <dgm:cxn modelId="{8A920C5E-7222-4B59-95C1-C50DA21E756A}" type="presOf" srcId="{7DF0A934-5E8F-4AF7-86E8-FDCFFC778F7B}" destId="{8A50EBD1-25A4-441B-B524-95DB91C92D4E}" srcOrd="1" destOrd="0" presId="urn:microsoft.com/office/officeart/2008/layout/HorizontalMultiLevelHierarchy"/>
    <dgm:cxn modelId="{98341E65-CBDA-4CDC-8747-8DB2EE51D169}" type="presOf" srcId="{484743CC-F411-49C0-AACD-5C023904625D}" destId="{A495ECA8-E35B-4BDB-8733-3EC12757B1E1}" srcOrd="1" destOrd="0" presId="urn:microsoft.com/office/officeart/2008/layout/HorizontalMultiLevelHierarchy"/>
    <dgm:cxn modelId="{06E4D745-564D-4273-926F-B5780BC8A5E3}" type="presOf" srcId="{5A5C26E3-3821-41B9-AEA3-111C75111A85}" destId="{09693FC6-C2C6-4072-976C-6AB5EBCD878C}" srcOrd="0" destOrd="0" presId="urn:microsoft.com/office/officeart/2008/layout/HorizontalMultiLevelHierarchy"/>
    <dgm:cxn modelId="{CE189246-62CF-4995-8617-2BD3F87C68E0}" type="presOf" srcId="{D28346C5-0B9C-485E-86F7-D6D026AA836B}" destId="{DC418048-C196-4548-AD23-AA46C2ABE27E}" srcOrd="0" destOrd="0" presId="urn:microsoft.com/office/officeart/2008/layout/HorizontalMultiLevelHierarchy"/>
    <dgm:cxn modelId="{13E44B6B-3931-4983-9D35-418BA06E5209}" type="presOf" srcId="{BA3884A9-1450-455C-96D2-837B582BD8CB}" destId="{F8AB5E13-EB62-4463-B8C4-D481B68E344C}" srcOrd="0" destOrd="0" presId="urn:microsoft.com/office/officeart/2008/layout/HorizontalMultiLevelHierarchy"/>
    <dgm:cxn modelId="{F282234F-DFAB-4E8C-A20E-D3249DFD72FC}" type="presOf" srcId="{AB20EF66-6259-4556-A38C-2F4F804D400D}" destId="{4880E8D5-729C-4B99-922F-0CBF8FA389C5}" srcOrd="0" destOrd="0" presId="urn:microsoft.com/office/officeart/2008/layout/HorizontalMultiLevelHierarchy"/>
    <dgm:cxn modelId="{2BFDB870-CB9E-42CE-8BDF-32D79244EA40}" type="presOf" srcId="{75DC145F-45A4-45E4-935D-6D16648F944C}" destId="{4F3C77A4-1BC8-4A3E-A8C0-1309E0566C32}" srcOrd="0" destOrd="0" presId="urn:microsoft.com/office/officeart/2008/layout/HorizontalMultiLevelHierarchy"/>
    <dgm:cxn modelId="{B4907373-C30E-4E29-A784-31D608F0A1B2}" srcId="{5A5C26E3-3821-41B9-AEA3-111C75111A85}" destId="{7615F6DD-5535-4262-B56C-6BB93307F748}" srcOrd="0" destOrd="0" parTransId="{E40438B5-10F1-4A5E-8944-C35EA91FDDE9}" sibTransId="{99E33614-8213-4BD7-8506-EE5B52CD6A77}"/>
    <dgm:cxn modelId="{8B4AF454-7817-4A30-B1E3-95537EF220B0}" type="presOf" srcId="{79CC4B4A-1812-430C-88B6-D707B731B16D}" destId="{4678DE36-6346-443F-B399-1AC3C57B7FD2}" srcOrd="1" destOrd="0" presId="urn:microsoft.com/office/officeart/2008/layout/HorizontalMultiLevelHierarchy"/>
    <dgm:cxn modelId="{E07E6D77-45D9-4464-AB91-27D0ACF3046E}" type="presOf" srcId="{484743CC-F411-49C0-AACD-5C023904625D}" destId="{DCFA5225-6507-4382-A167-3FCD306D9F76}" srcOrd="0" destOrd="0" presId="urn:microsoft.com/office/officeart/2008/layout/HorizontalMultiLevelHierarchy"/>
    <dgm:cxn modelId="{87960D59-BC37-462C-92E7-77BAFE279686}" srcId="{FC2AE885-8901-4216-9D6C-94479D3F8229}" destId="{ABEEF08A-7029-4441-8588-68D508B4B4A6}" srcOrd="6" destOrd="0" parTransId="{AB20EF66-6259-4556-A38C-2F4F804D400D}" sibTransId="{9964E5D5-6EE0-477D-AE7D-9C63492B6661}"/>
    <dgm:cxn modelId="{B62C3679-9E11-44EF-917B-3FDEC5099D2D}" type="presOf" srcId="{FEA95F9C-3CBE-454E-86A0-90EE5F6EB26A}" destId="{1F7333B2-044B-4232-8B85-6FC920A536BA}" srcOrd="0" destOrd="0" presId="urn:microsoft.com/office/officeart/2008/layout/HorizontalMultiLevelHierarchy"/>
    <dgm:cxn modelId="{4824767D-2870-48C8-8772-37A22094EFB6}" type="presOf" srcId="{AB20EF66-6259-4556-A38C-2F4F804D400D}" destId="{E3C36EE7-D18E-4C7B-8545-29E6BED35C8D}" srcOrd="1" destOrd="0" presId="urn:microsoft.com/office/officeart/2008/layout/HorizontalMultiLevelHierarchy"/>
    <dgm:cxn modelId="{6926E67D-62FB-4C48-AB84-5A48B3507293}" type="presOf" srcId="{B4A925A6-D8B8-479F-A1AB-8B5DEBDC7CF8}" destId="{14F88145-68C1-4F5C-8182-4D00F112CD9E}" srcOrd="0" destOrd="0" presId="urn:microsoft.com/office/officeart/2008/layout/HorizontalMultiLevelHierarchy"/>
    <dgm:cxn modelId="{484CD281-A9D3-405E-B8AB-11FB5DF6796E}" type="presOf" srcId="{C37E6EB3-FE12-418E-BD57-9F0CE0C22FBC}" destId="{1CAE1590-156C-42D2-8CEF-4015D6845140}" srcOrd="0" destOrd="0" presId="urn:microsoft.com/office/officeart/2008/layout/HorizontalMultiLevelHierarchy"/>
    <dgm:cxn modelId="{44B16F84-D634-4221-B825-10FCC231266E}" type="presOf" srcId="{C37E6EB3-FE12-418E-BD57-9F0CE0C22FBC}" destId="{DB2E6726-E4D1-40F2-AB5C-F2CE4C0116BE}" srcOrd="1" destOrd="0" presId="urn:microsoft.com/office/officeart/2008/layout/HorizontalMultiLevelHierarchy"/>
    <dgm:cxn modelId="{D1DA9785-B4B1-4E31-863F-1B5A4F8D27AB}" type="presOf" srcId="{E13DF858-06AD-4E7D-87C6-CC7326AAC089}" destId="{2B172F5D-3763-4393-BACD-ACD88B7098BE}" srcOrd="1" destOrd="0" presId="urn:microsoft.com/office/officeart/2008/layout/HorizontalMultiLevelHierarchy"/>
    <dgm:cxn modelId="{DB1B1587-3313-4B48-947B-257CC3BF5308}" srcId="{C0DFD5D7-1E9A-40E7-80F9-544BDF611A8E}" destId="{FC2AE885-8901-4216-9D6C-94479D3F8229}" srcOrd="0" destOrd="0" parTransId="{D45C0171-B763-4B2F-B550-68048A0B367D}" sibTransId="{16BFCA15-76C9-45DF-8D49-71FC79174345}"/>
    <dgm:cxn modelId="{E7437F8A-F193-4DF7-A01A-E37D3BD88FC3}" type="presOf" srcId="{8C5F753A-E61C-4883-96D2-03DE8F667AFD}" destId="{59AF2311-5F04-4922-A829-1546B144ED20}" srcOrd="0" destOrd="0" presId="urn:microsoft.com/office/officeart/2008/layout/HorizontalMultiLevelHierarchy"/>
    <dgm:cxn modelId="{431E3997-67DD-4F71-9128-CD4842D2C205}" type="presOf" srcId="{CA3A372C-C3EF-46E5-8225-84977301A70B}" destId="{03424C5C-1197-4DFC-891E-CBC40D6B0080}" srcOrd="0" destOrd="0" presId="urn:microsoft.com/office/officeart/2008/layout/HorizontalMultiLevelHierarchy"/>
    <dgm:cxn modelId="{8CC66297-5752-40BF-80DB-A3D88192CCEA}" type="presOf" srcId="{CA3A372C-C3EF-46E5-8225-84977301A70B}" destId="{E7637269-9E4E-4EBF-B2A5-EE68F368D686}" srcOrd="1" destOrd="0" presId="urn:microsoft.com/office/officeart/2008/layout/HorizontalMultiLevelHierarchy"/>
    <dgm:cxn modelId="{D143129F-2562-4285-B0A2-17584BF0113A}" type="presOf" srcId="{ABEEF08A-7029-4441-8588-68D508B4B4A6}" destId="{0FE3EE17-6178-4D14-BA69-FB7F4E82038E}" srcOrd="0" destOrd="0" presId="urn:microsoft.com/office/officeart/2008/layout/HorizontalMultiLevelHierarchy"/>
    <dgm:cxn modelId="{E82B9EA6-9823-4207-8192-0C3E49A238F4}" srcId="{E2012FA9-CB6E-4D07-A748-3EFDDC4CC791}" destId="{40996BF5-59EC-431C-B946-9F866CB4D73C}" srcOrd="1" destOrd="0" parTransId="{D28346C5-0B9C-485E-86F7-D6D026AA836B}" sibTransId="{FDAE16CE-7F11-45C8-8143-13EF0B3D91FF}"/>
    <dgm:cxn modelId="{7129CFA7-9551-4DCA-84DB-A1E91344020D}" type="presOf" srcId="{75DC145F-45A4-45E4-935D-6D16648F944C}" destId="{8D160AEB-F86B-43CE-B306-68A4F822AF66}" srcOrd="1" destOrd="0" presId="urn:microsoft.com/office/officeart/2008/layout/HorizontalMultiLevelHierarchy"/>
    <dgm:cxn modelId="{81F1D5A7-D0A1-4E8F-94A5-7A396DFCF3CB}" type="presOf" srcId="{40996BF5-59EC-431C-B946-9F866CB4D73C}" destId="{9191F4D8-7D93-4216-9A8B-9AD1FB1C900C}" srcOrd="0" destOrd="0" presId="urn:microsoft.com/office/officeart/2008/layout/HorizontalMultiLevelHierarchy"/>
    <dgm:cxn modelId="{2B3D4AB6-DA02-468B-B585-5C929953B8A9}" type="presOf" srcId="{FC2AE885-8901-4216-9D6C-94479D3F8229}" destId="{C625A76D-0C31-4668-A5FD-CDEB9111E368}" srcOrd="0" destOrd="0" presId="urn:microsoft.com/office/officeart/2008/layout/HorizontalMultiLevelHierarchy"/>
    <dgm:cxn modelId="{942825B8-044A-4886-A04D-F5C0EECC0347}" type="presOf" srcId="{C4A26C11-8B73-40F6-AACF-EA04B0331A0D}" destId="{BA0F7ECE-4E1C-4EE2-832B-FFA22B3D7B1B}" srcOrd="0" destOrd="0" presId="urn:microsoft.com/office/officeart/2008/layout/HorizontalMultiLevelHierarchy"/>
    <dgm:cxn modelId="{B6AE38BF-5BAC-4F4B-809E-53BCF14D1592}" srcId="{8C5F753A-E61C-4883-96D2-03DE8F667AFD}" destId="{534BB071-6B15-4560-BB33-B40FB72D1FEE}" srcOrd="1" destOrd="0" parTransId="{CA3A372C-C3EF-46E5-8225-84977301A70B}" sibTransId="{338491C1-FB84-4A87-836B-3043F77E8A60}"/>
    <dgm:cxn modelId="{704783C1-A209-49D4-A70F-741360C28110}" type="presOf" srcId="{84C07148-A6A6-4139-8748-77B9B26CC0E1}" destId="{B71A588F-F4CB-435A-9557-8096BE87A490}" srcOrd="0" destOrd="0" presId="urn:microsoft.com/office/officeart/2008/layout/HorizontalMultiLevelHierarchy"/>
    <dgm:cxn modelId="{05126CC5-BA45-4B03-9A48-28BFC6EADA09}" type="presOf" srcId="{E40438B5-10F1-4A5E-8944-C35EA91FDDE9}" destId="{8489CCCC-357F-4B90-9075-7405F7AC231D}" srcOrd="0" destOrd="0" presId="urn:microsoft.com/office/officeart/2008/layout/HorizontalMultiLevelHierarchy"/>
    <dgm:cxn modelId="{D26F31CA-7B06-4126-BA1C-2093B51D2272}" srcId="{FC2AE885-8901-4216-9D6C-94479D3F8229}" destId="{84C07148-A6A6-4139-8748-77B9B26CC0E1}" srcOrd="1" destOrd="0" parTransId="{75DC145F-45A4-45E4-935D-6D16648F944C}" sibTransId="{10BD3A23-38A5-468B-82F8-A4674D558DF5}"/>
    <dgm:cxn modelId="{B20B1FD3-CC1F-4751-8766-F77E4336EAD7}" type="presOf" srcId="{10D16482-BA3D-4179-8698-BEF871B92755}" destId="{A7A0E657-89B2-4AF9-AB4D-502A97094119}" srcOrd="0" destOrd="0" presId="urn:microsoft.com/office/officeart/2008/layout/HorizontalMultiLevelHierarchy"/>
    <dgm:cxn modelId="{3DE33ED7-9F55-49ED-A78B-F4762C4ACEE7}" srcId="{FC2AE885-8901-4216-9D6C-94479D3F8229}" destId="{CA5E71FF-D15A-420A-A167-FCB428685504}" srcOrd="0" destOrd="0" parTransId="{484743CC-F411-49C0-AACD-5C023904625D}" sibTransId="{952A0AD2-C3C5-41CF-8870-21C082803BF0}"/>
    <dgm:cxn modelId="{9F27ECD8-6277-458A-A509-2847F3238496}" type="presOf" srcId="{CA5E71FF-D15A-420A-A167-FCB428685504}" destId="{90842C55-B437-41D1-BCDC-EB0F1D44408C}" srcOrd="0" destOrd="0" presId="urn:microsoft.com/office/officeart/2008/layout/HorizontalMultiLevelHierarchy"/>
    <dgm:cxn modelId="{490F59DA-3A67-483C-93BD-7BD9BEEAC622}" srcId="{FC2AE885-8901-4216-9D6C-94479D3F8229}" destId="{E2012FA9-CB6E-4D07-A748-3EFDDC4CC791}" srcOrd="2" destOrd="0" parTransId="{79CC4B4A-1812-430C-88B6-D707B731B16D}" sibTransId="{40E6AA75-86EB-471F-A139-99B82C845B27}"/>
    <dgm:cxn modelId="{BA2D10E2-CA38-4414-A327-B3B669AE0172}" type="presOf" srcId="{8C3E0019-8087-461C-8C11-6CF87925DF8B}" destId="{E3BDB28E-4353-4045-8DC4-9DF8849C0219}" srcOrd="0" destOrd="0" presId="urn:microsoft.com/office/officeart/2008/layout/HorizontalMultiLevelHierarchy"/>
    <dgm:cxn modelId="{A31706EB-4302-4AB0-ACC3-CAD7937F633A}" type="presOf" srcId="{79CC4B4A-1812-430C-88B6-D707B731B16D}" destId="{E537908E-9D22-4D46-A712-AADA07B54043}" srcOrd="0" destOrd="0" presId="urn:microsoft.com/office/officeart/2008/layout/HorizontalMultiLevelHierarchy"/>
    <dgm:cxn modelId="{27B27BEC-24B1-4829-8FB2-1D1517A643B2}" type="presOf" srcId="{E40438B5-10F1-4A5E-8944-C35EA91FDDE9}" destId="{E5C8DA1A-0D5F-46B5-AF97-785EB23B52A2}" srcOrd="1" destOrd="0" presId="urn:microsoft.com/office/officeart/2008/layout/HorizontalMultiLevelHierarchy"/>
    <dgm:cxn modelId="{F76A6EED-EA8D-4FB6-89E9-8CD02523217A}" type="presOf" srcId="{D28346C5-0B9C-485E-86F7-D6D026AA836B}" destId="{E944717E-EF7B-4C39-B4FE-985A08417506}" srcOrd="1" destOrd="0" presId="urn:microsoft.com/office/officeart/2008/layout/HorizontalMultiLevelHierarchy"/>
    <dgm:cxn modelId="{A4EAE9F0-5407-438B-AD27-C0E00C4E094A}" srcId="{B4A925A6-D8B8-479F-A1AB-8B5DEBDC7CF8}" destId="{5A5C26E3-3821-41B9-AEA3-111C75111A85}" srcOrd="0" destOrd="0" parTransId="{ED1F721A-FFF6-46BA-9E2F-5204AAB80898}" sibTransId="{F0D6630F-CFA4-4279-BFD9-078CC1675767}"/>
    <dgm:cxn modelId="{D9B2DBF2-F46D-47E8-A650-3EE1195E26B2}" type="presOf" srcId="{ED1F721A-FFF6-46BA-9E2F-5204AAB80898}" destId="{2B454AFB-C1BB-4295-BA53-7A2EAB46A890}" srcOrd="0" destOrd="0" presId="urn:microsoft.com/office/officeart/2008/layout/HorizontalMultiLevelHierarchy"/>
    <dgm:cxn modelId="{7AD7C4F9-5FCD-4A78-8C19-D328073A9ABE}" srcId="{E2012FA9-CB6E-4D07-A748-3EFDDC4CC791}" destId="{B4A925A6-D8B8-479F-A1AB-8B5DEBDC7CF8}" srcOrd="0" destOrd="0" parTransId="{B469B257-9C5F-4DC2-978F-BD57F8EFA363}" sibTransId="{50FF3876-89EB-4D34-BEB4-9727C99B564F}"/>
    <dgm:cxn modelId="{34FFF42C-4DD7-4E8D-A425-351BF3E9B7BE}" type="presParOf" srcId="{39309D59-809E-4B5E-BD12-0979B0463EA3}" destId="{682BA229-70ED-4A97-A667-E89DECEC91B1}" srcOrd="0" destOrd="0" presId="urn:microsoft.com/office/officeart/2008/layout/HorizontalMultiLevelHierarchy"/>
    <dgm:cxn modelId="{670AB36A-657E-4580-B1DC-5BA00A5085E5}" type="presParOf" srcId="{682BA229-70ED-4A97-A667-E89DECEC91B1}" destId="{C625A76D-0C31-4668-A5FD-CDEB9111E368}" srcOrd="0" destOrd="0" presId="urn:microsoft.com/office/officeart/2008/layout/HorizontalMultiLevelHierarchy"/>
    <dgm:cxn modelId="{99505D1E-2205-43AB-9158-E75B55955642}" type="presParOf" srcId="{682BA229-70ED-4A97-A667-E89DECEC91B1}" destId="{BB832FF1-81B3-498E-8C5E-FD7DADDD276F}" srcOrd="1" destOrd="0" presId="urn:microsoft.com/office/officeart/2008/layout/HorizontalMultiLevelHierarchy"/>
    <dgm:cxn modelId="{59157248-7362-415A-87B6-981AA833A646}" type="presParOf" srcId="{BB832FF1-81B3-498E-8C5E-FD7DADDD276F}" destId="{DCFA5225-6507-4382-A167-3FCD306D9F76}" srcOrd="0" destOrd="0" presId="urn:microsoft.com/office/officeart/2008/layout/HorizontalMultiLevelHierarchy"/>
    <dgm:cxn modelId="{32428046-4A28-4499-ACA6-FE655A17BFEB}" type="presParOf" srcId="{DCFA5225-6507-4382-A167-3FCD306D9F76}" destId="{A495ECA8-E35B-4BDB-8733-3EC12757B1E1}" srcOrd="0" destOrd="0" presId="urn:microsoft.com/office/officeart/2008/layout/HorizontalMultiLevelHierarchy"/>
    <dgm:cxn modelId="{79E5F695-DE76-430E-9F50-33A5849ED698}" type="presParOf" srcId="{BB832FF1-81B3-498E-8C5E-FD7DADDD276F}" destId="{7E2ADAAC-2FFB-41C4-A6BC-58F1F531E556}" srcOrd="1" destOrd="0" presId="urn:microsoft.com/office/officeart/2008/layout/HorizontalMultiLevelHierarchy"/>
    <dgm:cxn modelId="{082FD1CA-7493-4F96-8F7E-78309FC7943B}" type="presParOf" srcId="{7E2ADAAC-2FFB-41C4-A6BC-58F1F531E556}" destId="{90842C55-B437-41D1-BCDC-EB0F1D44408C}" srcOrd="0" destOrd="0" presId="urn:microsoft.com/office/officeart/2008/layout/HorizontalMultiLevelHierarchy"/>
    <dgm:cxn modelId="{9D63A2DE-BB8E-466B-9B08-3B8B40EABC23}" type="presParOf" srcId="{7E2ADAAC-2FFB-41C4-A6BC-58F1F531E556}" destId="{D53254A6-5E7D-43B6-A3DE-6E450E0C5547}" srcOrd="1" destOrd="0" presId="urn:microsoft.com/office/officeart/2008/layout/HorizontalMultiLevelHierarchy"/>
    <dgm:cxn modelId="{5F2019AC-0C84-4552-9C3A-AB4F278E3F23}" type="presParOf" srcId="{BB832FF1-81B3-498E-8C5E-FD7DADDD276F}" destId="{4F3C77A4-1BC8-4A3E-A8C0-1309E0566C32}" srcOrd="2" destOrd="0" presId="urn:microsoft.com/office/officeart/2008/layout/HorizontalMultiLevelHierarchy"/>
    <dgm:cxn modelId="{2D1A1A53-984E-4A23-9697-473B024E6DDE}" type="presParOf" srcId="{4F3C77A4-1BC8-4A3E-A8C0-1309E0566C32}" destId="{8D160AEB-F86B-43CE-B306-68A4F822AF66}" srcOrd="0" destOrd="0" presId="urn:microsoft.com/office/officeart/2008/layout/HorizontalMultiLevelHierarchy"/>
    <dgm:cxn modelId="{C7DC619C-3DC8-495D-92E8-610A053FD286}" type="presParOf" srcId="{BB832FF1-81B3-498E-8C5E-FD7DADDD276F}" destId="{CB0AB895-7A6F-480D-8021-46D7009BFE20}" srcOrd="3" destOrd="0" presId="urn:microsoft.com/office/officeart/2008/layout/HorizontalMultiLevelHierarchy"/>
    <dgm:cxn modelId="{E9698297-9214-44DC-97AE-98A12D7BD0BC}" type="presParOf" srcId="{CB0AB895-7A6F-480D-8021-46D7009BFE20}" destId="{B71A588F-F4CB-435A-9557-8096BE87A490}" srcOrd="0" destOrd="0" presId="urn:microsoft.com/office/officeart/2008/layout/HorizontalMultiLevelHierarchy"/>
    <dgm:cxn modelId="{01481DFE-2CE4-4A56-9171-27812DD7F7F4}" type="presParOf" srcId="{CB0AB895-7A6F-480D-8021-46D7009BFE20}" destId="{FFB41B87-E9D7-4BA7-AF47-65BF5444D9B6}" srcOrd="1" destOrd="0" presId="urn:microsoft.com/office/officeart/2008/layout/HorizontalMultiLevelHierarchy"/>
    <dgm:cxn modelId="{A883E929-A305-4046-A921-0F459A38E7DF}" type="presParOf" srcId="{BB832FF1-81B3-498E-8C5E-FD7DADDD276F}" destId="{E537908E-9D22-4D46-A712-AADA07B54043}" srcOrd="4" destOrd="0" presId="urn:microsoft.com/office/officeart/2008/layout/HorizontalMultiLevelHierarchy"/>
    <dgm:cxn modelId="{7C356888-6745-414A-B335-30AFD63D469A}" type="presParOf" srcId="{E537908E-9D22-4D46-A712-AADA07B54043}" destId="{4678DE36-6346-443F-B399-1AC3C57B7FD2}" srcOrd="0" destOrd="0" presId="urn:microsoft.com/office/officeart/2008/layout/HorizontalMultiLevelHierarchy"/>
    <dgm:cxn modelId="{ABF2E60B-BFB5-439E-A603-5B572667C833}" type="presParOf" srcId="{BB832FF1-81B3-498E-8C5E-FD7DADDD276F}" destId="{5F6D3A90-3A72-4F2D-9DB6-A98250775C7A}" srcOrd="5" destOrd="0" presId="urn:microsoft.com/office/officeart/2008/layout/HorizontalMultiLevelHierarchy"/>
    <dgm:cxn modelId="{8612C3E0-3EC5-4B37-84D8-8DC9CE7E1CFC}" type="presParOf" srcId="{5F6D3A90-3A72-4F2D-9DB6-A98250775C7A}" destId="{7A477F32-05A8-4010-BEB3-2F6777B31DD7}" srcOrd="0" destOrd="0" presId="urn:microsoft.com/office/officeart/2008/layout/HorizontalMultiLevelHierarchy"/>
    <dgm:cxn modelId="{10466C8F-EBC6-4FD5-BDCB-DF1D61CD2304}" type="presParOf" srcId="{5F6D3A90-3A72-4F2D-9DB6-A98250775C7A}" destId="{1E06481E-47A9-4518-A97F-13BE4B093664}" srcOrd="1" destOrd="0" presId="urn:microsoft.com/office/officeart/2008/layout/HorizontalMultiLevelHierarchy"/>
    <dgm:cxn modelId="{7061F6AB-3A77-4739-9246-60018BEFD4ED}" type="presParOf" srcId="{1E06481E-47A9-4518-A97F-13BE4B093664}" destId="{BEAB5E37-EE22-45E6-81D8-C0F515D504D5}" srcOrd="0" destOrd="0" presId="urn:microsoft.com/office/officeart/2008/layout/HorizontalMultiLevelHierarchy"/>
    <dgm:cxn modelId="{7EA58E17-2EF3-4524-8404-E4CCBE81C2CE}" type="presParOf" srcId="{BEAB5E37-EE22-45E6-81D8-C0F515D504D5}" destId="{7CE76215-DDEF-4CD0-B094-BFDDF23F8A28}" srcOrd="0" destOrd="0" presId="urn:microsoft.com/office/officeart/2008/layout/HorizontalMultiLevelHierarchy"/>
    <dgm:cxn modelId="{FBB6999E-8068-460E-ACC1-8A85C990789D}" type="presParOf" srcId="{1E06481E-47A9-4518-A97F-13BE4B093664}" destId="{9BE7E761-144A-4C26-9668-3C0BAD87B4B7}" srcOrd="1" destOrd="0" presId="urn:microsoft.com/office/officeart/2008/layout/HorizontalMultiLevelHierarchy"/>
    <dgm:cxn modelId="{21B99F4B-6007-4AED-A0DC-FA613083F792}" type="presParOf" srcId="{9BE7E761-144A-4C26-9668-3C0BAD87B4B7}" destId="{14F88145-68C1-4F5C-8182-4D00F112CD9E}" srcOrd="0" destOrd="0" presId="urn:microsoft.com/office/officeart/2008/layout/HorizontalMultiLevelHierarchy"/>
    <dgm:cxn modelId="{03A9B3A7-F4BE-4082-8BDF-EE89D4949765}" type="presParOf" srcId="{9BE7E761-144A-4C26-9668-3C0BAD87B4B7}" destId="{289F9B1D-BE93-44FB-A500-DA9B88456752}" srcOrd="1" destOrd="0" presId="urn:microsoft.com/office/officeart/2008/layout/HorizontalMultiLevelHierarchy"/>
    <dgm:cxn modelId="{0D90F4B5-3FBE-4F17-955B-6236328DF11D}" type="presParOf" srcId="{289F9B1D-BE93-44FB-A500-DA9B88456752}" destId="{2B454AFB-C1BB-4295-BA53-7A2EAB46A890}" srcOrd="0" destOrd="0" presId="urn:microsoft.com/office/officeart/2008/layout/HorizontalMultiLevelHierarchy"/>
    <dgm:cxn modelId="{F794E578-2640-4C44-B46D-8050DC15A8BA}" type="presParOf" srcId="{2B454AFB-C1BB-4295-BA53-7A2EAB46A890}" destId="{E6D626DA-313D-410A-9DD1-6C6EBD522EB6}" srcOrd="0" destOrd="0" presId="urn:microsoft.com/office/officeart/2008/layout/HorizontalMultiLevelHierarchy"/>
    <dgm:cxn modelId="{1C0B21A3-6912-40B2-B3A2-9C3EA268AA39}" type="presParOf" srcId="{289F9B1D-BE93-44FB-A500-DA9B88456752}" destId="{59AAE4AA-4B92-4F3C-8DC5-7F120C0FF64B}" srcOrd="1" destOrd="0" presId="urn:microsoft.com/office/officeart/2008/layout/HorizontalMultiLevelHierarchy"/>
    <dgm:cxn modelId="{8ACE2B0A-7426-46E4-878B-3E489FFD8C60}" type="presParOf" srcId="{59AAE4AA-4B92-4F3C-8DC5-7F120C0FF64B}" destId="{09693FC6-C2C6-4072-976C-6AB5EBCD878C}" srcOrd="0" destOrd="0" presId="urn:microsoft.com/office/officeart/2008/layout/HorizontalMultiLevelHierarchy"/>
    <dgm:cxn modelId="{DD2B1546-8DB5-431E-B6F7-D450F77C97DB}" type="presParOf" srcId="{59AAE4AA-4B92-4F3C-8DC5-7F120C0FF64B}" destId="{FACC6E3A-7E9B-47DA-B4CB-825938E546BA}" srcOrd="1" destOrd="0" presId="urn:microsoft.com/office/officeart/2008/layout/HorizontalMultiLevelHierarchy"/>
    <dgm:cxn modelId="{33B5B788-4652-463D-BB9C-1C32192877B7}" type="presParOf" srcId="{FACC6E3A-7E9B-47DA-B4CB-825938E546BA}" destId="{8489CCCC-357F-4B90-9075-7405F7AC231D}" srcOrd="0" destOrd="0" presId="urn:microsoft.com/office/officeart/2008/layout/HorizontalMultiLevelHierarchy"/>
    <dgm:cxn modelId="{F2CBF7F3-068B-45CB-9B6D-43C5C7F45AAA}" type="presParOf" srcId="{8489CCCC-357F-4B90-9075-7405F7AC231D}" destId="{E5C8DA1A-0D5F-46B5-AF97-785EB23B52A2}" srcOrd="0" destOrd="0" presId="urn:microsoft.com/office/officeart/2008/layout/HorizontalMultiLevelHierarchy"/>
    <dgm:cxn modelId="{9BB7011F-D33E-46CE-AF26-C8A4E67CC918}" type="presParOf" srcId="{FACC6E3A-7E9B-47DA-B4CB-825938E546BA}" destId="{61377924-0F2D-4564-861A-E2119D661641}" srcOrd="1" destOrd="0" presId="urn:microsoft.com/office/officeart/2008/layout/HorizontalMultiLevelHierarchy"/>
    <dgm:cxn modelId="{8155A2E0-E39F-487D-A472-29A8C10145EA}" type="presParOf" srcId="{61377924-0F2D-4564-861A-E2119D661641}" destId="{1C6609ED-72D0-45C9-8211-50B520D34AB4}" srcOrd="0" destOrd="0" presId="urn:microsoft.com/office/officeart/2008/layout/HorizontalMultiLevelHierarchy"/>
    <dgm:cxn modelId="{124494C4-98DB-4EDC-831A-6DC6CA5E42BE}" type="presParOf" srcId="{61377924-0F2D-4564-861A-E2119D661641}" destId="{5A40448C-5D16-4F1D-B838-0B555265DA56}" srcOrd="1" destOrd="0" presId="urn:microsoft.com/office/officeart/2008/layout/HorizontalMultiLevelHierarchy"/>
    <dgm:cxn modelId="{34176892-8B59-4770-A3D5-44B6EEBE3FDF}" type="presParOf" srcId="{1E06481E-47A9-4518-A97F-13BE4B093664}" destId="{DC418048-C196-4548-AD23-AA46C2ABE27E}" srcOrd="2" destOrd="0" presId="urn:microsoft.com/office/officeart/2008/layout/HorizontalMultiLevelHierarchy"/>
    <dgm:cxn modelId="{119EF52E-DFC8-45D9-BBF6-C5825578DF75}" type="presParOf" srcId="{DC418048-C196-4548-AD23-AA46C2ABE27E}" destId="{E944717E-EF7B-4C39-B4FE-985A08417506}" srcOrd="0" destOrd="0" presId="urn:microsoft.com/office/officeart/2008/layout/HorizontalMultiLevelHierarchy"/>
    <dgm:cxn modelId="{FD24F06B-9963-4DC5-9EB8-B60A196C5566}" type="presParOf" srcId="{1E06481E-47A9-4518-A97F-13BE4B093664}" destId="{B12859C9-2867-44AE-8633-249478FE43DF}" srcOrd="3" destOrd="0" presId="urn:microsoft.com/office/officeart/2008/layout/HorizontalMultiLevelHierarchy"/>
    <dgm:cxn modelId="{02BBD202-DFA1-4F7A-BB0B-737306FD9F78}" type="presParOf" srcId="{B12859C9-2867-44AE-8633-249478FE43DF}" destId="{9191F4D8-7D93-4216-9A8B-9AD1FB1C900C}" srcOrd="0" destOrd="0" presId="urn:microsoft.com/office/officeart/2008/layout/HorizontalMultiLevelHierarchy"/>
    <dgm:cxn modelId="{7655D857-ADD8-479C-A2E7-94AE237AB42B}" type="presParOf" srcId="{B12859C9-2867-44AE-8633-249478FE43DF}" destId="{D0F11DA3-9A78-4940-8818-DC7F721E5E74}" srcOrd="1" destOrd="0" presId="urn:microsoft.com/office/officeart/2008/layout/HorizontalMultiLevelHierarchy"/>
    <dgm:cxn modelId="{0BC89876-5AF5-41C2-9B81-84530CBB2EE7}" type="presParOf" srcId="{D0F11DA3-9A78-4940-8818-DC7F721E5E74}" destId="{DF65AF07-24B5-44D6-8AD0-D0AE5A9AA64C}" srcOrd="0" destOrd="0" presId="urn:microsoft.com/office/officeart/2008/layout/HorizontalMultiLevelHierarchy"/>
    <dgm:cxn modelId="{EC2A4A4A-1C7C-469E-8ED6-D6D95925E6BF}" type="presParOf" srcId="{DF65AF07-24B5-44D6-8AD0-D0AE5A9AA64C}" destId="{2B172F5D-3763-4393-BACD-ACD88B7098BE}" srcOrd="0" destOrd="0" presId="urn:microsoft.com/office/officeart/2008/layout/HorizontalMultiLevelHierarchy"/>
    <dgm:cxn modelId="{A8A514D7-1A9E-4DDE-A8AB-DD7CB521CF25}" type="presParOf" srcId="{D0F11DA3-9A78-4940-8818-DC7F721E5E74}" destId="{FAD7A183-0D11-461F-BA2D-B30CBA8A6287}" srcOrd="1" destOrd="0" presId="urn:microsoft.com/office/officeart/2008/layout/HorizontalMultiLevelHierarchy"/>
    <dgm:cxn modelId="{5B47664D-4A79-4406-A6FA-F4431F354F4A}" type="presParOf" srcId="{FAD7A183-0D11-461F-BA2D-B30CBA8A6287}" destId="{64738668-FE6B-4F01-B33F-1F16DB6481B3}" srcOrd="0" destOrd="0" presId="urn:microsoft.com/office/officeart/2008/layout/HorizontalMultiLevelHierarchy"/>
    <dgm:cxn modelId="{E949533C-F90E-412E-82E8-EDED0A52372B}" type="presParOf" srcId="{FAD7A183-0D11-461F-BA2D-B30CBA8A6287}" destId="{3DD64E91-1421-4333-991A-31E29507947A}" srcOrd="1" destOrd="0" presId="urn:microsoft.com/office/officeart/2008/layout/HorizontalMultiLevelHierarchy"/>
    <dgm:cxn modelId="{AE2495EC-578D-44A9-8041-87CEB1D2FAF5}" type="presParOf" srcId="{BB832FF1-81B3-498E-8C5E-FD7DADDD276F}" destId="{1CAE1590-156C-42D2-8CEF-4015D6845140}" srcOrd="6" destOrd="0" presId="urn:microsoft.com/office/officeart/2008/layout/HorizontalMultiLevelHierarchy"/>
    <dgm:cxn modelId="{3B815D7F-9727-44C8-A56C-F31C668ABACA}" type="presParOf" srcId="{1CAE1590-156C-42D2-8CEF-4015D6845140}" destId="{DB2E6726-E4D1-40F2-AB5C-F2CE4C0116BE}" srcOrd="0" destOrd="0" presId="urn:microsoft.com/office/officeart/2008/layout/HorizontalMultiLevelHierarchy"/>
    <dgm:cxn modelId="{1E47C8E8-1D8E-4636-801A-31B5F61FA747}" type="presParOf" srcId="{BB832FF1-81B3-498E-8C5E-FD7DADDD276F}" destId="{A0891796-D639-45CD-95BF-3C1BF6DD3FE8}" srcOrd="7" destOrd="0" presId="urn:microsoft.com/office/officeart/2008/layout/HorizontalMultiLevelHierarchy"/>
    <dgm:cxn modelId="{375DFD13-7D5C-4993-B844-2F94580A37B6}" type="presParOf" srcId="{A0891796-D639-45CD-95BF-3C1BF6DD3FE8}" destId="{A7A0E657-89B2-4AF9-AB4D-502A97094119}" srcOrd="0" destOrd="0" presId="urn:microsoft.com/office/officeart/2008/layout/HorizontalMultiLevelHierarchy"/>
    <dgm:cxn modelId="{CFCCDCAF-6852-42CC-8D8F-76180562383E}" type="presParOf" srcId="{A0891796-D639-45CD-95BF-3C1BF6DD3FE8}" destId="{B91DF230-E3AB-48C7-A0C3-BD76E452223E}" srcOrd="1" destOrd="0" presId="urn:microsoft.com/office/officeart/2008/layout/HorizontalMultiLevelHierarchy"/>
    <dgm:cxn modelId="{22A20F2E-82E4-47F9-9015-29FE477BAFED}" type="presParOf" srcId="{BB832FF1-81B3-498E-8C5E-FD7DADDD276F}" destId="{D528E324-FBCC-4691-AABA-D3F2C6AD8D7A}" srcOrd="8" destOrd="0" presId="urn:microsoft.com/office/officeart/2008/layout/HorizontalMultiLevelHierarchy"/>
    <dgm:cxn modelId="{5118CFF1-8839-4D66-981C-2913392DC9DB}" type="presParOf" srcId="{D528E324-FBCC-4691-AABA-D3F2C6AD8D7A}" destId="{3C0E6352-943E-4482-B838-A7228B693FAC}" srcOrd="0" destOrd="0" presId="urn:microsoft.com/office/officeart/2008/layout/HorizontalMultiLevelHierarchy"/>
    <dgm:cxn modelId="{18CD3751-6D9B-4B06-ABE8-29C5933F147C}" type="presParOf" srcId="{BB832FF1-81B3-498E-8C5E-FD7DADDD276F}" destId="{E7A4BBAC-0BE8-4419-B27B-A125F4616EDB}" srcOrd="9" destOrd="0" presId="urn:microsoft.com/office/officeart/2008/layout/HorizontalMultiLevelHierarchy"/>
    <dgm:cxn modelId="{B43D0D2D-1942-4B45-BB50-264F8FB5B20C}" type="presParOf" srcId="{E7A4BBAC-0BE8-4419-B27B-A125F4616EDB}" destId="{59AF2311-5F04-4922-A829-1546B144ED20}" srcOrd="0" destOrd="0" presId="urn:microsoft.com/office/officeart/2008/layout/HorizontalMultiLevelHierarchy"/>
    <dgm:cxn modelId="{B4CD7947-5EB9-4E51-AAAE-6F00101771EE}" type="presParOf" srcId="{E7A4BBAC-0BE8-4419-B27B-A125F4616EDB}" destId="{5EC018F9-715C-4307-907D-32089E3DFD66}" srcOrd="1" destOrd="0" presId="urn:microsoft.com/office/officeart/2008/layout/HorizontalMultiLevelHierarchy"/>
    <dgm:cxn modelId="{2ED4C2FC-C851-4CAA-A4D4-1D6AF0A01B65}" type="presParOf" srcId="{5EC018F9-715C-4307-907D-32089E3DFD66}" destId="{1F7333B2-044B-4232-8B85-6FC920A536BA}" srcOrd="0" destOrd="0" presId="urn:microsoft.com/office/officeart/2008/layout/HorizontalMultiLevelHierarchy"/>
    <dgm:cxn modelId="{8A9A9F1B-DB10-4038-919A-8DACC130D894}" type="presParOf" srcId="{1F7333B2-044B-4232-8B85-6FC920A536BA}" destId="{E335D94E-BF14-44A5-B112-567DD390FB5B}" srcOrd="0" destOrd="0" presId="urn:microsoft.com/office/officeart/2008/layout/HorizontalMultiLevelHierarchy"/>
    <dgm:cxn modelId="{442DB902-BDB4-4C61-A664-45961694142B}" type="presParOf" srcId="{5EC018F9-715C-4307-907D-32089E3DFD66}" destId="{278D8BEC-5666-4100-86C0-326DC600B7FB}" srcOrd="1" destOrd="0" presId="urn:microsoft.com/office/officeart/2008/layout/HorizontalMultiLevelHierarchy"/>
    <dgm:cxn modelId="{A197BE4B-D06D-48EE-A8A8-B0708E7A0F4A}" type="presParOf" srcId="{278D8BEC-5666-4100-86C0-326DC600B7FB}" destId="{BA0F7ECE-4E1C-4EE2-832B-FFA22B3D7B1B}" srcOrd="0" destOrd="0" presId="urn:microsoft.com/office/officeart/2008/layout/HorizontalMultiLevelHierarchy"/>
    <dgm:cxn modelId="{ACF0F2EF-B597-48D4-B611-1B3075A4F8D8}" type="presParOf" srcId="{278D8BEC-5666-4100-86C0-326DC600B7FB}" destId="{EFFA498D-A61E-4531-BE94-24CEF2E3566A}" srcOrd="1" destOrd="0" presId="urn:microsoft.com/office/officeart/2008/layout/HorizontalMultiLevelHierarchy"/>
    <dgm:cxn modelId="{7E0B245D-6EB7-4CF4-A6CB-BFD205B61CF7}" type="presParOf" srcId="{5EC018F9-715C-4307-907D-32089E3DFD66}" destId="{03424C5C-1197-4DFC-891E-CBC40D6B0080}" srcOrd="2" destOrd="0" presId="urn:microsoft.com/office/officeart/2008/layout/HorizontalMultiLevelHierarchy"/>
    <dgm:cxn modelId="{F33B66EE-1354-434D-BFC6-9C3BFAE42C86}" type="presParOf" srcId="{03424C5C-1197-4DFC-891E-CBC40D6B0080}" destId="{E7637269-9E4E-4EBF-B2A5-EE68F368D686}" srcOrd="0" destOrd="0" presId="urn:microsoft.com/office/officeart/2008/layout/HorizontalMultiLevelHierarchy"/>
    <dgm:cxn modelId="{DBDC213B-85E0-483D-875E-F66871FFFE0C}" type="presParOf" srcId="{5EC018F9-715C-4307-907D-32089E3DFD66}" destId="{2171FDB0-12B1-41C1-A455-569E5061C025}" srcOrd="3" destOrd="0" presId="urn:microsoft.com/office/officeart/2008/layout/HorizontalMultiLevelHierarchy"/>
    <dgm:cxn modelId="{9149127A-8840-4091-AA23-96466A5894BA}" type="presParOf" srcId="{2171FDB0-12B1-41C1-A455-569E5061C025}" destId="{FB4A7F63-A18C-4DB5-8991-8B514F854F7C}" srcOrd="0" destOrd="0" presId="urn:microsoft.com/office/officeart/2008/layout/HorizontalMultiLevelHierarchy"/>
    <dgm:cxn modelId="{D969A837-8272-4E28-B369-791E589EBBDD}" type="presParOf" srcId="{2171FDB0-12B1-41C1-A455-569E5061C025}" destId="{4E26B06D-D0DC-4572-AEF3-3F02519BCEDA}" srcOrd="1" destOrd="0" presId="urn:microsoft.com/office/officeart/2008/layout/HorizontalMultiLevelHierarchy"/>
    <dgm:cxn modelId="{F6AAF176-0C6E-4EAA-868D-91473152B45F}" type="presParOf" srcId="{5EC018F9-715C-4307-907D-32089E3DFD66}" destId="{FEF8A983-C036-48BE-9194-651BF8B212FE}" srcOrd="4" destOrd="0" presId="urn:microsoft.com/office/officeart/2008/layout/HorizontalMultiLevelHierarchy"/>
    <dgm:cxn modelId="{7FB397B9-9BC5-4393-99A2-476BA7FE5A72}" type="presParOf" srcId="{FEF8A983-C036-48BE-9194-651BF8B212FE}" destId="{A8C84A9E-61B8-47AA-B496-D263ACCEEA6A}" srcOrd="0" destOrd="0" presId="urn:microsoft.com/office/officeart/2008/layout/HorizontalMultiLevelHierarchy"/>
    <dgm:cxn modelId="{0E7229A7-D22E-4923-8A4C-D96B9B586939}" type="presParOf" srcId="{5EC018F9-715C-4307-907D-32089E3DFD66}" destId="{934E5BF6-421A-4773-8B80-6A9E02CD7E39}" srcOrd="5" destOrd="0" presId="urn:microsoft.com/office/officeart/2008/layout/HorizontalMultiLevelHierarchy"/>
    <dgm:cxn modelId="{BC700C17-EAB6-42DB-878F-FB8513FA0D4A}" type="presParOf" srcId="{934E5BF6-421A-4773-8B80-6A9E02CD7E39}" destId="{E3BDB28E-4353-4045-8DC4-9DF8849C0219}" srcOrd="0" destOrd="0" presId="urn:microsoft.com/office/officeart/2008/layout/HorizontalMultiLevelHierarchy"/>
    <dgm:cxn modelId="{72D742E2-BAE8-4693-82A3-F2EEF0462C32}" type="presParOf" srcId="{934E5BF6-421A-4773-8B80-6A9E02CD7E39}" destId="{D109B2F9-5907-4ED3-AA85-4E1AD752457D}" srcOrd="1" destOrd="0" presId="urn:microsoft.com/office/officeart/2008/layout/HorizontalMultiLevelHierarchy"/>
    <dgm:cxn modelId="{D19D6BA3-8A8F-4CEF-A2D3-A8ACFEA2A218}" type="presParOf" srcId="{BB832FF1-81B3-498E-8C5E-FD7DADDD276F}" destId="{2686B948-8A3A-4AF8-BF4E-69ED1EB21C54}" srcOrd="10" destOrd="0" presId="urn:microsoft.com/office/officeart/2008/layout/HorizontalMultiLevelHierarchy"/>
    <dgm:cxn modelId="{C6116D3D-211A-4BED-BF39-6371050CD658}" type="presParOf" srcId="{2686B948-8A3A-4AF8-BF4E-69ED1EB21C54}" destId="{8A50EBD1-25A4-441B-B524-95DB91C92D4E}" srcOrd="0" destOrd="0" presId="urn:microsoft.com/office/officeart/2008/layout/HorizontalMultiLevelHierarchy"/>
    <dgm:cxn modelId="{98A651EF-6547-47E6-B224-A7CECF1F523F}" type="presParOf" srcId="{BB832FF1-81B3-498E-8C5E-FD7DADDD276F}" destId="{B52936BC-BEE4-48D5-BB16-A05FC87330E3}" srcOrd="11" destOrd="0" presId="urn:microsoft.com/office/officeart/2008/layout/HorizontalMultiLevelHierarchy"/>
    <dgm:cxn modelId="{3F5D4B24-2472-4C09-BF09-4CEB4C9652FF}" type="presParOf" srcId="{B52936BC-BEE4-48D5-BB16-A05FC87330E3}" destId="{F8AB5E13-EB62-4463-B8C4-D481B68E344C}" srcOrd="0" destOrd="0" presId="urn:microsoft.com/office/officeart/2008/layout/HorizontalMultiLevelHierarchy"/>
    <dgm:cxn modelId="{50C0DF3F-B03A-42BA-B652-54629F0D1329}" type="presParOf" srcId="{B52936BC-BEE4-48D5-BB16-A05FC87330E3}" destId="{CBB454F0-61F3-4031-BAE6-821A2750C7A5}" srcOrd="1" destOrd="0" presId="urn:microsoft.com/office/officeart/2008/layout/HorizontalMultiLevelHierarchy"/>
    <dgm:cxn modelId="{993759DD-8F95-4EA5-BD57-9CA8F4E2DAB5}" type="presParOf" srcId="{BB832FF1-81B3-498E-8C5E-FD7DADDD276F}" destId="{4880E8D5-729C-4B99-922F-0CBF8FA389C5}" srcOrd="12" destOrd="0" presId="urn:microsoft.com/office/officeart/2008/layout/HorizontalMultiLevelHierarchy"/>
    <dgm:cxn modelId="{D8799C32-74C2-4768-8F57-45E4D7292F4E}" type="presParOf" srcId="{4880E8D5-729C-4B99-922F-0CBF8FA389C5}" destId="{E3C36EE7-D18E-4C7B-8545-29E6BED35C8D}" srcOrd="0" destOrd="0" presId="urn:microsoft.com/office/officeart/2008/layout/HorizontalMultiLevelHierarchy"/>
    <dgm:cxn modelId="{927B517B-DC72-4039-9260-2FA5B9A3B5B5}" type="presParOf" srcId="{BB832FF1-81B3-498E-8C5E-FD7DADDD276F}" destId="{4DF833F7-D2C7-4916-AB69-D7765450CE2A}" srcOrd="13" destOrd="0" presId="urn:microsoft.com/office/officeart/2008/layout/HorizontalMultiLevelHierarchy"/>
    <dgm:cxn modelId="{DE288CEB-CEBA-4556-8444-461A5F8AB3F9}" type="presParOf" srcId="{4DF833F7-D2C7-4916-AB69-D7765450CE2A}" destId="{0FE3EE17-6178-4D14-BA69-FB7F4E82038E}" srcOrd="0" destOrd="0" presId="urn:microsoft.com/office/officeart/2008/layout/HorizontalMultiLevelHierarchy"/>
    <dgm:cxn modelId="{4AA6EB99-D9DC-463A-84C6-C8FBC6C41775}" type="presParOf" srcId="{4DF833F7-D2C7-4916-AB69-D7765450CE2A}" destId="{9A735CA7-8955-4C09-85AE-B754089729D6}" srcOrd="1" destOrd="0" presId="urn:microsoft.com/office/officeart/2008/layout/HorizontalMultiLevelHierarchy"/>
  </dgm:cxnLst>
  <dgm:bg/>
  <dgm:whole>
    <a:ln w="1905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10C1-8AAA-462D-AB97-A28C63C2BC29}">
      <dsp:nvSpPr>
        <dsp:cNvPr id="0" name=""/>
        <dsp:cNvSpPr/>
      </dsp:nvSpPr>
      <dsp:spPr>
        <a:xfrm rot="4056523">
          <a:off x="3297451" y="1003602"/>
          <a:ext cx="4677714" cy="3262122"/>
        </a:xfrm>
        <a:prstGeom prst="swooshArrow">
          <a:avLst>
            <a:gd name="adj1" fmla="val 16310"/>
            <a:gd name="adj2" fmla="val 31370"/>
          </a:avLst>
        </a:prstGeom>
        <a:solidFill>
          <a:schemeClr val="bg1"/>
        </a:solidFill>
        <a:ln w="38100">
          <a:solidFill>
            <a:srgbClr val="002060"/>
          </a:solidFill>
        </a:ln>
        <a:effectLst/>
      </dsp:spPr>
      <dsp:style>
        <a:lnRef idx="0">
          <a:scrgbClr r="0" g="0" b="0"/>
        </a:lnRef>
        <a:fillRef idx="3">
          <a:scrgbClr r="0" g="0" b="0"/>
        </a:fillRef>
        <a:effectRef idx="2">
          <a:scrgbClr r="0" g="0" b="0"/>
        </a:effectRef>
        <a:fontRef idx="minor">
          <a:schemeClr val="lt1"/>
        </a:fontRef>
      </dsp:style>
    </dsp:sp>
    <dsp:sp modelId="{CCB86B68-9A86-435C-9AB3-4ABB5710EF90}">
      <dsp:nvSpPr>
        <dsp:cNvPr id="0" name=""/>
        <dsp:cNvSpPr/>
      </dsp:nvSpPr>
      <dsp:spPr>
        <a:xfrm flipH="1">
          <a:off x="4792980" y="1437108"/>
          <a:ext cx="99499" cy="95089"/>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893B3307-5258-4902-8373-D855DAF0C3D0}">
      <dsp:nvSpPr>
        <dsp:cNvPr id="0" name=""/>
        <dsp:cNvSpPr/>
      </dsp:nvSpPr>
      <dsp:spPr>
        <a:xfrm>
          <a:off x="5439786" y="1815918"/>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A65116BC-9D5F-48D0-9985-4AB6047E1A54}">
      <dsp:nvSpPr>
        <dsp:cNvPr id="0" name=""/>
        <dsp:cNvSpPr/>
      </dsp:nvSpPr>
      <dsp:spPr>
        <a:xfrm>
          <a:off x="6342567" y="2675741"/>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B09EAB3E-6BA7-49D3-B375-09241D2829AD}">
      <dsp:nvSpPr>
        <dsp:cNvPr id="0" name=""/>
        <dsp:cNvSpPr/>
      </dsp:nvSpPr>
      <dsp:spPr>
        <a:xfrm>
          <a:off x="1397757" y="359803"/>
          <a:ext cx="6497365" cy="434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marL="0" lvl="0" indent="0" algn="r" defTabSz="889000">
            <a:lnSpc>
              <a:spcPct val="90000"/>
            </a:lnSpc>
            <a:spcBef>
              <a:spcPct val="0"/>
            </a:spcBef>
            <a:spcAft>
              <a:spcPct val="35000"/>
            </a:spcAft>
            <a:buNone/>
          </a:pPr>
          <a:r>
            <a:rPr lang="en-US" sz="2000" kern="1200" dirty="0"/>
            <a:t>Development of the provisions for the new ADAS use cases</a:t>
          </a:r>
          <a:endParaRPr lang="ru-RU" sz="2000" kern="1200" dirty="0"/>
        </a:p>
      </dsp:txBody>
      <dsp:txXfrm>
        <a:off x="1397757" y="359803"/>
        <a:ext cx="6497365" cy="434837"/>
      </dsp:txXfrm>
    </dsp:sp>
    <dsp:sp modelId="{DD8F431E-6C36-49E8-8623-6FEB140690AB}">
      <dsp:nvSpPr>
        <dsp:cNvPr id="0" name=""/>
        <dsp:cNvSpPr/>
      </dsp:nvSpPr>
      <dsp:spPr>
        <a:xfrm>
          <a:off x="1467807" y="1333256"/>
          <a:ext cx="2764402" cy="609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en-US" sz="1600" kern="1200" dirty="0"/>
            <a:t>Analysis of ADAS use cases and associated requirements</a:t>
          </a:r>
          <a:endParaRPr lang="ru-RU" sz="1600" kern="1200" dirty="0"/>
        </a:p>
      </dsp:txBody>
      <dsp:txXfrm>
        <a:off x="1467807" y="1333256"/>
        <a:ext cx="2764402" cy="609474"/>
      </dsp:txXfrm>
    </dsp:sp>
    <dsp:sp modelId="{A55D7D59-13ED-433A-AFC3-EB96958A1BCF}">
      <dsp:nvSpPr>
        <dsp:cNvPr id="0" name=""/>
        <dsp:cNvSpPr/>
      </dsp:nvSpPr>
      <dsp:spPr>
        <a:xfrm>
          <a:off x="5564970" y="1012939"/>
          <a:ext cx="2563029"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Development of the definitions, classification and  scope of regulatory activities</a:t>
          </a:r>
          <a:endParaRPr lang="ru-RU" sz="1600" kern="1200" dirty="0"/>
        </a:p>
      </dsp:txBody>
      <dsp:txXfrm>
        <a:off x="5564970" y="1012939"/>
        <a:ext cx="2563029" cy="866986"/>
      </dsp:txXfrm>
    </dsp:sp>
    <dsp:sp modelId="{DB5F2720-31F5-42D3-A0FB-2C6BA46FFD9C}">
      <dsp:nvSpPr>
        <dsp:cNvPr id="0" name=""/>
        <dsp:cNvSpPr/>
      </dsp:nvSpPr>
      <dsp:spPr>
        <a:xfrm>
          <a:off x="3176559" y="2556605"/>
          <a:ext cx="2863169" cy="560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r" defTabSz="711200">
            <a:lnSpc>
              <a:spcPct val="90000"/>
            </a:lnSpc>
            <a:spcBef>
              <a:spcPct val="0"/>
            </a:spcBef>
            <a:spcAft>
              <a:spcPct val="35000"/>
            </a:spcAft>
            <a:buNone/>
          </a:pPr>
          <a:r>
            <a:rPr lang="en-US" sz="1600" kern="1200" dirty="0"/>
            <a:t>Development  of the high-level regulatory items for ADAS</a:t>
          </a:r>
          <a:endParaRPr lang="ru-RU" sz="1600" kern="1200" dirty="0"/>
        </a:p>
      </dsp:txBody>
      <dsp:txXfrm>
        <a:off x="3176559" y="2556605"/>
        <a:ext cx="2863169" cy="560758"/>
      </dsp:txXfrm>
    </dsp:sp>
    <dsp:sp modelId="{2EEE6439-8865-4751-8A83-AFF33255B3C9}">
      <dsp:nvSpPr>
        <dsp:cNvPr id="0" name=""/>
        <dsp:cNvSpPr/>
      </dsp:nvSpPr>
      <dsp:spPr>
        <a:xfrm>
          <a:off x="4600611" y="4551680"/>
          <a:ext cx="3604930"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90000"/>
            </a:lnSpc>
            <a:spcBef>
              <a:spcPct val="0"/>
            </a:spcBef>
            <a:spcAft>
              <a:spcPct val="35000"/>
            </a:spcAft>
            <a:buNone/>
          </a:pPr>
          <a:r>
            <a:rPr lang="en-US" sz="2000" kern="1200" dirty="0"/>
            <a:t>New UN Regulation </a:t>
          </a:r>
          <a:br>
            <a:rPr lang="en-US" sz="2000" kern="1200" dirty="0"/>
          </a:br>
          <a:r>
            <a:rPr lang="en-US" sz="2000" kern="1200" dirty="0"/>
            <a:t>on longitudinal + lateral control on a sustained basis</a:t>
          </a:r>
          <a:endParaRPr lang="ru-RU" sz="2000" kern="1200" dirty="0"/>
        </a:p>
      </dsp:txBody>
      <dsp:txXfrm>
        <a:off x="4600611" y="4551680"/>
        <a:ext cx="3604930" cy="866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10C1-8AAA-462D-AB97-A28C63C2BC29}">
      <dsp:nvSpPr>
        <dsp:cNvPr id="0" name=""/>
        <dsp:cNvSpPr/>
      </dsp:nvSpPr>
      <dsp:spPr>
        <a:xfrm rot="4056523">
          <a:off x="3120163" y="894741"/>
          <a:ext cx="4677714" cy="3262122"/>
        </a:xfrm>
        <a:prstGeom prst="swooshArrow">
          <a:avLst>
            <a:gd name="adj1" fmla="val 16310"/>
            <a:gd name="adj2" fmla="val 31370"/>
          </a:avLst>
        </a:prstGeom>
        <a:noFill/>
        <a:ln w="38100">
          <a:solidFill>
            <a:srgbClr val="002060"/>
          </a:solidFill>
        </a:ln>
        <a:effectLst/>
      </dsp:spPr>
      <dsp:style>
        <a:lnRef idx="0">
          <a:scrgbClr r="0" g="0" b="0"/>
        </a:lnRef>
        <a:fillRef idx="3">
          <a:scrgbClr r="0" g="0" b="0"/>
        </a:fillRef>
        <a:effectRef idx="2">
          <a:scrgbClr r="0" g="0" b="0"/>
        </a:effectRef>
        <a:fontRef idx="minor">
          <a:schemeClr val="lt1"/>
        </a:fontRef>
      </dsp:style>
    </dsp:sp>
    <dsp:sp modelId="{CCB86B68-9A86-435C-9AB3-4ABB5710EF90}">
      <dsp:nvSpPr>
        <dsp:cNvPr id="0" name=""/>
        <dsp:cNvSpPr/>
      </dsp:nvSpPr>
      <dsp:spPr>
        <a:xfrm flipH="1">
          <a:off x="5073649" y="1562264"/>
          <a:ext cx="118430" cy="116558"/>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893B3307-5258-4902-8373-D855DAF0C3D0}">
      <dsp:nvSpPr>
        <dsp:cNvPr id="0" name=""/>
        <dsp:cNvSpPr/>
      </dsp:nvSpPr>
      <dsp:spPr>
        <a:xfrm>
          <a:off x="6374827" y="2744400"/>
          <a:ext cx="118126" cy="118126"/>
        </a:xfrm>
        <a:prstGeom prst="ellipse">
          <a:avLst/>
        </a:prstGeom>
        <a:solidFill>
          <a:srgbClr val="002060"/>
        </a:solidFill>
        <a:ln>
          <a:noFill/>
        </a:ln>
        <a:effectLst/>
      </dsp:spPr>
      <dsp:style>
        <a:lnRef idx="0">
          <a:scrgbClr r="0" g="0" b="0"/>
        </a:lnRef>
        <a:fillRef idx="3">
          <a:scrgbClr r="0" g="0" b="0"/>
        </a:fillRef>
        <a:effectRef idx="2">
          <a:scrgbClr r="0" g="0" b="0"/>
        </a:effectRef>
        <a:fontRef idx="minor"/>
      </dsp:style>
    </dsp:sp>
    <dsp:sp modelId="{B09EAB3E-6BA7-49D3-B375-09241D2829AD}">
      <dsp:nvSpPr>
        <dsp:cNvPr id="0" name=""/>
        <dsp:cNvSpPr/>
      </dsp:nvSpPr>
      <dsp:spPr>
        <a:xfrm>
          <a:off x="6" y="282971"/>
          <a:ext cx="5153903" cy="344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b" anchorCtr="0">
          <a:noAutofit/>
        </a:bodyPr>
        <a:lstStyle/>
        <a:p>
          <a:pPr marL="0" lvl="0" indent="0" algn="r" defTabSz="844550">
            <a:lnSpc>
              <a:spcPct val="90000"/>
            </a:lnSpc>
            <a:spcBef>
              <a:spcPct val="0"/>
            </a:spcBef>
            <a:spcAft>
              <a:spcPct val="35000"/>
            </a:spcAft>
            <a:buNone/>
          </a:pPr>
          <a:r>
            <a:rPr lang="en-US" sz="1900" kern="1200" dirty="0"/>
            <a:t>Working on the pending proposals for UN R 79</a:t>
          </a:r>
          <a:endParaRPr lang="ru-RU" sz="1900" kern="1200" dirty="0"/>
        </a:p>
      </dsp:txBody>
      <dsp:txXfrm>
        <a:off x="6" y="282971"/>
        <a:ext cx="5153903" cy="344046"/>
      </dsp:txXfrm>
    </dsp:sp>
    <dsp:sp modelId="{DD8F431E-6C36-49E8-8623-6FEB140690AB}">
      <dsp:nvSpPr>
        <dsp:cNvPr id="0" name=""/>
        <dsp:cNvSpPr/>
      </dsp:nvSpPr>
      <dsp:spPr>
        <a:xfrm>
          <a:off x="1503814" y="1293678"/>
          <a:ext cx="3039872"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r" defTabSz="844550">
            <a:lnSpc>
              <a:spcPct val="90000"/>
            </a:lnSpc>
            <a:spcBef>
              <a:spcPct val="0"/>
            </a:spcBef>
            <a:spcAft>
              <a:spcPct val="35000"/>
            </a:spcAft>
            <a:buNone/>
          </a:pPr>
          <a:r>
            <a:rPr lang="en-GB" sz="1900" kern="1200" dirty="0"/>
            <a:t>Finding open issues </a:t>
          </a:r>
          <a:r>
            <a:rPr lang="en-US" sz="1900" kern="1200" dirty="0"/>
            <a:t>hindering to adopt the proposals </a:t>
          </a:r>
          <a:endParaRPr lang="ru-RU" sz="1900" kern="1200" dirty="0"/>
        </a:p>
      </dsp:txBody>
      <dsp:txXfrm>
        <a:off x="1503814" y="1293678"/>
        <a:ext cx="3039872" cy="866986"/>
      </dsp:txXfrm>
    </dsp:sp>
    <dsp:sp modelId="{A55D7D59-13ED-433A-AFC3-EB96958A1BCF}">
      <dsp:nvSpPr>
        <dsp:cNvPr id="0" name=""/>
        <dsp:cNvSpPr/>
      </dsp:nvSpPr>
      <dsp:spPr>
        <a:xfrm>
          <a:off x="2760627" y="2491312"/>
          <a:ext cx="2980266"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r" defTabSz="844550">
            <a:lnSpc>
              <a:spcPct val="90000"/>
            </a:lnSpc>
            <a:spcBef>
              <a:spcPct val="0"/>
            </a:spcBef>
            <a:spcAft>
              <a:spcPct val="35000"/>
            </a:spcAft>
            <a:buNone/>
          </a:pPr>
          <a:r>
            <a:rPr lang="en-GB" sz="1900" kern="1200" dirty="0"/>
            <a:t>Proposals on how to resolve open issues</a:t>
          </a:r>
          <a:endParaRPr lang="ru-RU" sz="1900" kern="1200" dirty="0"/>
        </a:p>
      </dsp:txBody>
      <dsp:txXfrm>
        <a:off x="2760627" y="2491312"/>
        <a:ext cx="2980266" cy="866986"/>
      </dsp:txXfrm>
    </dsp:sp>
    <dsp:sp modelId="{8B882E40-21C3-4AFB-8A38-5FCD3F7C91B9}">
      <dsp:nvSpPr>
        <dsp:cNvPr id="0" name=""/>
        <dsp:cNvSpPr/>
      </dsp:nvSpPr>
      <dsp:spPr>
        <a:xfrm>
          <a:off x="4801126" y="4551680"/>
          <a:ext cx="2980266" cy="86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t" anchorCtr="0">
          <a:noAutofit/>
        </a:bodyPr>
        <a:lstStyle/>
        <a:p>
          <a:pPr marL="0" lvl="0" indent="0" algn="ctr" defTabSz="844550">
            <a:lnSpc>
              <a:spcPct val="90000"/>
            </a:lnSpc>
            <a:spcBef>
              <a:spcPct val="0"/>
            </a:spcBef>
            <a:spcAft>
              <a:spcPct val="35000"/>
            </a:spcAft>
            <a:buNone/>
          </a:pPr>
          <a:r>
            <a:rPr lang="en-US" sz="1900" kern="1200" dirty="0"/>
            <a:t>Drafting the amended proposals to UN R 79</a:t>
          </a:r>
          <a:endParaRPr lang="ru-RU" sz="1900" kern="1200" dirty="0"/>
        </a:p>
      </dsp:txBody>
      <dsp:txXfrm>
        <a:off x="4801126" y="4551680"/>
        <a:ext cx="2980266" cy="8669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F4543-6EB1-4EC1-998A-22FB2F25E851}">
      <dsp:nvSpPr>
        <dsp:cNvPr id="0" name=""/>
        <dsp:cNvSpPr/>
      </dsp:nvSpPr>
      <dsp:spPr>
        <a:xfrm>
          <a:off x="4101852" y="4047004"/>
          <a:ext cx="544489" cy="518759"/>
        </a:xfrm>
        <a:custGeom>
          <a:avLst/>
          <a:gdLst/>
          <a:ahLst/>
          <a:cxnLst/>
          <a:rect l="0" t="0" r="0" b="0"/>
          <a:pathLst>
            <a:path>
              <a:moveTo>
                <a:pt x="0" y="0"/>
              </a:moveTo>
              <a:lnTo>
                <a:pt x="272244" y="0"/>
              </a:lnTo>
              <a:lnTo>
                <a:pt x="272244" y="518759"/>
              </a:lnTo>
              <a:lnTo>
                <a:pt x="544489" y="5187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55295" y="4287582"/>
        <a:ext cx="37602" cy="37602"/>
      </dsp:txXfrm>
    </dsp:sp>
    <dsp:sp modelId="{26C684BA-8624-419D-9882-FDB3DAF9270F}">
      <dsp:nvSpPr>
        <dsp:cNvPr id="0" name=""/>
        <dsp:cNvSpPr/>
      </dsp:nvSpPr>
      <dsp:spPr>
        <a:xfrm>
          <a:off x="4101852" y="3528244"/>
          <a:ext cx="544489" cy="518759"/>
        </a:xfrm>
        <a:custGeom>
          <a:avLst/>
          <a:gdLst/>
          <a:ahLst/>
          <a:cxnLst/>
          <a:rect l="0" t="0" r="0" b="0"/>
          <a:pathLst>
            <a:path>
              <a:moveTo>
                <a:pt x="0" y="518759"/>
              </a:moveTo>
              <a:lnTo>
                <a:pt x="272244" y="518759"/>
              </a:lnTo>
              <a:lnTo>
                <a:pt x="272244" y="0"/>
              </a:lnTo>
              <a:lnTo>
                <a:pt x="54448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55295" y="3768823"/>
        <a:ext cx="37602" cy="37602"/>
      </dsp:txXfrm>
    </dsp:sp>
    <dsp:sp modelId="{4F3C77A4-1BC8-4A3E-A8C0-1309E0566C32}">
      <dsp:nvSpPr>
        <dsp:cNvPr id="0" name=""/>
        <dsp:cNvSpPr/>
      </dsp:nvSpPr>
      <dsp:spPr>
        <a:xfrm>
          <a:off x="834913" y="2750105"/>
          <a:ext cx="544489" cy="1296898"/>
        </a:xfrm>
        <a:custGeom>
          <a:avLst/>
          <a:gdLst/>
          <a:ahLst/>
          <a:cxnLst/>
          <a:rect l="0" t="0" r="0" b="0"/>
          <a:pathLst>
            <a:path>
              <a:moveTo>
                <a:pt x="0" y="0"/>
              </a:moveTo>
              <a:lnTo>
                <a:pt x="272244" y="0"/>
              </a:lnTo>
              <a:lnTo>
                <a:pt x="272244" y="1296898"/>
              </a:lnTo>
              <a:lnTo>
                <a:pt x="544489" y="12968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071993" y="3363390"/>
        <a:ext cx="70328" cy="70328"/>
      </dsp:txXfrm>
    </dsp:sp>
    <dsp:sp modelId="{13904F27-1E48-4E71-A939-AB25C46D284F}">
      <dsp:nvSpPr>
        <dsp:cNvPr id="0" name=""/>
        <dsp:cNvSpPr/>
      </dsp:nvSpPr>
      <dsp:spPr>
        <a:xfrm>
          <a:off x="4101852" y="1453207"/>
          <a:ext cx="544489" cy="1037518"/>
        </a:xfrm>
        <a:custGeom>
          <a:avLst/>
          <a:gdLst/>
          <a:ahLst/>
          <a:cxnLst/>
          <a:rect l="0" t="0" r="0" b="0"/>
          <a:pathLst>
            <a:path>
              <a:moveTo>
                <a:pt x="0" y="0"/>
              </a:moveTo>
              <a:lnTo>
                <a:pt x="272244" y="0"/>
              </a:lnTo>
              <a:lnTo>
                <a:pt x="272244" y="1037518"/>
              </a:lnTo>
              <a:lnTo>
                <a:pt x="544489" y="10375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44804" y="1942673"/>
        <a:ext cx="58585" cy="58585"/>
      </dsp:txXfrm>
    </dsp:sp>
    <dsp:sp modelId="{4B6D8E82-AE18-49BB-AEED-5FA1FBEDA3FD}">
      <dsp:nvSpPr>
        <dsp:cNvPr id="0" name=""/>
        <dsp:cNvSpPr/>
      </dsp:nvSpPr>
      <dsp:spPr>
        <a:xfrm>
          <a:off x="7368790" y="1453207"/>
          <a:ext cx="544489" cy="518759"/>
        </a:xfrm>
        <a:custGeom>
          <a:avLst/>
          <a:gdLst/>
          <a:ahLst/>
          <a:cxnLst/>
          <a:rect l="0" t="0" r="0" b="0"/>
          <a:pathLst>
            <a:path>
              <a:moveTo>
                <a:pt x="0" y="0"/>
              </a:moveTo>
              <a:lnTo>
                <a:pt x="272244" y="0"/>
              </a:lnTo>
              <a:lnTo>
                <a:pt x="272244" y="518759"/>
              </a:lnTo>
              <a:lnTo>
                <a:pt x="544489" y="5187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622234" y="1693785"/>
        <a:ext cx="37602" cy="37602"/>
      </dsp:txXfrm>
    </dsp:sp>
    <dsp:sp modelId="{DF3CD800-8A5D-4382-BCFD-2F2CEF5F8E09}">
      <dsp:nvSpPr>
        <dsp:cNvPr id="0" name=""/>
        <dsp:cNvSpPr/>
      </dsp:nvSpPr>
      <dsp:spPr>
        <a:xfrm>
          <a:off x="7368790" y="934447"/>
          <a:ext cx="544489" cy="518759"/>
        </a:xfrm>
        <a:custGeom>
          <a:avLst/>
          <a:gdLst/>
          <a:ahLst/>
          <a:cxnLst/>
          <a:rect l="0" t="0" r="0" b="0"/>
          <a:pathLst>
            <a:path>
              <a:moveTo>
                <a:pt x="0" y="518759"/>
              </a:moveTo>
              <a:lnTo>
                <a:pt x="272244" y="518759"/>
              </a:lnTo>
              <a:lnTo>
                <a:pt x="272244" y="0"/>
              </a:lnTo>
              <a:lnTo>
                <a:pt x="54448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622234" y="1175026"/>
        <a:ext cx="37602" cy="37602"/>
      </dsp:txXfrm>
    </dsp:sp>
    <dsp:sp modelId="{BFB62895-2CA7-4885-8410-1465471D2133}">
      <dsp:nvSpPr>
        <dsp:cNvPr id="0" name=""/>
        <dsp:cNvSpPr/>
      </dsp:nvSpPr>
      <dsp:spPr>
        <a:xfrm>
          <a:off x="4101852" y="1407487"/>
          <a:ext cx="544489" cy="91440"/>
        </a:xfrm>
        <a:custGeom>
          <a:avLst/>
          <a:gdLst/>
          <a:ahLst/>
          <a:cxnLst/>
          <a:rect l="0" t="0" r="0" b="0"/>
          <a:pathLst>
            <a:path>
              <a:moveTo>
                <a:pt x="0" y="45720"/>
              </a:moveTo>
              <a:lnTo>
                <a:pt x="544489"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60484" y="1439595"/>
        <a:ext cx="27224" cy="27224"/>
      </dsp:txXfrm>
    </dsp:sp>
    <dsp:sp modelId="{73DE27B9-AE0B-4D63-9602-174E6CD89722}">
      <dsp:nvSpPr>
        <dsp:cNvPr id="0" name=""/>
        <dsp:cNvSpPr/>
      </dsp:nvSpPr>
      <dsp:spPr>
        <a:xfrm>
          <a:off x="4101852" y="415688"/>
          <a:ext cx="544489" cy="1037518"/>
        </a:xfrm>
        <a:custGeom>
          <a:avLst/>
          <a:gdLst/>
          <a:ahLst/>
          <a:cxnLst/>
          <a:rect l="0" t="0" r="0" b="0"/>
          <a:pathLst>
            <a:path>
              <a:moveTo>
                <a:pt x="0" y="1037518"/>
              </a:moveTo>
              <a:lnTo>
                <a:pt x="272244" y="1037518"/>
              </a:lnTo>
              <a:lnTo>
                <a:pt x="272244" y="0"/>
              </a:lnTo>
              <a:lnTo>
                <a:pt x="54448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44804" y="905155"/>
        <a:ext cx="58585" cy="58585"/>
      </dsp:txXfrm>
    </dsp:sp>
    <dsp:sp modelId="{DCFA5225-6507-4382-A167-3FCD306D9F76}">
      <dsp:nvSpPr>
        <dsp:cNvPr id="0" name=""/>
        <dsp:cNvSpPr/>
      </dsp:nvSpPr>
      <dsp:spPr>
        <a:xfrm>
          <a:off x="834913" y="1453207"/>
          <a:ext cx="544489" cy="1296898"/>
        </a:xfrm>
        <a:custGeom>
          <a:avLst/>
          <a:gdLst/>
          <a:ahLst/>
          <a:cxnLst/>
          <a:rect l="0" t="0" r="0" b="0"/>
          <a:pathLst>
            <a:path>
              <a:moveTo>
                <a:pt x="0" y="1296898"/>
              </a:moveTo>
              <a:lnTo>
                <a:pt x="272244" y="1296898"/>
              </a:lnTo>
              <a:lnTo>
                <a:pt x="272244" y="0"/>
              </a:lnTo>
              <a:lnTo>
                <a:pt x="54448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071993" y="2066492"/>
        <a:ext cx="70328" cy="70328"/>
      </dsp:txXfrm>
    </dsp:sp>
    <dsp:sp modelId="{C625A76D-0C31-4668-A5FD-CDEB9111E368}">
      <dsp:nvSpPr>
        <dsp:cNvPr id="0" name=""/>
        <dsp:cNvSpPr/>
      </dsp:nvSpPr>
      <dsp:spPr>
        <a:xfrm rot="16200000">
          <a:off x="-1666380" y="2335098"/>
          <a:ext cx="4172572"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DCAS compliance assessment</a:t>
          </a:r>
          <a:endParaRPr lang="ru-RU" sz="2400" kern="1200" dirty="0"/>
        </a:p>
      </dsp:txBody>
      <dsp:txXfrm>
        <a:off x="-1666380" y="2335098"/>
        <a:ext cx="4172572" cy="830014"/>
      </dsp:txXfrm>
    </dsp:sp>
    <dsp:sp modelId="{90842C55-B437-41D1-BCDC-EB0F1D44408C}">
      <dsp:nvSpPr>
        <dsp:cNvPr id="0" name=""/>
        <dsp:cNvSpPr/>
      </dsp:nvSpPr>
      <dsp:spPr>
        <a:xfrm>
          <a:off x="1379402" y="1038199"/>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Type Approval</a:t>
          </a:r>
          <a:endParaRPr lang="ru-RU" sz="1900" kern="1200" dirty="0"/>
        </a:p>
      </dsp:txBody>
      <dsp:txXfrm>
        <a:off x="1379402" y="1038199"/>
        <a:ext cx="2722449" cy="830014"/>
      </dsp:txXfrm>
    </dsp:sp>
    <dsp:sp modelId="{66BC0FF2-2A03-4400-8F94-E2FE54384D64}">
      <dsp:nvSpPr>
        <dsp:cNvPr id="0" name=""/>
        <dsp:cNvSpPr/>
      </dsp:nvSpPr>
      <dsp:spPr>
        <a:xfrm>
          <a:off x="4646341" y="681"/>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l" defTabSz="844550">
            <a:lnSpc>
              <a:spcPct val="90000"/>
            </a:lnSpc>
            <a:spcBef>
              <a:spcPct val="0"/>
            </a:spcBef>
            <a:spcAft>
              <a:spcPct val="35000"/>
            </a:spcAft>
            <a:buNone/>
          </a:pPr>
          <a:r>
            <a:rPr lang="en-US" sz="1900" kern="1200" dirty="0"/>
            <a:t>Audit of the manufacturer’s documentation</a:t>
          </a:r>
          <a:endParaRPr lang="ru-RU" sz="1900" kern="1200" dirty="0"/>
        </a:p>
      </dsp:txBody>
      <dsp:txXfrm>
        <a:off x="4646341" y="681"/>
        <a:ext cx="2722449" cy="830014"/>
      </dsp:txXfrm>
    </dsp:sp>
    <dsp:sp modelId="{715DD648-50DB-417B-BD8E-F7FA1AF9D9D2}">
      <dsp:nvSpPr>
        <dsp:cNvPr id="0" name=""/>
        <dsp:cNvSpPr/>
      </dsp:nvSpPr>
      <dsp:spPr>
        <a:xfrm>
          <a:off x="4646341" y="1038199"/>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l" defTabSz="844550">
            <a:lnSpc>
              <a:spcPct val="90000"/>
            </a:lnSpc>
            <a:spcBef>
              <a:spcPct val="0"/>
            </a:spcBef>
            <a:spcAft>
              <a:spcPct val="35000"/>
            </a:spcAft>
            <a:buNone/>
          </a:pPr>
          <a:r>
            <a:rPr lang="en-US" sz="1900" kern="1200" dirty="0"/>
            <a:t>Physical tests</a:t>
          </a:r>
          <a:endParaRPr lang="ru-RU" sz="1900" kern="1200" dirty="0"/>
        </a:p>
      </dsp:txBody>
      <dsp:txXfrm>
        <a:off x="4646341" y="1038199"/>
        <a:ext cx="2722449" cy="830014"/>
      </dsp:txXfrm>
    </dsp:sp>
    <dsp:sp modelId="{12BDE70C-ED5F-4629-A714-507EC235A511}">
      <dsp:nvSpPr>
        <dsp:cNvPr id="0" name=""/>
        <dsp:cNvSpPr/>
      </dsp:nvSpPr>
      <dsp:spPr>
        <a:xfrm>
          <a:off x="7913280" y="519440"/>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Track tests</a:t>
          </a:r>
          <a:endParaRPr lang="ru-RU" sz="1900" kern="1200" dirty="0"/>
        </a:p>
      </dsp:txBody>
      <dsp:txXfrm>
        <a:off x="7913280" y="519440"/>
        <a:ext cx="2722449" cy="830014"/>
      </dsp:txXfrm>
    </dsp:sp>
    <dsp:sp modelId="{4772AE47-45A6-4961-8132-B3992443EB8F}">
      <dsp:nvSpPr>
        <dsp:cNvPr id="0" name=""/>
        <dsp:cNvSpPr/>
      </dsp:nvSpPr>
      <dsp:spPr>
        <a:xfrm>
          <a:off x="7913280" y="1556959"/>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Road tests</a:t>
          </a:r>
          <a:endParaRPr lang="ru-RU" sz="1900" kern="1200" dirty="0"/>
        </a:p>
      </dsp:txBody>
      <dsp:txXfrm>
        <a:off x="7913280" y="1556959"/>
        <a:ext cx="2722449" cy="830014"/>
      </dsp:txXfrm>
    </dsp:sp>
    <dsp:sp modelId="{B8060C50-5E35-4458-B127-CB22E2D19F08}">
      <dsp:nvSpPr>
        <dsp:cNvPr id="0" name=""/>
        <dsp:cNvSpPr/>
      </dsp:nvSpPr>
      <dsp:spPr>
        <a:xfrm>
          <a:off x="4646341" y="2075718"/>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COP assessment</a:t>
          </a:r>
          <a:endParaRPr lang="ru-RU" sz="1900" kern="1200" dirty="0"/>
        </a:p>
      </dsp:txBody>
      <dsp:txXfrm>
        <a:off x="4646341" y="2075718"/>
        <a:ext cx="2722449" cy="830014"/>
      </dsp:txXfrm>
    </dsp:sp>
    <dsp:sp modelId="{B71A588F-F4CB-435A-9557-8096BE87A490}">
      <dsp:nvSpPr>
        <dsp:cNvPr id="0" name=""/>
        <dsp:cNvSpPr/>
      </dsp:nvSpPr>
      <dsp:spPr>
        <a:xfrm>
          <a:off x="1379402" y="3631996"/>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Post Type Approval</a:t>
          </a:r>
          <a:endParaRPr lang="ru-RU" sz="1900" kern="1200" dirty="0"/>
        </a:p>
      </dsp:txBody>
      <dsp:txXfrm>
        <a:off x="1379402" y="3631996"/>
        <a:ext cx="2722449" cy="830014"/>
      </dsp:txXfrm>
    </dsp:sp>
    <dsp:sp modelId="{81B0ADC0-A59E-4344-A18B-4563237B54BB}">
      <dsp:nvSpPr>
        <dsp:cNvPr id="0" name=""/>
        <dsp:cNvSpPr/>
      </dsp:nvSpPr>
      <dsp:spPr>
        <a:xfrm>
          <a:off x="4646341" y="3113237"/>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COP inspection</a:t>
          </a:r>
          <a:endParaRPr lang="ru-RU" sz="1900" kern="1200" dirty="0"/>
        </a:p>
      </dsp:txBody>
      <dsp:txXfrm>
        <a:off x="4646341" y="3113237"/>
        <a:ext cx="2722449" cy="830014"/>
      </dsp:txXfrm>
    </dsp:sp>
    <dsp:sp modelId="{F59A54E0-34A8-4FF1-80BF-1DE1F3B1E417}">
      <dsp:nvSpPr>
        <dsp:cNvPr id="0" name=""/>
        <dsp:cNvSpPr/>
      </dsp:nvSpPr>
      <dsp:spPr>
        <a:xfrm>
          <a:off x="4646341" y="4150755"/>
          <a:ext cx="2722449" cy="83001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In-service monitoring </a:t>
          </a:r>
          <a:br>
            <a:rPr lang="en-US" sz="1900" kern="1200" dirty="0"/>
          </a:br>
          <a:r>
            <a:rPr lang="en-US" sz="1900" kern="1200" dirty="0"/>
            <a:t>and reporting</a:t>
          </a:r>
          <a:endParaRPr lang="ru-RU" sz="1900" kern="1200" dirty="0"/>
        </a:p>
      </dsp:txBody>
      <dsp:txXfrm>
        <a:off x="4646341" y="4150755"/>
        <a:ext cx="2722449" cy="8300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0E8D5-729C-4B99-922F-0CBF8FA389C5}">
      <dsp:nvSpPr>
        <dsp:cNvPr id="0" name=""/>
        <dsp:cNvSpPr/>
      </dsp:nvSpPr>
      <dsp:spPr>
        <a:xfrm>
          <a:off x="745754" y="2734862"/>
          <a:ext cx="347856" cy="2154218"/>
        </a:xfrm>
        <a:custGeom>
          <a:avLst/>
          <a:gdLst/>
          <a:ahLst/>
          <a:cxnLst/>
          <a:rect l="0" t="0" r="0" b="0"/>
          <a:pathLst>
            <a:path>
              <a:moveTo>
                <a:pt x="0" y="0"/>
              </a:moveTo>
              <a:lnTo>
                <a:pt x="173928" y="0"/>
              </a:lnTo>
              <a:lnTo>
                <a:pt x="173928" y="2154218"/>
              </a:lnTo>
              <a:lnTo>
                <a:pt x="347856" y="21542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ru-RU" sz="1050" kern="1200"/>
        </a:p>
      </dsp:txBody>
      <dsp:txXfrm>
        <a:off x="865129" y="3757418"/>
        <a:ext cx="109106" cy="109106"/>
      </dsp:txXfrm>
    </dsp:sp>
    <dsp:sp modelId="{2686B948-8A3A-4AF8-BF4E-69ED1EB21C54}">
      <dsp:nvSpPr>
        <dsp:cNvPr id="0" name=""/>
        <dsp:cNvSpPr/>
      </dsp:nvSpPr>
      <dsp:spPr>
        <a:xfrm>
          <a:off x="745754" y="2734862"/>
          <a:ext cx="347856" cy="1491382"/>
        </a:xfrm>
        <a:custGeom>
          <a:avLst/>
          <a:gdLst/>
          <a:ahLst/>
          <a:cxnLst/>
          <a:rect l="0" t="0" r="0" b="0"/>
          <a:pathLst>
            <a:path>
              <a:moveTo>
                <a:pt x="0" y="0"/>
              </a:moveTo>
              <a:lnTo>
                <a:pt x="173928" y="0"/>
              </a:lnTo>
              <a:lnTo>
                <a:pt x="173928" y="1491382"/>
              </a:lnTo>
              <a:lnTo>
                <a:pt x="347856" y="149138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ru-RU" sz="900" kern="1200"/>
        </a:p>
      </dsp:txBody>
      <dsp:txXfrm>
        <a:off x="881397" y="3442267"/>
        <a:ext cx="76570" cy="76570"/>
      </dsp:txXfrm>
    </dsp:sp>
    <dsp:sp modelId="{FEF8A983-C036-48BE-9194-651BF8B212FE}">
      <dsp:nvSpPr>
        <dsp:cNvPr id="0" name=""/>
        <dsp:cNvSpPr/>
      </dsp:nvSpPr>
      <dsp:spPr>
        <a:xfrm>
          <a:off x="4153618" y="3563407"/>
          <a:ext cx="347856" cy="662836"/>
        </a:xfrm>
        <a:custGeom>
          <a:avLst/>
          <a:gdLst/>
          <a:ahLst/>
          <a:cxnLst/>
          <a:rect l="0" t="0" r="0" b="0"/>
          <a:pathLst>
            <a:path>
              <a:moveTo>
                <a:pt x="0" y="0"/>
              </a:moveTo>
              <a:lnTo>
                <a:pt x="173928" y="0"/>
              </a:lnTo>
              <a:lnTo>
                <a:pt x="173928" y="662836"/>
              </a:lnTo>
              <a:lnTo>
                <a:pt x="347856" y="66283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08832" y="3876111"/>
        <a:ext cx="37428" cy="37428"/>
      </dsp:txXfrm>
    </dsp:sp>
    <dsp:sp modelId="{03424C5C-1197-4DFC-891E-CBC40D6B0080}">
      <dsp:nvSpPr>
        <dsp:cNvPr id="0" name=""/>
        <dsp:cNvSpPr/>
      </dsp:nvSpPr>
      <dsp:spPr>
        <a:xfrm>
          <a:off x="4153618" y="3517687"/>
          <a:ext cx="347856" cy="91440"/>
        </a:xfrm>
        <a:custGeom>
          <a:avLst/>
          <a:gdLst/>
          <a:ahLst/>
          <a:cxnLst/>
          <a:rect l="0" t="0" r="0" b="0"/>
          <a:pathLst>
            <a:path>
              <a:moveTo>
                <a:pt x="0" y="45720"/>
              </a:moveTo>
              <a:lnTo>
                <a:pt x="34785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18850" y="3554711"/>
        <a:ext cx="17392" cy="17392"/>
      </dsp:txXfrm>
    </dsp:sp>
    <dsp:sp modelId="{1F7333B2-044B-4232-8B85-6FC920A536BA}">
      <dsp:nvSpPr>
        <dsp:cNvPr id="0" name=""/>
        <dsp:cNvSpPr/>
      </dsp:nvSpPr>
      <dsp:spPr>
        <a:xfrm>
          <a:off x="4153618" y="2900571"/>
          <a:ext cx="347856" cy="662836"/>
        </a:xfrm>
        <a:custGeom>
          <a:avLst/>
          <a:gdLst/>
          <a:ahLst/>
          <a:cxnLst/>
          <a:rect l="0" t="0" r="0" b="0"/>
          <a:pathLst>
            <a:path>
              <a:moveTo>
                <a:pt x="0" y="662836"/>
              </a:moveTo>
              <a:lnTo>
                <a:pt x="173928" y="662836"/>
              </a:lnTo>
              <a:lnTo>
                <a:pt x="173928" y="0"/>
              </a:lnTo>
              <a:lnTo>
                <a:pt x="34785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08832" y="3213275"/>
        <a:ext cx="37428" cy="37428"/>
      </dsp:txXfrm>
    </dsp:sp>
    <dsp:sp modelId="{D528E324-FBCC-4691-AABA-D3F2C6AD8D7A}">
      <dsp:nvSpPr>
        <dsp:cNvPr id="0" name=""/>
        <dsp:cNvSpPr/>
      </dsp:nvSpPr>
      <dsp:spPr>
        <a:xfrm>
          <a:off x="745754" y="2734862"/>
          <a:ext cx="347856" cy="828545"/>
        </a:xfrm>
        <a:custGeom>
          <a:avLst/>
          <a:gdLst/>
          <a:ahLst/>
          <a:cxnLst/>
          <a:rect l="0" t="0" r="0" b="0"/>
          <a:pathLst>
            <a:path>
              <a:moveTo>
                <a:pt x="0" y="0"/>
              </a:moveTo>
              <a:lnTo>
                <a:pt x="173928" y="0"/>
              </a:lnTo>
              <a:lnTo>
                <a:pt x="173928" y="828545"/>
              </a:lnTo>
              <a:lnTo>
                <a:pt x="347856" y="8285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ru-RU" sz="800" kern="1200"/>
        </a:p>
      </dsp:txBody>
      <dsp:txXfrm>
        <a:off x="897217" y="3126669"/>
        <a:ext cx="44930" cy="44930"/>
      </dsp:txXfrm>
    </dsp:sp>
    <dsp:sp modelId="{1CAE1590-156C-42D2-8CEF-4015D6845140}">
      <dsp:nvSpPr>
        <dsp:cNvPr id="0" name=""/>
        <dsp:cNvSpPr/>
      </dsp:nvSpPr>
      <dsp:spPr>
        <a:xfrm>
          <a:off x="745754" y="2569152"/>
          <a:ext cx="347856" cy="165709"/>
        </a:xfrm>
        <a:custGeom>
          <a:avLst/>
          <a:gdLst/>
          <a:ahLst/>
          <a:cxnLst/>
          <a:rect l="0" t="0" r="0" b="0"/>
          <a:pathLst>
            <a:path>
              <a:moveTo>
                <a:pt x="0" y="165709"/>
              </a:moveTo>
              <a:lnTo>
                <a:pt x="173928" y="165709"/>
              </a:lnTo>
              <a:lnTo>
                <a:pt x="173928" y="0"/>
              </a:lnTo>
              <a:lnTo>
                <a:pt x="3478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ru-RU" sz="800" kern="1200"/>
        </a:p>
      </dsp:txBody>
      <dsp:txXfrm>
        <a:off x="910049" y="2642374"/>
        <a:ext cx="19265" cy="19265"/>
      </dsp:txXfrm>
    </dsp:sp>
    <dsp:sp modelId="{DF65AF07-24B5-44D6-8AD0-D0AE5A9AA64C}">
      <dsp:nvSpPr>
        <dsp:cNvPr id="0" name=""/>
        <dsp:cNvSpPr/>
      </dsp:nvSpPr>
      <dsp:spPr>
        <a:xfrm>
          <a:off x="7021470" y="2192014"/>
          <a:ext cx="347856" cy="91440"/>
        </a:xfrm>
        <a:custGeom>
          <a:avLst/>
          <a:gdLst/>
          <a:ahLst/>
          <a:cxnLst/>
          <a:rect l="0" t="0" r="0" b="0"/>
          <a:pathLst>
            <a:path>
              <a:moveTo>
                <a:pt x="0" y="45720"/>
              </a:moveTo>
              <a:lnTo>
                <a:pt x="34785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186702" y="2229038"/>
        <a:ext cx="17392" cy="17392"/>
      </dsp:txXfrm>
    </dsp:sp>
    <dsp:sp modelId="{DC418048-C196-4548-AD23-AA46C2ABE27E}">
      <dsp:nvSpPr>
        <dsp:cNvPr id="0" name=""/>
        <dsp:cNvSpPr/>
      </dsp:nvSpPr>
      <dsp:spPr>
        <a:xfrm>
          <a:off x="4153618" y="1906316"/>
          <a:ext cx="347856" cy="331418"/>
        </a:xfrm>
        <a:custGeom>
          <a:avLst/>
          <a:gdLst/>
          <a:ahLst/>
          <a:cxnLst/>
          <a:rect l="0" t="0" r="0" b="0"/>
          <a:pathLst>
            <a:path>
              <a:moveTo>
                <a:pt x="0" y="0"/>
              </a:moveTo>
              <a:lnTo>
                <a:pt x="173928" y="0"/>
              </a:lnTo>
              <a:lnTo>
                <a:pt x="173928" y="331418"/>
              </a:lnTo>
              <a:lnTo>
                <a:pt x="347856" y="3314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15535" y="2060013"/>
        <a:ext cx="24023" cy="24023"/>
      </dsp:txXfrm>
    </dsp:sp>
    <dsp:sp modelId="{8489CCCC-357F-4B90-9075-7405F7AC231D}">
      <dsp:nvSpPr>
        <dsp:cNvPr id="0" name=""/>
        <dsp:cNvSpPr/>
      </dsp:nvSpPr>
      <dsp:spPr>
        <a:xfrm>
          <a:off x="9529325" y="1529178"/>
          <a:ext cx="347856" cy="91440"/>
        </a:xfrm>
        <a:custGeom>
          <a:avLst/>
          <a:gdLst/>
          <a:ahLst/>
          <a:cxnLst/>
          <a:rect l="0" t="0" r="0" b="0"/>
          <a:pathLst>
            <a:path>
              <a:moveTo>
                <a:pt x="0" y="45720"/>
              </a:moveTo>
              <a:lnTo>
                <a:pt x="34785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9694556" y="1566201"/>
        <a:ext cx="17392" cy="17392"/>
      </dsp:txXfrm>
    </dsp:sp>
    <dsp:sp modelId="{2B454AFB-C1BB-4295-BA53-7A2EAB46A890}">
      <dsp:nvSpPr>
        <dsp:cNvPr id="0" name=""/>
        <dsp:cNvSpPr/>
      </dsp:nvSpPr>
      <dsp:spPr>
        <a:xfrm>
          <a:off x="7021470" y="1529178"/>
          <a:ext cx="347856" cy="91440"/>
        </a:xfrm>
        <a:custGeom>
          <a:avLst/>
          <a:gdLst/>
          <a:ahLst/>
          <a:cxnLst/>
          <a:rect l="0" t="0" r="0" b="0"/>
          <a:pathLst>
            <a:path>
              <a:moveTo>
                <a:pt x="0" y="45720"/>
              </a:moveTo>
              <a:lnTo>
                <a:pt x="34785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7186702" y="1566201"/>
        <a:ext cx="17392" cy="17392"/>
      </dsp:txXfrm>
    </dsp:sp>
    <dsp:sp modelId="{BEAB5E37-EE22-45E6-81D8-C0F515D504D5}">
      <dsp:nvSpPr>
        <dsp:cNvPr id="0" name=""/>
        <dsp:cNvSpPr/>
      </dsp:nvSpPr>
      <dsp:spPr>
        <a:xfrm>
          <a:off x="4153618" y="1574898"/>
          <a:ext cx="347856" cy="331418"/>
        </a:xfrm>
        <a:custGeom>
          <a:avLst/>
          <a:gdLst/>
          <a:ahLst/>
          <a:cxnLst/>
          <a:rect l="0" t="0" r="0" b="0"/>
          <a:pathLst>
            <a:path>
              <a:moveTo>
                <a:pt x="0" y="331418"/>
              </a:moveTo>
              <a:lnTo>
                <a:pt x="173928" y="331418"/>
              </a:lnTo>
              <a:lnTo>
                <a:pt x="173928" y="0"/>
              </a:lnTo>
              <a:lnTo>
                <a:pt x="34785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4315535" y="1728595"/>
        <a:ext cx="24023" cy="24023"/>
      </dsp:txXfrm>
    </dsp:sp>
    <dsp:sp modelId="{E537908E-9D22-4D46-A712-AADA07B54043}">
      <dsp:nvSpPr>
        <dsp:cNvPr id="0" name=""/>
        <dsp:cNvSpPr/>
      </dsp:nvSpPr>
      <dsp:spPr>
        <a:xfrm>
          <a:off x="745754" y="1906316"/>
          <a:ext cx="347856" cy="828545"/>
        </a:xfrm>
        <a:custGeom>
          <a:avLst/>
          <a:gdLst/>
          <a:ahLst/>
          <a:cxnLst/>
          <a:rect l="0" t="0" r="0" b="0"/>
          <a:pathLst>
            <a:path>
              <a:moveTo>
                <a:pt x="0" y="828545"/>
              </a:moveTo>
              <a:lnTo>
                <a:pt x="173928" y="828545"/>
              </a:lnTo>
              <a:lnTo>
                <a:pt x="173928" y="0"/>
              </a:lnTo>
              <a:lnTo>
                <a:pt x="3478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ru-RU" sz="800" kern="1200"/>
        </a:p>
      </dsp:txBody>
      <dsp:txXfrm>
        <a:off x="897217" y="2298124"/>
        <a:ext cx="44930" cy="44930"/>
      </dsp:txXfrm>
    </dsp:sp>
    <dsp:sp modelId="{4F3C77A4-1BC8-4A3E-A8C0-1309E0566C32}">
      <dsp:nvSpPr>
        <dsp:cNvPr id="0" name=""/>
        <dsp:cNvSpPr/>
      </dsp:nvSpPr>
      <dsp:spPr>
        <a:xfrm>
          <a:off x="745754" y="1243479"/>
          <a:ext cx="347856" cy="1491382"/>
        </a:xfrm>
        <a:custGeom>
          <a:avLst/>
          <a:gdLst/>
          <a:ahLst/>
          <a:cxnLst/>
          <a:rect l="0" t="0" r="0" b="0"/>
          <a:pathLst>
            <a:path>
              <a:moveTo>
                <a:pt x="0" y="1491382"/>
              </a:moveTo>
              <a:lnTo>
                <a:pt x="173928" y="1491382"/>
              </a:lnTo>
              <a:lnTo>
                <a:pt x="173928" y="0"/>
              </a:lnTo>
              <a:lnTo>
                <a:pt x="3478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ru-RU" sz="900" kern="1200"/>
        </a:p>
      </dsp:txBody>
      <dsp:txXfrm>
        <a:off x="881397" y="1950885"/>
        <a:ext cx="76570" cy="76570"/>
      </dsp:txXfrm>
    </dsp:sp>
    <dsp:sp modelId="{DCFA5225-6507-4382-A167-3FCD306D9F76}">
      <dsp:nvSpPr>
        <dsp:cNvPr id="0" name=""/>
        <dsp:cNvSpPr/>
      </dsp:nvSpPr>
      <dsp:spPr>
        <a:xfrm>
          <a:off x="745754" y="580643"/>
          <a:ext cx="347856" cy="2154218"/>
        </a:xfrm>
        <a:custGeom>
          <a:avLst/>
          <a:gdLst/>
          <a:ahLst/>
          <a:cxnLst/>
          <a:rect l="0" t="0" r="0" b="0"/>
          <a:pathLst>
            <a:path>
              <a:moveTo>
                <a:pt x="0" y="2154218"/>
              </a:moveTo>
              <a:lnTo>
                <a:pt x="173928" y="2154218"/>
              </a:lnTo>
              <a:lnTo>
                <a:pt x="173928" y="0"/>
              </a:lnTo>
              <a:lnTo>
                <a:pt x="3478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66725">
            <a:lnSpc>
              <a:spcPct val="90000"/>
            </a:lnSpc>
            <a:spcBef>
              <a:spcPct val="0"/>
            </a:spcBef>
            <a:spcAft>
              <a:spcPct val="35000"/>
            </a:spcAft>
            <a:buNone/>
          </a:pPr>
          <a:endParaRPr lang="ru-RU" sz="1050" kern="1200"/>
        </a:p>
      </dsp:txBody>
      <dsp:txXfrm>
        <a:off x="865129" y="1603199"/>
        <a:ext cx="109106" cy="109106"/>
      </dsp:txXfrm>
    </dsp:sp>
    <dsp:sp modelId="{C625A76D-0C31-4668-A5FD-CDEB9111E368}">
      <dsp:nvSpPr>
        <dsp:cNvPr id="0" name=""/>
        <dsp:cNvSpPr/>
      </dsp:nvSpPr>
      <dsp:spPr>
        <a:xfrm rot="16200000">
          <a:off x="-2250545" y="2469727"/>
          <a:ext cx="5462331"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Audit of the manufacturer’s documentation</a:t>
          </a:r>
          <a:endParaRPr lang="ru-RU" sz="2200" kern="1200" dirty="0"/>
        </a:p>
      </dsp:txBody>
      <dsp:txXfrm>
        <a:off x="-2250545" y="2469727"/>
        <a:ext cx="5462331" cy="530269"/>
      </dsp:txXfrm>
    </dsp:sp>
    <dsp:sp modelId="{90842C55-B437-41D1-BCDC-EB0F1D44408C}">
      <dsp:nvSpPr>
        <dsp:cNvPr id="0" name=""/>
        <dsp:cNvSpPr/>
      </dsp:nvSpPr>
      <dsp:spPr>
        <a:xfrm>
          <a:off x="1093610" y="315508"/>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Description of DCAS functions and control strategies</a:t>
          </a:r>
          <a:endParaRPr lang="ru-RU" sz="1800" kern="1200" dirty="0"/>
        </a:p>
      </dsp:txBody>
      <dsp:txXfrm>
        <a:off x="1093610" y="315508"/>
        <a:ext cx="3060007" cy="530269"/>
      </dsp:txXfrm>
    </dsp:sp>
    <dsp:sp modelId="{B71A588F-F4CB-435A-9557-8096BE87A490}">
      <dsp:nvSpPr>
        <dsp:cNvPr id="0" name=""/>
        <dsp:cNvSpPr/>
      </dsp:nvSpPr>
      <dsp:spPr>
        <a:xfrm>
          <a:off x="1093610" y="978345"/>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DCAS layout and schematics</a:t>
          </a:r>
          <a:endParaRPr lang="ru-RU" sz="1800" kern="1200" dirty="0"/>
        </a:p>
      </dsp:txBody>
      <dsp:txXfrm>
        <a:off x="1093610" y="978345"/>
        <a:ext cx="3060007" cy="530269"/>
      </dsp:txXfrm>
    </dsp:sp>
    <dsp:sp modelId="{7A477F32-05A8-4010-BEB3-2F6777B31DD7}">
      <dsp:nvSpPr>
        <dsp:cNvPr id="0" name=""/>
        <dsp:cNvSpPr/>
      </dsp:nvSpPr>
      <dsp:spPr>
        <a:xfrm>
          <a:off x="1093610" y="1641181"/>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Safety concept of the manufacturer</a:t>
          </a:r>
          <a:endParaRPr lang="ru-RU" sz="1800" kern="1200" dirty="0"/>
        </a:p>
      </dsp:txBody>
      <dsp:txXfrm>
        <a:off x="1093610" y="1641181"/>
        <a:ext cx="3060007" cy="530269"/>
      </dsp:txXfrm>
    </dsp:sp>
    <dsp:sp modelId="{14F88145-68C1-4F5C-8182-4D00F112CD9E}">
      <dsp:nvSpPr>
        <dsp:cNvPr id="0" name=""/>
        <dsp:cNvSpPr/>
      </dsp:nvSpPr>
      <dsp:spPr>
        <a:xfrm>
          <a:off x="4501475" y="1309763"/>
          <a:ext cx="2519995"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At normal operation</a:t>
          </a:r>
          <a:endParaRPr lang="ru-RU" sz="1800" kern="1200" dirty="0"/>
        </a:p>
      </dsp:txBody>
      <dsp:txXfrm>
        <a:off x="4501475" y="1309763"/>
        <a:ext cx="2519995" cy="530269"/>
      </dsp:txXfrm>
    </dsp:sp>
    <dsp:sp modelId="{09693FC6-C2C6-4072-976C-6AB5EBCD878C}">
      <dsp:nvSpPr>
        <dsp:cNvPr id="0" name=""/>
        <dsp:cNvSpPr/>
      </dsp:nvSpPr>
      <dsp:spPr>
        <a:xfrm>
          <a:off x="7369326" y="1310299"/>
          <a:ext cx="2159998" cy="529198"/>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Assurance of DCAS controllability</a:t>
          </a:r>
          <a:endParaRPr lang="ru-RU" sz="1800" kern="1200" dirty="0"/>
        </a:p>
      </dsp:txBody>
      <dsp:txXfrm>
        <a:off x="7369326" y="1310299"/>
        <a:ext cx="2159998" cy="529198"/>
      </dsp:txXfrm>
    </dsp:sp>
    <dsp:sp modelId="{1C6609ED-72D0-45C9-8211-50B520D34AB4}">
      <dsp:nvSpPr>
        <dsp:cNvPr id="0" name=""/>
        <dsp:cNvSpPr/>
      </dsp:nvSpPr>
      <dsp:spPr>
        <a:xfrm>
          <a:off x="9877181" y="1200575"/>
          <a:ext cx="2159998" cy="74864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Safety of intended functionality </a:t>
          </a:r>
          <a:br>
            <a:rPr lang="en-US" sz="1800" kern="1200" dirty="0"/>
          </a:br>
          <a:r>
            <a:rPr lang="en-US" sz="1800" kern="1200" dirty="0"/>
            <a:t>(per e.g., ISO 21448)</a:t>
          </a:r>
          <a:endParaRPr lang="ru-RU" sz="1800" kern="1200" dirty="0"/>
        </a:p>
      </dsp:txBody>
      <dsp:txXfrm>
        <a:off x="9877181" y="1200575"/>
        <a:ext cx="2159998" cy="748644"/>
      </dsp:txXfrm>
    </dsp:sp>
    <dsp:sp modelId="{9191F4D8-7D93-4216-9A8B-9AD1FB1C900C}">
      <dsp:nvSpPr>
        <dsp:cNvPr id="0" name=""/>
        <dsp:cNvSpPr/>
      </dsp:nvSpPr>
      <dsp:spPr>
        <a:xfrm>
          <a:off x="4501475" y="1972599"/>
          <a:ext cx="2519995"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At fault conditions</a:t>
          </a:r>
          <a:endParaRPr lang="ru-RU" sz="1800" kern="1200" dirty="0"/>
        </a:p>
      </dsp:txBody>
      <dsp:txXfrm>
        <a:off x="4501475" y="1972599"/>
        <a:ext cx="2519995" cy="530269"/>
      </dsp:txXfrm>
    </dsp:sp>
    <dsp:sp modelId="{64738668-FE6B-4F01-B33F-1F16DB6481B3}">
      <dsp:nvSpPr>
        <dsp:cNvPr id="0" name=""/>
        <dsp:cNvSpPr/>
      </dsp:nvSpPr>
      <dsp:spPr>
        <a:xfrm>
          <a:off x="7369326" y="1972599"/>
          <a:ext cx="2159998"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Functional safety </a:t>
          </a:r>
          <a:br>
            <a:rPr lang="en-US" sz="1800" kern="1200" dirty="0"/>
          </a:br>
          <a:r>
            <a:rPr lang="en-US" sz="1800" kern="1200" dirty="0"/>
            <a:t>(per e.g., ISO 26262)</a:t>
          </a:r>
          <a:endParaRPr lang="ru-RU" sz="1800" kern="1200" dirty="0"/>
        </a:p>
      </dsp:txBody>
      <dsp:txXfrm>
        <a:off x="7369326" y="1972599"/>
        <a:ext cx="2159998" cy="530269"/>
      </dsp:txXfrm>
    </dsp:sp>
    <dsp:sp modelId="{A7A0E657-89B2-4AF9-AB4D-502A97094119}">
      <dsp:nvSpPr>
        <dsp:cNvPr id="0" name=""/>
        <dsp:cNvSpPr/>
      </dsp:nvSpPr>
      <dsp:spPr>
        <a:xfrm>
          <a:off x="1093610" y="2304018"/>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Relevance to the specific provisions </a:t>
          </a:r>
          <a:br>
            <a:rPr lang="en-US" sz="1600" kern="1200" dirty="0"/>
          </a:br>
          <a:r>
            <a:rPr lang="en-US" sz="1600" kern="1200" dirty="0"/>
            <a:t>of DCAS UN Regulation</a:t>
          </a:r>
          <a:endParaRPr lang="ru-RU" sz="1600" kern="1200" dirty="0"/>
        </a:p>
      </dsp:txBody>
      <dsp:txXfrm>
        <a:off x="1093610" y="2304018"/>
        <a:ext cx="3060007" cy="530269"/>
      </dsp:txXfrm>
    </dsp:sp>
    <dsp:sp modelId="{59AF2311-5F04-4922-A829-1546B144ED20}">
      <dsp:nvSpPr>
        <dsp:cNvPr id="0" name=""/>
        <dsp:cNvSpPr/>
      </dsp:nvSpPr>
      <dsp:spPr>
        <a:xfrm>
          <a:off x="1093610" y="3298273"/>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Results of virtual testing (voluntary)</a:t>
          </a:r>
          <a:endParaRPr lang="ru-RU" sz="1800" kern="1200" dirty="0"/>
        </a:p>
      </dsp:txBody>
      <dsp:txXfrm>
        <a:off x="1093610" y="3298273"/>
        <a:ext cx="3060007" cy="530269"/>
      </dsp:txXfrm>
    </dsp:sp>
    <dsp:sp modelId="{BA0F7ECE-4E1C-4EE2-832B-FFA22B3D7B1B}">
      <dsp:nvSpPr>
        <dsp:cNvPr id="0" name=""/>
        <dsp:cNvSpPr/>
      </dsp:nvSpPr>
      <dsp:spPr>
        <a:xfrm>
          <a:off x="4501475" y="2635436"/>
          <a:ext cx="2519995"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Generation of scenarios </a:t>
          </a:r>
          <a:br>
            <a:rPr lang="en-US" sz="1600" kern="1200" dirty="0"/>
          </a:br>
          <a:r>
            <a:rPr lang="en-US" sz="1600" kern="1200" dirty="0"/>
            <a:t>for the assessment of DCAS</a:t>
          </a:r>
          <a:endParaRPr lang="ru-RU" sz="1600" kern="1200" dirty="0"/>
        </a:p>
      </dsp:txBody>
      <dsp:txXfrm>
        <a:off x="4501475" y="2635436"/>
        <a:ext cx="2519995" cy="530269"/>
      </dsp:txXfrm>
    </dsp:sp>
    <dsp:sp modelId="{FB4A7F63-A18C-4DB5-8991-8B514F854F7C}">
      <dsp:nvSpPr>
        <dsp:cNvPr id="0" name=""/>
        <dsp:cNvSpPr/>
      </dsp:nvSpPr>
      <dsp:spPr>
        <a:xfrm>
          <a:off x="4501475" y="3298273"/>
          <a:ext cx="2519995"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Results of simulation</a:t>
          </a:r>
          <a:endParaRPr lang="ru-RU" sz="1800" kern="1200" dirty="0"/>
        </a:p>
      </dsp:txBody>
      <dsp:txXfrm>
        <a:off x="4501475" y="3298273"/>
        <a:ext cx="2519995" cy="530269"/>
      </dsp:txXfrm>
    </dsp:sp>
    <dsp:sp modelId="{E3BDB28E-4353-4045-8DC4-9DF8849C0219}">
      <dsp:nvSpPr>
        <dsp:cNvPr id="0" name=""/>
        <dsp:cNvSpPr/>
      </dsp:nvSpPr>
      <dsp:spPr>
        <a:xfrm>
          <a:off x="4501475" y="3961109"/>
          <a:ext cx="2519995"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Virtual model credibility assessment</a:t>
          </a:r>
          <a:endParaRPr lang="ru-RU" sz="1800" kern="1200" dirty="0"/>
        </a:p>
      </dsp:txBody>
      <dsp:txXfrm>
        <a:off x="4501475" y="3961109"/>
        <a:ext cx="2519995" cy="530269"/>
      </dsp:txXfrm>
    </dsp:sp>
    <dsp:sp modelId="{F8AB5E13-EB62-4463-B8C4-D481B68E344C}">
      <dsp:nvSpPr>
        <dsp:cNvPr id="0" name=""/>
        <dsp:cNvSpPr/>
      </dsp:nvSpPr>
      <dsp:spPr>
        <a:xfrm>
          <a:off x="1093610" y="3961109"/>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Results of physical tests performed by the manufacturer</a:t>
          </a:r>
          <a:endParaRPr lang="ru-RU" sz="1800" kern="1200" dirty="0"/>
        </a:p>
      </dsp:txBody>
      <dsp:txXfrm>
        <a:off x="1093610" y="3961109"/>
        <a:ext cx="3060007" cy="530269"/>
      </dsp:txXfrm>
    </dsp:sp>
    <dsp:sp modelId="{0FE3EE17-6178-4D14-BA69-FB7F4E82038E}">
      <dsp:nvSpPr>
        <dsp:cNvPr id="0" name=""/>
        <dsp:cNvSpPr/>
      </dsp:nvSpPr>
      <dsp:spPr>
        <a:xfrm>
          <a:off x="1093610" y="4623946"/>
          <a:ext cx="3060007" cy="530269"/>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Manufacturer’s safety management system</a:t>
          </a:r>
          <a:endParaRPr lang="ru-RU" sz="1800" kern="1200" dirty="0"/>
        </a:p>
      </dsp:txBody>
      <dsp:txXfrm>
        <a:off x="1093610" y="4623946"/>
        <a:ext cx="3060007" cy="530269"/>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0D1FE964-6B91-40FA-8E53-10AE385D5DBF}" type="datetimeFigureOut">
              <a:rPr lang="ru-RU" smtClean="0"/>
              <a:t>17.05.2023</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58E51DD2-9AD4-4606-ACF7-DBCDDFEC8A78}" type="slidenum">
              <a:rPr lang="ru-RU" smtClean="0"/>
              <a:t>‹#›</a:t>
            </a:fld>
            <a:endParaRPr lang="ru-RU"/>
          </a:p>
        </p:txBody>
      </p:sp>
    </p:spTree>
    <p:extLst>
      <p:ext uri="{BB962C8B-B14F-4D97-AF65-F5344CB8AC3E}">
        <p14:creationId xmlns:p14="http://schemas.microsoft.com/office/powerpoint/2010/main" val="391440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748E63-0425-4C96-BA50-49E1EF60D9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776F294-5106-49E3-8855-5FA3910C7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BEE4CEC-9262-45F0-ACD8-7542A08F8846}"/>
              </a:ext>
            </a:extLst>
          </p:cNvPr>
          <p:cNvSpPr>
            <a:spLocks noGrp="1"/>
          </p:cNvSpPr>
          <p:nvPr>
            <p:ph type="dt" sz="half" idx="10"/>
          </p:nvPr>
        </p:nvSpPr>
        <p:spPr/>
        <p:txBody>
          <a:bodyPr/>
          <a:lstStyle/>
          <a:p>
            <a:fld id="{9F42531C-468E-46B8-8A4F-21989835232B}" type="datetime1">
              <a:rPr lang="ru-RU" smtClean="0"/>
              <a:t>17.05.2023</a:t>
            </a:fld>
            <a:endParaRPr lang="ru-RU"/>
          </a:p>
        </p:txBody>
      </p:sp>
      <p:sp>
        <p:nvSpPr>
          <p:cNvPr id="5" name="Нижний колонтитул 4">
            <a:extLst>
              <a:ext uri="{FF2B5EF4-FFF2-40B4-BE49-F238E27FC236}">
                <a16:creationId xmlns:a16="http://schemas.microsoft.com/office/drawing/2014/main" id="{EE836CC9-858B-4471-8CAD-6248BCF3F71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AA26AB0-7124-4D91-A4BB-EA6F4FD466F9}"/>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67813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B8C54-4F18-4331-90B7-F73744D3A7B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A9C0CDF-C6D7-44D9-92EA-A727E5EF8A5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EFA6C1F-9DC8-44A7-978B-5C9A96BDBAA4}"/>
              </a:ext>
            </a:extLst>
          </p:cNvPr>
          <p:cNvSpPr>
            <a:spLocks noGrp="1"/>
          </p:cNvSpPr>
          <p:nvPr>
            <p:ph type="dt" sz="half" idx="10"/>
          </p:nvPr>
        </p:nvSpPr>
        <p:spPr/>
        <p:txBody>
          <a:bodyPr/>
          <a:lstStyle/>
          <a:p>
            <a:fld id="{3523FDEE-2402-48FE-B139-E4F90C3E9FEE}" type="datetime1">
              <a:rPr lang="ru-RU" smtClean="0"/>
              <a:t>17.05.2023</a:t>
            </a:fld>
            <a:endParaRPr lang="ru-RU"/>
          </a:p>
        </p:txBody>
      </p:sp>
      <p:sp>
        <p:nvSpPr>
          <p:cNvPr id="5" name="Нижний колонтитул 4">
            <a:extLst>
              <a:ext uri="{FF2B5EF4-FFF2-40B4-BE49-F238E27FC236}">
                <a16:creationId xmlns:a16="http://schemas.microsoft.com/office/drawing/2014/main" id="{D5303399-3048-4ABE-8D69-909384564D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56FB391-475A-4AA0-BA71-BB1DA05962B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04893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7C3C3FE-4549-49BD-B93E-7B3DB69A8A4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23B4EAD-07A0-440F-BE06-0854590D7F1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2D9941D-8B2F-434A-BC65-DAADDF8EECD1}"/>
              </a:ext>
            </a:extLst>
          </p:cNvPr>
          <p:cNvSpPr>
            <a:spLocks noGrp="1"/>
          </p:cNvSpPr>
          <p:nvPr>
            <p:ph type="dt" sz="half" idx="10"/>
          </p:nvPr>
        </p:nvSpPr>
        <p:spPr/>
        <p:txBody>
          <a:bodyPr/>
          <a:lstStyle/>
          <a:p>
            <a:fld id="{B9B7E014-71B7-463A-8115-78E3DA31D96A}" type="datetime1">
              <a:rPr lang="ru-RU" smtClean="0"/>
              <a:t>17.05.2023</a:t>
            </a:fld>
            <a:endParaRPr lang="ru-RU"/>
          </a:p>
        </p:txBody>
      </p:sp>
      <p:sp>
        <p:nvSpPr>
          <p:cNvPr id="5" name="Нижний колонтитул 4">
            <a:extLst>
              <a:ext uri="{FF2B5EF4-FFF2-40B4-BE49-F238E27FC236}">
                <a16:creationId xmlns:a16="http://schemas.microsoft.com/office/drawing/2014/main" id="{1EEC65A8-2647-4E18-A6AC-9DE683949D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682408E-B40D-4A3E-A55A-C331B430BE41}"/>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95663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757DF6-C5AB-4B52-8F7F-90E94EA4015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320B60C-8F1B-4DB8-9059-067ABB8E14E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0942272-7D95-45C1-888E-F6C545DEACF0}"/>
              </a:ext>
            </a:extLst>
          </p:cNvPr>
          <p:cNvSpPr>
            <a:spLocks noGrp="1"/>
          </p:cNvSpPr>
          <p:nvPr>
            <p:ph type="dt" sz="half" idx="10"/>
          </p:nvPr>
        </p:nvSpPr>
        <p:spPr/>
        <p:txBody>
          <a:bodyPr/>
          <a:lstStyle/>
          <a:p>
            <a:fld id="{B8ECE46B-5F14-4833-A6BF-E3B6B5384B08}" type="datetime1">
              <a:rPr lang="ru-RU" smtClean="0"/>
              <a:t>17.05.2023</a:t>
            </a:fld>
            <a:endParaRPr lang="ru-RU"/>
          </a:p>
        </p:txBody>
      </p:sp>
      <p:sp>
        <p:nvSpPr>
          <p:cNvPr id="5" name="Нижний колонтитул 4">
            <a:extLst>
              <a:ext uri="{FF2B5EF4-FFF2-40B4-BE49-F238E27FC236}">
                <a16:creationId xmlns:a16="http://schemas.microsoft.com/office/drawing/2014/main" id="{09EC5B24-B5A2-4098-BDFC-F5E3D34F0AD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C156270-5EFB-4C59-A916-A84C62D61D52}"/>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40407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76772-2FD2-457C-9402-58DB1AC6AE6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2E8858C-524B-4FDF-91AC-F523B10DE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21BAB6C-46FB-419C-A843-34C152B3BD56}"/>
              </a:ext>
            </a:extLst>
          </p:cNvPr>
          <p:cNvSpPr>
            <a:spLocks noGrp="1"/>
          </p:cNvSpPr>
          <p:nvPr>
            <p:ph type="dt" sz="half" idx="10"/>
          </p:nvPr>
        </p:nvSpPr>
        <p:spPr/>
        <p:txBody>
          <a:bodyPr/>
          <a:lstStyle/>
          <a:p>
            <a:fld id="{522506EA-00AD-48C2-B5D9-0ED45B7FF5FD}" type="datetime1">
              <a:rPr lang="ru-RU" smtClean="0"/>
              <a:t>17.05.2023</a:t>
            </a:fld>
            <a:endParaRPr lang="ru-RU"/>
          </a:p>
        </p:txBody>
      </p:sp>
      <p:sp>
        <p:nvSpPr>
          <p:cNvPr id="5" name="Нижний колонтитул 4">
            <a:extLst>
              <a:ext uri="{FF2B5EF4-FFF2-40B4-BE49-F238E27FC236}">
                <a16:creationId xmlns:a16="http://schemas.microsoft.com/office/drawing/2014/main" id="{C9471AE4-5CBA-442D-BDB8-A4CF9C2E2E8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B04165C-F85D-49CC-A03B-C0C4F5D99B04}"/>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856074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1B5C1F-B243-418F-91FE-6D1E83DC8B4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6226951-C4AF-40E6-8D14-446A286519F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AF4A99B-9D7C-4227-BFF6-B7A5E92C3DD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D78C397-E456-4507-AF31-11D62C484A07}"/>
              </a:ext>
            </a:extLst>
          </p:cNvPr>
          <p:cNvSpPr>
            <a:spLocks noGrp="1"/>
          </p:cNvSpPr>
          <p:nvPr>
            <p:ph type="dt" sz="half" idx="10"/>
          </p:nvPr>
        </p:nvSpPr>
        <p:spPr/>
        <p:txBody>
          <a:bodyPr/>
          <a:lstStyle/>
          <a:p>
            <a:fld id="{0437BAFE-9AA4-4073-9703-2E83D70580DD}" type="datetime1">
              <a:rPr lang="ru-RU" smtClean="0"/>
              <a:t>17.05.2023</a:t>
            </a:fld>
            <a:endParaRPr lang="ru-RU"/>
          </a:p>
        </p:txBody>
      </p:sp>
      <p:sp>
        <p:nvSpPr>
          <p:cNvPr id="6" name="Нижний колонтитул 5">
            <a:extLst>
              <a:ext uri="{FF2B5EF4-FFF2-40B4-BE49-F238E27FC236}">
                <a16:creationId xmlns:a16="http://schemas.microsoft.com/office/drawing/2014/main" id="{AD511CB9-146F-4605-81CA-F417ED435EA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566B9B-5E3C-4359-A68D-0BC88F2D47E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82339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DDC6F1-7CEF-4EEB-B121-936A8309987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7E899A8-F5E3-456B-90A1-CC852A4A75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517F95F-77A9-40DB-AE2F-94A13200C97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C0137B7-398A-4FA4-8F71-8FAAD230D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0B47A53-E221-4356-9F47-0B2673BD306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88827EF-D715-434F-A6F8-EDE14F9A5F1A}"/>
              </a:ext>
            </a:extLst>
          </p:cNvPr>
          <p:cNvSpPr>
            <a:spLocks noGrp="1"/>
          </p:cNvSpPr>
          <p:nvPr>
            <p:ph type="dt" sz="half" idx="10"/>
          </p:nvPr>
        </p:nvSpPr>
        <p:spPr/>
        <p:txBody>
          <a:bodyPr/>
          <a:lstStyle/>
          <a:p>
            <a:fld id="{DB440567-39D9-4E0E-8FF4-B738CC5849B2}" type="datetime1">
              <a:rPr lang="ru-RU" smtClean="0"/>
              <a:t>17.05.2023</a:t>
            </a:fld>
            <a:endParaRPr lang="ru-RU"/>
          </a:p>
        </p:txBody>
      </p:sp>
      <p:sp>
        <p:nvSpPr>
          <p:cNvPr id="8" name="Нижний колонтитул 7">
            <a:extLst>
              <a:ext uri="{FF2B5EF4-FFF2-40B4-BE49-F238E27FC236}">
                <a16:creationId xmlns:a16="http://schemas.microsoft.com/office/drawing/2014/main" id="{EBFA5F4D-32EB-420C-948D-A8E719A0CE8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7BA598D-E217-4D18-98A7-CDF958668CAC}"/>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81937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15DCA5-64B1-4113-A6C6-EE435D018F0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0D76B05-68C0-442D-9CC6-7D19E38F0C83}"/>
              </a:ext>
            </a:extLst>
          </p:cNvPr>
          <p:cNvSpPr>
            <a:spLocks noGrp="1"/>
          </p:cNvSpPr>
          <p:nvPr>
            <p:ph type="dt" sz="half" idx="10"/>
          </p:nvPr>
        </p:nvSpPr>
        <p:spPr/>
        <p:txBody>
          <a:bodyPr/>
          <a:lstStyle/>
          <a:p>
            <a:fld id="{5D45A507-4F8D-4E6D-BB64-6727BD814558}" type="datetime1">
              <a:rPr lang="ru-RU" smtClean="0"/>
              <a:t>17.05.2023</a:t>
            </a:fld>
            <a:endParaRPr lang="ru-RU"/>
          </a:p>
        </p:txBody>
      </p:sp>
      <p:sp>
        <p:nvSpPr>
          <p:cNvPr id="4" name="Нижний колонтитул 3">
            <a:extLst>
              <a:ext uri="{FF2B5EF4-FFF2-40B4-BE49-F238E27FC236}">
                <a16:creationId xmlns:a16="http://schemas.microsoft.com/office/drawing/2014/main" id="{4B74F4AD-EF3C-45F4-BAAF-567D33170A8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2BF2F27-0D2D-4925-82B7-A7F5EDDDBA70}"/>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4418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7A66CFF-A553-4A95-AF2B-B1BFEA721F94}"/>
              </a:ext>
            </a:extLst>
          </p:cNvPr>
          <p:cNvSpPr>
            <a:spLocks noGrp="1"/>
          </p:cNvSpPr>
          <p:nvPr>
            <p:ph type="dt" sz="half" idx="10"/>
          </p:nvPr>
        </p:nvSpPr>
        <p:spPr/>
        <p:txBody>
          <a:bodyPr/>
          <a:lstStyle/>
          <a:p>
            <a:fld id="{7CC35759-3DDF-4E63-A6CD-1D5ABC16C5E4}" type="datetime1">
              <a:rPr lang="ru-RU" smtClean="0"/>
              <a:t>17.05.2023</a:t>
            </a:fld>
            <a:endParaRPr lang="ru-RU"/>
          </a:p>
        </p:txBody>
      </p:sp>
      <p:sp>
        <p:nvSpPr>
          <p:cNvPr id="3" name="Нижний колонтитул 2">
            <a:extLst>
              <a:ext uri="{FF2B5EF4-FFF2-40B4-BE49-F238E27FC236}">
                <a16:creationId xmlns:a16="http://schemas.microsoft.com/office/drawing/2014/main" id="{972E724D-3439-4A96-9003-6AECF6248EC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3A040A2-5A29-4570-A5BE-3EBB244EEF8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39134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3E512B-906D-4D04-A848-A0FF9E18D58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98458F4D-3E46-4C05-8621-32AB3E5696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74A4B53-E573-4086-8597-ABBB7C9E9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81F3CB6-F48B-4949-BC33-2AB3B0D70B54}"/>
              </a:ext>
            </a:extLst>
          </p:cNvPr>
          <p:cNvSpPr>
            <a:spLocks noGrp="1"/>
          </p:cNvSpPr>
          <p:nvPr>
            <p:ph type="dt" sz="half" idx="10"/>
          </p:nvPr>
        </p:nvSpPr>
        <p:spPr/>
        <p:txBody>
          <a:bodyPr/>
          <a:lstStyle/>
          <a:p>
            <a:fld id="{36F87D29-E5E4-477C-89A7-07849CC6155F}" type="datetime1">
              <a:rPr lang="ru-RU" smtClean="0"/>
              <a:t>17.05.2023</a:t>
            </a:fld>
            <a:endParaRPr lang="ru-RU"/>
          </a:p>
        </p:txBody>
      </p:sp>
      <p:sp>
        <p:nvSpPr>
          <p:cNvPr id="6" name="Нижний колонтитул 5">
            <a:extLst>
              <a:ext uri="{FF2B5EF4-FFF2-40B4-BE49-F238E27FC236}">
                <a16:creationId xmlns:a16="http://schemas.microsoft.com/office/drawing/2014/main" id="{9B6378E3-55D4-498B-AEA3-266C7DCB28E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BBE4AA-EBD8-4716-AEEC-3D93A2F6F795}"/>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61890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9A0E5E-4E3B-402F-9190-C416D4DF986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5137D8A-7B5F-4113-A77B-ED2512620D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EA13E4F-B840-4CC7-A44D-B1C1853C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1878CFF-1A5D-45A5-87DF-FEAE13FF0980}"/>
              </a:ext>
            </a:extLst>
          </p:cNvPr>
          <p:cNvSpPr>
            <a:spLocks noGrp="1"/>
          </p:cNvSpPr>
          <p:nvPr>
            <p:ph type="dt" sz="half" idx="10"/>
          </p:nvPr>
        </p:nvSpPr>
        <p:spPr/>
        <p:txBody>
          <a:bodyPr/>
          <a:lstStyle/>
          <a:p>
            <a:fld id="{9D3472BB-4F1D-42D4-BC18-57E2DCECD422}" type="datetime1">
              <a:rPr lang="ru-RU" smtClean="0"/>
              <a:t>17.05.2023</a:t>
            </a:fld>
            <a:endParaRPr lang="ru-RU"/>
          </a:p>
        </p:txBody>
      </p:sp>
      <p:sp>
        <p:nvSpPr>
          <p:cNvPr id="6" name="Нижний колонтитул 5">
            <a:extLst>
              <a:ext uri="{FF2B5EF4-FFF2-40B4-BE49-F238E27FC236}">
                <a16:creationId xmlns:a16="http://schemas.microsoft.com/office/drawing/2014/main" id="{60B49797-E6CD-4CC7-B35A-547302F5F9F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32F076E-4D4E-4568-9D93-E787A28D3FE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1217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3A40CF-16DE-472B-9074-B0C2DB8580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B3A8328-F745-4567-89F4-9245A6B8F0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846D7AF-A2E3-4471-829D-26D1738CA1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51CAC-9AFB-4EAD-92F9-65F632FBE22A}" type="datetime1">
              <a:rPr lang="ru-RU" smtClean="0"/>
              <a:t>17.05.2023</a:t>
            </a:fld>
            <a:endParaRPr lang="ru-RU"/>
          </a:p>
        </p:txBody>
      </p:sp>
      <p:sp>
        <p:nvSpPr>
          <p:cNvPr id="5" name="Нижний колонтитул 4">
            <a:extLst>
              <a:ext uri="{FF2B5EF4-FFF2-40B4-BE49-F238E27FC236}">
                <a16:creationId xmlns:a16="http://schemas.microsoft.com/office/drawing/2014/main" id="{660B8F2A-450C-4544-B93C-8B361C50B5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3891192-20E4-4F21-B114-7682A9758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5717C-9100-4B67-BBBE-0E8CFF0344F7}" type="slidenum">
              <a:rPr lang="ru-RU" smtClean="0"/>
              <a:t>‹#›</a:t>
            </a:fld>
            <a:endParaRPr lang="ru-RU"/>
          </a:p>
        </p:txBody>
      </p:sp>
    </p:spTree>
    <p:extLst>
      <p:ext uri="{BB962C8B-B14F-4D97-AF65-F5344CB8AC3E}">
        <p14:creationId xmlns:p14="http://schemas.microsoft.com/office/powerpoint/2010/main" val="112975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hyperlink" Target="https://wiki.unece.org/display/trans/ADA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A9825E-8719-4E24-8AAD-E999BE1B6BB5}"/>
              </a:ext>
            </a:extLst>
          </p:cNvPr>
          <p:cNvSpPr>
            <a:spLocks noGrp="1"/>
          </p:cNvSpPr>
          <p:nvPr>
            <p:ph type="ctrTitle"/>
          </p:nvPr>
        </p:nvSpPr>
        <p:spPr>
          <a:xfrm>
            <a:off x="1524000" y="2427380"/>
            <a:ext cx="9144000" cy="2387600"/>
          </a:xfrm>
        </p:spPr>
        <p:txBody>
          <a:bodyPr/>
          <a:lstStyle/>
          <a:p>
            <a:r>
              <a:rPr lang="en-US" dirty="0"/>
              <a:t>Report of the TF on ADAS </a:t>
            </a:r>
            <a:br>
              <a:rPr lang="en-US" dirty="0"/>
            </a:br>
            <a:r>
              <a:rPr lang="en-US" dirty="0"/>
              <a:t>for the 16</a:t>
            </a:r>
            <a:r>
              <a:rPr lang="en-US" baseline="30000" dirty="0"/>
              <a:t>th</a:t>
            </a:r>
            <a:r>
              <a:rPr lang="en-US" dirty="0"/>
              <a:t> GRVA session</a:t>
            </a:r>
            <a:endParaRPr lang="ru-RU" dirty="0"/>
          </a:p>
        </p:txBody>
      </p:sp>
      <p:sp>
        <p:nvSpPr>
          <p:cNvPr id="7" name="Подзаголовок 2">
            <a:extLst>
              <a:ext uri="{FF2B5EF4-FFF2-40B4-BE49-F238E27FC236}">
                <a16:creationId xmlns:a16="http://schemas.microsoft.com/office/drawing/2014/main" id="{D1426C7B-B3D4-418D-B47D-E83E6606F680}"/>
              </a:ext>
            </a:extLst>
          </p:cNvPr>
          <p:cNvSpPr txBox="1">
            <a:spLocks/>
          </p:cNvSpPr>
          <p:nvPr/>
        </p:nvSpPr>
        <p:spPr>
          <a:xfrm>
            <a:off x="218983" y="269402"/>
            <a:ext cx="5613646" cy="593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t>Submitted by the TF on ADAS</a:t>
            </a:r>
            <a:endParaRPr lang="ru-RU" sz="1800" dirty="0"/>
          </a:p>
        </p:txBody>
      </p:sp>
      <p:sp>
        <p:nvSpPr>
          <p:cNvPr id="8" name="Подзаголовок 2">
            <a:extLst>
              <a:ext uri="{FF2B5EF4-FFF2-40B4-BE49-F238E27FC236}">
                <a16:creationId xmlns:a16="http://schemas.microsoft.com/office/drawing/2014/main" id="{D379EFF7-8752-4EF6-8D35-2C659295259B}"/>
              </a:ext>
            </a:extLst>
          </p:cNvPr>
          <p:cNvSpPr txBox="1">
            <a:spLocks/>
          </p:cNvSpPr>
          <p:nvPr/>
        </p:nvSpPr>
        <p:spPr>
          <a:xfrm>
            <a:off x="8859915" y="278280"/>
            <a:ext cx="3238871" cy="10589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u="sng" dirty="0"/>
              <a:t>Informal document </a:t>
            </a:r>
            <a:r>
              <a:rPr lang="en-US" sz="1800" b="1" dirty="0"/>
              <a:t>GRVA-16-18</a:t>
            </a:r>
          </a:p>
          <a:p>
            <a:pPr algn="l">
              <a:spcBef>
                <a:spcPts val="0"/>
              </a:spcBef>
            </a:pPr>
            <a:r>
              <a:rPr lang="en-US" sz="1800" dirty="0"/>
              <a:t>16</a:t>
            </a:r>
            <a:r>
              <a:rPr lang="en-US" sz="1800" baseline="30000" dirty="0"/>
              <a:t>th</a:t>
            </a:r>
            <a:r>
              <a:rPr lang="en-US" sz="1800" dirty="0"/>
              <a:t> GRVA, 22-26 May 2023</a:t>
            </a:r>
          </a:p>
          <a:p>
            <a:pPr algn="l">
              <a:spcBef>
                <a:spcPts val="0"/>
              </a:spcBef>
            </a:pPr>
            <a:r>
              <a:rPr lang="en-US" sz="1800" dirty="0"/>
              <a:t>Agenda item 6(a)</a:t>
            </a:r>
            <a:endParaRPr lang="ru-RU" sz="1800" dirty="0"/>
          </a:p>
        </p:txBody>
      </p:sp>
    </p:spTree>
    <p:extLst>
      <p:ext uri="{BB962C8B-B14F-4D97-AF65-F5344CB8AC3E}">
        <p14:creationId xmlns:p14="http://schemas.microsoft.com/office/powerpoint/2010/main" val="158756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5FFE-A831-49D2-B196-26DABB09CDE9}"/>
              </a:ext>
            </a:extLst>
          </p:cNvPr>
          <p:cNvSpPr>
            <a:spLocks noGrp="1"/>
          </p:cNvSpPr>
          <p:nvPr>
            <p:ph type="title"/>
          </p:nvPr>
        </p:nvSpPr>
        <p:spPr>
          <a:xfrm>
            <a:off x="838200" y="2766218"/>
            <a:ext cx="10515600" cy="1325563"/>
          </a:xfrm>
        </p:spPr>
        <p:txBody>
          <a:bodyPr>
            <a:normAutofit/>
          </a:bodyPr>
          <a:lstStyle/>
          <a:p>
            <a:pPr algn="ctr"/>
            <a:r>
              <a:rPr lang="en-US" sz="6600" dirty="0"/>
              <a:t>Back-up</a:t>
            </a:r>
            <a:endParaRPr lang="ru-RU" sz="6600" dirty="0"/>
          </a:p>
        </p:txBody>
      </p:sp>
      <p:sp>
        <p:nvSpPr>
          <p:cNvPr id="3" name="Номер слайда 2">
            <a:extLst>
              <a:ext uri="{FF2B5EF4-FFF2-40B4-BE49-F238E27FC236}">
                <a16:creationId xmlns:a16="http://schemas.microsoft.com/office/drawing/2014/main" id="{99A84332-60B7-443B-9314-C3015BEBCDCA}"/>
              </a:ext>
            </a:extLst>
          </p:cNvPr>
          <p:cNvSpPr>
            <a:spLocks noGrp="1"/>
          </p:cNvSpPr>
          <p:nvPr>
            <p:ph type="sldNum" sz="quarter" idx="12"/>
          </p:nvPr>
        </p:nvSpPr>
        <p:spPr/>
        <p:txBody>
          <a:bodyPr/>
          <a:lstStyle/>
          <a:p>
            <a:fld id="{2705717C-9100-4B67-BBBE-0E8CFF0344F7}" type="slidenum">
              <a:rPr lang="ru-RU" smtClean="0"/>
              <a:t>10</a:t>
            </a:fld>
            <a:endParaRPr lang="ru-RU"/>
          </a:p>
        </p:txBody>
      </p:sp>
    </p:spTree>
    <p:extLst>
      <p:ext uri="{BB962C8B-B14F-4D97-AF65-F5344CB8AC3E}">
        <p14:creationId xmlns:p14="http://schemas.microsoft.com/office/powerpoint/2010/main" val="1683322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779820-068B-4ED9-B3E7-33DB6D9B9036}"/>
              </a:ext>
            </a:extLst>
          </p:cNvPr>
          <p:cNvSpPr>
            <a:spLocks noGrp="1"/>
          </p:cNvSpPr>
          <p:nvPr>
            <p:ph type="title"/>
          </p:nvPr>
        </p:nvSpPr>
        <p:spPr>
          <a:xfrm>
            <a:off x="838200" y="223732"/>
            <a:ext cx="10515600" cy="1325563"/>
          </a:xfrm>
        </p:spPr>
        <p:txBody>
          <a:bodyPr/>
          <a:lstStyle/>
          <a:p>
            <a:r>
              <a:rPr lang="en-US" dirty="0"/>
              <a:t>Background</a:t>
            </a:r>
            <a:endParaRPr lang="ru-RU" dirty="0"/>
          </a:p>
        </p:txBody>
      </p:sp>
      <p:sp>
        <p:nvSpPr>
          <p:cNvPr id="3" name="Объект 2">
            <a:extLst>
              <a:ext uri="{FF2B5EF4-FFF2-40B4-BE49-F238E27FC236}">
                <a16:creationId xmlns:a16="http://schemas.microsoft.com/office/drawing/2014/main" id="{62349AD8-2C2A-4349-A46D-1088CE1C2ACE}"/>
              </a:ext>
            </a:extLst>
          </p:cNvPr>
          <p:cNvSpPr>
            <a:spLocks noGrp="1"/>
          </p:cNvSpPr>
          <p:nvPr>
            <p:ph idx="1"/>
          </p:nvPr>
        </p:nvSpPr>
        <p:spPr>
          <a:xfrm>
            <a:off x="838200" y="1423905"/>
            <a:ext cx="10515600" cy="2619165"/>
          </a:xfrm>
        </p:spPr>
        <p:txBody>
          <a:bodyPr>
            <a:normAutofit fontScale="92500" lnSpcReduction="20000"/>
          </a:bodyPr>
          <a:lstStyle/>
          <a:p>
            <a:r>
              <a:rPr lang="en-US" dirty="0"/>
              <a:t>GRVA adopted at its 9</a:t>
            </a:r>
            <a:r>
              <a:rPr lang="en-US" baseline="30000" dirty="0"/>
              <a:t>th</a:t>
            </a:r>
            <a:r>
              <a:rPr lang="en-US" dirty="0"/>
              <a:t> session in February 2021 the terms of reference for the Task Force on Advanced Driver Assistance Systems (ADAS). </a:t>
            </a:r>
          </a:p>
          <a:p>
            <a:r>
              <a:rPr lang="en-GB" sz="2900" dirty="0"/>
              <a:t>The Task Force (TF) focuses on Advanced Driver Assistance Systems (ADAS), and shall address the simplification of UN Regulation No. 79 and if needed, develop a new ADAS UN Regulation with a focus on ADAS systems up to of level 2 (as defined in ECE/TRANS/WP.29/1140).</a:t>
            </a:r>
            <a:r>
              <a:rPr lang="en-US" dirty="0"/>
              <a:t>	</a:t>
            </a:r>
          </a:p>
          <a:p>
            <a:r>
              <a:rPr lang="en-US" sz="2900" dirty="0"/>
              <a:t>The TF on ADAS agreed to start developing a new UN Regulation</a:t>
            </a:r>
            <a:endParaRPr lang="ru-RU" sz="2900" dirty="0"/>
          </a:p>
        </p:txBody>
      </p:sp>
      <p:sp>
        <p:nvSpPr>
          <p:cNvPr id="4" name="Номер слайда 3">
            <a:extLst>
              <a:ext uri="{FF2B5EF4-FFF2-40B4-BE49-F238E27FC236}">
                <a16:creationId xmlns:a16="http://schemas.microsoft.com/office/drawing/2014/main" id="{641D4E5A-5410-4D73-8B79-67877ADD45EB}"/>
              </a:ext>
            </a:extLst>
          </p:cNvPr>
          <p:cNvSpPr>
            <a:spLocks noGrp="1"/>
          </p:cNvSpPr>
          <p:nvPr>
            <p:ph type="sldNum" sz="quarter" idx="12"/>
          </p:nvPr>
        </p:nvSpPr>
        <p:spPr/>
        <p:txBody>
          <a:bodyPr/>
          <a:lstStyle/>
          <a:p>
            <a:fld id="{2705717C-9100-4B67-BBBE-0E8CFF0344F7}" type="slidenum">
              <a:rPr lang="ru-RU" smtClean="0"/>
              <a:t>11</a:t>
            </a:fld>
            <a:endParaRPr lang="ru-RU"/>
          </a:p>
        </p:txBody>
      </p:sp>
    </p:spTree>
    <p:extLst>
      <p:ext uri="{BB962C8B-B14F-4D97-AF65-F5344CB8AC3E}">
        <p14:creationId xmlns:p14="http://schemas.microsoft.com/office/powerpoint/2010/main" val="3081914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466548-40B9-4DCA-A019-85B54E4ADB0D}"/>
              </a:ext>
            </a:extLst>
          </p:cNvPr>
          <p:cNvSpPr>
            <a:spLocks noGrp="1"/>
          </p:cNvSpPr>
          <p:nvPr>
            <p:ph type="title"/>
          </p:nvPr>
        </p:nvSpPr>
        <p:spPr>
          <a:xfrm>
            <a:off x="838200" y="136526"/>
            <a:ext cx="10515600" cy="1001810"/>
          </a:xfrm>
        </p:spPr>
        <p:txBody>
          <a:bodyPr/>
          <a:lstStyle/>
          <a:p>
            <a:r>
              <a:rPr lang="en-US" dirty="0"/>
              <a:t>Two Parallel Workstreams of the TF</a:t>
            </a:r>
            <a:endParaRPr lang="ru-RU" dirty="0"/>
          </a:p>
        </p:txBody>
      </p:sp>
      <p:sp>
        <p:nvSpPr>
          <p:cNvPr id="3" name="Номер слайда 2">
            <a:extLst>
              <a:ext uri="{FF2B5EF4-FFF2-40B4-BE49-F238E27FC236}">
                <a16:creationId xmlns:a16="http://schemas.microsoft.com/office/drawing/2014/main" id="{40B7DB19-FC6B-44CA-9245-D2113468270A}"/>
              </a:ext>
            </a:extLst>
          </p:cNvPr>
          <p:cNvSpPr>
            <a:spLocks noGrp="1"/>
          </p:cNvSpPr>
          <p:nvPr>
            <p:ph type="sldNum" sz="quarter" idx="12"/>
          </p:nvPr>
        </p:nvSpPr>
        <p:spPr/>
        <p:txBody>
          <a:bodyPr/>
          <a:lstStyle/>
          <a:p>
            <a:fld id="{2705717C-9100-4B67-BBBE-0E8CFF0344F7}" type="slidenum">
              <a:rPr lang="ru-RU" smtClean="0"/>
              <a:t>12</a:t>
            </a:fld>
            <a:endParaRPr lang="ru-RU"/>
          </a:p>
        </p:txBody>
      </p:sp>
      <p:graphicFrame>
        <p:nvGraphicFramePr>
          <p:cNvPr id="4" name="Схема 3">
            <a:extLst>
              <a:ext uri="{FF2B5EF4-FFF2-40B4-BE49-F238E27FC236}">
                <a16:creationId xmlns:a16="http://schemas.microsoft.com/office/drawing/2014/main" id="{F8844BD8-78D6-4DBB-9F3D-C712F4DBB162}"/>
              </a:ext>
            </a:extLst>
          </p:cNvPr>
          <p:cNvGraphicFramePr/>
          <p:nvPr>
            <p:extLst>
              <p:ext uri="{D42A27DB-BD31-4B8C-83A1-F6EECF244321}">
                <p14:modId xmlns:p14="http://schemas.microsoft.com/office/powerpoint/2010/main" val="3892377498"/>
              </p:ext>
            </p:extLst>
          </p:nvPr>
        </p:nvGraphicFramePr>
        <p:xfrm>
          <a:off x="3771037" y="75691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a:extLst>
              <a:ext uri="{FF2B5EF4-FFF2-40B4-BE49-F238E27FC236}">
                <a16:creationId xmlns:a16="http://schemas.microsoft.com/office/drawing/2014/main" id="{928F88BC-9FDD-46D4-B37B-5840D9B3432F}"/>
              </a:ext>
            </a:extLst>
          </p:cNvPr>
          <p:cNvGraphicFramePr/>
          <p:nvPr>
            <p:extLst>
              <p:ext uri="{D42A27DB-BD31-4B8C-83A1-F6EECF244321}">
                <p14:modId xmlns:p14="http://schemas.microsoft.com/office/powerpoint/2010/main" val="3503591094"/>
              </p:ext>
            </p:extLst>
          </p:nvPr>
        </p:nvGraphicFramePr>
        <p:xfrm>
          <a:off x="-292963" y="929001"/>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0681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393571-C28D-4954-ADBA-22F2F9E5130B}"/>
              </a:ext>
            </a:extLst>
          </p:cNvPr>
          <p:cNvSpPr>
            <a:spLocks noGrp="1"/>
          </p:cNvSpPr>
          <p:nvPr>
            <p:ph type="title"/>
          </p:nvPr>
        </p:nvSpPr>
        <p:spPr>
          <a:xfrm>
            <a:off x="838200" y="272479"/>
            <a:ext cx="10515600" cy="961517"/>
          </a:xfrm>
        </p:spPr>
        <p:txBody>
          <a:bodyPr>
            <a:normAutofit/>
          </a:bodyPr>
          <a:lstStyle/>
          <a:p>
            <a:r>
              <a:rPr lang="en-US" dirty="0"/>
              <a:t>Agreed DCAS Key Principles</a:t>
            </a:r>
            <a:endParaRPr lang="ru-RU" dirty="0"/>
          </a:p>
        </p:txBody>
      </p:sp>
      <p:sp>
        <p:nvSpPr>
          <p:cNvPr id="4" name="Номер слайда 3">
            <a:extLst>
              <a:ext uri="{FF2B5EF4-FFF2-40B4-BE49-F238E27FC236}">
                <a16:creationId xmlns:a16="http://schemas.microsoft.com/office/drawing/2014/main" id="{B2E24941-7F6D-4122-A25B-FAA96360F77C}"/>
              </a:ext>
            </a:extLst>
          </p:cNvPr>
          <p:cNvSpPr>
            <a:spLocks noGrp="1"/>
          </p:cNvSpPr>
          <p:nvPr>
            <p:ph type="sldNum" sz="quarter" idx="12"/>
          </p:nvPr>
        </p:nvSpPr>
        <p:spPr/>
        <p:txBody>
          <a:bodyPr/>
          <a:lstStyle/>
          <a:p>
            <a:fld id="{E6454B89-CEE9-4062-9E4E-C0CE3A049DED}" type="slidenum">
              <a:rPr lang="ru-RU" smtClean="0"/>
              <a:t>13</a:t>
            </a:fld>
            <a:endParaRPr lang="ru-RU"/>
          </a:p>
        </p:txBody>
      </p:sp>
      <p:sp>
        <p:nvSpPr>
          <p:cNvPr id="7" name="Content Placeholder 2">
            <a:extLst>
              <a:ext uri="{FF2B5EF4-FFF2-40B4-BE49-F238E27FC236}">
                <a16:creationId xmlns:a16="http://schemas.microsoft.com/office/drawing/2014/main" id="{A614C64F-A6DD-7DB8-549D-2034660BE03A}"/>
              </a:ext>
            </a:extLst>
          </p:cNvPr>
          <p:cNvSpPr txBox="1">
            <a:spLocks noGrp="1"/>
          </p:cNvSpPr>
          <p:nvPr>
            <p:ph idx="1"/>
          </p:nvPr>
        </p:nvSpPr>
        <p:spPr>
          <a:xfrm>
            <a:off x="838200" y="1240085"/>
            <a:ext cx="10515600" cy="534543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00000"/>
              </a:lnSpc>
              <a:spcBef>
                <a:spcPts val="300"/>
              </a:spcBef>
              <a:buFont typeface="Arial" panose="020B0604020202020204" pitchFamily="34" charset="0"/>
              <a:buNone/>
            </a:pPr>
            <a:r>
              <a:rPr lang="en-US" sz="1800" b="1" dirty="0"/>
              <a:t>1.	“Driver” refers to a human being driving a vehicle.</a:t>
            </a:r>
          </a:p>
          <a:p>
            <a:pPr marL="1143000" indent="-695325">
              <a:lnSpc>
                <a:spcPct val="100000"/>
              </a:lnSpc>
              <a:spcBef>
                <a:spcPts val="300"/>
              </a:spcBef>
              <a:buFont typeface="Arial" panose="020B0604020202020204" pitchFamily="34" charset="0"/>
              <a:buNone/>
            </a:pPr>
            <a:r>
              <a:rPr lang="en-US" sz="1800" dirty="0"/>
              <a:t>1.1.	A DCAS does not replace the driver (ADS); a DCAS assists the driver (ADAS).</a:t>
            </a:r>
          </a:p>
          <a:p>
            <a:pPr marL="1143000" indent="-695325">
              <a:lnSpc>
                <a:spcPct val="100000"/>
              </a:lnSpc>
              <a:spcBef>
                <a:spcPts val="300"/>
              </a:spcBef>
              <a:buFont typeface="Arial" panose="020B0604020202020204" pitchFamily="34" charset="0"/>
              <a:buNone/>
            </a:pPr>
            <a:r>
              <a:rPr lang="en-US" sz="1800" dirty="0"/>
              <a:t>1.2.	A DCAS does not change the driver’s responsibilities for control of the vehicle.</a:t>
            </a:r>
          </a:p>
          <a:p>
            <a:pPr marL="473075" indent="-473075">
              <a:lnSpc>
                <a:spcPct val="100000"/>
              </a:lnSpc>
              <a:spcBef>
                <a:spcPts val="300"/>
              </a:spcBef>
              <a:buFont typeface="Arial" panose="020B0604020202020204" pitchFamily="34" charset="0"/>
              <a:buNone/>
            </a:pPr>
            <a:r>
              <a:rPr lang="en-US" sz="1800" b="1" dirty="0"/>
              <a:t>2.	A DCAS is a driver-operated vehicle system.</a:t>
            </a:r>
          </a:p>
          <a:p>
            <a:pPr marL="1158875" indent="-701675">
              <a:lnSpc>
                <a:spcPct val="100000"/>
              </a:lnSpc>
              <a:spcBef>
                <a:spcPts val="300"/>
              </a:spcBef>
              <a:buFont typeface="Arial" panose="020B0604020202020204" pitchFamily="34" charset="0"/>
              <a:buNone/>
            </a:pPr>
            <a:r>
              <a:rPr lang="en-US" sz="1800" dirty="0"/>
              <a:t>2.1.	A DCAS must prevent reasonably foreseeable risks of driver misuse or abuse.</a:t>
            </a:r>
          </a:p>
          <a:p>
            <a:pPr marL="1158875" indent="-701675">
              <a:lnSpc>
                <a:spcPct val="100000"/>
              </a:lnSpc>
              <a:spcBef>
                <a:spcPts val="300"/>
              </a:spcBef>
              <a:buFont typeface="Arial" panose="020B0604020202020204" pitchFamily="34" charset="0"/>
              <a:buNone/>
            </a:pPr>
            <a:r>
              <a:rPr lang="en-US" sz="1800" dirty="0"/>
              <a:t>2.2.	A DCAS must have means to evaluate continuous driver involvement in and supervision of the vehicle operation.</a:t>
            </a:r>
          </a:p>
          <a:p>
            <a:pPr marL="1158875" indent="-701675">
              <a:lnSpc>
                <a:spcPct val="100000"/>
              </a:lnSpc>
              <a:spcBef>
                <a:spcPts val="300"/>
              </a:spcBef>
              <a:buFont typeface="Arial" panose="020B0604020202020204" pitchFamily="34" charset="0"/>
              <a:buNone/>
            </a:pPr>
            <a:r>
              <a:rPr lang="en-US" sz="1800" dirty="0"/>
              <a:t>2.3.	A DCAS do not aim to permit driver activities other than driving in addition to those permitted for manual driving.</a:t>
            </a:r>
          </a:p>
          <a:p>
            <a:pPr marL="1158875" indent="-701675">
              <a:lnSpc>
                <a:spcPct val="100000"/>
              </a:lnSpc>
              <a:spcBef>
                <a:spcPts val="300"/>
              </a:spcBef>
              <a:buFont typeface="Arial" panose="020B0604020202020204" pitchFamily="34" charset="0"/>
              <a:buNone/>
            </a:pPr>
            <a:r>
              <a:rPr lang="en-US" sz="1800" dirty="0"/>
              <a:t>2.4.	A DCAS must provide sufficient information to enable the driver to supervise its motion-control assistance.</a:t>
            </a:r>
          </a:p>
          <a:p>
            <a:pPr marL="457200" indent="-457200">
              <a:lnSpc>
                <a:spcPct val="100000"/>
              </a:lnSpc>
              <a:spcBef>
                <a:spcPts val="300"/>
              </a:spcBef>
              <a:buFont typeface="Arial" panose="020B0604020202020204" pitchFamily="34" charset="0"/>
              <a:buNone/>
            </a:pPr>
            <a:r>
              <a:rPr lang="en-US" sz="1800" b="1" dirty="0"/>
              <a:t>3.	A DCAS assists the driver via sustained lateral and longitudinal motion-control support.</a:t>
            </a:r>
          </a:p>
          <a:p>
            <a:pPr marL="1143000" indent="-685800">
              <a:lnSpc>
                <a:spcPct val="100000"/>
              </a:lnSpc>
              <a:spcBef>
                <a:spcPts val="300"/>
              </a:spcBef>
              <a:buFont typeface="Arial" panose="020B0604020202020204" pitchFamily="34" charset="0"/>
              <a:buNone/>
            </a:pPr>
            <a:r>
              <a:rPr lang="en-US" sz="1800" dirty="0"/>
              <a:t>3.1.	The DCAS support must not adversely impact road safety.</a:t>
            </a:r>
          </a:p>
          <a:p>
            <a:pPr marL="1143000" indent="-685800">
              <a:lnSpc>
                <a:spcPct val="100000"/>
              </a:lnSpc>
              <a:spcBef>
                <a:spcPts val="300"/>
              </a:spcBef>
              <a:buFont typeface="Arial" panose="020B0604020202020204" pitchFamily="34" charset="0"/>
              <a:buNone/>
            </a:pPr>
            <a:r>
              <a:rPr lang="en-US" sz="1800" dirty="0"/>
              <a:t>3.2.	The DCAS support must not adversely impact driver control over the vehicle behavior.</a:t>
            </a:r>
          </a:p>
          <a:p>
            <a:pPr marL="473075" indent="-473075">
              <a:lnSpc>
                <a:spcPct val="100000"/>
              </a:lnSpc>
              <a:spcBef>
                <a:spcPts val="300"/>
              </a:spcBef>
              <a:buFont typeface="Arial" panose="020B0604020202020204" pitchFamily="34" charset="0"/>
              <a:buNone/>
            </a:pPr>
            <a:r>
              <a:rPr lang="en-US" sz="1800" dirty="0"/>
              <a:t>4.	</a:t>
            </a:r>
            <a:r>
              <a:rPr lang="en-US" sz="1800" b="1" dirty="0"/>
              <a:t>The availability of a DCAS to the driver is constrained by defined system boundaries.</a:t>
            </a:r>
          </a:p>
          <a:p>
            <a:pPr marL="1158875" indent="-701675">
              <a:lnSpc>
                <a:spcPct val="100000"/>
              </a:lnSpc>
              <a:spcBef>
                <a:spcPts val="300"/>
              </a:spcBef>
              <a:buFont typeface="Arial" panose="020B0604020202020204" pitchFamily="34" charset="0"/>
              <a:buNone/>
            </a:pPr>
            <a:r>
              <a:rPr lang="en-US" sz="1800" dirty="0"/>
              <a:t>4.1.	The manufacturer must describe the system boundaries.</a:t>
            </a:r>
          </a:p>
        </p:txBody>
      </p:sp>
    </p:spTree>
    <p:extLst>
      <p:ext uri="{BB962C8B-B14F-4D97-AF65-F5344CB8AC3E}">
        <p14:creationId xmlns:p14="http://schemas.microsoft.com/office/powerpoint/2010/main" val="187935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580746" y="189283"/>
            <a:ext cx="10515600" cy="1325563"/>
          </a:xfrm>
        </p:spPr>
        <p:txBody>
          <a:bodyPr>
            <a:normAutofit/>
          </a:bodyPr>
          <a:lstStyle/>
          <a:p>
            <a:r>
              <a:rPr lang="en-US" dirty="0"/>
              <a:t>Proposed Multi-Pillar Techniques </a:t>
            </a:r>
            <a:br>
              <a:rPr lang="en-US" dirty="0"/>
            </a:br>
            <a:r>
              <a:rPr lang="en-US" dirty="0"/>
              <a:t>for the DCAS Validation</a:t>
            </a: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14</a:t>
            </a:fld>
            <a:endParaRPr lang="ru-RU"/>
          </a:p>
        </p:txBody>
      </p:sp>
      <p:graphicFrame>
        <p:nvGraphicFramePr>
          <p:cNvPr id="7" name="Объект 6">
            <a:extLst>
              <a:ext uri="{FF2B5EF4-FFF2-40B4-BE49-F238E27FC236}">
                <a16:creationId xmlns:a16="http://schemas.microsoft.com/office/drawing/2014/main" id="{868AAEC7-E5A1-BC95-D7CC-75567F557BB0}"/>
              </a:ext>
            </a:extLst>
          </p:cNvPr>
          <p:cNvGraphicFramePr>
            <a:graphicFrameLocks noGrp="1"/>
          </p:cNvGraphicFramePr>
          <p:nvPr>
            <p:ph idx="1"/>
          </p:nvPr>
        </p:nvGraphicFramePr>
        <p:xfrm>
          <a:off x="580746" y="1557460"/>
          <a:ext cx="10640628" cy="49814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E0A060DD-C7E1-541D-1A40-2D743C749F5D}"/>
              </a:ext>
            </a:extLst>
          </p:cNvPr>
          <p:cNvSpPr txBox="1"/>
          <p:nvPr/>
        </p:nvSpPr>
        <p:spPr>
          <a:xfrm rot="-2700000">
            <a:off x="6815185" y="1572593"/>
            <a:ext cx="1340528" cy="519351"/>
          </a:xfrm>
          <a:prstGeom prst="ellipse">
            <a:avLst/>
          </a:prstGeom>
          <a:solidFill>
            <a:schemeClr val="accent2"/>
          </a:solidFill>
          <a:ln w="9525">
            <a:solidFill>
              <a:schemeClr val="tx1"/>
            </a:solidFill>
          </a:ln>
        </p:spPr>
        <p:txBody>
          <a:bodyPr wrap="square" rtlCol="0">
            <a:spAutoFit/>
          </a:bodyPr>
          <a:lstStyle/>
          <a:p>
            <a:pPr algn="ctr"/>
            <a:r>
              <a:rPr lang="en-US" dirty="0">
                <a:solidFill>
                  <a:schemeClr val="bg1"/>
                </a:solidFill>
              </a:rPr>
              <a:t>Annex X</a:t>
            </a:r>
            <a:endParaRPr lang="ru-RU" dirty="0">
              <a:solidFill>
                <a:schemeClr val="bg1"/>
              </a:solidFill>
            </a:endParaRPr>
          </a:p>
        </p:txBody>
      </p:sp>
      <p:sp>
        <p:nvSpPr>
          <p:cNvPr id="5" name="TextBox 4">
            <a:extLst>
              <a:ext uri="{FF2B5EF4-FFF2-40B4-BE49-F238E27FC236}">
                <a16:creationId xmlns:a16="http://schemas.microsoft.com/office/drawing/2014/main" id="{81684FD7-BAEA-124E-108A-D0794A5D83B7}"/>
              </a:ext>
            </a:extLst>
          </p:cNvPr>
          <p:cNvSpPr txBox="1"/>
          <p:nvPr/>
        </p:nvSpPr>
        <p:spPr>
          <a:xfrm rot="-2700000">
            <a:off x="6595464" y="2672014"/>
            <a:ext cx="1340528" cy="519351"/>
          </a:xfrm>
          <a:prstGeom prst="ellipse">
            <a:avLst/>
          </a:prstGeom>
          <a:solidFill>
            <a:srgbClr val="00B050"/>
          </a:solidFill>
          <a:ln w="9525">
            <a:solidFill>
              <a:schemeClr val="tx1"/>
            </a:solidFill>
          </a:ln>
        </p:spPr>
        <p:txBody>
          <a:bodyPr wrap="square" rtlCol="0">
            <a:spAutoFit/>
          </a:bodyPr>
          <a:lstStyle/>
          <a:p>
            <a:pPr algn="ctr"/>
            <a:r>
              <a:rPr lang="en-US" dirty="0">
                <a:solidFill>
                  <a:schemeClr val="bg1"/>
                </a:solidFill>
              </a:rPr>
              <a:t>Annex Y</a:t>
            </a:r>
            <a:endParaRPr lang="ru-RU" dirty="0">
              <a:solidFill>
                <a:schemeClr val="bg1"/>
              </a:solidFill>
            </a:endParaRPr>
          </a:p>
        </p:txBody>
      </p:sp>
      <p:sp>
        <p:nvSpPr>
          <p:cNvPr id="6" name="TextBox 5">
            <a:extLst>
              <a:ext uri="{FF2B5EF4-FFF2-40B4-BE49-F238E27FC236}">
                <a16:creationId xmlns:a16="http://schemas.microsoft.com/office/drawing/2014/main" id="{B4E8950B-715E-D68A-2025-F10D77C79578}"/>
              </a:ext>
            </a:extLst>
          </p:cNvPr>
          <p:cNvSpPr txBox="1"/>
          <p:nvPr/>
        </p:nvSpPr>
        <p:spPr>
          <a:xfrm rot="-2700000">
            <a:off x="7472751" y="5696749"/>
            <a:ext cx="1340528" cy="519351"/>
          </a:xfrm>
          <a:prstGeom prst="ellipse">
            <a:avLst/>
          </a:prstGeom>
          <a:solidFill>
            <a:srgbClr val="7030A0"/>
          </a:solidFill>
          <a:ln w="9525">
            <a:solidFill>
              <a:schemeClr val="tx1"/>
            </a:solidFill>
          </a:ln>
        </p:spPr>
        <p:txBody>
          <a:bodyPr wrap="square" rtlCol="0">
            <a:spAutoFit/>
          </a:bodyPr>
          <a:lstStyle/>
          <a:p>
            <a:pPr algn="ctr"/>
            <a:r>
              <a:rPr lang="en-US" dirty="0">
                <a:solidFill>
                  <a:schemeClr val="bg1"/>
                </a:solidFill>
              </a:rPr>
              <a:t>Para. 8</a:t>
            </a:r>
            <a:endParaRPr lang="ru-RU" dirty="0">
              <a:solidFill>
                <a:schemeClr val="bg1"/>
              </a:solidFill>
            </a:endParaRPr>
          </a:p>
        </p:txBody>
      </p:sp>
      <p:sp>
        <p:nvSpPr>
          <p:cNvPr id="8" name="TextBox 7">
            <a:extLst>
              <a:ext uri="{FF2B5EF4-FFF2-40B4-BE49-F238E27FC236}">
                <a16:creationId xmlns:a16="http://schemas.microsoft.com/office/drawing/2014/main" id="{50512E48-5951-9F5B-DDEE-4A1A499F54F9}"/>
              </a:ext>
            </a:extLst>
          </p:cNvPr>
          <p:cNvSpPr txBox="1"/>
          <p:nvPr/>
        </p:nvSpPr>
        <p:spPr>
          <a:xfrm rot="-2700000">
            <a:off x="957930" y="1772788"/>
            <a:ext cx="1340528" cy="519351"/>
          </a:xfrm>
          <a:prstGeom prst="ellipse">
            <a:avLst/>
          </a:prstGeom>
          <a:solidFill>
            <a:srgbClr val="0000CC"/>
          </a:solidFill>
          <a:ln w="9525">
            <a:solidFill>
              <a:schemeClr val="tx1"/>
            </a:solidFill>
          </a:ln>
        </p:spPr>
        <p:txBody>
          <a:bodyPr wrap="square" rtlCol="0">
            <a:spAutoFit/>
          </a:bodyPr>
          <a:lstStyle/>
          <a:p>
            <a:pPr algn="ctr"/>
            <a:r>
              <a:rPr lang="en-US" dirty="0">
                <a:solidFill>
                  <a:schemeClr val="bg1"/>
                </a:solidFill>
              </a:rPr>
              <a:t>Para. 7</a:t>
            </a:r>
            <a:endParaRPr lang="ru-RU" dirty="0">
              <a:solidFill>
                <a:schemeClr val="bg1"/>
              </a:solidFill>
            </a:endParaRPr>
          </a:p>
        </p:txBody>
      </p:sp>
    </p:spTree>
    <p:extLst>
      <p:ext uri="{BB962C8B-B14F-4D97-AF65-F5344CB8AC3E}">
        <p14:creationId xmlns:p14="http://schemas.microsoft.com/office/powerpoint/2010/main" val="3272492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409853" y="136525"/>
            <a:ext cx="11141476" cy="859994"/>
          </a:xfrm>
        </p:spPr>
        <p:txBody>
          <a:bodyPr>
            <a:noAutofit/>
          </a:bodyPr>
          <a:lstStyle/>
          <a:p>
            <a:r>
              <a:rPr lang="en-US" sz="3600" dirty="0"/>
              <a:t>Details of the Audit of the Manufacturer’s Documentation</a:t>
            </a:r>
            <a:endParaRPr lang="ru-RU" sz="3600"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15</a:t>
            </a:fld>
            <a:endParaRPr lang="ru-RU"/>
          </a:p>
        </p:txBody>
      </p:sp>
      <p:graphicFrame>
        <p:nvGraphicFramePr>
          <p:cNvPr id="7" name="Объект 6">
            <a:extLst>
              <a:ext uri="{FF2B5EF4-FFF2-40B4-BE49-F238E27FC236}">
                <a16:creationId xmlns:a16="http://schemas.microsoft.com/office/drawing/2014/main" id="{868AAEC7-E5A1-BC95-D7CC-75567F557BB0}"/>
              </a:ext>
            </a:extLst>
          </p:cNvPr>
          <p:cNvGraphicFramePr>
            <a:graphicFrameLocks noGrp="1"/>
          </p:cNvGraphicFramePr>
          <p:nvPr>
            <p:ph idx="1"/>
            <p:extLst>
              <p:ext uri="{D42A27DB-BD31-4B8C-83A1-F6EECF244321}">
                <p14:modId xmlns:p14="http://schemas.microsoft.com/office/powerpoint/2010/main" val="3466536047"/>
              </p:ext>
            </p:extLst>
          </p:nvPr>
        </p:nvGraphicFramePr>
        <p:xfrm>
          <a:off x="-60665" y="1069188"/>
          <a:ext cx="12252665" cy="5469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6070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641D4E5A-5410-4D73-8B79-67877ADD45EB}"/>
              </a:ext>
            </a:extLst>
          </p:cNvPr>
          <p:cNvSpPr>
            <a:spLocks noGrp="1"/>
          </p:cNvSpPr>
          <p:nvPr>
            <p:ph type="sldNum" sz="quarter" idx="12"/>
          </p:nvPr>
        </p:nvSpPr>
        <p:spPr/>
        <p:txBody>
          <a:bodyPr/>
          <a:lstStyle/>
          <a:p>
            <a:fld id="{2705717C-9100-4B67-BBBE-0E8CFF0344F7}" type="slidenum">
              <a:rPr lang="ru-RU" smtClean="0"/>
              <a:t>2</a:t>
            </a:fld>
            <a:endParaRPr lang="ru-RU"/>
          </a:p>
        </p:txBody>
      </p:sp>
      <p:sp>
        <p:nvSpPr>
          <p:cNvPr id="5" name="Заголовок 1">
            <a:extLst>
              <a:ext uri="{FF2B5EF4-FFF2-40B4-BE49-F238E27FC236}">
                <a16:creationId xmlns:a16="http://schemas.microsoft.com/office/drawing/2014/main" id="{3EB4A7AC-1A93-4BB9-B070-1620543B9BD2}"/>
              </a:ext>
            </a:extLst>
          </p:cNvPr>
          <p:cNvSpPr txBox="1">
            <a:spLocks/>
          </p:cNvSpPr>
          <p:nvPr/>
        </p:nvSpPr>
        <p:spPr>
          <a:xfrm>
            <a:off x="838200" y="7364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Status after the 15</a:t>
            </a:r>
            <a:r>
              <a:rPr lang="en-US" baseline="30000" dirty="0"/>
              <a:t>th</a:t>
            </a:r>
            <a:r>
              <a:rPr lang="en-US" dirty="0"/>
              <a:t> GRVA session</a:t>
            </a:r>
            <a:endParaRPr lang="ru-RU" dirty="0"/>
          </a:p>
        </p:txBody>
      </p:sp>
      <p:sp>
        <p:nvSpPr>
          <p:cNvPr id="6" name="Объект 2">
            <a:extLst>
              <a:ext uri="{FF2B5EF4-FFF2-40B4-BE49-F238E27FC236}">
                <a16:creationId xmlns:a16="http://schemas.microsoft.com/office/drawing/2014/main" id="{18665711-EA47-403D-8B4E-7332882DC769}"/>
              </a:ext>
            </a:extLst>
          </p:cNvPr>
          <p:cNvSpPr txBox="1">
            <a:spLocks/>
          </p:cNvSpPr>
          <p:nvPr/>
        </p:nvSpPr>
        <p:spPr>
          <a:xfrm>
            <a:off x="838200" y="1697122"/>
            <a:ext cx="10835936" cy="46113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Three online meetings (22 February 2023, 13 April 2023, 15 May 2023)</a:t>
            </a:r>
          </a:p>
          <a:p>
            <a:r>
              <a:rPr lang="en-US" dirty="0"/>
              <a:t>Six online meetings of </a:t>
            </a:r>
            <a:r>
              <a:rPr lang="en-US"/>
              <a:t>the Smaller Drafting </a:t>
            </a:r>
            <a:r>
              <a:rPr lang="en-US" dirty="0"/>
              <a:t>Group</a:t>
            </a:r>
          </a:p>
          <a:p>
            <a:r>
              <a:rPr lang="en-US" dirty="0"/>
              <a:t>Deeper involvement of the EC-JRC in the drafting process</a:t>
            </a:r>
          </a:p>
          <a:p>
            <a:r>
              <a:rPr lang="en-US"/>
              <a:t>Making concrete progress </a:t>
            </a:r>
            <a:r>
              <a:rPr lang="en-US" dirty="0"/>
              <a:t>with the draft DCAS UN Regulation</a:t>
            </a:r>
          </a:p>
          <a:p>
            <a:r>
              <a:rPr lang="en-US"/>
              <a:t>Continued vacant </a:t>
            </a:r>
            <a:r>
              <a:rPr lang="en-US" dirty="0"/>
              <a:t>position of the ADAS TF Co-Chair</a:t>
            </a:r>
          </a:p>
          <a:p>
            <a:pPr lvl="1"/>
            <a:r>
              <a:rPr lang="en-US" dirty="0"/>
              <a:t>Needed to ensure continuity of activities</a:t>
            </a:r>
          </a:p>
          <a:p>
            <a:r>
              <a:rPr lang="en-US" dirty="0"/>
              <a:t>Link to the TF documents: </a:t>
            </a:r>
            <a:r>
              <a:rPr lang="en-US" dirty="0">
                <a:hlinkClick r:id="rId2"/>
              </a:rPr>
              <a:t>https://wiki.unece.org/display/trans/ADAS</a:t>
            </a:r>
            <a:r>
              <a:rPr lang="en-US" dirty="0"/>
              <a:t> 	</a:t>
            </a:r>
          </a:p>
          <a:p>
            <a:endParaRPr lang="ru-RU" dirty="0"/>
          </a:p>
        </p:txBody>
      </p:sp>
    </p:spTree>
    <p:extLst>
      <p:ext uri="{BB962C8B-B14F-4D97-AF65-F5344CB8AC3E}">
        <p14:creationId xmlns:p14="http://schemas.microsoft.com/office/powerpoint/2010/main" val="2155847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722420" y="179800"/>
            <a:ext cx="10747159" cy="770617"/>
          </a:xfrm>
        </p:spPr>
        <p:txBody>
          <a:bodyPr/>
          <a:lstStyle/>
          <a:p>
            <a:r>
              <a:rPr lang="en-US" dirty="0"/>
              <a:t>Progress with drafting the DCAS UN Regulation </a:t>
            </a: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3</a:t>
            </a:fld>
            <a:endParaRPr lang="ru-RU"/>
          </a:p>
        </p:txBody>
      </p:sp>
      <p:sp>
        <p:nvSpPr>
          <p:cNvPr id="9" name="Объект 2">
            <a:extLst>
              <a:ext uri="{FF2B5EF4-FFF2-40B4-BE49-F238E27FC236}">
                <a16:creationId xmlns:a16="http://schemas.microsoft.com/office/drawing/2014/main" id="{97BA0BD4-E1FB-2599-8E1A-EFA3A1622BFD}"/>
              </a:ext>
            </a:extLst>
          </p:cNvPr>
          <p:cNvSpPr>
            <a:spLocks noGrp="1"/>
          </p:cNvSpPr>
          <p:nvPr>
            <p:ph idx="1"/>
          </p:nvPr>
        </p:nvSpPr>
        <p:spPr>
          <a:xfrm>
            <a:off x="838200" y="1046452"/>
            <a:ext cx="10515600" cy="5675023"/>
          </a:xfrm>
        </p:spPr>
        <p:txBody>
          <a:bodyPr>
            <a:normAutofit fontScale="92500" lnSpcReduction="20000"/>
          </a:bodyPr>
          <a:lstStyle/>
          <a:p>
            <a:r>
              <a:rPr lang="en-US" dirty="0"/>
              <a:t>The Small Drafting Group (SDG) was set up at the 11</a:t>
            </a:r>
            <a:r>
              <a:rPr lang="en-US" baseline="30000" dirty="0"/>
              <a:t>th</a:t>
            </a:r>
            <a:r>
              <a:rPr lang="en-US" dirty="0"/>
              <a:t> ADAS TF session</a:t>
            </a:r>
          </a:p>
          <a:p>
            <a:pPr lvl="1">
              <a:buFont typeface="Wingdings" panose="05000000000000000000" pitchFamily="2" charset="2"/>
              <a:buChar char="§"/>
            </a:pPr>
            <a:r>
              <a:rPr lang="en-US" dirty="0"/>
              <a:t>The SDG participants: RUS, EC-JRC, NL, UK, AVERE, OICA, CLEPA, AAPC, ETSC</a:t>
            </a:r>
            <a:endParaRPr lang="en-US" sz="2000" dirty="0"/>
          </a:p>
          <a:p>
            <a:r>
              <a:rPr lang="en-US" dirty="0"/>
              <a:t>The SDG:</a:t>
            </a:r>
          </a:p>
          <a:p>
            <a:pPr lvl="1">
              <a:buFont typeface="Wingdings" panose="05000000000000000000" pitchFamily="2" charset="2"/>
              <a:buChar char="§"/>
            </a:pPr>
            <a:r>
              <a:rPr lang="en-US" dirty="0"/>
              <a:t>Continues the development of the Master Document</a:t>
            </a:r>
          </a:p>
          <a:p>
            <a:pPr lvl="1">
              <a:buFont typeface="Wingdings" panose="05000000000000000000" pitchFamily="2" charset="2"/>
              <a:buChar char="§"/>
            </a:pPr>
            <a:r>
              <a:rPr lang="en-US" dirty="0"/>
              <a:t>Addressed separating DCAS between UN R 79 and DCAS UN Regulation</a:t>
            </a:r>
          </a:p>
          <a:p>
            <a:pPr lvl="1">
              <a:buFont typeface="Wingdings" panose="05000000000000000000" pitchFamily="2" charset="2"/>
              <a:buChar char="§"/>
            </a:pPr>
            <a:r>
              <a:rPr lang="en-US" dirty="0"/>
              <a:t>Targeted to submit the working document for the 17</a:t>
            </a:r>
            <a:r>
              <a:rPr lang="en-US" baseline="30000" dirty="0"/>
              <a:t>th</a:t>
            </a:r>
            <a:r>
              <a:rPr lang="en-US" dirty="0"/>
              <a:t> GRVA session in September 2023</a:t>
            </a:r>
          </a:p>
          <a:p>
            <a:pPr lvl="1">
              <a:buFont typeface="Wingdings" panose="05000000000000000000" pitchFamily="2" charset="2"/>
              <a:buChar char="§"/>
            </a:pPr>
            <a:r>
              <a:rPr lang="en-US" dirty="0"/>
              <a:t>The latest Master Document ADAS-20-02 was discussed at the ADAS TF on 15 May </a:t>
            </a:r>
          </a:p>
          <a:p>
            <a:r>
              <a:rPr lang="en-US" dirty="0"/>
              <a:t>Per the EC proposal and agreement by TF ADAS, the work activity has been prioritized into two phases to facilitate the objective of submitting the DCAS regulation for GRVA’s consideration this year:</a:t>
            </a:r>
            <a:endParaRPr lang="en-GB" dirty="0"/>
          </a:p>
          <a:p>
            <a:pPr lvl="1">
              <a:buFont typeface="Wingdings" panose="05000000000000000000" pitchFamily="2" charset="2"/>
              <a:buChar char="§"/>
            </a:pPr>
            <a:r>
              <a:rPr lang="en-GB" dirty="0"/>
              <a:t>The first phase aims to regulate advanced driver-initiated and system-initiated features, not regulated currently by ECE R 79. An amendment of ECE R79 removing ACSF D and E categories may be required.</a:t>
            </a:r>
          </a:p>
          <a:p>
            <a:pPr lvl="1">
              <a:buFont typeface="Wingdings" panose="05000000000000000000" pitchFamily="2" charset="2"/>
              <a:buChar char="§"/>
            </a:pPr>
            <a:r>
              <a:rPr lang="en-US" dirty="0"/>
              <a:t>The second phase would address so-called hands-off features. The targeted submission of the proposal at the 20</a:t>
            </a:r>
            <a:r>
              <a:rPr lang="en-US" baseline="30000" dirty="0"/>
              <a:t>th</a:t>
            </a:r>
            <a:r>
              <a:rPr lang="en-US" dirty="0"/>
              <a:t> GRVA session in September 2024. </a:t>
            </a:r>
            <a:endParaRPr lang="en-GB" dirty="0"/>
          </a:p>
          <a:p>
            <a:pPr lvl="1">
              <a:buFont typeface="Wingdings" panose="05000000000000000000" pitchFamily="2" charset="2"/>
              <a:buChar char="§"/>
            </a:pPr>
            <a:r>
              <a:rPr lang="en-US" dirty="0"/>
              <a:t>The relevant </a:t>
            </a:r>
            <a:r>
              <a:rPr lang="en-GB" dirty="0"/>
              <a:t>amendments to the ADAS Task Force Deliverables and Timings (GRVA-09-15) would be proposed at the next GRVA session</a:t>
            </a:r>
          </a:p>
        </p:txBody>
      </p:sp>
    </p:spTree>
    <p:extLst>
      <p:ext uri="{BB962C8B-B14F-4D97-AF65-F5344CB8AC3E}">
        <p14:creationId xmlns:p14="http://schemas.microsoft.com/office/powerpoint/2010/main" val="1334303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838200" y="267471"/>
            <a:ext cx="10515600" cy="815606"/>
          </a:xfrm>
        </p:spPr>
        <p:txBody>
          <a:bodyPr>
            <a:normAutofit fontScale="90000"/>
          </a:bodyPr>
          <a:lstStyle/>
          <a:p>
            <a:r>
              <a:rPr lang="en-US" dirty="0"/>
              <a:t>Proposed Approach for DCAS Validation</a:t>
            </a:r>
            <a:br>
              <a:rPr lang="en-US" dirty="0"/>
            </a:br>
            <a:r>
              <a:rPr lang="en-US" sz="3100" dirty="0">
                <a:latin typeface="+mn-lt"/>
              </a:rPr>
              <a:t>(ADAS-17-03)</a:t>
            </a:r>
            <a:endParaRPr lang="ru-RU" dirty="0">
              <a:latin typeface="+mn-lt"/>
            </a:endParaRPr>
          </a:p>
        </p:txBody>
      </p:sp>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838200" y="1402672"/>
            <a:ext cx="10321032" cy="5024761"/>
          </a:xfrm>
        </p:spPr>
        <p:txBody>
          <a:bodyPr>
            <a:normAutofit fontScale="92500" lnSpcReduction="10000"/>
          </a:bodyPr>
          <a:lstStyle/>
          <a:p>
            <a:r>
              <a:rPr lang="en-US" dirty="0"/>
              <a:t>Similar to the NATM, to implement “multi-pillar” techniques for the assessment of DCAS:</a:t>
            </a:r>
          </a:p>
          <a:p>
            <a:pPr lvl="1">
              <a:buFont typeface="Wingdings" panose="05000000000000000000" pitchFamily="2" charset="2"/>
              <a:buChar char="§"/>
            </a:pPr>
            <a:r>
              <a:rPr lang="en-US" dirty="0"/>
              <a:t>The multiple assessment techniques compensate uncertainties related to operational cases that are not assessed directly and thus cover DCAS multiple operational cases that should be assessed;</a:t>
            </a:r>
          </a:p>
          <a:p>
            <a:pPr lvl="1">
              <a:buFont typeface="Wingdings" panose="05000000000000000000" pitchFamily="2" charset="2"/>
              <a:buChar char="§"/>
            </a:pPr>
            <a:r>
              <a:rPr lang="en-US" dirty="0"/>
              <a:t>Extensive assessment through multiple pillars allows a deep assessment of the manufacturer’s design (e.g., functional safety, controllability, driver engagement strategies) and allows for system flexibility to dynamically handle environments.</a:t>
            </a:r>
          </a:p>
          <a:p>
            <a:pPr lvl="1">
              <a:buFont typeface="Wingdings" panose="05000000000000000000" pitchFamily="2" charset="2"/>
              <a:buChar char="§"/>
            </a:pPr>
            <a:r>
              <a:rPr lang="en-US" dirty="0"/>
              <a:t>This in turn avoids requiring the definition of specific limit values. Appropriate behavior and control is verified in test scenarios;</a:t>
            </a:r>
          </a:p>
          <a:p>
            <a:pPr lvl="1">
              <a:buFont typeface="Wingdings" panose="05000000000000000000" pitchFamily="2" charset="2"/>
              <a:buChar char="§"/>
            </a:pPr>
            <a:r>
              <a:rPr lang="en-US" dirty="0"/>
              <a:t>In addition, the manufacturer will be required to monitor and report on system performance following entry into service;</a:t>
            </a:r>
          </a:p>
          <a:p>
            <a:pPr lvl="1">
              <a:buFont typeface="Wingdings" panose="05000000000000000000" pitchFamily="2" charset="2"/>
              <a:buChar char="§"/>
            </a:pPr>
            <a:r>
              <a:rPr lang="en-GB" dirty="0"/>
              <a:t>The enhanced assessment techniques are not new; they are already known and implemented in other areas</a:t>
            </a:r>
            <a:r>
              <a:rPr lang="ru-RU" dirty="0"/>
              <a:t>: </a:t>
            </a:r>
            <a:r>
              <a:rPr lang="en-US" dirty="0"/>
              <a:t>this would ensure easier implementation of those in the DCAS UN Regulation;</a:t>
            </a:r>
          </a:p>
          <a:p>
            <a:pPr lvl="1">
              <a:buFont typeface="Wingdings" panose="05000000000000000000" pitchFamily="2" charset="2"/>
              <a:buChar char="§"/>
            </a:pPr>
            <a:r>
              <a:rPr lang="en-GB" dirty="0"/>
              <a:t>Further work is ongoing to mature the assessment annexes in the coming weeks</a:t>
            </a:r>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4</a:t>
            </a:fld>
            <a:endParaRPr lang="ru-RU"/>
          </a:p>
        </p:txBody>
      </p:sp>
    </p:spTree>
    <p:extLst>
      <p:ext uri="{BB962C8B-B14F-4D97-AF65-F5344CB8AC3E}">
        <p14:creationId xmlns:p14="http://schemas.microsoft.com/office/powerpoint/2010/main" val="318805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838200" y="932905"/>
            <a:ext cx="10515600" cy="5925095"/>
          </a:xfrm>
        </p:spPr>
        <p:txBody>
          <a:bodyPr>
            <a:normAutofit fontScale="77500" lnSpcReduction="20000"/>
          </a:bodyPr>
          <a:lstStyle/>
          <a:p>
            <a:pPr marL="342900" lvl="0" indent="-342900">
              <a:buFont typeface="Symbol" panose="05050102010706020507" pitchFamily="18" charset="2"/>
              <a:buChar char=""/>
            </a:pPr>
            <a:r>
              <a:rPr lang="en-GB" dirty="0"/>
              <a:t>Implementation of DCAS requires appropriate understanding by the driver the performance capabilities of DCAS available on the vehicle. </a:t>
            </a:r>
            <a:endParaRPr lang="en-US" dirty="0"/>
          </a:p>
          <a:p>
            <a:pPr marL="342900" indent="-342900">
              <a:buFont typeface="Symbol" panose="05050102010706020507" pitchFamily="18" charset="2"/>
              <a:buChar char=""/>
            </a:pPr>
            <a:r>
              <a:rPr lang="en-US" dirty="0"/>
              <a:t>TF on ADAS had received a proposal introducing requirements related to ensuring that the driver maintains sufficient knowledge on the appropriate use of DCAS, which the OEM or DCAS would be required to be evidence and/or confirm in order to enable operation of DCAS. </a:t>
            </a:r>
          </a:p>
          <a:p>
            <a:pPr marL="342900" lvl="0" indent="-342900">
              <a:buFont typeface="Symbol" panose="05050102010706020507" pitchFamily="18" charset="2"/>
              <a:buChar char=""/>
            </a:pPr>
            <a:r>
              <a:rPr lang="en-US" dirty="0"/>
              <a:t>However, within a UN Regulation, we cannot establish requirements which apply to drivers. Thus, this could not be resolved in the context of the DCAS regulation regulating a vehicle system. </a:t>
            </a:r>
          </a:p>
          <a:p>
            <a:pPr marL="342900" indent="-342900">
              <a:buFont typeface="Symbol" panose="05050102010706020507" pitchFamily="18" charset="2"/>
              <a:buChar char=""/>
            </a:pPr>
            <a:r>
              <a:rPr lang="en-US" dirty="0"/>
              <a:t>Nevertheless, the DCAS draft Regulation does include requirements on the manufacturer to provide educational materials for consideration by the driver. These requirements do not guarantee driver review. </a:t>
            </a:r>
          </a:p>
          <a:p>
            <a:pPr marL="342900" lvl="0" indent="-342900">
              <a:buFont typeface="Symbol" panose="05050102010706020507" pitchFamily="18" charset="2"/>
              <a:buChar char=""/>
            </a:pPr>
            <a:r>
              <a:rPr lang="en-US" dirty="0"/>
              <a:t>The above proposal touches on the broader topic of driver education and to what respect this should be updated in order to incorporate operation of vehicles equipped with ADAS/DCAS systems. Similarly, drivers – or operators – may need specific education in order to operate vehicles with ADS or emergency safety systems. </a:t>
            </a:r>
          </a:p>
          <a:p>
            <a:pPr marL="342900" lvl="0" indent="-342900">
              <a:buFont typeface="Symbol" panose="05050102010706020507" pitchFamily="18" charset="2"/>
              <a:buChar char=""/>
            </a:pPr>
            <a:r>
              <a:rPr lang="en-US" dirty="0"/>
              <a:t>As the issue of drivers’ education is understood to be a responsibility of WP.1, we believe that common recommendations by WP.1 addressing this matter are needed and should be developed.</a:t>
            </a:r>
          </a:p>
          <a:p>
            <a:pPr marL="342900" lvl="0" indent="-342900">
              <a:buFont typeface="Symbol" panose="05050102010706020507" pitchFamily="18" charset="2"/>
              <a:buChar char=""/>
            </a:pPr>
            <a:r>
              <a:rPr lang="en-US" dirty="0"/>
              <a:t>This issue may need to be added to the list of topics of WP.29 and WP.1 common interest. We suggest bringing up this matter to the attention of AC.2 and WP.29.</a:t>
            </a:r>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5</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307572" y="257694"/>
            <a:ext cx="8936182" cy="482139"/>
          </a:xfrm>
        </p:spPr>
        <p:txBody>
          <a:bodyPr>
            <a:normAutofit fontScale="90000"/>
          </a:bodyPr>
          <a:lstStyle/>
          <a:p>
            <a:r>
              <a:rPr lang="en-US" dirty="0"/>
              <a:t>The Issue of Driver Education</a:t>
            </a:r>
            <a:endParaRPr lang="ru-RU" dirty="0"/>
          </a:p>
        </p:txBody>
      </p:sp>
    </p:spTree>
    <p:extLst>
      <p:ext uri="{BB962C8B-B14F-4D97-AF65-F5344CB8AC3E}">
        <p14:creationId xmlns:p14="http://schemas.microsoft.com/office/powerpoint/2010/main" val="1642543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838200" y="932905"/>
            <a:ext cx="10515600" cy="5925095"/>
          </a:xfrm>
        </p:spPr>
        <p:txBody>
          <a:bodyPr>
            <a:normAutofit fontScale="85000" lnSpcReduction="20000"/>
          </a:bodyPr>
          <a:lstStyle/>
          <a:p>
            <a:pPr marL="342900" lvl="0" indent="-342900">
              <a:buFont typeface="Symbol" panose="05050102010706020507" pitchFamily="18" charset="2"/>
              <a:buChar char=""/>
            </a:pPr>
            <a:r>
              <a:rPr lang="en-US" dirty="0"/>
              <a:t>A report of the L2 Hands-Off study commissioned by the VDA was presented to the 17</a:t>
            </a:r>
            <a:r>
              <a:rPr lang="en-US" baseline="30000" dirty="0"/>
              <a:t>th</a:t>
            </a:r>
            <a:r>
              <a:rPr lang="en-US" dirty="0"/>
              <a:t> ADAS TF session on 19 January 2023 (ADAS-17-05)</a:t>
            </a:r>
            <a:r>
              <a:rPr lang="en-GB" dirty="0"/>
              <a:t>. </a:t>
            </a:r>
            <a:endParaRPr lang="en-US" dirty="0"/>
          </a:p>
          <a:p>
            <a:pPr marL="342900" indent="-342900">
              <a:buFont typeface="Symbol" panose="05050102010706020507" pitchFamily="18" charset="2"/>
              <a:buChar char=""/>
            </a:pPr>
            <a:r>
              <a:rPr lang="en-US" dirty="0"/>
              <a:t>As a follow-up, Q&amp;A document (ADAS-19-06) was provided by the research organization in response to the questions and comments raised by the ADAS TF stakeholders. </a:t>
            </a:r>
          </a:p>
          <a:p>
            <a:pPr marL="342900" lvl="0" indent="-342900">
              <a:buFont typeface="Symbol" panose="05050102010706020507" pitchFamily="18" charset="2"/>
              <a:buChar char=""/>
            </a:pPr>
            <a:r>
              <a:rPr lang="en-US" dirty="0"/>
              <a:t>The ADAS TF stakeholders suggested to consider alternative study results and invite their authors to give presentations to the ADAS TF. </a:t>
            </a:r>
          </a:p>
          <a:p>
            <a:pPr marL="342900" indent="-342900">
              <a:buFont typeface="Symbol" panose="05050102010706020507" pitchFamily="18" charset="2"/>
              <a:buChar char=""/>
            </a:pPr>
            <a:r>
              <a:rPr lang="en-US" dirty="0"/>
              <a:t>EC/JRC proposed deeper discussion of the L2 Hands-off features and suggested postponing the development of the relevant provisions to the second phase of the DCAS </a:t>
            </a:r>
            <a:r>
              <a:rPr lang="en-US"/>
              <a:t>UN Regulation, to be completed in 2024.</a:t>
            </a:r>
            <a:endParaRPr lang="en-US" dirty="0"/>
          </a:p>
          <a:p>
            <a:pPr marL="342900" lvl="0" indent="-342900">
              <a:buFont typeface="Symbol" panose="05050102010706020507" pitchFamily="18" charset="2"/>
              <a:buChar char=""/>
            </a:pPr>
            <a:r>
              <a:rPr lang="en-US" dirty="0"/>
              <a:t>The ADAS TF </a:t>
            </a:r>
            <a:r>
              <a:rPr lang="en-US"/>
              <a:t>leadership considers organizing (a) </a:t>
            </a:r>
            <a:r>
              <a:rPr lang="en-US" dirty="0"/>
              <a:t>separate (</a:t>
            </a:r>
            <a:r>
              <a:rPr lang="en-US"/>
              <a:t>from the ongoing drafting </a:t>
            </a:r>
            <a:r>
              <a:rPr lang="en-US" dirty="0"/>
              <a:t>process) workshop(s) dedicated to L2 Hands-Off </a:t>
            </a:r>
            <a:r>
              <a:rPr lang="en-US"/>
              <a:t>Systems.</a:t>
            </a:r>
            <a:endParaRPr lang="en-US" dirty="0"/>
          </a:p>
          <a:p>
            <a:pPr marL="342900" lvl="0" indent="-342900">
              <a:buFont typeface="Symbol" panose="05050102010706020507" pitchFamily="18" charset="2"/>
              <a:buChar char=""/>
            </a:pPr>
            <a:r>
              <a:rPr lang="en-GB" dirty="0"/>
              <a:t>The outcome of the workshop(s) would help to elaborate the regulatory provisions for the Level 2 Hands-off systems.</a:t>
            </a:r>
            <a:endParaRPr lang="en-US" dirty="0"/>
          </a:p>
          <a:p>
            <a:pPr marL="342900" lvl="0" indent="-342900">
              <a:buFont typeface="Symbol" panose="05050102010706020507" pitchFamily="18" charset="2"/>
              <a:buChar char=""/>
            </a:pPr>
            <a:r>
              <a:rPr lang="en-GB" dirty="0"/>
              <a:t>The stakeholders were invited to provide follow-up to the Q&amp;A document ADAS-19-06 (if any) and the items for the discussion at the workshop.</a:t>
            </a:r>
            <a:r>
              <a:rPr lang="en-US" dirty="0"/>
              <a:t> </a:t>
            </a:r>
          </a:p>
          <a:p>
            <a:pPr marL="342900" lvl="0" indent="-342900">
              <a:buFont typeface="Symbol" panose="05050102010706020507" pitchFamily="18" charset="2"/>
              <a:buChar char=""/>
            </a:pPr>
            <a:r>
              <a:rPr lang="en-US" dirty="0"/>
              <a:t>The information about the workshop will be provided to the ADAS TF stakeholders in advance.</a:t>
            </a:r>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6</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307571" y="257694"/>
            <a:ext cx="10515599" cy="482139"/>
          </a:xfrm>
        </p:spPr>
        <p:txBody>
          <a:bodyPr>
            <a:normAutofit fontScale="90000"/>
          </a:bodyPr>
          <a:lstStyle/>
          <a:p>
            <a:r>
              <a:rPr lang="en-US" dirty="0"/>
              <a:t>L2 Hands-Off Features: Deeper Discussion Needed</a:t>
            </a:r>
            <a:endParaRPr lang="ru-RU" dirty="0"/>
          </a:p>
        </p:txBody>
      </p:sp>
    </p:spTree>
    <p:extLst>
      <p:ext uri="{BB962C8B-B14F-4D97-AF65-F5344CB8AC3E}">
        <p14:creationId xmlns:p14="http://schemas.microsoft.com/office/powerpoint/2010/main" val="293006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393571-C28D-4954-ADBA-22F2F9E5130B}"/>
              </a:ext>
            </a:extLst>
          </p:cNvPr>
          <p:cNvSpPr>
            <a:spLocks noGrp="1"/>
          </p:cNvSpPr>
          <p:nvPr>
            <p:ph type="title"/>
          </p:nvPr>
        </p:nvSpPr>
        <p:spPr>
          <a:xfrm>
            <a:off x="829321" y="343500"/>
            <a:ext cx="10764915" cy="961517"/>
          </a:xfrm>
        </p:spPr>
        <p:txBody>
          <a:bodyPr>
            <a:normAutofit fontScale="90000"/>
          </a:bodyPr>
          <a:lstStyle/>
          <a:p>
            <a:r>
              <a:rPr lang="en-US" dirty="0"/>
              <a:t>DCAS Master Document Review Process </a:t>
            </a:r>
            <a:br>
              <a:rPr lang="en-US" dirty="0"/>
            </a:br>
            <a:r>
              <a:rPr lang="en-US" dirty="0"/>
              <a:t>Updated Stages &amp; Timing</a:t>
            </a:r>
            <a:endParaRPr lang="ru-RU" dirty="0"/>
          </a:p>
        </p:txBody>
      </p:sp>
      <p:sp>
        <p:nvSpPr>
          <p:cNvPr id="4" name="Номер слайда 3">
            <a:extLst>
              <a:ext uri="{FF2B5EF4-FFF2-40B4-BE49-F238E27FC236}">
                <a16:creationId xmlns:a16="http://schemas.microsoft.com/office/drawing/2014/main" id="{B2E24941-7F6D-4122-A25B-FAA96360F77C}"/>
              </a:ext>
            </a:extLst>
          </p:cNvPr>
          <p:cNvSpPr>
            <a:spLocks noGrp="1"/>
          </p:cNvSpPr>
          <p:nvPr>
            <p:ph type="sldNum" sz="quarter" idx="12"/>
          </p:nvPr>
        </p:nvSpPr>
        <p:spPr/>
        <p:txBody>
          <a:bodyPr/>
          <a:lstStyle/>
          <a:p>
            <a:fld id="{E6454B89-CEE9-4062-9E4E-C0CE3A049DED}" type="slidenum">
              <a:rPr lang="ru-RU" smtClean="0"/>
              <a:t>7</a:t>
            </a:fld>
            <a:endParaRPr lang="ru-RU"/>
          </a:p>
        </p:txBody>
      </p:sp>
      <p:sp>
        <p:nvSpPr>
          <p:cNvPr id="5" name="Right Arrow 3">
            <a:extLst>
              <a:ext uri="{FF2B5EF4-FFF2-40B4-BE49-F238E27FC236}">
                <a16:creationId xmlns:a16="http://schemas.microsoft.com/office/drawing/2014/main" id="{F7C51ADB-12AD-EA9E-E87E-9B58E6B2348A}"/>
              </a:ext>
            </a:extLst>
          </p:cNvPr>
          <p:cNvSpPr/>
          <p:nvPr/>
        </p:nvSpPr>
        <p:spPr>
          <a:xfrm>
            <a:off x="374904" y="3842509"/>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1</a:t>
            </a:r>
          </a:p>
        </p:txBody>
      </p:sp>
      <p:sp>
        <p:nvSpPr>
          <p:cNvPr id="6" name="Right Arrow 5">
            <a:extLst>
              <a:ext uri="{FF2B5EF4-FFF2-40B4-BE49-F238E27FC236}">
                <a16:creationId xmlns:a16="http://schemas.microsoft.com/office/drawing/2014/main" id="{5992967C-BB54-9C53-A249-74BF010BC70B}"/>
              </a:ext>
            </a:extLst>
          </p:cNvPr>
          <p:cNvSpPr/>
          <p:nvPr/>
        </p:nvSpPr>
        <p:spPr>
          <a:xfrm>
            <a:off x="4201881" y="3842509"/>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2</a:t>
            </a:r>
          </a:p>
        </p:txBody>
      </p:sp>
      <p:sp>
        <p:nvSpPr>
          <p:cNvPr id="8" name="Right Arrow 6">
            <a:extLst>
              <a:ext uri="{FF2B5EF4-FFF2-40B4-BE49-F238E27FC236}">
                <a16:creationId xmlns:a16="http://schemas.microsoft.com/office/drawing/2014/main" id="{D21E2B05-4FF0-5CDF-9141-B290A3E9D2DD}"/>
              </a:ext>
            </a:extLst>
          </p:cNvPr>
          <p:cNvSpPr/>
          <p:nvPr/>
        </p:nvSpPr>
        <p:spPr>
          <a:xfrm>
            <a:off x="8072033" y="3794662"/>
            <a:ext cx="3206496" cy="1353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Stage 3</a:t>
            </a:r>
          </a:p>
        </p:txBody>
      </p:sp>
      <p:sp>
        <p:nvSpPr>
          <p:cNvPr id="9" name="Rectangle 7">
            <a:extLst>
              <a:ext uri="{FF2B5EF4-FFF2-40B4-BE49-F238E27FC236}">
                <a16:creationId xmlns:a16="http://schemas.microsoft.com/office/drawing/2014/main" id="{76B2AE54-C875-D37B-B32F-19479EF7D956}"/>
              </a:ext>
            </a:extLst>
          </p:cNvPr>
          <p:cNvSpPr/>
          <p:nvPr/>
        </p:nvSpPr>
        <p:spPr>
          <a:xfrm>
            <a:off x="374904" y="4979439"/>
            <a:ext cx="3206496" cy="1754326"/>
          </a:xfrm>
          <a:prstGeom prst="rect">
            <a:avLst/>
          </a:prstGeom>
        </p:spPr>
        <p:txBody>
          <a:bodyPr wrap="square">
            <a:spAutoFit/>
          </a:bodyPr>
          <a:lstStyle/>
          <a:p>
            <a:r>
              <a:rPr lang="en-GB" sz="1800" dirty="0"/>
              <a:t>Stage</a:t>
            </a:r>
            <a:r>
              <a:rPr lang="en-GB" dirty="0"/>
              <a:t> 1</a:t>
            </a:r>
          </a:p>
          <a:p>
            <a:pPr marL="285750" indent="-285750">
              <a:buFont typeface="Arial" panose="020B0604020202020204" pitchFamily="34" charset="0"/>
              <a:buChar char="•"/>
            </a:pPr>
            <a:r>
              <a:rPr lang="en-GB" b="1" dirty="0"/>
              <a:t>overview and restructuring</a:t>
            </a:r>
          </a:p>
          <a:p>
            <a:pPr marL="285750" indent="-285750">
              <a:buFont typeface="Arial" panose="020B0604020202020204" pitchFamily="34" charset="0"/>
              <a:buChar char="•"/>
            </a:pPr>
            <a:r>
              <a:rPr lang="en-GB" dirty="0"/>
              <a:t>identify issues </a:t>
            </a:r>
            <a:r>
              <a:rPr lang="en-GB" sz="1400" dirty="0"/>
              <a:t>(redundancies, contradiction with principles, interpretation…)</a:t>
            </a:r>
            <a:r>
              <a:rPr lang="en-GB" dirty="0"/>
              <a:t> to be solved on the Stage 2</a:t>
            </a:r>
          </a:p>
        </p:txBody>
      </p:sp>
      <p:sp>
        <p:nvSpPr>
          <p:cNvPr id="10" name="Rectangle 8">
            <a:extLst>
              <a:ext uri="{FF2B5EF4-FFF2-40B4-BE49-F238E27FC236}">
                <a16:creationId xmlns:a16="http://schemas.microsoft.com/office/drawing/2014/main" id="{263BD01E-F806-AE7D-1E32-0D24D9DAAC82}"/>
              </a:ext>
            </a:extLst>
          </p:cNvPr>
          <p:cNvSpPr/>
          <p:nvPr/>
        </p:nvSpPr>
        <p:spPr>
          <a:xfrm>
            <a:off x="4201881" y="4979439"/>
            <a:ext cx="3206496" cy="1200329"/>
          </a:xfrm>
          <a:prstGeom prst="rect">
            <a:avLst/>
          </a:prstGeom>
        </p:spPr>
        <p:txBody>
          <a:bodyPr wrap="square">
            <a:spAutoFit/>
          </a:bodyPr>
          <a:lstStyle/>
          <a:p>
            <a:r>
              <a:rPr lang="en-GB" sz="1800" dirty="0"/>
              <a:t>Stage</a:t>
            </a:r>
            <a:r>
              <a:rPr lang="en-GB" dirty="0"/>
              <a:t> 2</a:t>
            </a:r>
          </a:p>
          <a:p>
            <a:pPr marL="285750" indent="-285750">
              <a:buFont typeface="Arial" panose="020B0604020202020204" pitchFamily="34" charset="0"/>
              <a:buChar char="•"/>
            </a:pPr>
            <a:r>
              <a:rPr lang="en-GB" b="1" dirty="0"/>
              <a:t>detailed review</a:t>
            </a:r>
          </a:p>
          <a:p>
            <a:pPr marL="285750" indent="-285750">
              <a:buFont typeface="Arial" panose="020B0604020202020204" pitchFamily="34" charset="0"/>
              <a:buChar char="•"/>
            </a:pPr>
            <a:r>
              <a:rPr lang="en-GB"/>
              <a:t>agree </a:t>
            </a:r>
            <a:r>
              <a:rPr lang="en-GB" dirty="0"/>
              <a:t>on content of the requirements</a:t>
            </a:r>
          </a:p>
        </p:txBody>
      </p:sp>
      <p:sp>
        <p:nvSpPr>
          <p:cNvPr id="11" name="Rectangle 9">
            <a:extLst>
              <a:ext uri="{FF2B5EF4-FFF2-40B4-BE49-F238E27FC236}">
                <a16:creationId xmlns:a16="http://schemas.microsoft.com/office/drawing/2014/main" id="{6581E06D-8117-4955-2EE8-72A45C96F2A6}"/>
              </a:ext>
            </a:extLst>
          </p:cNvPr>
          <p:cNvSpPr/>
          <p:nvPr/>
        </p:nvSpPr>
        <p:spPr>
          <a:xfrm>
            <a:off x="8114202" y="4979439"/>
            <a:ext cx="3206496" cy="1200329"/>
          </a:xfrm>
          <a:prstGeom prst="rect">
            <a:avLst/>
          </a:prstGeom>
        </p:spPr>
        <p:txBody>
          <a:bodyPr wrap="square">
            <a:spAutoFit/>
          </a:bodyPr>
          <a:lstStyle/>
          <a:p>
            <a:r>
              <a:rPr lang="en-GB" sz="1800" dirty="0"/>
              <a:t>Stage</a:t>
            </a:r>
            <a:r>
              <a:rPr lang="en-GB" dirty="0"/>
              <a:t> 3</a:t>
            </a:r>
          </a:p>
          <a:p>
            <a:pPr marL="285750" indent="-285750">
              <a:buFont typeface="Arial" panose="020B0604020202020204" pitchFamily="34" charset="0"/>
              <a:buChar char="•"/>
            </a:pPr>
            <a:r>
              <a:rPr lang="en-GB" b="1" dirty="0"/>
              <a:t>fine tuning</a:t>
            </a:r>
          </a:p>
          <a:p>
            <a:pPr marL="285750" indent="-285750">
              <a:buFont typeface="Arial" panose="020B0604020202020204" pitchFamily="34" charset="0"/>
              <a:buChar char="•"/>
            </a:pPr>
            <a:r>
              <a:rPr lang="en-GB" dirty="0"/>
              <a:t>finalize wording and definitions</a:t>
            </a:r>
          </a:p>
        </p:txBody>
      </p:sp>
      <p:sp>
        <p:nvSpPr>
          <p:cNvPr id="12" name="TextBox 11">
            <a:extLst>
              <a:ext uri="{FF2B5EF4-FFF2-40B4-BE49-F238E27FC236}">
                <a16:creationId xmlns:a16="http://schemas.microsoft.com/office/drawing/2014/main" id="{48901742-7ECC-93F1-4D2F-6AEEA8CB77F2}"/>
              </a:ext>
            </a:extLst>
          </p:cNvPr>
          <p:cNvSpPr txBox="1"/>
          <p:nvPr/>
        </p:nvSpPr>
        <p:spPr>
          <a:xfrm>
            <a:off x="3245868" y="1451998"/>
            <a:ext cx="1062407" cy="923330"/>
          </a:xfrm>
          <a:prstGeom prst="rect">
            <a:avLst/>
          </a:prstGeom>
          <a:noFill/>
        </p:spPr>
        <p:txBody>
          <a:bodyPr wrap="none" rtlCol="0">
            <a:spAutoFit/>
          </a:bodyPr>
          <a:lstStyle/>
          <a:p>
            <a:r>
              <a:rPr lang="en-GB" b="1" dirty="0"/>
              <a:t>14 GRVA </a:t>
            </a:r>
          </a:p>
          <a:p>
            <a:r>
              <a:rPr lang="en-GB" b="1" dirty="0"/>
              <a:t>Sep. ‘22</a:t>
            </a:r>
          </a:p>
          <a:p>
            <a:r>
              <a:rPr lang="en-GB" b="1" dirty="0"/>
              <a:t>Draft 1</a:t>
            </a:r>
          </a:p>
        </p:txBody>
      </p:sp>
      <p:sp>
        <p:nvSpPr>
          <p:cNvPr id="13" name="TextBox 12">
            <a:extLst>
              <a:ext uri="{FF2B5EF4-FFF2-40B4-BE49-F238E27FC236}">
                <a16:creationId xmlns:a16="http://schemas.microsoft.com/office/drawing/2014/main" id="{5DFD3EC6-17BC-0E7D-C958-F59DAD46DE46}"/>
              </a:ext>
            </a:extLst>
          </p:cNvPr>
          <p:cNvSpPr txBox="1"/>
          <p:nvPr/>
        </p:nvSpPr>
        <p:spPr>
          <a:xfrm>
            <a:off x="7118725" y="1533832"/>
            <a:ext cx="1062407" cy="646331"/>
          </a:xfrm>
          <a:prstGeom prst="rect">
            <a:avLst/>
          </a:prstGeom>
          <a:noFill/>
        </p:spPr>
        <p:txBody>
          <a:bodyPr wrap="none" rtlCol="0">
            <a:spAutoFit/>
          </a:bodyPr>
          <a:lstStyle/>
          <a:p>
            <a:r>
              <a:rPr lang="en-GB" b="1" dirty="0"/>
              <a:t>16 GRVA </a:t>
            </a:r>
          </a:p>
          <a:p>
            <a:r>
              <a:rPr lang="en-GB" b="1" dirty="0"/>
              <a:t>May ‘23</a:t>
            </a:r>
          </a:p>
        </p:txBody>
      </p:sp>
      <p:sp>
        <p:nvSpPr>
          <p:cNvPr id="14" name="TextBox 13">
            <a:extLst>
              <a:ext uri="{FF2B5EF4-FFF2-40B4-BE49-F238E27FC236}">
                <a16:creationId xmlns:a16="http://schemas.microsoft.com/office/drawing/2014/main" id="{67CF9BF5-A83B-02CB-31FF-D69705F49006}"/>
              </a:ext>
            </a:extLst>
          </p:cNvPr>
          <p:cNvSpPr txBox="1"/>
          <p:nvPr/>
        </p:nvSpPr>
        <p:spPr>
          <a:xfrm>
            <a:off x="10614735" y="1441332"/>
            <a:ext cx="1394677" cy="1477328"/>
          </a:xfrm>
          <a:prstGeom prst="rect">
            <a:avLst/>
          </a:prstGeom>
          <a:noFill/>
        </p:spPr>
        <p:txBody>
          <a:bodyPr wrap="none" rtlCol="0">
            <a:spAutoFit/>
          </a:bodyPr>
          <a:lstStyle/>
          <a:p>
            <a:pPr algn="ctr"/>
            <a:r>
              <a:rPr lang="en-GB" b="1" dirty="0"/>
              <a:t>17 GRVA </a:t>
            </a:r>
          </a:p>
          <a:p>
            <a:pPr algn="ctr"/>
            <a:r>
              <a:rPr lang="en-GB" b="1" dirty="0"/>
              <a:t>Sep. ‘23</a:t>
            </a:r>
          </a:p>
          <a:p>
            <a:pPr algn="ctr"/>
            <a:r>
              <a:rPr lang="en-GB" b="1" dirty="0"/>
              <a:t>Draft 3</a:t>
            </a:r>
          </a:p>
          <a:p>
            <a:pPr algn="ctr"/>
            <a:r>
              <a:rPr lang="en-GB" b="1" dirty="0"/>
              <a:t>(final)</a:t>
            </a:r>
          </a:p>
          <a:p>
            <a:pPr algn="ctr"/>
            <a:r>
              <a:rPr lang="en-GB" b="1" dirty="0"/>
              <a:t>(for phase 1)</a:t>
            </a:r>
          </a:p>
        </p:txBody>
      </p:sp>
      <p:cxnSp>
        <p:nvCxnSpPr>
          <p:cNvPr id="15" name="Straight Connector 15">
            <a:extLst>
              <a:ext uri="{FF2B5EF4-FFF2-40B4-BE49-F238E27FC236}">
                <a16:creationId xmlns:a16="http://schemas.microsoft.com/office/drawing/2014/main" id="{EE729688-D39D-8F92-7DDD-56538CEE3304}"/>
              </a:ext>
            </a:extLst>
          </p:cNvPr>
          <p:cNvCxnSpPr>
            <a:cxnSpLocks/>
            <a:stCxn id="12" idx="2"/>
          </p:cNvCxnSpPr>
          <p:nvPr/>
        </p:nvCxnSpPr>
        <p:spPr>
          <a:xfrm>
            <a:off x="3777072" y="2375328"/>
            <a:ext cx="0" cy="2247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8">
            <a:extLst>
              <a:ext uri="{FF2B5EF4-FFF2-40B4-BE49-F238E27FC236}">
                <a16:creationId xmlns:a16="http://schemas.microsoft.com/office/drawing/2014/main" id="{3BAFC98E-445E-41F7-A6C8-B6958BEBF33E}"/>
              </a:ext>
            </a:extLst>
          </p:cNvPr>
          <p:cNvCxnSpPr>
            <a:cxnSpLocks/>
          </p:cNvCxnSpPr>
          <p:nvPr/>
        </p:nvCxnSpPr>
        <p:spPr>
          <a:xfrm>
            <a:off x="7649929" y="2392115"/>
            <a:ext cx="0" cy="2247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9">
            <a:extLst>
              <a:ext uri="{FF2B5EF4-FFF2-40B4-BE49-F238E27FC236}">
                <a16:creationId xmlns:a16="http://schemas.microsoft.com/office/drawing/2014/main" id="{9812AFDE-9B6A-EFBF-84B5-29AA9078243C}"/>
              </a:ext>
            </a:extLst>
          </p:cNvPr>
          <p:cNvCxnSpPr>
            <a:cxnSpLocks/>
          </p:cNvCxnSpPr>
          <p:nvPr/>
        </p:nvCxnSpPr>
        <p:spPr>
          <a:xfrm>
            <a:off x="11347109" y="2918660"/>
            <a:ext cx="0" cy="1965439"/>
          </a:xfrm>
          <a:prstGeom prst="line">
            <a:avLst/>
          </a:prstGeom>
        </p:spPr>
        <p:style>
          <a:lnRef idx="1">
            <a:schemeClr val="accent1"/>
          </a:lnRef>
          <a:fillRef idx="0">
            <a:schemeClr val="accent1"/>
          </a:fillRef>
          <a:effectRef idx="0">
            <a:schemeClr val="accent1"/>
          </a:effectRef>
          <a:fontRef idx="minor">
            <a:schemeClr val="tx1"/>
          </a:fontRef>
        </p:style>
      </p:cxnSp>
      <p:sp>
        <p:nvSpPr>
          <p:cNvPr id="3" name="Равнобедренный треугольник 2">
            <a:extLst>
              <a:ext uri="{FF2B5EF4-FFF2-40B4-BE49-F238E27FC236}">
                <a16:creationId xmlns:a16="http://schemas.microsoft.com/office/drawing/2014/main" id="{10322D0E-90D8-9DF1-2835-0138A4B3F2BE}"/>
              </a:ext>
            </a:extLst>
          </p:cNvPr>
          <p:cNvSpPr/>
          <p:nvPr/>
        </p:nvSpPr>
        <p:spPr>
          <a:xfrm flipV="1">
            <a:off x="6881474" y="3462199"/>
            <a:ext cx="204187" cy="664927"/>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a:extLst>
              <a:ext uri="{FF2B5EF4-FFF2-40B4-BE49-F238E27FC236}">
                <a16:creationId xmlns:a16="http://schemas.microsoft.com/office/drawing/2014/main" id="{FE70FB00-263A-55AF-5678-3FC1BE6494E5}"/>
              </a:ext>
            </a:extLst>
          </p:cNvPr>
          <p:cNvSpPr txBox="1"/>
          <p:nvPr/>
        </p:nvSpPr>
        <p:spPr>
          <a:xfrm>
            <a:off x="5841684" y="3125675"/>
            <a:ext cx="1349537" cy="369332"/>
          </a:xfrm>
          <a:prstGeom prst="rect">
            <a:avLst/>
          </a:prstGeom>
          <a:noFill/>
        </p:spPr>
        <p:txBody>
          <a:bodyPr wrap="none" rtlCol="0">
            <a:spAutoFit/>
          </a:bodyPr>
          <a:lstStyle/>
          <a:p>
            <a:r>
              <a:rPr lang="en-GB" b="1" dirty="0">
                <a:solidFill>
                  <a:srgbClr val="C00000"/>
                </a:solidFill>
              </a:rPr>
              <a:t>We are here</a:t>
            </a:r>
          </a:p>
        </p:txBody>
      </p:sp>
      <p:cxnSp>
        <p:nvCxnSpPr>
          <p:cNvPr id="27" name="Прямая со стрелкой 26">
            <a:extLst>
              <a:ext uri="{FF2B5EF4-FFF2-40B4-BE49-F238E27FC236}">
                <a16:creationId xmlns:a16="http://schemas.microsoft.com/office/drawing/2014/main" id="{6F325DAD-78EF-39B3-8AE3-72061401CE63}"/>
              </a:ext>
            </a:extLst>
          </p:cNvPr>
          <p:cNvCxnSpPr/>
          <p:nvPr/>
        </p:nvCxnSpPr>
        <p:spPr>
          <a:xfrm>
            <a:off x="374904" y="3132423"/>
            <a:ext cx="11521174"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FE00BBAD-596A-9C24-6070-E74001B9FAD9}"/>
              </a:ext>
            </a:extLst>
          </p:cNvPr>
          <p:cNvSpPr txBox="1"/>
          <p:nvPr/>
        </p:nvSpPr>
        <p:spPr>
          <a:xfrm>
            <a:off x="1783458" y="2168000"/>
            <a:ext cx="1993613" cy="830997"/>
          </a:xfrm>
          <a:prstGeom prst="rect">
            <a:avLst/>
          </a:prstGeom>
          <a:noFill/>
        </p:spPr>
        <p:txBody>
          <a:bodyPr wrap="square" rtlCol="0">
            <a:spAutoFit/>
          </a:bodyPr>
          <a:lstStyle/>
          <a:p>
            <a:r>
              <a:rPr lang="en-GB" sz="1600" b="1" dirty="0"/>
              <a:t>14 ADAS TF </a:t>
            </a:r>
          </a:p>
          <a:p>
            <a:r>
              <a:rPr lang="en-GB" sz="1600" b="1" dirty="0"/>
              <a:t>30 Aug. ‘22</a:t>
            </a:r>
          </a:p>
          <a:p>
            <a:r>
              <a:rPr lang="en-GB" sz="1600" b="1" dirty="0"/>
              <a:t>Draft 1 = ADAS-14-02</a:t>
            </a:r>
          </a:p>
        </p:txBody>
      </p:sp>
      <p:sp>
        <p:nvSpPr>
          <p:cNvPr id="31" name="Равнобедренный треугольник 30">
            <a:extLst>
              <a:ext uri="{FF2B5EF4-FFF2-40B4-BE49-F238E27FC236}">
                <a16:creationId xmlns:a16="http://schemas.microsoft.com/office/drawing/2014/main" id="{81D675F4-55C2-B8C0-63AD-89FD599B27E8}"/>
              </a:ext>
            </a:extLst>
          </p:cNvPr>
          <p:cNvSpPr/>
          <p:nvPr/>
        </p:nvSpPr>
        <p:spPr>
          <a:xfrm flipV="1">
            <a:off x="2961965" y="2920752"/>
            <a:ext cx="152320" cy="21166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a:extLst>
              <a:ext uri="{FF2B5EF4-FFF2-40B4-BE49-F238E27FC236}">
                <a16:creationId xmlns:a16="http://schemas.microsoft.com/office/drawing/2014/main" id="{7EC8E175-22E2-0D72-2BC7-CCC6EF9B35BC}"/>
              </a:ext>
            </a:extLst>
          </p:cNvPr>
          <p:cNvSpPr txBox="1"/>
          <p:nvPr/>
        </p:nvSpPr>
        <p:spPr>
          <a:xfrm>
            <a:off x="5701346" y="2103052"/>
            <a:ext cx="1993613" cy="1077218"/>
          </a:xfrm>
          <a:prstGeom prst="rect">
            <a:avLst/>
          </a:prstGeom>
          <a:noFill/>
        </p:spPr>
        <p:txBody>
          <a:bodyPr wrap="square" rtlCol="0">
            <a:spAutoFit/>
          </a:bodyPr>
          <a:lstStyle/>
          <a:p>
            <a:r>
              <a:rPr lang="en-GB" sz="1600" b="1" dirty="0"/>
              <a:t>20 ADAS TF </a:t>
            </a:r>
          </a:p>
          <a:p>
            <a:r>
              <a:rPr lang="en-GB" sz="1600" b="1" dirty="0"/>
              <a:t>15 May ‘23</a:t>
            </a:r>
          </a:p>
          <a:p>
            <a:r>
              <a:rPr lang="en-GB" sz="1600" b="1" dirty="0"/>
              <a:t>Draft 2 = ADAS-20-02</a:t>
            </a:r>
          </a:p>
          <a:p>
            <a:r>
              <a:rPr lang="en-GB" sz="1600" b="1" dirty="0"/>
              <a:t>Interim</a:t>
            </a:r>
          </a:p>
        </p:txBody>
      </p:sp>
      <p:sp>
        <p:nvSpPr>
          <p:cNvPr id="41" name="Равнобедренный треугольник 40">
            <a:extLst>
              <a:ext uri="{FF2B5EF4-FFF2-40B4-BE49-F238E27FC236}">
                <a16:creationId xmlns:a16="http://schemas.microsoft.com/office/drawing/2014/main" id="{BB22642E-37CB-43C6-9A8C-62C558B5A9D0}"/>
              </a:ext>
            </a:extLst>
          </p:cNvPr>
          <p:cNvSpPr/>
          <p:nvPr/>
        </p:nvSpPr>
        <p:spPr>
          <a:xfrm flipV="1">
            <a:off x="7332217" y="2909153"/>
            <a:ext cx="152320" cy="21166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81126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625135" y="1327879"/>
            <a:ext cx="10809303" cy="4071603"/>
          </a:xfrm>
        </p:spPr>
        <p:txBody>
          <a:bodyPr>
            <a:normAutofit lnSpcReduction="10000"/>
          </a:bodyPr>
          <a:lstStyle/>
          <a:p>
            <a:pPr marL="342900" lvl="0" indent="-342900">
              <a:buFont typeface="Symbol" panose="05050102010706020507" pitchFamily="18" charset="2"/>
              <a:buChar char=""/>
            </a:pPr>
            <a:r>
              <a:rPr lang="en-US" dirty="0"/>
              <a:t>1 June 2023, 13:00-15:00 CET – 20</a:t>
            </a:r>
            <a:r>
              <a:rPr lang="en-US" baseline="30000" dirty="0"/>
              <a:t>th</a:t>
            </a:r>
            <a:r>
              <a:rPr lang="en-US" dirty="0"/>
              <a:t> </a:t>
            </a:r>
            <a:r>
              <a:rPr lang="en-GB" dirty="0"/>
              <a:t>SDG session online</a:t>
            </a:r>
            <a:r>
              <a:rPr lang="en-US" dirty="0"/>
              <a:t>;</a:t>
            </a:r>
            <a:endParaRPr lang="ru-RU" dirty="0"/>
          </a:p>
          <a:p>
            <a:pPr marL="342900" lvl="0" indent="-342900">
              <a:buFont typeface="Symbol" panose="05050102010706020507" pitchFamily="18" charset="2"/>
              <a:buChar char=""/>
            </a:pPr>
            <a:r>
              <a:rPr lang="en-US" dirty="0"/>
              <a:t>13-14 June 2023 – 21</a:t>
            </a:r>
            <a:r>
              <a:rPr lang="en-US" baseline="30000" dirty="0"/>
              <a:t>st</a:t>
            </a:r>
            <a:r>
              <a:rPr lang="en-US" dirty="0"/>
              <a:t> </a:t>
            </a:r>
            <a:r>
              <a:rPr lang="en-GB" dirty="0"/>
              <a:t>SDG session </a:t>
            </a:r>
            <a:r>
              <a:rPr lang="en-US" dirty="0"/>
              <a:t>in-person in Europe;</a:t>
            </a:r>
            <a:endParaRPr lang="ru-RU" dirty="0"/>
          </a:p>
          <a:p>
            <a:pPr marL="342900" lvl="0" indent="-342900">
              <a:buFont typeface="Symbol" panose="05050102010706020507" pitchFamily="18" charset="2"/>
              <a:buChar char=""/>
            </a:pPr>
            <a:r>
              <a:rPr lang="en-US" dirty="0"/>
              <a:t>After that session – 21</a:t>
            </a:r>
            <a:r>
              <a:rPr lang="en-US" baseline="30000" dirty="0"/>
              <a:t>st</a:t>
            </a:r>
            <a:r>
              <a:rPr lang="en-US" dirty="0"/>
              <a:t> ADAS TF session online;</a:t>
            </a:r>
          </a:p>
          <a:p>
            <a:pPr marL="342900" lvl="0" indent="-342900">
              <a:buFont typeface="Symbol" panose="05050102010706020507" pitchFamily="18" charset="2"/>
              <a:buChar char=""/>
            </a:pPr>
            <a:r>
              <a:rPr lang="en-US" dirty="0"/>
              <a:t>Submitting the working document to the 17</a:t>
            </a:r>
            <a:r>
              <a:rPr lang="en-US" baseline="30000" dirty="0"/>
              <a:t>th</a:t>
            </a:r>
            <a:r>
              <a:rPr lang="en-US" dirty="0"/>
              <a:t> GRVA session by 30 June 2023;</a:t>
            </a:r>
          </a:p>
          <a:p>
            <a:pPr marL="342900" lvl="0" indent="-342900">
              <a:buFont typeface="Symbol" panose="05050102010706020507" pitchFamily="18" charset="2"/>
              <a:buChar char=""/>
            </a:pPr>
            <a:r>
              <a:rPr lang="en-GB" dirty="0"/>
              <a:t>Outstanding issues, if any, could have been discussed before the 17</a:t>
            </a:r>
            <a:r>
              <a:rPr lang="en-GB" baseline="30000" dirty="0"/>
              <a:t>th</a:t>
            </a:r>
            <a:r>
              <a:rPr lang="en-GB" dirty="0"/>
              <a:t> GRVA session with the preparation of an informal document, if needed.</a:t>
            </a:r>
          </a:p>
          <a:p>
            <a:pPr marL="342900" lvl="0" indent="-342900">
              <a:buFont typeface="Symbol" panose="05050102010706020507" pitchFamily="18" charset="2"/>
              <a:buChar char=""/>
            </a:pPr>
            <a:r>
              <a:rPr lang="en-US" dirty="0"/>
              <a:t>Additional ad-hoc meetings will be organized if needed.</a:t>
            </a:r>
            <a:endParaRPr lang="en-GB" dirty="0"/>
          </a:p>
          <a:p>
            <a:pPr marL="342900" lvl="0" indent="-342900">
              <a:buFont typeface="Symbol" panose="05050102010706020507" pitchFamily="18" charset="2"/>
              <a:buChar char=""/>
            </a:pPr>
            <a:endParaRPr lang="en-GB" dirty="0"/>
          </a:p>
          <a:p>
            <a:pPr marL="342900" lvl="0" indent="-342900">
              <a:buFont typeface="Symbol" panose="05050102010706020507" pitchFamily="18" charset="2"/>
              <a:buChar char=""/>
            </a:pPr>
            <a:endParaRPr lang="ru-RU"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8</a:t>
            </a:fld>
            <a:endParaRPr lang="ru-RU"/>
          </a:p>
        </p:txBody>
      </p:sp>
      <p:sp>
        <p:nvSpPr>
          <p:cNvPr id="6"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307572" y="257694"/>
            <a:ext cx="8936182" cy="482139"/>
          </a:xfrm>
        </p:spPr>
        <p:txBody>
          <a:bodyPr>
            <a:normAutofit fontScale="90000"/>
          </a:bodyPr>
          <a:lstStyle/>
          <a:p>
            <a:r>
              <a:rPr lang="en-US" dirty="0"/>
              <a:t>Short-Term Workplan</a:t>
            </a:r>
            <a:endParaRPr lang="ru-RU" dirty="0"/>
          </a:p>
        </p:txBody>
      </p:sp>
    </p:spTree>
    <p:extLst>
      <p:ext uri="{BB962C8B-B14F-4D97-AF65-F5344CB8AC3E}">
        <p14:creationId xmlns:p14="http://schemas.microsoft.com/office/powerpoint/2010/main" val="31258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5FFE-A831-49D2-B196-26DABB09CDE9}"/>
              </a:ext>
            </a:extLst>
          </p:cNvPr>
          <p:cNvSpPr>
            <a:spLocks noGrp="1"/>
          </p:cNvSpPr>
          <p:nvPr>
            <p:ph type="title"/>
          </p:nvPr>
        </p:nvSpPr>
        <p:spPr>
          <a:xfrm>
            <a:off x="838200" y="2766218"/>
            <a:ext cx="10515600" cy="1325563"/>
          </a:xfrm>
        </p:spPr>
        <p:txBody>
          <a:bodyPr>
            <a:normAutofit/>
          </a:bodyPr>
          <a:lstStyle/>
          <a:p>
            <a:pPr algn="ctr"/>
            <a:r>
              <a:rPr lang="en-US" sz="4800" i="1" dirty="0"/>
              <a:t>Thank you for your attention!</a:t>
            </a:r>
            <a:endParaRPr lang="ru-RU" sz="4800" i="1" dirty="0"/>
          </a:p>
        </p:txBody>
      </p:sp>
      <p:sp>
        <p:nvSpPr>
          <p:cNvPr id="3" name="Номер слайда 2">
            <a:extLst>
              <a:ext uri="{FF2B5EF4-FFF2-40B4-BE49-F238E27FC236}">
                <a16:creationId xmlns:a16="http://schemas.microsoft.com/office/drawing/2014/main" id="{99A84332-60B7-443B-9314-C3015BEBCDCA}"/>
              </a:ext>
            </a:extLst>
          </p:cNvPr>
          <p:cNvSpPr>
            <a:spLocks noGrp="1"/>
          </p:cNvSpPr>
          <p:nvPr>
            <p:ph type="sldNum" sz="quarter" idx="12"/>
          </p:nvPr>
        </p:nvSpPr>
        <p:spPr/>
        <p:txBody>
          <a:bodyPr/>
          <a:lstStyle/>
          <a:p>
            <a:fld id="{2705717C-9100-4B67-BBBE-0E8CFF0344F7}" type="slidenum">
              <a:rPr lang="ru-RU" smtClean="0"/>
              <a:t>9</a:t>
            </a:fld>
            <a:endParaRPr lang="ru-RU"/>
          </a:p>
        </p:txBody>
      </p:sp>
    </p:spTree>
    <p:extLst>
      <p:ext uri="{BB962C8B-B14F-4D97-AF65-F5344CB8AC3E}">
        <p14:creationId xmlns:p14="http://schemas.microsoft.com/office/powerpoint/2010/main" val="11239959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40FF62FC-2266-4661-BC04-D8A0D4633E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BB4C44-10CB-4CAE-B468-518339FBC42C}">
  <ds:schemaRefs>
    <ds:schemaRef ds:uri="http://schemas.microsoft.com/sharepoint/v3/contenttype/forms"/>
  </ds:schemaRefs>
</ds:datastoreItem>
</file>

<file path=customXml/itemProps3.xml><?xml version="1.0" encoding="utf-8"?>
<ds:datastoreItem xmlns:ds="http://schemas.openxmlformats.org/officeDocument/2006/customXml" ds:itemID="{66245B3C-00B4-4C4B-ABA5-4385E15D9476}">
  <ds:schemaRefs>
    <ds:schemaRef ds:uri="http://purl.org/dc/terms/"/>
    <ds:schemaRef ds:uri="4b4a1c0d-4a69-4996-a84a-fc699b9f49d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985ec44e-1bab-4c0b-9df0-6ba128686fc9"/>
    <ds:schemaRef ds:uri="http://schemas.microsoft.com/office/2006/metadata/properties"/>
    <ds:schemaRef ds:uri="acccb6d4-dbe5-46d2-b4d3-5733603d8c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17108</TotalTime>
  <Words>1769</Words>
  <Application>Microsoft Office PowerPoint</Application>
  <PresentationFormat>Widescreen</PresentationFormat>
  <Paragraphs>164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Wingdings</vt:lpstr>
      <vt:lpstr>Тема Office</vt:lpstr>
      <vt:lpstr>Report of the TF on ADAS  for the 16th GRVA session</vt:lpstr>
      <vt:lpstr>PowerPoint Presentation</vt:lpstr>
      <vt:lpstr>Progress with drafting the DCAS UN Regulation </vt:lpstr>
      <vt:lpstr>Proposed Approach for DCAS Validation (ADAS-17-03)</vt:lpstr>
      <vt:lpstr>The Issue of Driver Education</vt:lpstr>
      <vt:lpstr>L2 Hands-Off Features: Deeper Discussion Needed</vt:lpstr>
      <vt:lpstr>DCAS Master Document Review Process  Updated Stages &amp; Timing</vt:lpstr>
      <vt:lpstr>Short-Term Workplan</vt:lpstr>
      <vt:lpstr>Thank you for your attention!</vt:lpstr>
      <vt:lpstr>Back-up</vt:lpstr>
      <vt:lpstr>Background</vt:lpstr>
      <vt:lpstr>Two Parallel Workstreams of the TF</vt:lpstr>
      <vt:lpstr>Agreed DCAS Key Principles</vt:lpstr>
      <vt:lpstr>Proposed Multi-Pillar Techniques  for the DCAS Validation</vt:lpstr>
      <vt:lpstr>Details of the Audit of the Manufacturer’s Documentation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GRVA-16-18</dc:title>
  <dc:creator>Bocharov</dc:creator>
  <cp:lastModifiedBy>Laura Mueller</cp:lastModifiedBy>
  <cp:revision>140</cp:revision>
  <cp:lastPrinted>2021-09-27T06:20:03Z</cp:lastPrinted>
  <dcterms:created xsi:type="dcterms:W3CDTF">2021-04-23T12:29:19Z</dcterms:created>
  <dcterms:modified xsi:type="dcterms:W3CDTF">2023-05-17T09:45:04Z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d06e56-1756-4005-87f1-1edc72dd4bdf_Enabled">
    <vt:lpwstr>true</vt:lpwstr>
  </property>
  <property fmtid="{D5CDD505-2E9C-101B-9397-08002B2CF9AE}" pid="3" name="MSIP_Label_52d06e56-1756-4005-87f1-1edc72dd4bdf_SetDate">
    <vt:lpwstr>2021-05-04T11:44:45Z</vt:lpwstr>
  </property>
  <property fmtid="{D5CDD505-2E9C-101B-9397-08002B2CF9AE}" pid="4" name="MSIP_Label_52d06e56-1756-4005-87f1-1edc72dd4bdf_Method">
    <vt:lpwstr>Standard</vt:lpwstr>
  </property>
  <property fmtid="{D5CDD505-2E9C-101B-9397-08002B2CF9AE}" pid="5" name="MSIP_Label_52d06e56-1756-4005-87f1-1edc72dd4bdf_Name">
    <vt:lpwstr>General</vt:lpwstr>
  </property>
  <property fmtid="{D5CDD505-2E9C-101B-9397-08002B2CF9AE}" pid="6" name="MSIP_Label_52d06e56-1756-4005-87f1-1edc72dd4bdf_SiteId">
    <vt:lpwstr>9026c5f4-86d0-4b9f-bd39-b7d4d0fb4674</vt:lpwstr>
  </property>
  <property fmtid="{D5CDD505-2E9C-101B-9397-08002B2CF9AE}" pid="7" name="MSIP_Label_52d06e56-1756-4005-87f1-1edc72dd4bdf_ActionId">
    <vt:lpwstr>74e5a546-c096-4fed-be06-0000e9c09f8a</vt:lpwstr>
  </property>
  <property fmtid="{D5CDD505-2E9C-101B-9397-08002B2CF9AE}" pid="8" name="MSIP_Label_52d06e56-1756-4005-87f1-1edc72dd4bdf_ContentBits">
    <vt:lpwstr>0</vt:lpwstr>
  </property>
  <property fmtid="{D5CDD505-2E9C-101B-9397-08002B2CF9AE}" pid="9" name="ContentTypeId">
    <vt:lpwstr>0x0101003B8422D08C252547BB1CFA7F78E2CB83</vt:lpwstr>
  </property>
  <property fmtid="{D5CDD505-2E9C-101B-9397-08002B2CF9AE}" pid="10" name="Office_x0020_of_x0020_Origin">
    <vt:lpwstr/>
  </property>
  <property fmtid="{D5CDD505-2E9C-101B-9397-08002B2CF9AE}" pid="11" name="MediaServiceImageTags">
    <vt:lpwstr/>
  </property>
  <property fmtid="{D5CDD505-2E9C-101B-9397-08002B2CF9AE}" pid="12" name="gba66df640194346a5267c50f24d4797">
    <vt:lpwstr/>
  </property>
</Properties>
</file>