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theme/themeOverride1.xml" ContentType="application/vnd.openxmlformats-officedocument.themeOverr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authors.xml" ContentType="application/vnd.ms-powerpoint.author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20"/>
  </p:notesMasterIdLst>
  <p:handoutMasterIdLst>
    <p:handoutMasterId r:id="rId21"/>
  </p:handoutMasterIdLst>
  <p:sldIdLst>
    <p:sldId id="341" r:id="rId5"/>
    <p:sldId id="452" r:id="rId6"/>
    <p:sldId id="370" r:id="rId7"/>
    <p:sldId id="478" r:id="rId8"/>
    <p:sldId id="482" r:id="rId9"/>
    <p:sldId id="476" r:id="rId10"/>
    <p:sldId id="479" r:id="rId11"/>
    <p:sldId id="485" r:id="rId12"/>
    <p:sldId id="480" r:id="rId13"/>
    <p:sldId id="487" r:id="rId14"/>
    <p:sldId id="428" r:id="rId15"/>
    <p:sldId id="488" r:id="rId16"/>
    <p:sldId id="447" r:id="rId17"/>
    <p:sldId id="446" r:id="rId18"/>
    <p:sldId id="404" r:id="rId1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092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83F21B53-8A70-668B-4C05-5206FD44525C}" name="LIE STOKBRO Jens (EAC)" initials="LSJ(" userId="S::Jens.LIE-STOKBRO@ec.europa.eu::b756afa3-524d-4e49-8c78-4e5dc63686bd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PISIOTIS Ulrike (EAC)" initials="PU(" lastIdx="7" clrIdx="0">
    <p:extLst>
      <p:ext uri="{19B8F6BF-5375-455C-9EA6-DF929625EA0E}">
        <p15:presenceInfo xmlns:p15="http://schemas.microsoft.com/office/powerpoint/2012/main" userId="S-1-5-21-1606980848-2025429265-839522115-870739" providerId="AD"/>
      </p:ext>
    </p:extLst>
  </p:cmAuthor>
  <p:cmAuthor id="2" name="HODSON Deirdre (EAC)" initials="HD(" lastIdx="0" clrIdx="1">
    <p:extLst>
      <p:ext uri="{19B8F6BF-5375-455C-9EA6-DF929625EA0E}">
        <p15:presenceInfo xmlns:p15="http://schemas.microsoft.com/office/powerpoint/2012/main" userId="S-1-5-21-1606980848-2025429265-839522115-10067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356B1"/>
    <a:srgbClr val="004494"/>
    <a:srgbClr val="024EA2"/>
    <a:srgbClr val="035DC1"/>
    <a:srgbClr val="024B9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129" autoAdjust="0"/>
    <p:restoredTop sz="73096" autoAdjust="0"/>
  </p:normalViewPr>
  <p:slideViewPr>
    <p:cSldViewPr snapToGrid="0">
      <p:cViewPr varScale="1">
        <p:scale>
          <a:sx n="64" d="100"/>
          <a:sy n="64" d="100"/>
        </p:scale>
        <p:origin x="950" y="62"/>
      </p:cViewPr>
      <p:guideLst>
        <p:guide orient="horz" pos="2092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60" d="100"/>
        <a:sy n="6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tableStyles" Target="tableStyles.xml"/><Relationship Id="rId3" Type="http://schemas.openxmlformats.org/officeDocument/2006/relationships/customXml" Target="../customXml/item3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microsoft.com/office/2018/10/relationships/authors" Target="author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A939EFE-0303-44F6-9A16-FD3B5E015DB1}" type="datetimeFigureOut">
              <a:rPr lang="en-GB" smtClean="0"/>
              <a:t>24/05/2023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4F04766-77AF-4EBE-9704-229FD5F6AD6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88988126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3B926D1-0013-4A80-B64E-9D824EE65210}" type="datetimeFigureOut">
              <a:rPr lang="en-GB" smtClean="0"/>
              <a:t>24/05/2023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CF2995-AB43-4B7C-B8CD-9DC7C3692A9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60784660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9CF2995-AB43-4B7C-B8CD-9DC7C3692A9C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0866179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7D0CCDC-3D3D-45D4-AE08-4AC6C9546E3E}" type="slidenum">
              <a:rPr kumimoji="0" lang="en-IE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en-IE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0019769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CF2995-AB43-4B7C-B8CD-9DC7C3692A9C}" type="slidenum">
              <a:rPr lang="en-GB" smtClean="0"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3690353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CF2995-AB43-4B7C-B8CD-9DC7C3692A9C}" type="slidenum">
              <a:rPr lang="en-GB" smtClean="0"/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5177088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CF2995-AB43-4B7C-B8CD-9DC7C3692A9C}" type="slidenum">
              <a:rPr lang="en-GB" smtClean="0"/>
              <a:t>13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5041782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CF2995-AB43-4B7C-B8CD-9DC7C3692A9C}" type="slidenum">
              <a:rPr lang="en-GB" smtClean="0"/>
              <a:t>14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2335292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9CF2995-AB43-4B7C-B8CD-9DC7C3692A9C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6264541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D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CF2995-AB43-4B7C-B8CD-9DC7C3692A9C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2686507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CF2995-AB43-4B7C-B8CD-9DC7C3692A9C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9943719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CF2995-AB43-4B7C-B8CD-9DC7C3692A9C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6767814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628B42-5256-4436-97D8-A3B90C160953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7325540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7D0CCDC-3D3D-45D4-AE08-4AC6C9546E3E}" type="slidenum">
              <a:rPr kumimoji="0" lang="en-IE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IE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2344411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7D0CCDC-3D3D-45D4-AE08-4AC6C9546E3E}" type="slidenum">
              <a:rPr kumimoji="0" lang="en-IE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IE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7420419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7D0CCDC-3D3D-45D4-AE08-4AC6C9546E3E}" type="slidenum">
              <a:rPr kumimoji="0" lang="en-IE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en-IE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6344358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CF2995-AB43-4B7C-B8CD-9DC7C3692A9C}" type="slidenum">
              <a:rPr lang="en-GB" smtClean="0"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343506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Autofit/>
          </a:bodyPr>
          <a:lstStyle/>
          <a:p>
            <a:fld id="{F46C79FD-C571-418B-AB0F-5EE936C85276}" type="slidenum">
              <a:rPr lang="en-GB" smtClean="0"/>
              <a:t>‹#›</a:t>
            </a:fld>
            <a:endParaRPr lang="en-GB"/>
          </a:p>
        </p:txBody>
      </p:sp>
      <p:sp>
        <p:nvSpPr>
          <p:cNvPr id="2" name="Rectangle 1"/>
          <p:cNvSpPr/>
          <p:nvPr userDrawn="1"/>
        </p:nvSpPr>
        <p:spPr>
          <a:xfrm>
            <a:off x="0" y="0"/>
            <a:ext cx="12192000" cy="10781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GB"/>
          </a:p>
        </p:txBody>
      </p:sp>
      <p:sp>
        <p:nvSpPr>
          <p:cNvPr id="5" name="Rectangle 4"/>
          <p:cNvSpPr/>
          <p:nvPr userDrawn="1"/>
        </p:nvSpPr>
        <p:spPr>
          <a:xfrm>
            <a:off x="0" y="1078173"/>
            <a:ext cx="12192000" cy="5779827"/>
          </a:xfrm>
          <a:prstGeom prst="rect">
            <a:avLst/>
          </a:prstGeom>
          <a:solidFill>
            <a:srgbClr val="0356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GB">
              <a:solidFill>
                <a:schemeClr val="accent4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8933" y="258042"/>
            <a:ext cx="1659793" cy="1152460"/>
          </a:xfrm>
          <a:prstGeom prst="rect">
            <a:avLst/>
          </a:prstGeom>
        </p:spPr>
      </p:pic>
      <p:sp>
        <p:nvSpPr>
          <p:cNvPr id="6" name="Title 1"/>
          <p:cNvSpPr>
            <a:spLocks noGrp="1"/>
          </p:cNvSpPr>
          <p:nvPr>
            <p:ph type="ctrTitle"/>
          </p:nvPr>
        </p:nvSpPr>
        <p:spPr>
          <a:xfrm>
            <a:off x="1071350" y="1992572"/>
            <a:ext cx="10065224" cy="2149523"/>
          </a:xfrm>
        </p:spPr>
        <p:txBody>
          <a:bodyPr wrap="none" anchor="t">
            <a:noAutofit/>
          </a:bodyPr>
          <a:lstStyle>
            <a:lvl1pPr algn="l">
              <a:defRPr sz="6000" b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838200" y="1978925"/>
            <a:ext cx="0" cy="4879075"/>
          </a:xfrm>
          <a:prstGeom prst="line">
            <a:avLst/>
          </a:prstGeom>
          <a:ln w="2857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Rectangle 10"/>
          <p:cNvSpPr/>
          <p:nvPr userDrawn="1"/>
        </p:nvSpPr>
        <p:spPr>
          <a:xfrm>
            <a:off x="5741158" y="6619164"/>
            <a:ext cx="707409" cy="240594"/>
          </a:xfrm>
          <a:prstGeom prst="rect">
            <a:avLst/>
          </a:prstGeom>
          <a:solidFill>
            <a:srgbClr val="0044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GB"/>
          </a:p>
        </p:txBody>
      </p:sp>
      <p:sp>
        <p:nvSpPr>
          <p:cNvPr id="17" name="Subtitle 2"/>
          <p:cNvSpPr>
            <a:spLocks noGrp="1"/>
          </p:cNvSpPr>
          <p:nvPr>
            <p:ph type="subTitle" idx="1"/>
          </p:nvPr>
        </p:nvSpPr>
        <p:spPr>
          <a:xfrm>
            <a:off x="1071351" y="4418049"/>
            <a:ext cx="10065224" cy="897754"/>
          </a:xfrm>
        </p:spPr>
        <p:txBody>
          <a:bodyPr>
            <a:noAutofit/>
          </a:bodyPr>
          <a:lstStyle>
            <a:lvl1pPr marL="0" indent="0" algn="l">
              <a:buNone/>
              <a:defRPr sz="2800" i="0">
                <a:solidFill>
                  <a:schemeClr val="accent5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13"/>
          </p:nvPr>
        </p:nvSpPr>
        <p:spPr>
          <a:xfrm>
            <a:off x="6096000" y="5557903"/>
            <a:ext cx="5040313" cy="528998"/>
          </a:xfrm>
        </p:spPr>
        <p:txBody>
          <a:bodyPr>
            <a:noAutofit/>
          </a:bodyPr>
          <a:lstStyle>
            <a:lvl1pPr marL="0" indent="0" algn="r">
              <a:buFontTx/>
              <a:buNone/>
              <a:defRPr sz="2200" i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992183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198" y="1825625"/>
            <a:ext cx="5328000" cy="3906435"/>
          </a:xfrm>
        </p:spPr>
        <p:txBody>
          <a:bodyPr>
            <a:noAutofit/>
          </a:bodyPr>
          <a:lstStyle>
            <a:lvl3pPr>
              <a:spcBef>
                <a:spcPts val="0"/>
              </a:spcBef>
              <a:defRPr/>
            </a:lvl3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02250" y="1825625"/>
            <a:ext cx="5328000" cy="3906435"/>
          </a:xfrm>
        </p:spPr>
        <p:txBody>
          <a:bodyPr>
            <a:no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6C79FD-C571-418B-AB0F-5EE936C85276}" type="slidenum">
              <a:rPr lang="en-GB" smtClean="0"/>
              <a:t>‹#›</a:t>
            </a:fld>
            <a:endParaRPr lang="en-GB"/>
          </a:p>
        </p:txBody>
      </p:sp>
      <p:cxnSp>
        <p:nvCxnSpPr>
          <p:cNvPr id="10" name="Straight Connector 9"/>
          <p:cNvCxnSpPr/>
          <p:nvPr userDrawn="1"/>
        </p:nvCxnSpPr>
        <p:spPr>
          <a:xfrm flipH="1">
            <a:off x="838199" y="0"/>
            <a:ext cx="1" cy="1276357"/>
          </a:xfrm>
          <a:prstGeom prst="line">
            <a:avLst/>
          </a:prstGeom>
          <a:ln w="2857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itle Placeholder 1"/>
          <p:cNvSpPr>
            <a:spLocks noGrp="1"/>
          </p:cNvSpPr>
          <p:nvPr>
            <p:ph type="title"/>
          </p:nvPr>
        </p:nvSpPr>
        <p:spPr>
          <a:xfrm>
            <a:off x="970722" y="482860"/>
            <a:ext cx="10515600" cy="782357"/>
          </a:xfrm>
          <a:prstGeom prst="rect">
            <a:avLst/>
          </a:prstGeom>
        </p:spPr>
        <p:txBody>
          <a:bodyPr vert="horz" lIns="91440" tIns="45720" rIns="91440" bIns="0" rtlCol="0" anchor="b" anchorCtr="0">
            <a:no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467745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198" y="1825626"/>
            <a:ext cx="3358489" cy="3763134"/>
          </a:xfrm>
        </p:spPr>
        <p:txBody>
          <a:bodyPr>
            <a:no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>
            <a:noAutofit/>
          </a:bodyPr>
          <a:lstStyle/>
          <a:p>
            <a:fld id="{F46C79FD-C571-418B-AB0F-5EE936C85276}" type="slidenum">
              <a:rPr lang="en-GB" smtClean="0"/>
              <a:t>‹#›</a:t>
            </a:fld>
            <a:endParaRPr lang="en-GB"/>
          </a:p>
        </p:txBody>
      </p:sp>
      <p:sp>
        <p:nvSpPr>
          <p:cNvPr id="9" name="Content Placeholder 2"/>
          <p:cNvSpPr>
            <a:spLocks noGrp="1"/>
          </p:cNvSpPr>
          <p:nvPr>
            <p:ph sz="half" idx="13"/>
          </p:nvPr>
        </p:nvSpPr>
        <p:spPr>
          <a:xfrm>
            <a:off x="4604979" y="1825625"/>
            <a:ext cx="3358489" cy="3763134"/>
          </a:xfrm>
        </p:spPr>
        <p:txBody>
          <a:bodyPr>
            <a:no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10" name="Content Placeholder 2"/>
          <p:cNvSpPr>
            <a:spLocks noGrp="1"/>
          </p:cNvSpPr>
          <p:nvPr>
            <p:ph sz="half" idx="14"/>
          </p:nvPr>
        </p:nvSpPr>
        <p:spPr>
          <a:xfrm>
            <a:off x="8371761" y="1825625"/>
            <a:ext cx="3358489" cy="3763134"/>
          </a:xfrm>
        </p:spPr>
        <p:txBody>
          <a:bodyPr>
            <a:no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cxnSp>
        <p:nvCxnSpPr>
          <p:cNvPr id="12" name="Straight Connector 11"/>
          <p:cNvCxnSpPr/>
          <p:nvPr userDrawn="1"/>
        </p:nvCxnSpPr>
        <p:spPr>
          <a:xfrm flipH="1">
            <a:off x="838199" y="0"/>
            <a:ext cx="1" cy="1276357"/>
          </a:xfrm>
          <a:prstGeom prst="line">
            <a:avLst/>
          </a:prstGeom>
          <a:ln w="2857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itle Placeholder 1"/>
          <p:cNvSpPr>
            <a:spLocks noGrp="1"/>
          </p:cNvSpPr>
          <p:nvPr>
            <p:ph type="title"/>
          </p:nvPr>
        </p:nvSpPr>
        <p:spPr>
          <a:xfrm>
            <a:off x="970722" y="482860"/>
            <a:ext cx="10515600" cy="782357"/>
          </a:xfrm>
          <a:prstGeom prst="rect">
            <a:avLst/>
          </a:prstGeom>
        </p:spPr>
        <p:txBody>
          <a:bodyPr vert="horz" lIns="91440" tIns="45720" rIns="91440" bIns="0" rtlCol="0" anchor="b" anchorCtr="0">
            <a:no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071010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wrap="square" anchor="b"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097331"/>
          </a:xfrm>
        </p:spPr>
        <p:txBody>
          <a:bodyPr wrap="square">
            <a:no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noFill/>
        </p:spPr>
        <p:txBody>
          <a:bodyPr wrap="square" anchor="b"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097331"/>
          </a:xfrm>
        </p:spPr>
        <p:txBody>
          <a:bodyPr wrap="square">
            <a:no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>
            <a:noAutofit/>
          </a:bodyPr>
          <a:lstStyle/>
          <a:p>
            <a:fld id="{F46C79FD-C571-418B-AB0F-5EE936C85276}" type="slidenum">
              <a:rPr lang="en-GB" smtClean="0"/>
              <a:t>‹#›</a:t>
            </a:fld>
            <a:endParaRPr lang="en-GB"/>
          </a:p>
        </p:txBody>
      </p:sp>
      <p:cxnSp>
        <p:nvCxnSpPr>
          <p:cNvPr id="12" name="Straight Connector 11"/>
          <p:cNvCxnSpPr/>
          <p:nvPr userDrawn="1"/>
        </p:nvCxnSpPr>
        <p:spPr>
          <a:xfrm flipH="1">
            <a:off x="838199" y="0"/>
            <a:ext cx="1" cy="1276357"/>
          </a:xfrm>
          <a:prstGeom prst="line">
            <a:avLst/>
          </a:prstGeom>
          <a:ln w="2857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itle Placeholder 1"/>
          <p:cNvSpPr>
            <a:spLocks noGrp="1"/>
          </p:cNvSpPr>
          <p:nvPr>
            <p:ph type="title"/>
          </p:nvPr>
        </p:nvSpPr>
        <p:spPr>
          <a:xfrm>
            <a:off x="970722" y="482860"/>
            <a:ext cx="10515600" cy="782357"/>
          </a:xfrm>
          <a:prstGeom prst="rect">
            <a:avLst/>
          </a:prstGeom>
        </p:spPr>
        <p:txBody>
          <a:bodyPr vert="horz" lIns="91440" tIns="45720" rIns="91440" bIns="0" rtlCol="0" anchor="b" anchorCtr="0">
            <a:no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426941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6C79FD-C571-418B-AB0F-5EE936C85276}" type="slidenum">
              <a:rPr lang="en-GB" smtClean="0"/>
              <a:t>‹#›</a:t>
            </a:fld>
            <a:endParaRPr lang="en-GB"/>
          </a:p>
        </p:txBody>
      </p:sp>
      <p:cxnSp>
        <p:nvCxnSpPr>
          <p:cNvPr id="8" name="Straight Connector 7"/>
          <p:cNvCxnSpPr/>
          <p:nvPr userDrawn="1"/>
        </p:nvCxnSpPr>
        <p:spPr>
          <a:xfrm flipH="1">
            <a:off x="838199" y="0"/>
            <a:ext cx="1" cy="1276357"/>
          </a:xfrm>
          <a:prstGeom prst="line">
            <a:avLst/>
          </a:prstGeom>
          <a:ln w="2857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970722" y="482860"/>
            <a:ext cx="10515600" cy="782357"/>
          </a:xfrm>
          <a:prstGeom prst="rect">
            <a:avLst/>
          </a:prstGeom>
        </p:spPr>
        <p:txBody>
          <a:bodyPr vert="horz" lIns="91440" tIns="45720" rIns="91440" bIns="0" rtlCol="0" anchor="b" anchorCtr="0">
            <a:no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843015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3"/>
          </p:nvPr>
        </p:nvSpPr>
        <p:spPr>
          <a:xfrm>
            <a:off x="-59635" y="-59635"/>
            <a:ext cx="6155635" cy="6983896"/>
          </a:xfrm>
          <a:solidFill>
            <a:schemeClr val="bg2"/>
          </a:solidFill>
          <a:ln w="28575">
            <a:solidFill>
              <a:schemeClr val="accent5"/>
            </a:solidFill>
          </a:ln>
        </p:spPr>
        <p:txBody>
          <a:bodyPr/>
          <a:lstStyle/>
          <a:p>
            <a:endParaRPr lang="en-GB" dirty="0"/>
          </a:p>
        </p:txBody>
      </p:sp>
      <p:sp>
        <p:nvSpPr>
          <p:cNvPr id="10" name="Rectangle 9"/>
          <p:cNvSpPr/>
          <p:nvPr userDrawn="1"/>
        </p:nvSpPr>
        <p:spPr>
          <a:xfrm>
            <a:off x="3214048" y="1992573"/>
            <a:ext cx="8550322" cy="361665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19447" y="743802"/>
            <a:ext cx="544923" cy="544923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38331" y="1992572"/>
            <a:ext cx="8226040" cy="3616657"/>
          </a:xfrm>
          <a:solidFill>
            <a:schemeClr val="bg1"/>
          </a:solidFill>
        </p:spPr>
        <p:txBody>
          <a:bodyPr lIns="360000" tIns="360000" rIns="360000" bIns="360000" anchor="ctr" anchorCtr="0">
            <a:noAutofit/>
          </a:bodyPr>
          <a:lstStyle>
            <a:lvl1pPr marL="0" indent="0">
              <a:buFontTx/>
              <a:buNone/>
              <a:defRPr i="1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7840629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and Content (half pag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17056" y="1825625"/>
            <a:ext cx="4926841" cy="3769957"/>
          </a:xfrm>
        </p:spPr>
        <p:txBody>
          <a:bodyPr>
            <a:no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6C79FD-C571-418B-AB0F-5EE936C85276}" type="slidenum">
              <a:rPr lang="en-GB" smtClean="0"/>
              <a:t>‹#›</a:t>
            </a:fld>
            <a:endParaRPr lang="en-GB"/>
          </a:p>
        </p:txBody>
      </p:sp>
      <p:sp>
        <p:nvSpPr>
          <p:cNvPr id="10" name="Title Placeholder 1"/>
          <p:cNvSpPr>
            <a:spLocks noGrp="1"/>
          </p:cNvSpPr>
          <p:nvPr>
            <p:ph type="title"/>
          </p:nvPr>
        </p:nvSpPr>
        <p:spPr>
          <a:xfrm>
            <a:off x="6817056" y="482860"/>
            <a:ext cx="4669266" cy="782357"/>
          </a:xfrm>
          <a:prstGeom prst="rect">
            <a:avLst/>
          </a:prstGeom>
        </p:spPr>
        <p:txBody>
          <a:bodyPr vert="horz" lIns="91440" tIns="45720" rIns="91440" bIns="0" rtlCol="0" anchor="b" anchorCtr="0">
            <a:no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7" name="Picture Placeholder 4"/>
          <p:cNvSpPr>
            <a:spLocks noGrp="1"/>
          </p:cNvSpPr>
          <p:nvPr>
            <p:ph type="pic" sz="quarter" idx="13"/>
          </p:nvPr>
        </p:nvSpPr>
        <p:spPr>
          <a:xfrm>
            <a:off x="-46383" y="-46383"/>
            <a:ext cx="6142383" cy="6964017"/>
          </a:xfrm>
          <a:solidFill>
            <a:schemeClr val="bg2"/>
          </a:solidFill>
          <a:ln w="28575">
            <a:solidFill>
              <a:schemeClr val="accent5"/>
            </a:solidFill>
          </a:ln>
        </p:spPr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920344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6C79FD-C571-418B-AB0F-5EE936C85276}" type="slidenum">
              <a:rPr lang="en-GB" smtClean="0"/>
              <a:t>‹#›</a:t>
            </a:fld>
            <a:endParaRPr lang="en-GB"/>
          </a:p>
        </p:txBody>
      </p:sp>
      <p:cxnSp>
        <p:nvCxnSpPr>
          <p:cNvPr id="8" name="Straight Connector 7"/>
          <p:cNvCxnSpPr/>
          <p:nvPr userDrawn="1"/>
        </p:nvCxnSpPr>
        <p:spPr>
          <a:xfrm flipH="1">
            <a:off x="838199" y="0"/>
            <a:ext cx="1" cy="1276357"/>
          </a:xfrm>
          <a:prstGeom prst="line">
            <a:avLst/>
          </a:prstGeom>
          <a:ln w="2857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970722" y="482860"/>
            <a:ext cx="10515600" cy="782357"/>
          </a:xfrm>
          <a:prstGeom prst="rect">
            <a:avLst/>
          </a:prstGeom>
        </p:spPr>
        <p:txBody>
          <a:bodyPr vert="horz" lIns="91440" tIns="45720" rIns="91440" bIns="0" rtlCol="0" anchor="b" anchorCtr="0">
            <a:no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970722" y="2284667"/>
            <a:ext cx="3141663" cy="2090737"/>
          </a:xfrm>
          <a:solidFill>
            <a:schemeClr val="bg2"/>
          </a:solidFill>
        </p:spPr>
        <p:txBody>
          <a:bodyPr/>
          <a:lstStyle/>
          <a:p>
            <a:endParaRPr lang="en-GB"/>
          </a:p>
        </p:txBody>
      </p:sp>
      <p:sp>
        <p:nvSpPr>
          <p:cNvPr id="11" name="Picture Placeholder 2"/>
          <p:cNvSpPr>
            <a:spLocks noGrp="1"/>
          </p:cNvSpPr>
          <p:nvPr>
            <p:ph type="pic" sz="quarter" idx="14"/>
          </p:nvPr>
        </p:nvSpPr>
        <p:spPr>
          <a:xfrm>
            <a:off x="7901451" y="2284668"/>
            <a:ext cx="3141663" cy="2090737"/>
          </a:xfrm>
          <a:solidFill>
            <a:schemeClr val="bg2"/>
          </a:solidFill>
        </p:spPr>
        <p:txBody>
          <a:bodyPr/>
          <a:lstStyle/>
          <a:p>
            <a:endParaRPr lang="en-GB"/>
          </a:p>
        </p:txBody>
      </p:sp>
      <p:sp>
        <p:nvSpPr>
          <p:cNvPr id="12" name="Picture Placeholder 2"/>
          <p:cNvSpPr>
            <a:spLocks noGrp="1"/>
          </p:cNvSpPr>
          <p:nvPr>
            <p:ph type="pic" sz="quarter" idx="15"/>
          </p:nvPr>
        </p:nvSpPr>
        <p:spPr>
          <a:xfrm>
            <a:off x="4436086" y="2284667"/>
            <a:ext cx="3141663" cy="2090737"/>
          </a:xfrm>
          <a:solidFill>
            <a:schemeClr val="bg2"/>
          </a:solidFill>
        </p:spPr>
        <p:txBody>
          <a:bodyPr/>
          <a:lstStyle/>
          <a:p>
            <a:endParaRPr lang="en-GB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6"/>
          </p:nvPr>
        </p:nvSpPr>
        <p:spPr>
          <a:xfrm>
            <a:off x="1206774" y="4038684"/>
            <a:ext cx="2669558" cy="1524235"/>
          </a:xfrm>
          <a:solidFill>
            <a:schemeClr val="bg1"/>
          </a:solidFill>
        </p:spPr>
        <p:txBody>
          <a:bodyPr tIns="90000"/>
          <a:lstStyle>
            <a:lvl1pPr marL="0" indent="0" algn="ctr">
              <a:buNone/>
              <a:defRPr sz="2000"/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15" name="Text Placeholder 12"/>
          <p:cNvSpPr>
            <a:spLocks noGrp="1"/>
          </p:cNvSpPr>
          <p:nvPr>
            <p:ph type="body" sz="quarter" idx="17"/>
          </p:nvPr>
        </p:nvSpPr>
        <p:spPr>
          <a:xfrm>
            <a:off x="4672139" y="4041944"/>
            <a:ext cx="2669558" cy="1524235"/>
          </a:xfrm>
          <a:solidFill>
            <a:schemeClr val="bg1"/>
          </a:solidFill>
        </p:spPr>
        <p:txBody>
          <a:bodyPr tIns="90000"/>
          <a:lstStyle>
            <a:lvl1pPr marL="0" indent="0" algn="ctr">
              <a:buNone/>
              <a:defRPr sz="2000"/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16" name="Text Placeholder 12"/>
          <p:cNvSpPr>
            <a:spLocks noGrp="1"/>
          </p:cNvSpPr>
          <p:nvPr>
            <p:ph type="body" sz="quarter" idx="18"/>
          </p:nvPr>
        </p:nvSpPr>
        <p:spPr>
          <a:xfrm>
            <a:off x="8137503" y="4037437"/>
            <a:ext cx="2669558" cy="1524235"/>
          </a:xfrm>
          <a:solidFill>
            <a:schemeClr val="bg1"/>
          </a:solidFill>
        </p:spPr>
        <p:txBody>
          <a:bodyPr tIns="90000"/>
          <a:lstStyle>
            <a:lvl1pPr marL="0" indent="0" algn="ctr">
              <a:buNone/>
              <a:defRPr sz="2000"/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7801072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6C79FD-C571-418B-AB0F-5EE936C85276}" type="slidenum">
              <a:rPr lang="en-GB" smtClean="0"/>
              <a:t>‹#›</a:t>
            </a:fld>
            <a:endParaRPr lang="en-GB"/>
          </a:p>
        </p:txBody>
      </p:sp>
      <p:cxnSp>
        <p:nvCxnSpPr>
          <p:cNvPr id="8" name="Straight Connector 7"/>
          <p:cNvCxnSpPr/>
          <p:nvPr userDrawn="1"/>
        </p:nvCxnSpPr>
        <p:spPr>
          <a:xfrm flipH="1">
            <a:off x="838199" y="0"/>
            <a:ext cx="1" cy="1276357"/>
          </a:xfrm>
          <a:prstGeom prst="line">
            <a:avLst/>
          </a:prstGeom>
          <a:ln w="2857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970722" y="482860"/>
            <a:ext cx="10515600" cy="782357"/>
          </a:xfrm>
          <a:prstGeom prst="rect">
            <a:avLst/>
          </a:prstGeom>
        </p:spPr>
        <p:txBody>
          <a:bodyPr vert="horz" lIns="91440" tIns="45720" rIns="91440" bIns="0" rtlCol="0" anchor="b" anchorCtr="0">
            <a:no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3713869" y="2159957"/>
            <a:ext cx="2461591" cy="1638158"/>
          </a:xfrm>
          <a:solidFill>
            <a:schemeClr val="bg2"/>
          </a:solidFill>
        </p:spPr>
        <p:txBody>
          <a:bodyPr/>
          <a:lstStyle/>
          <a:p>
            <a:endParaRPr lang="en-GB"/>
          </a:p>
        </p:txBody>
      </p:sp>
      <p:sp>
        <p:nvSpPr>
          <p:cNvPr id="11" name="Picture Placeholder 2"/>
          <p:cNvSpPr>
            <a:spLocks noGrp="1"/>
          </p:cNvSpPr>
          <p:nvPr>
            <p:ph type="pic" sz="quarter" idx="14"/>
          </p:nvPr>
        </p:nvSpPr>
        <p:spPr>
          <a:xfrm>
            <a:off x="3713868" y="3968881"/>
            <a:ext cx="2461591" cy="1638158"/>
          </a:xfrm>
          <a:solidFill>
            <a:schemeClr val="bg2"/>
          </a:solidFill>
        </p:spPr>
        <p:txBody>
          <a:bodyPr/>
          <a:lstStyle/>
          <a:p>
            <a:endParaRPr lang="en-GB"/>
          </a:p>
        </p:txBody>
      </p:sp>
      <p:sp>
        <p:nvSpPr>
          <p:cNvPr id="12" name="Picture Placeholder 2"/>
          <p:cNvSpPr>
            <a:spLocks noGrp="1"/>
          </p:cNvSpPr>
          <p:nvPr>
            <p:ph type="pic" sz="quarter" idx="15"/>
          </p:nvPr>
        </p:nvSpPr>
        <p:spPr>
          <a:xfrm>
            <a:off x="6324547" y="2159956"/>
            <a:ext cx="2461593" cy="1638159"/>
          </a:xfrm>
          <a:solidFill>
            <a:schemeClr val="bg2"/>
          </a:solidFill>
        </p:spPr>
        <p:txBody>
          <a:bodyPr/>
          <a:lstStyle/>
          <a:p>
            <a:endParaRPr lang="en-GB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6"/>
          </p:nvPr>
        </p:nvSpPr>
        <p:spPr>
          <a:xfrm>
            <a:off x="8935227" y="3968880"/>
            <a:ext cx="2520000" cy="1638158"/>
          </a:xfrm>
          <a:noFill/>
        </p:spPr>
        <p:txBody>
          <a:bodyPr tIns="90000"/>
          <a:lstStyle>
            <a:lvl1pPr marL="0" indent="0" algn="l">
              <a:buNone/>
              <a:defRPr sz="2000"/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16" name="Text Placeholder 12"/>
          <p:cNvSpPr>
            <a:spLocks noGrp="1"/>
          </p:cNvSpPr>
          <p:nvPr>
            <p:ph type="body" sz="quarter" idx="18"/>
          </p:nvPr>
        </p:nvSpPr>
        <p:spPr>
          <a:xfrm>
            <a:off x="1033617" y="2159957"/>
            <a:ext cx="2520000" cy="1638159"/>
          </a:xfrm>
          <a:noFill/>
        </p:spPr>
        <p:txBody>
          <a:bodyPr tIns="90000"/>
          <a:lstStyle>
            <a:lvl1pPr marL="0" indent="0" algn="r">
              <a:buNone/>
              <a:defRPr sz="2000"/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14" name="Picture Placeholder 2"/>
          <p:cNvSpPr>
            <a:spLocks noGrp="1"/>
          </p:cNvSpPr>
          <p:nvPr>
            <p:ph type="pic" sz="quarter" idx="19"/>
          </p:nvPr>
        </p:nvSpPr>
        <p:spPr>
          <a:xfrm>
            <a:off x="6324549" y="3968880"/>
            <a:ext cx="2461591" cy="1638158"/>
          </a:xfrm>
          <a:solidFill>
            <a:schemeClr val="bg2"/>
          </a:solidFill>
        </p:spPr>
        <p:txBody>
          <a:bodyPr/>
          <a:lstStyle/>
          <a:p>
            <a:endParaRPr lang="en-GB"/>
          </a:p>
        </p:txBody>
      </p:sp>
      <p:sp>
        <p:nvSpPr>
          <p:cNvPr id="17" name="Text Placeholder 12"/>
          <p:cNvSpPr>
            <a:spLocks noGrp="1"/>
          </p:cNvSpPr>
          <p:nvPr>
            <p:ph type="body" sz="quarter" idx="20"/>
          </p:nvPr>
        </p:nvSpPr>
        <p:spPr>
          <a:xfrm>
            <a:off x="1033617" y="3968881"/>
            <a:ext cx="2520000" cy="1638158"/>
          </a:xfrm>
          <a:noFill/>
        </p:spPr>
        <p:txBody>
          <a:bodyPr tIns="90000"/>
          <a:lstStyle>
            <a:lvl1pPr marL="0" indent="0" algn="r">
              <a:buNone/>
              <a:defRPr sz="2000"/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18" name="Text Placeholder 12"/>
          <p:cNvSpPr>
            <a:spLocks noGrp="1"/>
          </p:cNvSpPr>
          <p:nvPr>
            <p:ph type="body" sz="quarter" idx="21"/>
          </p:nvPr>
        </p:nvSpPr>
        <p:spPr>
          <a:xfrm>
            <a:off x="8966322" y="2159956"/>
            <a:ext cx="2520000" cy="1638159"/>
          </a:xfrm>
          <a:noFill/>
        </p:spPr>
        <p:txBody>
          <a:bodyPr tIns="90000"/>
          <a:lstStyle>
            <a:lvl1pPr marL="0" indent="0" algn="l">
              <a:buNone/>
              <a:defRPr sz="2000"/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6385566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12192000" cy="3429000"/>
          </a:xfrm>
          <a:solidFill>
            <a:schemeClr val="bg2"/>
          </a:solidFill>
        </p:spPr>
        <p:txBody>
          <a:bodyPr/>
          <a:lstStyle/>
          <a:p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2646643"/>
            <a:ext cx="10515600" cy="782357"/>
          </a:xfrm>
          <a:solidFill>
            <a:schemeClr val="bg1"/>
          </a:solidFill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6C79FD-C571-418B-AB0F-5EE936C85276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4"/>
          </p:nvPr>
        </p:nvSpPr>
        <p:spPr>
          <a:xfrm>
            <a:off x="838200" y="3630613"/>
            <a:ext cx="10515600" cy="2035175"/>
          </a:xfr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367746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6C79FD-C571-418B-AB0F-5EE936C8527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141180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850288"/>
            <a:ext cx="12192000" cy="5018345"/>
          </a:xfrm>
          <a:prstGeom prst="rect">
            <a:avLst/>
          </a:prstGeo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Autofit/>
          </a:bodyPr>
          <a:lstStyle/>
          <a:p>
            <a:fld id="{F46C79FD-C571-418B-AB0F-5EE936C85276}" type="slidenum">
              <a:rPr lang="en-GB" smtClean="0"/>
              <a:t>‹#›</a:t>
            </a:fld>
            <a:endParaRPr lang="en-GB"/>
          </a:p>
        </p:txBody>
      </p:sp>
      <p:sp>
        <p:nvSpPr>
          <p:cNvPr id="2" name="Rectangle 1"/>
          <p:cNvSpPr/>
          <p:nvPr userDrawn="1"/>
        </p:nvSpPr>
        <p:spPr>
          <a:xfrm>
            <a:off x="0" y="0"/>
            <a:ext cx="12192000" cy="10781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GB"/>
          </a:p>
        </p:txBody>
      </p:sp>
      <p:sp>
        <p:nvSpPr>
          <p:cNvPr id="5" name="Rectangle 4"/>
          <p:cNvSpPr/>
          <p:nvPr userDrawn="1"/>
        </p:nvSpPr>
        <p:spPr>
          <a:xfrm>
            <a:off x="0" y="1078174"/>
            <a:ext cx="12192000" cy="2890800"/>
          </a:xfrm>
          <a:prstGeom prst="rect">
            <a:avLst/>
          </a:prstGeom>
          <a:solidFill>
            <a:srgbClr val="0356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GB">
              <a:solidFill>
                <a:schemeClr val="accent4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8933" y="258042"/>
            <a:ext cx="1659793" cy="1152460"/>
          </a:xfrm>
          <a:prstGeom prst="rect">
            <a:avLst/>
          </a:prstGeom>
        </p:spPr>
      </p:pic>
      <p:sp>
        <p:nvSpPr>
          <p:cNvPr id="6" name="Title 1"/>
          <p:cNvSpPr>
            <a:spLocks noGrp="1"/>
          </p:cNvSpPr>
          <p:nvPr>
            <p:ph type="ctrTitle"/>
          </p:nvPr>
        </p:nvSpPr>
        <p:spPr>
          <a:xfrm>
            <a:off x="1071350" y="1992572"/>
            <a:ext cx="10065224" cy="872647"/>
          </a:xfrm>
        </p:spPr>
        <p:txBody>
          <a:bodyPr anchor="t">
            <a:normAutofit/>
          </a:bodyPr>
          <a:lstStyle>
            <a:lvl1pPr algn="l">
              <a:defRPr sz="6000" b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838200" y="1978925"/>
            <a:ext cx="0" cy="4879075"/>
          </a:xfrm>
          <a:prstGeom prst="line">
            <a:avLst/>
          </a:prstGeom>
          <a:ln w="2857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Rectangle 10"/>
          <p:cNvSpPr/>
          <p:nvPr userDrawn="1"/>
        </p:nvSpPr>
        <p:spPr>
          <a:xfrm>
            <a:off x="5741158" y="6619164"/>
            <a:ext cx="707409" cy="240594"/>
          </a:xfrm>
          <a:prstGeom prst="rect">
            <a:avLst/>
          </a:prstGeom>
          <a:solidFill>
            <a:srgbClr val="0044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GB"/>
          </a:p>
        </p:txBody>
      </p:sp>
      <p:sp>
        <p:nvSpPr>
          <p:cNvPr id="17" name="Subtitle 2"/>
          <p:cNvSpPr>
            <a:spLocks noGrp="1"/>
          </p:cNvSpPr>
          <p:nvPr>
            <p:ph type="subTitle" idx="1"/>
          </p:nvPr>
        </p:nvSpPr>
        <p:spPr>
          <a:xfrm>
            <a:off x="1071351" y="3067468"/>
            <a:ext cx="10065224" cy="897754"/>
          </a:xfrm>
        </p:spPr>
        <p:txBody>
          <a:bodyPr>
            <a:noAutofit/>
          </a:bodyPr>
          <a:lstStyle>
            <a:lvl1pPr marL="0" indent="0" algn="l">
              <a:buNone/>
              <a:defRPr sz="2800" i="0">
                <a:solidFill>
                  <a:schemeClr val="accent5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13"/>
          </p:nvPr>
        </p:nvSpPr>
        <p:spPr>
          <a:xfrm>
            <a:off x="6096000" y="5783535"/>
            <a:ext cx="5040313" cy="528998"/>
          </a:xfrm>
        </p:spPr>
        <p:txBody>
          <a:bodyPr anchor="b" anchorCtr="0">
            <a:noAutofit/>
          </a:bodyPr>
          <a:lstStyle>
            <a:lvl1pPr marL="0" indent="0" algn="r">
              <a:buFontTx/>
              <a:buNone/>
              <a:defRPr sz="2200" i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0699858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802219"/>
            <a:ext cx="12192000" cy="6059194"/>
          </a:xfrm>
          <a:prstGeom prst="rect">
            <a:avLst/>
          </a:prstGeom>
        </p:spPr>
      </p:pic>
      <p:sp>
        <p:nvSpPr>
          <p:cNvPr id="14" name="Rectangle 13"/>
          <p:cNvSpPr/>
          <p:nvPr userDrawn="1"/>
        </p:nvSpPr>
        <p:spPr>
          <a:xfrm>
            <a:off x="5289" y="1078173"/>
            <a:ext cx="12197346" cy="5783239"/>
          </a:xfrm>
          <a:prstGeom prst="rect">
            <a:avLst/>
          </a:prstGeom>
          <a:solidFill>
            <a:srgbClr val="024EA2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GB">
              <a:solidFill>
                <a:schemeClr val="accent4"/>
              </a:solidFill>
            </a:endParaRPr>
          </a:p>
        </p:txBody>
      </p:sp>
      <p:sp>
        <p:nvSpPr>
          <p:cNvPr id="2" name="Rectangle 1"/>
          <p:cNvSpPr/>
          <p:nvPr userDrawn="1"/>
        </p:nvSpPr>
        <p:spPr>
          <a:xfrm>
            <a:off x="0" y="0"/>
            <a:ext cx="12192000" cy="10781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GB"/>
          </a:p>
        </p:txBody>
      </p:sp>
      <p:sp>
        <p:nvSpPr>
          <p:cNvPr id="6" name="Title 1"/>
          <p:cNvSpPr>
            <a:spLocks noGrp="1"/>
          </p:cNvSpPr>
          <p:nvPr>
            <p:ph type="ctrTitle"/>
          </p:nvPr>
        </p:nvSpPr>
        <p:spPr>
          <a:xfrm>
            <a:off x="1071350" y="1992572"/>
            <a:ext cx="10065224" cy="2149523"/>
          </a:xfrm>
        </p:spPr>
        <p:txBody>
          <a:bodyPr wrap="none" anchor="t">
            <a:noAutofit/>
          </a:bodyPr>
          <a:lstStyle>
            <a:lvl1pPr algn="l">
              <a:defRPr sz="6000" b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838200" y="1978925"/>
            <a:ext cx="0" cy="4879075"/>
          </a:xfrm>
          <a:prstGeom prst="line">
            <a:avLst/>
          </a:prstGeom>
          <a:ln w="2857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Rectangle 10"/>
          <p:cNvSpPr/>
          <p:nvPr userDrawn="1"/>
        </p:nvSpPr>
        <p:spPr>
          <a:xfrm>
            <a:off x="5741158" y="6619164"/>
            <a:ext cx="707409" cy="240594"/>
          </a:xfrm>
          <a:prstGeom prst="rect">
            <a:avLst/>
          </a:prstGeom>
          <a:solidFill>
            <a:srgbClr val="0044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GB"/>
          </a:p>
        </p:txBody>
      </p:sp>
      <p:sp>
        <p:nvSpPr>
          <p:cNvPr id="12" name="Subtitle 2"/>
          <p:cNvSpPr>
            <a:spLocks noGrp="1"/>
          </p:cNvSpPr>
          <p:nvPr>
            <p:ph type="subTitle" idx="1"/>
          </p:nvPr>
        </p:nvSpPr>
        <p:spPr>
          <a:xfrm>
            <a:off x="1071351" y="4418049"/>
            <a:ext cx="10065224" cy="897754"/>
          </a:xfrm>
        </p:spPr>
        <p:txBody>
          <a:bodyPr wrap="none">
            <a:noAutofit/>
          </a:bodyPr>
          <a:lstStyle>
            <a:lvl1pPr marL="0" indent="0" algn="l">
              <a:buNone/>
              <a:defRPr sz="2800" i="0">
                <a:solidFill>
                  <a:schemeClr val="accent5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pic>
        <p:nvPicPr>
          <p:cNvPr id="3" name="Picture 2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8933" y="258042"/>
            <a:ext cx="1659793" cy="1152460"/>
          </a:xfrm>
          <a:prstGeom prst="rect">
            <a:avLst/>
          </a:prstGeom>
        </p:spPr>
      </p:pic>
      <p:sp>
        <p:nvSpPr>
          <p:cNvPr id="16" name="Text Placeholder 18"/>
          <p:cNvSpPr>
            <a:spLocks noGrp="1"/>
          </p:cNvSpPr>
          <p:nvPr>
            <p:ph type="body" sz="quarter" idx="13"/>
          </p:nvPr>
        </p:nvSpPr>
        <p:spPr>
          <a:xfrm>
            <a:off x="6096000" y="5557903"/>
            <a:ext cx="5040313" cy="528998"/>
          </a:xfrm>
        </p:spPr>
        <p:txBody>
          <a:bodyPr wrap="none">
            <a:noAutofit/>
          </a:bodyPr>
          <a:lstStyle>
            <a:lvl1pPr marL="0" indent="0" algn="r">
              <a:buFontTx/>
              <a:buNone/>
              <a:defRPr sz="2200" i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8244287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hapt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356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70189" y="1122363"/>
            <a:ext cx="10676038" cy="2387600"/>
          </a:xfrm>
        </p:spPr>
        <p:txBody>
          <a:bodyPr anchor="b">
            <a:noAutofit/>
          </a:bodyPr>
          <a:lstStyle>
            <a:lvl1pPr algn="l">
              <a:defRPr sz="6000">
                <a:solidFill>
                  <a:schemeClr val="accent5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70189" y="3602038"/>
            <a:ext cx="10676038" cy="1655762"/>
          </a:xfrm>
        </p:spPr>
        <p:txBody>
          <a:bodyPr>
            <a:noAutofit/>
          </a:bodyPr>
          <a:lstStyle>
            <a:lvl1pPr marL="0" indent="0" algn="l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F46C79FD-C571-418B-AB0F-5EE936C85276}" type="slidenum">
              <a:rPr lang="en-GB" smtClean="0"/>
              <a:pPr/>
              <a:t>‹#›</a:t>
            </a:fld>
            <a:endParaRPr lang="en-GB" dirty="0"/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838200" y="0"/>
            <a:ext cx="0" cy="3295934"/>
          </a:xfrm>
          <a:prstGeom prst="line">
            <a:avLst/>
          </a:prstGeom>
          <a:ln w="2857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27715" y="6045257"/>
            <a:ext cx="1718512" cy="4511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86990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 Slide (2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>
            <a:noAutofit/>
          </a:bodyPr>
          <a:lstStyle/>
          <a:p>
            <a:fld id="{F46C79FD-C571-418B-AB0F-5EE936C85276}" type="slidenum">
              <a:rPr lang="en-GB" smtClean="0"/>
              <a:t>‹#›</a:t>
            </a:fld>
            <a:endParaRPr lang="en-GB"/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33852" y="6045865"/>
            <a:ext cx="1716200" cy="450546"/>
          </a:xfrm>
          <a:prstGeom prst="rect">
            <a:avLst/>
          </a:prstGeom>
        </p:spPr>
      </p:pic>
      <p:sp>
        <p:nvSpPr>
          <p:cNvPr id="11" name="Title 1"/>
          <p:cNvSpPr>
            <a:spLocks noGrp="1"/>
          </p:cNvSpPr>
          <p:nvPr>
            <p:ph type="ctrTitle"/>
          </p:nvPr>
        </p:nvSpPr>
        <p:spPr>
          <a:xfrm>
            <a:off x="1077013" y="1122363"/>
            <a:ext cx="10156297" cy="2387600"/>
          </a:xfrm>
        </p:spPr>
        <p:txBody>
          <a:bodyPr anchor="b">
            <a:noAutofit/>
          </a:bodyPr>
          <a:lstStyle>
            <a:lvl1pPr algn="l">
              <a:defRPr sz="600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cxnSp>
        <p:nvCxnSpPr>
          <p:cNvPr id="13" name="Straight Connector 12"/>
          <p:cNvCxnSpPr/>
          <p:nvPr userDrawn="1"/>
        </p:nvCxnSpPr>
        <p:spPr>
          <a:xfrm>
            <a:off x="838200" y="0"/>
            <a:ext cx="0" cy="3295934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Subtitle 2"/>
          <p:cNvSpPr>
            <a:spLocks noGrp="1"/>
          </p:cNvSpPr>
          <p:nvPr>
            <p:ph type="subTitle" idx="1"/>
          </p:nvPr>
        </p:nvSpPr>
        <p:spPr>
          <a:xfrm>
            <a:off x="1070189" y="3602038"/>
            <a:ext cx="10156297" cy="1655762"/>
          </a:xfrm>
        </p:spPr>
        <p:txBody>
          <a:bodyPr>
            <a:noAutofit/>
          </a:bodyPr>
          <a:lstStyle>
            <a:lvl1pPr marL="0" indent="0" algn="l">
              <a:buNone/>
              <a:defRPr sz="24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325099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st slide (option 1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1"/>
            <a:ext cx="12192000" cy="3428999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>
            <a:noAutofit/>
          </a:bodyPr>
          <a:lstStyle/>
          <a:p>
            <a:fld id="{F46C79FD-C571-418B-AB0F-5EE936C85276}" type="slidenum">
              <a:rPr lang="en-GB" smtClean="0"/>
              <a:t>‹#›</a:t>
            </a:fld>
            <a:endParaRPr lang="en-GB"/>
          </a:p>
        </p:txBody>
      </p:sp>
      <p:sp>
        <p:nvSpPr>
          <p:cNvPr id="11" name="Title 1"/>
          <p:cNvSpPr>
            <a:spLocks noGrp="1"/>
          </p:cNvSpPr>
          <p:nvPr>
            <p:ph type="ctrTitle"/>
          </p:nvPr>
        </p:nvSpPr>
        <p:spPr>
          <a:xfrm>
            <a:off x="1077013" y="1122363"/>
            <a:ext cx="10156297" cy="1240348"/>
          </a:xfrm>
        </p:spPr>
        <p:txBody>
          <a:bodyPr anchor="b">
            <a:noAutofit/>
          </a:bodyPr>
          <a:lstStyle>
            <a:lvl1pPr algn="l">
              <a:defRPr sz="600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cxnSp>
        <p:nvCxnSpPr>
          <p:cNvPr id="13" name="Straight Connector 12"/>
          <p:cNvCxnSpPr/>
          <p:nvPr userDrawn="1"/>
        </p:nvCxnSpPr>
        <p:spPr>
          <a:xfrm>
            <a:off x="838200" y="0"/>
            <a:ext cx="0" cy="2362711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Subtitle 2"/>
          <p:cNvSpPr>
            <a:spLocks noGrp="1"/>
          </p:cNvSpPr>
          <p:nvPr>
            <p:ph type="subTitle" idx="1"/>
          </p:nvPr>
        </p:nvSpPr>
        <p:spPr>
          <a:xfrm>
            <a:off x="838200" y="4160826"/>
            <a:ext cx="10889439" cy="1620145"/>
          </a:xfrm>
        </p:spPr>
        <p:txBody>
          <a:bodyPr>
            <a:noAutofit/>
          </a:bodyPr>
          <a:lstStyle>
            <a:lvl1pPr marL="0" indent="0" algn="l">
              <a:buNone/>
              <a:defRPr sz="14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886048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st slide (option 2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1"/>
            <a:ext cx="12192000" cy="3428999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>
            <a:noAutofit/>
          </a:bodyPr>
          <a:lstStyle/>
          <a:p>
            <a:fld id="{F46C79FD-C571-418B-AB0F-5EE936C85276}" type="slidenum">
              <a:rPr lang="en-GB" smtClean="0"/>
              <a:t>‹#›</a:t>
            </a:fld>
            <a:endParaRPr lang="en-GB"/>
          </a:p>
        </p:txBody>
      </p:sp>
      <p:sp>
        <p:nvSpPr>
          <p:cNvPr id="11" name="Title 1"/>
          <p:cNvSpPr>
            <a:spLocks noGrp="1"/>
          </p:cNvSpPr>
          <p:nvPr>
            <p:ph type="ctrTitle"/>
          </p:nvPr>
        </p:nvSpPr>
        <p:spPr>
          <a:xfrm>
            <a:off x="1077013" y="1122363"/>
            <a:ext cx="10156297" cy="1240348"/>
          </a:xfrm>
        </p:spPr>
        <p:txBody>
          <a:bodyPr anchor="b">
            <a:noAutofit/>
          </a:bodyPr>
          <a:lstStyle>
            <a:lvl1pPr algn="l">
              <a:defRPr sz="6000">
                <a:solidFill>
                  <a:schemeClr val="accent5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cxnSp>
        <p:nvCxnSpPr>
          <p:cNvPr id="13" name="Straight Connector 12"/>
          <p:cNvCxnSpPr/>
          <p:nvPr userDrawn="1"/>
        </p:nvCxnSpPr>
        <p:spPr>
          <a:xfrm>
            <a:off x="838200" y="0"/>
            <a:ext cx="0" cy="2362711"/>
          </a:xfrm>
          <a:prstGeom prst="line">
            <a:avLst/>
          </a:prstGeom>
          <a:ln w="2857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Subtitle 2"/>
          <p:cNvSpPr>
            <a:spLocks noGrp="1"/>
          </p:cNvSpPr>
          <p:nvPr>
            <p:ph type="subTitle" idx="1"/>
          </p:nvPr>
        </p:nvSpPr>
        <p:spPr>
          <a:xfrm>
            <a:off x="838200" y="4160826"/>
            <a:ext cx="10889439" cy="1620145"/>
          </a:xfrm>
        </p:spPr>
        <p:txBody>
          <a:bodyPr>
            <a:noAutofit/>
          </a:bodyPr>
          <a:lstStyle>
            <a:lvl1pPr marL="0" indent="0" algn="l">
              <a:buNone/>
              <a:defRPr sz="14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883397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199" y="1825625"/>
            <a:ext cx="10905699" cy="3881904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defRPr/>
            </a:lvl1pPr>
            <a:lvl2pPr>
              <a:lnSpc>
                <a:spcPct val="100000"/>
              </a:lnSpc>
              <a:spcAft>
                <a:spcPts val="1800"/>
              </a:spcAft>
              <a:defRPr/>
            </a:lvl2pPr>
            <a:lvl3pPr>
              <a:lnSpc>
                <a:spcPct val="100000"/>
              </a:lnSpc>
              <a:spcAft>
                <a:spcPts val="1800"/>
              </a:spcAft>
              <a:defRPr/>
            </a:lvl3pPr>
            <a:lvl4pPr>
              <a:lnSpc>
                <a:spcPct val="100000"/>
              </a:lnSpc>
              <a:spcAft>
                <a:spcPts val="1800"/>
              </a:spcAft>
              <a:defRPr/>
            </a:lvl4pPr>
            <a:lvl5pPr>
              <a:lnSpc>
                <a:spcPct val="100000"/>
              </a:lnSpc>
              <a:spcAft>
                <a:spcPts val="1800"/>
              </a:spcAft>
              <a:defRPr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>
            <a:noAutofit/>
          </a:bodyPr>
          <a:lstStyle/>
          <a:p>
            <a:fld id="{F46C79FD-C571-418B-AB0F-5EE936C85276}" type="slidenum">
              <a:rPr lang="en-GB" smtClean="0"/>
              <a:t>‹#›</a:t>
            </a:fld>
            <a:endParaRPr lang="en-GB"/>
          </a:p>
        </p:txBody>
      </p:sp>
      <p:cxnSp>
        <p:nvCxnSpPr>
          <p:cNvPr id="7" name="Straight Connector 6"/>
          <p:cNvCxnSpPr/>
          <p:nvPr userDrawn="1"/>
        </p:nvCxnSpPr>
        <p:spPr>
          <a:xfrm flipH="1">
            <a:off x="838199" y="0"/>
            <a:ext cx="1" cy="1276357"/>
          </a:xfrm>
          <a:prstGeom prst="line">
            <a:avLst/>
          </a:prstGeom>
          <a:ln w="2857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970722" y="482860"/>
            <a:ext cx="10515600" cy="782357"/>
          </a:xfrm>
          <a:prstGeom prst="rect">
            <a:avLst/>
          </a:prstGeom>
        </p:spPr>
        <p:txBody>
          <a:bodyPr vert="horz" lIns="91440" tIns="45720" rIns="91440" bIns="0" rtlCol="0" anchor="b" anchorCtr="0">
            <a:no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423415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and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198" y="1825625"/>
            <a:ext cx="5328000" cy="3906435"/>
          </a:xfrm>
        </p:spPr>
        <p:txBody>
          <a:bodyPr>
            <a:noAutofit/>
          </a:bodyPr>
          <a:lstStyle>
            <a:lvl1pPr>
              <a:spcAft>
                <a:spcPts val="1800"/>
              </a:spcAft>
              <a:defRPr/>
            </a:lvl1pPr>
            <a:lvl2pPr>
              <a:spcAft>
                <a:spcPts val="1800"/>
              </a:spcAft>
              <a:defRPr/>
            </a:lvl2pPr>
            <a:lvl3pPr>
              <a:spcAft>
                <a:spcPts val="1800"/>
              </a:spcAft>
              <a:defRPr/>
            </a:lvl3pPr>
            <a:lvl4pPr>
              <a:spcAft>
                <a:spcPts val="1800"/>
              </a:spcAft>
              <a:defRPr/>
            </a:lvl4pPr>
            <a:lvl5pPr>
              <a:spcAft>
                <a:spcPts val="1800"/>
              </a:spcAft>
              <a:defRPr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02250" y="1825625"/>
            <a:ext cx="5328000" cy="3906435"/>
          </a:xfrm>
          <a:noFill/>
        </p:spPr>
        <p:txBody>
          <a:bodyPr>
            <a:noAutofit/>
          </a:bodyPr>
          <a:lstStyle>
            <a:lvl1pPr marL="0" indent="0">
              <a:buNone/>
              <a:defRPr/>
            </a:lvl1pPr>
          </a:lstStyle>
          <a:p>
            <a:pPr lvl="0"/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>
            <a:noAutofit/>
          </a:bodyPr>
          <a:lstStyle/>
          <a:p>
            <a:fld id="{F46C79FD-C571-418B-AB0F-5EE936C85276}" type="slidenum">
              <a:rPr lang="en-GB" smtClean="0"/>
              <a:t>‹#›</a:t>
            </a:fld>
            <a:endParaRPr lang="en-GB"/>
          </a:p>
        </p:txBody>
      </p:sp>
      <p:cxnSp>
        <p:nvCxnSpPr>
          <p:cNvPr id="9" name="Straight Connector 8"/>
          <p:cNvCxnSpPr/>
          <p:nvPr userDrawn="1"/>
        </p:nvCxnSpPr>
        <p:spPr>
          <a:xfrm flipH="1">
            <a:off x="838199" y="0"/>
            <a:ext cx="1" cy="1276357"/>
          </a:xfrm>
          <a:prstGeom prst="line">
            <a:avLst/>
          </a:prstGeom>
          <a:ln w="2857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itle Placeholder 1"/>
          <p:cNvSpPr>
            <a:spLocks noGrp="1"/>
          </p:cNvSpPr>
          <p:nvPr>
            <p:ph type="title"/>
          </p:nvPr>
        </p:nvSpPr>
        <p:spPr>
          <a:xfrm>
            <a:off x="970722" y="482860"/>
            <a:ext cx="10515600" cy="782357"/>
          </a:xfrm>
          <a:prstGeom prst="rect">
            <a:avLst/>
          </a:prstGeom>
        </p:spPr>
        <p:txBody>
          <a:bodyPr vert="horz" lIns="91440" tIns="45720" rIns="91440" bIns="0" rtlCol="0" anchor="b" anchorCtr="0">
            <a:no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038392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1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482860"/>
            <a:ext cx="10515600" cy="782357"/>
          </a:xfrm>
          <a:prstGeom prst="rect">
            <a:avLst/>
          </a:prstGeom>
        </p:spPr>
        <p:txBody>
          <a:bodyPr vert="horz" lIns="91440" tIns="45720" rIns="91440" bIns="0" rtlCol="0" anchor="b" anchorCtr="0">
            <a:no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388190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38200" y="613128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6C79FD-C571-418B-AB0F-5EE936C85276}" type="slidenum">
              <a:rPr lang="en-GB" smtClean="0"/>
              <a:pPr/>
              <a:t>‹#›</a:t>
            </a:fld>
            <a:endParaRPr lang="en-GB" dirty="0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33852" y="6045988"/>
            <a:ext cx="1715733" cy="4504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97208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6" r:id="rId1"/>
    <p:sldLayoutId id="2147483662" r:id="rId2"/>
    <p:sldLayoutId id="2147483657" r:id="rId3"/>
    <p:sldLayoutId id="2147483649" r:id="rId4"/>
    <p:sldLayoutId id="2147483651" r:id="rId5"/>
    <p:sldLayoutId id="2147483669" r:id="rId6"/>
    <p:sldLayoutId id="2147483670" r:id="rId7"/>
    <p:sldLayoutId id="2147483650" r:id="rId8"/>
    <p:sldLayoutId id="2147483660" r:id="rId9"/>
    <p:sldLayoutId id="2147483652" r:id="rId10"/>
    <p:sldLayoutId id="2147483661" r:id="rId11"/>
    <p:sldLayoutId id="2147483653" r:id="rId12"/>
    <p:sldLayoutId id="2147483654" r:id="rId13"/>
    <p:sldLayoutId id="2147483659" r:id="rId14"/>
    <p:sldLayoutId id="2147483658" r:id="rId15"/>
    <p:sldLayoutId id="2147483666" r:id="rId16"/>
    <p:sldLayoutId id="2147483667" r:id="rId17"/>
    <p:sldLayoutId id="2147483668" r:id="rId18"/>
    <p:sldLayoutId id="2147483655" r:id="rId19"/>
  </p:sldLayoutIdLst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0"/>
        </a:spcBef>
        <a:spcAft>
          <a:spcPts val="1800"/>
        </a:spcAft>
        <a:buClr>
          <a:schemeClr val="tx2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00000"/>
        </a:lnSpc>
        <a:spcBef>
          <a:spcPts val="500"/>
        </a:spcBef>
        <a:spcAft>
          <a:spcPts val="1800"/>
        </a:spcAft>
        <a:buClr>
          <a:schemeClr val="tx2"/>
        </a:buClr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00000"/>
        </a:lnSpc>
        <a:spcBef>
          <a:spcPts val="500"/>
        </a:spcBef>
        <a:spcAft>
          <a:spcPts val="1800"/>
        </a:spcAft>
        <a:buClr>
          <a:schemeClr val="tx2"/>
        </a:buClr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00000"/>
        </a:lnSpc>
        <a:spcBef>
          <a:spcPts val="500"/>
        </a:spcBef>
        <a:spcAft>
          <a:spcPts val="1800"/>
        </a:spcAft>
        <a:buClr>
          <a:schemeClr val="tx2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00000"/>
        </a:lnSpc>
        <a:spcBef>
          <a:spcPts val="500"/>
        </a:spcBef>
        <a:spcAft>
          <a:spcPts val="1800"/>
        </a:spcAft>
        <a:buClr>
          <a:schemeClr val="tx2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28.png"/><Relationship Id="rId4" Type="http://schemas.openxmlformats.org/officeDocument/2006/relationships/hyperlink" Target="https://publications.jrc.ec.europa.eu/repository/handle/JRC128040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3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7" Type="http://schemas.openxmlformats.org/officeDocument/2006/relationships/image" Target="../media/image35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34.png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3" Type="http://schemas.openxmlformats.org/officeDocument/2006/relationships/hyperlink" Target="https://projects.tuni.fi/edusta/" TargetMode="External"/><Relationship Id="rId7" Type="http://schemas.openxmlformats.org/officeDocument/2006/relationships/hyperlink" Target="https://tap-ts.eu/" TargetMode="Externa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37.png"/><Relationship Id="rId5" Type="http://schemas.openxmlformats.org/officeDocument/2006/relationships/hyperlink" Target="https://climademy.eu/" TargetMode="External"/><Relationship Id="rId4" Type="http://schemas.openxmlformats.org/officeDocument/2006/relationships/image" Target="../media/image3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mailto:EAC-GREEN-EDUCATION@ec.europa.eu" TargetMode="Externa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0.png"/><Relationship Id="rId5" Type="http://schemas.openxmlformats.org/officeDocument/2006/relationships/image" Target="../media/image39.jpeg"/><Relationship Id="rId4" Type="http://schemas.openxmlformats.org/officeDocument/2006/relationships/hyperlink" Target="mailto:deirdre.hodson@ec.europa.eu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3.xml"/><Relationship Id="rId1" Type="http://schemas.openxmlformats.org/officeDocument/2006/relationships/themeOverride" Target="../theme/themeOverride1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7" Type="http://schemas.openxmlformats.org/officeDocument/2006/relationships/hyperlink" Target="https://eur-lex.europa.eu/legal-content/EN/TXT/?uri=CELEX%3A32022H0627%2801%29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18.png"/><Relationship Id="rId7" Type="http://schemas.openxmlformats.org/officeDocument/2006/relationships/image" Target="../media/image2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op.europa.eu/en/publication-detail/-/publication/3ffb9d27-80df-11ed-9887-01aa75ed71a1/language-en/format-PDF/source-282549319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4.png"/><Relationship Id="rId5" Type="http://schemas.openxmlformats.org/officeDocument/2006/relationships/hyperlink" Target="https://op.europa.eu/en/publication-detail/-/publication/b3a28993-d9a8-11ed-a05c-01aa75ed71a1/language-en/format-PDF/source-286584767" TargetMode="External"/><Relationship Id="rId4" Type="http://schemas.openxmlformats.org/officeDocument/2006/relationships/hyperlink" Target="https://op.europa.eu/en/publication-detail/-/publication/771d9821-da6a-11ed-a05c-01aa75ed71a1/language-en/format-PDF/source-286584600" TargetMode="Externa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hyperlink" Target="https://education.ec.europa.eu/document/input-paper-a-whole-school-approach-to-learning-for-environmental-sustainability" TargetMode="External"/><Relationship Id="rId7" Type="http://schemas.openxmlformats.org/officeDocument/2006/relationships/hyperlink" Target="https://op.europa.eu/en/publication-detail/-/publication/985756e9-bc11-11ed-8912-01aa75ed71a1/language-en?_publicationDetails_PublicationDetailsPortlet_source=282811379" TargetMode="Externa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8.xml"/><Relationship Id="rId6" Type="http://schemas.openxmlformats.org/officeDocument/2006/relationships/hyperlink" Target="https://op.europa.eu/en/search-results?p_p_id=eu_europa_publications_portlet_search_executor_SearchExecutorPortlet_INSTANCE_q8EzsBteHybf&amp;p_p_lifecycle=1&amp;p_p_state=normal&amp;queryText=Effective+policy+design+in+learning+for+sustainability&amp;facet.collection=EULex%2CEUPub%2CEUDir%2CEUWebPage%2CEUSummariesOfLegislation&amp;startRow=1&amp;resultsPerPage=10&amp;SEARCH_TYPE=SIMPLE" TargetMode="External"/><Relationship Id="rId5" Type="http://schemas.openxmlformats.org/officeDocument/2006/relationships/hyperlink" Target="https://op.europa.eu/en/publication-detail/-/publication/0669eb9c-8276-11ed-9887-01aa75ed71a1/language-en?_publicationDetails_PublicationDetailsPortlet_source=282810275" TargetMode="External"/><Relationship Id="rId4" Type="http://schemas.openxmlformats.org/officeDocument/2006/relationships/hyperlink" Target="https://education.ec.europa.eu/document/working-group-on-schools-learning-for-sustainability-input-paper-collaboration-partnership-and-whole-school-approaches-key-questions-and-challenges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8.xml"/><Relationship Id="rId5" Type="http://schemas.openxmlformats.org/officeDocument/2006/relationships/hyperlink" Target="https://op.europa.eu/en/publication-detail/-/publication/17ee0858-c79a-11ed-a05c-01aa75ed71a1/language-en/format-PDF/source-286625241" TargetMode="External"/><Relationship Id="rId4" Type="http://schemas.openxmlformats.org/officeDocument/2006/relationships/image" Target="../media/image2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ubtitle 6"/>
          <p:cNvSpPr>
            <a:spLocks noGrp="1"/>
          </p:cNvSpPr>
          <p:nvPr>
            <p:ph type="subTitle" idx="1"/>
          </p:nvPr>
        </p:nvSpPr>
        <p:spPr>
          <a:xfrm>
            <a:off x="1071349" y="3624962"/>
            <a:ext cx="10495811" cy="1351815"/>
          </a:xfrm>
        </p:spPr>
        <p:txBody>
          <a:bodyPr/>
          <a:lstStyle/>
          <a:p>
            <a:endParaRPr lang="en-US" sz="3200" dirty="0"/>
          </a:p>
          <a:p>
            <a:endParaRPr lang="en-GB" sz="3200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71349" y="1717376"/>
            <a:ext cx="13066294" cy="1484052"/>
          </a:xfrm>
        </p:spPr>
        <p:txBody>
          <a:bodyPr/>
          <a:lstStyle/>
          <a:p>
            <a:r>
              <a:rPr lang="en-US" sz="2800" dirty="0"/>
              <a:t/>
            </a:r>
            <a:br>
              <a:rPr lang="en-US" sz="2800" dirty="0"/>
            </a:br>
            <a:r>
              <a:rPr lang="en-IE" sz="3600" dirty="0"/>
              <a:t>L</a:t>
            </a:r>
            <a:r>
              <a:rPr lang="en-IE" sz="3600" dirty="0" smtClean="0"/>
              <a:t>earning for </a:t>
            </a:r>
            <a:r>
              <a:rPr lang="en-IE" sz="3600" dirty="0" smtClean="0"/>
              <a:t>sustainability: policy overview</a:t>
            </a:r>
            <a:r>
              <a:rPr lang="en-US" sz="3600" dirty="0"/>
              <a:t/>
            </a:r>
            <a:br>
              <a:rPr lang="en-US" sz="3600" dirty="0"/>
            </a:br>
            <a:endParaRPr lang="fr-BE" sz="3600" dirty="0"/>
          </a:p>
        </p:txBody>
      </p:sp>
      <p:sp>
        <p:nvSpPr>
          <p:cNvPr id="4" name="TextBox 3"/>
          <p:cNvSpPr txBox="1"/>
          <p:nvPr/>
        </p:nvSpPr>
        <p:spPr>
          <a:xfrm>
            <a:off x="8171418" y="5454513"/>
            <a:ext cx="522291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chemeClr val="bg1"/>
                </a:solidFill>
              </a:rPr>
              <a:t>Deirdre </a:t>
            </a:r>
            <a:r>
              <a:rPr lang="en-US" sz="1600" dirty="0" err="1">
                <a:solidFill>
                  <a:schemeClr val="bg1"/>
                </a:solidFill>
              </a:rPr>
              <a:t>Hodson</a:t>
            </a:r>
            <a:endParaRPr lang="en-US" sz="1600" dirty="0">
              <a:solidFill>
                <a:schemeClr val="bg1"/>
              </a:solidFill>
            </a:endParaRPr>
          </a:p>
          <a:p>
            <a:r>
              <a:rPr lang="en-US" sz="1600" dirty="0">
                <a:solidFill>
                  <a:schemeClr val="bg1"/>
                </a:solidFill>
              </a:rPr>
              <a:t>Schools policy team </a:t>
            </a:r>
          </a:p>
          <a:p>
            <a:r>
              <a:rPr lang="en-US" sz="1600" dirty="0">
                <a:solidFill>
                  <a:schemeClr val="bg1"/>
                </a:solidFill>
              </a:rPr>
              <a:t>European Commission, </a:t>
            </a:r>
          </a:p>
          <a:p>
            <a:r>
              <a:rPr lang="en-US" sz="1600" dirty="0">
                <a:solidFill>
                  <a:schemeClr val="bg1"/>
                </a:solidFill>
              </a:rPr>
              <a:t>Directorate-General for Education, Youth, </a:t>
            </a:r>
          </a:p>
          <a:p>
            <a:r>
              <a:rPr lang="en-US" sz="1600" dirty="0">
                <a:solidFill>
                  <a:schemeClr val="bg1"/>
                </a:solidFill>
              </a:rPr>
              <a:t>Sport and Culture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88190" y="3142165"/>
            <a:ext cx="6679481" cy="231234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TextBox 4"/>
          <p:cNvSpPr txBox="1"/>
          <p:nvPr/>
        </p:nvSpPr>
        <p:spPr>
          <a:xfrm>
            <a:off x="1071349" y="5823845"/>
            <a:ext cx="71963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 smtClean="0">
                <a:solidFill>
                  <a:schemeClr val="bg1"/>
                </a:solidFill>
              </a:rPr>
              <a:t>UNECE meeting </a:t>
            </a:r>
            <a:endParaRPr lang="en-US" sz="1400" dirty="0">
              <a:solidFill>
                <a:schemeClr val="bg1"/>
              </a:solidFill>
            </a:endParaRPr>
          </a:p>
          <a:p>
            <a:r>
              <a:rPr lang="en-GB" sz="1400" dirty="0" smtClean="0">
                <a:solidFill>
                  <a:schemeClr val="bg1"/>
                </a:solidFill>
              </a:rPr>
              <a:t>26 </a:t>
            </a:r>
            <a:r>
              <a:rPr lang="en-GB" sz="1400" dirty="0" smtClean="0">
                <a:solidFill>
                  <a:schemeClr val="bg1"/>
                </a:solidFill>
              </a:rPr>
              <a:t>May</a:t>
            </a:r>
            <a:r>
              <a:rPr lang="en-GB" sz="1400" dirty="0" smtClean="0">
                <a:solidFill>
                  <a:schemeClr val="bg1"/>
                </a:solidFill>
              </a:rPr>
              <a:t> </a:t>
            </a:r>
            <a:r>
              <a:rPr lang="en-GB" sz="1400" dirty="0">
                <a:solidFill>
                  <a:schemeClr val="bg1"/>
                </a:solidFill>
              </a:rPr>
              <a:t>2023</a:t>
            </a:r>
          </a:p>
        </p:txBody>
      </p:sp>
    </p:spTree>
    <p:extLst>
      <p:ext uri="{BB962C8B-B14F-4D97-AF65-F5344CB8AC3E}">
        <p14:creationId xmlns:p14="http://schemas.microsoft.com/office/powerpoint/2010/main" val="12380156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B34C512-8C82-4655-B809-A6ACE7B1342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8818" y="1966941"/>
            <a:ext cx="10515600" cy="4351338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lvl="0" indent="0">
              <a:buNone/>
            </a:pPr>
            <a:endParaRPr lang="en-IE" sz="1800" dirty="0">
              <a:solidFill>
                <a:prstClr val="black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0" indent="0">
              <a:buNone/>
            </a:pPr>
            <a:endParaRPr lang="en-US" sz="1800" dirty="0">
              <a:latin typeface="Verdana"/>
              <a:ea typeface="Verdana"/>
            </a:endParaRP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EC710BC7-D251-0935-C70B-0C2D54A66A45}"/>
              </a:ext>
            </a:extLst>
          </p:cNvPr>
          <p:cNvSpPr txBox="1">
            <a:spLocks/>
          </p:cNvSpPr>
          <p:nvPr/>
        </p:nvSpPr>
        <p:spPr>
          <a:xfrm>
            <a:off x="838199" y="1825625"/>
            <a:ext cx="8768787" cy="4351338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2000" dirty="0" smtClean="0">
                <a:solidFill>
                  <a:prstClr val="black"/>
                </a:solidFill>
                <a:latin typeface="Verdana"/>
                <a:ea typeface="Verdana"/>
              </a:rPr>
              <a:t>New research study 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Verdana"/>
              <a:ea typeface="Verdan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Verdana"/>
              <a:ea typeface="Verdana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IE" sz="2400" dirty="0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Expert w</a:t>
            </a:r>
            <a:r>
              <a:rPr kumimoji="0" lang="en-IE" sz="24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</a:rPr>
              <a:t>orkshop</a:t>
            </a:r>
            <a:r>
              <a:rPr kumimoji="0" lang="en-IE" sz="2400" b="0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</a:rPr>
              <a:t> 3-4 July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IE" sz="2400" dirty="0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Case study 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IE" sz="2400" dirty="0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Policy recommendations </a:t>
            </a:r>
            <a:r>
              <a:rPr kumimoji="0" lang="en-IE" sz="2400" b="0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endParaRPr kumimoji="0" lang="en-IE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BCEFF7E9-7320-8385-FB09-0B7CFF443340}"/>
              </a:ext>
            </a:extLst>
          </p:cNvPr>
          <p:cNvSpPr txBox="1">
            <a:spLocks/>
          </p:cNvSpPr>
          <p:nvPr/>
        </p:nvSpPr>
        <p:spPr>
          <a:xfrm>
            <a:off x="1122276" y="588440"/>
            <a:ext cx="9534697" cy="523235"/>
          </a:xfrm>
          <a:prstGeom prst="rect">
            <a:avLst/>
          </a:prstGeom>
        </p:spPr>
        <p:txBody>
          <a:bodyPr vert="horz" lIns="91440" tIns="45720" rIns="91440" bIns="0" rtlCol="0" anchor="b" anchorCtr="0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dirty="0"/>
          </a:p>
        </p:txBody>
      </p:sp>
      <p:sp>
        <p:nvSpPr>
          <p:cNvPr id="7" name="Title 2">
            <a:extLst>
              <a:ext uri="{FF2B5EF4-FFF2-40B4-BE49-F238E27FC236}">
                <a16:creationId xmlns:a16="http://schemas.microsoft.com/office/drawing/2014/main" id="{CD21A4D9-D625-8271-67BC-82E69242BFBF}"/>
              </a:ext>
            </a:extLst>
          </p:cNvPr>
          <p:cNvSpPr txBox="1">
            <a:spLocks/>
          </p:cNvSpPr>
          <p:nvPr/>
        </p:nvSpPr>
        <p:spPr>
          <a:xfrm>
            <a:off x="1042098" y="496364"/>
            <a:ext cx="10515600" cy="782357"/>
          </a:xfrm>
          <a:prstGeom prst="rect">
            <a:avLst/>
          </a:prstGeom>
        </p:spPr>
        <p:txBody>
          <a:bodyPr vert="horz" lIns="91440" tIns="45720" rIns="91440" bIns="0" rtlCol="0" anchor="b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/>
              <a:t>Digital and green education 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518647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E" dirty="0" err="1" smtClean="0"/>
              <a:t>GreenComp</a:t>
            </a:r>
            <a:r>
              <a:rPr lang="en-IE" dirty="0" smtClean="0"/>
              <a:t> – sustainability competences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/>
          <a:srcRect t="3187"/>
          <a:stretch/>
        </p:blipFill>
        <p:spPr>
          <a:xfrm>
            <a:off x="1796198" y="1584162"/>
            <a:ext cx="2896117" cy="4052525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2502568" y="5955632"/>
            <a:ext cx="712269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hlinkClick r:id="rId4"/>
              </a:rPr>
              <a:t>https://</a:t>
            </a:r>
            <a:r>
              <a:rPr lang="en-GB" dirty="0" smtClean="0">
                <a:hlinkClick r:id="rId4"/>
              </a:rPr>
              <a:t>publications.jrc.ec.europa.eu/repository/handle/JRC128040</a:t>
            </a:r>
            <a:endParaRPr lang="en-GB" dirty="0" smtClean="0"/>
          </a:p>
          <a:p>
            <a:endParaRPr lang="en-GB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28522" y="2098485"/>
            <a:ext cx="3865199" cy="30238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31384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BE" dirty="0" smtClean="0"/>
              <a:t>Education for Climate Coalition </a:t>
            </a:r>
            <a:endParaRPr lang="fr-BE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0451" y="1381227"/>
            <a:ext cx="5924181" cy="3172216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34632" y="2627862"/>
            <a:ext cx="4236379" cy="2374137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4728410" y="5182162"/>
            <a:ext cx="719488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200" dirty="0">
                <a:solidFill>
                  <a:schemeClr val="tx2"/>
                </a:solidFill>
              </a:rPr>
              <a:t>https://education-for-climate.ec.europa.eu/community/GreenCompCommunityGroup/topic/greencomp-launch-event-rewatch</a:t>
            </a:r>
          </a:p>
        </p:txBody>
      </p:sp>
    </p:spTree>
    <p:extLst>
      <p:ext uri="{BB962C8B-B14F-4D97-AF65-F5344CB8AC3E}">
        <p14:creationId xmlns:p14="http://schemas.microsoft.com/office/powerpoint/2010/main" val="38973006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BE" dirty="0"/>
              <a:t>Erasmus+ programme 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8848" y="1463791"/>
            <a:ext cx="5161548" cy="1761267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8848" y="3671902"/>
            <a:ext cx="3408773" cy="255658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8386" y="3707447"/>
            <a:ext cx="3317710" cy="2488283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050504" y="709375"/>
            <a:ext cx="3900235" cy="2619780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66861" y="3671902"/>
            <a:ext cx="3267677" cy="25238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21419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BE" dirty="0"/>
              <a:t>Erasmus+ Teacher </a:t>
            </a:r>
            <a:r>
              <a:rPr lang="fr-BE" dirty="0" err="1"/>
              <a:t>Academies</a:t>
            </a:r>
            <a:r>
              <a:rPr lang="fr-BE" dirty="0"/>
              <a:t> </a:t>
            </a:r>
          </a:p>
        </p:txBody>
      </p:sp>
      <p:sp>
        <p:nvSpPr>
          <p:cNvPr id="2" name="Rectangle 1"/>
          <p:cNvSpPr/>
          <p:nvPr/>
        </p:nvSpPr>
        <p:spPr>
          <a:xfrm>
            <a:off x="877824" y="4482099"/>
            <a:ext cx="979319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sz="3200" dirty="0">
              <a:solidFill>
                <a:schemeClr val="tx2"/>
              </a:solidFill>
            </a:endParaRPr>
          </a:p>
          <a:p>
            <a:r>
              <a:rPr lang="en-US" sz="3200" dirty="0">
                <a:solidFill>
                  <a:schemeClr val="tx2"/>
                </a:solidFill>
              </a:rPr>
              <a:t>Academy for Sustainable Future Educators (</a:t>
            </a:r>
            <a:r>
              <a:rPr lang="en-US" sz="3200" dirty="0" smtClean="0">
                <a:solidFill>
                  <a:schemeClr val="tx2"/>
                </a:solidFill>
                <a:hlinkClick r:id="rId3"/>
              </a:rPr>
              <a:t>EduSTA</a:t>
            </a:r>
            <a:r>
              <a:rPr lang="en-US" sz="3200" dirty="0" smtClean="0">
                <a:solidFill>
                  <a:schemeClr val="tx2"/>
                </a:solidFill>
              </a:rPr>
              <a:t>)</a:t>
            </a:r>
            <a:endParaRPr lang="en-US" sz="3200" i="0" dirty="0">
              <a:solidFill>
                <a:schemeClr val="tx2"/>
              </a:solidFill>
              <a:effectLst/>
            </a:endParaRPr>
          </a:p>
        </p:txBody>
      </p:sp>
      <p:pic>
        <p:nvPicPr>
          <p:cNvPr id="1026" name="Picture 2" descr="https://en.uoc.gr/files/items/7/7694/15-18_climademy_announcement_(1)_-_word.pn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738"/>
          <a:stretch/>
        </p:blipFill>
        <p:spPr bwMode="auto">
          <a:xfrm>
            <a:off x="10147516" y="3284772"/>
            <a:ext cx="1937255" cy="12190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6"/>
          <p:cNvSpPr/>
          <p:nvPr/>
        </p:nvSpPr>
        <p:spPr>
          <a:xfrm>
            <a:off x="877824" y="2232071"/>
            <a:ext cx="9890593" cy="206210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en-US" sz="3200" dirty="0">
              <a:solidFill>
                <a:schemeClr val="tx2"/>
              </a:solidFill>
              <a:latin typeface="Roboto"/>
            </a:endParaRPr>
          </a:p>
          <a:p>
            <a:endParaRPr lang="en-US" sz="3200" dirty="0">
              <a:solidFill>
                <a:schemeClr val="tx2"/>
              </a:solidFill>
              <a:latin typeface="Roboto"/>
            </a:endParaRPr>
          </a:p>
          <a:p>
            <a:endParaRPr lang="en-US" sz="3200" dirty="0">
              <a:solidFill>
                <a:schemeClr val="tx2"/>
              </a:solidFill>
              <a:latin typeface="Roboto"/>
            </a:endParaRPr>
          </a:p>
          <a:p>
            <a:r>
              <a:rPr lang="en-US" sz="3200" dirty="0" err="1">
                <a:solidFill>
                  <a:schemeClr val="tx2"/>
                </a:solidFill>
                <a:latin typeface="Roboto"/>
              </a:rPr>
              <a:t>CLIMAte</a:t>
            </a:r>
            <a:r>
              <a:rPr lang="en-US" sz="3200" dirty="0">
                <a:solidFill>
                  <a:schemeClr val="tx2"/>
                </a:solidFill>
                <a:latin typeface="Roboto"/>
              </a:rPr>
              <a:t> change teachers’ </a:t>
            </a:r>
            <a:r>
              <a:rPr lang="en-US" sz="3200" dirty="0" err="1">
                <a:solidFill>
                  <a:schemeClr val="tx2"/>
                </a:solidFill>
                <a:latin typeface="Roboto"/>
              </a:rPr>
              <a:t>acaDEMY</a:t>
            </a:r>
            <a:r>
              <a:rPr lang="en-US" sz="3200" dirty="0">
                <a:solidFill>
                  <a:schemeClr val="tx2"/>
                </a:solidFill>
                <a:latin typeface="Roboto"/>
              </a:rPr>
              <a:t> (</a:t>
            </a:r>
            <a:r>
              <a:rPr lang="en-US" sz="3200" dirty="0">
                <a:solidFill>
                  <a:schemeClr val="tx2"/>
                </a:solidFill>
                <a:latin typeface="Roboto"/>
                <a:hlinkClick r:id="rId5"/>
              </a:rPr>
              <a:t>CLIMADEMY</a:t>
            </a:r>
            <a:r>
              <a:rPr lang="en-US" sz="3200" dirty="0">
                <a:solidFill>
                  <a:schemeClr val="tx2"/>
                </a:solidFill>
                <a:latin typeface="Roboto"/>
              </a:rPr>
              <a:t>) </a:t>
            </a:r>
            <a:endParaRPr lang="en-GB" sz="3200" dirty="0">
              <a:solidFill>
                <a:schemeClr val="tx2"/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046464" y="1840764"/>
            <a:ext cx="3297575" cy="1243559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877824" y="2207554"/>
            <a:ext cx="750599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solidFill>
                  <a:schemeClr val="tx2"/>
                </a:solidFill>
              </a:rPr>
              <a:t>Teacher Academy Project - Teaching Sustainability (</a:t>
            </a:r>
            <a:r>
              <a:rPr lang="en-US" sz="3200" dirty="0">
                <a:solidFill>
                  <a:schemeClr val="tx2"/>
                </a:solidFill>
                <a:hlinkClick r:id="rId7"/>
              </a:rPr>
              <a:t>TAP-TS</a:t>
            </a:r>
            <a:r>
              <a:rPr lang="en-US" sz="3200" dirty="0">
                <a:solidFill>
                  <a:schemeClr val="tx2"/>
                </a:solidFill>
              </a:rPr>
              <a:t>)</a:t>
            </a:r>
            <a:endParaRPr lang="en-GB" sz="3200" dirty="0">
              <a:solidFill>
                <a:schemeClr val="tx2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0575586" y="5020708"/>
            <a:ext cx="1509185" cy="9590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83691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273193" y="1364677"/>
            <a:ext cx="5125987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dirty="0">
                <a:solidFill>
                  <a:schemeClr val="tx2"/>
                </a:solidFill>
                <a:hlinkClick r:id="rId3"/>
              </a:rPr>
              <a:t>EAC-GREEN-EDUCATION@ec.europa.eu</a:t>
            </a:r>
            <a:endParaRPr lang="en-GB" dirty="0">
              <a:solidFill>
                <a:schemeClr val="tx2"/>
              </a:solidFill>
            </a:endParaRPr>
          </a:p>
          <a:p>
            <a:endParaRPr lang="en-GB" dirty="0">
              <a:solidFill>
                <a:schemeClr val="tx2"/>
              </a:solidFill>
            </a:endParaRPr>
          </a:p>
          <a:p>
            <a:r>
              <a:rPr lang="en-GB" dirty="0">
                <a:solidFill>
                  <a:schemeClr val="tx2"/>
                </a:solidFill>
                <a:hlinkClick r:id="rId4"/>
              </a:rPr>
              <a:t>deirdre.hodson@ec.europa.eu</a:t>
            </a:r>
            <a:endParaRPr lang="en-GB" dirty="0">
              <a:solidFill>
                <a:schemeClr val="tx2"/>
              </a:solidFill>
            </a:endParaRPr>
          </a:p>
          <a:p>
            <a:endParaRPr lang="en-GB" dirty="0">
              <a:solidFill>
                <a:schemeClr val="tx2"/>
              </a:solidFill>
            </a:endParaRPr>
          </a:p>
          <a:p>
            <a:endParaRPr lang="en-GB" dirty="0">
              <a:solidFill>
                <a:schemeClr val="tx2"/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06012" y="256032"/>
            <a:ext cx="3776496" cy="566474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AutoShape 2" descr="data:image/png;base64,iVBORw0KGgoAAAANSUhEUgAAAUgAAAFICAYAAAAyFGczAAAAAXNSR0IArs4c6QAAIABJREFUeF7tndF2XMcRA8n//2jmOPFbrC2uyuDMaiuvTaDR6B7oMk7kz6+vr6+P/pMDOZADOfB/DnwWkF1FDuRADvyzAwVkl5EDOZADv3CggOw0ciAHcqCA7AZyIAdy4DkH+oJ8zq9+Ogdy4I0cKCDfaNmNmgM58JwDBeRzfvXTOZADb+RAAflGy27UHMiB5xwoIJ/zq5/OgRx4IwcKyDdadqPmQA4850AB+Zxf/XQO5MAbOVBAvtGyGzUHcuA5BwrI5/zqp3MgB97IgQLyjZbdqDmQA885UEA+51c/nQM58EYOFJBvtOxGzYEceM6BAvI5v/rpHMiBN3KggHyjZTdqDuTAcw4UkM/51U/nQA68kQMF5Bstu1FzIAeec6CAfM6vfjoHcuCNHCgg32jZjZoDOfCcAwXkc3710zmQA2/kQAH5Rstu1BzIgeccKCCf86ufzoEceCMHCsg3Wnaj5kAOPOdAAfmcX/10DuTAGzlQQL7Rshs1B3LgOQcKyOf86qdzIAfeyIEC8o2W3ag5kAPPOVBAPudXP50DOfBGDhwPyM/Pzz/a7q+vr4fzreen/mT+Wh/1P11f+7fmP+2f7W/9sf0LSOsg4GnB6wCi/jT+Wh/1P11f+7fmP+2f7W/9sf0LSOtgATl28Cy9faD0B8ya/6x7vrv1xyooIK2DBeTYwbP09oEWkG5/1n/X/eOjgLQOFpBjB8/S2wdaQLr9Wf9d9wLS+od4WjA9IGwgA5r41/qo/+k67Y/0kX9rftJ3e936Y+frC9I6KAOKHpCVZw9src/Ot8av/Vvzr/1Z81t/rL4C0jpYQI4dPEtvHyj9AbPmP+ue7279sQquD8jTBpHB9gEQnvqv/SF9tr/lt3jy1/Jb/Fof8a/ra3+s/gJSOmgXTHiSZwOK+Emf7W/5LX49/+36aP51fe2P1V9ASgftgglP8mxAET/ps/0tv8Wv579dH82/rq/9sfoLSOmgXTDhSZ4NKOInfba/5bf49fy366P51/W1P1Z/ASkdtAsmPMmzAUX8pM/2t/wWv57/dn00/7q+9sfqLyClg3bBhCd5NqCIn/TZ/pbf4tfz366P5l/X1/5Y/QWkdNAumPAkzwYU8ZM+29/yW/x6/tv10fzr+tofq7+AlA7aBROe5NmAIn7SZ/tbfotfz3+7Ppp/XV/7Y/W/fECSwdYgCgDqT3jSZ/kJT/3X+qk/1df6LD/pp/1Q/zWe9FN9rZ/623oBCQ6eXvDpB0Dz0wGSfsJTfa3P8pN+8of6r/Gkn+pr/dTf1gvIAvKhA3TgdID0gAlP9bU+y0/6yR/qv8aTfqqv9VN/Wy8gC8gC8oED9MD1A4R/5Qj1LyDtBh7jC8gCsoAsIGcpsw74mfC/iQvIArKALCBnOVNASmv7FQE+8ce/gtH66MAJT/slPNXX+iw/6Sd/qP8aT/qpvtZP/W29L8i+IPuC7AvS5sgv8QWktPbd/wS085P9xE94e+DET3XqT3iqkz/Un/DUn+q2v8WTPqrb/oSn/rbeF+ThL0h6YPZAiJ8OiPpbftuf8FQn/bfP/+76ab+2XkAWkOpXbHqg9kApoCw/6af+hLf6bH+Lv12/1Uf4ArKALCAfOPCnB8yrBzwFnK0XkAVkAVlA2hz5Jd7+AUP4mfC/iQvIArKALCBnOUMBR1+whJ8JLyC/Zy0tyC7Y4mkK4ie8nZ/4qU79CU918of6E576U932t3jSR3Xbn/DU39b7guwLsi/IviBtjvQr9spB+hOY/gQhvNVt+xOe9K3no/6kn/QRnvrfzk/6aD6qk3/U3+JJH9Vtf8JTf1vvC/LwFyQtkB4A4W2dDpT0EZ703c5P+mg+qpN/1N/iSR/VbX/CU39bLyALyOmv2PbAbQDQA7H8hKf+VCf/qL/Fkz6q2/6Ep/62XkAWkAXkAwfogVJA2Qdq+1v87fqtPsIXkAVkAVlAUk78dt0GNOF/W9g3gQVkAVlAFpDfjIvnf4wCjr7ACf+8oucQBWQBWUAWkM+lxhM/TQFXQIKZ1iDCP7HLf/zR0wtez0f+3D4/6aP5yF/iJzz1p7rtb/Gkj+q2P+Gpv62//BekNcDi6YHYBZ/mt/7Y+W1/8o/41/pJH/W3eJp/Xb9dfwEpL2C94NP80p4PeuCWn/DkH+HX+kkf9bd4mn9dv11/ASkvYL3g0/zSngLy8H/FRAFr92vx6/vW+r4OO3i7QWTwWv9pfpqf6ofP64P8O62f9JF/Fk/zr+u36+8LUl7AesGn+aU9fUH2BfnQgfV92/stIKWD6wWf5pf2FJAFZAFpHtE6AIy272DX+k/zf8eDRz9DvyJafsKTf4Rf6yd91N/iaf51/Xb9fUHKC1gv+DS/tKcvyL4g+4I0j4gCwHDfgF1/AZB/9f+aPtDb/b/hDRgNdL+G+zvY678gvzPEzT9DC779gaX/tQP25rfxHW10f9/hMD9TQBr3voGlBReQnw9dzD8X0N840at/hPa/Fl9Ajh2mBReQBaT5h1x0P+PzntPT+1kLKCDHDtOC6cDDuy+od/dvfN5zetrfWkABOXaYFlxA9gXZF+SvHaD3M36+HwXk2GFacAFZQBaQBeQvHaCAGOfXnL6A7FfkR0dG92/vZ37g4wY0/7j9+S/I9YC389sHcvt8Vh/5Q/z0wIh/jSf91c86cPxX7LPjn+9uH+j5CbYKyB/qvg440kf9SX/1sw4UkGf9x7+O690fGAUQrY/8I/41nvRXP+tAAXnW/wIS/KcAo/WtA470UX/SX/2sAwXkWf8LyALy8AXW/pEDBeTh++gL5PECyB9aH33BEf8aT/qrn3WggDzrf1+QfUEevsDa9wV58Q3YL5iLR/tXpJE/1GT9BUj6qD/pr37WgeNfkPbACE/20gFbftuf8KSP5iN+qtv+hKf+p+trf2k+8s/qs/yEp/msfuKnegH55f6fHmQw1e0B0AFaftJv+xOe+p+ur/2l+cg/q8/yE57ms/qJn+oFZAFJN/KwTg+ADpzwStwPgGm+tQTyz+qz/IQnf6x+4qd6AVlA0o0UkA8cOP6AP91f9kHLp4Cj+QlP/Ymf8LZeQBaQ6oboAdCBE16J+wEwzbeWQP5ZfZaf8OSP1U/8VC8gC0i6kb4g+4L8pQMUYAWkel4f+n8HuF6A5Sd76MAIT/os/7o/6af+p+trf2k+8s/qs/yEp/msfuKnel+QfUHSjfQF2RdkX5DqlQjw+k8Yy0+j0Z9wtv9pfprf1smf9fxWv8XTfMRP/hGe+lt+25/w6/r1X5BkwO0Ltge2no/4yX9bJ39IH+GtvjWe5qP+dn7qb/lJP/Un/LpeQEqHacH2wE7zS3sQTv6s50eB4x+g+ag9+Ud46m/5bX/Cr+sFpHR4fWCn+aU9CKcHuJ4fBY5/gOaj9uQf4am/5bf9Cb+uF5DS4fWBneaX9iCcHuB6fhQ4/gGaj9qTf4Sn/pbf9if8ul5ASofXB3aaX9qDcHqA6/lR4PgHaD5qT/4Rnvpbftuf8Ot6ASkdXh/YaX5pD8LpAa7nR4HjH6D5qD35R3jqb/ltf8Kv6wWkdHh9YKf5pT0Ipwe4nh8Fjn+A5qP25B/hqb/lt/0Jv64fD0gacL0g6m/r9gAJb/WRv9Tf4kn/mt/2J7ytk//ET/4Rnuqkz/YnftJn6wWkdRDwtGA6IMJb+ba/xZP+Nb/tT3hbt/sn/9b6bH87v52vgLQOFpAPHbAHTg/M8tP6qT/hbd3Ot9ZP+mx/4rf+Er6AJIdknRZMB0R4KW/+l4VY/bf7Y/0n/No/6k910kf7s/yEt/UC0jrYF2RfkMMbogCi1jagiJ/02f7ET/psvYC0DhaQBeTwhmxA2ICi0Uif7U/8pM/WC0jrYAFZQA5vyAaEDSgajfTZ/sRP+my9gLQOFpAF5PCGbEDYgKLRSJ/tT/ykz9avD0gacL0A4qcFEp7mo/rp/mt9dr41nuanur2P9Xykj/rT/LfXC0j5N4rTgdCB2QM53Z/0W32342l+qtv7+NP9If/W9QKygJze2O0PmAKK9FvzqD/xkz7iX+NJ/+31ArKAnN7o+gG+egCQflrO7f6S/tvrBWQBOb3R2x8wBRTpt+ZRf+InfcS/xpP+2+sFZAE5vdH1A3z1ACD9tJzb/SX9t9cLyAJyeqO3P2AKKNJvzaP+xE/6iH+NJ/231wvIAnJ6o+sH+OoBQPppObf7S/pvr798QK4NPn3Adj56QJaf8OSf1Uf8pI/6Ez/hqT/xE576W/7T/Wk+0mfrBSQ4aA+MFmz56QCoP+Ftneaz+oif9FN/4ic89Sd+wlN/y3+6P81H+my9gCwg7Q09xNMDtQ+A+Gk46k/8hKf+xE946m/5T/en+UifrReQBaS9oQJSOGgDjALE8tNo6/7ET/psvYAsIO0NFZDCQRtgFCCWn0Zb9yd+0mfrBWQBaW+ogBQO2gCjALH8NNq6P/GTPlsvIAtIe0MFpHDQBhgFiOWn0db9iZ/02XoBWUDaGyoghYM2wChALD+Ntu5P/KTP1o8H5HqBZNDxBXx+PpT4p+uj/dP8Fk/3Yeukj/jt/Gt+q4/wpH9dLyDh/0kzX0ABqf6AoAA6/QBJH90X6T/Nb/URnvxZ1wvIAvLqX5HpAVFAEH7+wOAPQOpP+mn+Nb/VR3jSv64XkAVkATl8ZacDjEajgCL9azzpX9cLyAKygBy+MgoYam0DaM1v9RGe9K/rBWQBWUAOX1kBefc/hKTVF5AFZAFJr0TUC8gCUpzPx4c9INX84+Pj9Cc+zf+n67PzW7y9H8KTPsLT/k/zW32EJ3/W9eu/IE8baA+QFkjz2f6W3+JpflsnfZZ/jaf90nyn8Wt/TvMXkLABOkC7QPsAqL/lt3jSZ+ukz/Kv8XRfNN9p/Nqf0/wFZAH50AH7QNcHTvrW/S3/6YCz/e38t+MLyAKygDz4Sm1AncYftO5HWheQBWQB+SNP7Z+bnA442/+gdT/SuoAsIAvIH3lqBeRBm3+7dQFZQBaQv/18PNB+wZ3GewfuZiggC8gC8uAbPR1wtv9B636k9R8fkHQA1mX6p6jU3+JJv+W/HU/zk/+Epzr5Q/i1PupP+q0+4id9p+sFpNwAHQAdmMWTfMt/O57mJ/8JT3Xyh/BrfdSf9Ft9xE/6TtcLSLkBOgA6MIsn+Zb/djzNT/4TnurkD+HX+qg/6bf6iJ/0na4XkHIDdAB0YBZP8i3/7Xian/wnPNXJH8Kv9VF/0m/1ET/pO10vIOUG6ADowCye5Fv+2/E0P/lPeKqTP4Rf66P+pN/qI37Sd7peQMoN0AHQgVk8ybf8t+NpfvKf8FQnfwi/1kf9Sb/VR/yk73S9gJQboAOgA7N4km/5b8fT/OQ/4alO/hB+rY/6k36rj/hJ3+l6ASk3QAdAB2bxJN/y346n+cl/wlOd/CH8Wh/1J/1WH/GTvtP16wPytEG0YDqg03jyj/QRnuYnPNVJ37r/Wt96PstPePLn1esFJGyQDoQe6Gk8HSjpIzzNT3iqk751/7W+9XyWn/Dkz6vXC8gCUt3wOqDoga77kzlWn8Wf1kf9X71eQBaQ6obXAbUOEDX8N/6dRuTPej7LT3jr3+34ArKAVDdKAaDI/4UAsv0JTwFC/lj8aX3U/9XrBWQBqW6YAkCRF5D63/ppA5jwdr+34wvIAlLdaAH59dA/8ocCiPC0PMtPeOr/6vUCsoBUN2wfMDWnB7ruv9a3ns/yE578efX6ywckLZAeEOHtgtf9T/Nbfyz+9P6sfsLTfHb/hF/rs/yEt/UC8uvxr0ja4M/PhxT0AKg/Hfian/St63Y+0kf+Et7WaT7SZ/Gk/zQ/6bP1ArKAVP8dmj1Ai6cHavkpgCw/4Wk+0mfxa32Wn/C2XkAWkAXkAwcogOwDJLwNOItf67P8hLf1ArKALCALyN/OkdMB/NvCvwksIAvIArKA/GZc/P+PFZC/bd33gPZXGLsgwn9vil//FM1n+5/mt/5YvPWP+pO/hLd1mo/0WTzpP81P+my9L8i+IPuC7Avyt3OkgPxt674HtH8CUpfb+UkfzffqdfvACE/+kP/Eb/Gkz9ZJH/Hb+S0/4df1678gaUFkEB3IaX7SR/O9ep38J38IT/5YfosnfbZO+oif/F3zk751vYCUv2LTgawPbH0ga37rD+FJ/3p/Vh/ppzrNR3jSv+Ynfet6AVlArm/sIb99gISn4eiBE7/Fkz5bJ33Eb+e3/IRf1wvIAnJ9YwXkQYcLSGd+AVlAuguSaPuFQniSRwFC/BZP+myd9BG/nd/yE35dLyALyPWN9QV50OEC0plfQBaQ7oIk2n6hEJ7kUYAQv8WTPlsnfcRv57f8hF/XjwekHZAOwC6Y8FY/4U/Pt+5P87+6/zQf1a3/fzo/zWfrBeT472vUC5L67ANb48mfAvLP/vtET++X7q+AlAFEBtv6OqDoQNf9yR/SR3hbt/Pf3n8935rf+kv4ArKAfHgj9sAJTwdaQPYFSTeyrBeQBWQB+cABCvh1gK/7vzr/Mhz/4i4gC8gCsoD8pQP2D4B1ABeQ4IBdgMXPFyQD3M63xpN/9oESP9Xt/MRP9XX/V+cn/2y9L0gZQHYBhLcHfDue5i8g++8g6UaW9ZcPSDLHBsRpftuf8Ov6OuDsfi2e/Fvzr/uTfuq/3j/1t/UC8vD/k0YvEL6ALb/Frx8IPWDqb/Hkz5p/3Z/0U3/yn/Cn6wVkATm9wfUDoQdM/S2ezFvzr/uTfupP/hP+dL2ALCCnN7h+IPSAqb/Fk3lr/nV/0k/9yX/Cn64XkAXk9AbXD4QeMPW3eDJvzb/uT/qpP/lP+NP1ArKAnN7g+oHQA6b+Fk/mrfnX/Uk/9Sf/CX+6XkAWkNMbXD8QesDU3+LJvDX/uj/pp/7kP+FP1wvIAnJ6g+sHQg+Y+ls8mbfmX/cn/dSf/Cf86frxgKQFkMEWv16A1Ud40r/2b62P5qP+ND/x27rVR3jSd3p+0kfzndZfQNIGZd0eAOFJHh0Y8Vu81Ud4q5/4bd3qIzzpo/0Rfl2n+U7rLyDHF2APgPAknw6M+C3e6iO81U/8tm71EZ700f4Iv67TfKf1F5DjC7AHQHiSTwdG/BZv9RHe6id+W7f6CE/6aH+EX9dpvtP6C8jxBdgDIDzJpwMjfou3+ghv9RO/rVt9hCd9tD/Cr+s032n9BeT4AuwBEJ7k04ERv8VbfYS3+onf1q0+wpM+2h/h13Wa77T+AnJ8AfYACE/y6cCI3+KtPsJb/cRv61Yf4Ukf7Y/w6zrNd1p/ATm+AHsAhCf5dGDEb/FWH+GtfuK3dauP8KSP9kf4dZ3mO63/eECeXgD1pwXRgol/Xbf6T+OtP6Sf+G/fL+l/9brdn52/gAQHaUG3PyCr/zTeHjjpJ/7b90v6X71u92fnLyALyIcO0IFSgFi8PXDqT/w0H+GrOwfs/lz3P+DfakgG2AOnBVl+0m/rVv9p/Hp+4r99v6T/1et0f+v5+oLsC7IvyAcOFJDrCHrMX0CO/bcHTguy/OPxP6z+03jrD+kn/tv3S/pfvW73Z+fvC7IvyL4g+4K0OTLDF5Aza/9HbL8AaEGWfzx+X5Djv+9zvb9356f3t/bn+i9ICiAy0OLtAqi/5Sc8+UN4q5/6E7/F03zET3jST3iqkz7qb/FrfZaf8LZeQMovDFoAHTDhbZ0eCPFb/dSf+C2e5iN+wpN+wlOd9FF/i1/rs/yEt/UCsoB8eEP0AOkA7QO1eKuP8NYf4rfzW/xan+UnvK0XkAVkASleUQH5dfR+xOq+BS0gC8ijB04Bc/oLiF4R6Sc81e38Fr/WZ/kJb+sFZAFZQIpXVED2BSnOx0PpAO2fkIS3E5B+y094O5/VT/2J3+Jv98fqu90/0mfnJ7yt9wXZF2RfkOIV2QCg1vYPCItf67P8hLf14wFJB7ZeMBl4e3/Sb+u374fmo/0Rnuqv7g/NR3Xyl/yx/IS39QISHFwfAC2Q+hPe1unASR/hrT7Ckz7CU53mo/6Ep/6n6+v5iH89fwFZQKpfsemATwcA6bMPjOaj/oS3+tb49XzEv56vgCwgC0jxyijg6IETXkj7Eeh6PuJfD1lAFpAFpHhlFHD0wAkvpP0IdD0f8a+HLCALyAJSvDIKOHrghBfSfgS6no/410MWkAVkASleGQUcPXDCC2k/Al3PR/zrIQvIArKAFK+MAo4eOOGFtB+Brucj/vWQxwNyPeDt/KcfCB2g1Xc7P+mz97P273Z9t89P/hWQ5NC4bg/IyqOAsPpu5yd91t+1f7fru31+8q+AJIfGdXtAVh4FhNV3Oz/ps/6u/btd3+3zk38FJDk0rtsDsvIoIKy+2/lJn/V37d/t+m6fn/wrIMmhcd0ekJVHAWH13c5P+qy/a/9u13f7/ORfAUkOjev2gKw8Cgir73Z+0mf9Xft3u77b5yf/CkhyaFy3B2TlUUBYfbfzkz7r79q/2/XdPj/5V0CSQ+O6PSArjwLC6rudn/RZf9f+3a7v9vnJv+MBaQ2kAU/X6QHa+S2/xZO/xE94Wz/tr9VP/tF8a7yd73Z8ATnekD1Qkmf5Ld7qI7ytU4AQ/9qfdX+rn/Ck/9XrBeR4g3Rgpx/waX1j+z9O+2vns/tZ4+18t+MLyPGG7IGSPMtv8VYf4W29gHT/1kG6D7uf2/EF5HhDdGCnH/BpfWP7+4KEfykd3R/dx3p/p/kLyPEG6MDoQEme5bd4q4/wtn7aX6vf7meNt/Pdji8gxxuyB0ryLL/FW32Et/UCsl+xzQ0VkMa9b2BPBxAFxGl937BQ/QjNT+Rrf9b9rX7Ck/5Xr18fkLcviB4g6b8dTwe+no/6U538JfzpOvlr9a39If3Un/B2fsIXkOQQ1O2Cb8eTPXTAdj7qT3XqT/jTdfLX6lv7Q/qpP+Ht/IQvIMmhAvKhA3TApx8A9Zfrn8PJXytg7Q/pp/6Et/MTvoAkhwrIAlLeiIGvA4ICymj/C0v6qT/hrT7CF5DkUAFZQMobMfB1QFBAGe0FpHXv4wP/h7zrA7Ej0IGR/tvx5M96PupPdfKX8Kfr5K/Vt/aH9FN/wtv5Cd8XJDnUF2RfkPJGDHwdEBRQRntfkNa9viD1FzQdOD0wwtOKLT/hqT/V7XzEv66/uj+kn/ZD+LX/L/8FSQZbA2lB1J/wVt9pPM1P+sgf4rd4q4/wpJ/wp+vWX8Kfno/6F5DgEC2YHgDhaUG312l+0k/+EL/FW32EJ/2EP123/hL+9HzUv4AsIOlGHtZtANADIn6Lp+GJn/Ckn/Cn6zQ/zUf40/NR/wKygKQbKSCFQxQggvpHoBRwNB/hf2QI0aSALCDF+fD/TIvI6QHZB0h4q4/wtj/xr+vr/az1W/4CsoBUN2QDYP0A1/rIPNuf+Nf19X7W+i1/AVlAqhuyAbB+gGt9ZJ7tT/zr+no/a/2Wv4AsINUN2QBYP8C1PjLP9if+dX29n7V+y19AHg5IekD2QOlAiJ/wVr/lJ7yt3+4PzWf3s8aTfus/8VO9gCwg6UYe1u0DoubET3hbtw+U9Ft+ms/2X+NJ/9of6l9AFpB0IwWkcMgGjGj9X6jtv8bTfAXk5+dDj8ggWiAtgOq2/2m8nY/w5D/Nb/kJb+tr/Zaf5rP7WeNJ/9of6t8XZF+QdCN9QQqHbMCI1n1BWvP++gL/OhzR9oAIbz0ie6j/aTzNT/oIb+e3/IS39dv9ofnsftZ40m/9J36qF5B9QdKN9AUpHLIBI1r3BWnN6wuSHaQ/wewDWONpQpqP8Fa/5Se8rd/uD81n97PGk37rP/FTvS/IF/+CxAXDPwQjvK3bA18/UKvP+rOej/TR/FYf9b+9XkAWkNMbpQdIze0DtXjSZ+tWH+FJH+2H+AlP/W+vF5AF5PRG7QOyD9Tip+b8wP9OkfTTfm73j+az9QKygLQ39BBPD5Ca2wdq8aTP1q0+wpM+2g/xE576314vIAvI6Y3aB2QfqMVPzekLcm2v5i8gC0h9RI8ICsjH9toAJzwtl/ZD/ISn/rfXC8gCcnqj9gHZB2rxU3P6glzbq/kLyAJSH1FfkL9voQ1wwpMy+gOM+AlP/W+vv3xAnjZ4fUBr/rV/pH/dn/jtA6f5LD/pp/6Ep/pp/ev+NH8BSQ5BnQ7ULnjNL8dHOOlHgvEPvPp+1v5af2h9pH/dH/W9+l9WQQOu6+sFr/lP+7PuT/z2AZ7eD/Wn+alu/SF+0r/uj/oKSLLocX294DW/m57RpJ8Ztj9hHyDNZ/lpeupPeKqf1r/uT/P3KzY51K/YyqH1A1biPj4+7AOk+Sw/zUf9CU/10/rX/Wn+ApIcKiCVQ+sHrMQVkGjfOqDoPtb9yYACkhwqIJVD9AAU+b8Atg+Q5rP8NCL1JzzVT+tf96f5C0hyqIBUDq0fsBLXFyTatw4ouo91fzLg+oCkAW6v04LpQP70+aw/hLf+0X6ov8WTfstPeOpP8xP+9noBOd4QHZA90LF8pLfzrfE4wPg3BNovzU/6LT/hqb/VT/yn6wXkeAN0QPZAx/KR3s63xuMABaSyiPanyC8AF5DjJdABFZBfDzdA/pC/dr22v8WTfstPeOq/9p/6r+sF5NhhOiB7oGP5SG/nW+NxgL4glUW0P0V+AbiAHC+BDqiA7AvSnCDdz/r+iN/MdgO2gBxvgQ6IDnwsT9Pb+dZ4OyDt57T+tT7yj+Yn/O31AnK8ITogOvCxPE1v51vj7YC0n9P61/rIP5qf8LfXjwfk7QalLwdy4H0dKCDfd/dNngM5QP+Q7vRfd9aGciAHcuBWB/qCvHUz6cqBHDjuQAF5fAUJyIEcuNWBAvLWzaQrB3LguAMF5PEVJCAHcuBWBwrIWzeTrhzIgeMOFJDHV5CAHMiBWx0oIG/dTLpyIAeOO1BAHl9BAnIgB251oIC8dTPpyoEcOO5AAXl8BQnIgRy41YEC8tbNpCsHcuC4AwXk8RUkIAdy4FYHCshbN5OuHMiB4w4UkMdXkIAyrZM/AAAAsklEQVQcyIFbHSggb91MunIgB447UEAeX0ECciAHbnWggLx1M+nKgRw47kABeXwFCciBHLjVgQLy1s2kKwdy4LgDBeTxFSQgB3LgVgcKyFs3k64cyIHjDhSQx1eQgBzIgVsdKCBv3Uy6ciAHjjtQQB5fQQJyIAdudaCAvHUz6cqBHDjuQAF5fAUJyIEcuNWBAvLWzaQrB3LguAMF5PEVJCAHcuBWBwrIWzeTrhzIgeMO/Ad7rB4Jvpej+AAAAABJRU5ErkJggg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316948" y="3471111"/>
            <a:ext cx="3038475" cy="2971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39116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European Education Area 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76450" y="1652212"/>
            <a:ext cx="7581900" cy="142055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076450" y="3459760"/>
            <a:ext cx="6658803" cy="2947339"/>
          </a:xfrm>
          <a:prstGeom prst="rect">
            <a:avLst/>
          </a:prstGeom>
        </p:spPr>
      </p:pic>
      <p:sp>
        <p:nvSpPr>
          <p:cNvPr id="4" name="Oval 3"/>
          <p:cNvSpPr/>
          <p:nvPr/>
        </p:nvSpPr>
        <p:spPr>
          <a:xfrm>
            <a:off x="5781675" y="4381500"/>
            <a:ext cx="2953578" cy="551929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483649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004278" y="192581"/>
            <a:ext cx="10515600" cy="1089048"/>
          </a:xfrm>
        </p:spPr>
        <p:txBody>
          <a:bodyPr/>
          <a:lstStyle/>
          <a:p>
            <a:r>
              <a:rPr lang="en-US" dirty="0"/>
              <a:t>Council </a:t>
            </a:r>
            <a:r>
              <a:rPr lang="en-US" dirty="0" smtClean="0"/>
              <a:t>Recommendation</a:t>
            </a:r>
            <a:endParaRPr lang="en-GB" dirty="0"/>
          </a:p>
        </p:txBody>
      </p:sp>
      <p:pic>
        <p:nvPicPr>
          <p:cNvPr id="2050" name="Picture 2" descr="Council of the European Union | LinkedIn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86022" y="2027981"/>
            <a:ext cx="3092937" cy="20582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European Council - Wikipedia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62144" y="2312668"/>
            <a:ext cx="1958294" cy="16792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33486" y="1548384"/>
            <a:ext cx="3757645" cy="4692646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756850" y="4763706"/>
            <a:ext cx="4327176" cy="1350325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3886549" y="6303765"/>
            <a:ext cx="6096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GB" dirty="0">
                <a:hlinkClick r:id="rId7"/>
              </a:rPr>
              <a:t>https://eur-lex.europa.eu/legal-content/EN/TXT/?</a:t>
            </a:r>
            <a:r>
              <a:rPr lang="en-GB" dirty="0" smtClean="0">
                <a:hlinkClick r:id="rId7"/>
              </a:rPr>
              <a:t>uri=CELEX%3A32022H0627%2801%29</a:t>
            </a:r>
            <a:endParaRPr lang="en-GB" dirty="0" smtClean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778311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970721" y="482860"/>
            <a:ext cx="10661835" cy="782357"/>
          </a:xfrm>
        </p:spPr>
        <p:txBody>
          <a:bodyPr/>
          <a:lstStyle/>
          <a:p>
            <a:r>
              <a:rPr lang="fr-BE" dirty="0"/>
              <a:t>EU </a:t>
            </a:r>
            <a:r>
              <a:rPr lang="fr-BE" dirty="0" err="1"/>
              <a:t>Working</a:t>
            </a:r>
            <a:r>
              <a:rPr lang="fr-BE" dirty="0"/>
              <a:t> Group: Learning for </a:t>
            </a:r>
            <a:r>
              <a:rPr lang="fr-BE" dirty="0" err="1"/>
              <a:t>Sustainability</a:t>
            </a:r>
            <a:r>
              <a:rPr lang="fr-BE" dirty="0"/>
              <a:t> 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1633" y="1585392"/>
            <a:ext cx="6146681" cy="4778832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4"/>
          <a:srcRect r="22898"/>
          <a:stretch/>
        </p:blipFill>
        <p:spPr>
          <a:xfrm>
            <a:off x="6108190" y="2024851"/>
            <a:ext cx="2558191" cy="1756551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977436" y="4144692"/>
            <a:ext cx="4379765" cy="165335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900777">
            <a:off x="8794421" y="1517640"/>
            <a:ext cx="2343781" cy="29966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4592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2273" y="1557653"/>
            <a:ext cx="1864190" cy="267354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93730" y="4224185"/>
            <a:ext cx="1808393" cy="2520086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5"/>
          <a:srcRect t="1657" b="1"/>
          <a:stretch/>
        </p:blipFill>
        <p:spPr>
          <a:xfrm>
            <a:off x="5056708" y="4224185"/>
            <a:ext cx="1913085" cy="2534101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70689" y="4362449"/>
            <a:ext cx="1647357" cy="2370833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881048" y="1478311"/>
            <a:ext cx="1984623" cy="2832224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8"/>
          <a:srcRect t="2604"/>
          <a:stretch/>
        </p:blipFill>
        <p:spPr>
          <a:xfrm>
            <a:off x="5215522" y="1557653"/>
            <a:ext cx="1890127" cy="2606482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8318724" y="2337674"/>
            <a:ext cx="23812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solidFill>
                  <a:schemeClr val="tx2"/>
                </a:solidFill>
              </a:rPr>
              <a:t>Key messages </a:t>
            </a:r>
          </a:p>
        </p:txBody>
      </p:sp>
      <p:sp>
        <p:nvSpPr>
          <p:cNvPr id="11" name="Right Arrow 10"/>
          <p:cNvSpPr/>
          <p:nvPr/>
        </p:nvSpPr>
        <p:spPr>
          <a:xfrm rot="10800000">
            <a:off x="7210424" y="2337674"/>
            <a:ext cx="1013049" cy="593944"/>
          </a:xfrm>
          <a:prstGeom prst="right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Right Arrow 11"/>
          <p:cNvSpPr/>
          <p:nvPr/>
        </p:nvSpPr>
        <p:spPr>
          <a:xfrm rot="10800000">
            <a:off x="7160830" y="4623674"/>
            <a:ext cx="1013049" cy="593944"/>
          </a:xfrm>
          <a:prstGeom prst="right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Rectangle 12"/>
          <p:cNvSpPr/>
          <p:nvPr/>
        </p:nvSpPr>
        <p:spPr>
          <a:xfrm>
            <a:off x="8318724" y="4623674"/>
            <a:ext cx="21852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800" dirty="0">
                <a:solidFill>
                  <a:schemeClr val="tx2"/>
                </a:solidFill>
              </a:rPr>
              <a:t>Input papers</a:t>
            </a:r>
          </a:p>
        </p:txBody>
      </p:sp>
      <p:sp>
        <p:nvSpPr>
          <p:cNvPr id="17" name="Title 2">
            <a:extLst>
              <a:ext uri="{FF2B5EF4-FFF2-40B4-BE49-F238E27FC236}">
                <a16:creationId xmlns:a16="http://schemas.microsoft.com/office/drawing/2014/main" id="{8E685224-12A3-9115-33B0-052F4D35EBB9}"/>
              </a:ext>
            </a:extLst>
          </p:cNvPr>
          <p:cNvSpPr txBox="1">
            <a:spLocks/>
          </p:cNvSpPr>
          <p:nvPr/>
        </p:nvSpPr>
        <p:spPr>
          <a:xfrm>
            <a:off x="970722" y="482860"/>
            <a:ext cx="10515600" cy="782357"/>
          </a:xfrm>
          <a:prstGeom prst="rect">
            <a:avLst/>
          </a:prstGeom>
        </p:spPr>
        <p:txBody>
          <a:bodyPr vert="horz" lIns="91440" tIns="45720" rIns="91440" bIns="0" rtlCol="0" anchor="b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/>
              <a:t>Working group outputs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770326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B34C512-8C82-4655-B809-A6ACE7B1342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8818" y="2003036"/>
            <a:ext cx="10515600" cy="4351338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lvl="0" indent="0">
              <a:buNone/>
            </a:pPr>
            <a:endParaRPr lang="en-IE" sz="1800" dirty="0">
              <a:solidFill>
                <a:prstClr val="black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0" indent="0">
              <a:buNone/>
            </a:pPr>
            <a:endParaRPr lang="en-US" sz="1800" dirty="0">
              <a:latin typeface="Verdana"/>
              <a:ea typeface="Verdana"/>
            </a:endParaRP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EC710BC7-D251-0935-C70B-0C2D54A66A45}"/>
              </a:ext>
            </a:extLst>
          </p:cNvPr>
          <p:cNvSpPr txBox="1">
            <a:spLocks/>
          </p:cNvSpPr>
          <p:nvPr/>
        </p:nvSpPr>
        <p:spPr>
          <a:xfrm>
            <a:off x="878304" y="1780674"/>
            <a:ext cx="10475495" cy="4396289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Verdana"/>
              <a:ea typeface="Verdana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/>
                <a:ea typeface="Verdana"/>
                <a:hlinkClick r:id="rId3"/>
              </a:rPr>
              <a:t>Whole-school approaches to sustainability 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/>
                <a:ea typeface="Verdana"/>
              </a:rPr>
              <a:t>	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/>
                <a:ea typeface="Verdana"/>
                <a:hlinkClick r:id="rId4"/>
              </a:rPr>
              <a:t>Organising and Designing Curriculum and Building Core Competences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/>
                <a:ea typeface="Verdana"/>
              </a:rPr>
              <a:t>	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800" dirty="0">
                <a:solidFill>
                  <a:prstClr val="black"/>
                </a:solidFill>
                <a:latin typeface="Verdana"/>
                <a:ea typeface="Verdana"/>
                <a:hlinkClick r:id="rId5"/>
              </a:rPr>
              <a:t>Good practice in teacher education and gaps in provision</a:t>
            </a:r>
            <a:endParaRPr lang="en-US" sz="1800" dirty="0">
              <a:solidFill>
                <a:prstClr val="black"/>
              </a:solidFill>
              <a:latin typeface="Verdana"/>
              <a:ea typeface="Verdana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/>
                <a:ea typeface="Verdana"/>
              </a:rPr>
              <a:t>Supporting school leadership for sustainability (forthcoming)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/>
                <a:ea typeface="Verdana"/>
              </a:rPr>
              <a:t>Assessing student competences in sustainability (forthcoming)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/>
                <a:ea typeface="Verdana"/>
              </a:rPr>
              <a:t>Collaboration and partnerships for sustainability beyond the classroom (forthcoming)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Verdana"/>
              <a:ea typeface="Verdana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None/>
              <a:tabLst/>
              <a:defRPr/>
            </a:pPr>
            <a:r>
              <a:rPr kumimoji="0" lang="en-US" sz="18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/>
                <a:ea typeface="Verdana"/>
              </a:rPr>
              <a:t>Key messages </a:t>
            </a:r>
            <a:r>
              <a:rPr kumimoji="0" lang="en-US" sz="1800" b="0" i="1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/>
                <a:ea typeface="Verdana"/>
              </a:rPr>
              <a:t>translated </a:t>
            </a:r>
            <a:r>
              <a:rPr kumimoji="0" lang="en-US" sz="18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/>
                <a:ea typeface="Verdana"/>
              </a:rPr>
              <a:t>into all official EU languages 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None/>
              <a:tabLst/>
              <a:defRPr/>
            </a:pPr>
            <a:endParaRPr kumimoji="0" lang="en-IE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IE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+mn-cs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1130614">
            <a:off x="9710868" y="359039"/>
            <a:ext cx="2052565" cy="3065633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C25D1FCF-69F2-FE90-1A5A-262D9DBB020C}"/>
              </a:ext>
            </a:extLst>
          </p:cNvPr>
          <p:cNvSpPr txBox="1">
            <a:spLocks/>
          </p:cNvSpPr>
          <p:nvPr/>
        </p:nvSpPr>
        <p:spPr>
          <a:xfrm>
            <a:off x="1122276" y="564377"/>
            <a:ext cx="9534697" cy="523235"/>
          </a:xfrm>
          <a:prstGeom prst="rect">
            <a:avLst/>
          </a:prstGeom>
        </p:spPr>
        <p:txBody>
          <a:bodyPr vert="horz" lIns="91440" tIns="45720" rIns="91440" bIns="0" rtlCol="0" anchor="b" anchorCtr="0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dirty="0"/>
          </a:p>
        </p:txBody>
      </p:sp>
      <p:sp>
        <p:nvSpPr>
          <p:cNvPr id="7" name="Title 2">
            <a:extLst>
              <a:ext uri="{FF2B5EF4-FFF2-40B4-BE49-F238E27FC236}">
                <a16:creationId xmlns:a16="http://schemas.microsoft.com/office/drawing/2014/main" id="{B718BFCC-41D2-2CAA-59B2-94D496D9AD2A}"/>
              </a:ext>
            </a:extLst>
          </p:cNvPr>
          <p:cNvSpPr txBox="1">
            <a:spLocks/>
          </p:cNvSpPr>
          <p:nvPr/>
        </p:nvSpPr>
        <p:spPr>
          <a:xfrm>
            <a:off x="1042098" y="400111"/>
            <a:ext cx="10515600" cy="782357"/>
          </a:xfrm>
          <a:prstGeom prst="rect">
            <a:avLst/>
          </a:prstGeom>
        </p:spPr>
        <p:txBody>
          <a:bodyPr vert="horz" lIns="91440" tIns="45720" rIns="91440" bIns="0" rtlCol="0" anchor="b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/>
              <a:t>Key messages</a:t>
            </a:r>
          </a:p>
        </p:txBody>
      </p:sp>
    </p:spTree>
    <p:extLst>
      <p:ext uri="{BB962C8B-B14F-4D97-AF65-F5344CB8AC3E}">
        <p14:creationId xmlns:p14="http://schemas.microsoft.com/office/powerpoint/2010/main" val="34461941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B34C512-8C82-4655-B809-A6ACE7B1342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8818" y="1966941"/>
            <a:ext cx="10515600" cy="4351338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lvl="0" indent="0">
              <a:buNone/>
            </a:pPr>
            <a:endParaRPr lang="en-IE" sz="1800" dirty="0">
              <a:solidFill>
                <a:prstClr val="black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0" indent="0">
              <a:buNone/>
            </a:pPr>
            <a:endParaRPr lang="en-US" sz="1800" dirty="0">
              <a:latin typeface="Verdana"/>
              <a:ea typeface="Verdana"/>
            </a:endParaRP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EC710BC7-D251-0935-C70B-0C2D54A66A45}"/>
              </a:ext>
            </a:extLst>
          </p:cNvPr>
          <p:cNvSpPr txBox="1">
            <a:spLocks/>
          </p:cNvSpPr>
          <p:nvPr/>
        </p:nvSpPr>
        <p:spPr>
          <a:xfrm>
            <a:off x="838199" y="1825625"/>
            <a:ext cx="8768787" cy="4351338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Verdana"/>
              <a:ea typeface="Verdana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/>
                <a:ea typeface="Verdana"/>
                <a:cs typeface="+mn-cs"/>
                <a:hlinkClick r:id="rId3"/>
              </a:rPr>
              <a:t>A whole school approach to learning for environmental sustainability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/>
                <a:ea typeface="Verdana"/>
                <a:cs typeface="+mn-cs"/>
              </a:rPr>
              <a:t>	</a:t>
            </a:r>
          </a:p>
          <a:p>
            <a:pPr>
              <a:defRPr/>
            </a:pPr>
            <a:r>
              <a:rPr lang="en-GB" sz="2000" u="sng" dirty="0">
                <a:solidFill>
                  <a:srgbClr val="0000FF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4"/>
              </a:rPr>
              <a:t>Collaboration, partnership and whole-school approaches - Key questions and challenges</a:t>
            </a:r>
            <a:endParaRPr lang="en-GB" sz="2000" u="sng" dirty="0">
              <a:solidFill>
                <a:srgbClr val="0000FF"/>
              </a:solidFill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/>
                <a:ea typeface="Verdana"/>
                <a:cs typeface="+mn-cs"/>
                <a:hlinkClick r:id="rId5"/>
              </a:rPr>
              <a:t>School self-evaluation for sustainability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/>
                <a:ea typeface="Verdana"/>
                <a:cs typeface="+mn-cs"/>
              </a:rPr>
              <a:t>	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/>
                <a:ea typeface="Verdana"/>
                <a:cs typeface="+mn-cs"/>
                <a:hlinkClick r:id="rId6"/>
              </a:rPr>
              <a:t>Key questions for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/>
                <a:ea typeface="Verdana"/>
                <a:cs typeface="+mn-cs"/>
                <a:hlinkClick r:id="rId6"/>
              </a:rPr>
              <a:t>organising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/>
                <a:ea typeface="Verdana"/>
                <a:cs typeface="+mn-cs"/>
                <a:hlinkClick r:id="rId6"/>
              </a:rPr>
              <a:t> &amp; designing curricula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Verdana"/>
              <a:ea typeface="Verdana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/>
                <a:ea typeface="Verdana"/>
                <a:cs typeface="+mn-cs"/>
                <a:hlinkClick r:id="rId7"/>
              </a:rPr>
              <a:t>Teacher education for the green transition – a digest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Verdana"/>
              <a:ea typeface="Verdan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Verdana"/>
              <a:ea typeface="Verdana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IE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IE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+mn-cs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21130614">
            <a:off x="9223979" y="1583082"/>
            <a:ext cx="2052565" cy="3065633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BCEFF7E9-7320-8385-FB09-0B7CFF443340}"/>
              </a:ext>
            </a:extLst>
          </p:cNvPr>
          <p:cNvSpPr txBox="1">
            <a:spLocks/>
          </p:cNvSpPr>
          <p:nvPr/>
        </p:nvSpPr>
        <p:spPr>
          <a:xfrm>
            <a:off x="1122276" y="588440"/>
            <a:ext cx="9534697" cy="523235"/>
          </a:xfrm>
          <a:prstGeom prst="rect">
            <a:avLst/>
          </a:prstGeom>
        </p:spPr>
        <p:txBody>
          <a:bodyPr vert="horz" lIns="91440" tIns="45720" rIns="91440" bIns="0" rtlCol="0" anchor="b" anchorCtr="0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dirty="0"/>
          </a:p>
        </p:txBody>
      </p:sp>
      <p:sp>
        <p:nvSpPr>
          <p:cNvPr id="7" name="Title 2">
            <a:extLst>
              <a:ext uri="{FF2B5EF4-FFF2-40B4-BE49-F238E27FC236}">
                <a16:creationId xmlns:a16="http://schemas.microsoft.com/office/drawing/2014/main" id="{CD21A4D9-D625-8271-67BC-82E69242BFBF}"/>
              </a:ext>
            </a:extLst>
          </p:cNvPr>
          <p:cNvSpPr txBox="1">
            <a:spLocks/>
          </p:cNvSpPr>
          <p:nvPr/>
        </p:nvSpPr>
        <p:spPr>
          <a:xfrm>
            <a:off x="1042098" y="496364"/>
            <a:ext cx="10515600" cy="782357"/>
          </a:xfrm>
          <a:prstGeom prst="rect">
            <a:avLst/>
          </a:prstGeom>
        </p:spPr>
        <p:txBody>
          <a:bodyPr vert="horz" lIns="91440" tIns="45720" rIns="91440" bIns="0" rtlCol="0" anchor="b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/>
              <a:t>Input papers </a:t>
            </a:r>
          </a:p>
        </p:txBody>
      </p:sp>
    </p:spTree>
    <p:extLst>
      <p:ext uri="{BB962C8B-B14F-4D97-AF65-F5344CB8AC3E}">
        <p14:creationId xmlns:p14="http://schemas.microsoft.com/office/powerpoint/2010/main" val="12316124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B34C512-8C82-4655-B809-A6ACE7B1342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8818" y="1966941"/>
            <a:ext cx="10515600" cy="4351338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lvl="0" indent="0">
              <a:buNone/>
            </a:pPr>
            <a:endParaRPr lang="en-IE" sz="1800" dirty="0">
              <a:solidFill>
                <a:prstClr val="black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0" indent="0">
              <a:buNone/>
            </a:pPr>
            <a:endParaRPr lang="en-US" sz="1800" dirty="0">
              <a:latin typeface="Verdana"/>
              <a:ea typeface="Verdana"/>
            </a:endParaRP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EC710BC7-D251-0935-C70B-0C2D54A66A45}"/>
              </a:ext>
            </a:extLst>
          </p:cNvPr>
          <p:cNvSpPr txBox="1">
            <a:spLocks/>
          </p:cNvSpPr>
          <p:nvPr/>
        </p:nvSpPr>
        <p:spPr>
          <a:xfrm>
            <a:off x="838199" y="1825625"/>
            <a:ext cx="8768787" cy="4351338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/>
                <a:ea typeface="Verdana"/>
                <a:cs typeface="+mn-cs"/>
              </a:rPr>
              <a:t>Forthcoming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Verdana"/>
              <a:ea typeface="Verdan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Verdana"/>
              <a:ea typeface="Verdana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2000" dirty="0" smtClean="0">
                <a:solidFill>
                  <a:prstClr val="black"/>
                </a:solidFill>
                <a:latin typeface="Verdana"/>
                <a:ea typeface="Verdana"/>
              </a:rPr>
              <a:t>Leading </a:t>
            </a:r>
            <a:r>
              <a:rPr lang="en-US" sz="2000" dirty="0">
                <a:solidFill>
                  <a:prstClr val="black"/>
                </a:solidFill>
                <a:latin typeface="Verdana"/>
                <a:ea typeface="Verdana"/>
              </a:rPr>
              <a:t>learning for sustainability: the role of school leaders </a:t>
            </a: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/>
                <a:ea typeface="Verdana"/>
                <a:cs typeface="+mn-cs"/>
              </a:rPr>
              <a:t>Assessing 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/>
                <a:ea typeface="Verdana"/>
                <a:cs typeface="+mn-cs"/>
              </a:rPr>
              <a:t>student competences in sustainability </a:t>
            </a:r>
            <a:endParaRPr kumimoji="0" lang="en-US" sz="2000" b="0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Verdana"/>
              <a:ea typeface="Verdana"/>
              <a:cs typeface="+mn-cs"/>
            </a:endParaRPr>
          </a:p>
          <a:p>
            <a:pPr>
              <a:defRPr/>
            </a:pP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/>
                <a:ea typeface="Verdana"/>
                <a:cs typeface="+mn-cs"/>
              </a:rPr>
              <a:t>Collaboration 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/>
                <a:ea typeface="Verdana"/>
                <a:cs typeface="+mn-cs"/>
              </a:rPr>
              <a:t>and partnerships for sustainability beyond the classroom </a:t>
            </a:r>
            <a:endParaRPr kumimoji="0" lang="en-US" sz="2000" b="0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Verdana"/>
              <a:ea typeface="Verdana"/>
              <a:cs typeface="+mn-cs"/>
            </a:endParaRPr>
          </a:p>
          <a:p>
            <a:pPr>
              <a:defRPr/>
            </a:pPr>
            <a:r>
              <a:rPr lang="en-US" sz="2000" dirty="0" smtClean="0">
                <a:solidFill>
                  <a:prstClr val="black"/>
                </a:solidFill>
                <a:latin typeface="Verdana"/>
                <a:ea typeface="Verdana"/>
              </a:rPr>
              <a:t>Green learning environments and infrastructure</a:t>
            </a:r>
            <a:endParaRPr kumimoji="0" lang="en-IE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IE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+mn-cs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130614">
            <a:off x="9223979" y="1583082"/>
            <a:ext cx="2052565" cy="3065633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BCEFF7E9-7320-8385-FB09-0B7CFF443340}"/>
              </a:ext>
            </a:extLst>
          </p:cNvPr>
          <p:cNvSpPr txBox="1">
            <a:spLocks/>
          </p:cNvSpPr>
          <p:nvPr/>
        </p:nvSpPr>
        <p:spPr>
          <a:xfrm>
            <a:off x="1122276" y="588440"/>
            <a:ext cx="9534697" cy="523235"/>
          </a:xfrm>
          <a:prstGeom prst="rect">
            <a:avLst/>
          </a:prstGeom>
        </p:spPr>
        <p:txBody>
          <a:bodyPr vert="horz" lIns="91440" tIns="45720" rIns="91440" bIns="0" rtlCol="0" anchor="b" anchorCtr="0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dirty="0"/>
          </a:p>
        </p:txBody>
      </p:sp>
      <p:sp>
        <p:nvSpPr>
          <p:cNvPr id="7" name="Title 2">
            <a:extLst>
              <a:ext uri="{FF2B5EF4-FFF2-40B4-BE49-F238E27FC236}">
                <a16:creationId xmlns:a16="http://schemas.microsoft.com/office/drawing/2014/main" id="{CD21A4D9-D625-8271-67BC-82E69242BFBF}"/>
              </a:ext>
            </a:extLst>
          </p:cNvPr>
          <p:cNvSpPr txBox="1">
            <a:spLocks/>
          </p:cNvSpPr>
          <p:nvPr/>
        </p:nvSpPr>
        <p:spPr>
          <a:xfrm>
            <a:off x="1042098" y="496364"/>
            <a:ext cx="10515600" cy="782357"/>
          </a:xfrm>
          <a:prstGeom prst="rect">
            <a:avLst/>
          </a:prstGeom>
        </p:spPr>
        <p:txBody>
          <a:bodyPr vert="horz" lIns="91440" tIns="45720" rIns="91440" bIns="0" rtlCol="0" anchor="b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/>
              <a:t>Input papers </a:t>
            </a:r>
          </a:p>
        </p:txBody>
      </p:sp>
    </p:spTree>
    <p:extLst>
      <p:ext uri="{BB962C8B-B14F-4D97-AF65-F5344CB8AC3E}">
        <p14:creationId xmlns:p14="http://schemas.microsoft.com/office/powerpoint/2010/main" val="17763332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Teacher education study 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43790" y="1442443"/>
            <a:ext cx="3121244" cy="4561316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50305" y="1369004"/>
            <a:ext cx="3621078" cy="4634755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263316" y="6107545"/>
            <a:ext cx="8325852" cy="9157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hlinkClick r:id="rId5"/>
              </a:rPr>
              <a:t>https://op.europa.eu/en/publication-detail/-/</a:t>
            </a:r>
            <a:r>
              <a:rPr lang="en-GB" dirty="0" smtClean="0">
                <a:hlinkClick r:id="rId5"/>
              </a:rPr>
              <a:t>publication/17ee0858-c79a-11ed-a05c-01aa75ed71a1/language-en/format-PDF/source-286625241</a:t>
            </a:r>
            <a:endParaRPr lang="en-GB" dirty="0" smtClean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203765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EC colour scheme">
      <a:dk1>
        <a:srgbClr val="4D4D4D"/>
      </a:dk1>
      <a:lt1>
        <a:srgbClr val="FFFFFF"/>
      </a:lt1>
      <a:dk2>
        <a:srgbClr val="034EA2"/>
      </a:dk2>
      <a:lt2>
        <a:srgbClr val="D3E8F9"/>
      </a:lt2>
      <a:accent1>
        <a:srgbClr val="1E858B"/>
      </a:accent1>
      <a:accent2>
        <a:srgbClr val="4BC5DE"/>
      </a:accent2>
      <a:accent3>
        <a:srgbClr val="1EC08A"/>
      </a:accent3>
      <a:accent4>
        <a:srgbClr val="ED8D2F"/>
      </a:accent4>
      <a:accent5>
        <a:srgbClr val="FFC000"/>
      </a:accent5>
      <a:accent6>
        <a:srgbClr val="E76C53"/>
      </a:accent6>
      <a:hlink>
        <a:srgbClr val="0563C1"/>
      </a:hlink>
      <a:folHlink>
        <a:srgbClr val="24337E"/>
      </a:folHlink>
    </a:clrScheme>
    <a:fontScheme name="Custom 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EC_Presentation.pptx" id="{DF0E4C23-23CF-4CA0-B78D-4EE4E4812529}" vid="{A275074F-6DFA-4FBF-AA5C-38C3649C393F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EC colour scheme">
    <a:dk1>
      <a:srgbClr val="4D4D4D"/>
    </a:dk1>
    <a:lt1>
      <a:srgbClr val="FFFFFF"/>
    </a:lt1>
    <a:dk2>
      <a:srgbClr val="034EA2"/>
    </a:dk2>
    <a:lt2>
      <a:srgbClr val="D3E8F9"/>
    </a:lt2>
    <a:accent1>
      <a:srgbClr val="1E858B"/>
    </a:accent1>
    <a:accent2>
      <a:srgbClr val="4BC5DE"/>
    </a:accent2>
    <a:accent3>
      <a:srgbClr val="1EC08A"/>
    </a:accent3>
    <a:accent4>
      <a:srgbClr val="ED8D2F"/>
    </a:accent4>
    <a:accent5>
      <a:srgbClr val="FFC000"/>
    </a:accent5>
    <a:accent6>
      <a:srgbClr val="E76C53"/>
    </a:accent6>
    <a:hlink>
      <a:srgbClr val="0563C1"/>
    </a:hlink>
    <a:folHlink>
      <a:srgbClr val="24337E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302F79B5BE87D40B73359BB004DC9B5" ma:contentTypeVersion="17" ma:contentTypeDescription="Create a new document." ma:contentTypeScope="" ma:versionID="df91b42384f9acd0dc9c7b2b0ca5a4fb">
  <xsd:schema xmlns:xsd="http://www.w3.org/2001/XMLSchema" xmlns:xs="http://www.w3.org/2001/XMLSchema" xmlns:p="http://schemas.microsoft.com/office/2006/metadata/properties" xmlns:ns2="99a2c2c3-fdcf-4e63-9c12-39b3de610a76" xmlns:ns3="a20aa909-956d-4941-9e8e-d4bf2c5fe97e" xmlns:ns4="985ec44e-1bab-4c0b-9df0-6ba128686fc9" targetNamespace="http://schemas.microsoft.com/office/2006/metadata/properties" ma:root="true" ma:fieldsID="5bdeaf74bd075ed71d0bb4235c38229e" ns2:_="" ns3:_="" ns4:_="">
    <xsd:import namespace="99a2c2c3-fdcf-4e63-9c12-39b3de610a76"/>
    <xsd:import namespace="a20aa909-956d-4941-9e8e-d4bf2c5fe97e"/>
    <xsd:import namespace="985ec44e-1bab-4c0b-9df0-6ba128686fc9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Location" minOccurs="0"/>
                <xsd:element ref="ns3:SharedWithUsers" minOccurs="0"/>
                <xsd:element ref="ns3:SharedWithDetails" minOccurs="0"/>
                <xsd:element ref="ns2:Dateandtime" minOccurs="0"/>
                <xsd:element ref="ns2:MediaLengthInSeconds" minOccurs="0"/>
                <xsd:element ref="ns2:lcf76f155ced4ddcb4097134ff3c332f" minOccurs="0"/>
                <xsd:element ref="ns4:TaxCatchAll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9a2c2c3-fdcf-4e63-9c12-39b3de610a7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Dateandtime" ma:index="20" nillable="true" ma:displayName="Date and time" ma:format="DateOnly" ma:internalName="Dateandtime">
      <xsd:simpleType>
        <xsd:restriction base="dms:DateTime"/>
      </xsd:simpleType>
    </xsd:element>
    <xsd:element name="MediaLengthInSeconds" ma:index="21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3" nillable="true" ma:taxonomy="true" ma:internalName="lcf76f155ced4ddcb4097134ff3c332f" ma:taxonomyFieldName="MediaServiceImageTags" ma:displayName="Image Tags" ma:readOnly="false" ma:fieldId="{5cf76f15-5ced-4ddc-b409-7134ff3c332f}" ma:taxonomyMulti="true" ma:sspId="78175662-8596-484a-92c7-351d01561e22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20aa909-956d-4941-9e8e-d4bf2c5fe97e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85ec44e-1bab-4c0b-9df0-6ba128686fc9" elementFormDefault="qualified">
    <xsd:import namespace="http://schemas.microsoft.com/office/2006/documentManagement/types"/>
    <xsd:import namespace="http://schemas.microsoft.com/office/infopath/2007/PartnerControls"/>
    <xsd:element name="TaxCatchAll" ma:index="24" nillable="true" ma:displayName="Taxonomy Catch All Column" ma:hidden="true" ma:list="{cb577e23-b539-4cbb-a753-31a04c3d9a02}" ma:internalName="TaxCatchAll" ma:showField="CatchAllData" ma:web="a20aa909-956d-4941-9e8e-d4bf2c5fe97e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Dateandtime xmlns="99a2c2c3-fdcf-4e63-9c12-39b3de610a76" xsi:nil="true"/>
    <TaxCatchAll xmlns="985ec44e-1bab-4c0b-9df0-6ba128686fc9" xsi:nil="true"/>
    <lcf76f155ced4ddcb4097134ff3c332f xmlns="99a2c2c3-fdcf-4e63-9c12-39b3de610a76">
      <Terms xmlns="http://schemas.microsoft.com/office/infopath/2007/PartnerControls"/>
    </lcf76f155ced4ddcb4097134ff3c332f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9F3D828B-A784-4F75-931C-8B1FC80C7DA4}"/>
</file>

<file path=customXml/itemProps2.xml><?xml version="1.0" encoding="utf-8"?>
<ds:datastoreItem xmlns:ds="http://schemas.openxmlformats.org/officeDocument/2006/customXml" ds:itemID="{1FF87431-2774-4E17-BE38-8A579357848D}">
  <ds:schemaRefs>
    <ds:schemaRef ds:uri="http://schemas.microsoft.com/office/infopath/2007/PartnerControls"/>
    <ds:schemaRef ds:uri="http://purl.org/dc/elements/1.1/"/>
    <ds:schemaRef ds:uri="http://schemas.microsoft.com/office/2006/metadata/properties"/>
    <ds:schemaRef ds:uri="http://purl.org/dc/terms/"/>
    <ds:schemaRef ds:uri="b29b9b01-a41b-4cdd-ba34-21bb9c415350"/>
    <ds:schemaRef ds:uri="http://schemas.microsoft.com/office/2006/documentManagement/types"/>
    <ds:schemaRef ds:uri="http://schemas.openxmlformats.org/package/2006/metadata/core-properties"/>
    <ds:schemaRef ds:uri="http://www.w3.org/XML/1998/namespace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4B1CAF70-02D1-4551-A536-63581F6A8097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12539</TotalTime>
  <Words>276</Words>
  <Application>Microsoft Office PowerPoint</Application>
  <PresentationFormat>Widescreen</PresentationFormat>
  <Paragraphs>79</Paragraphs>
  <Slides>15</Slides>
  <Notes>15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1" baseType="lpstr">
      <vt:lpstr>Arial</vt:lpstr>
      <vt:lpstr>Calibri</vt:lpstr>
      <vt:lpstr>Roboto</vt:lpstr>
      <vt:lpstr>Times New Roman</vt:lpstr>
      <vt:lpstr>Verdana</vt:lpstr>
      <vt:lpstr>Office Theme</vt:lpstr>
      <vt:lpstr> Learning for sustainability: policy overview </vt:lpstr>
      <vt:lpstr>European Education Area </vt:lpstr>
      <vt:lpstr>Council Recommendation</vt:lpstr>
      <vt:lpstr>EU Working Group: Learning for Sustainability </vt:lpstr>
      <vt:lpstr>PowerPoint Presentation</vt:lpstr>
      <vt:lpstr>PowerPoint Presentation</vt:lpstr>
      <vt:lpstr>PowerPoint Presentation</vt:lpstr>
      <vt:lpstr>PowerPoint Presentation</vt:lpstr>
      <vt:lpstr>Teacher education study </vt:lpstr>
      <vt:lpstr>PowerPoint Presentation</vt:lpstr>
      <vt:lpstr>GreenComp – sustainability competences</vt:lpstr>
      <vt:lpstr>Education for Climate Coalition </vt:lpstr>
      <vt:lpstr>Erasmus+ programme </vt:lpstr>
      <vt:lpstr>Erasmus+ Teacher Academies </vt:lpstr>
      <vt:lpstr>PowerPoint Presentation</vt:lpstr>
    </vt:vector>
  </TitlesOfParts>
  <Company>European Commission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JOHN Yvonne (COMM)</dc:creator>
  <cp:lastModifiedBy>HODSON Deirdre (EAC)</cp:lastModifiedBy>
  <cp:revision>356</cp:revision>
  <dcterms:created xsi:type="dcterms:W3CDTF">2019-08-09T12:06:42Z</dcterms:created>
  <dcterms:modified xsi:type="dcterms:W3CDTF">2023-05-24T11:14:43Z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0x01010021D7CDCA61137D46922835CA98C0641D</vt:lpwstr>
  </property>
  <property fmtid="{D5CDD505-2E9C-101B-9397-08002B2CF9AE}" pid="3" name="MSIP_Label_6bd9ddd1-4d20-43f6-abfa-fc3c07406f94_Enabled">
    <vt:lpwstr>true</vt:lpwstr>
  </property>
  <property fmtid="{D5CDD505-2E9C-101B-9397-08002B2CF9AE}" pid="4" name="MSIP_Label_6bd9ddd1-4d20-43f6-abfa-fc3c07406f94_SetDate">
    <vt:lpwstr>2022-06-29T07:54:22Z</vt:lpwstr>
  </property>
  <property fmtid="{D5CDD505-2E9C-101B-9397-08002B2CF9AE}" pid="5" name="MSIP_Label_6bd9ddd1-4d20-43f6-abfa-fc3c07406f94_Method">
    <vt:lpwstr>Standard</vt:lpwstr>
  </property>
  <property fmtid="{D5CDD505-2E9C-101B-9397-08002B2CF9AE}" pid="6" name="MSIP_Label_6bd9ddd1-4d20-43f6-abfa-fc3c07406f94_Name">
    <vt:lpwstr>Commission Use</vt:lpwstr>
  </property>
  <property fmtid="{D5CDD505-2E9C-101B-9397-08002B2CF9AE}" pid="7" name="MSIP_Label_6bd9ddd1-4d20-43f6-abfa-fc3c07406f94_SiteId">
    <vt:lpwstr>b24c8b06-522c-46fe-9080-70926f8dddb1</vt:lpwstr>
  </property>
  <property fmtid="{D5CDD505-2E9C-101B-9397-08002B2CF9AE}" pid="8" name="MSIP_Label_6bd9ddd1-4d20-43f6-abfa-fc3c07406f94_ActionId">
    <vt:lpwstr>9d3875c2-23ca-4da3-a559-ebf1f1eb5918</vt:lpwstr>
  </property>
  <property fmtid="{D5CDD505-2E9C-101B-9397-08002B2CF9AE}" pid="9" name="MSIP_Label_6bd9ddd1-4d20-43f6-abfa-fc3c07406f94_ContentBits">
    <vt:lpwstr>0</vt:lpwstr>
  </property>
  <property fmtid="{D5CDD505-2E9C-101B-9397-08002B2CF9AE}" pid="10" name="MediaServiceImageTags">
    <vt:lpwstr/>
  </property>
</Properties>
</file>