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4"/>
  </p:sldMasterIdLst>
  <p:notesMasterIdLst>
    <p:notesMasterId r:id="rId14"/>
  </p:notesMasterIdLst>
  <p:sldIdLst>
    <p:sldId id="256" r:id="rId5"/>
    <p:sldId id="362" r:id="rId6"/>
    <p:sldId id="363" r:id="rId7"/>
    <p:sldId id="369" r:id="rId8"/>
    <p:sldId id="375" r:id="rId9"/>
    <p:sldId id="372" r:id="rId10"/>
    <p:sldId id="373" r:id="rId11"/>
    <p:sldId id="374" r:id="rId12"/>
    <p:sldId id="371" r:id="rId1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" userDrawn="1">
          <p15:clr>
            <a:srgbClr val="A4A3A4"/>
          </p15:clr>
        </p15:guide>
        <p15:guide id="2" pos="59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99"/>
    <a:srgbClr val="BFBFBF"/>
    <a:srgbClr val="3333FF"/>
    <a:srgbClr val="007FDE"/>
    <a:srgbClr val="008000"/>
    <a:srgbClr val="385D8A"/>
    <a:srgbClr val="D9D9D9"/>
    <a:srgbClr val="FFFF5D"/>
    <a:srgbClr val="C00000"/>
    <a:srgbClr val="CFBA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86" autoAdjust="0"/>
    <p:restoredTop sz="94660"/>
  </p:normalViewPr>
  <p:slideViewPr>
    <p:cSldViewPr>
      <p:cViewPr varScale="1">
        <p:scale>
          <a:sx n="82" d="100"/>
          <a:sy n="82" d="100"/>
        </p:scale>
        <p:origin x="1670" y="72"/>
      </p:cViewPr>
      <p:guideLst>
        <p:guide orient="horz" pos="300"/>
        <p:guide pos="59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stantin Glukhenkiy" userId="24b49d37-c936-4e44-8fab-4bfac34f62f4" providerId="ADAL" clId="{3551ADA5-56CB-4ADC-9376-09B1D2289534}"/>
    <pc:docChg chg="modSld">
      <pc:chgData name="Konstantin Glukhenkiy" userId="24b49d37-c936-4e44-8fab-4bfac34f62f4" providerId="ADAL" clId="{3551ADA5-56CB-4ADC-9376-09B1D2289534}" dt="2022-04-18T15:32:49.264" v="4" actId="13926"/>
      <pc:docMkLst>
        <pc:docMk/>
      </pc:docMkLst>
      <pc:sldChg chg="modSp mod">
        <pc:chgData name="Konstantin Glukhenkiy" userId="24b49d37-c936-4e44-8fab-4bfac34f62f4" providerId="ADAL" clId="{3551ADA5-56CB-4ADC-9376-09B1D2289534}" dt="2022-04-18T15:32:49.264" v="4" actId="13926"/>
        <pc:sldMkLst>
          <pc:docMk/>
          <pc:sldMk cId="0" sldId="256"/>
        </pc:sldMkLst>
        <pc:spChg chg="mod">
          <ac:chgData name="Konstantin Glukhenkiy" userId="24b49d37-c936-4e44-8fab-4bfac34f62f4" providerId="ADAL" clId="{3551ADA5-56CB-4ADC-9376-09B1D2289534}" dt="2022-04-18T15:32:49.264" v="4" actId="13926"/>
          <ac:spMkLst>
            <pc:docMk/>
            <pc:sldMk cId="0" sldId="256"/>
            <ac:spMk id="9" creationId="{00000000-0000-0000-0000-000000000000}"/>
          </ac:spMkLst>
        </pc:spChg>
      </pc:sldChg>
    </pc:docChg>
  </pc:docChgLst>
  <pc:docChgLst>
    <pc:chgData name="Konstantin Glukhenkiy" userId="24b49d37-c936-4e44-8fab-4bfac34f62f4" providerId="ADAL" clId="{B7CED563-41BC-4D1A-B60E-0902609780E4}"/>
    <pc:docChg chg="modSld">
      <pc:chgData name="Konstantin Glukhenkiy" userId="24b49d37-c936-4e44-8fab-4bfac34f62f4" providerId="ADAL" clId="{B7CED563-41BC-4D1A-B60E-0902609780E4}" dt="2021-10-18T12:14:43.984" v="3" actId="6549"/>
      <pc:docMkLst>
        <pc:docMk/>
      </pc:docMkLst>
      <pc:sldChg chg="modSp mod">
        <pc:chgData name="Konstantin Glukhenkiy" userId="24b49d37-c936-4e44-8fab-4bfac34f62f4" providerId="ADAL" clId="{B7CED563-41BC-4D1A-B60E-0902609780E4}" dt="2021-10-18T12:14:43.984" v="3" actId="6549"/>
        <pc:sldMkLst>
          <pc:docMk/>
          <pc:sldMk cId="0" sldId="256"/>
        </pc:sldMkLst>
        <pc:spChg chg="mod">
          <ac:chgData name="Konstantin Glukhenkiy" userId="24b49d37-c936-4e44-8fab-4bfac34f62f4" providerId="ADAL" clId="{B7CED563-41BC-4D1A-B60E-0902609780E4}" dt="2021-10-18T12:14:43.984" v="3" actId="6549"/>
          <ac:spMkLst>
            <pc:docMk/>
            <pc:sldMk cId="0" sldId="256"/>
            <ac:spMk id="9" creationId="{00000000-0000-0000-0000-000000000000}"/>
          </ac:spMkLst>
        </pc:spChg>
      </pc:sldChg>
    </pc:docChg>
  </pc:docChgLst>
  <pc:docChgLst>
    <pc:chgData name="Konstantin Glukhenkiy" userId="24b49d37-c936-4e44-8fab-4bfac34f62f4" providerId="ADAL" clId="{50E54717-3A24-4A06-9052-8E0FDFCF999A}"/>
    <pc:docChg chg="modSld">
      <pc:chgData name="Konstantin Glukhenkiy" userId="24b49d37-c936-4e44-8fab-4bfac34f62f4" providerId="ADAL" clId="{50E54717-3A24-4A06-9052-8E0FDFCF999A}" dt="2021-04-14T17:30:23.191" v="3" actId="6549"/>
      <pc:docMkLst>
        <pc:docMk/>
      </pc:docMkLst>
      <pc:sldChg chg="modSp mod">
        <pc:chgData name="Konstantin Glukhenkiy" userId="24b49d37-c936-4e44-8fab-4bfac34f62f4" providerId="ADAL" clId="{50E54717-3A24-4A06-9052-8E0FDFCF999A}" dt="2021-04-14T17:30:23.191" v="3" actId="6549"/>
        <pc:sldMkLst>
          <pc:docMk/>
          <pc:sldMk cId="0" sldId="256"/>
        </pc:sldMkLst>
        <pc:spChg chg="mod">
          <ac:chgData name="Konstantin Glukhenkiy" userId="24b49d37-c936-4e44-8fab-4bfac34f62f4" providerId="ADAL" clId="{50E54717-3A24-4A06-9052-8E0FDFCF999A}" dt="2021-04-14T17:30:23.191" v="3" actId="6549"/>
          <ac:spMkLst>
            <pc:docMk/>
            <pc:sldMk cId="0" sldId="256"/>
            <ac:spMk id="9" creationId="{00000000-0000-0000-0000-000000000000}"/>
          </ac:spMkLst>
        </pc:spChg>
      </pc:sldChg>
    </pc:docChg>
  </pc:docChgLst>
  <pc:docChgLst>
    <pc:chgData name="Konstantin Glukhenkiy" userId="24b49d37-c936-4e44-8fab-4bfac34f62f4" providerId="ADAL" clId="{300E177D-610A-4318-A8DE-2E522B411038}"/>
    <pc:docChg chg="modSld">
      <pc:chgData name="Konstantin Glukhenkiy" userId="24b49d37-c936-4e44-8fab-4bfac34f62f4" providerId="ADAL" clId="{300E177D-610A-4318-A8DE-2E522B411038}" dt="2023-04-14T07:21:36.846" v="3" actId="6549"/>
      <pc:docMkLst>
        <pc:docMk/>
      </pc:docMkLst>
      <pc:sldChg chg="modSp mod">
        <pc:chgData name="Konstantin Glukhenkiy" userId="24b49d37-c936-4e44-8fab-4bfac34f62f4" providerId="ADAL" clId="{300E177D-610A-4318-A8DE-2E522B411038}" dt="2023-04-14T07:21:36.846" v="3" actId="6549"/>
        <pc:sldMkLst>
          <pc:docMk/>
          <pc:sldMk cId="0" sldId="256"/>
        </pc:sldMkLst>
        <pc:spChg chg="mod">
          <ac:chgData name="Konstantin Glukhenkiy" userId="24b49d37-c936-4e44-8fab-4bfac34f62f4" providerId="ADAL" clId="{300E177D-610A-4318-A8DE-2E522B411038}" dt="2023-04-14T07:21:36.846" v="3" actId="6549"/>
          <ac:spMkLst>
            <pc:docMk/>
            <pc:sldMk cId="0" sldId="256"/>
            <ac:spMk id="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17061-29D0-42DA-837C-1ADC46FB4778}" type="datetimeFigureOut">
              <a:rPr lang="en-GB" smtClean="0"/>
              <a:pPr/>
              <a:t>14/04/2023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E66AF-0F9C-4791-B29F-24A818E4221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275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dirty="0"/>
              <a:t>A complete package of 12 </a:t>
            </a:r>
            <a:r>
              <a:rPr lang="it-IT" sz="1200" dirty="0" err="1"/>
              <a:t>documents</a:t>
            </a:r>
            <a:r>
              <a:rPr lang="it-IT" sz="1200" dirty="0"/>
              <a:t> </a:t>
            </a:r>
            <a:r>
              <a:rPr lang="it-IT" sz="1200" dirty="0" err="1"/>
              <a:t>will</a:t>
            </a:r>
            <a:r>
              <a:rPr lang="it-IT" sz="1200" dirty="0"/>
              <a:t> be </a:t>
            </a:r>
            <a:r>
              <a:rPr lang="it-IT" sz="1200" dirty="0" err="1"/>
              <a:t>discussed</a:t>
            </a:r>
            <a:r>
              <a:rPr lang="it-IT" sz="1200" dirty="0"/>
              <a:t> at GRE-85 in </a:t>
            </a:r>
            <a:r>
              <a:rPr lang="it-IT" sz="1200" dirty="0" err="1"/>
              <a:t>October</a:t>
            </a:r>
            <a:r>
              <a:rPr lang="it-IT" sz="1200" dirty="0"/>
              <a:t> 2021. </a:t>
            </a:r>
            <a:r>
              <a:rPr lang="it-IT" sz="1200" dirty="0" err="1"/>
              <a:t>This</a:t>
            </a:r>
            <a:r>
              <a:rPr lang="it-IT" sz="1200" dirty="0"/>
              <a:t> </a:t>
            </a:r>
            <a:r>
              <a:rPr lang="it-IT" sz="1200" dirty="0" err="1"/>
              <a:t>will</a:t>
            </a:r>
            <a:r>
              <a:rPr lang="it-IT" sz="1200" dirty="0"/>
              <a:t> include: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1200" dirty="0"/>
              <a:t>a </a:t>
            </a:r>
            <a:r>
              <a:rPr lang="it-IT" sz="1200" u="sng" dirty="0" err="1"/>
              <a:t>presentation</a:t>
            </a:r>
            <a:r>
              <a:rPr lang="it-IT" sz="1200" dirty="0"/>
              <a:t> of the </a:t>
            </a:r>
            <a:r>
              <a:rPr lang="it-IT" sz="1200" dirty="0" err="1"/>
              <a:t>main</a:t>
            </a:r>
            <a:r>
              <a:rPr lang="it-IT" sz="1200" dirty="0"/>
              <a:t> </a:t>
            </a:r>
            <a:r>
              <a:rPr lang="it-IT" sz="1200" dirty="0" err="1"/>
              <a:t>changes</a:t>
            </a:r>
            <a:r>
              <a:rPr lang="it-IT" sz="1200" dirty="0"/>
              <a:t> (3 </a:t>
            </a:r>
            <a:r>
              <a:rPr lang="it-IT" sz="1200" dirty="0" err="1"/>
              <a:t>informal</a:t>
            </a:r>
            <a:r>
              <a:rPr lang="it-IT" sz="1200" dirty="0"/>
              <a:t> </a:t>
            </a:r>
            <a:r>
              <a:rPr lang="it-IT" sz="1200" dirty="0" err="1"/>
              <a:t>documents</a:t>
            </a:r>
            <a:r>
              <a:rPr lang="it-IT" sz="1200" dirty="0"/>
              <a:t>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1200" dirty="0"/>
              <a:t>a </a:t>
            </a:r>
            <a:r>
              <a:rPr lang="it-IT" sz="1200" u="sng" dirty="0" err="1"/>
              <a:t>consolidated</a:t>
            </a:r>
            <a:r>
              <a:rPr lang="it-IT" sz="1200" u="sng" dirty="0"/>
              <a:t> text</a:t>
            </a:r>
            <a:r>
              <a:rPr lang="it-IT" sz="1200" dirty="0"/>
              <a:t> for </a:t>
            </a:r>
            <a:r>
              <a:rPr lang="it-IT" sz="1200" dirty="0" err="1"/>
              <a:t>each</a:t>
            </a:r>
            <a:r>
              <a:rPr lang="it-IT" sz="1200" dirty="0"/>
              <a:t> of the draft 01 </a:t>
            </a:r>
            <a:r>
              <a:rPr lang="it-IT" sz="1200" dirty="0" err="1"/>
              <a:t>series</a:t>
            </a:r>
            <a:r>
              <a:rPr lang="it-IT" sz="1200" dirty="0"/>
              <a:t> of </a:t>
            </a:r>
            <a:r>
              <a:rPr lang="it-IT" sz="1200" dirty="0" err="1"/>
              <a:t>amendments</a:t>
            </a:r>
            <a:r>
              <a:rPr lang="it-IT" sz="1200" dirty="0"/>
              <a:t> to the new device </a:t>
            </a:r>
            <a:r>
              <a:rPr lang="it-IT" sz="1200" dirty="0" err="1"/>
              <a:t>Regulations</a:t>
            </a:r>
            <a:r>
              <a:rPr lang="it-IT" sz="1200" dirty="0"/>
              <a:t> No. 148, 149 and 150 (3 </a:t>
            </a:r>
            <a:r>
              <a:rPr lang="it-IT" sz="1200" dirty="0" err="1"/>
              <a:t>formal</a:t>
            </a:r>
            <a:r>
              <a:rPr lang="it-IT" sz="1200" dirty="0"/>
              <a:t> </a:t>
            </a:r>
            <a:r>
              <a:rPr lang="it-IT" sz="1200" dirty="0" err="1"/>
              <a:t>proposals</a:t>
            </a:r>
            <a:r>
              <a:rPr lang="it-IT" sz="1200" dirty="0"/>
              <a:t>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1200" dirty="0" err="1"/>
              <a:t>all</a:t>
            </a:r>
            <a:r>
              <a:rPr lang="it-IT" sz="1200" dirty="0"/>
              <a:t> the </a:t>
            </a:r>
            <a:r>
              <a:rPr lang="it-IT" sz="1200" u="sng" dirty="0" err="1"/>
              <a:t>installation</a:t>
            </a:r>
            <a:r>
              <a:rPr lang="it-IT" sz="1200" u="sng" dirty="0"/>
              <a:t> </a:t>
            </a:r>
            <a:r>
              <a:rPr lang="it-IT" sz="1200" u="sng" dirty="0" err="1"/>
              <a:t>Regulations</a:t>
            </a:r>
            <a:r>
              <a:rPr lang="it-IT" sz="1200" dirty="0"/>
              <a:t> (R48, R53, R74, R86) </a:t>
            </a:r>
            <a:r>
              <a:rPr lang="it-IT" sz="1200" dirty="0" err="1"/>
              <a:t>will</a:t>
            </a:r>
            <a:r>
              <a:rPr lang="it-IT" sz="1200" dirty="0"/>
              <a:t> be </a:t>
            </a:r>
            <a:r>
              <a:rPr lang="it-IT" sz="1200" dirty="0" err="1"/>
              <a:t>amended</a:t>
            </a:r>
            <a:r>
              <a:rPr lang="it-IT" sz="1200" dirty="0"/>
              <a:t> to introduce </a:t>
            </a:r>
            <a:r>
              <a:rPr lang="en-US" sz="1200" dirty="0"/>
              <a:t>references to the headlamp Classes in the 01 series of amendments to Regulation No. 149 (6 </a:t>
            </a:r>
            <a:r>
              <a:rPr lang="it-IT" sz="1200" dirty="0" err="1"/>
              <a:t>formal</a:t>
            </a:r>
            <a:r>
              <a:rPr lang="it-IT" sz="1200" dirty="0"/>
              <a:t> </a:t>
            </a:r>
            <a:r>
              <a:rPr lang="it-IT" sz="1200" dirty="0" err="1"/>
              <a:t>proposals</a:t>
            </a:r>
            <a:r>
              <a:rPr lang="it-IT" sz="1200" dirty="0"/>
              <a:t>)</a:t>
            </a:r>
            <a:endParaRPr lang="en-US" sz="1200" dirty="0"/>
          </a:p>
          <a:p>
            <a:endParaRPr lang="en-US" sz="1200" dirty="0"/>
          </a:p>
          <a:p>
            <a:r>
              <a:rPr lang="en-US" sz="1400" b="1" dirty="0"/>
              <a:t>This has been a </a:t>
            </a:r>
            <a:r>
              <a:rPr lang="en-US" sz="1400" b="1" u="sng" dirty="0"/>
              <a:t>huge challenge</a:t>
            </a:r>
            <a:r>
              <a:rPr lang="en-US" sz="1400" b="1" dirty="0"/>
              <a:t> for GTB and its WGs which have heavily contributed to this work since “</a:t>
            </a:r>
            <a:r>
              <a:rPr lang="en-US" sz="1400" b="1" i="1" dirty="0"/>
              <a:t>Day #1</a:t>
            </a:r>
            <a:r>
              <a:rPr lang="en-US" sz="1400" b="1" dirty="0"/>
              <a:t>”</a:t>
            </a:r>
            <a:endParaRPr lang="it-IT" sz="1400" b="1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4B2BEB-B4E2-454F-9C2B-D9206C4E176F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9226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3EACA65-2318-4174-8B10-9722A79B079A}" type="datetime1">
              <a:rPr lang="en-US" smtClean="0"/>
              <a:pPr/>
              <a:t>14-Apr-23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A6D7D5D7-8D87-4C88-B4AF-77A42D3C1328}" type="datetime1">
              <a:rPr lang="en-US" smtClean="0"/>
              <a:pPr/>
              <a:t>14-Apr-23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DBD58FA-EB56-4EE0-9BFD-98D4B9CCB4CC}" type="datetime1">
              <a:rPr lang="en-US" smtClean="0"/>
              <a:pPr/>
              <a:t>14-Apr-23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0B0FCC04-EC3D-4E6B-AD81-1DF37B27759C}" type="datetime1">
              <a:rPr lang="en-US" smtClean="0"/>
              <a:pPr/>
              <a:t>14-Apr-23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41AF8EA0-E1EB-4B20-A35C-ADCCA5729635}" type="datetime1">
              <a:rPr lang="en-US" smtClean="0"/>
              <a:pPr/>
              <a:t>14-Apr-23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B6B2AD76-A556-4523-8570-450EB627BD62}" type="datetime1">
              <a:rPr lang="en-US" smtClean="0"/>
              <a:pPr/>
              <a:t>14-Apr-23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6A5C706-E577-4CF8-9FF3-F25BC2587FD3}" type="datetime1">
              <a:rPr lang="en-US" smtClean="0"/>
              <a:pPr/>
              <a:t>14-Apr-23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01F8015-AB84-41BA-BA3F-C04550702BEF}" type="datetime1">
              <a:rPr lang="en-US" smtClean="0"/>
              <a:pPr/>
              <a:t>14-Apr-23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iki.unece.org/pages/viewpage.action?pageId=113345289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961080" y="213610"/>
            <a:ext cx="37354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Informal </a:t>
            </a:r>
            <a:r>
              <a:rPr lang="en-GB"/>
              <a:t>document GRE-88-07 </a:t>
            </a:r>
            <a:endParaRPr lang="en-GB" dirty="0"/>
          </a:p>
          <a:p>
            <a:r>
              <a:rPr lang="en-GB" dirty="0"/>
              <a:t>(88</a:t>
            </a:r>
            <a:r>
              <a:rPr lang="en-GB" baseline="30000" dirty="0"/>
              <a:t>th</a:t>
            </a:r>
            <a:r>
              <a:rPr lang="en-GB" dirty="0"/>
              <a:t> GRE, 25-28 April 2023, </a:t>
            </a:r>
          </a:p>
          <a:p>
            <a:r>
              <a:rPr lang="en-GB" dirty="0"/>
              <a:t>agenda item 4)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24608" y="327986"/>
            <a:ext cx="31593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 Transmitted by GRE-IWG SLR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064568" y="2499891"/>
            <a:ext cx="7772400" cy="1145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Simplification of the UN Lighting and Light-</a:t>
            </a:r>
            <a:r>
              <a:rPr kumimoji="0" lang="en-US" alt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signalling</a:t>
            </a:r>
            <a:r>
              <a:rPr kumimoji="0" lang="en-US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 Regulations</a:t>
            </a:r>
            <a:endParaRPr kumimoji="0" lang="it-IT" altLang="en-U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/>
              <a:ea typeface="+mj-ea"/>
              <a:cs typeface="+mj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776536" y="4723904"/>
            <a:ext cx="8280920" cy="1225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b="1" kern="0" dirty="0">
                <a:solidFill>
                  <a:srgbClr val="FF0000"/>
                </a:solidFill>
                <a:latin typeface="Tahoma"/>
              </a:rPr>
              <a:t>Progress report</a:t>
            </a:r>
          </a:p>
          <a:p>
            <a:pPr eaLnBrk="1" hangingPunct="1"/>
            <a:r>
              <a:rPr lang="en-US" altLang="en-US" b="1" kern="0" dirty="0">
                <a:solidFill>
                  <a:srgbClr val="FF0000"/>
                </a:solidFill>
                <a:latin typeface="Tahoma"/>
              </a:rPr>
              <a:t>to GRE-88</a:t>
            </a:r>
          </a:p>
        </p:txBody>
      </p:sp>
      <p:grpSp>
        <p:nvGrpSpPr>
          <p:cNvPr id="12" name="Group 45">
            <a:extLst>
              <a:ext uri="{FF2B5EF4-FFF2-40B4-BE49-F238E27FC236}">
                <a16:creationId xmlns:a16="http://schemas.microsoft.com/office/drawing/2014/main" id="{DF4CEBCA-EDCC-44BB-89A6-12B5449232BD}"/>
              </a:ext>
            </a:extLst>
          </p:cNvPr>
          <p:cNvGrpSpPr/>
          <p:nvPr/>
        </p:nvGrpSpPr>
        <p:grpSpPr>
          <a:xfrm>
            <a:off x="209505" y="220089"/>
            <a:ext cx="576000" cy="585125"/>
            <a:chOff x="689880" y="173403"/>
            <a:chExt cx="576000" cy="585125"/>
          </a:xfrm>
        </p:grpSpPr>
        <p:sp>
          <p:nvSpPr>
            <p:cNvPr id="13" name="CustomShape 4">
              <a:extLst>
                <a:ext uri="{FF2B5EF4-FFF2-40B4-BE49-F238E27FC236}">
                  <a16:creationId xmlns:a16="http://schemas.microsoft.com/office/drawing/2014/main" id="{74974B84-20FA-46DF-84AF-DE74E6DECC81}"/>
                </a:ext>
              </a:extLst>
            </p:cNvPr>
            <p:cNvSpPr/>
            <p:nvPr/>
          </p:nvSpPr>
          <p:spPr>
            <a:xfrm>
              <a:off x="723608" y="173403"/>
              <a:ext cx="540000" cy="540000"/>
            </a:xfrm>
            <a:prstGeom prst="roundRect">
              <a:avLst>
                <a:gd name="adj" fmla="val 16667"/>
              </a:avLst>
            </a:prstGeom>
            <a:solidFill>
              <a:schemeClr val="tx1">
                <a:lumMod val="75000"/>
                <a:lumOff val="25000"/>
              </a:schemeClr>
            </a:solidFill>
            <a:ln w="38160">
              <a:solidFill>
                <a:schemeClr val="accent1">
                  <a:lumMod val="60000"/>
                  <a:lumOff val="40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it-IT"/>
            </a:p>
          </p:txBody>
        </p:sp>
        <p:sp>
          <p:nvSpPr>
            <p:cNvPr id="14" name="CustomShape 5">
              <a:extLst>
                <a:ext uri="{FF2B5EF4-FFF2-40B4-BE49-F238E27FC236}">
                  <a16:creationId xmlns:a16="http://schemas.microsoft.com/office/drawing/2014/main" id="{4F462318-955D-43CE-A4AB-E7CB92D05480}"/>
                </a:ext>
              </a:extLst>
            </p:cNvPr>
            <p:cNvSpPr/>
            <p:nvPr/>
          </p:nvSpPr>
          <p:spPr>
            <a:xfrm>
              <a:off x="689880" y="183734"/>
              <a:ext cx="576000" cy="574794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199"/>
                </a:lnSpc>
              </a:pPr>
              <a:r>
                <a:rPr lang="en-GB" sz="1600" b="1" strike="noStrike" spc="-1" dirty="0">
                  <a:solidFill>
                    <a:schemeClr val="bg1"/>
                  </a:solidFill>
                  <a:latin typeface="Courier New"/>
                  <a:ea typeface="DejaVu Sans"/>
                </a:rPr>
                <a:t>GRE</a:t>
              </a:r>
              <a:endParaRPr lang="en-GB" sz="1600" b="0" strike="noStrike" spc="-1" dirty="0">
                <a:solidFill>
                  <a:schemeClr val="bg1"/>
                </a:solidFill>
                <a:latin typeface="Arial"/>
              </a:endParaRPr>
            </a:p>
            <a:p>
              <a:pPr algn="ctr">
                <a:lnSpc>
                  <a:spcPts val="1199"/>
                </a:lnSpc>
              </a:pPr>
              <a:r>
                <a:rPr lang="en-GB" sz="1600" b="1" strike="noStrike" spc="-1" dirty="0">
                  <a:solidFill>
                    <a:schemeClr val="bg1"/>
                  </a:solidFill>
                  <a:latin typeface="Courier New"/>
                  <a:ea typeface="DejaVu Sans"/>
                </a:rPr>
                <a:t>IWG</a:t>
              </a:r>
              <a:endParaRPr lang="en-GB" sz="1600" b="0" strike="noStrike" spc="-1" dirty="0">
                <a:solidFill>
                  <a:schemeClr val="bg1"/>
                </a:solidFill>
                <a:latin typeface="Arial"/>
              </a:endParaRPr>
            </a:p>
            <a:p>
              <a:pPr algn="ctr">
                <a:lnSpc>
                  <a:spcPts val="1199"/>
                </a:lnSpc>
              </a:pPr>
              <a:r>
                <a:rPr lang="en-GB" sz="1600" b="1" strike="noStrike" spc="-1" dirty="0">
                  <a:solidFill>
                    <a:schemeClr val="bg1"/>
                  </a:solidFill>
                  <a:latin typeface="Courier New"/>
                  <a:ea typeface="DejaVu Sans"/>
                </a:rPr>
                <a:t>SLR</a:t>
              </a:r>
              <a:endParaRPr lang="en-GB" sz="1600" b="0" strike="noStrike" spc="-1" dirty="0">
                <a:solidFill>
                  <a:schemeClr val="bg1"/>
                </a:solidFill>
                <a:latin typeface="Arial"/>
              </a:endParaRPr>
            </a:p>
          </p:txBody>
        </p:sp>
      </p:grpSp>
      <p:sp>
        <p:nvSpPr>
          <p:cNvPr id="15" name="Segnaposto numero diapositiva 4">
            <a:extLst>
              <a:ext uri="{FF2B5EF4-FFF2-40B4-BE49-F238E27FC236}">
                <a16:creationId xmlns:a16="http://schemas.microsoft.com/office/drawing/2014/main" id="{9E9F3336-9B83-493C-BD19-DF4EB70D8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</p:spPr>
        <p:txBody>
          <a:bodyPr/>
          <a:lstStyle/>
          <a:p>
            <a:fld id="{EB606F99-AF4C-43D3-8DA9-0FC98A7A07D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>
            <a:extLst>
              <a:ext uri="{FF2B5EF4-FFF2-40B4-BE49-F238E27FC236}">
                <a16:creationId xmlns:a16="http://schemas.microsoft.com/office/drawing/2014/main" id="{04CEB132-8A02-47B7-AA8E-9885160A7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731" y="93771"/>
            <a:ext cx="9464537" cy="43811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87171" tIns="43585" rIns="87171" bIns="43585">
            <a:spAutoFit/>
          </a:bodyPr>
          <a:lstStyle/>
          <a:p>
            <a:pPr algn="ctr">
              <a:defRPr/>
            </a:pPr>
            <a:r>
              <a:rPr lang="en-US" sz="2275" b="1" dirty="0">
                <a:solidFill>
                  <a:srgbClr val="385D8A"/>
                </a:solidFill>
                <a:latin typeface="Tahoma" pitchFamily="34" charset="0"/>
              </a:rPr>
              <a:t>- Workload and meeting pace -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FA78CA5A-5ABA-4301-BB21-8F05E1EB2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055" y="531888"/>
            <a:ext cx="4252064" cy="64011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70826" tIns="35413" rIns="70826" bIns="35413">
            <a:spAutoFit/>
          </a:bodyPr>
          <a:lstStyle/>
          <a:p>
            <a:pPr marL="358404" fontAlgn="base">
              <a:spcAft>
                <a:spcPts val="176"/>
              </a:spcAft>
            </a:pPr>
            <a:endParaRPr lang="it-IT" sz="1138" b="1" dirty="0">
              <a:highlight>
                <a:srgbClr val="FFFF00"/>
              </a:highlight>
              <a:cs typeface="Tahoma" pitchFamily="34" charset="0"/>
            </a:endParaRPr>
          </a:p>
          <a:p>
            <a:pPr marL="871934" lvl="1" indent="-581720" fontAlgn="base">
              <a:buFont typeface="+mj-lt"/>
              <a:buAutoNum type="romanUcPeriod"/>
            </a:pPr>
            <a:r>
              <a:rPr lang="it-IT" sz="1138" i="1" dirty="0">
                <a:cs typeface="Tahoma" pitchFamily="34" charset="0"/>
              </a:rPr>
              <a:t>11 </a:t>
            </a:r>
            <a:r>
              <a:rPr lang="it-IT" sz="1138" i="1" dirty="0" err="1">
                <a:cs typeface="Tahoma" pitchFamily="34" charset="0"/>
              </a:rPr>
              <a:t>September</a:t>
            </a:r>
            <a:r>
              <a:rPr lang="it-IT" sz="1138" i="1" dirty="0">
                <a:cs typeface="Tahoma" pitchFamily="34" charset="0"/>
              </a:rPr>
              <a:t> 2014 in </a:t>
            </a:r>
            <a:r>
              <a:rPr lang="it-IT" sz="1138" i="1" dirty="0" err="1">
                <a:cs typeface="Tahoma" pitchFamily="34" charset="0"/>
              </a:rPr>
              <a:t>Brussels</a:t>
            </a:r>
            <a:r>
              <a:rPr lang="it-IT" sz="1138" i="1" dirty="0">
                <a:cs typeface="Tahoma" pitchFamily="34" charset="0"/>
              </a:rPr>
              <a:t> (BE)</a:t>
            </a:r>
          </a:p>
          <a:p>
            <a:pPr marL="871934" lvl="1" indent="-581720" fontAlgn="base">
              <a:buFont typeface="+mj-lt"/>
              <a:buAutoNum type="romanUcPeriod"/>
            </a:pPr>
            <a:r>
              <a:rPr lang="it-IT" sz="1138" i="1" dirty="0">
                <a:cs typeface="Tahoma" pitchFamily="34" charset="0"/>
              </a:rPr>
              <a:t>23 </a:t>
            </a:r>
            <a:r>
              <a:rPr lang="it-IT" sz="1138" i="1" dirty="0" err="1">
                <a:cs typeface="Tahoma" pitchFamily="34" charset="0"/>
              </a:rPr>
              <a:t>October</a:t>
            </a:r>
            <a:r>
              <a:rPr lang="it-IT" sz="1138" i="1" dirty="0">
                <a:cs typeface="Tahoma" pitchFamily="34" charset="0"/>
              </a:rPr>
              <a:t> 2014 in Geneva (CH)</a:t>
            </a:r>
          </a:p>
          <a:p>
            <a:pPr marL="871934" lvl="1" indent="-581720" fontAlgn="base">
              <a:buFont typeface="+mj-lt"/>
              <a:buAutoNum type="romanUcPeriod"/>
            </a:pPr>
            <a:r>
              <a:rPr lang="it-IT" sz="1138" i="1" dirty="0">
                <a:cs typeface="Tahoma" pitchFamily="34" charset="0"/>
              </a:rPr>
              <a:t>14 </a:t>
            </a:r>
            <a:r>
              <a:rPr lang="it-IT" sz="1138" i="1" dirty="0" err="1">
                <a:cs typeface="Tahoma" pitchFamily="34" charset="0"/>
              </a:rPr>
              <a:t>January</a:t>
            </a:r>
            <a:r>
              <a:rPr lang="it-IT" sz="1138" i="1" dirty="0">
                <a:cs typeface="Tahoma" pitchFamily="34" charset="0"/>
              </a:rPr>
              <a:t> 2015 in </a:t>
            </a:r>
            <a:r>
              <a:rPr lang="it-IT" sz="1138" i="1" dirty="0" err="1">
                <a:cs typeface="Tahoma" pitchFamily="34" charset="0"/>
              </a:rPr>
              <a:t>Brussels</a:t>
            </a:r>
            <a:r>
              <a:rPr lang="it-IT" sz="1138" i="1" dirty="0">
                <a:cs typeface="Tahoma" pitchFamily="34" charset="0"/>
              </a:rPr>
              <a:t> (BE)</a:t>
            </a:r>
          </a:p>
          <a:p>
            <a:pPr marL="871934" lvl="1" indent="-581720" fontAlgn="base">
              <a:buFont typeface="+mj-lt"/>
              <a:buAutoNum type="romanUcPeriod"/>
            </a:pPr>
            <a:r>
              <a:rPr lang="it-IT" sz="1138" i="1" dirty="0">
                <a:cs typeface="Tahoma" pitchFamily="34" charset="0"/>
              </a:rPr>
              <a:t>13 April 2015 in Geneva (CH)</a:t>
            </a:r>
          </a:p>
          <a:p>
            <a:pPr marL="871934" lvl="1" indent="-581720" fontAlgn="base">
              <a:buFont typeface="+mj-lt"/>
              <a:buAutoNum type="romanUcPeriod"/>
            </a:pPr>
            <a:r>
              <a:rPr lang="it-IT" sz="1138" i="1" dirty="0">
                <a:cs typeface="Tahoma" pitchFamily="34" charset="0"/>
              </a:rPr>
              <a:t>13 </a:t>
            </a:r>
            <a:r>
              <a:rPr lang="en-US" sz="1138" i="1" dirty="0">
                <a:cs typeface="Tahoma" pitchFamily="34" charset="0"/>
              </a:rPr>
              <a:t>October 2015 in Brussels (BE)</a:t>
            </a:r>
          </a:p>
          <a:p>
            <a:pPr marL="871934" lvl="1" indent="-581720" fontAlgn="base">
              <a:buFont typeface="+mj-lt"/>
              <a:buAutoNum type="romanUcPeriod"/>
            </a:pPr>
            <a:r>
              <a:rPr lang="it-IT" sz="1138" i="1" dirty="0">
                <a:cs typeface="Tahoma" pitchFamily="34" charset="0"/>
              </a:rPr>
              <a:t>5-6 </a:t>
            </a:r>
            <a:r>
              <a:rPr lang="it-IT" sz="1138" i="1" dirty="0" err="1">
                <a:cs typeface="Tahoma" pitchFamily="34" charset="0"/>
              </a:rPr>
              <a:t>November</a:t>
            </a:r>
            <a:r>
              <a:rPr lang="it-IT" sz="1138" i="1" dirty="0">
                <a:cs typeface="Tahoma" pitchFamily="34" charset="0"/>
              </a:rPr>
              <a:t> 2015 </a:t>
            </a:r>
            <a:r>
              <a:rPr lang="en-US" sz="1138" i="1" dirty="0">
                <a:cs typeface="Tahoma" pitchFamily="34" charset="0"/>
              </a:rPr>
              <a:t>in Brussels (BE)</a:t>
            </a:r>
          </a:p>
          <a:p>
            <a:pPr marL="871934" lvl="1" indent="-581720" fontAlgn="base">
              <a:buFont typeface="+mj-lt"/>
              <a:buAutoNum type="romanUcPeriod"/>
            </a:pPr>
            <a:r>
              <a:rPr lang="en-US" sz="1138" i="1" dirty="0">
                <a:cs typeface="Tahoma" pitchFamily="34" charset="0"/>
              </a:rPr>
              <a:t>15-16 December 2015 in Brussels (BE)</a:t>
            </a:r>
          </a:p>
          <a:p>
            <a:pPr marL="871934" lvl="1" indent="-581720" fontAlgn="base">
              <a:buFont typeface="+mj-lt"/>
              <a:buAutoNum type="romanUcPeriod"/>
            </a:pPr>
            <a:r>
              <a:rPr lang="en-US" sz="1138" i="1" dirty="0">
                <a:cs typeface="Tahoma" pitchFamily="34" charset="0"/>
              </a:rPr>
              <a:t>13-14 January 2016 in Brussels (BE)</a:t>
            </a:r>
          </a:p>
          <a:p>
            <a:pPr marL="871934" lvl="1" indent="-581720" fontAlgn="base">
              <a:buFont typeface="+mj-lt"/>
              <a:buAutoNum type="romanUcPeriod" startAt="9"/>
            </a:pPr>
            <a:r>
              <a:rPr lang="en-US" sz="1138" i="1" dirty="0">
                <a:cs typeface="Tahoma" pitchFamily="34" charset="0"/>
              </a:rPr>
              <a:t>29 February &amp; 1 March 2016 in Brussels (BE)</a:t>
            </a:r>
          </a:p>
          <a:p>
            <a:pPr marL="871934" lvl="1" indent="-581720" fontAlgn="base">
              <a:buFont typeface="+mj-lt"/>
              <a:buAutoNum type="romanUcPeriod" startAt="9"/>
            </a:pPr>
            <a:r>
              <a:rPr lang="en-US" sz="1138" i="1" dirty="0">
                <a:cs typeface="Tahoma" pitchFamily="34" charset="0"/>
              </a:rPr>
              <a:t>14-15 April 2016 in Brussels (BE)</a:t>
            </a:r>
          </a:p>
          <a:p>
            <a:pPr marL="871934" lvl="1" indent="-581720" fontAlgn="base">
              <a:buFont typeface="+mj-lt"/>
              <a:buAutoNum type="romanUcPeriod" startAt="9"/>
            </a:pPr>
            <a:r>
              <a:rPr lang="en-US" sz="1138" i="1" dirty="0">
                <a:cs typeface="Tahoma" pitchFamily="34" charset="0"/>
              </a:rPr>
              <a:t>9-10 June 2016 in Brussels (BE)</a:t>
            </a:r>
          </a:p>
          <a:p>
            <a:pPr marL="871934" lvl="1" indent="-581720" fontAlgn="base">
              <a:buFont typeface="+mj-lt"/>
              <a:buAutoNum type="romanUcPeriod" startAt="12"/>
            </a:pPr>
            <a:r>
              <a:rPr lang="en-US" sz="1138" i="1" dirty="0">
                <a:cs typeface="Tahoma" pitchFamily="34" charset="0"/>
              </a:rPr>
              <a:t>5-7 September 2016 in Brussels (BE)</a:t>
            </a:r>
          </a:p>
          <a:p>
            <a:pPr marL="871934" lvl="1" indent="-581720" fontAlgn="base">
              <a:buFont typeface="+mj-lt"/>
              <a:buAutoNum type="romanUcPeriod" startAt="12"/>
            </a:pPr>
            <a:r>
              <a:rPr lang="en-US" sz="1138" i="1" dirty="0">
                <a:cs typeface="Tahoma" pitchFamily="34" charset="0"/>
              </a:rPr>
              <a:t>5-7 October 2016 in Brussels (BE)</a:t>
            </a:r>
          </a:p>
          <a:p>
            <a:pPr marL="871934" lvl="1" indent="-581720" fontAlgn="base">
              <a:buFont typeface="+mj-lt"/>
              <a:buAutoNum type="romanUcPeriod" startAt="12"/>
            </a:pPr>
            <a:r>
              <a:rPr lang="en-US" sz="1138" i="1" dirty="0">
                <a:cs typeface="Tahoma" pitchFamily="34" charset="0"/>
              </a:rPr>
              <a:t>5-7 December 2016 in Brussels (BE)</a:t>
            </a:r>
          </a:p>
          <a:p>
            <a:pPr marL="871934" lvl="1" indent="-581720" fontAlgn="base">
              <a:buFont typeface="+mj-lt"/>
              <a:buAutoNum type="romanUcPeriod" startAt="12"/>
            </a:pPr>
            <a:r>
              <a:rPr lang="en-US" sz="1138" i="1" dirty="0">
                <a:cs typeface="Tahoma" pitchFamily="34" charset="0"/>
              </a:rPr>
              <a:t>21-23 February 2017 in Brussels (BE)</a:t>
            </a:r>
          </a:p>
          <a:p>
            <a:pPr marL="871934" lvl="1" indent="-581720" fontAlgn="base">
              <a:buFont typeface="+mj-lt"/>
              <a:buAutoNum type="romanUcPeriod" startAt="12"/>
            </a:pPr>
            <a:r>
              <a:rPr lang="en-US" sz="1138" i="1" dirty="0">
                <a:cs typeface="Tahoma" pitchFamily="34" charset="0"/>
              </a:rPr>
              <a:t>22-24 March 2017 in Brussels (BE)</a:t>
            </a:r>
          </a:p>
          <a:p>
            <a:pPr marL="871934" lvl="1" indent="-581720" fontAlgn="base">
              <a:buFont typeface="+mj-lt"/>
              <a:buAutoNum type="romanUcPeriod" startAt="17"/>
            </a:pPr>
            <a:r>
              <a:rPr lang="en-US" sz="1138" i="1" dirty="0">
                <a:cs typeface="Tahoma" pitchFamily="34" charset="0"/>
              </a:rPr>
              <a:t>16-18 May 2017 in Tokyo (JP)</a:t>
            </a:r>
          </a:p>
          <a:p>
            <a:pPr marL="871934" lvl="1" indent="-581720" fontAlgn="base">
              <a:buFont typeface="+mj-lt"/>
              <a:buAutoNum type="romanUcPeriod" startAt="17"/>
            </a:pPr>
            <a:r>
              <a:rPr lang="it-IT" sz="1138" i="1" dirty="0">
                <a:cs typeface="Tahoma" pitchFamily="34" charset="0"/>
              </a:rPr>
              <a:t>13-15 </a:t>
            </a:r>
            <a:r>
              <a:rPr lang="it-IT" sz="1138" i="1" dirty="0" err="1">
                <a:cs typeface="Tahoma" pitchFamily="34" charset="0"/>
              </a:rPr>
              <a:t>June</a:t>
            </a:r>
            <a:r>
              <a:rPr lang="it-IT" sz="1138" i="1" dirty="0">
                <a:cs typeface="Tahoma" pitchFamily="34" charset="0"/>
              </a:rPr>
              <a:t> 2017 </a:t>
            </a:r>
            <a:r>
              <a:rPr lang="en-US" sz="1138" i="1" dirty="0">
                <a:cs typeface="Tahoma" pitchFamily="34" charset="0"/>
              </a:rPr>
              <a:t>in Brussels (BE)</a:t>
            </a:r>
          </a:p>
          <a:p>
            <a:pPr marL="871934" lvl="1" indent="-581720" fontAlgn="base">
              <a:buFont typeface="+mj-lt"/>
              <a:buAutoNum type="romanUcPeriod" startAt="19"/>
            </a:pPr>
            <a:r>
              <a:rPr lang="it-IT" sz="1138" i="1" dirty="0">
                <a:cs typeface="Tahoma" pitchFamily="34" charset="0"/>
              </a:rPr>
              <a:t>12-14 </a:t>
            </a:r>
            <a:r>
              <a:rPr lang="it-IT" sz="1138" i="1" dirty="0" err="1">
                <a:cs typeface="Tahoma" pitchFamily="34" charset="0"/>
              </a:rPr>
              <a:t>July</a:t>
            </a:r>
            <a:r>
              <a:rPr lang="it-IT" sz="1138" i="1" dirty="0">
                <a:cs typeface="Tahoma" pitchFamily="34" charset="0"/>
              </a:rPr>
              <a:t> 2017 </a:t>
            </a:r>
            <a:r>
              <a:rPr lang="en-US" sz="1138" i="1" dirty="0">
                <a:cs typeface="Tahoma" pitchFamily="34" charset="0"/>
              </a:rPr>
              <a:t>in Brussels (BE)</a:t>
            </a:r>
          </a:p>
          <a:p>
            <a:pPr marL="871934" lvl="1" indent="-581720" fontAlgn="base">
              <a:buFont typeface="+mj-lt"/>
              <a:buAutoNum type="romanUcPeriod" startAt="19"/>
            </a:pPr>
            <a:r>
              <a:rPr lang="it-IT" sz="1138" i="1" dirty="0">
                <a:cs typeface="Tahoma" pitchFamily="34" charset="0"/>
              </a:rPr>
              <a:t>4-6 </a:t>
            </a:r>
            <a:r>
              <a:rPr lang="it-IT" sz="1138" i="1" dirty="0" err="1">
                <a:cs typeface="Tahoma" pitchFamily="34" charset="0"/>
              </a:rPr>
              <a:t>October</a:t>
            </a:r>
            <a:r>
              <a:rPr lang="it-IT" sz="1138" i="1" dirty="0">
                <a:cs typeface="Tahoma" pitchFamily="34" charset="0"/>
              </a:rPr>
              <a:t> 2017 </a:t>
            </a:r>
            <a:r>
              <a:rPr lang="en-US" sz="1138" i="1" dirty="0">
                <a:cs typeface="Tahoma" pitchFamily="34" charset="0"/>
              </a:rPr>
              <a:t>in Brussels (BE)</a:t>
            </a:r>
          </a:p>
          <a:p>
            <a:pPr marL="871934" lvl="1" indent="-581720" fontAlgn="base">
              <a:buFont typeface="+mj-lt"/>
              <a:buAutoNum type="romanUcPeriod" startAt="19"/>
            </a:pPr>
            <a:r>
              <a:rPr lang="en-US" sz="1138" i="1" dirty="0">
                <a:cs typeface="Tahoma" pitchFamily="34" charset="0"/>
              </a:rPr>
              <a:t>18-21 December 2017 in Brussels (BE)</a:t>
            </a:r>
          </a:p>
          <a:p>
            <a:pPr marL="871934" lvl="1" indent="-581720" fontAlgn="base">
              <a:buFont typeface="+mj-lt"/>
              <a:buAutoNum type="romanUcPeriod" startAt="22"/>
            </a:pPr>
            <a:r>
              <a:rPr lang="en-US" sz="1138" i="1" dirty="0">
                <a:cs typeface="Tahoma" pitchFamily="34" charset="0"/>
              </a:rPr>
              <a:t>29 Jan / 1 Feb 2018 in Shenzhen (CN)</a:t>
            </a:r>
          </a:p>
          <a:p>
            <a:pPr marL="871934" lvl="1" indent="-581720" fontAlgn="base">
              <a:buFont typeface="+mj-lt"/>
              <a:buAutoNum type="romanUcPeriod" startAt="22"/>
            </a:pPr>
            <a:r>
              <a:rPr lang="en-US" sz="1138" i="1" dirty="0">
                <a:cs typeface="Tahoma" pitchFamily="34" charset="0"/>
              </a:rPr>
              <a:t>4-6 April 2018 in Brussels (BE)</a:t>
            </a:r>
          </a:p>
          <a:p>
            <a:pPr marL="871934" lvl="1" indent="-581720" fontAlgn="base">
              <a:buFont typeface="+mj-lt"/>
              <a:buAutoNum type="romanUcPeriod" startAt="22"/>
            </a:pPr>
            <a:r>
              <a:rPr lang="en-US" sz="1138" i="1" dirty="0">
                <a:cs typeface="Tahoma" pitchFamily="34" charset="0"/>
              </a:rPr>
              <a:t>30 May / 1 June 2018 in Brussels (BE)</a:t>
            </a:r>
          </a:p>
          <a:p>
            <a:pPr marL="871934" lvl="1" indent="-581720" fontAlgn="base">
              <a:buFont typeface="+mj-lt"/>
              <a:buAutoNum type="romanUcPeriod" startAt="25"/>
            </a:pPr>
            <a:r>
              <a:rPr lang="en-US" sz="1138" i="1" dirty="0">
                <a:cs typeface="Tahoma" pitchFamily="34" charset="0"/>
              </a:rPr>
              <a:t>3-5 July 2018 in Brussels (BE)</a:t>
            </a:r>
          </a:p>
          <a:p>
            <a:pPr marL="871934" lvl="1" indent="-581720" fontAlgn="base">
              <a:buFont typeface="+mj-lt"/>
              <a:buAutoNum type="romanUcPeriod" startAt="26"/>
            </a:pPr>
            <a:r>
              <a:rPr lang="en-US" sz="1138" i="1" dirty="0">
                <a:cs typeface="Tahoma" pitchFamily="34" charset="0"/>
              </a:rPr>
              <a:t>24-26 September 2018 in Brussels (BE)</a:t>
            </a:r>
          </a:p>
          <a:p>
            <a:pPr marL="871934" lvl="1" indent="-581720" fontAlgn="base">
              <a:buFont typeface="+mj-lt"/>
              <a:buAutoNum type="romanUcPeriod" startAt="26"/>
            </a:pPr>
            <a:r>
              <a:rPr lang="en-US" sz="1138" i="1" dirty="0">
                <a:cs typeface="Tahoma" pitchFamily="34" charset="0"/>
              </a:rPr>
              <a:t>10-12 December 2018 in Brussels (BE)</a:t>
            </a:r>
          </a:p>
          <a:p>
            <a:pPr marL="871934" lvl="1" indent="-581720" fontAlgn="base">
              <a:buFont typeface="+mj-lt"/>
              <a:buAutoNum type="romanUcPeriod" startAt="28"/>
            </a:pPr>
            <a:r>
              <a:rPr lang="en-US" sz="1138" i="1" dirty="0">
                <a:cs typeface="Tahoma" pitchFamily="34" charset="0"/>
              </a:rPr>
              <a:t>25-27 February 2019 in Brussels (BE)</a:t>
            </a:r>
          </a:p>
          <a:p>
            <a:pPr marL="871934" lvl="1" indent="-581720" fontAlgn="base">
              <a:buFont typeface="+mj-lt"/>
              <a:buAutoNum type="romanUcPeriod" startAt="28"/>
            </a:pPr>
            <a:r>
              <a:rPr lang="en-US" sz="1138" i="1" dirty="0">
                <a:cs typeface="Tahoma" pitchFamily="34" charset="0"/>
              </a:rPr>
              <a:t>27-29 March 2019 in Brussels (BE)</a:t>
            </a:r>
          </a:p>
          <a:p>
            <a:pPr marL="871934" lvl="1" indent="-581720" fontAlgn="base">
              <a:buFont typeface="+mj-lt"/>
              <a:buAutoNum type="romanUcPeriod" startAt="28"/>
            </a:pPr>
            <a:r>
              <a:rPr lang="en-US" sz="1138" i="1" dirty="0">
                <a:cs typeface="Tahoma" pitchFamily="34" charset="0"/>
              </a:rPr>
              <a:t>22-24 May 2019 in Brussels (BE)</a:t>
            </a:r>
          </a:p>
          <a:p>
            <a:pPr marL="871934" lvl="1" indent="-581720" fontAlgn="base">
              <a:buFont typeface="+mj-lt"/>
              <a:buAutoNum type="romanUcPeriod" startAt="28"/>
            </a:pPr>
            <a:r>
              <a:rPr lang="en-US" sz="1138" i="1" dirty="0">
                <a:cs typeface="Tahoma" pitchFamily="34" charset="0"/>
              </a:rPr>
              <a:t>3-5 July 2019 in Brussels (BE)</a:t>
            </a:r>
          </a:p>
          <a:p>
            <a:pPr marL="871934" lvl="1" indent="-581720" fontAlgn="base">
              <a:buFont typeface="+mj-lt"/>
              <a:buAutoNum type="romanUcPeriod" startAt="32"/>
            </a:pPr>
            <a:r>
              <a:rPr lang="en-US" sz="1138" i="1" dirty="0">
                <a:cs typeface="Tahoma" pitchFamily="34" charset="0"/>
              </a:rPr>
              <a:t>3-5 September 2019 in Tokyo (JP)</a:t>
            </a:r>
          </a:p>
          <a:p>
            <a:pPr marL="871934" lvl="1" indent="-581720" fontAlgn="base">
              <a:buFont typeface="+mj-lt"/>
              <a:buAutoNum type="romanUcPeriod" startAt="32"/>
            </a:pPr>
            <a:r>
              <a:rPr lang="en-US" sz="1138" i="1" dirty="0">
                <a:cs typeface="Tahoma" pitchFamily="34" charset="0"/>
              </a:rPr>
              <a:t>9-11 October 2019 in Brussels (BE)</a:t>
            </a:r>
          </a:p>
          <a:p>
            <a:pPr marL="871934" lvl="1" indent="-581720" fontAlgn="base">
              <a:buFont typeface="+mj-lt"/>
              <a:buAutoNum type="romanUcPeriod" startAt="32"/>
            </a:pPr>
            <a:r>
              <a:rPr lang="en-US" sz="1138" i="1" dirty="0">
                <a:cs typeface="Tahoma" pitchFamily="34" charset="0"/>
              </a:rPr>
              <a:t>4-6 November 2019 in Brussels (BE)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71BA592-A7EE-4B08-8F6C-D50DDEF1361C}"/>
              </a:ext>
            </a:extLst>
          </p:cNvPr>
          <p:cNvSpPr txBox="1"/>
          <p:nvPr/>
        </p:nvSpPr>
        <p:spPr>
          <a:xfrm>
            <a:off x="7980101" y="467881"/>
            <a:ext cx="1740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solidFill>
                  <a:srgbClr val="FFFF00"/>
                </a:solidFill>
                <a:highlight>
                  <a:srgbClr val="385D8A"/>
                </a:highlight>
              </a:rPr>
              <a:t>61 meetings</a:t>
            </a:r>
          </a:p>
        </p:txBody>
      </p:sp>
      <p:sp>
        <p:nvSpPr>
          <p:cNvPr id="14" name="Segnaposto numero diapositiva 4">
            <a:extLst>
              <a:ext uri="{FF2B5EF4-FFF2-40B4-BE49-F238E27FC236}">
                <a16:creationId xmlns:a16="http://schemas.microsoft.com/office/drawing/2014/main" id="{CF57A4B3-D92E-42EF-9E06-9892CB899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</p:spPr>
        <p:txBody>
          <a:bodyPr/>
          <a:lstStyle/>
          <a:p>
            <a:fld id="{EB606F99-AF4C-43D3-8DA9-0FC98A7A07D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B99B0343-ED95-4A36-953F-40A7493782AF}"/>
              </a:ext>
            </a:extLst>
          </p:cNvPr>
          <p:cNvSpPr/>
          <p:nvPr/>
        </p:nvSpPr>
        <p:spPr>
          <a:xfrm>
            <a:off x="4689246" y="5612877"/>
            <a:ext cx="4161189" cy="10871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70826" tIns="35413" rIns="70826" bIns="35413">
            <a:spAutoFit/>
          </a:bodyPr>
          <a:lstStyle/>
          <a:p>
            <a:pPr fontAlgn="base">
              <a:spcAft>
                <a:spcPct val="0"/>
              </a:spcAft>
            </a:pPr>
            <a:r>
              <a:rPr lang="en-GB" sz="1100" b="1" i="1" dirty="0">
                <a:cs typeface="Tahoma" pitchFamily="34" charset="0"/>
              </a:rPr>
              <a:t>Next meetings </a:t>
            </a:r>
            <a:r>
              <a:rPr lang="en-GB" sz="1100" i="1" dirty="0">
                <a:cs typeface="Tahoma" pitchFamily="34" charset="0"/>
              </a:rPr>
              <a:t>(Hybrid sessions from Brussels)</a:t>
            </a:r>
            <a:r>
              <a:rPr lang="en-GB" sz="1100" b="1" i="1" dirty="0">
                <a:cs typeface="Tahoma" pitchFamily="34" charset="0"/>
              </a:rPr>
              <a:t>:</a:t>
            </a:r>
            <a:endParaRPr lang="it-IT" sz="1100" b="1" i="1" dirty="0">
              <a:cs typeface="Tahoma" pitchFamily="34" charset="0"/>
            </a:endParaRPr>
          </a:p>
          <a:p>
            <a:pPr fontAlgn="base">
              <a:spcAft>
                <a:spcPct val="0"/>
              </a:spcAft>
            </a:pPr>
            <a:r>
              <a:rPr lang="en-GB" sz="1100" b="1" i="1" dirty="0">
                <a:cs typeface="Tahoma" pitchFamily="34" charset="0"/>
              </a:rPr>
              <a:t>SLR-62 </a:t>
            </a:r>
            <a:r>
              <a:rPr lang="en-GB" sz="1100" i="1" dirty="0">
                <a:cs typeface="Tahoma" pitchFamily="34" charset="0"/>
              </a:rPr>
              <a:t>from 26 to 28 June 2023</a:t>
            </a:r>
          </a:p>
          <a:p>
            <a:pPr fontAlgn="base">
              <a:spcAft>
                <a:spcPct val="0"/>
              </a:spcAft>
            </a:pPr>
            <a:r>
              <a:rPr lang="en-GB" sz="1100" b="1" i="1" dirty="0">
                <a:cs typeface="Tahoma" pitchFamily="34" charset="0"/>
              </a:rPr>
              <a:t>SLR-63</a:t>
            </a:r>
            <a:r>
              <a:rPr lang="en-GB" sz="1100" i="1" dirty="0">
                <a:cs typeface="Tahoma" pitchFamily="34" charset="0"/>
              </a:rPr>
              <a:t> from 30 August to 1 September 2023</a:t>
            </a:r>
          </a:p>
          <a:p>
            <a:pPr fontAlgn="base">
              <a:spcAft>
                <a:spcPct val="0"/>
              </a:spcAft>
            </a:pPr>
            <a:endParaRPr lang="en-GB" sz="1100" i="1" dirty="0">
              <a:cs typeface="Tahoma" pitchFamily="34" charset="0"/>
            </a:endParaRPr>
          </a:p>
          <a:p>
            <a:pPr fontAlgn="base">
              <a:spcAft>
                <a:spcPct val="0"/>
              </a:spcAft>
            </a:pPr>
            <a:r>
              <a:rPr lang="en-GB" sz="1100" i="1" dirty="0">
                <a:highlight>
                  <a:srgbClr val="FFFF00"/>
                </a:highlight>
                <a:cs typeface="Tahoma" pitchFamily="34" charset="0"/>
              </a:rPr>
              <a:t>*</a:t>
            </a:r>
            <a:r>
              <a:rPr lang="en-GB" sz="1100" i="1" dirty="0">
                <a:cs typeface="Tahoma" pitchFamily="34" charset="0"/>
              </a:rPr>
              <a:t> = In conjunction with a special SLR session on “headlamp levelling” (</a:t>
            </a:r>
            <a:r>
              <a:rPr lang="en-GB" sz="1100" i="1" dirty="0">
                <a:cs typeface="Tahoma" pitchFamily="34" charset="0"/>
                <a:hlinkClick r:id="rId2"/>
              </a:rPr>
              <a:t>https://wiki.unece.org/pages/viewpage.action?pageId=113345289</a:t>
            </a:r>
            <a:r>
              <a:rPr lang="en-GB" sz="1100" i="1" dirty="0">
                <a:cs typeface="Tahoma" pitchFamily="34" charset="0"/>
              </a:rPr>
              <a:t>)</a:t>
            </a:r>
          </a:p>
        </p:txBody>
      </p:sp>
      <p:sp>
        <p:nvSpPr>
          <p:cNvPr id="17" name="Text Box 4">
            <a:extLst>
              <a:ext uri="{FF2B5EF4-FFF2-40B4-BE49-F238E27FC236}">
                <a16:creationId xmlns:a16="http://schemas.microsoft.com/office/drawing/2014/main" id="{5745D1C2-1A6F-4910-BBCF-FF1FB7159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6936" y="768104"/>
            <a:ext cx="4022992" cy="48090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70826" tIns="35413" rIns="70826" bIns="35413">
            <a:spAutoFit/>
          </a:bodyPr>
          <a:lstStyle/>
          <a:p>
            <a:pPr marL="871934" lvl="1" indent="-581720" fontAlgn="base">
              <a:buFont typeface="+mj-lt"/>
              <a:buAutoNum type="romanUcPeriod" startAt="35"/>
            </a:pPr>
            <a:r>
              <a:rPr lang="en-US" sz="1138" i="1" dirty="0">
                <a:cs typeface="Tahoma" pitchFamily="34" charset="0"/>
              </a:rPr>
              <a:t>11-13 December 2019 in Brussels (BE)</a:t>
            </a:r>
          </a:p>
          <a:p>
            <a:pPr marL="871934" lvl="1" indent="-581720" fontAlgn="base">
              <a:buFont typeface="+mj-lt"/>
              <a:buAutoNum type="romanUcPeriod" startAt="35"/>
            </a:pPr>
            <a:r>
              <a:rPr lang="en-US" sz="1138" i="1" dirty="0">
                <a:cs typeface="Tahoma" pitchFamily="34" charset="0"/>
              </a:rPr>
              <a:t>8-10 January 2020 in Brussels (BE)</a:t>
            </a:r>
          </a:p>
          <a:p>
            <a:pPr marL="871934" lvl="1" indent="-581720" fontAlgn="base">
              <a:buFont typeface="+mj-lt"/>
              <a:buAutoNum type="romanUcPeriod" startAt="35"/>
            </a:pPr>
            <a:r>
              <a:rPr lang="en-US" sz="1138" i="1" dirty="0">
                <a:cs typeface="Tahoma" pitchFamily="34" charset="0"/>
              </a:rPr>
              <a:t>2-4 March 2020 in Brussels (BE)</a:t>
            </a:r>
          </a:p>
          <a:p>
            <a:pPr marL="871934" lvl="1" indent="-581720" fontAlgn="base">
              <a:buFont typeface="+mj-lt"/>
              <a:buAutoNum type="romanUcPeriod" startAt="35"/>
            </a:pPr>
            <a:r>
              <a:rPr lang="en-US" sz="1138" i="1" dirty="0">
                <a:cs typeface="Tahoma" pitchFamily="34" charset="0"/>
              </a:rPr>
              <a:t> 27-29 May 2020 – WebEx</a:t>
            </a:r>
          </a:p>
          <a:p>
            <a:pPr marL="871934" lvl="1" indent="-581720" fontAlgn="base">
              <a:buFont typeface="+mj-lt"/>
              <a:buAutoNum type="romanUcPeriod" startAt="35"/>
            </a:pPr>
            <a:r>
              <a:rPr lang="en-US" sz="1138" i="1" dirty="0">
                <a:cs typeface="Tahoma" pitchFamily="34" charset="0"/>
              </a:rPr>
              <a:t>7-10 July 2020 – WebEx</a:t>
            </a:r>
          </a:p>
          <a:p>
            <a:pPr marL="871934" lvl="1" indent="-581720" fontAlgn="base">
              <a:buFont typeface="+mj-lt"/>
              <a:buAutoNum type="romanUcPeriod" startAt="35"/>
            </a:pPr>
            <a:r>
              <a:rPr lang="en-US" sz="1138" i="1" dirty="0">
                <a:cs typeface="Tahoma" pitchFamily="34" charset="0"/>
              </a:rPr>
              <a:t>26-28 August 2020 – WebEx</a:t>
            </a:r>
          </a:p>
          <a:p>
            <a:pPr marL="871934" lvl="1" indent="-581720" fontAlgn="base">
              <a:buFont typeface="+mj-lt"/>
              <a:buAutoNum type="romanUcPeriod" startAt="35"/>
            </a:pPr>
            <a:r>
              <a:rPr lang="en-US" sz="1138" i="1" dirty="0">
                <a:cs typeface="Tahoma" pitchFamily="34" charset="0"/>
              </a:rPr>
              <a:t>21-23 September 2020 – WebEx</a:t>
            </a:r>
          </a:p>
          <a:p>
            <a:pPr marL="871934" lvl="1" indent="-581720" fontAlgn="base">
              <a:buFont typeface="+mj-lt"/>
              <a:buAutoNum type="romanUcPeriod" startAt="35"/>
            </a:pPr>
            <a:r>
              <a:rPr lang="en-US" sz="1138" i="1" dirty="0">
                <a:cs typeface="Tahoma" pitchFamily="34" charset="0"/>
              </a:rPr>
              <a:t>3-5 November 2020 – WebEx </a:t>
            </a:r>
            <a:r>
              <a:rPr lang="en-US" sz="1138" i="1" dirty="0">
                <a:highlight>
                  <a:srgbClr val="FFFF00"/>
                </a:highlight>
                <a:cs typeface="Tahoma" pitchFamily="34" charset="0"/>
              </a:rPr>
              <a:t>*</a:t>
            </a:r>
          </a:p>
          <a:p>
            <a:pPr marL="871934" lvl="1" indent="-581720" fontAlgn="base">
              <a:buFont typeface="+mj-lt"/>
              <a:buAutoNum type="romanUcPeriod" startAt="35"/>
            </a:pPr>
            <a:r>
              <a:rPr lang="en-US" sz="1138" i="1" dirty="0">
                <a:cs typeface="Tahoma" pitchFamily="34" charset="0"/>
              </a:rPr>
              <a:t>9-11 December 2020 – WebEx </a:t>
            </a:r>
            <a:r>
              <a:rPr lang="en-US" sz="1138" i="1" dirty="0">
                <a:highlight>
                  <a:srgbClr val="FFFF00"/>
                </a:highlight>
                <a:cs typeface="Tahoma" pitchFamily="34" charset="0"/>
              </a:rPr>
              <a:t>*</a:t>
            </a:r>
          </a:p>
          <a:p>
            <a:pPr marL="871934" lvl="1" indent="-581720" fontAlgn="base">
              <a:buFont typeface="+mj-lt"/>
              <a:buAutoNum type="romanUcPeriod" startAt="35"/>
            </a:pPr>
            <a:r>
              <a:rPr lang="en-US" sz="1138" i="1" dirty="0">
                <a:cs typeface="Tahoma" pitchFamily="34" charset="0"/>
              </a:rPr>
              <a:t>12-14 January 2021 – WebEx </a:t>
            </a:r>
            <a:r>
              <a:rPr lang="en-US" sz="1138" i="1" dirty="0">
                <a:highlight>
                  <a:srgbClr val="FFFF00"/>
                </a:highlight>
                <a:cs typeface="Tahoma" pitchFamily="34" charset="0"/>
              </a:rPr>
              <a:t>*</a:t>
            </a:r>
          </a:p>
          <a:p>
            <a:pPr marL="871934" lvl="1" indent="-581720" fontAlgn="base">
              <a:buFont typeface="+mj-lt"/>
              <a:buAutoNum type="romanUcPeriod" startAt="35"/>
            </a:pPr>
            <a:r>
              <a:rPr lang="en-US" sz="1138" i="1" dirty="0">
                <a:cs typeface="Tahoma" pitchFamily="34" charset="0"/>
              </a:rPr>
              <a:t>17-19 February 2021 – WebEx </a:t>
            </a:r>
          </a:p>
          <a:p>
            <a:pPr marL="871934" lvl="1" indent="-581720" fontAlgn="base">
              <a:buFont typeface="+mj-lt"/>
              <a:buAutoNum type="romanUcPeriod" startAt="35"/>
            </a:pPr>
            <a:r>
              <a:rPr lang="en-US" sz="1138" i="1" dirty="0">
                <a:cs typeface="Tahoma" pitchFamily="34" charset="0"/>
              </a:rPr>
              <a:t>24-26 March 2021 – WebEx </a:t>
            </a:r>
          </a:p>
          <a:p>
            <a:pPr marL="871934" lvl="1" indent="-581720" fontAlgn="base">
              <a:buFont typeface="+mj-lt"/>
              <a:buAutoNum type="romanUcPeriod" startAt="35"/>
            </a:pPr>
            <a:r>
              <a:rPr lang="en-US" sz="1138" i="1" dirty="0">
                <a:cs typeface="Tahoma" pitchFamily="34" charset="0"/>
              </a:rPr>
              <a:t>10-12 May 2021 – WebEx </a:t>
            </a:r>
          </a:p>
          <a:p>
            <a:pPr marL="871934" lvl="1" indent="-581720" fontAlgn="base">
              <a:buFont typeface="+mj-lt"/>
              <a:buAutoNum type="romanUcPeriod" startAt="35"/>
            </a:pPr>
            <a:r>
              <a:rPr lang="en-US" sz="1138" i="1" dirty="0">
                <a:cs typeface="Tahoma" pitchFamily="34" charset="0"/>
              </a:rPr>
              <a:t>16-18 June 2021 – WebEx </a:t>
            </a:r>
            <a:r>
              <a:rPr lang="en-US" sz="1138" i="1" dirty="0">
                <a:highlight>
                  <a:srgbClr val="FFFF00"/>
                </a:highlight>
                <a:cs typeface="Tahoma" pitchFamily="34" charset="0"/>
              </a:rPr>
              <a:t>*</a:t>
            </a:r>
          </a:p>
          <a:p>
            <a:pPr marL="871934" lvl="1" indent="-581720" fontAlgn="base">
              <a:buFont typeface="+mj-lt"/>
              <a:buAutoNum type="romanUcPeriod" startAt="35"/>
            </a:pPr>
            <a:r>
              <a:rPr lang="en-US" sz="1138" i="1" dirty="0">
                <a:cs typeface="Tahoma" pitchFamily="34" charset="0"/>
              </a:rPr>
              <a:t>20-22 July 2021 – WebEx </a:t>
            </a:r>
            <a:r>
              <a:rPr lang="en-US" sz="1138" i="1" dirty="0">
                <a:highlight>
                  <a:srgbClr val="FFFF00"/>
                </a:highlight>
                <a:cs typeface="Tahoma" pitchFamily="34" charset="0"/>
              </a:rPr>
              <a:t>*</a:t>
            </a:r>
          </a:p>
          <a:p>
            <a:pPr marL="871934" lvl="1" indent="-581720" fontAlgn="base">
              <a:buFont typeface="+mj-lt"/>
              <a:buAutoNum type="romanUcPeriod" startAt="35"/>
            </a:pPr>
            <a:r>
              <a:rPr lang="en-US" sz="1138" i="1" dirty="0">
                <a:cs typeface="Tahoma" pitchFamily="34" charset="0"/>
              </a:rPr>
              <a:t>9-10 September 2021 – WebEx </a:t>
            </a:r>
            <a:r>
              <a:rPr lang="en-US" sz="1138" i="1" dirty="0">
                <a:highlight>
                  <a:srgbClr val="FFFF00"/>
                </a:highlight>
                <a:cs typeface="Tahoma" pitchFamily="34" charset="0"/>
              </a:rPr>
              <a:t>*</a:t>
            </a:r>
            <a:r>
              <a:rPr lang="en-US" sz="1138" i="1" dirty="0">
                <a:cs typeface="Tahoma" pitchFamily="34" charset="0"/>
              </a:rPr>
              <a:t> </a:t>
            </a:r>
          </a:p>
          <a:p>
            <a:pPr marL="871934" lvl="1" indent="-581720" fontAlgn="base">
              <a:buFont typeface="+mj-lt"/>
              <a:buAutoNum type="romanUcPeriod" startAt="35"/>
            </a:pPr>
            <a:r>
              <a:rPr lang="en-US" sz="1138" i="1" dirty="0">
                <a:cs typeface="Tahoma" pitchFamily="34" charset="0"/>
              </a:rPr>
              <a:t>6-8 October 2021 – WebEx</a:t>
            </a:r>
          </a:p>
          <a:p>
            <a:pPr marL="871934" lvl="1" indent="-581720" fontAlgn="base">
              <a:buFont typeface="+mj-lt"/>
              <a:buAutoNum type="romanUcPeriod" startAt="35"/>
            </a:pPr>
            <a:r>
              <a:rPr lang="en-US" sz="1138" i="1" dirty="0">
                <a:cs typeface="Tahoma" pitchFamily="34" charset="0"/>
              </a:rPr>
              <a:t>15-17 December 2021 – WebEx</a:t>
            </a:r>
          </a:p>
          <a:p>
            <a:pPr marL="871934" lvl="1" indent="-581720" fontAlgn="base">
              <a:buFont typeface="+mj-lt"/>
              <a:buAutoNum type="romanUcPeriod" startAt="35"/>
            </a:pPr>
            <a:r>
              <a:rPr lang="en-US" sz="1138" i="1" dirty="0">
                <a:cs typeface="Tahoma" pitchFamily="34" charset="0"/>
              </a:rPr>
              <a:t>19-21 January 2022 – WebEx</a:t>
            </a:r>
          </a:p>
          <a:p>
            <a:pPr marL="871934" lvl="1" indent="-581720" fontAlgn="base">
              <a:buFont typeface="+mj-lt"/>
              <a:buAutoNum type="romanUcPeriod" startAt="35"/>
            </a:pPr>
            <a:r>
              <a:rPr lang="en-US" sz="1138" i="1" dirty="0">
                <a:cs typeface="Tahoma" pitchFamily="34" charset="0"/>
              </a:rPr>
              <a:t>23-25 March 2022 – WebEx</a:t>
            </a:r>
          </a:p>
          <a:p>
            <a:pPr marL="871934" lvl="1" indent="-581720" fontAlgn="base">
              <a:buFont typeface="+mj-lt"/>
              <a:buAutoNum type="romanUcPeriod" startAt="35"/>
            </a:pPr>
            <a:r>
              <a:rPr lang="en-US" sz="1138" i="1" dirty="0">
                <a:cs typeface="Tahoma" pitchFamily="34" charset="0"/>
              </a:rPr>
              <a:t>18-20 May 2022 – Brussels (BE) </a:t>
            </a:r>
            <a:r>
              <a:rPr lang="en-US" sz="1138" i="1" dirty="0">
                <a:highlight>
                  <a:srgbClr val="FFFF00"/>
                </a:highlight>
                <a:cs typeface="Tahoma" pitchFamily="34" charset="0"/>
              </a:rPr>
              <a:t>*</a:t>
            </a:r>
          </a:p>
          <a:p>
            <a:pPr marL="871934" lvl="1" indent="-581720" fontAlgn="base">
              <a:buFont typeface="+mj-lt"/>
              <a:buAutoNum type="romanUcPeriod" startAt="35"/>
            </a:pPr>
            <a:r>
              <a:rPr lang="en-US" sz="1138" i="1" dirty="0">
                <a:cs typeface="Tahoma" pitchFamily="34" charset="0"/>
              </a:rPr>
              <a:t>27-29 June 2022 – Brussels (BE) </a:t>
            </a:r>
            <a:r>
              <a:rPr lang="en-US" sz="1138" i="1" dirty="0">
                <a:highlight>
                  <a:srgbClr val="FFFF00"/>
                </a:highlight>
                <a:cs typeface="Tahoma" pitchFamily="34" charset="0"/>
              </a:rPr>
              <a:t>*</a:t>
            </a:r>
          </a:p>
          <a:p>
            <a:pPr marL="871934" lvl="1" indent="-581720" fontAlgn="base">
              <a:buFont typeface="+mj-lt"/>
              <a:buAutoNum type="romanUcPeriod" startAt="35"/>
            </a:pPr>
            <a:r>
              <a:rPr lang="en-US" sz="1138" i="1" dirty="0">
                <a:cs typeface="Tahoma" pitchFamily="34" charset="0"/>
              </a:rPr>
              <a:t>15-16 September 2022 – Karlsruhe (DE) </a:t>
            </a:r>
            <a:r>
              <a:rPr lang="en-US" sz="1138" i="1" dirty="0">
                <a:highlight>
                  <a:srgbClr val="FFFF00"/>
                </a:highlight>
                <a:cs typeface="Tahoma" pitchFamily="34" charset="0"/>
              </a:rPr>
              <a:t>*</a:t>
            </a:r>
            <a:r>
              <a:rPr lang="en-US" sz="1138" i="1" dirty="0">
                <a:cs typeface="Tahoma" pitchFamily="34" charset="0"/>
              </a:rPr>
              <a:t> </a:t>
            </a:r>
          </a:p>
          <a:p>
            <a:pPr marL="871934" lvl="1" indent="-581720" fontAlgn="base">
              <a:buFont typeface="+mj-lt"/>
              <a:buAutoNum type="romanUcPeriod" startAt="35"/>
            </a:pPr>
            <a:r>
              <a:rPr lang="en-US" sz="1138" i="1" dirty="0">
                <a:cs typeface="Tahoma" pitchFamily="34" charset="0"/>
              </a:rPr>
              <a:t>12-14 October 2022 – Brussels (BE)</a:t>
            </a:r>
          </a:p>
          <a:p>
            <a:pPr marL="871934" lvl="1" indent="-581720" fontAlgn="base">
              <a:buFont typeface="+mj-lt"/>
              <a:buAutoNum type="romanUcPeriod" startAt="35"/>
            </a:pPr>
            <a:r>
              <a:rPr lang="en-US" sz="1138" i="1" dirty="0">
                <a:cs typeface="Tahoma" pitchFamily="34" charset="0"/>
              </a:rPr>
              <a:t>14-16 December 2022 – Brussels (BE)</a:t>
            </a:r>
          </a:p>
          <a:p>
            <a:pPr marL="871934" lvl="1" indent="-581720" fontAlgn="base">
              <a:buFont typeface="+mj-lt"/>
              <a:buAutoNum type="romanUcPeriod" startAt="35"/>
            </a:pPr>
            <a:r>
              <a:rPr lang="en-GB" sz="1200" i="1" dirty="0">
                <a:cs typeface="Tahoma" pitchFamily="34" charset="0"/>
              </a:rPr>
              <a:t>18-20 January 2023 </a:t>
            </a:r>
            <a:r>
              <a:rPr lang="en-US" sz="1138" i="1" dirty="0">
                <a:cs typeface="Tahoma" pitchFamily="34" charset="0"/>
              </a:rPr>
              <a:t>– Brussels (BE)</a:t>
            </a:r>
          </a:p>
          <a:p>
            <a:pPr marL="871934" lvl="1" indent="-581720" fontAlgn="base">
              <a:buFont typeface="+mj-lt"/>
              <a:buAutoNum type="romanUcPeriod" startAt="35"/>
            </a:pPr>
            <a:r>
              <a:rPr lang="en-GB" sz="1200" i="1" dirty="0">
                <a:cs typeface="Tahoma" pitchFamily="34" charset="0"/>
              </a:rPr>
              <a:t>22-24 March 2023 </a:t>
            </a:r>
            <a:r>
              <a:rPr lang="en-US" sz="1138" i="1" dirty="0">
                <a:cs typeface="Tahoma" pitchFamily="34" charset="0"/>
              </a:rPr>
              <a:t>– Brussels (BE)</a:t>
            </a:r>
          </a:p>
        </p:txBody>
      </p:sp>
      <p:pic>
        <p:nvPicPr>
          <p:cNvPr id="18" name="Picture 2" descr="Timeline of the COVID-19 pandemic in April 2020 - Wikipedia">
            <a:extLst>
              <a:ext uri="{FF2B5EF4-FFF2-40B4-BE49-F238E27FC236}">
                <a16:creationId xmlns:a16="http://schemas.microsoft.com/office/drawing/2014/main" id="{C3FFADD3-7D19-4E71-BE9D-86E1ECD980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7296" y="2453880"/>
            <a:ext cx="540809" cy="543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Parentesi graffa chiusa 18">
            <a:extLst>
              <a:ext uri="{FF2B5EF4-FFF2-40B4-BE49-F238E27FC236}">
                <a16:creationId xmlns:a16="http://schemas.microsoft.com/office/drawing/2014/main" id="{BACE4AC8-7295-400A-85ED-2937B0AF5AC4}"/>
              </a:ext>
            </a:extLst>
          </p:cNvPr>
          <p:cNvSpPr/>
          <p:nvPr/>
        </p:nvSpPr>
        <p:spPr>
          <a:xfrm>
            <a:off x="7041232" y="1340768"/>
            <a:ext cx="435614" cy="2880992"/>
          </a:xfrm>
          <a:prstGeom prst="rightBrace">
            <a:avLst>
              <a:gd name="adj1" fmla="val 22136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463"/>
          </a:p>
        </p:txBody>
      </p:sp>
    </p:spTree>
    <p:extLst>
      <p:ext uri="{BB962C8B-B14F-4D97-AF65-F5344CB8AC3E}">
        <p14:creationId xmlns:p14="http://schemas.microsoft.com/office/powerpoint/2010/main" val="365348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id="{44E4BEFB-D61F-4530-B20E-C7FA3B586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472" y="332656"/>
            <a:ext cx="3960441" cy="49244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algn="l"/>
            <a:r>
              <a:rPr lang="en-US" sz="2600" dirty="0"/>
              <a:t>SLR submission to GRE-88</a:t>
            </a:r>
          </a:p>
        </p:txBody>
      </p:sp>
      <p:sp>
        <p:nvSpPr>
          <p:cNvPr id="17" name="Segnaposto numero diapositiva 4">
            <a:extLst>
              <a:ext uri="{FF2B5EF4-FFF2-40B4-BE49-F238E27FC236}">
                <a16:creationId xmlns:a16="http://schemas.microsoft.com/office/drawing/2014/main" id="{7E5A8FBF-A20F-42A5-ACF2-DFD6D2A5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</p:spPr>
        <p:txBody>
          <a:bodyPr/>
          <a:lstStyle/>
          <a:p>
            <a:fld id="{EB606F99-AF4C-43D3-8DA9-0FC98A7A07D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5ED434EE-864C-43D9-8405-ECD1577D60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2997" y="30845"/>
            <a:ext cx="5022618" cy="1237969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8D798260-9EA6-46A2-86B3-0179E3912480}"/>
              </a:ext>
            </a:extLst>
          </p:cNvPr>
          <p:cNvSpPr txBox="1"/>
          <p:nvPr/>
        </p:nvSpPr>
        <p:spPr>
          <a:xfrm>
            <a:off x="370776" y="1591632"/>
            <a:ext cx="8902704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/>
              <a:t>“Headlamp levelling”</a:t>
            </a:r>
            <a:r>
              <a:rPr lang="en-US" dirty="0"/>
              <a:t> </a:t>
            </a:r>
            <a:r>
              <a:rPr lang="en-GB" dirty="0"/>
              <a:t>to introduce a new aiming diagram and to allow manual levelling only for off-road vehicles</a:t>
            </a:r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ECE/TRANS/WP.29/GRE/2020/8/Rev.3 </a:t>
            </a:r>
            <a:r>
              <a:rPr lang="en-GB" dirty="0">
                <a:sym typeface="Wingdings" panose="05000000000000000000" pitchFamily="2" charset="2"/>
              </a:rPr>
              <a:t> New 09 series of UN Regulation No. 48</a:t>
            </a:r>
            <a:endParaRPr lang="en-GB" dirty="0"/>
          </a:p>
          <a:p>
            <a:endParaRPr lang="en-GB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25FE7EA-5C82-48E6-A62E-04DD40FA2E63}"/>
              </a:ext>
            </a:extLst>
          </p:cNvPr>
          <p:cNvSpPr txBox="1"/>
          <p:nvPr/>
        </p:nvSpPr>
        <p:spPr>
          <a:xfrm>
            <a:off x="370776" y="3374990"/>
            <a:ext cx="8902704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/>
              <a:t>“Device transition” </a:t>
            </a:r>
            <a:r>
              <a:rPr lang="en-GB" dirty="0"/>
              <a:t>to enable the phasing out of the installation of older lamps/devices</a:t>
            </a:r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ECE/TRANS/WP.29/GRE/2023/3 </a:t>
            </a:r>
            <a:r>
              <a:rPr lang="en-GB" dirty="0">
                <a:sym typeface="Wingdings" panose="05000000000000000000" pitchFamily="2" charset="2"/>
              </a:rPr>
              <a:t> Draft proposal for UN Regulation No. 48.09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ECE/TRANS/WP.29/GRE/2023/4 </a:t>
            </a:r>
            <a:r>
              <a:rPr lang="en-GB" dirty="0">
                <a:sym typeface="Wingdings" panose="05000000000000000000" pitchFamily="2" charset="2"/>
              </a:rPr>
              <a:t> Draft proposal for UN Regulation No. 53.04</a:t>
            </a:r>
            <a:endParaRPr lang="en-GB" i="1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ECE/TRANS/WP.29/GRE/2023/5 </a:t>
            </a:r>
            <a:r>
              <a:rPr lang="en-GB" dirty="0">
                <a:sym typeface="Wingdings" panose="05000000000000000000" pitchFamily="2" charset="2"/>
              </a:rPr>
              <a:t> Draft proposal for UN Regulation No. 74.03</a:t>
            </a:r>
            <a:endParaRPr lang="en-GB" i="1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ECE/TRANS/WP.29/GRE/2023/6 </a:t>
            </a:r>
            <a:r>
              <a:rPr lang="en-GB" dirty="0">
                <a:sym typeface="Wingdings" panose="05000000000000000000" pitchFamily="2" charset="2"/>
              </a:rPr>
              <a:t> Draft proposal for UN Regulation No. 86.03</a:t>
            </a:r>
            <a:endParaRPr lang="en-GB" i="1" dirty="0">
              <a:sym typeface="Wingdings" panose="05000000000000000000" pitchFamily="2" charset="2"/>
            </a:endParaRPr>
          </a:p>
          <a:p>
            <a:endParaRPr lang="en-GB" i="1" dirty="0">
              <a:highlight>
                <a:srgbClr val="BFBFBF"/>
              </a:highlight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72944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>
            <a:extLst>
              <a:ext uri="{FF2B5EF4-FFF2-40B4-BE49-F238E27FC236}">
                <a16:creationId xmlns:a16="http://schemas.microsoft.com/office/drawing/2014/main" id="{41691760-2504-4E88-89D5-C8A0F7610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0096" y="260648"/>
            <a:ext cx="7125808" cy="89255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GB" sz="2600" b="1" dirty="0"/>
              <a:t>Stage 2 / Step 2</a:t>
            </a:r>
          </a:p>
          <a:p>
            <a:r>
              <a:rPr lang="en-GB" sz="2600" b="1" dirty="0"/>
              <a:t>Specific items and general topics for consideration</a:t>
            </a:r>
          </a:p>
        </p:txBody>
      </p:sp>
      <p:sp>
        <p:nvSpPr>
          <p:cNvPr id="4" name="Segnaposto numero diapositiva 4">
            <a:extLst>
              <a:ext uri="{FF2B5EF4-FFF2-40B4-BE49-F238E27FC236}">
                <a16:creationId xmlns:a16="http://schemas.microsoft.com/office/drawing/2014/main" id="{36EE4F90-45EA-4AA0-B9C5-0A4527E27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</p:spPr>
        <p:txBody>
          <a:bodyPr/>
          <a:lstStyle/>
          <a:p>
            <a:fld id="{EB606F99-AF4C-43D3-8DA9-0FC98A7A07D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6FA7354-C261-67F9-DDEB-3B01345BCE0F}"/>
              </a:ext>
            </a:extLst>
          </p:cNvPr>
          <p:cNvSpPr txBox="1"/>
          <p:nvPr/>
        </p:nvSpPr>
        <p:spPr>
          <a:xfrm>
            <a:off x="165140" y="1412776"/>
            <a:ext cx="9575719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300"/>
              </a:spcAft>
            </a:pP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GOAL:</a:t>
            </a:r>
          </a:p>
          <a:p>
            <a:pPr algn="just">
              <a:spcAft>
                <a:spcPts val="300"/>
              </a:spcAft>
            </a:pPr>
            <a:r>
              <a:rPr lang="en-US" dirty="0"/>
              <a:t>“Simplify and update the technical requirements of the UN </a:t>
            </a:r>
            <a:r>
              <a:rPr lang="en-US" b="1" u="sng" dirty="0"/>
              <a:t>installation Regulations </a:t>
            </a:r>
            <a:r>
              <a:rPr lang="en-US" dirty="0"/>
              <a:t>(Nos. 48, 53, 74, 86), to become </a:t>
            </a:r>
            <a:r>
              <a:rPr lang="en-US" b="1" u="sng" dirty="0"/>
              <a:t>technology neutral</a:t>
            </a:r>
            <a:r>
              <a:rPr lang="en-US" dirty="0"/>
              <a:t> with </a:t>
            </a:r>
            <a:r>
              <a:rPr lang="en-US" b="1" u="sng" dirty="0"/>
              <a:t>performance-based</a:t>
            </a:r>
            <a:r>
              <a:rPr lang="en-US" dirty="0"/>
              <a:t> and objective test requirements”.</a:t>
            </a:r>
            <a:endParaRPr lang="it-IT" dirty="0"/>
          </a:p>
          <a:p>
            <a:pPr lvl="0">
              <a:spcAft>
                <a:spcPts val="600"/>
              </a:spcAft>
            </a:pPr>
            <a:endParaRPr lang="en-GB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n-GB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SLR produced </a:t>
            </a:r>
            <a:r>
              <a:rPr lang="en-GB" sz="16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a list of </a:t>
            </a:r>
            <a:r>
              <a:rPr lang="en-US" sz="16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specific items and general topics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 that should be dealt with in “Stage 2 / Step 2” of the Simplification. For example, the following subjects are considered as relevant ones: </a:t>
            </a:r>
            <a:endParaRPr lang="en-US" sz="1600" i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742950" lvl="1" indent="-2857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Simplify and improve the definition of apparent surface</a:t>
            </a: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742950" lvl="1" indent="-2857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Objective assessment of the actual functions as installed on the vehicle</a:t>
            </a: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742950" lvl="1" indent="-2857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Harmonise requirements with other regions where possible</a:t>
            </a: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742950" lvl="1" indent="-2857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Consistency among similar requirements and definitions in installation regulations</a:t>
            </a:r>
          </a:p>
          <a:p>
            <a:pPr lvl="1">
              <a:spcAft>
                <a:spcPts val="300"/>
              </a:spcAft>
            </a:pPr>
            <a:endParaRPr lang="en-GB" dirty="0"/>
          </a:p>
          <a:p>
            <a:pPr marL="285750" lvl="1" indent="-285750" algn="just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latin typeface="Calibri" panose="020F0502020204030204" pitchFamily="34" charset="0"/>
              </a:rPr>
              <a:t>The </a:t>
            </a:r>
            <a:r>
              <a:rPr lang="en-US" sz="1600" u="sng" dirty="0">
                <a:latin typeface="Calibri" panose="020F0502020204030204" pitchFamily="34" charset="0"/>
              </a:rPr>
              <a:t>complete list is available in doc. SLR-52-03/Rev.8</a:t>
            </a:r>
            <a:r>
              <a:rPr lang="en-US" sz="1600" dirty="0">
                <a:latin typeface="Calibri" panose="020F0502020204030204" pitchFamily="34" charset="0"/>
              </a:rPr>
              <a:t>. </a:t>
            </a:r>
            <a:r>
              <a:rPr lang="en-GB" sz="1600" dirty="0">
                <a:latin typeface="Calibri" panose="020F0502020204030204" pitchFamily="34" charset="0"/>
              </a:rPr>
              <a:t>Having completed </a:t>
            </a:r>
            <a:r>
              <a:rPr lang="en-GB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the collection from CPs and NGOs, inputs have been grouped and prioritised by assigning different colours and a brief “problem statement” has been indicated for each subject.  </a:t>
            </a:r>
          </a:p>
          <a:p>
            <a:pPr marL="285750" lvl="1" indent="-285750" algn="just">
              <a:spcAft>
                <a:spcPts val="300"/>
              </a:spcAft>
              <a:buFont typeface="Wingdings" panose="05000000000000000000" pitchFamily="2" charset="2"/>
              <a:buChar char="ü"/>
            </a:pPr>
            <a:endParaRPr lang="en-GB" sz="1600" dirty="0">
              <a:latin typeface="Calibri" panose="020F0502020204030204" pitchFamily="34" charset="0"/>
              <a:ea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lvl="1" algn="ctr">
              <a:spcAft>
                <a:spcPts val="300"/>
              </a:spcAft>
            </a:pPr>
            <a:r>
              <a:rPr lang="en-GB" sz="2000" b="1" u="sng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Need input from CPs and NGOs on contents of the specific items</a:t>
            </a:r>
            <a:endParaRPr lang="en-GB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319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11E412A-20F1-D7C9-02B8-E3C4CEAAF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EB3ECC16-42D4-A37E-54B0-AF785AC48F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556" r="10851"/>
          <a:stretch/>
        </p:blipFill>
        <p:spPr>
          <a:xfrm>
            <a:off x="1298172" y="1484784"/>
            <a:ext cx="7309655" cy="45059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105925AC-7E99-8070-97BD-22548FB44B13}"/>
              </a:ext>
            </a:extLst>
          </p:cNvPr>
          <p:cNvSpPr txBox="1"/>
          <p:nvPr/>
        </p:nvSpPr>
        <p:spPr>
          <a:xfrm>
            <a:off x="344488" y="404236"/>
            <a:ext cx="4953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 err="1"/>
              <a:t>Apparent</a:t>
            </a:r>
            <a:r>
              <a:rPr lang="it-IT" sz="2000" b="1" dirty="0"/>
              <a:t> </a:t>
            </a:r>
            <a:r>
              <a:rPr lang="it-IT" sz="2000" b="1" dirty="0" err="1"/>
              <a:t>surface</a:t>
            </a:r>
            <a:r>
              <a:rPr lang="it-IT" sz="2000" b="1" dirty="0"/>
              <a:t> – </a:t>
            </a:r>
            <a:r>
              <a:rPr lang="it-IT" sz="2000" b="1" dirty="0" err="1"/>
              <a:t>Problem</a:t>
            </a:r>
            <a:r>
              <a:rPr lang="it-IT" sz="2000" b="1" dirty="0"/>
              <a:t> </a:t>
            </a:r>
            <a:r>
              <a:rPr lang="it-IT" sz="2000" b="1" dirty="0" err="1"/>
              <a:t>statement</a:t>
            </a:r>
            <a:endParaRPr lang="it-IT" sz="2000" b="1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F394A79-AC43-A4FB-6631-57D99CB613BA}"/>
              </a:ext>
            </a:extLst>
          </p:cNvPr>
          <p:cNvSpPr txBox="1"/>
          <p:nvPr/>
        </p:nvSpPr>
        <p:spPr>
          <a:xfrm>
            <a:off x="330200" y="6237312"/>
            <a:ext cx="79351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u="sng" dirty="0"/>
              <a:t>Such examples may not always cater for the current designs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57FF7F0-E5A7-F6D5-D176-461EC7E1E703}"/>
              </a:ext>
            </a:extLst>
          </p:cNvPr>
          <p:cNvSpPr txBox="1"/>
          <p:nvPr/>
        </p:nvSpPr>
        <p:spPr>
          <a:xfrm>
            <a:off x="365368" y="1050909"/>
            <a:ext cx="55957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i="1" dirty="0"/>
              <a:t>UN </a:t>
            </a:r>
            <a:r>
              <a:rPr lang="it-IT" i="1" dirty="0" err="1"/>
              <a:t>Regulation</a:t>
            </a:r>
            <a:r>
              <a:rPr lang="it-IT" i="1" dirty="0"/>
              <a:t> No. 48, </a:t>
            </a:r>
            <a:r>
              <a:rPr lang="it-IT" i="1" dirty="0" err="1"/>
              <a:t>Annex</a:t>
            </a:r>
            <a:r>
              <a:rPr lang="it-IT" i="1" dirty="0"/>
              <a:t> 3, Part 5, </a:t>
            </a:r>
            <a:r>
              <a:rPr lang="it-IT" i="1" dirty="0" err="1"/>
              <a:t>Examples</a:t>
            </a:r>
            <a:r>
              <a:rPr lang="it-IT" i="1" dirty="0"/>
              <a:t> 1 and 2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93720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D401783-8AE4-1C55-EA1F-C86EF030C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C47038A-F72D-8B08-2321-577F0F9752BB}"/>
              </a:ext>
            </a:extLst>
          </p:cNvPr>
          <p:cNvSpPr txBox="1"/>
          <p:nvPr/>
        </p:nvSpPr>
        <p:spPr>
          <a:xfrm>
            <a:off x="328936" y="980728"/>
            <a:ext cx="9161139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u="sng" dirty="0" err="1"/>
              <a:t>Main</a:t>
            </a:r>
            <a:r>
              <a:rPr lang="it-IT" sz="2000" u="sng" dirty="0"/>
              <a:t> </a:t>
            </a:r>
            <a:r>
              <a:rPr lang="it-IT" sz="2000" u="sng" dirty="0" err="1"/>
              <a:t>applications</a:t>
            </a:r>
            <a:r>
              <a:rPr lang="it-IT" sz="2000" u="sng" dirty="0"/>
              <a:t> of </a:t>
            </a:r>
            <a:r>
              <a:rPr lang="it-IT" sz="2000" u="sng" dirty="0" err="1"/>
              <a:t>apparent</a:t>
            </a:r>
            <a:r>
              <a:rPr lang="it-IT" sz="2000" u="sng" dirty="0"/>
              <a:t> </a:t>
            </a:r>
            <a:r>
              <a:rPr lang="it-IT" sz="2000" u="sng" dirty="0" err="1"/>
              <a:t>surface</a:t>
            </a:r>
            <a:r>
              <a:rPr lang="it-IT" sz="2000" dirty="0"/>
              <a:t>:</a:t>
            </a:r>
          </a:p>
          <a:p>
            <a:pPr marL="285750" indent="-285750">
              <a:buFontTx/>
              <a:buChar char="-"/>
            </a:pPr>
            <a:r>
              <a:rPr lang="it-IT" sz="2000" dirty="0" err="1"/>
              <a:t>Edges</a:t>
            </a:r>
            <a:r>
              <a:rPr lang="it-IT" sz="2000" dirty="0"/>
              <a:t> of the </a:t>
            </a:r>
            <a:r>
              <a:rPr lang="it-IT" sz="2000" dirty="0" err="1"/>
              <a:t>functions</a:t>
            </a:r>
            <a:r>
              <a:rPr lang="en-GB" sz="2000" dirty="0"/>
              <a:t>,</a:t>
            </a:r>
          </a:p>
          <a:p>
            <a:pPr marL="285750" indent="-285750">
              <a:buFontTx/>
              <a:buChar char="-"/>
            </a:pPr>
            <a:r>
              <a:rPr lang="en-GB" sz="2000" dirty="0"/>
              <a:t>Distance between lamps,</a:t>
            </a:r>
          </a:p>
          <a:p>
            <a:pPr marL="285750" indent="-285750">
              <a:buFontTx/>
              <a:buChar char="-"/>
            </a:pPr>
            <a:r>
              <a:rPr lang="en-GB" sz="2000" dirty="0"/>
              <a:t>Single lamp definition,</a:t>
            </a:r>
          </a:p>
          <a:p>
            <a:pPr marL="285750" indent="-285750">
              <a:buFontTx/>
              <a:buChar char="-"/>
            </a:pPr>
            <a:r>
              <a:rPr lang="en-GB" sz="2000" dirty="0"/>
              <a:t>Areas where requested,</a:t>
            </a:r>
          </a:p>
          <a:p>
            <a:pPr marL="285750" indent="-285750">
              <a:buFontTx/>
              <a:buChar char="-"/>
            </a:pPr>
            <a:r>
              <a:rPr lang="en-GB" sz="2000" dirty="0"/>
              <a:t>Geometric visibility</a:t>
            </a:r>
            <a:endParaRPr lang="it-IT" sz="2000" dirty="0"/>
          </a:p>
          <a:p>
            <a:endParaRPr lang="it-IT" sz="2000" dirty="0"/>
          </a:p>
          <a:p>
            <a:pPr>
              <a:spcAft>
                <a:spcPts val="600"/>
              </a:spcAft>
            </a:pPr>
            <a:r>
              <a:rPr lang="it-IT" sz="2000" u="sng" dirty="0"/>
              <a:t>Two </a:t>
            </a:r>
            <a:r>
              <a:rPr lang="it-IT" sz="2000" u="sng" dirty="0" err="1"/>
              <a:t>different</a:t>
            </a:r>
            <a:r>
              <a:rPr lang="it-IT" sz="2000" u="sng" dirty="0"/>
              <a:t> </a:t>
            </a:r>
            <a:r>
              <a:rPr lang="it-IT" sz="2000" u="sng" dirty="0" err="1"/>
              <a:t>methods</a:t>
            </a:r>
            <a:r>
              <a:rPr lang="it-IT" sz="2000" u="sng" dirty="0"/>
              <a:t> to determine the </a:t>
            </a:r>
            <a:r>
              <a:rPr lang="it-IT" sz="2000" u="sng" dirty="0" err="1"/>
              <a:t>apparent</a:t>
            </a:r>
            <a:r>
              <a:rPr lang="it-IT" sz="2000" u="sng" dirty="0"/>
              <a:t> </a:t>
            </a:r>
            <a:r>
              <a:rPr lang="it-IT" sz="2000" u="sng" dirty="0" err="1"/>
              <a:t>surface</a:t>
            </a:r>
            <a:r>
              <a:rPr lang="it-IT" sz="2000" dirty="0"/>
              <a:t>:</a:t>
            </a:r>
          </a:p>
          <a:p>
            <a:pPr marL="285750" indent="-285750">
              <a:buFontTx/>
              <a:buChar char="-"/>
            </a:pPr>
            <a:r>
              <a:rPr lang="it-IT" sz="2000" dirty="0"/>
              <a:t>Light </a:t>
            </a:r>
            <a:r>
              <a:rPr lang="it-IT" sz="2000" dirty="0" err="1"/>
              <a:t>emitting</a:t>
            </a:r>
            <a:r>
              <a:rPr lang="it-IT" sz="2000" dirty="0"/>
              <a:t> </a:t>
            </a:r>
            <a:r>
              <a:rPr lang="it-IT" sz="2000" dirty="0" err="1"/>
              <a:t>surface</a:t>
            </a:r>
            <a:endParaRPr lang="it-IT" sz="2000" dirty="0"/>
          </a:p>
          <a:p>
            <a:pPr marL="285750" indent="-285750">
              <a:buFontTx/>
              <a:buChar char="-"/>
            </a:pPr>
            <a:r>
              <a:rPr lang="it-IT" sz="2000" dirty="0" err="1"/>
              <a:t>Illuminating</a:t>
            </a:r>
            <a:r>
              <a:rPr lang="it-IT" sz="2000" dirty="0"/>
              <a:t> </a:t>
            </a:r>
            <a:r>
              <a:rPr lang="it-IT" sz="2000" dirty="0" err="1"/>
              <a:t>surface</a:t>
            </a:r>
            <a:endParaRPr lang="it-IT" sz="2000" dirty="0"/>
          </a:p>
          <a:p>
            <a:endParaRPr lang="it-IT" sz="2000" dirty="0"/>
          </a:p>
          <a:p>
            <a:pPr algn="ctr"/>
            <a:r>
              <a:rPr lang="it-IT" sz="2000" dirty="0" err="1"/>
              <a:t>Need</a:t>
            </a:r>
            <a:r>
              <a:rPr lang="it-IT" sz="2000" dirty="0"/>
              <a:t> to </a:t>
            </a:r>
            <a:r>
              <a:rPr lang="it-IT" sz="2000" dirty="0" err="1"/>
              <a:t>provide</a:t>
            </a:r>
            <a:r>
              <a:rPr lang="it-IT" sz="2000" dirty="0"/>
              <a:t> a </a:t>
            </a:r>
            <a:r>
              <a:rPr lang="it-IT" sz="2000" dirty="0" err="1"/>
              <a:t>level</a:t>
            </a:r>
            <a:r>
              <a:rPr lang="it-IT" sz="2000" dirty="0"/>
              <a:t> playing field </a:t>
            </a:r>
            <a:r>
              <a:rPr lang="it-IT" sz="2000" dirty="0" err="1"/>
              <a:t>without</a:t>
            </a:r>
            <a:r>
              <a:rPr lang="it-IT" sz="2000" dirty="0"/>
              <a:t> </a:t>
            </a:r>
            <a:r>
              <a:rPr lang="it-IT" sz="2000" dirty="0" err="1"/>
              <a:t>very</a:t>
            </a:r>
            <a:r>
              <a:rPr lang="it-IT" sz="2000" dirty="0"/>
              <a:t> </a:t>
            </a:r>
            <a:r>
              <a:rPr lang="it-IT" sz="2000" dirty="0" err="1"/>
              <a:t>significant</a:t>
            </a:r>
            <a:r>
              <a:rPr lang="it-IT" sz="2000" dirty="0"/>
              <a:t> </a:t>
            </a:r>
            <a:r>
              <a:rPr lang="it-IT" sz="2000" dirty="0" err="1"/>
              <a:t>differences</a:t>
            </a:r>
            <a:r>
              <a:rPr lang="it-IT" sz="2000" dirty="0"/>
              <a:t> </a:t>
            </a:r>
            <a:r>
              <a:rPr lang="it-IT" sz="2000" dirty="0" err="1"/>
              <a:t>depending</a:t>
            </a:r>
            <a:r>
              <a:rPr lang="it-IT" sz="2000" dirty="0"/>
              <a:t> on the </a:t>
            </a:r>
            <a:r>
              <a:rPr lang="it-IT" sz="2000" dirty="0" err="1"/>
              <a:t>definition</a:t>
            </a:r>
            <a:r>
              <a:rPr lang="it-IT" sz="2000" dirty="0"/>
              <a:t> </a:t>
            </a:r>
            <a:r>
              <a:rPr lang="it-IT" sz="2000" dirty="0" err="1"/>
              <a:t>used</a:t>
            </a:r>
            <a:r>
              <a:rPr lang="it-IT" sz="2000" dirty="0"/>
              <a:t> to determine the </a:t>
            </a:r>
            <a:r>
              <a:rPr lang="it-IT" sz="2000" dirty="0" err="1"/>
              <a:t>apparent</a:t>
            </a:r>
            <a:r>
              <a:rPr lang="it-IT" sz="2000" dirty="0"/>
              <a:t> </a:t>
            </a:r>
            <a:r>
              <a:rPr lang="it-IT" sz="2000" dirty="0" err="1"/>
              <a:t>surface</a:t>
            </a:r>
            <a:endParaRPr lang="it-IT" sz="2000" dirty="0"/>
          </a:p>
          <a:p>
            <a:endParaRPr lang="it-IT" sz="2000" dirty="0"/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z="2200" b="1" dirty="0" err="1"/>
              <a:t>Need</a:t>
            </a:r>
            <a:r>
              <a:rPr lang="it-IT" sz="2200" b="1" dirty="0"/>
              <a:t> to </a:t>
            </a:r>
            <a:r>
              <a:rPr lang="it-IT" sz="2200" b="1" dirty="0" err="1"/>
              <a:t>simplify</a:t>
            </a:r>
            <a:r>
              <a:rPr lang="it-IT" sz="2200" b="1" dirty="0"/>
              <a:t> the </a:t>
            </a:r>
            <a:r>
              <a:rPr lang="it-IT" sz="2200" b="1" dirty="0" err="1"/>
              <a:t>current</a:t>
            </a:r>
            <a:r>
              <a:rPr lang="it-IT" sz="2200" b="1" dirty="0"/>
              <a:t> system.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z="2200" b="1" dirty="0"/>
              <a:t>Be </a:t>
            </a:r>
            <a:r>
              <a:rPr lang="it-IT" sz="2200" b="1" dirty="0" err="1"/>
              <a:t>as</a:t>
            </a:r>
            <a:r>
              <a:rPr lang="it-IT" sz="2200" b="1" dirty="0"/>
              <a:t> close </a:t>
            </a:r>
            <a:r>
              <a:rPr lang="it-IT" sz="2200" b="1" dirty="0" err="1"/>
              <a:t>as</a:t>
            </a:r>
            <a:r>
              <a:rPr lang="it-IT" sz="2200" b="1" dirty="0"/>
              <a:t> </a:t>
            </a:r>
            <a:r>
              <a:rPr lang="it-IT" sz="2200" b="1" dirty="0" err="1"/>
              <a:t>possible</a:t>
            </a:r>
            <a:r>
              <a:rPr lang="it-IT" sz="2200" b="1" dirty="0"/>
              <a:t> to reality, </a:t>
            </a:r>
            <a:r>
              <a:rPr lang="it-IT" sz="2200" b="1" dirty="0" err="1"/>
              <a:t>but</a:t>
            </a:r>
            <a:r>
              <a:rPr lang="it-IT" sz="2200" b="1" dirty="0"/>
              <a:t> </a:t>
            </a:r>
            <a:r>
              <a:rPr lang="it-IT" sz="2200" b="1" dirty="0" err="1"/>
              <a:t>without</a:t>
            </a:r>
            <a:r>
              <a:rPr lang="it-IT" sz="2200" b="1" dirty="0"/>
              <a:t> </a:t>
            </a:r>
            <a:r>
              <a:rPr lang="it-IT" sz="2200" b="1" dirty="0" err="1"/>
              <a:t>unnecessary</a:t>
            </a:r>
            <a:r>
              <a:rPr lang="it-IT" sz="2200" b="1" dirty="0"/>
              <a:t> </a:t>
            </a:r>
            <a:r>
              <a:rPr lang="it-IT" sz="2200" b="1" dirty="0" err="1"/>
              <a:t>complications</a:t>
            </a:r>
            <a:r>
              <a:rPr lang="it-IT" sz="2200" b="1" dirty="0"/>
              <a:t>.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77714C2-41AD-5554-BC9F-281029D09DED}"/>
              </a:ext>
            </a:extLst>
          </p:cNvPr>
          <p:cNvSpPr txBox="1"/>
          <p:nvPr/>
        </p:nvSpPr>
        <p:spPr>
          <a:xfrm>
            <a:off x="344488" y="404236"/>
            <a:ext cx="4953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 err="1"/>
              <a:t>Apparent</a:t>
            </a:r>
            <a:r>
              <a:rPr lang="it-IT" sz="2000" b="1" dirty="0"/>
              <a:t> </a:t>
            </a:r>
            <a:r>
              <a:rPr lang="it-IT" sz="2000" b="1" dirty="0" err="1"/>
              <a:t>surface</a:t>
            </a:r>
            <a:r>
              <a:rPr lang="it-IT" sz="2000" b="1" dirty="0"/>
              <a:t> – </a:t>
            </a:r>
            <a:r>
              <a:rPr lang="it-IT" sz="2000" b="1" dirty="0" err="1"/>
              <a:t>Problem</a:t>
            </a:r>
            <a:r>
              <a:rPr lang="it-IT" sz="2000" b="1" dirty="0"/>
              <a:t> </a:t>
            </a:r>
            <a:r>
              <a:rPr lang="it-IT" sz="2000" b="1" dirty="0" err="1"/>
              <a:t>statement</a:t>
            </a:r>
            <a:endParaRPr lang="it-IT" sz="2000" b="1" dirty="0"/>
          </a:p>
        </p:txBody>
      </p:sp>
      <p:sp>
        <p:nvSpPr>
          <p:cNvPr id="3" name="Freccia in giù 2">
            <a:extLst>
              <a:ext uri="{FF2B5EF4-FFF2-40B4-BE49-F238E27FC236}">
                <a16:creationId xmlns:a16="http://schemas.microsoft.com/office/drawing/2014/main" id="{9F9D2DB4-97AD-31DB-08D5-987E65EF8C7F}"/>
              </a:ext>
            </a:extLst>
          </p:cNvPr>
          <p:cNvSpPr/>
          <p:nvPr/>
        </p:nvSpPr>
        <p:spPr>
          <a:xfrm>
            <a:off x="4671688" y="3773016"/>
            <a:ext cx="59161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94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D401783-8AE4-1C55-EA1F-C86EF030C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C47038A-F72D-8B08-2321-577F0F9752BB}"/>
              </a:ext>
            </a:extLst>
          </p:cNvPr>
          <p:cNvSpPr txBox="1"/>
          <p:nvPr/>
        </p:nvSpPr>
        <p:spPr>
          <a:xfrm>
            <a:off x="248855" y="179348"/>
            <a:ext cx="1751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DETA and the UI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2C981C1-55E8-08BD-34C0-B52988603301}"/>
              </a:ext>
            </a:extLst>
          </p:cNvPr>
          <p:cNvSpPr txBox="1"/>
          <p:nvPr/>
        </p:nvSpPr>
        <p:spPr>
          <a:xfrm>
            <a:off x="248855" y="692696"/>
            <a:ext cx="6720369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b="1" dirty="0"/>
              <a:t>“Summary document” </a:t>
            </a:r>
            <a:r>
              <a:rPr lang="en-US" sz="1600" dirty="0"/>
              <a:t>for supporting the Unique Identifier (UI)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ECE/TRANS/WP.29/GRE/2022/10 </a:t>
            </a:r>
            <a:r>
              <a:rPr lang="en-GB" sz="1600" dirty="0">
                <a:sym typeface="Wingdings" panose="05000000000000000000" pitchFamily="2" charset="2"/>
              </a:rPr>
              <a:t> Suppl. to UN Regulation No. 148.01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ECE/TRANS/WP.29/GRE/2022/11 </a:t>
            </a:r>
            <a:r>
              <a:rPr lang="en-GB" sz="1600" dirty="0">
                <a:sym typeface="Wingdings" panose="05000000000000000000" pitchFamily="2" charset="2"/>
              </a:rPr>
              <a:t> Suppl. to UN Regulation No. 149.01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ECE/TRANS/WP.29/GRE/2022/12 </a:t>
            </a:r>
            <a:r>
              <a:rPr lang="en-GB" sz="1600" dirty="0">
                <a:sym typeface="Wingdings" panose="05000000000000000000" pitchFamily="2" charset="2"/>
              </a:rPr>
              <a:t> Suppl. to UN Regulation No. 150.01</a:t>
            </a:r>
            <a:endParaRPr lang="en-GB" sz="1600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00AE67DF-10BB-613A-0CD0-7DB91706C6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76" b="4486"/>
          <a:stretch/>
        </p:blipFill>
        <p:spPr>
          <a:xfrm>
            <a:off x="248111" y="2771313"/>
            <a:ext cx="6412536" cy="33250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Freccia in giù 2">
            <a:extLst>
              <a:ext uri="{FF2B5EF4-FFF2-40B4-BE49-F238E27FC236}">
                <a16:creationId xmlns:a16="http://schemas.microsoft.com/office/drawing/2014/main" id="{89FAC43C-D39F-35A6-E05A-E425BF2A1F00}"/>
              </a:ext>
            </a:extLst>
          </p:cNvPr>
          <p:cNvSpPr/>
          <p:nvPr/>
        </p:nvSpPr>
        <p:spPr>
          <a:xfrm>
            <a:off x="3005407" y="2072180"/>
            <a:ext cx="504056" cy="4483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5E321FE-3F9A-4A54-1BBF-6FDAF715DA3C}"/>
              </a:ext>
            </a:extLst>
          </p:cNvPr>
          <p:cNvSpPr txBox="1"/>
          <p:nvPr/>
        </p:nvSpPr>
        <p:spPr>
          <a:xfrm>
            <a:off x="7099300" y="2964214"/>
            <a:ext cx="2408816" cy="2939266"/>
          </a:xfrm>
          <a:prstGeom prst="rect">
            <a:avLst/>
          </a:prstGeom>
          <a:solidFill>
            <a:srgbClr val="00FF99"/>
          </a:solidFill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sz="2000" b="1" i="1" u="sng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Outcome</a:t>
            </a:r>
            <a:r>
              <a:rPr lang="it-IT" sz="2000" b="1" i="1" u="sng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of SLR-61:</a:t>
            </a:r>
          </a:p>
          <a:p>
            <a:pPr algn="just"/>
            <a:r>
              <a:rPr lang="it-IT" sz="2000" i="1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Instead</a:t>
            </a:r>
            <a:r>
              <a:rPr lang="it-IT" sz="2000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of </a:t>
            </a:r>
            <a:r>
              <a:rPr lang="it-IT" sz="2000" i="1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issuing</a:t>
            </a:r>
            <a:r>
              <a:rPr lang="it-IT" sz="2000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it-IT" sz="2000" i="1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two</a:t>
            </a:r>
            <a:r>
              <a:rPr lang="it-IT" sz="2000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it-IT" sz="2000" i="1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UIs</a:t>
            </a:r>
            <a:r>
              <a:rPr lang="it-IT" sz="2000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for </a:t>
            </a:r>
            <a:r>
              <a:rPr lang="it-IT" sz="2000" i="1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left</a:t>
            </a:r>
            <a:r>
              <a:rPr lang="it-IT" sz="2000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and </a:t>
            </a:r>
            <a:r>
              <a:rPr lang="it-IT" sz="2000" i="1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right</a:t>
            </a:r>
            <a:r>
              <a:rPr lang="it-IT" sz="2000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it-IT" sz="2000" i="1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units</a:t>
            </a:r>
            <a:r>
              <a:rPr lang="it-IT" sz="2000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a </a:t>
            </a:r>
            <a:r>
              <a:rPr lang="it-IT" sz="2000" i="1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possible</a:t>
            </a:r>
            <a:r>
              <a:rPr lang="it-IT" sz="2000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alternative </a:t>
            </a:r>
            <a:r>
              <a:rPr lang="it-IT" sz="2000" i="1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could</a:t>
            </a:r>
            <a:r>
              <a:rPr lang="it-IT" sz="2000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be to use </a:t>
            </a:r>
            <a:r>
              <a:rPr lang="it-IT" sz="2000" i="1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only</a:t>
            </a:r>
            <a:r>
              <a:rPr lang="it-IT" sz="2000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one UI and to </a:t>
            </a:r>
            <a:r>
              <a:rPr lang="it-IT" sz="2000" i="1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add</a:t>
            </a:r>
            <a:r>
              <a:rPr lang="it-IT" sz="2000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the </a:t>
            </a:r>
            <a:r>
              <a:rPr lang="it-IT" sz="2000" i="1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arrow</a:t>
            </a:r>
            <a:r>
              <a:rPr lang="it-IT" sz="2000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it-IT" sz="2000" i="1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indicating</a:t>
            </a:r>
            <a:r>
              <a:rPr lang="it-IT" sz="2000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it-IT" sz="2000" i="1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right</a:t>
            </a:r>
            <a:r>
              <a:rPr lang="it-IT" sz="2000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or </a:t>
            </a:r>
            <a:r>
              <a:rPr lang="it-IT" sz="2000" i="1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left</a:t>
            </a:r>
            <a:r>
              <a:rPr lang="it-IT" sz="2000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en-GB" sz="2000" i="1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50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15346E6-C18B-4E69-575E-31F11B38E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7E9D5EC3-C25A-44A4-04F3-761B387620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8400"/>
          <a:stretch/>
        </p:blipFill>
        <p:spPr>
          <a:xfrm>
            <a:off x="1428844" y="2199287"/>
            <a:ext cx="7048312" cy="4522189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619973F1-12C8-9F77-4B2B-9DF5E5595D0C}"/>
              </a:ext>
            </a:extLst>
          </p:cNvPr>
          <p:cNvSpPr txBox="1"/>
          <p:nvPr/>
        </p:nvSpPr>
        <p:spPr>
          <a:xfrm>
            <a:off x="152655" y="612262"/>
            <a:ext cx="9600689" cy="141577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r>
              <a:rPr lang="en-US" sz="1600" dirty="0"/>
              <a:t>GRE-88-02/Rev.1 </a:t>
            </a:r>
            <a:endParaRPr lang="it-IT" sz="1600" dirty="0"/>
          </a:p>
          <a:p>
            <a:r>
              <a:rPr lang="en-GB" b="0" i="1" dirty="0"/>
              <a:t>“to provide clarity on UI to support a uniform implementation across the UN Regulations and the CPs”</a:t>
            </a:r>
            <a:endParaRPr lang="it-IT" b="0" i="1" dirty="0"/>
          </a:p>
          <a:p>
            <a:endParaRPr lang="en-GB" b="0" dirty="0"/>
          </a:p>
          <a:p>
            <a:r>
              <a:rPr lang="en-GB" sz="1700" b="0" dirty="0"/>
              <a:t>The GRs are invited to review the list of regulations under their purview (listed in WP.29/343/Rev.31). This list, once finalize and approved, could provide an overview to the stakeholders, when UI can be used. </a:t>
            </a:r>
            <a:endParaRPr lang="it-IT" sz="1700" b="0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61F3019-799C-0CD7-6CD3-7D3D7362400D}"/>
              </a:ext>
            </a:extLst>
          </p:cNvPr>
          <p:cNvSpPr txBox="1"/>
          <p:nvPr/>
        </p:nvSpPr>
        <p:spPr>
          <a:xfrm>
            <a:off x="248855" y="179348"/>
            <a:ext cx="1751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DETA and the UI</a:t>
            </a:r>
          </a:p>
        </p:txBody>
      </p:sp>
    </p:spTree>
    <p:extLst>
      <p:ext uri="{BB962C8B-B14F-4D97-AF65-F5344CB8AC3E}">
        <p14:creationId xmlns:p14="http://schemas.microsoft.com/office/powerpoint/2010/main" val="134817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>
            <a:extLst>
              <a:ext uri="{FF2B5EF4-FFF2-40B4-BE49-F238E27FC236}">
                <a16:creationId xmlns:a16="http://schemas.microsoft.com/office/drawing/2014/main" id="{41691760-2504-4E88-89D5-C8A0F7610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0096" y="647110"/>
            <a:ext cx="7125808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GB" sz="2800" b="1" dirty="0"/>
              <a:t>Input from CPs and NGOs is </a:t>
            </a:r>
            <a:r>
              <a:rPr lang="en-GB" sz="2800" b="1" u="sng" dirty="0"/>
              <a:t>always</a:t>
            </a:r>
            <a:r>
              <a:rPr lang="en-GB" sz="2800" b="1" dirty="0"/>
              <a:t> welcome</a:t>
            </a:r>
          </a:p>
        </p:txBody>
      </p:sp>
      <p:sp>
        <p:nvSpPr>
          <p:cNvPr id="4" name="Segnaposto numero diapositiva 4">
            <a:extLst>
              <a:ext uri="{FF2B5EF4-FFF2-40B4-BE49-F238E27FC236}">
                <a16:creationId xmlns:a16="http://schemas.microsoft.com/office/drawing/2014/main" id="{36EE4F90-45EA-4AA0-B9C5-0A4527E27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</p:spPr>
        <p:txBody>
          <a:bodyPr/>
          <a:lstStyle/>
          <a:p>
            <a:fld id="{EB606F99-AF4C-43D3-8DA9-0FC98A7A07DC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2050" name="Picture 2" descr="Man Opening The Door Stock Illustration - Download Image Now - iStock">
            <a:extLst>
              <a:ext uri="{FF2B5EF4-FFF2-40B4-BE49-F238E27FC236}">
                <a16:creationId xmlns:a16="http://schemas.microsoft.com/office/drawing/2014/main" id="{7DF0BA70-03D9-482C-8E58-EB5C388AE0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944" y="2177380"/>
            <a:ext cx="4143375" cy="377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umetto: ovale 2">
            <a:extLst>
              <a:ext uri="{FF2B5EF4-FFF2-40B4-BE49-F238E27FC236}">
                <a16:creationId xmlns:a16="http://schemas.microsoft.com/office/drawing/2014/main" id="{61DD9134-C174-4498-849C-D3A15C9EDEF4}"/>
              </a:ext>
            </a:extLst>
          </p:cNvPr>
          <p:cNvSpPr/>
          <p:nvPr/>
        </p:nvSpPr>
        <p:spPr>
          <a:xfrm>
            <a:off x="920552" y="2276872"/>
            <a:ext cx="3384376" cy="1440160"/>
          </a:xfrm>
          <a:prstGeom prst="wedgeEllipseCallout">
            <a:avLst>
              <a:gd name="adj1" fmla="val 74818"/>
              <a:gd name="adj2" fmla="val 355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FF00"/>
                </a:solidFill>
              </a:rPr>
              <a:t>Please feel free  to join!</a:t>
            </a:r>
          </a:p>
        </p:txBody>
      </p:sp>
    </p:spTree>
    <p:extLst>
      <p:ext uri="{BB962C8B-B14F-4D97-AF65-F5344CB8AC3E}">
        <p14:creationId xmlns:p14="http://schemas.microsoft.com/office/powerpoint/2010/main" val="311730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60F0C3-DF55-4EE2-96DB-29ABF4A22B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B81B2D2-4D5D-4477-819A-8E66040FB488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b4a1c0d-4a69-4996-a84a-fc699b9f49de"/>
    <ds:schemaRef ds:uri="http://purl.org/dc/terms/"/>
    <ds:schemaRef ds:uri="http://schemas.openxmlformats.org/package/2006/metadata/core-properties"/>
    <ds:schemaRef ds:uri="acccb6d4-dbe5-46d2-b4d3-5733603d8cc6"/>
    <ds:schemaRef ds:uri="http://www.w3.org/XML/1998/namespace"/>
    <ds:schemaRef ds:uri="http://purl.org/dc/dcmitype/"/>
    <ds:schemaRef ds:uri="985ec44e-1bab-4c0b-9df0-6ba128686fc9"/>
  </ds:schemaRefs>
</ds:datastoreItem>
</file>

<file path=customXml/itemProps3.xml><?xml version="1.0" encoding="utf-8"?>
<ds:datastoreItem xmlns:ds="http://schemas.openxmlformats.org/officeDocument/2006/customXml" ds:itemID="{4CA773F7-2232-4222-9DC4-98664352E1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9749</TotalTime>
  <Words>1329</Words>
  <Application>Microsoft Office PowerPoint</Application>
  <PresentationFormat>A4 Paper (210x297 mm)</PresentationFormat>
  <Paragraphs>152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Courier New</vt:lpstr>
      <vt:lpstr>Tahoma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GTB Secretariat</dc:creator>
  <cp:lastModifiedBy>secretariat</cp:lastModifiedBy>
  <cp:revision>504</cp:revision>
  <dcterms:created xsi:type="dcterms:W3CDTF">2016-01-06T07:52:50Z</dcterms:created>
  <dcterms:modified xsi:type="dcterms:W3CDTF">2023-04-14T07:21:38Z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Office_x0020_of_x0020_Origin">
    <vt:lpwstr/>
  </property>
  <property fmtid="{D5CDD505-2E9C-101B-9397-08002B2CF9AE}" pid="4" name="MediaServiceImageTags">
    <vt:lpwstr/>
  </property>
  <property fmtid="{D5CDD505-2E9C-101B-9397-08002B2CF9AE}" pid="5" name="gba66df640194346a5267c50f24d4797">
    <vt:lpwstr/>
  </property>
  <property fmtid="{D5CDD505-2E9C-101B-9397-08002B2CF9AE}" pid="6" name="Office of Origin">
    <vt:lpwstr/>
  </property>
</Properties>
</file>