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1"/>
  </p:notesMasterIdLst>
  <p:sldIdLst>
    <p:sldId id="256" r:id="rId4"/>
    <p:sldId id="257" r:id="rId5"/>
    <p:sldId id="271" r:id="rId6"/>
    <p:sldId id="272" r:id="rId7"/>
    <p:sldId id="273" r:id="rId8"/>
    <p:sldId id="266" r:id="rId9"/>
    <p:sldId id="26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FF0000"/>
    <a:srgbClr val="BFBFBF"/>
    <a:srgbClr val="000000"/>
    <a:srgbClr val="7030A0"/>
    <a:srgbClr val="0070C0"/>
    <a:srgbClr val="FFC000"/>
    <a:srgbClr val="060A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11" autoAdjust="0"/>
    <p:restoredTop sz="93817" autoAdjust="0"/>
  </p:normalViewPr>
  <p:slideViewPr>
    <p:cSldViewPr snapToGrid="0">
      <p:cViewPr varScale="1">
        <p:scale>
          <a:sx n="43" d="100"/>
          <a:sy n="43" d="100"/>
        </p:scale>
        <p:origin x="97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LOT Elodie" userId="7243eb13-6b8c-4f9b-a59b-0b133c7d1e11" providerId="ADAL" clId="{969446D4-E183-41FD-9BAE-1FE439B47EA1}"/>
    <pc:docChg chg="modSld">
      <pc:chgData name="COLLOT Elodie" userId="7243eb13-6b8c-4f9b-a59b-0b133c7d1e11" providerId="ADAL" clId="{969446D4-E183-41FD-9BAE-1FE439B47EA1}" dt="2022-09-13T09:03:33.631" v="8" actId="207"/>
      <pc:docMkLst>
        <pc:docMk/>
      </pc:docMkLst>
      <pc:sldChg chg="modSp mod">
        <pc:chgData name="COLLOT Elodie" userId="7243eb13-6b8c-4f9b-a59b-0b133c7d1e11" providerId="ADAL" clId="{969446D4-E183-41FD-9BAE-1FE439B47EA1}" dt="2022-09-13T09:03:33.631" v="8" actId="207"/>
        <pc:sldMkLst>
          <pc:docMk/>
          <pc:sldMk cId="3263592515" sldId="262"/>
        </pc:sldMkLst>
        <pc:spChg chg="mod">
          <ac:chgData name="COLLOT Elodie" userId="7243eb13-6b8c-4f9b-a59b-0b133c7d1e11" providerId="ADAL" clId="{969446D4-E183-41FD-9BAE-1FE439B47EA1}" dt="2022-09-13T09:03:33.631" v="8" actId="207"/>
          <ac:spMkLst>
            <pc:docMk/>
            <pc:sldMk cId="3263592515" sldId="262"/>
            <ac:spMk id="3" creationId="{E1A7C316-DEA3-4A13-9AD4-9BF00979970A}"/>
          </ac:spMkLst>
        </pc:spChg>
      </pc:sldChg>
    </pc:docChg>
  </pc:docChgLst>
  <pc:docChgLst>
    <pc:chgData name="Konstantin Glukhenkiy" userId="24b49d37-c936-4e44-8fab-4bfac34f62f4" providerId="ADAL" clId="{2C385963-8356-4FC4-A4FB-EC71F2385997}"/>
    <pc:docChg chg="modSld">
      <pc:chgData name="Konstantin Glukhenkiy" userId="24b49d37-c936-4e44-8fab-4bfac34f62f4" providerId="ADAL" clId="{2C385963-8356-4FC4-A4FB-EC71F2385997}" dt="2023-02-09T08:21:44.131" v="3" actId="6549"/>
      <pc:docMkLst>
        <pc:docMk/>
      </pc:docMkLst>
      <pc:sldChg chg="modSp mod">
        <pc:chgData name="Konstantin Glukhenkiy" userId="24b49d37-c936-4e44-8fab-4bfac34f62f4" providerId="ADAL" clId="{2C385963-8356-4FC4-A4FB-EC71F2385997}" dt="2023-02-09T08:21:44.131" v="3" actId="6549"/>
        <pc:sldMkLst>
          <pc:docMk/>
          <pc:sldMk cId="1528423631" sldId="256"/>
        </pc:sldMkLst>
        <pc:spChg chg="mod">
          <ac:chgData name="Konstantin Glukhenkiy" userId="24b49d37-c936-4e44-8fab-4bfac34f62f4" providerId="ADAL" clId="{2C385963-8356-4FC4-A4FB-EC71F2385997}" dt="2023-02-09T08:21:44.131" v="3" actId="6549"/>
          <ac:spMkLst>
            <pc:docMk/>
            <pc:sldMk cId="1528423631" sldId="256"/>
            <ac:spMk id="4" creationId="{BAB367B3-9EAE-49DE-98FE-2AA30F854B36}"/>
          </ac:spMkLst>
        </pc:spChg>
      </pc:sldChg>
    </pc:docChg>
  </pc:docChgLst>
  <pc:docChgLst>
    <pc:chgData name="COLLOT Elodie" userId="7243eb13-6b8c-4f9b-a59b-0b133c7d1e11" providerId="ADAL" clId="{F717ADF2-2BBB-41DC-8C42-FB607534F842}"/>
    <pc:docChg chg="undo redo custSel addSld delSld modSld">
      <pc:chgData name="COLLOT Elodie" userId="7243eb13-6b8c-4f9b-a59b-0b133c7d1e11" providerId="ADAL" clId="{F717ADF2-2BBB-41DC-8C42-FB607534F842}" dt="2022-07-27T21:01:48.480" v="1005" actId="1076"/>
      <pc:docMkLst>
        <pc:docMk/>
      </pc:docMkLst>
      <pc:sldChg chg="modSp mod">
        <pc:chgData name="COLLOT Elodie" userId="7243eb13-6b8c-4f9b-a59b-0b133c7d1e11" providerId="ADAL" clId="{F717ADF2-2BBB-41DC-8C42-FB607534F842}" dt="2022-07-27T20:05:40.189" v="391" actId="6549"/>
        <pc:sldMkLst>
          <pc:docMk/>
          <pc:sldMk cId="1528423631" sldId="256"/>
        </pc:sldMkLst>
        <pc:spChg chg="mod">
          <ac:chgData name="COLLOT Elodie" userId="7243eb13-6b8c-4f9b-a59b-0b133c7d1e11" providerId="ADAL" clId="{F717ADF2-2BBB-41DC-8C42-FB607534F842}" dt="2022-07-27T20:05:40.189" v="391" actId="6549"/>
          <ac:spMkLst>
            <pc:docMk/>
            <pc:sldMk cId="1528423631" sldId="256"/>
            <ac:spMk id="4" creationId="{BAB367B3-9EAE-49DE-98FE-2AA30F854B36}"/>
          </ac:spMkLst>
        </pc:spChg>
      </pc:sldChg>
      <pc:sldChg chg="add del">
        <pc:chgData name="COLLOT Elodie" userId="7243eb13-6b8c-4f9b-a59b-0b133c7d1e11" providerId="ADAL" clId="{F717ADF2-2BBB-41DC-8C42-FB607534F842}" dt="2022-07-27T20:13:33.515" v="393" actId="47"/>
        <pc:sldMkLst>
          <pc:docMk/>
          <pc:sldMk cId="1785079533" sldId="257"/>
        </pc:sldMkLst>
      </pc:sldChg>
      <pc:sldChg chg="modSp mod">
        <pc:chgData name="COLLOT Elodie" userId="7243eb13-6b8c-4f9b-a59b-0b133c7d1e11" providerId="ADAL" clId="{F717ADF2-2BBB-41DC-8C42-FB607534F842}" dt="2022-07-27T20:25:07.099" v="767" actId="113"/>
        <pc:sldMkLst>
          <pc:docMk/>
          <pc:sldMk cId="3263592515" sldId="262"/>
        </pc:sldMkLst>
        <pc:spChg chg="mod">
          <ac:chgData name="COLLOT Elodie" userId="7243eb13-6b8c-4f9b-a59b-0b133c7d1e11" providerId="ADAL" clId="{F717ADF2-2BBB-41DC-8C42-FB607534F842}" dt="2022-07-27T20:25:07.099" v="767" actId="113"/>
          <ac:spMkLst>
            <pc:docMk/>
            <pc:sldMk cId="3263592515" sldId="262"/>
            <ac:spMk id="3" creationId="{E1A7C316-DEA3-4A13-9AD4-9BF00979970A}"/>
          </ac:spMkLst>
        </pc:spChg>
      </pc:sldChg>
      <pc:sldChg chg="addSp modSp mod">
        <pc:chgData name="COLLOT Elodie" userId="7243eb13-6b8c-4f9b-a59b-0b133c7d1e11" providerId="ADAL" clId="{F717ADF2-2BBB-41DC-8C42-FB607534F842}" dt="2022-07-27T20:26:16.390" v="772" actId="1037"/>
        <pc:sldMkLst>
          <pc:docMk/>
          <pc:sldMk cId="442634508" sldId="266"/>
        </pc:sldMkLst>
        <pc:spChg chg="mod">
          <ac:chgData name="COLLOT Elodie" userId="7243eb13-6b8c-4f9b-a59b-0b133c7d1e11" providerId="ADAL" clId="{F717ADF2-2BBB-41DC-8C42-FB607534F842}" dt="2022-07-27T07:52:17.208" v="200" actId="20577"/>
          <ac:spMkLst>
            <pc:docMk/>
            <pc:sldMk cId="442634508" sldId="266"/>
            <ac:spMk id="2" creationId="{AD3E7583-38F9-4162-A3DF-D10BA3DB3C76}"/>
          </ac:spMkLst>
        </pc:spChg>
        <pc:spChg chg="mod">
          <ac:chgData name="COLLOT Elodie" userId="7243eb13-6b8c-4f9b-a59b-0b133c7d1e11" providerId="ADAL" clId="{F717ADF2-2BBB-41DC-8C42-FB607534F842}" dt="2022-07-27T07:52:34.819" v="226" actId="1036"/>
          <ac:spMkLst>
            <pc:docMk/>
            <pc:sldMk cId="442634508" sldId="266"/>
            <ac:spMk id="3" creationId="{6F0EE3FC-888C-CEA5-2249-B4DBC544D3AB}"/>
          </ac:spMkLst>
        </pc:spChg>
        <pc:spChg chg="add mod">
          <ac:chgData name="COLLOT Elodie" userId="7243eb13-6b8c-4f9b-a59b-0b133c7d1e11" providerId="ADAL" clId="{F717ADF2-2BBB-41DC-8C42-FB607534F842}" dt="2022-07-27T20:26:16.390" v="772" actId="1037"/>
          <ac:spMkLst>
            <pc:docMk/>
            <pc:sldMk cId="442634508" sldId="266"/>
            <ac:spMk id="6" creationId="{6A02D20C-B4BB-5AAE-67F5-EB1C345F2911}"/>
          </ac:spMkLst>
        </pc:spChg>
        <pc:spChg chg="mod">
          <ac:chgData name="COLLOT Elodie" userId="7243eb13-6b8c-4f9b-a59b-0b133c7d1e11" providerId="ADAL" clId="{F717ADF2-2BBB-41DC-8C42-FB607534F842}" dt="2022-07-27T07:52:34.819" v="226" actId="1036"/>
          <ac:spMkLst>
            <pc:docMk/>
            <pc:sldMk cId="442634508" sldId="266"/>
            <ac:spMk id="16" creationId="{22A403D9-1EBB-415D-ACE8-721F1A6C6CEE}"/>
          </ac:spMkLst>
        </pc:spChg>
        <pc:spChg chg="mod">
          <ac:chgData name="COLLOT Elodie" userId="7243eb13-6b8c-4f9b-a59b-0b133c7d1e11" providerId="ADAL" clId="{F717ADF2-2BBB-41DC-8C42-FB607534F842}" dt="2022-07-27T07:52:34.819" v="226" actId="1036"/>
          <ac:spMkLst>
            <pc:docMk/>
            <pc:sldMk cId="442634508" sldId="266"/>
            <ac:spMk id="17" creationId="{4625F727-86F7-41B4-822D-E099393326E8}"/>
          </ac:spMkLst>
        </pc:spChg>
        <pc:spChg chg="mod">
          <ac:chgData name="COLLOT Elodie" userId="7243eb13-6b8c-4f9b-a59b-0b133c7d1e11" providerId="ADAL" clId="{F717ADF2-2BBB-41DC-8C42-FB607534F842}" dt="2022-07-27T07:52:34.819" v="226" actId="1036"/>
          <ac:spMkLst>
            <pc:docMk/>
            <pc:sldMk cId="442634508" sldId="266"/>
            <ac:spMk id="18" creationId="{2A90DD78-9B28-48E1-B982-6E4BB106FA51}"/>
          </ac:spMkLst>
        </pc:spChg>
        <pc:spChg chg="mod">
          <ac:chgData name="COLLOT Elodie" userId="7243eb13-6b8c-4f9b-a59b-0b133c7d1e11" providerId="ADAL" clId="{F717ADF2-2BBB-41DC-8C42-FB607534F842}" dt="2022-07-27T07:52:34.819" v="226" actId="1036"/>
          <ac:spMkLst>
            <pc:docMk/>
            <pc:sldMk cId="442634508" sldId="266"/>
            <ac:spMk id="19" creationId="{5DDBB3FA-A5F7-6FC6-2A1C-1384274FB325}"/>
          </ac:spMkLst>
        </pc:spChg>
        <pc:spChg chg="add mod">
          <ac:chgData name="COLLOT Elodie" userId="7243eb13-6b8c-4f9b-a59b-0b133c7d1e11" providerId="ADAL" clId="{F717ADF2-2BBB-41DC-8C42-FB607534F842}" dt="2022-07-27T07:52:34.819" v="226" actId="1036"/>
          <ac:spMkLst>
            <pc:docMk/>
            <pc:sldMk cId="442634508" sldId="266"/>
            <ac:spMk id="20" creationId="{4E5BDEEA-2CD7-9CFC-0CD3-BE87A719ECC4}"/>
          </ac:spMkLst>
        </pc:spChg>
        <pc:spChg chg="mod">
          <ac:chgData name="COLLOT Elodie" userId="7243eb13-6b8c-4f9b-a59b-0b133c7d1e11" providerId="ADAL" clId="{F717ADF2-2BBB-41DC-8C42-FB607534F842}" dt="2022-07-27T07:52:34.819" v="226" actId="1036"/>
          <ac:spMkLst>
            <pc:docMk/>
            <pc:sldMk cId="442634508" sldId="266"/>
            <ac:spMk id="21" creationId="{C51147D5-C9F1-4304-B283-591D603D6831}"/>
          </ac:spMkLst>
        </pc:spChg>
        <pc:spChg chg="mod">
          <ac:chgData name="COLLOT Elodie" userId="7243eb13-6b8c-4f9b-a59b-0b133c7d1e11" providerId="ADAL" clId="{F717ADF2-2BBB-41DC-8C42-FB607534F842}" dt="2022-07-27T07:52:34.819" v="226" actId="1036"/>
          <ac:spMkLst>
            <pc:docMk/>
            <pc:sldMk cId="442634508" sldId="266"/>
            <ac:spMk id="22" creationId="{DFB12834-21E0-4F59-9840-DB29E01CD057}"/>
          </ac:spMkLst>
        </pc:spChg>
        <pc:spChg chg="mod">
          <ac:chgData name="COLLOT Elodie" userId="7243eb13-6b8c-4f9b-a59b-0b133c7d1e11" providerId="ADAL" clId="{F717ADF2-2BBB-41DC-8C42-FB607534F842}" dt="2022-07-27T07:52:34.819" v="226" actId="1036"/>
          <ac:spMkLst>
            <pc:docMk/>
            <pc:sldMk cId="442634508" sldId="266"/>
            <ac:spMk id="23" creationId="{11BF788A-38B1-4B33-9AAA-4783B7C45923}"/>
          </ac:spMkLst>
        </pc:spChg>
        <pc:spChg chg="mod">
          <ac:chgData name="COLLOT Elodie" userId="7243eb13-6b8c-4f9b-a59b-0b133c7d1e11" providerId="ADAL" clId="{F717ADF2-2BBB-41DC-8C42-FB607534F842}" dt="2022-07-27T07:52:34.819" v="226" actId="1036"/>
          <ac:spMkLst>
            <pc:docMk/>
            <pc:sldMk cId="442634508" sldId="266"/>
            <ac:spMk id="24" creationId="{9A8E972A-07D8-405E-892F-2FAB44E7D61B}"/>
          </ac:spMkLst>
        </pc:spChg>
        <pc:spChg chg="mod">
          <ac:chgData name="COLLOT Elodie" userId="7243eb13-6b8c-4f9b-a59b-0b133c7d1e11" providerId="ADAL" clId="{F717ADF2-2BBB-41DC-8C42-FB607534F842}" dt="2022-07-27T07:52:34.819" v="226" actId="1036"/>
          <ac:spMkLst>
            <pc:docMk/>
            <pc:sldMk cId="442634508" sldId="266"/>
            <ac:spMk id="25" creationId="{498CC714-2682-4815-BC70-3F05BF74AE4D}"/>
          </ac:spMkLst>
        </pc:spChg>
        <pc:spChg chg="mod">
          <ac:chgData name="COLLOT Elodie" userId="7243eb13-6b8c-4f9b-a59b-0b133c7d1e11" providerId="ADAL" clId="{F717ADF2-2BBB-41DC-8C42-FB607534F842}" dt="2022-07-27T07:52:34.819" v="226" actId="1036"/>
          <ac:spMkLst>
            <pc:docMk/>
            <pc:sldMk cId="442634508" sldId="266"/>
            <ac:spMk id="26" creationId="{5AD6F80F-26BA-4667-9D74-2F616BBC6ECF}"/>
          </ac:spMkLst>
        </pc:spChg>
        <pc:spChg chg="mod">
          <ac:chgData name="COLLOT Elodie" userId="7243eb13-6b8c-4f9b-a59b-0b133c7d1e11" providerId="ADAL" clId="{F717ADF2-2BBB-41DC-8C42-FB607534F842}" dt="2022-07-27T07:52:34.819" v="226" actId="1036"/>
          <ac:spMkLst>
            <pc:docMk/>
            <pc:sldMk cId="442634508" sldId="266"/>
            <ac:spMk id="27" creationId="{7D896834-CBEC-4A07-B9D9-15D0ED5CBB52}"/>
          </ac:spMkLst>
        </pc:spChg>
        <pc:graphicFrameChg chg="mod">
          <ac:chgData name="COLLOT Elodie" userId="7243eb13-6b8c-4f9b-a59b-0b133c7d1e11" providerId="ADAL" clId="{F717ADF2-2BBB-41DC-8C42-FB607534F842}" dt="2022-07-27T07:52:34.819" v="226" actId="1036"/>
          <ac:graphicFrameMkLst>
            <pc:docMk/>
            <pc:sldMk cId="442634508" sldId="266"/>
            <ac:graphicFrameMk id="12" creationId="{2981B2E5-79C2-418B-A0EF-C030AF045C2C}"/>
          </ac:graphicFrameMkLst>
        </pc:graphicFrameChg>
        <pc:graphicFrameChg chg="mod">
          <ac:chgData name="COLLOT Elodie" userId="7243eb13-6b8c-4f9b-a59b-0b133c7d1e11" providerId="ADAL" clId="{F717ADF2-2BBB-41DC-8C42-FB607534F842}" dt="2022-07-27T20:25:32.538" v="768"/>
          <ac:graphicFrameMkLst>
            <pc:docMk/>
            <pc:sldMk cId="442634508" sldId="266"/>
            <ac:graphicFrameMk id="14" creationId="{9C390757-D4D5-4B1D-B3A1-37FBCE876086}"/>
          </ac:graphicFrameMkLst>
        </pc:graphicFrameChg>
      </pc:sldChg>
      <pc:sldChg chg="modSp mod">
        <pc:chgData name="COLLOT Elodie" userId="7243eb13-6b8c-4f9b-a59b-0b133c7d1e11" providerId="ADAL" clId="{F717ADF2-2BBB-41DC-8C42-FB607534F842}" dt="2022-07-27T20:25:01.959" v="765" actId="115"/>
        <pc:sldMkLst>
          <pc:docMk/>
          <pc:sldMk cId="3377021968" sldId="269"/>
        </pc:sldMkLst>
        <pc:spChg chg="mod">
          <ac:chgData name="COLLOT Elodie" userId="7243eb13-6b8c-4f9b-a59b-0b133c7d1e11" providerId="ADAL" clId="{F717ADF2-2BBB-41DC-8C42-FB607534F842}" dt="2022-07-27T20:25:01.959" v="765" actId="115"/>
          <ac:spMkLst>
            <pc:docMk/>
            <pc:sldMk cId="3377021968" sldId="269"/>
            <ac:spMk id="3" creationId="{B8400F5F-021F-455E-A933-37E7D04B5B55}"/>
          </ac:spMkLst>
        </pc:spChg>
      </pc:sldChg>
      <pc:sldChg chg="addSp delSp modSp new mod">
        <pc:chgData name="COLLOT Elodie" userId="7243eb13-6b8c-4f9b-a59b-0b133c7d1e11" providerId="ADAL" clId="{F717ADF2-2BBB-41DC-8C42-FB607534F842}" dt="2022-07-27T21:01:48.480" v="1005" actId="1076"/>
        <pc:sldMkLst>
          <pc:docMk/>
          <pc:sldMk cId="751846528" sldId="270"/>
        </pc:sldMkLst>
        <pc:spChg chg="add del mod">
          <ac:chgData name="COLLOT Elodie" userId="7243eb13-6b8c-4f9b-a59b-0b133c7d1e11" providerId="ADAL" clId="{F717ADF2-2BBB-41DC-8C42-FB607534F842}" dt="2022-07-27T20:52:59.664" v="810" actId="478"/>
          <ac:spMkLst>
            <pc:docMk/>
            <pc:sldMk cId="751846528" sldId="270"/>
            <ac:spMk id="2" creationId="{9B092B6D-9F31-5FE4-0560-EE7D88E79B7B}"/>
          </ac:spMkLst>
        </pc:spChg>
        <pc:spChg chg="del">
          <ac:chgData name="COLLOT Elodie" userId="7243eb13-6b8c-4f9b-a59b-0b133c7d1e11" providerId="ADAL" clId="{F717ADF2-2BBB-41DC-8C42-FB607534F842}" dt="2022-07-27T20:53:01.627" v="811" actId="478"/>
          <ac:spMkLst>
            <pc:docMk/>
            <pc:sldMk cId="751846528" sldId="270"/>
            <ac:spMk id="3" creationId="{4259BECB-C709-5E70-B115-F63CFB9FC68B}"/>
          </ac:spMkLst>
        </pc:spChg>
        <pc:spChg chg="add del mod">
          <ac:chgData name="COLLOT Elodie" userId="7243eb13-6b8c-4f9b-a59b-0b133c7d1e11" providerId="ADAL" clId="{F717ADF2-2BBB-41DC-8C42-FB607534F842}" dt="2022-07-27T20:52:59.664" v="810" actId="478"/>
          <ac:spMkLst>
            <pc:docMk/>
            <pc:sldMk cId="751846528" sldId="270"/>
            <ac:spMk id="7" creationId="{49BA82AF-64E4-45D9-D890-956575F195DD}"/>
          </ac:spMkLst>
        </pc:spChg>
        <pc:spChg chg="add mod">
          <ac:chgData name="COLLOT Elodie" userId="7243eb13-6b8c-4f9b-a59b-0b133c7d1e11" providerId="ADAL" clId="{F717ADF2-2BBB-41DC-8C42-FB607534F842}" dt="2022-07-27T21:01:48.480" v="1005" actId="1076"/>
          <ac:spMkLst>
            <pc:docMk/>
            <pc:sldMk cId="751846528" sldId="270"/>
            <ac:spMk id="16" creationId="{4BC015BE-99B4-8925-7982-BDE96236FC4B}"/>
          </ac:spMkLst>
        </pc:spChg>
        <pc:spChg chg="add mod">
          <ac:chgData name="COLLOT Elodie" userId="7243eb13-6b8c-4f9b-a59b-0b133c7d1e11" providerId="ADAL" clId="{F717ADF2-2BBB-41DC-8C42-FB607534F842}" dt="2022-07-27T21:01:44.510" v="1004" actId="6549"/>
          <ac:spMkLst>
            <pc:docMk/>
            <pc:sldMk cId="751846528" sldId="270"/>
            <ac:spMk id="17" creationId="{03EF0BE5-4638-FD8E-D3A1-5AF37D2A71BE}"/>
          </ac:spMkLst>
        </pc:spChg>
        <pc:graphicFrameChg chg="add del mod">
          <ac:chgData name="COLLOT Elodie" userId="7243eb13-6b8c-4f9b-a59b-0b133c7d1e11" providerId="ADAL" clId="{F717ADF2-2BBB-41DC-8C42-FB607534F842}" dt="2022-07-27T20:53:14.416" v="815"/>
          <ac:graphicFrameMkLst>
            <pc:docMk/>
            <pc:sldMk cId="751846528" sldId="270"/>
            <ac:graphicFrameMk id="8" creationId="{E29E95CB-390C-CBE7-83DF-94AA93D57AF0}"/>
          </ac:graphicFrameMkLst>
        </pc:graphicFrameChg>
        <pc:graphicFrameChg chg="add del mod modGraphic">
          <ac:chgData name="COLLOT Elodie" userId="7243eb13-6b8c-4f9b-a59b-0b133c7d1e11" providerId="ADAL" clId="{F717ADF2-2BBB-41DC-8C42-FB607534F842}" dt="2022-07-27T20:53:21.944" v="819"/>
          <ac:graphicFrameMkLst>
            <pc:docMk/>
            <pc:sldMk cId="751846528" sldId="270"/>
            <ac:graphicFrameMk id="9" creationId="{AAD8D374-7270-6672-4399-73CE66E9FE14}"/>
          </ac:graphicFrameMkLst>
        </pc:graphicFrameChg>
        <pc:graphicFrameChg chg="add del mod">
          <ac:chgData name="COLLOT Elodie" userId="7243eb13-6b8c-4f9b-a59b-0b133c7d1e11" providerId="ADAL" clId="{F717ADF2-2BBB-41DC-8C42-FB607534F842}" dt="2022-07-27T20:54:26.723" v="823"/>
          <ac:graphicFrameMkLst>
            <pc:docMk/>
            <pc:sldMk cId="751846528" sldId="270"/>
            <ac:graphicFrameMk id="10" creationId="{41BC33B0-A492-6251-9FEC-9A2756D0E40F}"/>
          </ac:graphicFrameMkLst>
        </pc:graphicFrameChg>
        <pc:graphicFrameChg chg="add del mod modGraphic">
          <ac:chgData name="COLLOT Elodie" userId="7243eb13-6b8c-4f9b-a59b-0b133c7d1e11" providerId="ADAL" clId="{F717ADF2-2BBB-41DC-8C42-FB607534F842}" dt="2022-07-27T20:54:47.577" v="827" actId="478"/>
          <ac:graphicFrameMkLst>
            <pc:docMk/>
            <pc:sldMk cId="751846528" sldId="270"/>
            <ac:graphicFrameMk id="11" creationId="{29DEFEBB-0E30-1348-0DC1-430BEEABA8DC}"/>
          </ac:graphicFrameMkLst>
        </pc:graphicFrameChg>
        <pc:graphicFrameChg chg="add del mod">
          <ac:chgData name="COLLOT Elodie" userId="7243eb13-6b8c-4f9b-a59b-0b133c7d1e11" providerId="ADAL" clId="{F717ADF2-2BBB-41DC-8C42-FB607534F842}" dt="2022-07-27T20:55:06.666" v="833"/>
          <ac:graphicFrameMkLst>
            <pc:docMk/>
            <pc:sldMk cId="751846528" sldId="270"/>
            <ac:graphicFrameMk id="12" creationId="{D0203117-209D-B43D-F391-CCF8426C188D}"/>
          </ac:graphicFrameMkLst>
        </pc:graphicFrameChg>
        <pc:graphicFrameChg chg="add mod modGraphic">
          <ac:chgData name="COLLOT Elodie" userId="7243eb13-6b8c-4f9b-a59b-0b133c7d1e11" providerId="ADAL" clId="{F717ADF2-2BBB-41DC-8C42-FB607534F842}" dt="2022-07-27T20:56:11.519" v="840" actId="14100"/>
          <ac:graphicFrameMkLst>
            <pc:docMk/>
            <pc:sldMk cId="751846528" sldId="270"/>
            <ac:graphicFrameMk id="13" creationId="{F52307D4-C0B9-B1F0-DEA1-336E78528A0C}"/>
          </ac:graphicFrameMkLst>
        </pc:graphicFrameChg>
        <pc:graphicFrameChg chg="add del mod">
          <ac:chgData name="COLLOT Elodie" userId="7243eb13-6b8c-4f9b-a59b-0b133c7d1e11" providerId="ADAL" clId="{F717ADF2-2BBB-41DC-8C42-FB607534F842}" dt="2022-07-27T20:56:26.455" v="842"/>
          <ac:graphicFrameMkLst>
            <pc:docMk/>
            <pc:sldMk cId="751846528" sldId="270"/>
            <ac:graphicFrameMk id="14" creationId="{E1FC3AF7-8766-45A5-A8CD-1A322E3A3AC6}"/>
          </ac:graphicFrameMkLst>
        </pc:graphicFrameChg>
        <pc:graphicFrameChg chg="add mod modGraphic">
          <ac:chgData name="COLLOT Elodie" userId="7243eb13-6b8c-4f9b-a59b-0b133c7d1e11" providerId="ADAL" clId="{F717ADF2-2BBB-41DC-8C42-FB607534F842}" dt="2022-07-27T20:56:43.836" v="847" actId="1076"/>
          <ac:graphicFrameMkLst>
            <pc:docMk/>
            <pc:sldMk cId="751846528" sldId="270"/>
            <ac:graphicFrameMk id="15" creationId="{D237E0F9-D77B-9BF5-7D2D-8E968822E689}"/>
          </ac:graphicFrameMkLst>
        </pc:graphicFrameChg>
      </pc:sldChg>
    </pc:docChg>
  </pc:docChgLst>
  <pc:docChgLst>
    <pc:chgData name="COLLOT Elodie" userId="7243eb13-6b8c-4f9b-a59b-0b133c7d1e11" providerId="ADAL" clId="{7086A545-9A78-4113-BE1B-52482EF10806}"/>
    <pc:docChg chg="modSld">
      <pc:chgData name="COLLOT Elodie" userId="7243eb13-6b8c-4f9b-a59b-0b133c7d1e11" providerId="ADAL" clId="{7086A545-9A78-4113-BE1B-52482EF10806}" dt="2023-02-09T07:10:37.677" v="20" actId="207"/>
      <pc:docMkLst>
        <pc:docMk/>
      </pc:docMkLst>
      <pc:sldChg chg="modSp mod">
        <pc:chgData name="COLLOT Elodie" userId="7243eb13-6b8c-4f9b-a59b-0b133c7d1e11" providerId="ADAL" clId="{7086A545-9A78-4113-BE1B-52482EF10806}" dt="2023-02-09T07:10:37.677" v="20" actId="207"/>
        <pc:sldMkLst>
          <pc:docMk/>
          <pc:sldMk cId="1528423631" sldId="256"/>
        </pc:sldMkLst>
        <pc:spChg chg="mod">
          <ac:chgData name="COLLOT Elodie" userId="7243eb13-6b8c-4f9b-a59b-0b133c7d1e11" providerId="ADAL" clId="{7086A545-9A78-4113-BE1B-52482EF10806}" dt="2023-02-09T07:10:37.677" v="20" actId="207"/>
          <ac:spMkLst>
            <pc:docMk/>
            <pc:sldMk cId="1528423631" sldId="256"/>
            <ac:spMk id="4" creationId="{BAB367B3-9EAE-49DE-98FE-2AA30F854B36}"/>
          </ac:spMkLst>
        </pc:spChg>
      </pc:sldChg>
      <pc:sldChg chg="modSp mod">
        <pc:chgData name="COLLOT Elodie" userId="7243eb13-6b8c-4f9b-a59b-0b133c7d1e11" providerId="ADAL" clId="{7086A545-9A78-4113-BE1B-52482EF10806}" dt="2023-01-27T07:17:23.058" v="5" actId="790"/>
        <pc:sldMkLst>
          <pc:docMk/>
          <pc:sldMk cId="442634508" sldId="266"/>
        </pc:sldMkLst>
        <pc:spChg chg="mod">
          <ac:chgData name="COLLOT Elodie" userId="7243eb13-6b8c-4f9b-a59b-0b133c7d1e11" providerId="ADAL" clId="{7086A545-9A78-4113-BE1B-52482EF10806}" dt="2023-01-27T07:17:23.058" v="5" actId="790"/>
          <ac:spMkLst>
            <pc:docMk/>
            <pc:sldMk cId="442634508" sldId="266"/>
            <ac:spMk id="28" creationId="{3487DE97-A56D-7111-4EA9-A9B04769A4B7}"/>
          </ac:spMkLst>
        </pc:spChg>
        <pc:graphicFrameChg chg="modGraphic">
          <ac:chgData name="COLLOT Elodie" userId="7243eb13-6b8c-4f9b-a59b-0b133c7d1e11" providerId="ADAL" clId="{7086A545-9A78-4113-BE1B-52482EF10806}" dt="2023-01-27T07:17:20.059" v="4" actId="790"/>
          <ac:graphicFrameMkLst>
            <pc:docMk/>
            <pc:sldMk cId="442634508" sldId="266"/>
            <ac:graphicFrameMk id="13" creationId="{063A08C5-F3D2-A9A5-A7E6-F696022838B4}"/>
          </ac:graphicFrameMkLst>
        </pc:graphicFrameChg>
      </pc:sldChg>
      <pc:sldChg chg="modSp mod">
        <pc:chgData name="COLLOT Elodie" userId="7243eb13-6b8c-4f9b-a59b-0b133c7d1e11" providerId="ADAL" clId="{7086A545-9A78-4113-BE1B-52482EF10806}" dt="2023-01-27T07:09:10.690" v="2" actId="20577"/>
        <pc:sldMkLst>
          <pc:docMk/>
          <pc:sldMk cId="877310329" sldId="271"/>
        </pc:sldMkLst>
        <pc:spChg chg="mod">
          <ac:chgData name="COLLOT Elodie" userId="7243eb13-6b8c-4f9b-a59b-0b133c7d1e11" providerId="ADAL" clId="{7086A545-9A78-4113-BE1B-52482EF10806}" dt="2023-01-27T07:09:10.690" v="2" actId="20577"/>
          <ac:spMkLst>
            <pc:docMk/>
            <pc:sldMk cId="877310329" sldId="271"/>
            <ac:spMk id="6" creationId="{57D7C7A9-48CE-448F-9DB6-ABD4EEF7C894}"/>
          </ac:spMkLst>
        </pc:spChg>
        <pc:spChg chg="mod">
          <ac:chgData name="COLLOT Elodie" userId="7243eb13-6b8c-4f9b-a59b-0b133c7d1e11" providerId="ADAL" clId="{7086A545-9A78-4113-BE1B-52482EF10806}" dt="2023-01-26T17:51:34.607" v="1" actId="20577"/>
          <ac:spMkLst>
            <pc:docMk/>
            <pc:sldMk cId="877310329" sldId="271"/>
            <ac:spMk id="7" creationId="{83501727-A4F3-4312-989C-C75C01114E58}"/>
          </ac:spMkLst>
        </pc:spChg>
      </pc:sldChg>
      <pc:sldChg chg="modSp mod">
        <pc:chgData name="COLLOT Elodie" userId="7243eb13-6b8c-4f9b-a59b-0b133c7d1e11" providerId="ADAL" clId="{7086A545-9A78-4113-BE1B-52482EF10806}" dt="2023-01-29T21:27:12.932" v="6"/>
        <pc:sldMkLst>
          <pc:docMk/>
          <pc:sldMk cId="2047737966" sldId="272"/>
        </pc:sldMkLst>
        <pc:spChg chg="mod">
          <ac:chgData name="COLLOT Elodie" userId="7243eb13-6b8c-4f9b-a59b-0b133c7d1e11" providerId="ADAL" clId="{7086A545-9A78-4113-BE1B-52482EF10806}" dt="2023-01-29T21:27:12.932" v="6"/>
          <ac:spMkLst>
            <pc:docMk/>
            <pc:sldMk cId="2047737966" sldId="272"/>
            <ac:spMk id="5" creationId="{0401F64F-B926-4C22-B8DE-026FEA73E6B2}"/>
          </ac:spMkLst>
        </pc:spChg>
      </pc:sldChg>
      <pc:sldChg chg="modSp mod">
        <pc:chgData name="COLLOT Elodie" userId="7243eb13-6b8c-4f9b-a59b-0b133c7d1e11" providerId="ADAL" clId="{7086A545-9A78-4113-BE1B-52482EF10806}" dt="2023-01-29T21:27:15.878" v="7"/>
        <pc:sldMkLst>
          <pc:docMk/>
          <pc:sldMk cId="3186917299" sldId="273"/>
        </pc:sldMkLst>
        <pc:spChg chg="mod">
          <ac:chgData name="COLLOT Elodie" userId="7243eb13-6b8c-4f9b-a59b-0b133c7d1e11" providerId="ADAL" clId="{7086A545-9A78-4113-BE1B-52482EF10806}" dt="2023-01-29T21:27:15.878" v="7"/>
          <ac:spMkLst>
            <pc:docMk/>
            <pc:sldMk cId="3186917299" sldId="273"/>
            <ac:spMk id="5" creationId="{0401F64F-B926-4C22-B8DE-026FEA73E6B2}"/>
          </ac:spMkLst>
        </pc:spChg>
        <pc:graphicFrameChg chg="modGraphic">
          <ac:chgData name="COLLOT Elodie" userId="7243eb13-6b8c-4f9b-a59b-0b133c7d1e11" providerId="ADAL" clId="{7086A545-9A78-4113-BE1B-52482EF10806}" dt="2023-01-27T07:13:40.293" v="3" actId="6549"/>
          <ac:graphicFrameMkLst>
            <pc:docMk/>
            <pc:sldMk cId="3186917299" sldId="273"/>
            <ac:graphicFrameMk id="8" creationId="{BB3C96B0-BAF5-4CA0-B962-4A503CE0B79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C44-810B-43A6-9D61-243E6B120D8B}" type="datetimeFigureOut">
              <a:rPr lang="fr-FR" smtClean="0"/>
              <a:t>09/02/2023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A073D-CAA4-4F46-9114-39D39376BF2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203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C40E17-69F4-46FE-9E5A-9B9858D963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E1B9D1E-BDC6-4599-8DC4-2606307DB0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A5A1BB-EDC7-450E-A672-C8451E598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2C22-0045-4F44-9DCC-8A6039901ED5}" type="datetime1">
              <a:rPr lang="fr-FR" smtClean="0"/>
              <a:t>09/02/2023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5140FC-5015-4E89-A089-FDC205E65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417A85-709D-47BF-9787-140DA06AF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3204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597866-4378-426E-A9E1-7B1DF8F45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3100206-68AD-4D32-B79B-E8D100B18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704738-83B0-4D5F-AF75-A5A6697B4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B7E4-E3AC-427F-A5E2-9EFFF3C14505}" type="datetime1">
              <a:rPr lang="fr-FR" smtClean="0"/>
              <a:t>09/02/2023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C14EC0-4743-47B1-A2D4-08EC31A6E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123F86-F648-4632-8A21-C958EA602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459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3E99A84-BEC8-440D-B671-99ECB4F473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63E3BF5-B713-4F74-ABF2-F94357613B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82B28F-985E-4CF3-B65D-F95639CB0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1091D-2270-4B72-A50A-5CD29D112117}" type="datetime1">
              <a:rPr lang="fr-FR" smtClean="0"/>
              <a:t>09/02/2023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7094CB-5C0E-404D-8BC8-370EC7A99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34F6B2-1FDE-49AB-A1C5-39E59D234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2251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4D5FF0-8A87-4386-928F-A83E00DCC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78BEC6-EA95-4EA7-B27D-26DD47CFA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555A1F-96F3-472F-812E-C36DD1B0A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E1D5-DB9A-440E-8109-7065D2BCC8EA}" type="datetime1">
              <a:rPr lang="fr-FR" smtClean="0"/>
              <a:t>09/02/2023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03500F-2697-4724-96DE-4C17CF20D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12461F-C9E3-4AA9-9D53-6A4788809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9217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63A208-6F71-4AFB-8859-0989DE8FC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B81DABC-51FD-49CA-8D7F-9B13E2ACD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C781D2-14A3-4C7B-87E5-CE9918759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22474-7D00-49C3-99E6-90F6CE239A62}" type="datetime1">
              <a:rPr lang="fr-FR" smtClean="0"/>
              <a:t>09/02/2023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B00B61-62DE-4452-8546-98F17FD64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4EEE17-1534-498C-AD4E-FC7071563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376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005ED5-9B84-41B7-8279-F4C73BDD6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0359EF-2EFF-4B49-A683-7778F1C2BE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4625E65-6DE2-49C5-80AF-1BB9F1296B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61AF700-8EEC-4BA6-913B-F24187C6E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1ADA0-966B-4E4C-9BCE-CC92CCE01BF6}" type="datetime1">
              <a:rPr lang="fr-FR" smtClean="0"/>
              <a:t>09/02/2023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67A87F8-7ECA-4B00-83A5-B226C41B3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55142D9-86AB-4F22-ADB3-1477A15F2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684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FE6EFE-08C4-4E23-A8A0-833873078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AD06D43-27AC-4FBC-9A81-6E24F1480B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CE348AA-4924-440B-A07E-351CD1F45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C5D0ABD-DB81-446B-ACB2-02A39DD987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FF94866-034E-4D87-A8F2-88C311B08F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9C474A9-528A-490E-A3E1-6D11A7FF9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D1FE2-43C7-4B02-8497-33900144103D}" type="datetime1">
              <a:rPr lang="fr-FR" smtClean="0"/>
              <a:t>09/02/2023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700DF70-7116-46B0-86F4-7DC55AF8A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A87FF6A-46A8-43DD-9C8F-C56E80F85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2708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83F646-0BFD-4761-96B4-556116BE1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39DCA35-6213-42AD-9BDB-F43355555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BC91-6BA5-4C5A-996F-42A7F2B11D6F}" type="datetime1">
              <a:rPr lang="fr-FR" smtClean="0"/>
              <a:t>09/02/2023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F441835-1AE8-423C-8ED2-C6237A87A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0280A0F-6C77-4037-A72A-24F202581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6540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FE91388-EA12-47D5-81B9-8C9F7AE12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B04F-B604-4372-A20B-3AD7C45B8825}" type="datetime1">
              <a:rPr lang="fr-FR" smtClean="0"/>
              <a:t>09/02/2023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EA38E23-13FC-4930-B15D-97709149D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CB67EA1-01AD-4D0E-BACF-A966D4B2F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8731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ABA09C-9689-4D3E-9EE2-7C5E12328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166AB5-EE1A-4335-B05B-2F1725A88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C6F4E0F-B7C4-4E71-B661-E8820451B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2C64BDB-D3C1-4418-B5AA-19A789A34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90E4-C349-4AF9-B657-87AC268E3EF0}" type="datetime1">
              <a:rPr lang="fr-FR" smtClean="0"/>
              <a:t>09/02/2023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A72A3C8-5674-46CC-80F1-33BBE046A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5C1C373-EADD-4699-849B-A37292904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0257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3A09D1-2B62-42C8-ACF9-EF413F2D4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A3264B9-3A54-48F8-B0A8-DC3E6622A1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E360F54-9EDC-4C19-8F1A-16A12841E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A8FB11-129A-49EE-ACAF-15D0EE31D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3A22A-E3BC-4A39-A8AA-DCB5BD284C45}" type="datetime1">
              <a:rPr lang="fr-FR" smtClean="0"/>
              <a:t>09/02/2023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4362CD2-A8E3-4F16-BEA1-4990674BE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952E81D-C7ED-413E-9F3A-C280476C1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5438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8EB8172-D0A8-481A-8909-D7E7F0D72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ECEE6F1-A445-4C2F-88D2-EC01379F70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9D4A7F-BADD-4796-8996-C0A6015FFD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81D37-1F2F-4A4B-8CBE-2554FD065EB2}" type="datetime1">
              <a:rPr lang="fr-FR" smtClean="0"/>
              <a:t>09/02/2023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6A97BE-1C25-47D3-9840-B9D10A0690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2A6224-3861-45D8-9CFA-EDC660E1E1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70BAC-4CFF-4EF1-86D7-A4269A0DB4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834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unece.org/pages/viewpage.action?pageId=8038096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nece.org/sites/default/files/2022-12/ECE-TRANS-WP29-GRBP-2023-03e.pdf" TargetMode="External"/><Relationship Id="rId2" Type="http://schemas.openxmlformats.org/officeDocument/2006/relationships/hyperlink" Target="https://unece.org/sites/default/files/2022-12/ECE-TRANS-WP29-GRBP-2023-02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nece.org/sites/default/files/2023-01/GRBP-77-03e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69B67B5D-E524-44C2-96F2-F33904CC98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0" y="2057400"/>
            <a:ext cx="10972800" cy="3200400"/>
          </a:xfrm>
        </p:spPr>
        <p:txBody>
          <a:bodyPr>
            <a:normAutofit/>
          </a:bodyPr>
          <a:lstStyle/>
          <a:p>
            <a:r>
              <a:rPr lang="en-GB" sz="4400" dirty="0"/>
              <a:t>IWG for Wet Grip on Worn Tyres </a:t>
            </a:r>
            <a:br>
              <a:rPr lang="en-GB" sz="4400" dirty="0"/>
            </a:br>
            <a:r>
              <a:rPr lang="en-GB" sz="4400" dirty="0"/>
              <a:t>(WGWT)</a:t>
            </a:r>
            <a:br>
              <a:rPr lang="en-GB" sz="4400" dirty="0"/>
            </a:br>
            <a:br>
              <a:rPr lang="en-GB" sz="4400" dirty="0"/>
            </a:br>
            <a:r>
              <a:rPr lang="en-GB" sz="4400" dirty="0"/>
              <a:t>Status report to 77</a:t>
            </a:r>
            <a:r>
              <a:rPr lang="en-GB" sz="4400" baseline="30000" dirty="0"/>
              <a:t>th</a:t>
            </a:r>
            <a:r>
              <a:rPr lang="en-GB" sz="4400" dirty="0"/>
              <a:t> GRBP </a:t>
            </a:r>
            <a:br>
              <a:rPr lang="en-GB" sz="4400" dirty="0"/>
            </a:br>
            <a:r>
              <a:rPr lang="en-GB" sz="4400" dirty="0"/>
              <a:t>(February 2023)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B367B3-9EAE-49DE-98FE-2AA30F854B36}"/>
              </a:ext>
            </a:extLst>
          </p:cNvPr>
          <p:cNvSpPr/>
          <p:nvPr/>
        </p:nvSpPr>
        <p:spPr>
          <a:xfrm>
            <a:off x="7819084" y="106829"/>
            <a:ext cx="4030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u="sng" dirty="0"/>
              <a:t>Informal document </a:t>
            </a:r>
            <a:r>
              <a:rPr lang="en-GB" b="1" dirty="0"/>
              <a:t>GRBP-77-30</a:t>
            </a:r>
            <a:endParaRPr lang="en-GB" dirty="0">
              <a:solidFill>
                <a:srgbClr val="FF0000"/>
              </a:solidFill>
            </a:endParaRPr>
          </a:p>
          <a:p>
            <a:pPr algn="r"/>
            <a:r>
              <a:rPr lang="en-GB" dirty="0"/>
              <a:t>(77th GRBP, February 7-10, 2023, </a:t>
            </a:r>
          </a:p>
          <a:p>
            <a:pPr algn="r"/>
            <a:r>
              <a:rPr lang="en-GB" dirty="0"/>
              <a:t>agenda item 5e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A0244C-C82E-4043-B303-042B7E4BE849}"/>
              </a:ext>
            </a:extLst>
          </p:cNvPr>
          <p:cNvSpPr/>
          <p:nvPr/>
        </p:nvSpPr>
        <p:spPr>
          <a:xfrm>
            <a:off x="0" y="139118"/>
            <a:ext cx="36013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Transmitted by the experts of IWG for Wet Grip On Worn Tyres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2C37DE37-0697-47FE-B0AB-2A35AF263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IWG for Wet Grip On Worn </a:t>
            </a:r>
            <a:r>
              <a:rPr lang="en-US" dirty="0" err="1"/>
              <a:t>Tyres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1BE2B1-3226-4CDF-84AF-86101660C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8423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0BF722-E066-49B9-A779-3CDCF613D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/>
              <a:t>IWG for Wet Grip on Worn Tyres</a:t>
            </a:r>
            <a:endParaRPr lang="en-GB" dirty="0"/>
          </a:p>
        </p:txBody>
      </p:sp>
      <p:graphicFrame>
        <p:nvGraphicFramePr>
          <p:cNvPr id="10" name="Tableau 10">
            <a:extLst>
              <a:ext uri="{FF2B5EF4-FFF2-40B4-BE49-F238E27FC236}">
                <a16:creationId xmlns:a16="http://schemas.microsoft.com/office/drawing/2014/main" id="{C8594C73-26ED-49AC-BB15-8A214F0548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035575"/>
              </p:ext>
            </p:extLst>
          </p:nvPr>
        </p:nvGraphicFramePr>
        <p:xfrm>
          <a:off x="838200" y="1825625"/>
          <a:ext cx="10515600" cy="364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6354">
                  <a:extLst>
                    <a:ext uri="{9D8B030D-6E8A-4147-A177-3AD203B41FA5}">
                      <a16:colId xmlns:a16="http://schemas.microsoft.com/office/drawing/2014/main" val="1695131126"/>
                    </a:ext>
                  </a:extLst>
                </a:gridCol>
                <a:gridCol w="8329246">
                  <a:extLst>
                    <a:ext uri="{9D8B030D-6E8A-4147-A177-3AD203B41FA5}">
                      <a16:colId xmlns:a16="http://schemas.microsoft.com/office/drawing/2014/main" val="4278661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noProof="0" dirty="0"/>
                        <a:t>Targets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noProof="0" dirty="0"/>
                        <a:t>For </a:t>
                      </a:r>
                      <a:r>
                        <a:rPr lang="en-GB" noProof="0" dirty="0"/>
                        <a:t>tyres of Class C1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Evaluate the method for preparing a tyre to be tested in worn state at its type-approval;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Define the test conditions;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Describe the test methods;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Define the type-approval thresholds of tyre wet grip performance in worn state.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Introduce “moulded </a:t>
                      </a:r>
                      <a:r>
                        <a:rPr lang="en-GB" sz="1600" noProof="0" dirty="0" err="1"/>
                        <a:t>SRTTworn</a:t>
                      </a:r>
                      <a:r>
                        <a:rPr lang="en-GB" sz="1600" noProof="0" dirty="0"/>
                        <a:t>”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Define the water depth measurement methods;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Improve the precision of test procedure by using the moulded </a:t>
                      </a:r>
                      <a:r>
                        <a:rPr lang="en-GB" sz="1600" noProof="0" dirty="0" err="1"/>
                        <a:t>SRTTworn</a:t>
                      </a:r>
                      <a:endParaRPr lang="en-GB" sz="1600" noProof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noProof="0" dirty="0"/>
                        <a:t>Address the suitable requirements for tyres of classes C2 and C3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808323784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GB" sz="200" b="1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2218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noProof="0" dirty="0"/>
                        <a:t>Roles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noProof="0" dirty="0"/>
                        <a:t>Co-chairs:               France and European Commission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noProof="0" dirty="0"/>
                        <a:t>Secretariat:            ETRTO (European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Tyre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Rim Technical </a:t>
                      </a:r>
                      <a:r>
                        <a:rPr lang="en-GB" sz="1800" b="0" i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Organisation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1428683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GB" sz="200" b="1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00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3135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noProof="0" dirty="0"/>
                        <a:t>Web page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2"/>
                        </a:rPr>
                        <a:t>IWG Wet Grip of Worn </a:t>
                      </a:r>
                      <a:r>
                        <a:rPr lang="en-US" dirty="0" err="1">
                          <a:hlinkClick r:id="rId2"/>
                        </a:rPr>
                        <a:t>Tyres</a:t>
                      </a:r>
                      <a:r>
                        <a:rPr lang="en-US">
                          <a:hlinkClick r:id="rId2"/>
                        </a:rPr>
                        <a:t> (WGWT) - Transport - Vehicle Regulations - UNECE Wiki</a:t>
                      </a:r>
                      <a:endParaRPr lang="en-GB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04175066"/>
                  </a:ext>
                </a:extLst>
              </a:tr>
            </a:tbl>
          </a:graphicData>
        </a:graphic>
      </p:graphicFrame>
      <p:sp>
        <p:nvSpPr>
          <p:cNvPr id="11" name="Espace réservé du pied de page 10">
            <a:extLst>
              <a:ext uri="{FF2B5EF4-FFF2-40B4-BE49-F238E27FC236}">
                <a16:creationId xmlns:a16="http://schemas.microsoft.com/office/drawing/2014/main" id="{933F586B-5FCF-4DC9-A7EF-F891CEFDB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IWG for Wet Grip On Worn </a:t>
            </a:r>
            <a:r>
              <a:rPr lang="en-US" dirty="0" err="1"/>
              <a:t>Tyres</a:t>
            </a:r>
            <a:endParaRPr lang="fr-FR" dirty="0"/>
          </a:p>
        </p:txBody>
      </p:sp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148C6546-737F-40DA-917A-ED6C9FFAF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5D37-6DEC-499C-8062-DD8488EC10D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5079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CAE050-DC66-4CB1-9731-D0C28A120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IWG WGWT: facts and figures</a:t>
            </a:r>
            <a:endParaRPr lang="fr-FR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7D7C7A9-48CE-448F-9DB6-ABD4EEF7C8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8640" y="2574387"/>
            <a:ext cx="5950634" cy="3602575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Meetings</a:t>
            </a:r>
          </a:p>
          <a:p>
            <a:pPr lvl="1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44</a:t>
            </a:r>
            <a:r>
              <a:rPr lang="en-GB" baseline="30000" dirty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WGWT: 27</a:t>
            </a:r>
            <a:r>
              <a:rPr lang="en-GB" baseline="30000" dirty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July (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Webconference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lvl="1">
              <a:lnSpc>
                <a:spcPct val="120000"/>
              </a:lnSpc>
            </a:pPr>
            <a:r>
              <a:rPr lang="en-GB" dirty="0"/>
              <a:t>45</a:t>
            </a:r>
            <a:r>
              <a:rPr lang="en-GB" baseline="30000" dirty="0"/>
              <a:t>th</a:t>
            </a:r>
            <a:r>
              <a:rPr lang="en-GB" dirty="0"/>
              <a:t> WGWT: 13</a:t>
            </a:r>
            <a:r>
              <a:rPr lang="en-GB" baseline="30000" dirty="0"/>
              <a:t>th</a:t>
            </a:r>
            <a:r>
              <a:rPr lang="en-GB" dirty="0"/>
              <a:t> September (</a:t>
            </a:r>
            <a:r>
              <a:rPr lang="en-GB" dirty="0" err="1"/>
              <a:t>Webconference</a:t>
            </a:r>
            <a:r>
              <a:rPr lang="en-GB" dirty="0"/>
              <a:t>)</a:t>
            </a:r>
          </a:p>
          <a:p>
            <a:pPr lvl="1">
              <a:lnSpc>
                <a:spcPct val="120000"/>
              </a:lnSpc>
            </a:pPr>
            <a:r>
              <a:rPr lang="en-GB" dirty="0"/>
              <a:t>46</a:t>
            </a:r>
            <a:r>
              <a:rPr lang="en-GB" baseline="30000" dirty="0"/>
              <a:t>th</a:t>
            </a:r>
            <a:r>
              <a:rPr lang="en-GB" dirty="0"/>
              <a:t> WGWT: 13</a:t>
            </a:r>
            <a:r>
              <a:rPr lang="en-GB" baseline="30000" dirty="0"/>
              <a:t>th</a:t>
            </a:r>
            <a:r>
              <a:rPr lang="en-GB" dirty="0"/>
              <a:t> October (</a:t>
            </a:r>
            <a:r>
              <a:rPr lang="en-GB" dirty="0" err="1"/>
              <a:t>Webconference</a:t>
            </a:r>
            <a:r>
              <a:rPr lang="en-GB" dirty="0"/>
              <a:t>)</a:t>
            </a:r>
          </a:p>
          <a:p>
            <a:pPr lvl="1">
              <a:lnSpc>
                <a:spcPct val="120000"/>
              </a:lnSpc>
            </a:pPr>
            <a:r>
              <a:rPr lang="en-GB" dirty="0"/>
              <a:t>47</a:t>
            </a:r>
            <a:r>
              <a:rPr lang="en-GB" baseline="30000" dirty="0"/>
              <a:t>th</a:t>
            </a:r>
            <a:r>
              <a:rPr lang="en-GB" dirty="0"/>
              <a:t> WGWT: 7</a:t>
            </a:r>
            <a:r>
              <a:rPr lang="en-GB" baseline="30000" dirty="0"/>
              <a:t>th</a:t>
            </a:r>
            <a:r>
              <a:rPr lang="en-GB" dirty="0"/>
              <a:t> November (</a:t>
            </a:r>
            <a:r>
              <a:rPr lang="en-GB" dirty="0" err="1"/>
              <a:t>Webconference</a:t>
            </a:r>
            <a:r>
              <a:rPr lang="en-GB" dirty="0"/>
              <a:t>)</a:t>
            </a:r>
          </a:p>
          <a:p>
            <a:pPr lvl="1">
              <a:lnSpc>
                <a:spcPct val="120000"/>
              </a:lnSpc>
            </a:pPr>
            <a:r>
              <a:rPr lang="en-GB" dirty="0"/>
              <a:t>48</a:t>
            </a:r>
            <a:r>
              <a:rPr lang="en-GB" baseline="30000" dirty="0"/>
              <a:t>th</a:t>
            </a:r>
            <a:r>
              <a:rPr lang="en-GB" dirty="0"/>
              <a:t> WGWT: 13</a:t>
            </a:r>
            <a:r>
              <a:rPr lang="en-GB" baseline="30000" dirty="0"/>
              <a:t>th</a:t>
            </a:r>
            <a:r>
              <a:rPr lang="en-GB" dirty="0"/>
              <a:t> December (</a:t>
            </a:r>
            <a:r>
              <a:rPr lang="en-GB" dirty="0" err="1"/>
              <a:t>Webconference</a:t>
            </a:r>
            <a:r>
              <a:rPr lang="en-GB" dirty="0"/>
              <a:t>)</a:t>
            </a:r>
          </a:p>
          <a:p>
            <a:pPr lvl="1">
              <a:lnSpc>
                <a:spcPct val="120000"/>
              </a:lnSpc>
            </a:pPr>
            <a:r>
              <a:rPr lang="en-GB" dirty="0"/>
              <a:t>49</a:t>
            </a:r>
            <a:r>
              <a:rPr lang="en-GB" baseline="30000" dirty="0"/>
              <a:t>th</a:t>
            </a:r>
            <a:r>
              <a:rPr lang="en-GB" dirty="0"/>
              <a:t> WGWT: 27</a:t>
            </a:r>
            <a:r>
              <a:rPr lang="en-GB" baseline="30000" dirty="0"/>
              <a:t>th</a:t>
            </a:r>
            <a:r>
              <a:rPr lang="en-GB" dirty="0"/>
              <a:t> January 2023 (</a:t>
            </a:r>
            <a:r>
              <a:rPr lang="en-GB" dirty="0" err="1"/>
              <a:t>Webconference</a:t>
            </a:r>
            <a:r>
              <a:rPr lang="en-GB" dirty="0"/>
              <a:t>)</a:t>
            </a:r>
          </a:p>
          <a:p>
            <a:pPr lvl="1">
              <a:lnSpc>
                <a:spcPct val="120000"/>
              </a:lnSpc>
            </a:pPr>
            <a:r>
              <a:rPr lang="en-GB" dirty="0"/>
              <a:t>Workshop on </a:t>
            </a:r>
            <a:r>
              <a:rPr lang="en-GB" dirty="0" err="1"/>
              <a:t>waterdepth</a:t>
            </a:r>
            <a:r>
              <a:rPr lang="en-GB" dirty="0"/>
              <a:t> measurement: </a:t>
            </a:r>
            <a:br>
              <a:rPr lang="en-GB" dirty="0"/>
            </a:br>
            <a:r>
              <a:rPr lang="en-GB" dirty="0"/>
              <a:t>27</a:t>
            </a:r>
            <a:r>
              <a:rPr lang="en-GB" baseline="30000" dirty="0"/>
              <a:t>th</a:t>
            </a:r>
            <a:r>
              <a:rPr lang="en-GB" dirty="0"/>
              <a:t> January and 1</a:t>
            </a:r>
            <a:r>
              <a:rPr lang="en-GB" baseline="30000" dirty="0"/>
              <a:t>st</a:t>
            </a:r>
            <a:r>
              <a:rPr lang="en-GB" dirty="0"/>
              <a:t> February (</a:t>
            </a:r>
            <a:r>
              <a:rPr lang="en-GB" dirty="0" err="1"/>
              <a:t>Webconference</a:t>
            </a:r>
            <a:r>
              <a:rPr lang="en-GB" dirty="0"/>
              <a:t>)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83501727-A4F3-4312-989C-C75C01114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574387"/>
            <a:ext cx="5181600" cy="3602576"/>
          </a:xfrm>
        </p:spPr>
        <p:txBody>
          <a:bodyPr>
            <a:normAutofit fontScale="85000" lnSpcReduction="10000"/>
          </a:bodyPr>
          <a:lstStyle/>
          <a:p>
            <a:r>
              <a:rPr lang="en-GB"/>
              <a:t>Attendees </a:t>
            </a:r>
            <a:r>
              <a:rPr lang="en-GB">
                <a:solidFill>
                  <a:srgbClr val="0070C0"/>
                </a:solidFill>
              </a:rPr>
              <a:t>~40</a:t>
            </a:r>
            <a:endParaRPr lang="en-GB" dirty="0">
              <a:solidFill>
                <a:srgbClr val="0070C0"/>
              </a:solidFill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dirty="0"/>
              <a:t>CPs: </a:t>
            </a:r>
            <a:br>
              <a:rPr lang="en-GB" dirty="0"/>
            </a:br>
            <a:r>
              <a:rPr lang="en-US" sz="2400" dirty="0"/>
              <a:t>China, European Commission, France, </a:t>
            </a:r>
            <a:r>
              <a:rPr lang="en-US" dirty="0"/>
              <a:t>Germany, Japan, the Netherlands, </a:t>
            </a:r>
            <a:r>
              <a:rPr lang="en-US" sz="2400" dirty="0"/>
              <a:t>Spain</a:t>
            </a:r>
            <a:endParaRPr lang="en-GB" sz="2200" dirty="0">
              <a:solidFill>
                <a:srgbClr val="FF0066"/>
              </a:solidFill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dirty="0"/>
              <a:t>NGOs:</a:t>
            </a:r>
            <a:br>
              <a:rPr lang="en-GB" dirty="0"/>
            </a:br>
            <a:r>
              <a:rPr lang="en-GB" sz="2600" dirty="0"/>
              <a:t>ETRTO, ITMA, JATMA, OICA, ITTAC, USTMA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8173EAB-2414-4732-957C-B6404A20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IWG for Wet Grip On Worn </a:t>
            </a:r>
            <a:r>
              <a:rPr lang="en-US" dirty="0" err="1"/>
              <a:t>Tyres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90368D7-8BAB-4071-ACEA-B91617067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5D37-6DEC-499C-8062-DD8488EC10D3}" type="slidenum">
              <a:rPr lang="fr-FR" smtClean="0"/>
              <a:t>3</a:t>
            </a:fld>
            <a:endParaRPr lang="fr-FR"/>
          </a:p>
        </p:txBody>
      </p:sp>
      <p:pic>
        <p:nvPicPr>
          <p:cNvPr id="11" name="Graphique 10" descr="Utilisateurs avec un remplissage uni">
            <a:extLst>
              <a:ext uri="{FF2B5EF4-FFF2-40B4-BE49-F238E27FC236}">
                <a16:creationId xmlns:a16="http://schemas.microsoft.com/office/drawing/2014/main" id="{9064AD8F-1240-435E-BE58-D23C54EFF1C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79082" y="1690688"/>
            <a:ext cx="914400" cy="914400"/>
          </a:xfrm>
          <a:prstGeom prst="rect">
            <a:avLst/>
          </a:prstGeom>
        </p:spPr>
      </p:pic>
      <p:pic>
        <p:nvPicPr>
          <p:cNvPr id="13" name="Graphique 12" descr="Réunion en ligne avec un remplissage uni">
            <a:extLst>
              <a:ext uri="{FF2B5EF4-FFF2-40B4-BE49-F238E27FC236}">
                <a16:creationId xmlns:a16="http://schemas.microsoft.com/office/drawing/2014/main" id="{D8210448-BABE-4CD5-BBC3-7E4E7DA2BF6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84120" y="169068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310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96CCCF-D803-40C5-B837-47134238E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IWG WGWT: work progress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01F64F-B926-4C22-B8DE-026FEA73E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IWG for Wet Grip On Worn </a:t>
            </a:r>
            <a:r>
              <a:rPr lang="en-US" dirty="0" err="1"/>
              <a:t>Tyres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666795-9385-4A47-9B82-E183B614B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5D37-6DEC-499C-8062-DD8488EC10D3}" type="slidenum">
              <a:rPr lang="fr-FR" smtClean="0"/>
              <a:t>4</a:t>
            </a:fld>
            <a:endParaRPr lang="fr-FR"/>
          </a:p>
        </p:txBody>
      </p:sp>
      <p:graphicFrame>
        <p:nvGraphicFramePr>
          <p:cNvPr id="8" name="Tableau 10">
            <a:extLst>
              <a:ext uri="{FF2B5EF4-FFF2-40B4-BE49-F238E27FC236}">
                <a16:creationId xmlns:a16="http://schemas.microsoft.com/office/drawing/2014/main" id="{BB3C96B0-BAF5-4CA0-B962-4A503CE0B7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1898810"/>
              </p:ext>
            </p:extLst>
          </p:nvPr>
        </p:nvGraphicFramePr>
        <p:xfrm>
          <a:off x="786876" y="2004995"/>
          <a:ext cx="11316618" cy="2804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9317">
                  <a:extLst>
                    <a:ext uri="{9D8B030D-6E8A-4147-A177-3AD203B41FA5}">
                      <a16:colId xmlns:a16="http://schemas.microsoft.com/office/drawing/2014/main" val="1695131126"/>
                    </a:ext>
                  </a:extLst>
                </a:gridCol>
                <a:gridCol w="8064000">
                  <a:extLst>
                    <a:ext uri="{9D8B030D-6E8A-4147-A177-3AD203B41FA5}">
                      <a16:colId xmlns:a16="http://schemas.microsoft.com/office/drawing/2014/main" val="427866157"/>
                    </a:ext>
                  </a:extLst>
                </a:gridCol>
                <a:gridCol w="1383301">
                  <a:extLst>
                    <a:ext uri="{9D8B030D-6E8A-4147-A177-3AD203B41FA5}">
                      <a16:colId xmlns:a16="http://schemas.microsoft.com/office/drawing/2014/main" val="4184372722"/>
                    </a:ext>
                  </a:extLst>
                </a:gridCol>
              </a:tblGrid>
              <a:tr h="437746">
                <a:tc>
                  <a:txBody>
                    <a:bodyPr/>
                    <a:lstStyle/>
                    <a:p>
                      <a:pPr algn="ctr"/>
                      <a:r>
                        <a:rPr lang="en-GB" sz="1800" b="1" noProof="0" dirty="0"/>
                        <a:t>Reminder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noProof="0" dirty="0"/>
                        <a:t>For </a:t>
                      </a:r>
                      <a:r>
                        <a:rPr lang="en-GB" noProof="0" dirty="0"/>
                        <a:t>tyres of Class C1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Evaluate the method for preparing a tyre to be tested in worn state at its type-approval;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Define the test conditions;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Describe the test methods;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Define the type-approval thresholds of tyre wet grip performance in worn state.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Introduce “moulded </a:t>
                      </a:r>
                      <a:r>
                        <a:rPr lang="en-GB" sz="1600" noProof="0" dirty="0" err="1"/>
                        <a:t>SRTTworn</a:t>
                      </a:r>
                      <a:r>
                        <a:rPr lang="en-GB" sz="1600" noProof="0" dirty="0"/>
                        <a:t>”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Define the water depth measurement methods;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noProof="0" dirty="0"/>
                        <a:t>Improve the precision of test procedure by using the moulded </a:t>
                      </a:r>
                      <a:r>
                        <a:rPr lang="en-GB" sz="1600" noProof="0" dirty="0" err="1"/>
                        <a:t>SRTTworn</a:t>
                      </a:r>
                      <a:endParaRPr lang="en-GB" sz="1600" noProof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noProof="0" dirty="0"/>
                        <a:t>Address the suitable requirements for tyres of classes C2 and C3</a:t>
                      </a:r>
                    </a:p>
                  </a:txBody>
                  <a:tcPr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tabLst>
                          <a:tab pos="182563" algn="l"/>
                        </a:tabLst>
                      </a:pPr>
                      <a:endParaRPr lang="en-GB" sz="1800" noProof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tabLst>
                          <a:tab pos="182563" algn="l"/>
                        </a:tabLst>
                      </a:pPr>
                      <a:r>
                        <a:rPr lang="en-GB" sz="1600" noProof="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  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tabLst>
                          <a:tab pos="182563" algn="l"/>
                        </a:tabLst>
                      </a:pPr>
                      <a:r>
                        <a:rPr lang="en-GB" sz="1600" noProof="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</a:t>
                      </a:r>
                      <a:r>
                        <a:rPr lang="en-GB" sz="1600" noProof="0" dirty="0">
                          <a:sym typeface="Wingdings" panose="05000000000000000000" pitchFamily="2" charset="2"/>
                        </a:rPr>
                        <a:t>     R117.03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tabLst>
                          <a:tab pos="182563" algn="l"/>
                        </a:tabLst>
                      </a:pPr>
                      <a:r>
                        <a:rPr lang="en-GB" sz="1600" noProof="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</a:t>
                      </a:r>
                      <a:r>
                        <a:rPr lang="en-GB" sz="1600" noProof="0" dirty="0">
                          <a:sym typeface="Wingdings" panose="05000000000000000000" pitchFamily="2" charset="2"/>
                        </a:rPr>
                        <a:t>   (GRBP75)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tabLst>
                          <a:tab pos="182563" algn="l"/>
                        </a:tabLst>
                      </a:pPr>
                      <a:r>
                        <a:rPr lang="en-GB" sz="1600" noProof="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 </a:t>
                      </a:r>
                      <a:r>
                        <a:rPr lang="en-GB" sz="1600" noProof="0" dirty="0">
                          <a:sym typeface="Wingdings" panose="05000000000000000000" pitchFamily="2" charset="2"/>
                        </a:rPr>
                        <a:t>(WP29-187)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tabLst>
                          <a:tab pos="182563" algn="l"/>
                        </a:tabLst>
                      </a:pPr>
                      <a:r>
                        <a:rPr lang="en-GB" sz="1600" noProof="0" dirty="0">
                          <a:solidFill>
                            <a:srgbClr val="00B050"/>
                          </a:solidFill>
                          <a:sym typeface="Wingdings" panose="05000000000000000000" pitchFamily="2" charset="2"/>
                        </a:rPr>
                        <a:t> </a:t>
                      </a:r>
                      <a:r>
                        <a:rPr lang="en-GB" sz="1600" noProof="0" dirty="0"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en-GB" sz="1600" noProof="0" dirty="0">
                          <a:solidFill>
                            <a:srgbClr val="0070C0"/>
                          </a:solidFill>
                          <a:sym typeface="Wingdings" panose="05000000000000000000" pitchFamily="2" charset="2"/>
                        </a:rPr>
                        <a:t>WP29-189</a:t>
                      </a:r>
                      <a:r>
                        <a:rPr lang="en-GB" sz="1600" noProof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tabLst>
                          <a:tab pos="182563" algn="l"/>
                        </a:tabLst>
                      </a:pPr>
                      <a:r>
                        <a:rPr lang="en-GB" sz="1600" noProof="0" dirty="0">
                          <a:sym typeface="Wingdings" panose="05000000000000000000" pitchFamily="2" charset="2"/>
                        </a:rPr>
                        <a:t>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tabLst>
                          <a:tab pos="182563" algn="l"/>
                        </a:tabLst>
                      </a:pPr>
                      <a:r>
                        <a:rPr lang="en-GB" sz="1600" noProof="0" dirty="0">
                          <a:sym typeface="Wingdings" panose="05000000000000000000" pitchFamily="2" charset="2"/>
                        </a:rPr>
                        <a:t>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182563" algn="l"/>
                        </a:tabLst>
                        <a:defRPr/>
                      </a:pPr>
                      <a:r>
                        <a:rPr lang="en-GB" sz="1600" noProof="0" dirty="0">
                          <a:solidFill>
                            <a:srgbClr val="0070C0"/>
                          </a:solidFill>
                          <a:sym typeface="Wingdings" panose="05000000000000000000" pitchFamily="2" charset="2"/>
                        </a:rPr>
                        <a:t></a:t>
                      </a:r>
                      <a:r>
                        <a:rPr lang="en-GB" sz="1600" noProof="0" dirty="0">
                          <a:sym typeface="Wingdings" panose="05000000000000000000" pitchFamily="2" charset="2"/>
                        </a:rPr>
                        <a:t>    R117.04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tabLst>
                          <a:tab pos="182563" algn="l"/>
                        </a:tabLst>
                      </a:pPr>
                      <a:r>
                        <a:rPr lang="en-GB" sz="1600" noProof="0" dirty="0">
                          <a:sym typeface="Wingdings" panose="05000000000000000000" pitchFamily="2" charset="2"/>
                        </a:rPr>
                        <a:t>       (GRBP76)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tabLst>
                          <a:tab pos="182563" algn="l"/>
                        </a:tabLst>
                      </a:pPr>
                      <a:r>
                        <a:rPr lang="en-GB" sz="1600" noProof="0" dirty="0">
                          <a:sym typeface="Wingdings" panose="05000000000000000000" pitchFamily="2" charset="2"/>
                        </a:rPr>
                        <a:t>     (</a:t>
                      </a:r>
                      <a:r>
                        <a:rPr lang="en-GB" sz="1600" noProof="0" dirty="0">
                          <a:solidFill>
                            <a:srgbClr val="0070C0"/>
                          </a:solidFill>
                          <a:sym typeface="Wingdings" panose="05000000000000000000" pitchFamily="2" charset="2"/>
                        </a:rPr>
                        <a:t>WP29-189</a:t>
                      </a:r>
                      <a:r>
                        <a:rPr lang="en-GB" sz="1600" noProof="0" dirty="0">
                          <a:sym typeface="Wingdings" panose="05000000000000000000" pitchFamily="2" charset="2"/>
                        </a:rPr>
                        <a:t>)</a:t>
                      </a:r>
                    </a:p>
                  </a:txBody>
                  <a:tcPr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8323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7737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96CCCF-D803-40C5-B837-47134238E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IWG WGWT: work progress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01F64F-B926-4C22-B8DE-026FEA73E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IWG for Wet Grip On Worn </a:t>
            </a:r>
            <a:r>
              <a:rPr lang="en-US" dirty="0" err="1"/>
              <a:t>Tyres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666795-9385-4A47-9B82-E183B614B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5D37-6DEC-499C-8062-DD8488EC10D3}" type="slidenum">
              <a:rPr lang="fr-FR" smtClean="0"/>
              <a:t>5</a:t>
            </a:fld>
            <a:endParaRPr lang="fr-FR"/>
          </a:p>
        </p:txBody>
      </p:sp>
      <p:graphicFrame>
        <p:nvGraphicFramePr>
          <p:cNvPr id="8" name="Tableau 10">
            <a:extLst>
              <a:ext uri="{FF2B5EF4-FFF2-40B4-BE49-F238E27FC236}">
                <a16:creationId xmlns:a16="http://schemas.microsoft.com/office/drawing/2014/main" id="{BB3C96B0-BAF5-4CA0-B962-4A503CE0B7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0437887"/>
              </p:ext>
            </p:extLst>
          </p:nvPr>
        </p:nvGraphicFramePr>
        <p:xfrm>
          <a:off x="786876" y="2004995"/>
          <a:ext cx="11316618" cy="316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9317">
                  <a:extLst>
                    <a:ext uri="{9D8B030D-6E8A-4147-A177-3AD203B41FA5}">
                      <a16:colId xmlns:a16="http://schemas.microsoft.com/office/drawing/2014/main" val="1695131126"/>
                    </a:ext>
                  </a:extLst>
                </a:gridCol>
                <a:gridCol w="9447301">
                  <a:extLst>
                    <a:ext uri="{9D8B030D-6E8A-4147-A177-3AD203B41FA5}">
                      <a16:colId xmlns:a16="http://schemas.microsoft.com/office/drawing/2014/main" val="427866157"/>
                    </a:ext>
                  </a:extLst>
                </a:gridCol>
              </a:tblGrid>
              <a:tr h="437746">
                <a:tc>
                  <a:txBody>
                    <a:bodyPr/>
                    <a:lstStyle/>
                    <a:p>
                      <a:pPr algn="ctr"/>
                      <a:r>
                        <a:rPr lang="en-GB" sz="1800" b="1" noProof="0" dirty="0">
                          <a:solidFill>
                            <a:sysClr val="windowText" lastClr="000000"/>
                          </a:solidFill>
                        </a:rPr>
                        <a:t>Finalisation of  UNR117.03 &amp; 04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noProof="0" dirty="0">
                          <a:solidFill>
                            <a:sysClr val="windowText" lastClr="000000"/>
                          </a:solidFill>
                        </a:rPr>
                        <a:t>Introduce the ASTM standard reference for molded </a:t>
                      </a:r>
                      <a:r>
                        <a:rPr lang="en-US" sz="1800" noProof="0" dirty="0" err="1">
                          <a:solidFill>
                            <a:sysClr val="windowText" lastClr="000000"/>
                          </a:solidFill>
                        </a:rPr>
                        <a:t>SRTTworn</a:t>
                      </a:r>
                      <a:r>
                        <a:rPr lang="en-US" sz="1800" noProof="0" dirty="0">
                          <a:solidFill>
                            <a:sysClr val="windowText" lastClr="000000"/>
                          </a:solidFill>
                        </a:rPr>
                        <a:t>: </a:t>
                      </a:r>
                      <a:br>
                        <a:rPr lang="en-US" sz="1800" noProof="0" dirty="0">
                          <a:solidFill>
                            <a:sysClr val="windowText" lastClr="000000"/>
                          </a:solidFill>
                        </a:rPr>
                      </a:br>
                      <a:r>
                        <a:rPr lang="en-US" sz="1800" noProof="0" dirty="0">
                          <a:solidFill>
                            <a:sysClr val="windowText" lastClr="000000"/>
                          </a:solidFill>
                          <a:hlinkClick r:id="rId2"/>
                        </a:rPr>
                        <a:t>GRBP/2023/2</a:t>
                      </a:r>
                      <a:r>
                        <a:rPr lang="en-US" sz="1800" noProof="0" dirty="0">
                          <a:solidFill>
                            <a:sysClr val="windowText" lastClr="000000"/>
                          </a:solidFill>
                        </a:rPr>
                        <a:t> (UNR117, 03 series, supplement 1) and </a:t>
                      </a:r>
                      <a:r>
                        <a:rPr lang="en-US" sz="1800" noProof="0" dirty="0">
                          <a:solidFill>
                            <a:sysClr val="windowText" lastClr="000000"/>
                          </a:solidFill>
                          <a:hlinkClick r:id="rId3"/>
                        </a:rPr>
                        <a:t>GRBP/2023/3 </a:t>
                      </a:r>
                      <a:r>
                        <a:rPr lang="en-US" sz="1800" noProof="0" dirty="0">
                          <a:solidFill>
                            <a:sysClr val="windowText" lastClr="000000"/>
                          </a:solidFill>
                        </a:rPr>
                        <a:t>(UNR117, 04 series)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80463627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/>
                      <a:endParaRPr lang="en-GB" sz="200" b="1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sz="200" noProof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0703313"/>
                  </a:ext>
                </a:extLst>
              </a:tr>
              <a:tr h="437746">
                <a:tc>
                  <a:txBody>
                    <a:bodyPr/>
                    <a:lstStyle/>
                    <a:p>
                      <a:pPr algn="ctr"/>
                      <a:r>
                        <a:rPr lang="en-GB" sz="1800" b="1" noProof="0" dirty="0"/>
                        <a:t>Test precision improvement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noProof="0" dirty="0">
                          <a:solidFill>
                            <a:sysClr val="windowText" lastClr="000000"/>
                          </a:solidFill>
                        </a:rPr>
                        <a:t>Work on the definition of the 2023 test campaign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noProof="0" dirty="0">
                          <a:solidFill>
                            <a:sysClr val="windowText" lastClr="000000"/>
                          </a:solidFill>
                        </a:rPr>
                        <a:t>Decision taken to focus first on water depth </a:t>
                      </a:r>
                      <a:r>
                        <a:rPr lang="en-GB" sz="160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standardisation</a:t>
                      </a:r>
                      <a:endParaRPr lang="en-GB" sz="1600" kern="1200" dirty="0">
                        <a:solidFill>
                          <a:sysClr val="windowText" lastClr="000000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noProof="0" dirty="0">
                          <a:solidFill>
                            <a:sysClr val="windowText" lastClr="000000"/>
                          </a:solidFill>
                        </a:rPr>
                        <a:t>15 test centers in total: 12 with trailer, 5 with vehicle, 2 test with both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noProof="0" dirty="0"/>
                        <a:t>Workshop: </a:t>
                      </a:r>
                    </a:p>
                    <a:p>
                      <a:pPr marL="1200150" lvl="2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noProof="0" dirty="0"/>
                        <a:t>experience mapping with pro and cons of each test procedure</a:t>
                      </a:r>
                    </a:p>
                    <a:p>
                      <a:pPr marL="1200150" lvl="2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noProof="0" dirty="0"/>
                        <a:t>Instrument specification recommendation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noProof="0" dirty="0"/>
                        <a:t>Postponement of the improvement of the test precision based on an additional test campaign in 2024-2025 (to meet all ambient conditions)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noProof="0" dirty="0">
                          <a:solidFill>
                            <a:sysClr val="windowText" lastClr="000000"/>
                          </a:solidFill>
                        </a:rPr>
                        <a:t>Update of the </a:t>
                      </a:r>
                      <a:r>
                        <a:rPr lang="en-US" sz="1800" noProof="0" dirty="0" err="1">
                          <a:solidFill>
                            <a:sysClr val="windowText" lastClr="000000"/>
                          </a:solidFill>
                        </a:rPr>
                        <a:t>ToRs</a:t>
                      </a:r>
                      <a:r>
                        <a:rPr lang="en-US" sz="1800" noProof="0" dirty="0">
                          <a:solidFill>
                            <a:sysClr val="windowText" lastClr="000000"/>
                          </a:solidFill>
                        </a:rPr>
                        <a:t> accordingly as per </a:t>
                      </a:r>
                      <a:r>
                        <a:rPr lang="en-US" sz="1800" noProof="0" dirty="0">
                          <a:solidFill>
                            <a:sysClr val="windowText" lastClr="000000"/>
                          </a:solidFill>
                          <a:hlinkClick r:id="rId4"/>
                        </a:rPr>
                        <a:t>GRBP-77-03</a:t>
                      </a:r>
                      <a:endParaRPr lang="en-US" sz="18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8833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6917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3E7583-38F9-4162-A3DF-D10BA3DB3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IWG WGWT timeline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C30E9E0-DB4C-488A-AD08-A1228296E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3BBD4C4-B8C5-4697-B308-029FA964A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6</a:t>
            </a:fld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E5E34C7F-0568-6793-F371-567C5ABFB7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90688"/>
            <a:ext cx="12192000" cy="1324429"/>
          </a:xfrm>
          <a:prstGeom prst="rect">
            <a:avLst/>
          </a:prstGeom>
        </p:spPr>
      </p:pic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063A08C5-F3D2-A9A5-A7E6-F696022838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824475"/>
              </p:ext>
            </p:extLst>
          </p:nvPr>
        </p:nvGraphicFramePr>
        <p:xfrm>
          <a:off x="8153400" y="136525"/>
          <a:ext cx="3910819" cy="1080000"/>
        </p:xfrm>
        <a:graphic>
          <a:graphicData uri="http://schemas.openxmlformats.org/drawingml/2006/table">
            <a:tbl>
              <a:tblPr/>
              <a:tblGrid>
                <a:gridCol w="134995">
                  <a:extLst>
                    <a:ext uri="{9D8B030D-6E8A-4147-A177-3AD203B41FA5}">
                      <a16:colId xmlns:a16="http://schemas.microsoft.com/office/drawing/2014/main" val="790441766"/>
                    </a:ext>
                  </a:extLst>
                </a:gridCol>
                <a:gridCol w="3775824">
                  <a:extLst>
                    <a:ext uri="{9D8B030D-6E8A-4147-A177-3AD203B41FA5}">
                      <a16:colId xmlns:a16="http://schemas.microsoft.com/office/drawing/2014/main" val="3154703936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16" marR="2416" marT="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 </a:t>
                      </a:r>
                      <a:r>
                        <a:rPr lang="en-GB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submission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timeline</a:t>
                      </a:r>
                    </a:p>
                  </a:txBody>
                  <a:tcPr marL="72000" marR="2416" marT="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769765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16" marR="2416" marT="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 adoption timeline GRBP</a:t>
                      </a:r>
                    </a:p>
                  </a:txBody>
                  <a:tcPr marL="72000" marR="2416" marT="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938062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16" marR="2416" marT="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 adoption timeline WP29</a:t>
                      </a:r>
                    </a:p>
                  </a:txBody>
                  <a:tcPr marL="72000" marR="2416" marT="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942161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16" marR="2416" marT="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entry into force</a:t>
                      </a:r>
                    </a:p>
                  </a:txBody>
                  <a:tcPr marL="72000" marR="2416" marT="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691513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16" marR="2416" marT="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additional test campaign (test precision: water depth)</a:t>
                      </a:r>
                    </a:p>
                  </a:txBody>
                  <a:tcPr marL="72000" marR="2416" marT="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889498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416" marR="2416" marT="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additional test campaign (test precision improvement)</a:t>
                      </a:r>
                    </a:p>
                  </a:txBody>
                  <a:tcPr marL="72000" marR="2416" marT="24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2295265"/>
                  </a:ext>
                </a:extLst>
              </a:tr>
            </a:tbl>
          </a:graphicData>
        </a:graphic>
      </p:graphicFrame>
      <p:graphicFrame>
        <p:nvGraphicFramePr>
          <p:cNvPr id="15" name="Tableau 14">
            <a:extLst>
              <a:ext uri="{FF2B5EF4-FFF2-40B4-BE49-F238E27FC236}">
                <a16:creationId xmlns:a16="http://schemas.microsoft.com/office/drawing/2014/main" id="{0D96A02A-C248-4030-D491-41591F6BC8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223996"/>
              </p:ext>
            </p:extLst>
          </p:nvPr>
        </p:nvGraphicFramePr>
        <p:xfrm>
          <a:off x="2778780" y="4235450"/>
          <a:ext cx="7099300" cy="2257425"/>
        </p:xfrm>
        <a:graphic>
          <a:graphicData uri="http://schemas.openxmlformats.org/drawingml/2006/table">
            <a:tbl>
              <a:tblPr/>
              <a:tblGrid>
                <a:gridCol w="2527300">
                  <a:extLst>
                    <a:ext uri="{9D8B030D-6E8A-4147-A177-3AD203B41FA5}">
                      <a16:colId xmlns:a16="http://schemas.microsoft.com/office/drawing/2014/main" val="49017458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87775091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83702667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51818993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08852003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31329210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632802113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Q4/2022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Q1/2023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Q2/2023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Q3/2023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Q4/2023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Q1/2024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6502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Step 1.1_ Test centers mapping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630783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Step 1.2_ Water Depth measurement improvement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60838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Step 1.3_ Test plan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8171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Step 1.4_ Modeling/ Data analysis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40056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8569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GRBP ID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12415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GRBP WD submission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39078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GRBP WD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7192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68554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pending on the completion of Step 1.2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0522015"/>
                  </a:ext>
                </a:extLst>
              </a:tr>
            </a:tbl>
          </a:graphicData>
        </a:graphic>
      </p:graphicFrame>
      <p:sp>
        <p:nvSpPr>
          <p:cNvPr id="28" name="ZoneTexte 27">
            <a:extLst>
              <a:ext uri="{FF2B5EF4-FFF2-40B4-BE49-F238E27FC236}">
                <a16:creationId xmlns:a16="http://schemas.microsoft.com/office/drawing/2014/main" id="{3487DE97-A56D-7111-4EA9-A9B04769A4B7}"/>
              </a:ext>
            </a:extLst>
          </p:cNvPr>
          <p:cNvSpPr txBox="1"/>
          <p:nvPr/>
        </p:nvSpPr>
        <p:spPr>
          <a:xfrm>
            <a:off x="669388" y="3812306"/>
            <a:ext cx="4218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Focus on 2023 – waterdepth test campaign</a:t>
            </a:r>
          </a:p>
        </p:txBody>
      </p:sp>
    </p:spTree>
    <p:extLst>
      <p:ext uri="{BB962C8B-B14F-4D97-AF65-F5344CB8AC3E}">
        <p14:creationId xmlns:p14="http://schemas.microsoft.com/office/powerpoint/2010/main" val="442634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61F76C-3813-436E-8AC9-5A8831D32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n-GB" altLang="en-US" dirty="0"/>
              <a:t>Thank you for your attention!</a:t>
            </a:r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C568AD9-3CAE-415B-96FE-5E806EA43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IWG for Wet Grip On Worn Tyres</a:t>
            </a:r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5AFFE11-0249-40DA-BAA3-386BD87ED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0BAC-4CFF-4EF1-86D7-A4269A0DB4CC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08296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0B76C5-1CF8-40C0-A442-84FBB248701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07FACD-5E1A-4E10-AD20-D428CC3CA8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7979</TotalTime>
  <Words>723</Words>
  <Application>Microsoft Office PowerPoint</Application>
  <PresentationFormat>Widescreen</PresentationFormat>
  <Paragraphs>159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Thème Office</vt:lpstr>
      <vt:lpstr>PowerPoint Presentation</vt:lpstr>
      <vt:lpstr>IWG for Wet Grip on Worn Tyres</vt:lpstr>
      <vt:lpstr>IWG WGWT: facts and figures</vt:lpstr>
      <vt:lpstr>IWG WGWT: work progress</vt:lpstr>
      <vt:lpstr>IWG WGWT: work progress</vt:lpstr>
      <vt:lpstr>IWG WGWT timeline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ECollot</dc:creator>
  <cp:lastModifiedBy>secretariat</cp:lastModifiedBy>
  <cp:revision>93</cp:revision>
  <dcterms:created xsi:type="dcterms:W3CDTF">2019-09-06T13:35:01Z</dcterms:created>
  <dcterms:modified xsi:type="dcterms:W3CDTF">2023-02-09T08:21:52Z</dcterms:modified>
</cp:coreProperties>
</file>