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314" r:id="rId2"/>
    <p:sldId id="352" r:id="rId3"/>
    <p:sldId id="351" r:id="rId4"/>
  </p:sldIdLst>
  <p:sldSz cx="9144000" cy="5143500" type="screen16x9"/>
  <p:notesSz cx="9855200" cy="6731000"/>
  <p:defaultTextStyle>
    <a:defPPr>
      <a:defRPr lang="nl-NL"/>
    </a:defPPr>
    <a:lvl1pPr marL="0" algn="l" defTabSz="40812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408123" algn="l" defTabSz="40812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816245" algn="l" defTabSz="40812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224368" algn="l" defTabSz="40812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1632490" algn="l" defTabSz="40812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2040612" algn="l" defTabSz="40812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2448735" algn="l" defTabSz="40812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2856857" algn="l" defTabSz="40812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3264980" algn="l" defTabSz="40812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2" pos="18596" userDrawn="1">
          <p15:clr>
            <a:srgbClr val="A4A3A4"/>
          </p15:clr>
        </p15:guide>
        <p15:guide id="3" orient="horz" pos="9222" userDrawn="1">
          <p15:clr>
            <a:srgbClr val="A4A3A4"/>
          </p15:clr>
        </p15:guide>
        <p15:guide id="5" orient="horz" userDrawn="1">
          <p15:clr>
            <a:srgbClr val="A4A3A4"/>
          </p15:clr>
        </p15:guide>
        <p15:guide id="8" pos="57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alazar-de Vet, G.J.M." initials="GSdV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8B8"/>
    <a:srgbClr val="E52B02"/>
    <a:srgbClr val="B23D02"/>
    <a:srgbClr val="B23D43"/>
    <a:srgbClr val="53A31D"/>
    <a:srgbClr val="E32527"/>
    <a:srgbClr val="FFCC00"/>
    <a:srgbClr val="128FC2"/>
    <a:srgbClr val="E94C0A"/>
    <a:srgbClr val="FA2C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413" autoAdjust="0"/>
    <p:restoredTop sz="78303" autoAdjust="0"/>
  </p:normalViewPr>
  <p:slideViewPr>
    <p:cSldViewPr snapToGrid="0" snapToObjects="1">
      <p:cViewPr varScale="1">
        <p:scale>
          <a:sx n="76" d="100"/>
          <a:sy n="76" d="100"/>
        </p:scale>
        <p:origin x="-1128" y="-90"/>
      </p:cViewPr>
      <p:guideLst>
        <p:guide orient="horz" pos="9222"/>
        <p:guide orient="horz"/>
        <p:guide pos="18596"/>
        <p:guide pos="57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270587" cy="33771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5582334" y="0"/>
            <a:ext cx="4270587" cy="33771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D53B6C-87E3-4616-AE3B-1C7EC62F31E5}" type="datetimeFigureOut">
              <a:rPr lang="nl-NL" smtClean="0"/>
              <a:t>22-11-2016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1" y="6393282"/>
            <a:ext cx="4270587" cy="3377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5582334" y="6393282"/>
            <a:ext cx="4270587" cy="3377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8F4B3A-3108-4620-9677-4249D17EF6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954026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270587" cy="336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5582334" y="0"/>
            <a:ext cx="4270587" cy="336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6FE667-6AAF-7E44-A5C5-27A7E58EAEC9}" type="datetimeFigureOut">
              <a:rPr lang="nl-NL" smtClean="0"/>
              <a:t>22-11-2016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2684463" y="504825"/>
            <a:ext cx="4486275" cy="25241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985520" y="3197225"/>
            <a:ext cx="7884160" cy="30289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1" y="6393282"/>
            <a:ext cx="4270587" cy="336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5582334" y="6393282"/>
            <a:ext cx="4270587" cy="336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FCD400-0A63-A649-A4DC-1FDB5485C06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231607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1572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1pPr>
    <a:lvl2pPr marL="141572" algn="l" defTabSz="141572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2pPr>
    <a:lvl3pPr marL="283144" algn="l" defTabSz="141572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3pPr>
    <a:lvl4pPr marL="424715" algn="l" defTabSz="141572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4pPr>
    <a:lvl5pPr marL="566286" algn="l" defTabSz="141572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5pPr>
    <a:lvl6pPr marL="707857" algn="l" defTabSz="141572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6pPr>
    <a:lvl7pPr marL="849429" algn="l" defTabSz="141572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7pPr>
    <a:lvl8pPr marL="991001" algn="l" defTabSz="141572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8pPr>
    <a:lvl9pPr marL="1132573" algn="l" defTabSz="141572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2684463" y="504825"/>
            <a:ext cx="4486275" cy="2524125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FCD400-0A63-A649-A4DC-1FDB5485C06B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993152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2684463" y="504825"/>
            <a:ext cx="4486275" cy="2524125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FCD400-0A63-A649-A4DC-1FDB5485C06B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550825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FCD400-0A63-A649-A4DC-1FDB5485C06B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627845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1" y="1597820"/>
            <a:ext cx="7772400" cy="1102519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1371601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08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160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241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321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402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482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562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643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22366-75D4-B147-B202-804AD67C5E02}" type="datetimeFigureOut">
              <a:rPr lang="nl-NL" smtClean="0"/>
              <a:t>22-11-2016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8CB35-BDFA-CF42-AF91-7A4884E5932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16849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22366-75D4-B147-B202-804AD67C5E02}" type="datetimeFigureOut">
              <a:rPr lang="nl-NL" smtClean="0"/>
              <a:t>22-11-2016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8CB35-BDFA-CF42-AF91-7A4884E5932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98473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21407439" y="498873"/>
            <a:ext cx="6642100" cy="10626328"/>
          </a:xfrm>
        </p:spPr>
        <p:txBody>
          <a:bodyPr vert="eaVert"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476377" y="498873"/>
            <a:ext cx="19778663" cy="10626328"/>
          </a:xfrm>
        </p:spPr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22366-75D4-B147-B202-804AD67C5E02}" type="datetimeFigureOut">
              <a:rPr lang="nl-NL" smtClean="0"/>
              <a:t>22-11-2016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8CB35-BDFA-CF42-AF91-7A4884E5932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0000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22366-75D4-B147-B202-804AD67C5E02}" type="datetimeFigureOut">
              <a:rPr lang="nl-NL" smtClean="0"/>
              <a:t>22-11-2016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8CB35-BDFA-CF42-AF91-7A4884E5932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70075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4" y="3305177"/>
            <a:ext cx="7772400" cy="1021556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4" y="2180036"/>
            <a:ext cx="7772400" cy="1125140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0804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1608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22412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63216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204020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44824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85628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326432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22366-75D4-B147-B202-804AD67C5E02}" type="datetimeFigureOut">
              <a:rPr lang="nl-NL" smtClean="0"/>
              <a:t>22-11-2016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8CB35-BDFA-CF42-AF91-7A4884E5932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43532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476376" y="2906317"/>
            <a:ext cx="13209588" cy="8218884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14838364" y="2906317"/>
            <a:ext cx="13211175" cy="8218884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22366-75D4-B147-B202-804AD67C5E02}" type="datetimeFigureOut">
              <a:rPr lang="nl-NL" smtClean="0"/>
              <a:t>22-11-2016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8CB35-BDFA-CF42-AF91-7A4884E5932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1663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1" y="1151337"/>
            <a:ext cx="4040188" cy="479821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8041" indent="0">
              <a:buNone/>
              <a:defRPr sz="1800" b="1"/>
            </a:lvl2pPr>
            <a:lvl3pPr marL="816082" indent="0">
              <a:buNone/>
              <a:defRPr sz="1600" b="1"/>
            </a:lvl3pPr>
            <a:lvl4pPr marL="1224123" indent="0">
              <a:buNone/>
              <a:defRPr sz="1400" b="1"/>
            </a:lvl4pPr>
            <a:lvl5pPr marL="1632163" indent="0">
              <a:buNone/>
              <a:defRPr sz="1400" b="1"/>
            </a:lvl5pPr>
            <a:lvl6pPr marL="2040204" indent="0">
              <a:buNone/>
              <a:defRPr sz="1400" b="1"/>
            </a:lvl6pPr>
            <a:lvl7pPr marL="2448245" indent="0">
              <a:buNone/>
              <a:defRPr sz="1400" b="1"/>
            </a:lvl7pPr>
            <a:lvl8pPr marL="2856286" indent="0">
              <a:buNone/>
              <a:defRPr sz="1400" b="1"/>
            </a:lvl8pPr>
            <a:lvl9pPr marL="3264327" indent="0">
              <a:buNone/>
              <a:defRPr sz="14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1" y="1631157"/>
            <a:ext cx="4040188" cy="2963466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6" y="1151337"/>
            <a:ext cx="4041775" cy="479821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8041" indent="0">
              <a:buNone/>
              <a:defRPr sz="1800" b="1"/>
            </a:lvl2pPr>
            <a:lvl3pPr marL="816082" indent="0">
              <a:buNone/>
              <a:defRPr sz="1600" b="1"/>
            </a:lvl3pPr>
            <a:lvl4pPr marL="1224123" indent="0">
              <a:buNone/>
              <a:defRPr sz="1400" b="1"/>
            </a:lvl4pPr>
            <a:lvl5pPr marL="1632163" indent="0">
              <a:buNone/>
              <a:defRPr sz="1400" b="1"/>
            </a:lvl5pPr>
            <a:lvl6pPr marL="2040204" indent="0">
              <a:buNone/>
              <a:defRPr sz="1400" b="1"/>
            </a:lvl6pPr>
            <a:lvl7pPr marL="2448245" indent="0">
              <a:buNone/>
              <a:defRPr sz="1400" b="1"/>
            </a:lvl7pPr>
            <a:lvl8pPr marL="2856286" indent="0">
              <a:buNone/>
              <a:defRPr sz="1400" b="1"/>
            </a:lvl8pPr>
            <a:lvl9pPr marL="3264327" indent="0">
              <a:buNone/>
              <a:defRPr sz="14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6" y="1631157"/>
            <a:ext cx="4041775" cy="2963466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22366-75D4-B147-B202-804AD67C5E02}" type="datetimeFigureOut">
              <a:rPr lang="nl-NL" smtClean="0"/>
              <a:t>22-11-2016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8CB35-BDFA-CF42-AF91-7A4884E5932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914334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22366-75D4-B147-B202-804AD67C5E02}" type="datetimeFigureOut">
              <a:rPr lang="nl-NL" smtClean="0"/>
              <a:t>22-11-2016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8CB35-BDFA-CF42-AF91-7A4884E5932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42053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22366-75D4-B147-B202-804AD67C5E02}" type="datetimeFigureOut">
              <a:rPr lang="nl-NL" smtClean="0"/>
              <a:t>22-11-2016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8CB35-BDFA-CF42-AF91-7A4884E5932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0406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2" y="204789"/>
            <a:ext cx="3008313" cy="871537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1" y="204789"/>
            <a:ext cx="5111750" cy="4389835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2" y="1076328"/>
            <a:ext cx="3008313" cy="3518297"/>
          </a:xfrm>
        </p:spPr>
        <p:txBody>
          <a:bodyPr/>
          <a:lstStyle>
            <a:lvl1pPr marL="0" indent="0">
              <a:buNone/>
              <a:defRPr sz="1200"/>
            </a:lvl1pPr>
            <a:lvl2pPr marL="408041" indent="0">
              <a:buNone/>
              <a:defRPr sz="1100"/>
            </a:lvl2pPr>
            <a:lvl3pPr marL="816082" indent="0">
              <a:buNone/>
              <a:defRPr sz="900"/>
            </a:lvl3pPr>
            <a:lvl4pPr marL="1224123" indent="0">
              <a:buNone/>
              <a:defRPr sz="800"/>
            </a:lvl4pPr>
            <a:lvl5pPr marL="1632163" indent="0">
              <a:buNone/>
              <a:defRPr sz="800"/>
            </a:lvl5pPr>
            <a:lvl6pPr marL="2040204" indent="0">
              <a:buNone/>
              <a:defRPr sz="800"/>
            </a:lvl6pPr>
            <a:lvl7pPr marL="2448245" indent="0">
              <a:buNone/>
              <a:defRPr sz="800"/>
            </a:lvl7pPr>
            <a:lvl8pPr marL="2856286" indent="0">
              <a:buNone/>
              <a:defRPr sz="800"/>
            </a:lvl8pPr>
            <a:lvl9pPr marL="3264327" indent="0">
              <a:buNone/>
              <a:defRPr sz="8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22366-75D4-B147-B202-804AD67C5E02}" type="datetimeFigureOut">
              <a:rPr lang="nl-NL" smtClean="0"/>
              <a:t>22-11-2016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8CB35-BDFA-CF42-AF91-7A4884E5932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88892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800"/>
            </a:lvl1pPr>
            <a:lvl2pPr marL="408041" indent="0">
              <a:buNone/>
              <a:defRPr sz="2500"/>
            </a:lvl2pPr>
            <a:lvl3pPr marL="816082" indent="0">
              <a:buNone/>
              <a:defRPr sz="2100"/>
            </a:lvl3pPr>
            <a:lvl4pPr marL="1224123" indent="0">
              <a:buNone/>
              <a:defRPr sz="1800"/>
            </a:lvl4pPr>
            <a:lvl5pPr marL="1632163" indent="0">
              <a:buNone/>
              <a:defRPr sz="1800"/>
            </a:lvl5pPr>
            <a:lvl6pPr marL="2040204" indent="0">
              <a:buNone/>
              <a:defRPr sz="1800"/>
            </a:lvl6pPr>
            <a:lvl7pPr marL="2448245" indent="0">
              <a:buNone/>
              <a:defRPr sz="1800"/>
            </a:lvl7pPr>
            <a:lvl8pPr marL="2856286" indent="0">
              <a:buNone/>
              <a:defRPr sz="1800"/>
            </a:lvl8pPr>
            <a:lvl9pPr marL="3264327" indent="0">
              <a:buNone/>
              <a:defRPr sz="18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6"/>
          </a:xfrm>
        </p:spPr>
        <p:txBody>
          <a:bodyPr/>
          <a:lstStyle>
            <a:lvl1pPr marL="0" indent="0">
              <a:buNone/>
              <a:defRPr sz="1200"/>
            </a:lvl1pPr>
            <a:lvl2pPr marL="408041" indent="0">
              <a:buNone/>
              <a:defRPr sz="1100"/>
            </a:lvl2pPr>
            <a:lvl3pPr marL="816082" indent="0">
              <a:buNone/>
              <a:defRPr sz="900"/>
            </a:lvl3pPr>
            <a:lvl4pPr marL="1224123" indent="0">
              <a:buNone/>
              <a:defRPr sz="800"/>
            </a:lvl4pPr>
            <a:lvl5pPr marL="1632163" indent="0">
              <a:buNone/>
              <a:defRPr sz="800"/>
            </a:lvl5pPr>
            <a:lvl6pPr marL="2040204" indent="0">
              <a:buNone/>
              <a:defRPr sz="800"/>
            </a:lvl6pPr>
            <a:lvl7pPr marL="2448245" indent="0">
              <a:buNone/>
              <a:defRPr sz="800"/>
            </a:lvl7pPr>
            <a:lvl8pPr marL="2856286" indent="0">
              <a:buNone/>
              <a:defRPr sz="800"/>
            </a:lvl8pPr>
            <a:lvl9pPr marL="3264327" indent="0">
              <a:buNone/>
              <a:defRPr sz="8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22366-75D4-B147-B202-804AD67C5E02}" type="datetimeFigureOut">
              <a:rPr lang="nl-NL" smtClean="0"/>
              <a:t>22-11-2016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8CB35-BDFA-CF42-AF91-7A4884E5932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9007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1" y="205979"/>
            <a:ext cx="8229600" cy="857250"/>
          </a:xfrm>
          <a:prstGeom prst="rect">
            <a:avLst/>
          </a:prstGeom>
        </p:spPr>
        <p:txBody>
          <a:bodyPr vert="horz" lIns="81625" tIns="40812" rIns="81625" bIns="40812" rtlCol="0" anchor="ctr">
            <a:normAutofit/>
          </a:bodyPr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1" y="1200152"/>
            <a:ext cx="8229600" cy="3394472"/>
          </a:xfrm>
          <a:prstGeom prst="rect">
            <a:avLst/>
          </a:prstGeom>
        </p:spPr>
        <p:txBody>
          <a:bodyPr vert="horz" lIns="81625" tIns="40812" rIns="81625" bIns="40812" rtlCol="0"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1" y="4767263"/>
            <a:ext cx="2133600" cy="273844"/>
          </a:xfrm>
          <a:prstGeom prst="rect">
            <a:avLst/>
          </a:prstGeom>
        </p:spPr>
        <p:txBody>
          <a:bodyPr vert="horz" lIns="81625" tIns="40812" rIns="81625" bIns="40812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F22366-75D4-B147-B202-804AD67C5E02}" type="datetimeFigureOut">
              <a:rPr lang="nl-NL" smtClean="0"/>
              <a:t>22-11-2016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81625" tIns="40812" rIns="81625" bIns="40812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81625" tIns="40812" rIns="81625" bIns="40812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A8CB35-BDFA-CF42-AF91-7A4884E5932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19325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08041" rtl="0" eaLnBrk="1" latinLnBrk="0" hangingPunct="1">
        <a:spcBef>
          <a:spcPct val="0"/>
        </a:spcBef>
        <a:buNone/>
        <a:defRPr sz="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6031" indent="-306031" algn="l" defTabSz="408041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63066" indent="-255025" algn="l" defTabSz="408041" rtl="0" eaLnBrk="1" latinLnBrk="0" hangingPunct="1">
        <a:spcBef>
          <a:spcPct val="20000"/>
        </a:spcBef>
        <a:buFont typeface="Arial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0102" indent="-204020" algn="l" defTabSz="408041" rtl="0" eaLnBrk="1" latinLnBrk="0" hangingPunct="1">
        <a:spcBef>
          <a:spcPct val="2000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428143" indent="-204020" algn="l" defTabSz="408041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36184" indent="-204020" algn="l" defTabSz="408041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4225" indent="-204020" algn="l" defTabSz="4080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52266" indent="-204020" algn="l" defTabSz="4080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60306" indent="-204020" algn="l" defTabSz="4080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68346" indent="-204020" algn="l" defTabSz="40804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4080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8041" algn="l" defTabSz="4080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6082" algn="l" defTabSz="4080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4123" algn="l" defTabSz="4080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32163" algn="l" defTabSz="4080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40204" algn="l" defTabSz="4080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8245" algn="l" defTabSz="4080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56286" algn="l" defTabSz="4080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64327" algn="l" defTabSz="40804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Afbeelding 1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2879"/>
            <a:ext cx="9144000" cy="5171619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199" y="1498608"/>
            <a:ext cx="838553" cy="779361"/>
          </a:xfrm>
          <a:prstGeom prst="rect">
            <a:avLst/>
          </a:prstGeom>
        </p:spPr>
      </p:pic>
      <p:sp>
        <p:nvSpPr>
          <p:cNvPr id="11" name="Rechthoek 10"/>
          <p:cNvSpPr/>
          <p:nvPr/>
        </p:nvSpPr>
        <p:spPr>
          <a:xfrm>
            <a:off x="-1" y="-1173"/>
            <a:ext cx="203200" cy="5143086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26184" tIns="113090" rIns="226184" bIns="113090" rtlCol="0" anchor="ctr"/>
          <a:lstStyle/>
          <a:p>
            <a:pPr algn="ctr"/>
            <a:endParaRPr lang="nl-NL"/>
          </a:p>
        </p:txBody>
      </p:sp>
      <p:sp>
        <p:nvSpPr>
          <p:cNvPr id="10" name="Tekstvak 9"/>
          <p:cNvSpPr txBox="1"/>
          <p:nvPr/>
        </p:nvSpPr>
        <p:spPr>
          <a:xfrm>
            <a:off x="1184939" y="986080"/>
            <a:ext cx="585005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400" b="1" dirty="0" smtClean="0">
                <a:solidFill>
                  <a:schemeClr val="bg1"/>
                </a:solidFill>
                <a:latin typeface="Calibri"/>
                <a:cs typeface="Calibri"/>
              </a:rPr>
              <a:t>Urban </a:t>
            </a:r>
            <a:r>
              <a:rPr lang="nl-NL" sz="4400" b="1" dirty="0" err="1" smtClean="0">
                <a:solidFill>
                  <a:schemeClr val="bg1"/>
                </a:solidFill>
                <a:latin typeface="Calibri"/>
                <a:cs typeface="Calibri"/>
              </a:rPr>
              <a:t>Statistics</a:t>
            </a:r>
            <a:r>
              <a:rPr lang="en-US" sz="4400" b="1" dirty="0">
                <a:solidFill>
                  <a:schemeClr val="bg1"/>
                </a:solidFill>
                <a:latin typeface="Calibri"/>
                <a:cs typeface="Calibri"/>
              </a:rPr>
              <a:t>:</a:t>
            </a:r>
            <a:r>
              <a:rPr lang="nl-NL" sz="4400" b="1" dirty="0" smtClean="0">
                <a:solidFill>
                  <a:schemeClr val="bg1"/>
                </a:solidFill>
                <a:latin typeface="Calibri"/>
                <a:cs typeface="Calibri"/>
              </a:rPr>
              <a:t/>
            </a:r>
            <a:br>
              <a:rPr lang="nl-NL" sz="4400" b="1" dirty="0" smtClean="0">
                <a:solidFill>
                  <a:schemeClr val="bg1"/>
                </a:solidFill>
                <a:latin typeface="Calibri"/>
                <a:cs typeface="Calibri"/>
              </a:rPr>
            </a:br>
            <a:r>
              <a:rPr lang="nl-NL" sz="2800" b="1" dirty="0">
                <a:solidFill>
                  <a:schemeClr val="bg1"/>
                </a:solidFill>
                <a:cs typeface="Calibri"/>
              </a:rPr>
              <a:t>New </a:t>
            </a:r>
            <a:r>
              <a:rPr lang="nl-NL" sz="2800" b="1" dirty="0" err="1" smtClean="0">
                <a:solidFill>
                  <a:schemeClr val="bg1"/>
                </a:solidFill>
                <a:cs typeface="Calibri"/>
              </a:rPr>
              <a:t>uses</a:t>
            </a:r>
            <a:r>
              <a:rPr lang="nl-NL" sz="2800" b="1" dirty="0" smtClean="0">
                <a:solidFill>
                  <a:schemeClr val="bg1"/>
                </a:solidFill>
                <a:cs typeface="Calibri"/>
              </a:rPr>
              <a:t> </a:t>
            </a:r>
            <a:r>
              <a:rPr lang="nl-NL" sz="2800" b="1" dirty="0" err="1">
                <a:solidFill>
                  <a:schemeClr val="bg1"/>
                </a:solidFill>
                <a:cs typeface="Calibri"/>
              </a:rPr>
              <a:t>for</a:t>
            </a:r>
            <a:r>
              <a:rPr lang="nl-NL" sz="2800" b="1" dirty="0">
                <a:solidFill>
                  <a:schemeClr val="bg1"/>
                </a:solidFill>
                <a:cs typeface="Calibri"/>
              </a:rPr>
              <a:t> </a:t>
            </a:r>
            <a:r>
              <a:rPr lang="nl-NL" sz="2800" b="1" dirty="0" err="1">
                <a:solidFill>
                  <a:schemeClr val="bg1"/>
                </a:solidFill>
                <a:cs typeface="Calibri"/>
              </a:rPr>
              <a:t>statistical</a:t>
            </a:r>
            <a:r>
              <a:rPr lang="nl-NL" sz="2800" b="1" dirty="0">
                <a:solidFill>
                  <a:schemeClr val="bg1"/>
                </a:solidFill>
                <a:cs typeface="Calibri"/>
              </a:rPr>
              <a:t> </a:t>
            </a:r>
            <a:r>
              <a:rPr lang="nl-NL" sz="2800" b="1" dirty="0" smtClean="0">
                <a:solidFill>
                  <a:schemeClr val="bg1"/>
                </a:solidFill>
                <a:cs typeface="Calibri"/>
              </a:rPr>
              <a:t>information?</a:t>
            </a:r>
            <a:endParaRPr lang="nl-NL" sz="4400" b="1" dirty="0">
              <a:solidFill>
                <a:schemeClr val="bg1"/>
              </a:solidFill>
              <a:cs typeface="Calibri"/>
            </a:endParaRPr>
          </a:p>
          <a:p>
            <a:endParaRPr lang="nl-NL" sz="4400" b="1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grpSp>
        <p:nvGrpSpPr>
          <p:cNvPr id="9" name="Groeperen 8"/>
          <p:cNvGrpSpPr/>
          <p:nvPr/>
        </p:nvGrpSpPr>
        <p:grpSpPr>
          <a:xfrm>
            <a:off x="-1" y="2277969"/>
            <a:ext cx="5863026" cy="1955080"/>
            <a:chOff x="-1" y="2277969"/>
            <a:chExt cx="5863026" cy="1955080"/>
          </a:xfrm>
        </p:grpSpPr>
        <p:sp>
          <p:nvSpPr>
            <p:cNvPr id="6" name="Afgeronde rechthoek 5"/>
            <p:cNvSpPr/>
            <p:nvPr/>
          </p:nvSpPr>
          <p:spPr>
            <a:xfrm>
              <a:off x="-1" y="2977460"/>
              <a:ext cx="5863025" cy="1255589"/>
            </a:xfrm>
            <a:prstGeom prst="roundRect">
              <a:avLst/>
            </a:prstGeom>
            <a:solidFill>
              <a:srgbClr val="C0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26184" tIns="113090" rIns="226184" bIns="113090" rtlCol="0" anchor="ctr"/>
            <a:lstStyle/>
            <a:p>
              <a:pPr algn="ctr"/>
              <a:endParaRPr lang="nl-NL" dirty="0"/>
            </a:p>
          </p:txBody>
        </p:sp>
        <p:sp>
          <p:nvSpPr>
            <p:cNvPr id="15" name="Afgeronde rechthoek 14"/>
            <p:cNvSpPr/>
            <p:nvPr/>
          </p:nvSpPr>
          <p:spPr>
            <a:xfrm>
              <a:off x="-1" y="2277969"/>
              <a:ext cx="5863026" cy="1255589"/>
            </a:xfrm>
            <a:prstGeom prst="roundRect">
              <a:avLst/>
            </a:prstGeom>
            <a:solidFill>
              <a:srgbClr val="C0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26184" tIns="113090" rIns="226184" bIns="113090" rtlCol="0" anchor="ctr"/>
            <a:lstStyle/>
            <a:p>
              <a:pPr algn="ctr"/>
              <a:endParaRPr lang="nl-NL" dirty="0"/>
            </a:p>
          </p:txBody>
        </p:sp>
      </p:grpSp>
      <p:sp>
        <p:nvSpPr>
          <p:cNvPr id="12" name="Tekstvak 11"/>
          <p:cNvSpPr txBox="1"/>
          <p:nvPr/>
        </p:nvSpPr>
        <p:spPr>
          <a:xfrm>
            <a:off x="1224951" y="2289283"/>
            <a:ext cx="4261449" cy="644144"/>
          </a:xfrm>
          <a:prstGeom prst="rect">
            <a:avLst/>
          </a:prstGeom>
          <a:noFill/>
        </p:spPr>
        <p:txBody>
          <a:bodyPr wrap="square" lIns="28314" tIns="14157" rIns="28314" bIns="14157" rtlCol="0">
            <a:spAutoFit/>
          </a:bodyPr>
          <a:lstStyle/>
          <a:p>
            <a:r>
              <a:rPr lang="nl-NL" sz="4000" b="1" dirty="0">
                <a:solidFill>
                  <a:schemeClr val="bg1"/>
                </a:solidFill>
                <a:latin typeface="Calibri"/>
                <a:cs typeface="Calibri"/>
              </a:rPr>
              <a:t>50% </a:t>
            </a:r>
            <a:r>
              <a:rPr lang="nl-NL" sz="1800" b="1" dirty="0">
                <a:solidFill>
                  <a:schemeClr val="bg1"/>
                </a:solidFill>
                <a:latin typeface="Calibri"/>
                <a:cs typeface="Calibri"/>
              </a:rPr>
              <a:t>of </a:t>
            </a:r>
            <a:r>
              <a:rPr lang="nl-NL" sz="1800" b="1" dirty="0" err="1" smtClean="0">
                <a:solidFill>
                  <a:schemeClr val="bg1"/>
                </a:solidFill>
                <a:latin typeface="Calibri"/>
                <a:cs typeface="Calibri"/>
              </a:rPr>
              <a:t>world</a:t>
            </a:r>
            <a:r>
              <a:rPr lang="nl-NL" sz="1800" b="1" dirty="0" smtClean="0">
                <a:solidFill>
                  <a:schemeClr val="bg1"/>
                </a:solidFill>
                <a:latin typeface="Calibri"/>
                <a:cs typeface="Calibri"/>
              </a:rPr>
              <a:t> </a:t>
            </a:r>
            <a:r>
              <a:rPr lang="nl-NL" sz="1800" b="1" dirty="0" err="1" smtClean="0">
                <a:solidFill>
                  <a:schemeClr val="bg1"/>
                </a:solidFill>
                <a:latin typeface="Calibri"/>
                <a:cs typeface="Calibri"/>
              </a:rPr>
              <a:t>population</a:t>
            </a:r>
            <a:r>
              <a:rPr lang="nl-NL" sz="1800" b="1" dirty="0" smtClean="0">
                <a:solidFill>
                  <a:schemeClr val="bg1"/>
                </a:solidFill>
                <a:latin typeface="Calibri"/>
                <a:cs typeface="Calibri"/>
              </a:rPr>
              <a:t> live in </a:t>
            </a:r>
            <a:r>
              <a:rPr lang="nl-NL" sz="1800" b="1" dirty="0" err="1" smtClean="0">
                <a:solidFill>
                  <a:schemeClr val="bg1"/>
                </a:solidFill>
                <a:latin typeface="Calibri"/>
                <a:cs typeface="Calibri"/>
              </a:rPr>
              <a:t>cities</a:t>
            </a:r>
            <a:r>
              <a:rPr lang="nl-NL" sz="1800" b="1" dirty="0" smtClean="0">
                <a:solidFill>
                  <a:schemeClr val="bg1"/>
                </a:solidFill>
                <a:latin typeface="Calibri"/>
                <a:cs typeface="Calibri"/>
              </a:rPr>
              <a:t> </a:t>
            </a:r>
            <a:endParaRPr lang="nl-NL" sz="1800" b="1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14" name="Tekstvak 13"/>
          <p:cNvSpPr txBox="1"/>
          <p:nvPr/>
        </p:nvSpPr>
        <p:spPr>
          <a:xfrm>
            <a:off x="1225579" y="2849020"/>
            <a:ext cx="2241741" cy="644144"/>
          </a:xfrm>
          <a:prstGeom prst="rect">
            <a:avLst/>
          </a:prstGeom>
          <a:noFill/>
        </p:spPr>
        <p:txBody>
          <a:bodyPr wrap="square" lIns="28314" tIns="14157" rIns="28314" bIns="14157" rtlCol="0">
            <a:spAutoFit/>
          </a:bodyPr>
          <a:lstStyle/>
          <a:p>
            <a:r>
              <a:rPr lang="nl-NL" sz="4000" b="1" dirty="0">
                <a:solidFill>
                  <a:schemeClr val="bg1"/>
                </a:solidFill>
                <a:latin typeface="Calibri"/>
                <a:cs typeface="Calibri"/>
              </a:rPr>
              <a:t>75% </a:t>
            </a:r>
            <a:r>
              <a:rPr lang="nl-NL" sz="1800" b="1" dirty="0" smtClean="0">
                <a:solidFill>
                  <a:schemeClr val="bg1"/>
                </a:solidFill>
                <a:latin typeface="Calibri"/>
                <a:cs typeface="Calibri"/>
              </a:rPr>
              <a:t>in Europe </a:t>
            </a:r>
            <a:endParaRPr lang="nl-NL" sz="1800" b="1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16" name="Tekstvak 15"/>
          <p:cNvSpPr txBox="1"/>
          <p:nvPr/>
        </p:nvSpPr>
        <p:spPr>
          <a:xfrm>
            <a:off x="1217173" y="3435446"/>
            <a:ext cx="2905940" cy="644144"/>
          </a:xfrm>
          <a:prstGeom prst="rect">
            <a:avLst/>
          </a:prstGeom>
          <a:noFill/>
        </p:spPr>
        <p:txBody>
          <a:bodyPr wrap="square" lIns="28314" tIns="14157" rIns="28314" bIns="14157" rtlCol="0">
            <a:spAutoFit/>
          </a:bodyPr>
          <a:lstStyle/>
          <a:p>
            <a:r>
              <a:rPr lang="nl-NL" sz="4000" b="1" dirty="0">
                <a:solidFill>
                  <a:schemeClr val="bg1"/>
                </a:solidFill>
                <a:latin typeface="Calibri"/>
                <a:cs typeface="Calibri"/>
              </a:rPr>
              <a:t>90% </a:t>
            </a:r>
            <a:r>
              <a:rPr lang="nl-NL" sz="1800" b="1" dirty="0" smtClean="0">
                <a:solidFill>
                  <a:schemeClr val="bg1"/>
                </a:solidFill>
                <a:latin typeface="Calibri"/>
                <a:cs typeface="Calibri"/>
              </a:rPr>
              <a:t>in </a:t>
            </a:r>
            <a:r>
              <a:rPr lang="nl-NL" sz="1800" b="1" dirty="0" err="1" smtClean="0">
                <a:solidFill>
                  <a:schemeClr val="bg1"/>
                </a:solidFill>
                <a:latin typeface="Calibri"/>
                <a:cs typeface="Calibri"/>
              </a:rPr>
              <a:t>the</a:t>
            </a:r>
            <a:r>
              <a:rPr lang="nl-NL" sz="1800" b="1" dirty="0" smtClean="0">
                <a:solidFill>
                  <a:schemeClr val="bg1"/>
                </a:solidFill>
                <a:latin typeface="Calibri"/>
                <a:cs typeface="Calibri"/>
              </a:rPr>
              <a:t> Netherlands</a:t>
            </a:r>
            <a:endParaRPr lang="nl-NL" sz="1800" b="1" dirty="0">
              <a:solidFill>
                <a:schemeClr val="bg1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89040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4" grpId="0"/>
      <p:bldP spid="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63"/>
          <a:stretch/>
        </p:blipFill>
        <p:spPr>
          <a:xfrm>
            <a:off x="-797" y="0"/>
            <a:ext cx="9144000" cy="5334114"/>
          </a:xfrm>
          <a:prstGeom prst="rect">
            <a:avLst/>
          </a:prstGeom>
        </p:spPr>
      </p:pic>
      <p:sp>
        <p:nvSpPr>
          <p:cNvPr id="19" name="Rechthoek 18"/>
          <p:cNvSpPr/>
          <p:nvPr/>
        </p:nvSpPr>
        <p:spPr>
          <a:xfrm>
            <a:off x="-81052" y="0"/>
            <a:ext cx="203200" cy="5334114"/>
          </a:xfrm>
          <a:prstGeom prst="rect">
            <a:avLst/>
          </a:prstGeom>
          <a:solidFill>
            <a:srgbClr val="48822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26261" tIns="113128" rIns="226261" bIns="113128" rtlCol="0" anchor="ctr"/>
          <a:lstStyle/>
          <a:p>
            <a:pPr algn="ctr"/>
            <a:endParaRPr lang="nl-NL"/>
          </a:p>
        </p:txBody>
      </p:sp>
      <p:sp>
        <p:nvSpPr>
          <p:cNvPr id="6" name="Tekstvak 5"/>
          <p:cNvSpPr txBox="1"/>
          <p:nvPr/>
        </p:nvSpPr>
        <p:spPr>
          <a:xfrm>
            <a:off x="250521" y="3276410"/>
            <a:ext cx="8494775" cy="1897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4400" b="1" baseline="30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Increasing</a:t>
            </a:r>
            <a:r>
              <a:rPr lang="nl-NL" sz="4400" b="1" baseline="30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 </a:t>
            </a:r>
            <a:r>
              <a:rPr lang="nl-NL" sz="4400" b="1" baseline="300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d</a:t>
            </a:r>
            <a:r>
              <a:rPr lang="nl-NL" sz="4400" b="1" baseline="30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emand</a:t>
            </a:r>
            <a:r>
              <a:rPr lang="nl-NL" sz="4400" b="1" baseline="30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 </a:t>
            </a:r>
            <a:r>
              <a:rPr lang="nl-NL" sz="4400" b="1" baseline="30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for</a:t>
            </a:r>
            <a:r>
              <a:rPr lang="nl-NL" sz="4400" b="1" baseline="30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 coherent data at </a:t>
            </a:r>
            <a:r>
              <a:rPr lang="nl-NL" sz="4400" b="1" baseline="30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local</a:t>
            </a:r>
            <a:r>
              <a:rPr lang="nl-NL" sz="4400" b="1" baseline="30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 level </a:t>
            </a:r>
            <a:r>
              <a:rPr lang="nl-NL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 </a:t>
            </a:r>
            <a:endParaRPr lang="nl-NL" sz="4400" b="1" baseline="30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Calibri"/>
            </a:endParaRPr>
          </a:p>
          <a:p>
            <a:pPr algn="r"/>
            <a:r>
              <a:rPr lang="nl-NL" sz="4400" b="1" baseline="30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(</a:t>
            </a:r>
            <a:r>
              <a:rPr lang="nl-NL" sz="4400" b="1" baseline="30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education</a:t>
            </a:r>
            <a:r>
              <a:rPr lang="nl-NL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 </a:t>
            </a:r>
            <a:r>
              <a:rPr lang="nl-NL" sz="4400" b="1" baseline="30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vs</a:t>
            </a:r>
            <a:r>
              <a:rPr lang="nl-NL" sz="4400" b="1" baseline="30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.</a:t>
            </a:r>
            <a:r>
              <a:rPr lang="nl-NL" sz="4400" b="1" baseline="30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 </a:t>
            </a:r>
            <a:r>
              <a:rPr lang="nl-NL" sz="4400" b="1" baseline="30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career</a:t>
            </a:r>
            <a:r>
              <a:rPr lang="nl-NL" sz="4400" b="1" baseline="30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, </a:t>
            </a:r>
            <a:r>
              <a:rPr lang="nl-NL" sz="4400" b="1" baseline="30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local</a:t>
            </a:r>
            <a:r>
              <a:rPr lang="nl-NL" sz="4400" b="1" baseline="30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 </a:t>
            </a:r>
            <a:r>
              <a:rPr lang="nl-NL" sz="4400" b="1" baseline="30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economy</a:t>
            </a:r>
            <a:r>
              <a:rPr lang="nl-NL" sz="4400" b="1" baseline="30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, </a:t>
            </a:r>
            <a:r>
              <a:rPr lang="nl-NL" sz="4400" b="1" baseline="30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poverty</a:t>
            </a:r>
            <a:r>
              <a:rPr lang="nl-NL" sz="4400" b="1" baseline="30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, </a:t>
            </a:r>
            <a:br>
              <a:rPr lang="nl-NL" sz="4400" b="1" baseline="30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</a:br>
            <a:r>
              <a:rPr lang="nl-NL" sz="4400" b="1" baseline="30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social</a:t>
            </a:r>
            <a:r>
              <a:rPr lang="nl-NL" sz="4400" b="1" baseline="30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 </a:t>
            </a:r>
            <a:r>
              <a:rPr lang="nl-NL" sz="4400" b="1" baseline="30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cohesion</a:t>
            </a:r>
            <a:r>
              <a:rPr lang="nl-NL" sz="4400" b="1" baseline="30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,  </a:t>
            </a:r>
            <a:r>
              <a:rPr lang="nl-NL" sz="4400" b="1" baseline="30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mobility</a:t>
            </a:r>
            <a:r>
              <a:rPr lang="nl-NL" sz="4400" b="1" baseline="30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, air </a:t>
            </a:r>
            <a:r>
              <a:rPr lang="nl-NL" sz="4400" b="1" baseline="300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quality</a:t>
            </a:r>
            <a:r>
              <a:rPr lang="nl-NL" sz="4400" b="1" baseline="30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, …)</a:t>
            </a:r>
            <a:endParaRPr lang="nl-NL" sz="4400" b="1" baseline="30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Calibri"/>
            </a:endParaRPr>
          </a:p>
        </p:txBody>
      </p:sp>
      <p:grpSp>
        <p:nvGrpSpPr>
          <p:cNvPr id="7" name="Groep 4"/>
          <p:cNvGrpSpPr/>
          <p:nvPr/>
        </p:nvGrpSpPr>
        <p:grpSpPr>
          <a:xfrm>
            <a:off x="-79436" y="666750"/>
            <a:ext cx="2531450" cy="1737367"/>
            <a:chOff x="-79437" y="666750"/>
            <a:chExt cx="8165853" cy="5604330"/>
          </a:xfrm>
        </p:grpSpPr>
        <p:pic>
          <p:nvPicPr>
            <p:cNvPr id="8" name="Afbeelding 7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27175"/>
            <a:stretch/>
          </p:blipFill>
          <p:spPr>
            <a:xfrm>
              <a:off x="484520" y="666750"/>
              <a:ext cx="7601896" cy="4352512"/>
            </a:xfrm>
            <a:prstGeom prst="rect">
              <a:avLst/>
            </a:prstGeom>
          </p:spPr>
        </p:pic>
        <p:grpSp>
          <p:nvGrpSpPr>
            <p:cNvPr id="9" name="Groep 3"/>
            <p:cNvGrpSpPr/>
            <p:nvPr/>
          </p:nvGrpSpPr>
          <p:grpSpPr>
            <a:xfrm>
              <a:off x="-79437" y="5020273"/>
              <a:ext cx="5973347" cy="1250807"/>
              <a:chOff x="0" y="1562982"/>
              <a:chExt cx="1801813" cy="377296"/>
            </a:xfrm>
          </p:grpSpPr>
          <p:sp>
            <p:nvSpPr>
              <p:cNvPr id="10" name="Afgeronde rechthoek 9"/>
              <p:cNvSpPr/>
              <p:nvPr/>
            </p:nvSpPr>
            <p:spPr>
              <a:xfrm>
                <a:off x="0" y="1562982"/>
                <a:ext cx="1801813" cy="377296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dist="38100" dir="2700000" algn="tl" rotWithShape="0">
                  <a:schemeClr val="bg1">
                    <a:lumMod val="50000"/>
                    <a:alpha val="40000"/>
                  </a:scheme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26184" tIns="113090" rIns="226184" bIns="113090" rtlCol="0" anchor="ctr"/>
              <a:lstStyle/>
              <a:p>
                <a:pPr algn="ctr"/>
                <a:endParaRPr lang="nl-NL" dirty="0"/>
              </a:p>
            </p:txBody>
          </p:sp>
          <p:pic>
            <p:nvPicPr>
              <p:cNvPr id="12" name="Afbeelding 11" descr="Eindhoven_RGB_Liggend_BB [530433].eps"/>
              <p:cNvPicPr>
                <a:picLocks noChangeAspect="1"/>
              </p:cNvPicPr>
              <p:nvPr/>
            </p:nvPicPr>
            <p:blipFill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58" b="4609"/>
              <a:stretch/>
            </p:blipFill>
            <p:spPr>
              <a:xfrm>
                <a:off x="448735" y="1562982"/>
                <a:ext cx="1134532" cy="377295"/>
              </a:xfrm>
              <a:prstGeom prst="rect">
                <a:avLst/>
              </a:prstGeom>
            </p:spPr>
          </p:pic>
        </p:grpSp>
      </p:grpSp>
      <p:grpSp>
        <p:nvGrpSpPr>
          <p:cNvPr id="14" name="Groep 13"/>
          <p:cNvGrpSpPr>
            <a:grpSpLocks noChangeAspect="1"/>
          </p:cNvGrpSpPr>
          <p:nvPr/>
        </p:nvGrpSpPr>
        <p:grpSpPr>
          <a:xfrm>
            <a:off x="5650989" y="75631"/>
            <a:ext cx="3355224" cy="2987759"/>
            <a:chOff x="2084055" y="75627"/>
            <a:chExt cx="5639955" cy="5022265"/>
          </a:xfrm>
        </p:grpSpPr>
        <p:pic>
          <p:nvPicPr>
            <p:cNvPr id="15" name="Afbeelding 1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084055" y="75627"/>
              <a:ext cx="5639955" cy="5022265"/>
            </a:xfrm>
            <a:prstGeom prst="rect">
              <a:avLst/>
            </a:prstGeom>
          </p:spPr>
        </p:pic>
        <p:sp>
          <p:nvSpPr>
            <p:cNvPr id="16" name="Ovaal 15"/>
            <p:cNvSpPr/>
            <p:nvPr/>
          </p:nvSpPr>
          <p:spPr>
            <a:xfrm>
              <a:off x="5155721" y="3464943"/>
              <a:ext cx="517586" cy="517585"/>
            </a:xfrm>
            <a:prstGeom prst="ellipse">
              <a:avLst/>
            </a:prstGeom>
            <a:solidFill>
              <a:srgbClr val="E52B02"/>
            </a:solidFill>
            <a:ln w="38100" cmpd="sng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80000"/>
                </a:lnSpc>
              </a:pPr>
              <a:r>
                <a:rPr lang="nl-NL" sz="1800" dirty="0" smtClean="0"/>
                <a:t>1</a:t>
              </a:r>
              <a:endParaRPr lang="nl-NL" sz="1800" dirty="0"/>
            </a:p>
          </p:txBody>
        </p:sp>
        <p:sp>
          <p:nvSpPr>
            <p:cNvPr id="17" name="Ovaal 16"/>
            <p:cNvSpPr/>
            <p:nvPr/>
          </p:nvSpPr>
          <p:spPr>
            <a:xfrm>
              <a:off x="3406541" y="2586759"/>
              <a:ext cx="517585" cy="517585"/>
            </a:xfrm>
            <a:prstGeom prst="ellipse">
              <a:avLst/>
            </a:prstGeom>
            <a:solidFill>
              <a:srgbClr val="E52B02"/>
            </a:solidFill>
            <a:ln w="38100" cmpd="sng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80000"/>
                </a:lnSpc>
              </a:pPr>
              <a:r>
                <a:rPr lang="nl-NL" sz="1800" dirty="0" smtClean="0"/>
                <a:t>5</a:t>
              </a:r>
              <a:endParaRPr lang="nl-NL" sz="1800" dirty="0"/>
            </a:p>
          </p:txBody>
        </p:sp>
        <p:sp>
          <p:nvSpPr>
            <p:cNvPr id="18" name="Ovaal 17"/>
            <p:cNvSpPr/>
            <p:nvPr/>
          </p:nvSpPr>
          <p:spPr>
            <a:xfrm>
              <a:off x="5673306" y="4343853"/>
              <a:ext cx="517585" cy="517585"/>
            </a:xfrm>
            <a:prstGeom prst="ellipse">
              <a:avLst/>
            </a:prstGeom>
            <a:solidFill>
              <a:srgbClr val="E52B02"/>
            </a:solidFill>
            <a:ln w="38100" cmpd="sng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80000"/>
                </a:lnSpc>
              </a:pPr>
              <a:r>
                <a:rPr lang="nl-NL" sz="1800" dirty="0" smtClean="0"/>
                <a:t>2</a:t>
              </a:r>
              <a:endParaRPr lang="nl-NL" sz="1800" dirty="0"/>
            </a:p>
          </p:txBody>
        </p:sp>
        <p:sp>
          <p:nvSpPr>
            <p:cNvPr id="21" name="Ovaal 20"/>
            <p:cNvSpPr/>
            <p:nvPr/>
          </p:nvSpPr>
          <p:spPr>
            <a:xfrm>
              <a:off x="5805848" y="1692654"/>
              <a:ext cx="517585" cy="517585"/>
            </a:xfrm>
            <a:prstGeom prst="ellipse">
              <a:avLst/>
            </a:prstGeom>
            <a:solidFill>
              <a:srgbClr val="E52B02"/>
            </a:solidFill>
            <a:ln w="38100" cmpd="sng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80000"/>
                </a:lnSpc>
              </a:pPr>
              <a:r>
                <a:rPr lang="nl-NL" sz="1800" dirty="0" smtClean="0"/>
                <a:t>4</a:t>
              </a:r>
              <a:endParaRPr lang="nl-NL" sz="1800" dirty="0"/>
            </a:p>
          </p:txBody>
        </p:sp>
        <p:sp>
          <p:nvSpPr>
            <p:cNvPr id="22" name="Ovaal 21"/>
            <p:cNvSpPr/>
            <p:nvPr/>
          </p:nvSpPr>
          <p:spPr>
            <a:xfrm>
              <a:off x="6354130" y="548466"/>
              <a:ext cx="517585" cy="517585"/>
            </a:xfrm>
            <a:prstGeom prst="ellipse">
              <a:avLst/>
            </a:prstGeom>
            <a:solidFill>
              <a:srgbClr val="E52B02"/>
            </a:solidFill>
            <a:ln w="38100" cmpd="sng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80000"/>
                </a:lnSpc>
              </a:pPr>
              <a:r>
                <a:rPr lang="nl-NL" sz="1800" dirty="0"/>
                <a:t>3</a:t>
              </a:r>
              <a:endParaRPr lang="nl-NL" sz="1800" dirty="0"/>
            </a:p>
          </p:txBody>
        </p:sp>
      </p:grpSp>
    </p:spTree>
    <p:extLst>
      <p:ext uri="{BB962C8B-B14F-4D97-AF65-F5344CB8AC3E}">
        <p14:creationId xmlns:p14="http://schemas.microsoft.com/office/powerpoint/2010/main" val="1208303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5500" y="3403252"/>
            <a:ext cx="7286626" cy="1740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hthoek 6"/>
          <p:cNvSpPr/>
          <p:nvPr/>
        </p:nvSpPr>
        <p:spPr>
          <a:xfrm>
            <a:off x="333375" y="302449"/>
            <a:ext cx="758825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46 core and 56 supporting indicators</a:t>
            </a:r>
          </a:p>
          <a:p>
            <a:r>
              <a:rPr lang="en-US" dirty="0" smtClean="0"/>
              <a:t>Measures performance of local city services and quality of life</a:t>
            </a:r>
          </a:p>
          <a:p>
            <a:endParaRPr lang="en-US" dirty="0" smtClean="0"/>
          </a:p>
          <a:p>
            <a:r>
              <a:rPr lang="en-US" dirty="0" smtClean="0"/>
              <a:t>Amsterdam </a:t>
            </a:r>
            <a:r>
              <a:rPr lang="en-US" dirty="0" smtClean="0"/>
              <a:t>and Rotterdam certified </a:t>
            </a:r>
            <a:r>
              <a:rPr lang="en-US" dirty="0" smtClean="0"/>
              <a:t>already,</a:t>
            </a:r>
          </a:p>
          <a:p>
            <a:r>
              <a:rPr lang="en-US" dirty="0" smtClean="0"/>
              <a:t>Eindhoven and Heerlen to be certified next week with CBS support</a:t>
            </a:r>
          </a:p>
          <a:p>
            <a:r>
              <a:rPr lang="en-US" dirty="0" smtClean="0"/>
              <a:t>Working together with World Council on City Data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8" name="Afgeronde rechthoek 7"/>
          <p:cNvSpPr/>
          <p:nvPr/>
        </p:nvSpPr>
        <p:spPr>
          <a:xfrm>
            <a:off x="-223803" y="2022044"/>
            <a:ext cx="8747802" cy="1060450"/>
          </a:xfrm>
          <a:prstGeom prst="roundRect">
            <a:avLst/>
          </a:prstGeom>
          <a:solidFill>
            <a:srgbClr val="0058B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26261" tIns="113128" rIns="226261" bIns="113128" rtlCol="0" anchor="ctr"/>
          <a:lstStyle/>
          <a:p>
            <a:pPr algn="ctr"/>
            <a:endParaRPr lang="nl-NL"/>
          </a:p>
        </p:txBody>
      </p:sp>
      <p:sp>
        <p:nvSpPr>
          <p:cNvPr id="9" name="Tekstvak 8"/>
          <p:cNvSpPr txBox="1"/>
          <p:nvPr/>
        </p:nvSpPr>
        <p:spPr>
          <a:xfrm>
            <a:off x="380365" y="2047585"/>
            <a:ext cx="7731760" cy="1505918"/>
          </a:xfrm>
          <a:prstGeom prst="rect">
            <a:avLst/>
          </a:prstGeom>
          <a:noFill/>
        </p:spPr>
        <p:txBody>
          <a:bodyPr wrap="square" lIns="28314" tIns="14157" rIns="28314" bIns="14157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cs typeface="Calibri"/>
              </a:rPr>
              <a:t>Example: ISO </a:t>
            </a:r>
            <a:r>
              <a:rPr lang="en-US" sz="3200" b="1" dirty="0">
                <a:solidFill>
                  <a:schemeClr val="bg1"/>
                </a:solidFill>
                <a:cs typeface="Calibri"/>
              </a:rPr>
              <a:t>37120 </a:t>
            </a:r>
            <a:r>
              <a:rPr lang="en-US" sz="3200" b="1" dirty="0" smtClean="0">
                <a:solidFill>
                  <a:schemeClr val="bg1"/>
                </a:solidFill>
                <a:cs typeface="Calibri"/>
              </a:rPr>
              <a:t>certification- </a:t>
            </a:r>
            <a:r>
              <a:rPr lang="en-US" sz="3200" b="1" dirty="0" smtClean="0">
                <a:solidFill>
                  <a:schemeClr val="bg1"/>
                </a:solidFill>
                <a:cs typeface="Calibri"/>
              </a:rPr>
              <a:t/>
            </a:r>
            <a:br>
              <a:rPr lang="en-US" sz="3200" b="1" dirty="0" smtClean="0">
                <a:solidFill>
                  <a:schemeClr val="bg1"/>
                </a:solidFill>
                <a:cs typeface="Calibri"/>
              </a:rPr>
            </a:br>
            <a:r>
              <a:rPr lang="en-US" sz="3200" b="1" dirty="0" smtClean="0">
                <a:solidFill>
                  <a:schemeClr val="bg1"/>
                </a:solidFill>
                <a:cs typeface="Calibri"/>
              </a:rPr>
              <a:t>sustainable </a:t>
            </a:r>
            <a:r>
              <a:rPr lang="en-US" sz="3200" b="1" dirty="0">
                <a:solidFill>
                  <a:schemeClr val="bg1"/>
                </a:solidFill>
                <a:cs typeface="Calibri"/>
              </a:rPr>
              <a:t>development at local level </a:t>
            </a:r>
          </a:p>
          <a:p>
            <a:endParaRPr lang="nl-NL" sz="3200" b="1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10" name="Rechthoek 9"/>
          <p:cNvSpPr/>
          <p:nvPr/>
        </p:nvSpPr>
        <p:spPr>
          <a:xfrm>
            <a:off x="0" y="0"/>
            <a:ext cx="203200" cy="5214636"/>
          </a:xfrm>
          <a:prstGeom prst="rect">
            <a:avLst/>
          </a:prstGeom>
          <a:solidFill>
            <a:srgbClr val="0058B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26261" tIns="113128" rIns="226261" bIns="113128" rtlCol="0" anchor="ctr"/>
          <a:lstStyle/>
          <a:p>
            <a:pPr algn="ctr"/>
            <a:endParaRPr lang="nl-NL"/>
          </a:p>
        </p:txBody>
      </p:sp>
      <p:pic>
        <p:nvPicPr>
          <p:cNvPr id="12" name="Picture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008" y="219031"/>
            <a:ext cx="2914854" cy="1653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8806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</p:bldLst>
  </p:timing>
</p:sld>
</file>

<file path=ppt/theme/theme1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93</Words>
  <Application>Microsoft Office PowerPoint</Application>
  <PresentationFormat>Diavoorstelling (16:9)</PresentationFormat>
  <Paragraphs>21</Paragraphs>
  <Slides>3</Slides>
  <Notes>3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4" baseType="lpstr">
      <vt:lpstr>Office-thema</vt:lpstr>
      <vt:lpstr>PowerPoint-presentatie</vt:lpstr>
      <vt:lpstr>PowerPoint-presentatie</vt:lpstr>
      <vt:lpstr>PowerPoint-presentatie</vt:lpstr>
    </vt:vector>
  </TitlesOfParts>
  <Company>CBS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E.P.T.M Teunissen</dc:creator>
  <cp:lastModifiedBy>CBS</cp:lastModifiedBy>
  <cp:revision>505</cp:revision>
  <cp:lastPrinted>2016-09-20T12:29:33Z</cp:lastPrinted>
  <dcterms:created xsi:type="dcterms:W3CDTF">2015-05-11T08:07:01Z</dcterms:created>
  <dcterms:modified xsi:type="dcterms:W3CDTF">2016-11-22T22:02:41Z</dcterms:modified>
</cp:coreProperties>
</file>