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E8348-3E4B-4E1D-97BB-5982A04BCBB1}" type="datetimeFigureOut">
              <a:rPr lang="en-US" smtClean="0"/>
              <a:pPr/>
              <a:t>11/23/2016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BCF81-EEFF-449D-84FA-A7353C17715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E8348-3E4B-4E1D-97BB-5982A04BCBB1}" type="datetimeFigureOut">
              <a:rPr lang="en-US" smtClean="0"/>
              <a:pPr/>
              <a:t>11/23/2016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BCF81-EEFF-449D-84FA-A7353C17715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E8348-3E4B-4E1D-97BB-5982A04BCBB1}" type="datetimeFigureOut">
              <a:rPr lang="en-US" smtClean="0"/>
              <a:pPr/>
              <a:t>11/23/2016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BCF81-EEFF-449D-84FA-A7353C17715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E8348-3E4B-4E1D-97BB-5982A04BCBB1}" type="datetimeFigureOut">
              <a:rPr lang="en-US" smtClean="0"/>
              <a:pPr/>
              <a:t>11/23/2016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BCF81-EEFF-449D-84FA-A7353C17715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E8348-3E4B-4E1D-97BB-5982A04BCBB1}" type="datetimeFigureOut">
              <a:rPr lang="en-US" smtClean="0"/>
              <a:pPr/>
              <a:t>11/23/2016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BCF81-EEFF-449D-84FA-A7353C17715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E8348-3E4B-4E1D-97BB-5982A04BCBB1}" type="datetimeFigureOut">
              <a:rPr lang="en-US" smtClean="0"/>
              <a:pPr/>
              <a:t>11/23/2016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BCF81-EEFF-449D-84FA-A7353C17715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E8348-3E4B-4E1D-97BB-5982A04BCBB1}" type="datetimeFigureOut">
              <a:rPr lang="en-US" smtClean="0"/>
              <a:pPr/>
              <a:t>11/23/2016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BCF81-EEFF-449D-84FA-A7353C17715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E8348-3E4B-4E1D-97BB-5982A04BCBB1}" type="datetimeFigureOut">
              <a:rPr lang="en-US" smtClean="0"/>
              <a:pPr/>
              <a:t>11/23/2016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BCF81-EEFF-449D-84FA-A7353C17715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E8348-3E4B-4E1D-97BB-5982A04BCBB1}" type="datetimeFigureOut">
              <a:rPr lang="en-US" smtClean="0"/>
              <a:pPr/>
              <a:t>11/23/2016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BCF81-EEFF-449D-84FA-A7353C17715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E8348-3E4B-4E1D-97BB-5982A04BCBB1}" type="datetimeFigureOut">
              <a:rPr lang="en-US" smtClean="0"/>
              <a:pPr/>
              <a:t>11/23/2016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BCF81-EEFF-449D-84FA-A7353C17715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E8348-3E4B-4E1D-97BB-5982A04BCBB1}" type="datetimeFigureOut">
              <a:rPr lang="en-US" smtClean="0"/>
              <a:pPr/>
              <a:t>11/23/2016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BCF81-EEFF-449D-84FA-A7353C17715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E8348-3E4B-4E1D-97BB-5982A04BCBB1}" type="datetimeFigureOut">
              <a:rPr lang="en-US" smtClean="0"/>
              <a:pPr/>
              <a:t>11/23/2016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BCF81-EEFF-449D-84FA-A7353C177154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14488"/>
            <a:ext cx="7772400" cy="1470025"/>
          </a:xfrm>
        </p:spPr>
        <p:txBody>
          <a:bodyPr/>
          <a:lstStyle/>
          <a:p>
            <a:r>
              <a:rPr lang="en-US" dirty="0" smtClean="0"/>
              <a:t>UNECE Data Integration Project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43248"/>
            <a:ext cx="6400800" cy="1185874"/>
          </a:xfrm>
        </p:spPr>
        <p:txBody>
          <a:bodyPr/>
          <a:lstStyle/>
          <a:p>
            <a:r>
              <a:rPr lang="en-CA" b="1" dirty="0" smtClean="0">
                <a:solidFill>
                  <a:srgbClr val="0070C0"/>
                </a:solidFill>
              </a:rPr>
              <a:t>WP0: Cooperative approach to obtaining data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364" y="5400668"/>
            <a:ext cx="3188878" cy="71438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rcode_scann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4286256"/>
            <a:ext cx="1143008" cy="1143008"/>
          </a:xfrm>
          <a:prstGeom prst="rect">
            <a:avLst/>
          </a:prstGeom>
        </p:spPr>
      </p:pic>
      <p:pic>
        <p:nvPicPr>
          <p:cNvPr id="8" name="Picture 7" descr="image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928802"/>
            <a:ext cx="1357322" cy="135732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14480" y="2143116"/>
            <a:ext cx="67151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“Unless expressly permitted...the company will only: </a:t>
            </a:r>
          </a:p>
          <a:p>
            <a:pPr marL="342900" indent="-342900">
              <a:buAutoNum type="arabicPeriod"/>
            </a:pPr>
            <a:r>
              <a:rPr lang="en-CA" dirty="0" smtClean="0"/>
              <a:t>Use this API to allow end users to shop </a:t>
            </a:r>
            <a:r>
              <a:rPr lang="en-CA" dirty="0" smtClean="0"/>
              <a:t>for </a:t>
            </a:r>
            <a:r>
              <a:rPr lang="en-CA" dirty="0" smtClean="0"/>
              <a:t>airline tickets</a:t>
            </a:r>
          </a:p>
          <a:p>
            <a:pPr marL="342900" indent="-342900">
              <a:buAutoNum type="arabicPeriod"/>
            </a:pPr>
            <a:r>
              <a:rPr lang="en-CA" dirty="0" smtClean="0"/>
              <a:t>...”</a:t>
            </a:r>
            <a:endParaRPr lang="en-CA" dirty="0"/>
          </a:p>
        </p:txBody>
      </p:sp>
      <p:sp>
        <p:nvSpPr>
          <p:cNvPr id="10" name="TextBox 9"/>
          <p:cNvSpPr txBox="1"/>
          <p:nvPr/>
        </p:nvSpPr>
        <p:spPr>
          <a:xfrm>
            <a:off x="285720" y="1643050"/>
            <a:ext cx="7786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/>
              <a:t>1. </a:t>
            </a:r>
            <a:r>
              <a:rPr lang="en-CA" sz="2400" dirty="0"/>
              <a:t>C</a:t>
            </a:r>
            <a:r>
              <a:rPr lang="en-CA" sz="2400" dirty="0" smtClean="0"/>
              <a:t>onvince data providers to relax terms and conditions</a:t>
            </a:r>
            <a:endParaRPr lang="en-CA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357158" y="285728"/>
            <a:ext cx="7643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dirty="0" smtClean="0"/>
              <a:t>Goal: To use a coordinated approach to </a:t>
            </a:r>
            <a:endParaRPr lang="en-CA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357158" y="3571876"/>
            <a:ext cx="7786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/>
              <a:t>2</a:t>
            </a:r>
            <a:r>
              <a:rPr lang="en-CA" sz="2400" dirty="0" smtClean="0"/>
              <a:t>. Upgrade the type of data obtained from a provider.</a:t>
            </a:r>
            <a:endParaRPr lang="en-CA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1785918" y="4357694"/>
            <a:ext cx="6715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Solve </a:t>
            </a:r>
            <a:r>
              <a:rPr lang="en-CA" dirty="0" smtClean="0"/>
              <a:t>some </a:t>
            </a:r>
            <a:r>
              <a:rPr lang="en-CA" dirty="0" smtClean="0"/>
              <a:t>issues that come with scraping international</a:t>
            </a:r>
          </a:p>
          <a:p>
            <a:r>
              <a:rPr lang="en-CA" dirty="0" smtClean="0"/>
              <a:t>e-commerce sites.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75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UNECE Data Integration Project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UNECE Data Integration Project</dc:title>
  <dc:creator>Jon Wylie</dc:creator>
  <cp:lastModifiedBy>Jon Wylie</cp:lastModifiedBy>
  <cp:revision>9</cp:revision>
  <dcterms:created xsi:type="dcterms:W3CDTF">2016-11-22T21:39:44Z</dcterms:created>
  <dcterms:modified xsi:type="dcterms:W3CDTF">2016-11-23T07:20:33Z</dcterms:modified>
</cp:coreProperties>
</file>