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49" r:id="rId2"/>
    <p:sldId id="309" r:id="rId3"/>
    <p:sldId id="362" r:id="rId4"/>
    <p:sldId id="359" r:id="rId5"/>
    <p:sldId id="364" r:id="rId6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26B"/>
    <a:srgbClr val="FFFF00"/>
    <a:srgbClr val="E531B6"/>
    <a:srgbClr val="800000"/>
    <a:srgbClr val="003300"/>
    <a:srgbClr val="8AB4E6"/>
    <a:srgbClr val="116481"/>
    <a:srgbClr val="336699"/>
    <a:srgbClr val="0A2E6D"/>
    <a:srgbClr val="0A1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79385" autoAdjust="0"/>
  </p:normalViewPr>
  <p:slideViewPr>
    <p:cSldViewPr>
      <p:cViewPr varScale="1">
        <p:scale>
          <a:sx n="92" d="100"/>
          <a:sy n="92" d="100"/>
        </p:scale>
        <p:origin x="-1914" y="-108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-357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34740-DE2F-42D8-8EE0-7DA1A3445F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4E1B07-FEAB-42A7-A4B0-160DB89C5B7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CSPA Promotion and Communication</a:t>
          </a:r>
          <a:endParaRPr lang="en-GB" sz="2800" b="1" dirty="0">
            <a:solidFill>
              <a:schemeClr val="tx1"/>
            </a:solidFill>
          </a:endParaRPr>
        </a:p>
      </dgm:t>
    </dgm:pt>
    <dgm:pt modelId="{90513960-1FE4-4B3F-B551-8944B60A9858}" type="parTrans" cxnId="{6D248630-40C4-43C0-97BD-3CF52AF3D4E2}">
      <dgm:prSet/>
      <dgm:spPr/>
      <dgm:t>
        <a:bodyPr/>
        <a:lstStyle/>
        <a:p>
          <a:endParaRPr lang="en-GB"/>
        </a:p>
      </dgm:t>
    </dgm:pt>
    <dgm:pt modelId="{9C7856FB-FDC3-4E9B-AE5F-CFE5F425973B}" type="sibTrans" cxnId="{6D248630-40C4-43C0-97BD-3CF52AF3D4E2}">
      <dgm:prSet/>
      <dgm:spPr/>
      <dgm:t>
        <a:bodyPr/>
        <a:lstStyle/>
        <a:p>
          <a:endParaRPr lang="en-GB"/>
        </a:p>
      </dgm:t>
    </dgm:pt>
    <dgm:pt modelId="{8A2608FB-37DF-4415-8635-102067D819D2}">
      <dgm:prSet phldrT="[Text]" custT="1"/>
      <dgm:spPr>
        <a:solidFill>
          <a:srgbClr val="CC226B"/>
        </a:solidFill>
      </dgm:spPr>
      <dgm:t>
        <a:bodyPr/>
        <a:lstStyle/>
        <a:p>
          <a:r>
            <a:rPr lang="en-GB" sz="2800" b="1" dirty="0" smtClean="0">
              <a:solidFill>
                <a:schemeClr val="tx1"/>
              </a:solidFill>
            </a:rPr>
            <a:t>CSPA  Application Architecture Patterns</a:t>
          </a:r>
          <a:endParaRPr lang="en-GB" sz="2800" dirty="0">
            <a:solidFill>
              <a:schemeClr val="tx1"/>
            </a:solidFill>
          </a:endParaRPr>
        </a:p>
      </dgm:t>
    </dgm:pt>
    <dgm:pt modelId="{8029B414-DBB6-4682-BD1B-7AF14589C1F4}" type="parTrans" cxnId="{7620158F-9FB9-441E-AF54-2037E2A0472F}">
      <dgm:prSet/>
      <dgm:spPr/>
      <dgm:t>
        <a:bodyPr/>
        <a:lstStyle/>
        <a:p>
          <a:endParaRPr lang="en-GB"/>
        </a:p>
      </dgm:t>
    </dgm:pt>
    <dgm:pt modelId="{340CC595-3A0D-4001-8012-46DF3F61547A}" type="sibTrans" cxnId="{7620158F-9FB9-441E-AF54-2037E2A0472F}">
      <dgm:prSet/>
      <dgm:spPr/>
      <dgm:t>
        <a:bodyPr/>
        <a:lstStyle/>
        <a:p>
          <a:endParaRPr lang="en-GB"/>
        </a:p>
      </dgm:t>
    </dgm:pt>
    <dgm:pt modelId="{F501275E-1E18-47CC-BE4C-02F149BD935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800" b="1" dirty="0" smtClean="0">
              <a:solidFill>
                <a:schemeClr val="tx1"/>
              </a:solidFill>
            </a:rPr>
            <a:t>CSPA Logical Information Model - Variables</a:t>
          </a:r>
          <a:endParaRPr lang="en-GB" sz="2800" dirty="0">
            <a:solidFill>
              <a:schemeClr val="tx1"/>
            </a:solidFill>
          </a:endParaRPr>
        </a:p>
      </dgm:t>
    </dgm:pt>
    <dgm:pt modelId="{4F5A36EB-0346-4208-B625-BCA837268D42}" type="parTrans" cxnId="{89324329-07B2-4F21-87D1-89AC4D1A5748}">
      <dgm:prSet/>
      <dgm:spPr/>
      <dgm:t>
        <a:bodyPr/>
        <a:lstStyle/>
        <a:p>
          <a:endParaRPr lang="en-GB"/>
        </a:p>
      </dgm:t>
    </dgm:pt>
    <dgm:pt modelId="{A49301CB-57CD-4130-9557-B25BC906A31F}" type="sibTrans" cxnId="{89324329-07B2-4F21-87D1-89AC4D1A5748}">
      <dgm:prSet/>
      <dgm:spPr/>
      <dgm:t>
        <a:bodyPr/>
        <a:lstStyle/>
        <a:p>
          <a:endParaRPr lang="en-GB"/>
        </a:p>
      </dgm:t>
    </dgm:pt>
    <dgm:pt modelId="{A57F0792-502F-4F28-B9A2-6BA151B044F3}">
      <dgm:prSet phldrT="[Text]" custT="1"/>
      <dgm:spPr>
        <a:gradFill rotWithShape="0">
          <a:gsLst>
            <a:gs pos="22000">
              <a:srgbClr val="FFFF00"/>
            </a:gs>
            <a:gs pos="2000">
              <a:schemeClr val="tx1">
                <a:lumMod val="85000"/>
                <a:lumOff val="15000"/>
              </a:schemeClr>
            </a:gs>
            <a:gs pos="56000">
              <a:srgbClr val="CC226B"/>
            </a:gs>
            <a:gs pos="98000">
              <a:schemeClr val="bg2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CSPA for Digital Transformation Workshop</a:t>
          </a:r>
          <a:endParaRPr lang="en-GB" sz="2800" b="1" dirty="0">
            <a:solidFill>
              <a:schemeClr val="tx1"/>
            </a:solidFill>
          </a:endParaRPr>
        </a:p>
      </dgm:t>
    </dgm:pt>
    <dgm:pt modelId="{4027EAEE-BE9E-4035-9FDB-A360FC89B661}" type="parTrans" cxnId="{D75B5E45-4ABC-466B-970B-CD765DFB0F7E}">
      <dgm:prSet/>
      <dgm:spPr/>
      <dgm:t>
        <a:bodyPr/>
        <a:lstStyle/>
        <a:p>
          <a:endParaRPr lang="en-GB"/>
        </a:p>
      </dgm:t>
    </dgm:pt>
    <dgm:pt modelId="{0AC5982B-B6FA-4956-B50B-01D3F99603F6}" type="sibTrans" cxnId="{D75B5E45-4ABC-466B-970B-CD765DFB0F7E}">
      <dgm:prSet/>
      <dgm:spPr/>
      <dgm:t>
        <a:bodyPr/>
        <a:lstStyle/>
        <a:p>
          <a:endParaRPr lang="en-GB"/>
        </a:p>
      </dgm:t>
    </dgm:pt>
    <dgm:pt modelId="{A10F4DA2-4291-4588-92CF-955A1E28F7DF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2800" b="1" dirty="0" smtClean="0"/>
            <a:t>Assess Compliance of CSPA Services</a:t>
          </a:r>
          <a:endParaRPr lang="en-GB" sz="2800" b="1" dirty="0"/>
        </a:p>
      </dgm:t>
    </dgm:pt>
    <dgm:pt modelId="{704901E7-947B-4964-8972-116578314EDD}" type="parTrans" cxnId="{912AA226-F416-44B2-897C-D1572B85F3CC}">
      <dgm:prSet/>
      <dgm:spPr/>
      <dgm:t>
        <a:bodyPr/>
        <a:lstStyle/>
        <a:p>
          <a:endParaRPr lang="en-GB"/>
        </a:p>
      </dgm:t>
    </dgm:pt>
    <dgm:pt modelId="{AA341FF9-031B-4131-8EB3-22B12C656CF2}" type="sibTrans" cxnId="{912AA226-F416-44B2-897C-D1572B85F3CC}">
      <dgm:prSet/>
      <dgm:spPr/>
      <dgm:t>
        <a:bodyPr/>
        <a:lstStyle/>
        <a:p>
          <a:endParaRPr lang="en-GB"/>
        </a:p>
      </dgm:t>
    </dgm:pt>
    <dgm:pt modelId="{394B5CE3-7F82-4454-BE20-96063F50EEE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i="1" dirty="0" smtClean="0">
              <a:solidFill>
                <a:schemeClr val="bg1">
                  <a:lumMod val="50000"/>
                </a:schemeClr>
              </a:solidFill>
            </a:rPr>
            <a:t>Practical Technical Assistance to CSPA Implementers</a:t>
          </a:r>
          <a:endParaRPr lang="en-GB" sz="2000" i="1" dirty="0">
            <a:solidFill>
              <a:schemeClr val="bg1">
                <a:lumMod val="50000"/>
              </a:schemeClr>
            </a:solidFill>
          </a:endParaRPr>
        </a:p>
      </dgm:t>
    </dgm:pt>
    <dgm:pt modelId="{D588173F-7C2C-428C-B264-1EA6F32CC2EF}" type="parTrans" cxnId="{B30AFE7D-E374-4807-8CBF-9FEB4C6D2759}">
      <dgm:prSet/>
      <dgm:spPr/>
      <dgm:t>
        <a:bodyPr/>
        <a:lstStyle/>
        <a:p>
          <a:endParaRPr lang="en-GB"/>
        </a:p>
      </dgm:t>
    </dgm:pt>
    <dgm:pt modelId="{EB518282-B940-41FD-980D-293182C4F168}" type="sibTrans" cxnId="{B30AFE7D-E374-4807-8CBF-9FEB4C6D2759}">
      <dgm:prSet/>
      <dgm:spPr/>
      <dgm:t>
        <a:bodyPr/>
        <a:lstStyle/>
        <a:p>
          <a:endParaRPr lang="en-GB"/>
        </a:p>
      </dgm:t>
    </dgm:pt>
    <dgm:pt modelId="{5A60F1BF-7FBC-4218-8FE9-55B0A1CBD80E}">
      <dgm:prSet phldrT="[Text]" custT="1"/>
      <dgm:spPr>
        <a:gradFill rotWithShape="0">
          <a:gsLst>
            <a:gs pos="10000">
              <a:schemeClr val="tx1">
                <a:lumMod val="85000"/>
                <a:lumOff val="15000"/>
              </a:schemeClr>
            </a:gs>
            <a:gs pos="90000">
              <a:srgbClr val="FFFF00"/>
            </a:gs>
          </a:gsLst>
          <a:lin ang="5400000" scaled="0"/>
        </a:gradFill>
      </dgm:spPr>
      <dgm:t>
        <a:bodyPr/>
        <a:lstStyle/>
        <a:p>
          <a:r>
            <a:rPr lang="en-US" sz="2800" b="0" dirty="0" smtClean="0">
              <a:solidFill>
                <a:schemeClr val="bg1"/>
              </a:solidFill>
            </a:rPr>
            <a:t>CSPA Catalogue</a:t>
          </a:r>
          <a:endParaRPr lang="en-GB" sz="2800" b="0" dirty="0">
            <a:solidFill>
              <a:schemeClr val="bg1"/>
            </a:solidFill>
          </a:endParaRPr>
        </a:p>
      </dgm:t>
    </dgm:pt>
    <dgm:pt modelId="{226EF6ED-9DEA-485A-8321-270331402FAD}" type="parTrans" cxnId="{F9571A38-BF09-45BE-986B-FCE66F654871}">
      <dgm:prSet/>
      <dgm:spPr/>
      <dgm:t>
        <a:bodyPr/>
        <a:lstStyle/>
        <a:p>
          <a:endParaRPr lang="en-GB"/>
        </a:p>
      </dgm:t>
    </dgm:pt>
    <dgm:pt modelId="{10FC928C-71E9-4777-9DC2-503326DC4C07}" type="sibTrans" cxnId="{F9571A38-BF09-45BE-986B-FCE66F654871}">
      <dgm:prSet/>
      <dgm:spPr/>
      <dgm:t>
        <a:bodyPr/>
        <a:lstStyle/>
        <a:p>
          <a:endParaRPr lang="en-GB"/>
        </a:p>
      </dgm:t>
    </dgm:pt>
    <dgm:pt modelId="{1C5DD613-B3DA-424A-BCB3-EE91A42EFF19}" type="pres">
      <dgm:prSet presAssocID="{4DD34740-DE2F-42D8-8EE0-7DA1A3445F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5356CA-C831-43C1-9B02-0EF507EFD303}" type="pres">
      <dgm:prSet presAssocID="{A10F4DA2-4291-4588-92CF-955A1E28F7D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FA3EB7-4665-4983-B1FC-324A239F9D47}" type="pres">
      <dgm:prSet presAssocID="{AA341FF9-031B-4131-8EB3-22B12C656CF2}" presName="spacer" presStyleCnt="0"/>
      <dgm:spPr/>
    </dgm:pt>
    <dgm:pt modelId="{A33E4C0E-B703-4D6E-8EF9-227A5A056C18}" type="pres">
      <dgm:prSet presAssocID="{D24E1B07-FEAB-42A7-A4B0-160DB89C5B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27132F-6438-4BE5-B9BC-7F60B3B9638B}" type="pres">
      <dgm:prSet presAssocID="{9C7856FB-FDC3-4E9B-AE5F-CFE5F425973B}" presName="spacer" presStyleCnt="0"/>
      <dgm:spPr/>
    </dgm:pt>
    <dgm:pt modelId="{97027720-332F-41C6-A2F3-A71E298B55B4}" type="pres">
      <dgm:prSet presAssocID="{8A2608FB-37DF-4415-8635-102067D819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D127BE-C9E2-4CA1-98D6-8741087EC3F0}" type="pres">
      <dgm:prSet presAssocID="{340CC595-3A0D-4001-8012-46DF3F61547A}" presName="spacer" presStyleCnt="0"/>
      <dgm:spPr/>
    </dgm:pt>
    <dgm:pt modelId="{C1A3872D-C079-49EE-B305-AA5B9C190238}" type="pres">
      <dgm:prSet presAssocID="{F501275E-1E18-47CC-BE4C-02F149BD935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F0677-53C8-4D3B-B240-DA0026B87BC4}" type="pres">
      <dgm:prSet presAssocID="{A49301CB-57CD-4130-9557-B25BC906A31F}" presName="spacer" presStyleCnt="0"/>
      <dgm:spPr/>
    </dgm:pt>
    <dgm:pt modelId="{1A8CBDBC-5DA7-4BDF-969B-0BBDF4336646}" type="pres">
      <dgm:prSet presAssocID="{A57F0792-502F-4F28-B9A2-6BA151B044F3}" presName="parentText" presStyleLbl="node1" presStyleIdx="4" presStyleCnt="7" custScaleX="91887" custLinFactNeighborX="-34483" custLinFactNeighborY="-91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2E339-5DE1-4A85-920F-0F0294B99C60}" type="pres">
      <dgm:prSet presAssocID="{0AC5982B-B6FA-4956-B50B-01D3F99603F6}" presName="spacer" presStyleCnt="0"/>
      <dgm:spPr/>
    </dgm:pt>
    <dgm:pt modelId="{01334BF6-78E4-4325-B48E-21A627C7F703}" type="pres">
      <dgm:prSet presAssocID="{5A60F1BF-7FBC-4218-8FE9-55B0A1CBD80E}" presName="parentText" presStyleLbl="node1" presStyleIdx="5" presStyleCnt="7" custScaleX="82678" custLinFactNeighborX="-2106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12ED80-0AF9-4CCD-998E-69FB3E649F42}" type="pres">
      <dgm:prSet presAssocID="{10FC928C-71E9-4777-9DC2-503326DC4C07}" presName="spacer" presStyleCnt="0"/>
      <dgm:spPr/>
    </dgm:pt>
    <dgm:pt modelId="{6EF75E8B-6689-4D81-A7C0-30CB9DD6B443}" type="pres">
      <dgm:prSet presAssocID="{394B5CE3-7F82-4454-BE20-96063F50EEEA}" presName="parentText" presStyleLbl="node1" presStyleIdx="6" presStyleCnt="7" custScaleX="66090" custLinFactNeighborX="-68432" custLinFactNeighborY="51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B7C465-0A31-49DF-8EE1-63A0528D800E}" type="presOf" srcId="{8A2608FB-37DF-4415-8635-102067D819D2}" destId="{97027720-332F-41C6-A2F3-A71E298B55B4}" srcOrd="0" destOrd="0" presId="urn:microsoft.com/office/officeart/2005/8/layout/vList2"/>
    <dgm:cxn modelId="{D75B5E45-4ABC-466B-970B-CD765DFB0F7E}" srcId="{4DD34740-DE2F-42D8-8EE0-7DA1A3445FB9}" destId="{A57F0792-502F-4F28-B9A2-6BA151B044F3}" srcOrd="4" destOrd="0" parTransId="{4027EAEE-BE9E-4035-9FDB-A360FC89B661}" sibTransId="{0AC5982B-B6FA-4956-B50B-01D3F99603F6}"/>
    <dgm:cxn modelId="{89324329-07B2-4F21-87D1-89AC4D1A5748}" srcId="{4DD34740-DE2F-42D8-8EE0-7DA1A3445FB9}" destId="{F501275E-1E18-47CC-BE4C-02F149BD9359}" srcOrd="3" destOrd="0" parTransId="{4F5A36EB-0346-4208-B625-BCA837268D42}" sibTransId="{A49301CB-57CD-4130-9557-B25BC906A31F}"/>
    <dgm:cxn modelId="{B30AFE7D-E374-4807-8CBF-9FEB4C6D2759}" srcId="{4DD34740-DE2F-42D8-8EE0-7DA1A3445FB9}" destId="{394B5CE3-7F82-4454-BE20-96063F50EEEA}" srcOrd="6" destOrd="0" parTransId="{D588173F-7C2C-428C-B264-1EA6F32CC2EF}" sibTransId="{EB518282-B940-41FD-980D-293182C4F168}"/>
    <dgm:cxn modelId="{749E365A-300B-4111-AABA-511369CB8783}" type="presOf" srcId="{A57F0792-502F-4F28-B9A2-6BA151B044F3}" destId="{1A8CBDBC-5DA7-4BDF-969B-0BBDF4336646}" srcOrd="0" destOrd="0" presId="urn:microsoft.com/office/officeart/2005/8/layout/vList2"/>
    <dgm:cxn modelId="{30C4FF4D-77ED-47BC-B3E5-AA3AF39BF3BA}" type="presOf" srcId="{A10F4DA2-4291-4588-92CF-955A1E28F7DF}" destId="{295356CA-C831-43C1-9B02-0EF507EFD303}" srcOrd="0" destOrd="0" presId="urn:microsoft.com/office/officeart/2005/8/layout/vList2"/>
    <dgm:cxn modelId="{5A5AF378-FECB-41A5-A35A-7426374E188A}" type="presOf" srcId="{F501275E-1E18-47CC-BE4C-02F149BD9359}" destId="{C1A3872D-C079-49EE-B305-AA5B9C190238}" srcOrd="0" destOrd="0" presId="urn:microsoft.com/office/officeart/2005/8/layout/vList2"/>
    <dgm:cxn modelId="{9074F483-D2CD-466B-9A91-0DF27EA9CF03}" type="presOf" srcId="{394B5CE3-7F82-4454-BE20-96063F50EEEA}" destId="{6EF75E8B-6689-4D81-A7C0-30CB9DD6B443}" srcOrd="0" destOrd="0" presId="urn:microsoft.com/office/officeart/2005/8/layout/vList2"/>
    <dgm:cxn modelId="{F9571A38-BF09-45BE-986B-FCE66F654871}" srcId="{4DD34740-DE2F-42D8-8EE0-7DA1A3445FB9}" destId="{5A60F1BF-7FBC-4218-8FE9-55B0A1CBD80E}" srcOrd="5" destOrd="0" parTransId="{226EF6ED-9DEA-485A-8321-270331402FAD}" sibTransId="{10FC928C-71E9-4777-9DC2-503326DC4C07}"/>
    <dgm:cxn modelId="{56350B83-5255-430A-AEFB-FBF64D4C586A}" type="presOf" srcId="{5A60F1BF-7FBC-4218-8FE9-55B0A1CBD80E}" destId="{01334BF6-78E4-4325-B48E-21A627C7F703}" srcOrd="0" destOrd="0" presId="urn:microsoft.com/office/officeart/2005/8/layout/vList2"/>
    <dgm:cxn modelId="{9CE4F347-77E8-49EA-A751-4E22FBC8E42A}" type="presOf" srcId="{D24E1B07-FEAB-42A7-A4B0-160DB89C5B70}" destId="{A33E4C0E-B703-4D6E-8EF9-227A5A056C18}" srcOrd="0" destOrd="0" presId="urn:microsoft.com/office/officeart/2005/8/layout/vList2"/>
    <dgm:cxn modelId="{6D248630-40C4-43C0-97BD-3CF52AF3D4E2}" srcId="{4DD34740-DE2F-42D8-8EE0-7DA1A3445FB9}" destId="{D24E1B07-FEAB-42A7-A4B0-160DB89C5B70}" srcOrd="1" destOrd="0" parTransId="{90513960-1FE4-4B3F-B551-8944B60A9858}" sibTransId="{9C7856FB-FDC3-4E9B-AE5F-CFE5F425973B}"/>
    <dgm:cxn modelId="{912AA226-F416-44B2-897C-D1572B85F3CC}" srcId="{4DD34740-DE2F-42D8-8EE0-7DA1A3445FB9}" destId="{A10F4DA2-4291-4588-92CF-955A1E28F7DF}" srcOrd="0" destOrd="0" parTransId="{704901E7-947B-4964-8972-116578314EDD}" sibTransId="{AA341FF9-031B-4131-8EB3-22B12C656CF2}"/>
    <dgm:cxn modelId="{5184FA2C-E504-4B0B-83A6-831C192840B4}" type="presOf" srcId="{4DD34740-DE2F-42D8-8EE0-7DA1A3445FB9}" destId="{1C5DD613-B3DA-424A-BCB3-EE91A42EFF19}" srcOrd="0" destOrd="0" presId="urn:microsoft.com/office/officeart/2005/8/layout/vList2"/>
    <dgm:cxn modelId="{7620158F-9FB9-441E-AF54-2037E2A0472F}" srcId="{4DD34740-DE2F-42D8-8EE0-7DA1A3445FB9}" destId="{8A2608FB-37DF-4415-8635-102067D819D2}" srcOrd="2" destOrd="0" parTransId="{8029B414-DBB6-4682-BD1B-7AF14589C1F4}" sibTransId="{340CC595-3A0D-4001-8012-46DF3F61547A}"/>
    <dgm:cxn modelId="{0CBD5182-04A3-4E06-8E12-63B22D15261F}" type="presParOf" srcId="{1C5DD613-B3DA-424A-BCB3-EE91A42EFF19}" destId="{295356CA-C831-43C1-9B02-0EF507EFD303}" srcOrd="0" destOrd="0" presId="urn:microsoft.com/office/officeart/2005/8/layout/vList2"/>
    <dgm:cxn modelId="{A116AB29-4C43-4844-9989-69FB1F34477E}" type="presParOf" srcId="{1C5DD613-B3DA-424A-BCB3-EE91A42EFF19}" destId="{18FA3EB7-4665-4983-B1FC-324A239F9D47}" srcOrd="1" destOrd="0" presId="urn:microsoft.com/office/officeart/2005/8/layout/vList2"/>
    <dgm:cxn modelId="{52409D5B-716F-4063-9B24-FB62A0FFFEBA}" type="presParOf" srcId="{1C5DD613-B3DA-424A-BCB3-EE91A42EFF19}" destId="{A33E4C0E-B703-4D6E-8EF9-227A5A056C18}" srcOrd="2" destOrd="0" presId="urn:microsoft.com/office/officeart/2005/8/layout/vList2"/>
    <dgm:cxn modelId="{800F802F-1498-4BE8-BE35-708E13E27FC5}" type="presParOf" srcId="{1C5DD613-B3DA-424A-BCB3-EE91A42EFF19}" destId="{1727132F-6438-4BE5-B9BC-7F60B3B9638B}" srcOrd="3" destOrd="0" presId="urn:microsoft.com/office/officeart/2005/8/layout/vList2"/>
    <dgm:cxn modelId="{55C9DF89-CB89-41E0-BA4F-BFCB16E9E2E7}" type="presParOf" srcId="{1C5DD613-B3DA-424A-BCB3-EE91A42EFF19}" destId="{97027720-332F-41C6-A2F3-A71E298B55B4}" srcOrd="4" destOrd="0" presId="urn:microsoft.com/office/officeart/2005/8/layout/vList2"/>
    <dgm:cxn modelId="{DFB1BFF1-788C-4CCA-A900-39A9AEC2E86A}" type="presParOf" srcId="{1C5DD613-B3DA-424A-BCB3-EE91A42EFF19}" destId="{1FD127BE-C9E2-4CA1-98D6-8741087EC3F0}" srcOrd="5" destOrd="0" presId="urn:microsoft.com/office/officeart/2005/8/layout/vList2"/>
    <dgm:cxn modelId="{35B782E1-60CD-4D3C-99EF-F1A9C48494F0}" type="presParOf" srcId="{1C5DD613-B3DA-424A-BCB3-EE91A42EFF19}" destId="{C1A3872D-C079-49EE-B305-AA5B9C190238}" srcOrd="6" destOrd="0" presId="urn:microsoft.com/office/officeart/2005/8/layout/vList2"/>
    <dgm:cxn modelId="{0C2C6EDB-760D-4D58-A39C-0F39A18D60F8}" type="presParOf" srcId="{1C5DD613-B3DA-424A-BCB3-EE91A42EFF19}" destId="{6B1F0677-53C8-4D3B-B240-DA0026B87BC4}" srcOrd="7" destOrd="0" presId="urn:microsoft.com/office/officeart/2005/8/layout/vList2"/>
    <dgm:cxn modelId="{486CFB6B-E6B3-4060-AFD8-8F7B11592A97}" type="presParOf" srcId="{1C5DD613-B3DA-424A-BCB3-EE91A42EFF19}" destId="{1A8CBDBC-5DA7-4BDF-969B-0BBDF4336646}" srcOrd="8" destOrd="0" presId="urn:microsoft.com/office/officeart/2005/8/layout/vList2"/>
    <dgm:cxn modelId="{E99657D6-E984-4CC2-B661-BC4970E98EB5}" type="presParOf" srcId="{1C5DD613-B3DA-424A-BCB3-EE91A42EFF19}" destId="{3FF2E339-5DE1-4A85-920F-0F0294B99C60}" srcOrd="9" destOrd="0" presId="urn:microsoft.com/office/officeart/2005/8/layout/vList2"/>
    <dgm:cxn modelId="{DE99263E-5F2F-4113-93BD-F5361F7FCE1C}" type="presParOf" srcId="{1C5DD613-B3DA-424A-BCB3-EE91A42EFF19}" destId="{01334BF6-78E4-4325-B48E-21A627C7F703}" srcOrd="10" destOrd="0" presId="urn:microsoft.com/office/officeart/2005/8/layout/vList2"/>
    <dgm:cxn modelId="{2BE2453F-CEB1-4352-97E4-CD1513F5F242}" type="presParOf" srcId="{1C5DD613-B3DA-424A-BCB3-EE91A42EFF19}" destId="{A612ED80-0AF9-4CCD-998E-69FB3E649F42}" srcOrd="11" destOrd="0" presId="urn:microsoft.com/office/officeart/2005/8/layout/vList2"/>
    <dgm:cxn modelId="{5026C0A8-E468-4027-ABF0-82151795E8A0}" type="presParOf" srcId="{1C5DD613-B3DA-424A-BCB3-EE91A42EFF19}" destId="{6EF75E8B-6689-4D81-A7C0-30CB9DD6B44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F8BA8-2EBB-4051-A06A-CB75968E9F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DD86ED-27F0-4BD4-AAF9-119190508B05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GB" sz="2800" dirty="0" smtClean="0">
              <a:solidFill>
                <a:srgbClr val="FFFF00"/>
              </a:solidFill>
            </a:rPr>
            <a:t>Assess Compliance of CSPA Services</a:t>
          </a:r>
          <a:endParaRPr lang="en-GB" sz="2800" dirty="0">
            <a:solidFill>
              <a:srgbClr val="FFFF00"/>
            </a:solidFill>
          </a:endParaRPr>
        </a:p>
      </dgm:t>
    </dgm:pt>
    <dgm:pt modelId="{17569522-635A-4D08-BD0D-3D9B0B247B73}" type="parTrans" cxnId="{2F36CDA7-DFD2-4A03-8FBB-FEEE05F0AC78}">
      <dgm:prSet/>
      <dgm:spPr/>
      <dgm:t>
        <a:bodyPr/>
        <a:lstStyle/>
        <a:p>
          <a:endParaRPr lang="en-GB"/>
        </a:p>
      </dgm:t>
    </dgm:pt>
    <dgm:pt modelId="{155A6241-A61B-4EBD-BEE2-A3E2A119414B}" type="sibTrans" cxnId="{2F36CDA7-DFD2-4A03-8FBB-FEEE05F0AC78}">
      <dgm:prSet/>
      <dgm:spPr/>
      <dgm:t>
        <a:bodyPr/>
        <a:lstStyle/>
        <a:p>
          <a:endParaRPr lang="en-GB"/>
        </a:p>
      </dgm:t>
    </dgm:pt>
    <dgm:pt modelId="{8094B8AF-1BB8-4B54-89C4-35C139F9A265}">
      <dgm:prSet phldrT="[Text]" custT="1"/>
      <dgm:spPr/>
      <dgm:t>
        <a:bodyPr/>
        <a:lstStyle/>
        <a:p>
          <a:r>
            <a:rPr lang="en-GB" sz="2400" dirty="0" err="1" smtClean="0"/>
            <a:t>ModernStats</a:t>
          </a:r>
          <a:r>
            <a:rPr lang="en-GB" sz="2400" dirty="0" smtClean="0"/>
            <a:t> CSPA Statistical Services </a:t>
          </a:r>
          <a:r>
            <a:rPr lang="en-GB" sz="2400" b="1" dirty="0" smtClean="0"/>
            <a:t>Definition Template</a:t>
          </a:r>
          <a:endParaRPr lang="en-GB" sz="2400" b="1" dirty="0"/>
        </a:p>
      </dgm:t>
    </dgm:pt>
    <dgm:pt modelId="{EAFD659E-C937-4A49-B17A-8EF7B82C918E}" type="parTrans" cxnId="{0B5061CF-3759-4E1B-8C82-BB1C822D0793}">
      <dgm:prSet/>
      <dgm:spPr/>
      <dgm:t>
        <a:bodyPr/>
        <a:lstStyle/>
        <a:p>
          <a:endParaRPr lang="en-GB"/>
        </a:p>
      </dgm:t>
    </dgm:pt>
    <dgm:pt modelId="{4BCD7790-7D23-4F46-BD33-ABC3F2937768}" type="sibTrans" cxnId="{0B5061CF-3759-4E1B-8C82-BB1C822D0793}">
      <dgm:prSet/>
      <dgm:spPr/>
      <dgm:t>
        <a:bodyPr/>
        <a:lstStyle/>
        <a:p>
          <a:endParaRPr lang="en-GB"/>
        </a:p>
      </dgm:t>
    </dgm:pt>
    <dgm:pt modelId="{728C2596-B786-4194-8DDF-A53EFEDAF154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2800" dirty="0" smtClean="0">
              <a:solidFill>
                <a:schemeClr val="tx1"/>
              </a:solidFill>
            </a:rPr>
            <a:t>CSPA Promotion and Communication</a:t>
          </a:r>
          <a:endParaRPr lang="en-GB" sz="3800" dirty="0">
            <a:solidFill>
              <a:schemeClr val="tx1"/>
            </a:solidFill>
          </a:endParaRPr>
        </a:p>
      </dgm:t>
    </dgm:pt>
    <dgm:pt modelId="{A09CCCDA-1F46-463D-BB36-D6881908BC8F}" type="parTrans" cxnId="{341C4894-D79B-48A9-8848-3532878F8D51}">
      <dgm:prSet/>
      <dgm:spPr/>
      <dgm:t>
        <a:bodyPr/>
        <a:lstStyle/>
        <a:p>
          <a:endParaRPr lang="en-GB"/>
        </a:p>
      </dgm:t>
    </dgm:pt>
    <dgm:pt modelId="{49B57E3D-35B3-4F80-988E-281FBB7EFD6D}" type="sibTrans" cxnId="{341C4894-D79B-48A9-8848-3532878F8D51}">
      <dgm:prSet/>
      <dgm:spPr/>
      <dgm:t>
        <a:bodyPr/>
        <a:lstStyle/>
        <a:p>
          <a:endParaRPr lang="en-GB"/>
        </a:p>
      </dgm:t>
    </dgm:pt>
    <dgm:pt modelId="{D6ADD9ED-61D3-424F-B744-49476B1276B0}">
      <dgm:prSet phldrT="[Text]" custT="1"/>
      <dgm:spPr/>
      <dgm:t>
        <a:bodyPr/>
        <a:lstStyle/>
        <a:p>
          <a:r>
            <a:rPr lang="en-GB" sz="2400" dirty="0" smtClean="0"/>
            <a:t>What does it mean to be CSPA Compliant?</a:t>
          </a:r>
          <a:endParaRPr lang="en-GB" sz="2400" dirty="0"/>
        </a:p>
      </dgm:t>
    </dgm:pt>
    <dgm:pt modelId="{94A126D6-91AD-49A4-9304-4139BAF38B7B}" type="parTrans" cxnId="{1C717517-8BCD-4AF1-84DC-69E7D8E5EE7E}">
      <dgm:prSet/>
      <dgm:spPr/>
      <dgm:t>
        <a:bodyPr/>
        <a:lstStyle/>
        <a:p>
          <a:endParaRPr lang="en-GB"/>
        </a:p>
      </dgm:t>
    </dgm:pt>
    <dgm:pt modelId="{F2A3A0FE-9CDD-465C-9E80-6C8338B01F68}" type="sibTrans" cxnId="{1C717517-8BCD-4AF1-84DC-69E7D8E5EE7E}">
      <dgm:prSet/>
      <dgm:spPr/>
      <dgm:t>
        <a:bodyPr/>
        <a:lstStyle/>
        <a:p>
          <a:endParaRPr lang="en-GB"/>
        </a:p>
      </dgm:t>
    </dgm:pt>
    <dgm:pt modelId="{C13D3A48-EBCE-46E7-ABA4-B3ABCE68638B}">
      <dgm:prSet phldrT="[Text]" custT="1"/>
      <dgm:spPr/>
      <dgm:t>
        <a:bodyPr/>
        <a:lstStyle/>
        <a:p>
          <a:r>
            <a:rPr lang="en-GB" sz="2400" dirty="0" err="1" smtClean="0"/>
            <a:t>ModernStats</a:t>
          </a:r>
          <a:r>
            <a:rPr lang="en-GB" sz="2400" dirty="0" smtClean="0"/>
            <a:t> CSPA Statistical Services </a:t>
          </a:r>
          <a:r>
            <a:rPr lang="en-GB" sz="2400" b="1" dirty="0" smtClean="0"/>
            <a:t>Specification Template</a:t>
          </a:r>
          <a:endParaRPr lang="en-GB" sz="2400" b="1" dirty="0"/>
        </a:p>
      </dgm:t>
    </dgm:pt>
    <dgm:pt modelId="{FE99A987-18B2-466B-B2A3-486AA387C41A}" type="parTrans" cxnId="{C77282BA-3CBA-4989-9379-92D8B0BA1F75}">
      <dgm:prSet/>
      <dgm:spPr/>
      <dgm:t>
        <a:bodyPr/>
        <a:lstStyle/>
        <a:p>
          <a:endParaRPr lang="en-GB"/>
        </a:p>
      </dgm:t>
    </dgm:pt>
    <dgm:pt modelId="{FA61A972-B761-4BC2-BDC1-A5EFF4A217B9}" type="sibTrans" cxnId="{C77282BA-3CBA-4989-9379-92D8B0BA1F75}">
      <dgm:prSet/>
      <dgm:spPr/>
      <dgm:t>
        <a:bodyPr/>
        <a:lstStyle/>
        <a:p>
          <a:endParaRPr lang="en-GB"/>
        </a:p>
      </dgm:t>
    </dgm:pt>
    <dgm:pt modelId="{69B3DF8E-CFF8-4590-9C85-F6D42FFBC2C1}">
      <dgm:prSet phldrT="[Text]"/>
      <dgm:spPr>
        <a:gradFill rotWithShape="0">
          <a:gsLst>
            <a:gs pos="10000">
              <a:srgbClr val="FFFF00"/>
            </a:gs>
            <a:gs pos="55000">
              <a:srgbClr val="CC226B"/>
            </a:gs>
            <a:gs pos="90000">
              <a:schemeClr val="bg2">
                <a:lumMod val="7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CSPA Workshop</a:t>
          </a:r>
          <a:endParaRPr lang="en-GB" dirty="0">
            <a:solidFill>
              <a:schemeClr val="tx1"/>
            </a:solidFill>
          </a:endParaRPr>
        </a:p>
      </dgm:t>
    </dgm:pt>
    <dgm:pt modelId="{7B855720-EC7B-41D4-9EE3-20CA9DA9D344}" type="parTrans" cxnId="{C8A5DA89-E604-4294-8F98-B549E3A56371}">
      <dgm:prSet/>
      <dgm:spPr/>
      <dgm:t>
        <a:bodyPr/>
        <a:lstStyle/>
        <a:p>
          <a:endParaRPr lang="en-GB"/>
        </a:p>
      </dgm:t>
    </dgm:pt>
    <dgm:pt modelId="{AF93D6A0-6867-4BB5-93EA-2FA11DCD2654}" type="sibTrans" cxnId="{C8A5DA89-E604-4294-8F98-B549E3A56371}">
      <dgm:prSet/>
      <dgm:spPr/>
      <dgm:t>
        <a:bodyPr/>
        <a:lstStyle/>
        <a:p>
          <a:endParaRPr lang="en-GB"/>
        </a:p>
      </dgm:t>
    </dgm:pt>
    <dgm:pt modelId="{8B49795A-88F0-46D2-BA1E-D3FDF2F4F207}">
      <dgm:prSet phldrT="[Text]" custT="1"/>
      <dgm:spPr/>
      <dgm:t>
        <a:bodyPr/>
        <a:lstStyle/>
        <a:p>
          <a:r>
            <a:rPr lang="en-US" sz="2400" dirty="0" smtClean="0"/>
            <a:t>Promote use, sharing ideas, identify opportunities for cooperation</a:t>
          </a:r>
          <a:endParaRPr lang="en-GB" sz="2400" dirty="0"/>
        </a:p>
      </dgm:t>
    </dgm:pt>
    <dgm:pt modelId="{66253A9D-8A24-43E2-924C-AA04DF6030DA}" type="parTrans" cxnId="{3B5F96F5-00AA-4D80-82D9-175638032598}">
      <dgm:prSet/>
      <dgm:spPr/>
      <dgm:t>
        <a:bodyPr/>
        <a:lstStyle/>
        <a:p>
          <a:endParaRPr lang="en-GB"/>
        </a:p>
      </dgm:t>
    </dgm:pt>
    <dgm:pt modelId="{4024AA4D-15EB-48C0-BE0F-72C3338D5E20}" type="sibTrans" cxnId="{3B5F96F5-00AA-4D80-82D9-175638032598}">
      <dgm:prSet/>
      <dgm:spPr/>
      <dgm:t>
        <a:bodyPr/>
        <a:lstStyle/>
        <a:p>
          <a:endParaRPr lang="en-GB"/>
        </a:p>
      </dgm:t>
    </dgm:pt>
    <dgm:pt modelId="{7B199100-04C7-4214-84B8-647805B7E006}">
      <dgm:prSet phldrT="[Text]" custT="1"/>
      <dgm:spPr/>
      <dgm:t>
        <a:bodyPr/>
        <a:lstStyle/>
        <a:p>
          <a:r>
            <a:rPr lang="en-US" sz="2400" dirty="0" smtClean="0"/>
            <a:t>Hackathon: create output for core activities</a:t>
          </a:r>
          <a:endParaRPr lang="en-GB" sz="2500" dirty="0"/>
        </a:p>
      </dgm:t>
    </dgm:pt>
    <dgm:pt modelId="{5A9798EC-5838-412F-A684-29E706AA6E06}" type="parTrans" cxnId="{F836C9F2-0BC8-46FA-82DE-2269FF39FADC}">
      <dgm:prSet/>
      <dgm:spPr/>
      <dgm:t>
        <a:bodyPr/>
        <a:lstStyle/>
        <a:p>
          <a:endParaRPr lang="en-GB"/>
        </a:p>
      </dgm:t>
    </dgm:pt>
    <dgm:pt modelId="{EB2F46DA-0E91-4CA0-81A6-50076563157E}" type="sibTrans" cxnId="{F836C9F2-0BC8-46FA-82DE-2269FF39FADC}">
      <dgm:prSet/>
      <dgm:spPr/>
      <dgm:t>
        <a:bodyPr/>
        <a:lstStyle/>
        <a:p>
          <a:endParaRPr lang="en-GB"/>
        </a:p>
      </dgm:t>
    </dgm:pt>
    <dgm:pt modelId="{CD1FB32B-E7E3-4D94-9281-578053A61E0F}" type="pres">
      <dgm:prSet presAssocID="{E94F8BA8-2EBB-4051-A06A-CB75968E9F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8C8AA6-BD77-4711-8E4D-C8F1749AFFD0}" type="pres">
      <dgm:prSet presAssocID="{7EDD86ED-27F0-4BD4-AAF9-119190508B05}" presName="parentText" presStyleLbl="node1" presStyleIdx="0" presStyleCnt="3" custScaleY="791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67670-ADA9-4A09-B275-8500194AF19B}" type="pres">
      <dgm:prSet presAssocID="{7EDD86ED-27F0-4BD4-AAF9-119190508B05}" presName="childText" presStyleLbl="revTx" presStyleIdx="0" presStyleCnt="3" custScaleY="1045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0B580F-6855-4411-968B-3BFB2E3603F2}" type="pres">
      <dgm:prSet presAssocID="{728C2596-B786-4194-8DDF-A53EFEDAF154}" presName="parentText" presStyleLbl="node1" presStyleIdx="1" presStyleCnt="3" custScaleY="7713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4ED4B-13C1-41E9-9E26-12C59D0C78F0}" type="pres">
      <dgm:prSet presAssocID="{728C2596-B786-4194-8DDF-A53EFEDAF15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128CA8-B89A-4C66-97AF-EC6B5A9D8A69}" type="pres">
      <dgm:prSet presAssocID="{69B3DF8E-CFF8-4590-9C85-F6D42FFBC2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FD99F-7E61-432B-B176-2E5C071EE391}" type="pres">
      <dgm:prSet presAssocID="{69B3DF8E-CFF8-4590-9C85-F6D42FFBC2C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0222F7-BD22-4C5F-890D-B7258A4E16B8}" type="presOf" srcId="{8B49795A-88F0-46D2-BA1E-D3FDF2F4F207}" destId="{A15FD99F-7E61-432B-B176-2E5C071EE391}" srcOrd="0" destOrd="0" presId="urn:microsoft.com/office/officeart/2005/8/layout/vList2"/>
    <dgm:cxn modelId="{D47A9882-94E5-40CC-BFFF-C388572E5A8F}" type="presOf" srcId="{7B199100-04C7-4214-84B8-647805B7E006}" destId="{A15FD99F-7E61-432B-B176-2E5C071EE391}" srcOrd="0" destOrd="1" presId="urn:microsoft.com/office/officeart/2005/8/layout/vList2"/>
    <dgm:cxn modelId="{341C4894-D79B-48A9-8848-3532878F8D51}" srcId="{E94F8BA8-2EBB-4051-A06A-CB75968E9F1A}" destId="{728C2596-B786-4194-8DDF-A53EFEDAF154}" srcOrd="1" destOrd="0" parTransId="{A09CCCDA-1F46-463D-BB36-D6881908BC8F}" sibTransId="{49B57E3D-35B3-4F80-988E-281FBB7EFD6D}"/>
    <dgm:cxn modelId="{1C717517-8BCD-4AF1-84DC-69E7D8E5EE7E}" srcId="{728C2596-B786-4194-8DDF-A53EFEDAF154}" destId="{D6ADD9ED-61D3-424F-B744-49476B1276B0}" srcOrd="0" destOrd="0" parTransId="{94A126D6-91AD-49A4-9304-4139BAF38B7B}" sibTransId="{F2A3A0FE-9CDD-465C-9E80-6C8338B01F68}"/>
    <dgm:cxn modelId="{0E06E5ED-9EB7-43AF-BABF-85D0D4C6FB28}" type="presOf" srcId="{69B3DF8E-CFF8-4590-9C85-F6D42FFBC2C1}" destId="{BC128CA8-B89A-4C66-97AF-EC6B5A9D8A69}" srcOrd="0" destOrd="0" presId="urn:microsoft.com/office/officeart/2005/8/layout/vList2"/>
    <dgm:cxn modelId="{4EE8A86F-6E61-4F1F-8EB8-1734B5D0875F}" type="presOf" srcId="{C13D3A48-EBCE-46E7-ABA4-B3ABCE68638B}" destId="{B9167670-ADA9-4A09-B275-8500194AF19B}" srcOrd="0" destOrd="1" presId="urn:microsoft.com/office/officeart/2005/8/layout/vList2"/>
    <dgm:cxn modelId="{2F36CDA7-DFD2-4A03-8FBB-FEEE05F0AC78}" srcId="{E94F8BA8-2EBB-4051-A06A-CB75968E9F1A}" destId="{7EDD86ED-27F0-4BD4-AAF9-119190508B05}" srcOrd="0" destOrd="0" parTransId="{17569522-635A-4D08-BD0D-3D9B0B247B73}" sibTransId="{155A6241-A61B-4EBD-BEE2-A3E2A119414B}"/>
    <dgm:cxn modelId="{0B5061CF-3759-4E1B-8C82-BB1C822D0793}" srcId="{7EDD86ED-27F0-4BD4-AAF9-119190508B05}" destId="{8094B8AF-1BB8-4B54-89C4-35C139F9A265}" srcOrd="0" destOrd="0" parTransId="{EAFD659E-C937-4A49-B17A-8EF7B82C918E}" sibTransId="{4BCD7790-7D23-4F46-BD33-ABC3F2937768}"/>
    <dgm:cxn modelId="{CDEB8CFD-9B5E-4B5E-870D-E65AB9304D84}" type="presOf" srcId="{728C2596-B786-4194-8DDF-A53EFEDAF154}" destId="{060B580F-6855-4411-968B-3BFB2E3603F2}" srcOrd="0" destOrd="0" presId="urn:microsoft.com/office/officeart/2005/8/layout/vList2"/>
    <dgm:cxn modelId="{C77282BA-3CBA-4989-9379-92D8B0BA1F75}" srcId="{7EDD86ED-27F0-4BD4-AAF9-119190508B05}" destId="{C13D3A48-EBCE-46E7-ABA4-B3ABCE68638B}" srcOrd="1" destOrd="0" parTransId="{FE99A987-18B2-466B-B2A3-486AA387C41A}" sibTransId="{FA61A972-B761-4BC2-BDC1-A5EFF4A217B9}"/>
    <dgm:cxn modelId="{2CD226E4-6929-48F3-845E-AF6F9B9A9CB6}" type="presOf" srcId="{8094B8AF-1BB8-4B54-89C4-35C139F9A265}" destId="{B9167670-ADA9-4A09-B275-8500194AF19B}" srcOrd="0" destOrd="0" presId="urn:microsoft.com/office/officeart/2005/8/layout/vList2"/>
    <dgm:cxn modelId="{1F56C1B2-4C06-47A7-8CEE-54494BE24C02}" type="presOf" srcId="{E94F8BA8-2EBB-4051-A06A-CB75968E9F1A}" destId="{CD1FB32B-E7E3-4D94-9281-578053A61E0F}" srcOrd="0" destOrd="0" presId="urn:microsoft.com/office/officeart/2005/8/layout/vList2"/>
    <dgm:cxn modelId="{36106AA0-20E7-475A-AB02-4FAE33802C56}" type="presOf" srcId="{D6ADD9ED-61D3-424F-B744-49476B1276B0}" destId="{1B84ED4B-13C1-41E9-9E26-12C59D0C78F0}" srcOrd="0" destOrd="0" presId="urn:microsoft.com/office/officeart/2005/8/layout/vList2"/>
    <dgm:cxn modelId="{F836C9F2-0BC8-46FA-82DE-2269FF39FADC}" srcId="{69B3DF8E-CFF8-4590-9C85-F6D42FFBC2C1}" destId="{7B199100-04C7-4214-84B8-647805B7E006}" srcOrd="1" destOrd="0" parTransId="{5A9798EC-5838-412F-A684-29E706AA6E06}" sibTransId="{EB2F46DA-0E91-4CA0-81A6-50076563157E}"/>
    <dgm:cxn modelId="{C8A5DA89-E604-4294-8F98-B549E3A56371}" srcId="{E94F8BA8-2EBB-4051-A06A-CB75968E9F1A}" destId="{69B3DF8E-CFF8-4590-9C85-F6D42FFBC2C1}" srcOrd="2" destOrd="0" parTransId="{7B855720-EC7B-41D4-9EE3-20CA9DA9D344}" sibTransId="{AF93D6A0-6867-4BB5-93EA-2FA11DCD2654}"/>
    <dgm:cxn modelId="{3B5F96F5-00AA-4D80-82D9-175638032598}" srcId="{69B3DF8E-CFF8-4590-9C85-F6D42FFBC2C1}" destId="{8B49795A-88F0-46D2-BA1E-D3FDF2F4F207}" srcOrd="0" destOrd="0" parTransId="{66253A9D-8A24-43E2-924C-AA04DF6030DA}" sibTransId="{4024AA4D-15EB-48C0-BE0F-72C3338D5E20}"/>
    <dgm:cxn modelId="{74F84E8F-4A71-40C9-90BF-4A65BDCE988E}" type="presOf" srcId="{7EDD86ED-27F0-4BD4-AAF9-119190508B05}" destId="{A58C8AA6-BD77-4711-8E4D-C8F1749AFFD0}" srcOrd="0" destOrd="0" presId="urn:microsoft.com/office/officeart/2005/8/layout/vList2"/>
    <dgm:cxn modelId="{07D0FD4D-5A0B-49AC-BD3A-6183E0CDF6D9}" type="presParOf" srcId="{CD1FB32B-E7E3-4D94-9281-578053A61E0F}" destId="{A58C8AA6-BD77-4711-8E4D-C8F1749AFFD0}" srcOrd="0" destOrd="0" presId="urn:microsoft.com/office/officeart/2005/8/layout/vList2"/>
    <dgm:cxn modelId="{12AF6367-60AB-4876-B16F-6144E5384CDB}" type="presParOf" srcId="{CD1FB32B-E7E3-4D94-9281-578053A61E0F}" destId="{B9167670-ADA9-4A09-B275-8500194AF19B}" srcOrd="1" destOrd="0" presId="urn:microsoft.com/office/officeart/2005/8/layout/vList2"/>
    <dgm:cxn modelId="{134EC9B9-62E1-4096-BB48-BC597C4BC1C7}" type="presParOf" srcId="{CD1FB32B-E7E3-4D94-9281-578053A61E0F}" destId="{060B580F-6855-4411-968B-3BFB2E3603F2}" srcOrd="2" destOrd="0" presId="urn:microsoft.com/office/officeart/2005/8/layout/vList2"/>
    <dgm:cxn modelId="{FEC1E4CF-A173-45A7-BE9C-F22885DAC347}" type="presParOf" srcId="{CD1FB32B-E7E3-4D94-9281-578053A61E0F}" destId="{1B84ED4B-13C1-41E9-9E26-12C59D0C78F0}" srcOrd="3" destOrd="0" presId="urn:microsoft.com/office/officeart/2005/8/layout/vList2"/>
    <dgm:cxn modelId="{7969159E-5D11-4A1F-899E-89EEB7401F2C}" type="presParOf" srcId="{CD1FB32B-E7E3-4D94-9281-578053A61E0F}" destId="{BC128CA8-B89A-4C66-97AF-EC6B5A9D8A69}" srcOrd="4" destOrd="0" presId="urn:microsoft.com/office/officeart/2005/8/layout/vList2"/>
    <dgm:cxn modelId="{613A296B-6974-47C2-B52E-52D3C3781865}" type="presParOf" srcId="{CD1FB32B-E7E3-4D94-9281-578053A61E0F}" destId="{A15FD99F-7E61-432B-B176-2E5C071EE39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D34740-DE2F-42D8-8EE0-7DA1A3445F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2608FB-37DF-4415-8635-102067D819D2}">
      <dgm:prSet phldrT="[Text]" custT="1"/>
      <dgm:spPr>
        <a:solidFill>
          <a:srgbClr val="CC226B"/>
        </a:solidFill>
      </dgm:spPr>
      <dgm:t>
        <a:bodyPr/>
        <a:lstStyle/>
        <a:p>
          <a:r>
            <a:rPr lang="en-GB" sz="2800" b="1" dirty="0" err="1" smtClean="0">
              <a:solidFill>
                <a:schemeClr val="tx1"/>
              </a:solidFill>
            </a:rPr>
            <a:t>Trygve</a:t>
          </a:r>
          <a:r>
            <a:rPr lang="en-GB" sz="2800" b="1" dirty="0" smtClean="0">
              <a:solidFill>
                <a:schemeClr val="tx1"/>
              </a:solidFill>
            </a:rPr>
            <a:t> </a:t>
          </a:r>
          <a:r>
            <a:rPr lang="en-GB" sz="2800" b="1" dirty="0" err="1" smtClean="0">
              <a:solidFill>
                <a:schemeClr val="tx1"/>
              </a:solidFill>
            </a:rPr>
            <a:t>Falch</a:t>
          </a:r>
          <a:r>
            <a:rPr lang="en-GB" sz="2800" b="1" dirty="0" smtClean="0">
              <a:solidFill>
                <a:schemeClr val="tx1"/>
              </a:solidFill>
            </a:rPr>
            <a:t> </a:t>
          </a:r>
          <a:r>
            <a:rPr lang="en-GB" sz="2800" b="1" dirty="0" smtClean="0">
              <a:solidFill>
                <a:schemeClr val="tx1"/>
              </a:solidFill>
            </a:rPr>
            <a:t>- CSPA  Application Architecture Patterns</a:t>
          </a:r>
          <a:endParaRPr lang="en-GB" sz="2800" dirty="0">
            <a:solidFill>
              <a:schemeClr val="tx1"/>
            </a:solidFill>
          </a:endParaRPr>
        </a:p>
      </dgm:t>
    </dgm:pt>
    <dgm:pt modelId="{8029B414-DBB6-4682-BD1B-7AF14589C1F4}" type="parTrans" cxnId="{7620158F-9FB9-441E-AF54-2037E2A0472F}">
      <dgm:prSet/>
      <dgm:spPr/>
      <dgm:t>
        <a:bodyPr/>
        <a:lstStyle/>
        <a:p>
          <a:endParaRPr lang="en-GB"/>
        </a:p>
      </dgm:t>
    </dgm:pt>
    <dgm:pt modelId="{340CC595-3A0D-4001-8012-46DF3F61547A}" type="sibTrans" cxnId="{7620158F-9FB9-441E-AF54-2037E2A0472F}">
      <dgm:prSet/>
      <dgm:spPr/>
      <dgm:t>
        <a:bodyPr/>
        <a:lstStyle/>
        <a:p>
          <a:endParaRPr lang="en-GB"/>
        </a:p>
      </dgm:t>
    </dgm:pt>
    <dgm:pt modelId="{F501275E-1E18-47CC-BE4C-02F149BD935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2800" b="1" dirty="0" smtClean="0">
              <a:solidFill>
                <a:schemeClr val="tx1"/>
              </a:solidFill>
            </a:rPr>
            <a:t>Eva Holm - CSPA Logical Information Model - Variables</a:t>
          </a:r>
          <a:endParaRPr lang="en-GB" sz="2800" dirty="0">
            <a:solidFill>
              <a:schemeClr val="tx1"/>
            </a:solidFill>
          </a:endParaRPr>
        </a:p>
      </dgm:t>
    </dgm:pt>
    <dgm:pt modelId="{4F5A36EB-0346-4208-B625-BCA837268D42}" type="parTrans" cxnId="{89324329-07B2-4F21-87D1-89AC4D1A5748}">
      <dgm:prSet/>
      <dgm:spPr/>
      <dgm:t>
        <a:bodyPr/>
        <a:lstStyle/>
        <a:p>
          <a:endParaRPr lang="en-GB"/>
        </a:p>
      </dgm:t>
    </dgm:pt>
    <dgm:pt modelId="{A49301CB-57CD-4130-9557-B25BC906A31F}" type="sibTrans" cxnId="{89324329-07B2-4F21-87D1-89AC4D1A5748}">
      <dgm:prSet/>
      <dgm:spPr/>
      <dgm:t>
        <a:bodyPr/>
        <a:lstStyle/>
        <a:p>
          <a:endParaRPr lang="en-GB"/>
        </a:p>
      </dgm:t>
    </dgm:pt>
    <dgm:pt modelId="{5A60F1BF-7FBC-4218-8FE9-55B0A1CBD80E}">
      <dgm:prSet phldrT="[Text]" custT="1"/>
      <dgm:spPr>
        <a:gradFill rotWithShape="0">
          <a:gsLst>
            <a:gs pos="10000">
              <a:schemeClr val="tx1">
                <a:lumMod val="85000"/>
                <a:lumOff val="15000"/>
              </a:schemeClr>
            </a:gs>
            <a:gs pos="90000">
              <a:srgbClr val="FFFF00"/>
            </a:gs>
          </a:gsLst>
          <a:lin ang="5400000" scaled="0"/>
        </a:gradFill>
      </dgm:spPr>
      <dgm:t>
        <a:bodyPr/>
        <a:lstStyle/>
        <a:p>
          <a:r>
            <a:rPr lang="en-US" sz="2800" b="0" dirty="0" smtClean="0">
              <a:solidFill>
                <a:schemeClr val="bg1"/>
              </a:solidFill>
            </a:rPr>
            <a:t>Pierre </a:t>
          </a:r>
          <a:r>
            <a:rPr lang="en-GB" sz="2800" dirty="0" err="1" smtClean="0">
              <a:solidFill>
                <a:schemeClr val="bg1"/>
              </a:solidFill>
            </a:rPr>
            <a:t>Peyronne</a:t>
          </a:r>
          <a:r>
            <a:rPr lang="en-US" sz="2800" b="0" dirty="0" smtClean="0">
              <a:solidFill>
                <a:schemeClr val="bg1"/>
              </a:solidFill>
            </a:rPr>
            <a:t> - CSPA Catalogue</a:t>
          </a:r>
          <a:endParaRPr lang="en-GB" sz="2800" b="0" dirty="0">
            <a:solidFill>
              <a:schemeClr val="bg1"/>
            </a:solidFill>
          </a:endParaRPr>
        </a:p>
      </dgm:t>
    </dgm:pt>
    <dgm:pt modelId="{226EF6ED-9DEA-485A-8321-270331402FAD}" type="parTrans" cxnId="{F9571A38-BF09-45BE-986B-FCE66F654871}">
      <dgm:prSet/>
      <dgm:spPr/>
      <dgm:t>
        <a:bodyPr/>
        <a:lstStyle/>
        <a:p>
          <a:endParaRPr lang="en-GB"/>
        </a:p>
      </dgm:t>
    </dgm:pt>
    <dgm:pt modelId="{10FC928C-71E9-4777-9DC2-503326DC4C07}" type="sibTrans" cxnId="{F9571A38-BF09-45BE-986B-FCE66F654871}">
      <dgm:prSet/>
      <dgm:spPr/>
      <dgm:t>
        <a:bodyPr/>
        <a:lstStyle/>
        <a:p>
          <a:endParaRPr lang="en-GB"/>
        </a:p>
      </dgm:t>
    </dgm:pt>
    <dgm:pt modelId="{1C5DD613-B3DA-424A-BCB3-EE91A42EFF19}" type="pres">
      <dgm:prSet presAssocID="{4DD34740-DE2F-42D8-8EE0-7DA1A3445F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027720-332F-41C6-A2F3-A71E298B55B4}" type="pres">
      <dgm:prSet presAssocID="{8A2608FB-37DF-4415-8635-102067D819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D127BE-C9E2-4CA1-98D6-8741087EC3F0}" type="pres">
      <dgm:prSet presAssocID="{340CC595-3A0D-4001-8012-46DF3F61547A}" presName="spacer" presStyleCnt="0"/>
      <dgm:spPr/>
    </dgm:pt>
    <dgm:pt modelId="{C1A3872D-C079-49EE-B305-AA5B9C190238}" type="pres">
      <dgm:prSet presAssocID="{F501275E-1E18-47CC-BE4C-02F149BD9359}" presName="parentText" presStyleLbl="node1" presStyleIdx="1" presStyleCnt="3" custScaleX="91667" custLinFactNeighborX="-5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F0677-53C8-4D3B-B240-DA0026B87BC4}" type="pres">
      <dgm:prSet presAssocID="{A49301CB-57CD-4130-9557-B25BC906A31F}" presName="spacer" presStyleCnt="0"/>
      <dgm:spPr/>
    </dgm:pt>
    <dgm:pt modelId="{01334BF6-78E4-4325-B48E-21A627C7F703}" type="pres">
      <dgm:prSet presAssocID="{5A60F1BF-7FBC-4218-8FE9-55B0A1CBD80E}" presName="parentText" presStyleLbl="node1" presStyleIdx="2" presStyleCnt="3" custScaleX="76667" custLinFactNeighborX="-2106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766BAE-5D7A-46EC-853F-6C5DE064EEA3}" type="presOf" srcId="{8A2608FB-37DF-4415-8635-102067D819D2}" destId="{97027720-332F-41C6-A2F3-A71E298B55B4}" srcOrd="0" destOrd="0" presId="urn:microsoft.com/office/officeart/2005/8/layout/vList2"/>
    <dgm:cxn modelId="{F9571A38-BF09-45BE-986B-FCE66F654871}" srcId="{4DD34740-DE2F-42D8-8EE0-7DA1A3445FB9}" destId="{5A60F1BF-7FBC-4218-8FE9-55B0A1CBD80E}" srcOrd="2" destOrd="0" parTransId="{226EF6ED-9DEA-485A-8321-270331402FAD}" sibTransId="{10FC928C-71E9-4777-9DC2-503326DC4C07}"/>
    <dgm:cxn modelId="{7620158F-9FB9-441E-AF54-2037E2A0472F}" srcId="{4DD34740-DE2F-42D8-8EE0-7DA1A3445FB9}" destId="{8A2608FB-37DF-4415-8635-102067D819D2}" srcOrd="0" destOrd="0" parTransId="{8029B414-DBB6-4682-BD1B-7AF14589C1F4}" sibTransId="{340CC595-3A0D-4001-8012-46DF3F61547A}"/>
    <dgm:cxn modelId="{89324329-07B2-4F21-87D1-89AC4D1A5748}" srcId="{4DD34740-DE2F-42D8-8EE0-7DA1A3445FB9}" destId="{F501275E-1E18-47CC-BE4C-02F149BD9359}" srcOrd="1" destOrd="0" parTransId="{4F5A36EB-0346-4208-B625-BCA837268D42}" sibTransId="{A49301CB-57CD-4130-9557-B25BC906A31F}"/>
    <dgm:cxn modelId="{AE590BE1-D604-43C4-950E-A2C3B09AACC4}" type="presOf" srcId="{F501275E-1E18-47CC-BE4C-02F149BD9359}" destId="{C1A3872D-C079-49EE-B305-AA5B9C190238}" srcOrd="0" destOrd="0" presId="urn:microsoft.com/office/officeart/2005/8/layout/vList2"/>
    <dgm:cxn modelId="{E6A38441-A82A-411D-8181-D3C05F53CB05}" type="presOf" srcId="{5A60F1BF-7FBC-4218-8FE9-55B0A1CBD80E}" destId="{01334BF6-78E4-4325-B48E-21A627C7F703}" srcOrd="0" destOrd="0" presId="urn:microsoft.com/office/officeart/2005/8/layout/vList2"/>
    <dgm:cxn modelId="{B9472403-5A8F-458F-B141-FFC0554AE644}" type="presOf" srcId="{4DD34740-DE2F-42D8-8EE0-7DA1A3445FB9}" destId="{1C5DD613-B3DA-424A-BCB3-EE91A42EFF19}" srcOrd="0" destOrd="0" presId="urn:microsoft.com/office/officeart/2005/8/layout/vList2"/>
    <dgm:cxn modelId="{2E4FDE16-4510-4B68-8DE2-1F0BAFD0941C}" type="presParOf" srcId="{1C5DD613-B3DA-424A-BCB3-EE91A42EFF19}" destId="{97027720-332F-41C6-A2F3-A71E298B55B4}" srcOrd="0" destOrd="0" presId="urn:microsoft.com/office/officeart/2005/8/layout/vList2"/>
    <dgm:cxn modelId="{1551AAAA-DCA2-48E7-A218-DA9B5043DD16}" type="presParOf" srcId="{1C5DD613-B3DA-424A-BCB3-EE91A42EFF19}" destId="{1FD127BE-C9E2-4CA1-98D6-8741087EC3F0}" srcOrd="1" destOrd="0" presId="urn:microsoft.com/office/officeart/2005/8/layout/vList2"/>
    <dgm:cxn modelId="{FCCC6090-2E8E-452B-92DF-EA7460CD3F97}" type="presParOf" srcId="{1C5DD613-B3DA-424A-BCB3-EE91A42EFF19}" destId="{C1A3872D-C079-49EE-B305-AA5B9C190238}" srcOrd="2" destOrd="0" presId="urn:microsoft.com/office/officeart/2005/8/layout/vList2"/>
    <dgm:cxn modelId="{6E54CEA1-F610-4414-839F-3814A251083D}" type="presParOf" srcId="{1C5DD613-B3DA-424A-BCB3-EE91A42EFF19}" destId="{6B1F0677-53C8-4D3B-B240-DA0026B87BC4}" srcOrd="3" destOrd="0" presId="urn:microsoft.com/office/officeart/2005/8/layout/vList2"/>
    <dgm:cxn modelId="{DA78AB15-EF2D-4DBD-A788-4C60736E036C}" type="presParOf" srcId="{1C5DD613-B3DA-424A-BCB3-EE91A42EFF19}" destId="{01334BF6-78E4-4325-B48E-21A627C7F7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356CA-C831-43C1-9B02-0EF507EFD303}">
      <dsp:nvSpPr>
        <dsp:cNvPr id="0" name=""/>
        <dsp:cNvSpPr/>
      </dsp:nvSpPr>
      <dsp:spPr>
        <a:xfrm>
          <a:off x="0" y="35"/>
          <a:ext cx="8424936" cy="61682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Assess Compliance of CSPA Services</a:t>
          </a:r>
          <a:endParaRPr lang="en-GB" sz="2800" b="1" kern="1200" dirty="0"/>
        </a:p>
      </dsp:txBody>
      <dsp:txXfrm>
        <a:off x="30111" y="30146"/>
        <a:ext cx="8364714" cy="556598"/>
      </dsp:txXfrm>
    </dsp:sp>
    <dsp:sp modelId="{A33E4C0E-B703-4D6E-8EF9-227A5A056C18}">
      <dsp:nvSpPr>
        <dsp:cNvPr id="0" name=""/>
        <dsp:cNvSpPr/>
      </dsp:nvSpPr>
      <dsp:spPr>
        <a:xfrm>
          <a:off x="0" y="629301"/>
          <a:ext cx="8424936" cy="61682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CSPA Promotion and Communication</a:t>
          </a:r>
          <a:endParaRPr lang="en-GB" sz="2800" b="1" kern="1200" dirty="0">
            <a:solidFill>
              <a:schemeClr val="tx1"/>
            </a:solidFill>
          </a:endParaRPr>
        </a:p>
      </dsp:txBody>
      <dsp:txXfrm>
        <a:off x="30111" y="659412"/>
        <a:ext cx="8364714" cy="556598"/>
      </dsp:txXfrm>
    </dsp:sp>
    <dsp:sp modelId="{97027720-332F-41C6-A2F3-A71E298B55B4}">
      <dsp:nvSpPr>
        <dsp:cNvPr id="0" name=""/>
        <dsp:cNvSpPr/>
      </dsp:nvSpPr>
      <dsp:spPr>
        <a:xfrm>
          <a:off x="0" y="1258567"/>
          <a:ext cx="8424936" cy="616820"/>
        </a:xfrm>
        <a:prstGeom prst="roundRect">
          <a:avLst/>
        </a:prstGeom>
        <a:solidFill>
          <a:srgbClr val="CC22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CSPA  Application Architecture Patterns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30111" y="1288678"/>
        <a:ext cx="8364714" cy="556598"/>
      </dsp:txXfrm>
    </dsp:sp>
    <dsp:sp modelId="{C1A3872D-C079-49EE-B305-AA5B9C190238}">
      <dsp:nvSpPr>
        <dsp:cNvPr id="0" name=""/>
        <dsp:cNvSpPr/>
      </dsp:nvSpPr>
      <dsp:spPr>
        <a:xfrm>
          <a:off x="0" y="1887833"/>
          <a:ext cx="8424936" cy="6168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CSPA Logical Information Model - Variables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30111" y="1917944"/>
        <a:ext cx="8364714" cy="556598"/>
      </dsp:txXfrm>
    </dsp:sp>
    <dsp:sp modelId="{1A8CBDBC-5DA7-4BDF-969B-0BBDF4336646}">
      <dsp:nvSpPr>
        <dsp:cNvPr id="0" name=""/>
        <dsp:cNvSpPr/>
      </dsp:nvSpPr>
      <dsp:spPr>
        <a:xfrm>
          <a:off x="0" y="2515960"/>
          <a:ext cx="7113359" cy="616820"/>
        </a:xfrm>
        <a:prstGeom prst="roundRect">
          <a:avLst/>
        </a:prstGeom>
        <a:gradFill rotWithShape="0">
          <a:gsLst>
            <a:gs pos="22000">
              <a:srgbClr val="FFFF00"/>
            </a:gs>
            <a:gs pos="2000">
              <a:schemeClr val="tx1">
                <a:lumMod val="85000"/>
                <a:lumOff val="15000"/>
              </a:schemeClr>
            </a:gs>
            <a:gs pos="56000">
              <a:srgbClr val="CC226B"/>
            </a:gs>
            <a:gs pos="98000">
              <a:schemeClr val="bg2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CSPA for Digital Transformation Workshop</a:t>
          </a:r>
          <a:endParaRPr lang="en-GB" sz="2800" b="1" kern="1200" dirty="0">
            <a:solidFill>
              <a:schemeClr val="tx1"/>
            </a:solidFill>
          </a:endParaRPr>
        </a:p>
      </dsp:txBody>
      <dsp:txXfrm>
        <a:off x="30111" y="2546071"/>
        <a:ext cx="7053137" cy="556598"/>
      </dsp:txXfrm>
    </dsp:sp>
    <dsp:sp modelId="{01334BF6-78E4-4325-B48E-21A627C7F703}">
      <dsp:nvSpPr>
        <dsp:cNvPr id="0" name=""/>
        <dsp:cNvSpPr/>
      </dsp:nvSpPr>
      <dsp:spPr>
        <a:xfrm>
          <a:off x="0" y="3146365"/>
          <a:ext cx="5758992" cy="616820"/>
        </a:xfrm>
        <a:prstGeom prst="roundRect">
          <a:avLst/>
        </a:prstGeom>
        <a:gradFill rotWithShape="0">
          <a:gsLst>
            <a:gs pos="10000">
              <a:schemeClr val="tx1">
                <a:lumMod val="85000"/>
                <a:lumOff val="15000"/>
              </a:schemeClr>
            </a:gs>
            <a:gs pos="90000">
              <a:srgbClr val="FFF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</a:rPr>
            <a:t>CSPA Catalogue</a:t>
          </a:r>
          <a:endParaRPr lang="en-GB" sz="2800" b="0" kern="1200" dirty="0">
            <a:solidFill>
              <a:schemeClr val="bg1"/>
            </a:solidFill>
          </a:endParaRPr>
        </a:p>
      </dsp:txBody>
      <dsp:txXfrm>
        <a:off x="30111" y="3176476"/>
        <a:ext cx="5698770" cy="556598"/>
      </dsp:txXfrm>
    </dsp:sp>
    <dsp:sp modelId="{6EF75E8B-6689-4D81-A7C0-30CB9DD6B443}">
      <dsp:nvSpPr>
        <dsp:cNvPr id="0" name=""/>
        <dsp:cNvSpPr/>
      </dsp:nvSpPr>
      <dsp:spPr>
        <a:xfrm>
          <a:off x="0" y="3775667"/>
          <a:ext cx="3679917" cy="61682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bg1">
                  <a:lumMod val="50000"/>
                </a:schemeClr>
              </a:solidFill>
            </a:rPr>
            <a:t>Practical Technical Assistance to CSPA Implementers</a:t>
          </a:r>
          <a:endParaRPr lang="en-GB" sz="2000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111" y="3805778"/>
        <a:ext cx="3619695" cy="556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8AA6-BD77-4711-8E4D-C8F1749AFFD0}">
      <dsp:nvSpPr>
        <dsp:cNvPr id="0" name=""/>
        <dsp:cNvSpPr/>
      </dsp:nvSpPr>
      <dsp:spPr>
        <a:xfrm>
          <a:off x="0" y="60579"/>
          <a:ext cx="7225892" cy="725821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FFFF00"/>
              </a:solidFill>
            </a:rPr>
            <a:t>Assess Compliance of CSPA Services</a:t>
          </a:r>
          <a:endParaRPr lang="en-GB" sz="2800" kern="1200" dirty="0">
            <a:solidFill>
              <a:srgbClr val="FFFF00"/>
            </a:solidFill>
          </a:endParaRPr>
        </a:p>
      </dsp:txBody>
      <dsp:txXfrm>
        <a:off x="35432" y="96011"/>
        <a:ext cx="7155028" cy="654957"/>
      </dsp:txXfrm>
    </dsp:sp>
    <dsp:sp modelId="{B9167670-ADA9-4A09-B275-8500194AF19B}">
      <dsp:nvSpPr>
        <dsp:cNvPr id="0" name=""/>
        <dsp:cNvSpPr/>
      </dsp:nvSpPr>
      <dsp:spPr>
        <a:xfrm>
          <a:off x="0" y="786401"/>
          <a:ext cx="7225892" cy="171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42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err="1" smtClean="0"/>
            <a:t>ModernStats</a:t>
          </a:r>
          <a:r>
            <a:rPr lang="en-GB" sz="2400" kern="1200" dirty="0" smtClean="0"/>
            <a:t> CSPA Statistical Services </a:t>
          </a:r>
          <a:r>
            <a:rPr lang="en-GB" sz="2400" b="1" kern="1200" dirty="0" smtClean="0"/>
            <a:t>Definition Template</a:t>
          </a:r>
          <a:endParaRPr lang="en-GB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err="1" smtClean="0"/>
            <a:t>ModernStats</a:t>
          </a:r>
          <a:r>
            <a:rPr lang="en-GB" sz="2400" kern="1200" dirty="0" smtClean="0"/>
            <a:t> CSPA Statistical Services </a:t>
          </a:r>
          <a:r>
            <a:rPr lang="en-GB" sz="2400" b="1" kern="1200" dirty="0" smtClean="0"/>
            <a:t>Specification Template</a:t>
          </a:r>
          <a:endParaRPr lang="en-GB" sz="2400" b="1" kern="1200" dirty="0"/>
        </a:p>
      </dsp:txBody>
      <dsp:txXfrm>
        <a:off x="0" y="786401"/>
        <a:ext cx="7225892" cy="1713608"/>
      </dsp:txXfrm>
    </dsp:sp>
    <dsp:sp modelId="{060B580F-6855-4411-968B-3BFB2E3603F2}">
      <dsp:nvSpPr>
        <dsp:cNvPr id="0" name=""/>
        <dsp:cNvSpPr/>
      </dsp:nvSpPr>
      <dsp:spPr>
        <a:xfrm>
          <a:off x="0" y="2500009"/>
          <a:ext cx="7225892" cy="70765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</a:rPr>
            <a:t>CSPA Promotion and Communication</a:t>
          </a:r>
          <a:endParaRPr lang="en-GB" sz="3800" kern="1200" dirty="0">
            <a:solidFill>
              <a:schemeClr val="tx1"/>
            </a:solidFill>
          </a:endParaRPr>
        </a:p>
      </dsp:txBody>
      <dsp:txXfrm>
        <a:off x="34545" y="2534554"/>
        <a:ext cx="7156802" cy="638566"/>
      </dsp:txXfrm>
    </dsp:sp>
    <dsp:sp modelId="{1B84ED4B-13C1-41E9-9E26-12C59D0C78F0}">
      <dsp:nvSpPr>
        <dsp:cNvPr id="0" name=""/>
        <dsp:cNvSpPr/>
      </dsp:nvSpPr>
      <dsp:spPr>
        <a:xfrm>
          <a:off x="0" y="3207666"/>
          <a:ext cx="722589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42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/>
            <a:t>What does it mean to be CSPA Compliant?</a:t>
          </a:r>
          <a:endParaRPr lang="en-GB" sz="2400" kern="1200" dirty="0"/>
        </a:p>
      </dsp:txBody>
      <dsp:txXfrm>
        <a:off x="0" y="3207666"/>
        <a:ext cx="7225892" cy="596160"/>
      </dsp:txXfrm>
    </dsp:sp>
    <dsp:sp modelId="{BC128CA8-B89A-4C66-97AF-EC6B5A9D8A69}">
      <dsp:nvSpPr>
        <dsp:cNvPr id="0" name=""/>
        <dsp:cNvSpPr/>
      </dsp:nvSpPr>
      <dsp:spPr>
        <a:xfrm>
          <a:off x="0" y="3803826"/>
          <a:ext cx="7225892" cy="917426"/>
        </a:xfrm>
        <a:prstGeom prst="roundRect">
          <a:avLst/>
        </a:prstGeom>
        <a:gradFill rotWithShape="0">
          <a:gsLst>
            <a:gs pos="10000">
              <a:srgbClr val="FFFF00"/>
            </a:gs>
            <a:gs pos="55000">
              <a:srgbClr val="CC226B"/>
            </a:gs>
            <a:gs pos="90000">
              <a:schemeClr val="bg2">
                <a:lumMod val="7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CSPA Workshop</a:t>
          </a:r>
          <a:endParaRPr lang="en-GB" sz="3500" kern="1200" dirty="0">
            <a:solidFill>
              <a:schemeClr val="tx1"/>
            </a:solidFill>
          </a:endParaRPr>
        </a:p>
      </dsp:txBody>
      <dsp:txXfrm>
        <a:off x="44785" y="3848611"/>
        <a:ext cx="7136322" cy="827856"/>
      </dsp:txXfrm>
    </dsp:sp>
    <dsp:sp modelId="{A15FD99F-7E61-432B-B176-2E5C071EE391}">
      <dsp:nvSpPr>
        <dsp:cNvPr id="0" name=""/>
        <dsp:cNvSpPr/>
      </dsp:nvSpPr>
      <dsp:spPr>
        <a:xfrm>
          <a:off x="0" y="4721252"/>
          <a:ext cx="7225892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42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Promote use, sharing ideas, identify opportunities for cooperation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Hackathon: create output for core activities</a:t>
          </a:r>
          <a:endParaRPr lang="en-GB" sz="2500" kern="1200" dirty="0"/>
        </a:p>
      </dsp:txBody>
      <dsp:txXfrm>
        <a:off x="0" y="4721252"/>
        <a:ext cx="7225892" cy="1266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7720-332F-41C6-A2F3-A71E298B55B4}">
      <dsp:nvSpPr>
        <dsp:cNvPr id="0" name=""/>
        <dsp:cNvSpPr/>
      </dsp:nvSpPr>
      <dsp:spPr>
        <a:xfrm>
          <a:off x="0" y="183843"/>
          <a:ext cx="8640000" cy="1216800"/>
        </a:xfrm>
        <a:prstGeom prst="roundRect">
          <a:avLst/>
        </a:prstGeom>
        <a:solidFill>
          <a:srgbClr val="CC22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err="1" smtClean="0">
              <a:solidFill>
                <a:schemeClr val="tx1"/>
              </a:solidFill>
            </a:rPr>
            <a:t>Trygve</a:t>
          </a:r>
          <a:r>
            <a:rPr lang="en-GB" sz="2800" b="1" kern="1200" dirty="0" smtClean="0">
              <a:solidFill>
                <a:schemeClr val="tx1"/>
              </a:solidFill>
            </a:rPr>
            <a:t> </a:t>
          </a:r>
          <a:r>
            <a:rPr lang="en-GB" sz="2800" b="1" kern="1200" dirty="0" err="1" smtClean="0">
              <a:solidFill>
                <a:schemeClr val="tx1"/>
              </a:solidFill>
            </a:rPr>
            <a:t>Falch</a:t>
          </a:r>
          <a:r>
            <a:rPr lang="en-GB" sz="2800" b="1" kern="1200" dirty="0" smtClean="0">
              <a:solidFill>
                <a:schemeClr val="tx1"/>
              </a:solidFill>
            </a:rPr>
            <a:t> </a:t>
          </a:r>
          <a:r>
            <a:rPr lang="en-GB" sz="2800" b="1" kern="1200" dirty="0" smtClean="0">
              <a:solidFill>
                <a:schemeClr val="tx1"/>
              </a:solidFill>
            </a:rPr>
            <a:t>- CSPA  Application Architecture Patterns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59399" y="243242"/>
        <a:ext cx="8521202" cy="1098002"/>
      </dsp:txXfrm>
    </dsp:sp>
    <dsp:sp modelId="{C1A3872D-C079-49EE-B305-AA5B9C190238}">
      <dsp:nvSpPr>
        <dsp:cNvPr id="0" name=""/>
        <dsp:cNvSpPr/>
      </dsp:nvSpPr>
      <dsp:spPr>
        <a:xfrm>
          <a:off x="0" y="1587844"/>
          <a:ext cx="7920028" cy="121680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Eva Holm - CSPA Logical Information Model - Variables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59399" y="1647243"/>
        <a:ext cx="7801230" cy="1098002"/>
      </dsp:txXfrm>
    </dsp:sp>
    <dsp:sp modelId="{01334BF6-78E4-4325-B48E-21A627C7F703}">
      <dsp:nvSpPr>
        <dsp:cNvPr id="0" name=""/>
        <dsp:cNvSpPr/>
      </dsp:nvSpPr>
      <dsp:spPr>
        <a:xfrm>
          <a:off x="0" y="2991844"/>
          <a:ext cx="6624028" cy="1216800"/>
        </a:xfrm>
        <a:prstGeom prst="roundRect">
          <a:avLst/>
        </a:prstGeom>
        <a:gradFill rotWithShape="0">
          <a:gsLst>
            <a:gs pos="10000">
              <a:schemeClr val="tx1">
                <a:lumMod val="85000"/>
                <a:lumOff val="15000"/>
              </a:schemeClr>
            </a:gs>
            <a:gs pos="90000">
              <a:srgbClr val="FFFF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</a:rPr>
            <a:t>Pierre </a:t>
          </a:r>
          <a:r>
            <a:rPr lang="en-GB" sz="2800" kern="1200" dirty="0" err="1" smtClean="0">
              <a:solidFill>
                <a:schemeClr val="bg1"/>
              </a:solidFill>
            </a:rPr>
            <a:t>Peyronne</a:t>
          </a:r>
          <a:r>
            <a:rPr lang="en-US" sz="2800" b="0" kern="1200" dirty="0" smtClean="0">
              <a:solidFill>
                <a:schemeClr val="bg1"/>
              </a:solidFill>
            </a:rPr>
            <a:t> - CSPA Catalogue</a:t>
          </a:r>
          <a:endParaRPr lang="en-GB" sz="2800" b="0" kern="1200" dirty="0">
            <a:solidFill>
              <a:schemeClr val="bg1"/>
            </a:solidFill>
          </a:endParaRPr>
        </a:p>
      </dsp:txBody>
      <dsp:txXfrm>
        <a:off x="59399" y="3051243"/>
        <a:ext cx="6505230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22-Nov-17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920208" cy="368901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139952"/>
            <a:ext cx="60960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20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80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6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4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919663" cy="368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0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10070"/>
            <a:ext cx="2593853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62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640960" cy="501391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A1F5A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37498"/>
            <a:ext cx="2445260" cy="47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547" y="113728"/>
            <a:ext cx="168793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0" r:id="rId3"/>
    <p:sldLayoutId id="2147483663" r:id="rId4"/>
    <p:sldLayoutId id="2147483665" r:id="rId5"/>
    <p:sldLayoutId id="2147483652" r:id="rId6"/>
    <p:sldLayoutId id="2147483666" r:id="rId7"/>
    <p:sldLayoutId id="2147483656" r:id="rId8"/>
    <p:sldLayoutId id="2147483657" r:id="rId9"/>
    <p:sldLayoutId id="2147483670" r:id="rId10"/>
    <p:sldLayoutId id="2147483671" r:id="rId11"/>
    <p:sldLayoutId id="2147483672" r:id="rId12"/>
    <p:sldLayoutId id="214748365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0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11" Type="http://schemas.openxmlformats.org/officeDocument/2006/relationships/oleObject" Target="../embeddings/oleObject2.bin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emf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0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559" y="444964"/>
            <a:ext cx="8454726" cy="6082007"/>
            <a:chOff x="413355" y="444964"/>
            <a:chExt cx="9159287" cy="6082007"/>
          </a:xfrm>
        </p:grpSpPr>
        <p:grpSp>
          <p:nvGrpSpPr>
            <p:cNvPr id="5" name="Group 4"/>
            <p:cNvGrpSpPr/>
            <p:nvPr/>
          </p:nvGrpSpPr>
          <p:grpSpPr>
            <a:xfrm>
              <a:off x="8801387" y="1120032"/>
              <a:ext cx="696748" cy="639202"/>
              <a:chOff x="8259614" y="1404140"/>
              <a:chExt cx="700405" cy="639202"/>
            </a:xfrm>
          </p:grpSpPr>
          <p:sp>
            <p:nvSpPr>
              <p:cNvPr id="31" name="Rectangle 30"/>
              <p:cNvSpPr/>
              <p:nvPr/>
            </p:nvSpPr>
            <p:spPr>
              <a:xfrm flipV="1">
                <a:off x="8259614" y="1404140"/>
                <a:ext cx="700405" cy="603621"/>
              </a:xfrm>
              <a:prstGeom prst="rect">
                <a:avLst/>
              </a:prstGeom>
              <a:solidFill>
                <a:srgbClr val="036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9614" y="1810135"/>
                <a:ext cx="698657" cy="233207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8798471" y="444964"/>
              <a:ext cx="699663" cy="653561"/>
              <a:chOff x="8336832" y="754925"/>
              <a:chExt cx="699663" cy="653561"/>
            </a:xfrm>
          </p:grpSpPr>
          <p:sp>
            <p:nvSpPr>
              <p:cNvPr id="29" name="Rectangle 28"/>
              <p:cNvSpPr/>
              <p:nvPr/>
            </p:nvSpPr>
            <p:spPr>
              <a:xfrm flipV="1">
                <a:off x="8336832" y="804865"/>
                <a:ext cx="699663" cy="603621"/>
              </a:xfrm>
              <a:prstGeom prst="rect">
                <a:avLst/>
              </a:prstGeom>
              <a:solidFill>
                <a:srgbClr val="5EB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8707" y="754925"/>
                <a:ext cx="680693" cy="617187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8805756" y="1798159"/>
              <a:ext cx="695939" cy="631293"/>
              <a:chOff x="8340556" y="2120035"/>
              <a:chExt cx="695939" cy="631293"/>
            </a:xfrm>
          </p:grpSpPr>
          <p:sp>
            <p:nvSpPr>
              <p:cNvPr id="27" name="Rectangle 26"/>
              <p:cNvSpPr/>
              <p:nvPr/>
            </p:nvSpPr>
            <p:spPr>
              <a:xfrm flipV="1">
                <a:off x="8340556" y="2149731"/>
                <a:ext cx="695939" cy="601597"/>
              </a:xfrm>
              <a:prstGeom prst="rect">
                <a:avLst/>
              </a:prstGeom>
              <a:solidFill>
                <a:srgbClr val="1748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7310" y="2120035"/>
                <a:ext cx="667056" cy="604822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805756" y="2492898"/>
              <a:ext cx="692379" cy="601597"/>
              <a:chOff x="8341618" y="2827400"/>
              <a:chExt cx="692378" cy="601597"/>
            </a:xfrm>
          </p:grpSpPr>
          <p:sp>
            <p:nvSpPr>
              <p:cNvPr id="25" name="Rectangle 24"/>
              <p:cNvSpPr/>
              <p:nvPr/>
            </p:nvSpPr>
            <p:spPr>
              <a:xfrm flipV="1">
                <a:off x="8341618" y="2827400"/>
                <a:ext cx="692378" cy="601597"/>
              </a:xfrm>
              <a:prstGeom prst="rect">
                <a:avLst/>
              </a:prstGeom>
              <a:solidFill>
                <a:srgbClr val="27B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0466" y="2832306"/>
                <a:ext cx="560745" cy="508429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8806818" y="3152402"/>
              <a:ext cx="691316" cy="703937"/>
              <a:chOff x="8342680" y="3475474"/>
              <a:chExt cx="691316" cy="703937"/>
            </a:xfrm>
          </p:grpSpPr>
          <p:sp>
            <p:nvSpPr>
              <p:cNvPr id="23" name="Rectangle 22"/>
              <p:cNvSpPr/>
              <p:nvPr/>
            </p:nvSpPr>
            <p:spPr>
              <a:xfrm flipV="1">
                <a:off x="8342680" y="3475474"/>
                <a:ext cx="691316" cy="601597"/>
              </a:xfrm>
              <a:prstGeom prst="rect">
                <a:avLst/>
              </a:prstGeom>
              <a:solidFill>
                <a:srgbClr val="407F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3768" y="3596873"/>
                <a:ext cx="642477" cy="58253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8806818" y="3756220"/>
              <a:ext cx="765824" cy="676183"/>
              <a:chOff x="8225057" y="3575236"/>
              <a:chExt cx="765824" cy="676183"/>
            </a:xfrm>
          </p:grpSpPr>
          <p:sp>
            <p:nvSpPr>
              <p:cNvPr id="21" name="Rectangle 20"/>
              <p:cNvSpPr/>
              <p:nvPr/>
            </p:nvSpPr>
            <p:spPr>
              <a:xfrm flipV="1">
                <a:off x="8225057" y="3628206"/>
                <a:ext cx="691316" cy="592882"/>
              </a:xfrm>
              <a:prstGeom prst="rect">
                <a:avLst/>
              </a:prstGeom>
              <a:solidFill>
                <a:srgbClr val="C42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124" y="3575236"/>
                <a:ext cx="745757" cy="67618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8804694" y="4467825"/>
              <a:ext cx="694156" cy="612650"/>
              <a:chOff x="8242284" y="4790897"/>
              <a:chExt cx="694156" cy="612650"/>
            </a:xfrm>
          </p:grpSpPr>
          <p:sp>
            <p:nvSpPr>
              <p:cNvPr id="19" name="Rectangle 18"/>
              <p:cNvSpPr/>
              <p:nvPr/>
            </p:nvSpPr>
            <p:spPr>
              <a:xfrm flipV="1">
                <a:off x="8245124" y="4791448"/>
                <a:ext cx="691316" cy="591914"/>
              </a:xfrm>
              <a:prstGeom prst="rect">
                <a:avLst/>
              </a:prstGeom>
              <a:solidFill>
                <a:srgbClr val="C697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2284" y="4790897"/>
                <a:ext cx="675689" cy="61265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8804695" y="5145012"/>
              <a:ext cx="693597" cy="591914"/>
              <a:chOff x="8242285" y="5445224"/>
              <a:chExt cx="693597" cy="591914"/>
            </a:xfrm>
          </p:grpSpPr>
          <p:sp>
            <p:nvSpPr>
              <p:cNvPr id="17" name="Rectangle 16"/>
              <p:cNvSpPr/>
              <p:nvPr/>
            </p:nvSpPr>
            <p:spPr>
              <a:xfrm flipV="1">
                <a:off x="8242285" y="5445224"/>
                <a:ext cx="693597" cy="591914"/>
              </a:xfrm>
              <a:prstGeom prst="rect">
                <a:avLst/>
              </a:prstGeom>
              <a:solidFill>
                <a:srgbClr val="F16A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472" y="5463217"/>
                <a:ext cx="587008" cy="532243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13355" y="5764717"/>
              <a:ext cx="9087279" cy="762254"/>
              <a:chOff x="413355" y="5764717"/>
              <a:chExt cx="9087279" cy="762254"/>
            </a:xfrm>
          </p:grpSpPr>
          <p:sp>
            <p:nvSpPr>
              <p:cNvPr id="14" name="Rectangle 13"/>
              <p:cNvSpPr/>
              <p:nvPr/>
            </p:nvSpPr>
            <p:spPr>
              <a:xfrm flipV="1">
                <a:off x="413355" y="5764717"/>
                <a:ext cx="9087279" cy="616611"/>
              </a:xfrm>
              <a:prstGeom prst="rect">
                <a:avLst/>
              </a:prstGeom>
              <a:solidFill>
                <a:srgbClr val="A118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4847" y="5840492"/>
                <a:ext cx="731903" cy="663619"/>
              </a:xfrm>
              <a:prstGeom prst="rect">
                <a:avLst/>
              </a:prstGeom>
            </p:spPr>
          </p:pic>
          <p:sp>
            <p:nvSpPr>
              <p:cNvPr id="16" name="Subtitle 5"/>
              <p:cNvSpPr txBox="1">
                <a:spLocks/>
              </p:cNvSpPr>
              <p:nvPr/>
            </p:nvSpPr>
            <p:spPr>
              <a:xfrm>
                <a:off x="5774418" y="6152068"/>
                <a:ext cx="1375965" cy="3749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H" sz="1600" spc="200" dirty="0" smtClean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STATISTICS</a:t>
                </a:r>
                <a:endParaRPr lang="en-US" sz="1600" spc="2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Title 4"/>
          <p:cNvSpPr txBox="1">
            <a:spLocks/>
          </p:cNvSpPr>
          <p:nvPr/>
        </p:nvSpPr>
        <p:spPr>
          <a:xfrm>
            <a:off x="299968" y="2696134"/>
            <a:ext cx="7555653" cy="1097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50" dirty="0" smtClean="0">
                <a:latin typeface="Arial Black" panose="020B0A04020102020204" pitchFamily="34" charset="0"/>
              </a:rPr>
              <a:t>Sharing Tools</a:t>
            </a:r>
          </a:p>
          <a:p>
            <a:pPr algn="l"/>
            <a:r>
              <a:rPr lang="en-US" sz="2400" b="1" spc="50" dirty="0" smtClean="0">
                <a:solidFill>
                  <a:srgbClr val="CC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did in 2017</a:t>
            </a:r>
            <a:endParaRPr lang="en-US" sz="2400" b="1" spc="50" dirty="0">
              <a:solidFill>
                <a:srgbClr val="CC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706" y="358125"/>
            <a:ext cx="2387165" cy="6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48" y="320836"/>
            <a:ext cx="2445260" cy="47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94" y="2089953"/>
            <a:ext cx="3654958" cy="33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435280" cy="734144"/>
          </a:xfrm>
        </p:spPr>
        <p:txBody>
          <a:bodyPr/>
          <a:lstStyle/>
          <a:p>
            <a:r>
              <a:rPr lang="en-US" dirty="0" smtClean="0"/>
              <a:t>Sharing Tools: who did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4925286"/>
          </a:xfrm>
        </p:spPr>
        <p:txBody>
          <a:bodyPr numCol="2"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GB" sz="1800" dirty="0"/>
              <a:t>Cambodia - </a:t>
            </a:r>
            <a:r>
              <a:rPr lang="en-GB" sz="1800" dirty="0" err="1"/>
              <a:t>Kimhor</a:t>
            </a:r>
            <a:r>
              <a:rPr lang="en-GB" sz="1800" dirty="0"/>
              <a:t> </a:t>
            </a:r>
            <a:r>
              <a:rPr lang="en-GB" sz="1800" dirty="0" err="1"/>
              <a:t>Meng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Canada </a:t>
            </a:r>
            <a:r>
              <a:rPr lang="en-GB" sz="1800" dirty="0" smtClean="0"/>
              <a:t>– Alice Born, </a:t>
            </a:r>
            <a:r>
              <a:rPr lang="en-GB" sz="1800" dirty="0" err="1" smtClean="0"/>
              <a:t>Falvio</a:t>
            </a:r>
            <a:r>
              <a:rPr lang="en-GB" sz="1800" dirty="0" smtClean="0"/>
              <a:t> </a:t>
            </a:r>
            <a:r>
              <a:rPr lang="en-GB" sz="1800" dirty="0" err="1" smtClean="0"/>
              <a:t>Rizzolo</a:t>
            </a:r>
            <a:r>
              <a:rPr lang="en-GB" sz="1800" dirty="0" smtClean="0"/>
              <a:t>, Francine </a:t>
            </a:r>
            <a:r>
              <a:rPr lang="en-GB" sz="1800" dirty="0" err="1" smtClean="0"/>
              <a:t>Kalonji</a:t>
            </a:r>
            <a:r>
              <a:rPr lang="en-GB" sz="1800" dirty="0" smtClean="0"/>
              <a:t>, Jason Blackwell &amp; Robert McLellan (chair CSPA Workshop)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Colombia - Luis Edgar </a:t>
            </a:r>
            <a:r>
              <a:rPr lang="en-GB" sz="1800" dirty="0" smtClean="0"/>
              <a:t>Sanchez &amp; </a:t>
            </a:r>
            <a:r>
              <a:rPr lang="en-GB" sz="1800" dirty="0"/>
              <a:t>Juan Carlos Paz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France - Franck </a:t>
            </a:r>
            <a:r>
              <a:rPr lang="en-GB" sz="1800" dirty="0" smtClean="0"/>
              <a:t>Cotton &amp; </a:t>
            </a:r>
            <a:r>
              <a:rPr lang="en-GB" sz="1800" dirty="0" err="1"/>
              <a:t>Romain</a:t>
            </a:r>
            <a:r>
              <a:rPr lang="en-GB" sz="1800" dirty="0"/>
              <a:t> </a:t>
            </a:r>
            <a:r>
              <a:rPr lang="en-GB" sz="1800" dirty="0" err="1" smtClean="0"/>
              <a:t>Tailhurat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Italy - Carlo </a:t>
            </a:r>
            <a:r>
              <a:rPr lang="en-GB" sz="1800" dirty="0" err="1" smtClean="0"/>
              <a:t>Vaccari</a:t>
            </a:r>
            <a:r>
              <a:rPr lang="en-GB" sz="1800" dirty="0" smtClean="0"/>
              <a:t>, Marco </a:t>
            </a:r>
            <a:r>
              <a:rPr lang="en-GB" sz="1800" dirty="0" err="1"/>
              <a:t>Silipo</a:t>
            </a:r>
            <a:r>
              <a:rPr lang="en-GB" sz="1800" dirty="0"/>
              <a:t>, </a:t>
            </a:r>
            <a:r>
              <a:rPr lang="en-GB" sz="1800" dirty="0" smtClean="0"/>
              <a:t>Mauro Bruno &amp; Mauro </a:t>
            </a:r>
            <a:r>
              <a:rPr lang="en-GB" sz="1800" dirty="0" err="1" smtClean="0"/>
              <a:t>Scanu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Mexico - Juan Alfonso </a:t>
            </a:r>
            <a:r>
              <a:rPr lang="en-GB" sz="1800" dirty="0" smtClean="0"/>
              <a:t>Mireles &amp; </a:t>
            </a:r>
            <a:r>
              <a:rPr lang="en-GB" sz="1800" dirty="0"/>
              <a:t>Juan Muñoz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Netherlands - </a:t>
            </a:r>
            <a:r>
              <a:rPr lang="en-GB" sz="1800" dirty="0" err="1"/>
              <a:t>Matjaz</a:t>
            </a:r>
            <a:r>
              <a:rPr lang="en-GB" sz="1800" dirty="0"/>
              <a:t> Jug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New Zealand - </a:t>
            </a:r>
            <a:r>
              <a:rPr lang="en-GB" sz="1800" b="1" dirty="0"/>
              <a:t>Rosemary McGrath</a:t>
            </a:r>
            <a:r>
              <a:rPr lang="en-GB" sz="1800" dirty="0"/>
              <a:t> </a:t>
            </a:r>
            <a:r>
              <a:rPr lang="en-GB" sz="1800" b="1" dirty="0"/>
              <a:t>(</a:t>
            </a:r>
            <a:r>
              <a:rPr lang="en-GB" sz="1800" b="1" dirty="0" smtClean="0"/>
              <a:t>chair Sharing Tools)</a:t>
            </a:r>
            <a:endParaRPr lang="en-GB" sz="1800" b="1" dirty="0"/>
          </a:p>
          <a:p>
            <a:pPr>
              <a:spcBef>
                <a:spcPts val="600"/>
              </a:spcBef>
            </a:pPr>
            <a:r>
              <a:rPr lang="en-GB" sz="1800" dirty="0"/>
              <a:t>Norway </a:t>
            </a:r>
            <a:r>
              <a:rPr lang="en-GB" sz="1800" dirty="0" smtClean="0"/>
              <a:t>– Jenny </a:t>
            </a:r>
            <a:r>
              <a:rPr lang="en-GB" sz="1800" dirty="0" err="1" smtClean="0"/>
              <a:t>Linnerud</a:t>
            </a:r>
            <a:r>
              <a:rPr lang="en-GB" sz="1800" dirty="0" smtClean="0"/>
              <a:t> &amp; </a:t>
            </a:r>
            <a:r>
              <a:rPr lang="en-GB" sz="1800" dirty="0" err="1" smtClean="0"/>
              <a:t>Trygve</a:t>
            </a:r>
            <a:r>
              <a:rPr lang="en-GB" sz="1800" dirty="0" smtClean="0"/>
              <a:t> </a:t>
            </a:r>
            <a:r>
              <a:rPr lang="en-GB" sz="1800" dirty="0" err="1" smtClean="0"/>
              <a:t>Falch</a:t>
            </a:r>
            <a:r>
              <a:rPr lang="en-GB" sz="1800" dirty="0" smtClean="0"/>
              <a:t> (chair Patterns subgroup)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Poland - Anna </a:t>
            </a:r>
            <a:r>
              <a:rPr lang="en-GB" sz="1800" dirty="0" err="1" smtClean="0"/>
              <a:t>Dlugosz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 smtClean="0"/>
              <a:t>Serbia </a:t>
            </a:r>
            <a:r>
              <a:rPr lang="en-GB" sz="1800" dirty="0"/>
              <a:t>- Mira </a:t>
            </a:r>
            <a:r>
              <a:rPr lang="en-GB" sz="1800" dirty="0" err="1"/>
              <a:t>Nikic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Slovenia - </a:t>
            </a:r>
            <a:r>
              <a:rPr lang="en-GB" sz="1800" dirty="0" err="1"/>
              <a:t>Tomaz</a:t>
            </a:r>
            <a:r>
              <a:rPr lang="en-GB" sz="1800" dirty="0"/>
              <a:t> </a:t>
            </a:r>
            <a:r>
              <a:rPr lang="en-GB" sz="1800" dirty="0" err="1" smtClean="0"/>
              <a:t>Speh</a:t>
            </a:r>
          </a:p>
          <a:p>
            <a:r>
              <a:rPr lang="en-GB" sz="1800" dirty="0" smtClean="0"/>
              <a:t>Sweden - Eva Holm, </a:t>
            </a:r>
            <a:r>
              <a:rPr lang="en-GB" sz="1800" dirty="0" err="1" smtClean="0"/>
              <a:t>Jakob</a:t>
            </a:r>
            <a:r>
              <a:rPr lang="en-GB" sz="1800" dirty="0" smtClean="0"/>
              <a:t> </a:t>
            </a:r>
            <a:r>
              <a:rPr lang="en-GB" sz="1800" dirty="0" err="1" smtClean="0"/>
              <a:t>Engdahl</a:t>
            </a:r>
            <a:r>
              <a:rPr lang="en-GB" sz="1800" dirty="0" smtClean="0"/>
              <a:t> &amp; </a:t>
            </a:r>
            <a:r>
              <a:rPr lang="en-GB" sz="1800" dirty="0" err="1" smtClean="0"/>
              <a:t>Klas</a:t>
            </a:r>
            <a:r>
              <a:rPr lang="en-GB" sz="1800" dirty="0" smtClean="0"/>
              <a:t> </a:t>
            </a:r>
            <a:r>
              <a:rPr lang="en-GB" sz="1800" dirty="0" err="1" smtClean="0"/>
              <a:t>Blonqvist</a:t>
            </a:r>
            <a:r>
              <a:rPr lang="en-GB" sz="1800" dirty="0" smtClean="0"/>
              <a:t> (chair LIM Variables)</a:t>
            </a:r>
          </a:p>
          <a:p>
            <a:r>
              <a:rPr lang="en-GB" sz="1800" dirty="0" smtClean="0"/>
              <a:t>United Kingdom – Colin Bowler, Eric </a:t>
            </a:r>
            <a:r>
              <a:rPr lang="en-GB" sz="1800" dirty="0" err="1" smtClean="0"/>
              <a:t>Deeben</a:t>
            </a:r>
            <a:r>
              <a:rPr lang="en-GB" sz="1800" dirty="0" smtClean="0"/>
              <a:t> (ONS), James </a:t>
            </a:r>
            <a:r>
              <a:rPr lang="en-GB" sz="1800" dirty="0" err="1" smtClean="0"/>
              <a:t>Gamgee</a:t>
            </a:r>
            <a:r>
              <a:rPr lang="en-GB" sz="1800" dirty="0" smtClean="0"/>
              <a:t> (</a:t>
            </a:r>
            <a:r>
              <a:rPr lang="en-GB" sz="1800" dirty="0" err="1" smtClean="0"/>
              <a:t>Scotish</a:t>
            </a:r>
            <a:r>
              <a:rPr lang="en-GB" sz="1800" dirty="0" smtClean="0"/>
              <a:t> Government) &amp; Neville </a:t>
            </a:r>
            <a:r>
              <a:rPr lang="en-GB" sz="1800" dirty="0" err="1" smtClean="0"/>
              <a:t>Demendonca</a:t>
            </a:r>
            <a:r>
              <a:rPr lang="en-GB" sz="1800" dirty="0" smtClean="0"/>
              <a:t> (ONS)</a:t>
            </a:r>
          </a:p>
          <a:p>
            <a:r>
              <a:rPr lang="en-GB" sz="1800" dirty="0" smtClean="0"/>
              <a:t>United States – Dan Gillman &amp; Lorna </a:t>
            </a:r>
            <a:r>
              <a:rPr lang="en-GB" sz="1800" dirty="0" err="1" smtClean="0"/>
              <a:t>Drennen</a:t>
            </a:r>
            <a:endParaRPr lang="en-GB" sz="1800" dirty="0" smtClean="0"/>
          </a:p>
          <a:p>
            <a:r>
              <a:rPr lang="en-GB" sz="1800" dirty="0" smtClean="0"/>
              <a:t>Eurostat - Jean-Marc </a:t>
            </a:r>
            <a:r>
              <a:rPr lang="en-GB" sz="1800" dirty="0" err="1" smtClean="0"/>
              <a:t>Museux</a:t>
            </a:r>
            <a:r>
              <a:rPr lang="en-GB" sz="1800" dirty="0" smtClean="0"/>
              <a:t> &amp; Pierre </a:t>
            </a:r>
            <a:r>
              <a:rPr lang="en-GB" sz="1800" dirty="0" err="1" smtClean="0"/>
              <a:t>Peyronnel</a:t>
            </a:r>
            <a:endParaRPr lang="en-GB" sz="1800" dirty="0" smtClean="0"/>
          </a:p>
          <a:p>
            <a:r>
              <a:rPr lang="en-GB" sz="1800" dirty="0" smtClean="0"/>
              <a:t>OECD - David </a:t>
            </a:r>
            <a:r>
              <a:rPr lang="en-GB" sz="1800" dirty="0" err="1" smtClean="0"/>
              <a:t>Barraclough</a:t>
            </a:r>
            <a:endParaRPr lang="en-GB" sz="1800" dirty="0" smtClean="0"/>
          </a:p>
          <a:p>
            <a:r>
              <a:rPr lang="en-GB" sz="1800" dirty="0" smtClean="0"/>
              <a:t>UNECE - Taeke Gjaltema &amp; </a:t>
            </a:r>
            <a:r>
              <a:rPr lang="en-GB" sz="1800" dirty="0" err="1" smtClean="0"/>
              <a:t>Thérèse</a:t>
            </a:r>
            <a:r>
              <a:rPr lang="en-GB" sz="1800" dirty="0" smtClean="0"/>
              <a:t> </a:t>
            </a:r>
            <a:r>
              <a:rPr lang="en-GB" sz="1800" dirty="0" err="1" smtClean="0"/>
              <a:t>Lalor</a:t>
            </a:r>
            <a:endParaRPr lang="en-GB" sz="1800" dirty="0" smtClean="0"/>
          </a:p>
          <a:p>
            <a:r>
              <a:rPr lang="en-GB" sz="1800" i="1" dirty="0" smtClean="0"/>
              <a:t>CSPA Workshop</a:t>
            </a:r>
            <a:r>
              <a:rPr lang="en-GB" sz="1800" i="1" dirty="0"/>
              <a:t>: </a:t>
            </a:r>
            <a:r>
              <a:rPr lang="en-GB" sz="1800" i="1" dirty="0" smtClean="0"/>
              <a:t>+Anne-Claire </a:t>
            </a:r>
            <a:r>
              <a:rPr lang="en-GB" sz="1800" i="1" dirty="0" err="1" smtClean="0"/>
              <a:t>Lauraent-Zuani</a:t>
            </a:r>
            <a:r>
              <a:rPr lang="en-GB" sz="1800" i="1" dirty="0"/>
              <a:t>, Lucas </a:t>
            </a:r>
            <a:r>
              <a:rPr lang="en-GB" sz="1800" i="1" dirty="0" err="1"/>
              <a:t>Quensel</a:t>
            </a:r>
            <a:r>
              <a:rPr lang="en-GB" sz="1800" i="1" dirty="0"/>
              <a:t>-von </a:t>
            </a:r>
            <a:r>
              <a:rPr lang="en-GB" sz="1800" i="1" dirty="0" err="1"/>
              <a:t>Kalben</a:t>
            </a:r>
            <a:r>
              <a:rPr lang="en-GB" sz="1800" i="1" dirty="0"/>
              <a:t> </a:t>
            </a:r>
            <a:r>
              <a:rPr lang="en-GB" sz="1800" i="1" dirty="0" smtClean="0"/>
              <a:t>&amp; </a:t>
            </a:r>
            <a:r>
              <a:rPr lang="en-GB" sz="1800" i="1" dirty="0"/>
              <a:t>Marta Nagy-</a:t>
            </a:r>
            <a:r>
              <a:rPr lang="en-GB" sz="1800" i="1" dirty="0" err="1"/>
              <a:t>Rothengass</a:t>
            </a:r>
            <a:r>
              <a:rPr lang="en-GB" sz="1800" dirty="0"/>
              <a:t> </a:t>
            </a:r>
            <a:endParaRPr lang="en-US" sz="1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89827" y="875956"/>
            <a:ext cx="8742584" cy="360000"/>
            <a:chOff x="81244" y="5787264"/>
            <a:chExt cx="8742584" cy="360000"/>
          </a:xfrm>
        </p:grpSpPr>
        <p:pic>
          <p:nvPicPr>
            <p:cNvPr id="6" name="Picture 2" descr="C:\Users\Gjaltema\Pictures\_flags\EU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231" y="5787264"/>
              <a:ext cx="538597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C:\Users\Gjaltema\Pictures\_flags\Unitedstate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5805264"/>
              <a:ext cx="616887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3" descr="C:\Users\Gjaltema\Pictures\_flags\Unitedkingd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0302" y="5798022"/>
              <a:ext cx="648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Gjaltema\Pictures\_flags\Franc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230" y="5809288"/>
              <a:ext cx="483854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Gjaltema\Pictures\_flags\Ital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86" y="5809288"/>
              <a:ext cx="486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Gjaltema\Pictures\_flags\Mexic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342" y="5809288"/>
              <a:ext cx="566047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Gjaltema\Pictures\_flags\Netherland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406" y="5809288"/>
              <a:ext cx="486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Gjaltema\Pictures\_flags\New Zealan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462" y="5809288"/>
              <a:ext cx="64799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Gjaltema\Pictures\_flags\Norway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534" y="5809288"/>
              <a:ext cx="445232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C:\Users\Gjaltema\Pictures\_flags\Polan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582" y="5809288"/>
              <a:ext cx="522477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C:\Users\Gjaltema\Pictures\_flags\Serbia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638" y="5809288"/>
              <a:ext cx="487171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1" descr="C:\Users\Gjaltema\Pictures\_flags\Sloveni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694" y="5809288"/>
              <a:ext cx="648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C:\Users\Gjaltema\Pictures\_flags\Sweden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766" y="5805264"/>
              <a:ext cx="511748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5" descr="C:\Users\Gjaltema\Pictures\_flags\Canada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02" y="5809288"/>
              <a:ext cx="64370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C:\Users\Gjaltema\Pictures\_flags\Colombia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174" y="5809288"/>
              <a:ext cx="486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4" y="5809288"/>
              <a:ext cx="506399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50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3042104" cy="27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3405306"/>
              </p:ext>
            </p:extLst>
          </p:nvPr>
        </p:nvGraphicFramePr>
        <p:xfrm>
          <a:off x="467544" y="1052736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64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1438292"/>
              </p:ext>
            </p:extLst>
          </p:nvPr>
        </p:nvGraphicFramePr>
        <p:xfrm>
          <a:off x="224693" y="620688"/>
          <a:ext cx="7225893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https://lh5.googleusercontent.com/GqFGWPu7gKEDmM-FforWJhnPkuTN52a1w5RjJodl3nyD2V7ZVhvMEdUOR6WBpPRPPnx-nWXYB1AArMvMe2vzWiSWe4PtQ2uVPrCj7iKcQy_ePAbl-6KAOeicQuaEHakcYnPiYr8_6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86" y="4653136"/>
            <a:ext cx="163218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35155"/>
              </p:ext>
            </p:extLst>
          </p:nvPr>
        </p:nvGraphicFramePr>
        <p:xfrm>
          <a:off x="7512924" y="3140968"/>
          <a:ext cx="1646612" cy="127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9" imgW="7543647" imgH="5829300" progId="AcroExch.Document.7">
                  <p:embed/>
                </p:oleObj>
              </mc:Choice>
              <mc:Fallback>
                <p:oleObj name="Acrobat Document" r:id="rId9" imgW="7543647" imgH="58293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924" y="3140968"/>
                        <a:ext cx="1646612" cy="1271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77314"/>
              </p:ext>
            </p:extLst>
          </p:nvPr>
        </p:nvGraphicFramePr>
        <p:xfrm>
          <a:off x="7522139" y="750516"/>
          <a:ext cx="1489075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12" imgW="6145165" imgH="8368318" progId="Word.Document.12">
                  <p:embed/>
                </p:oleObj>
              </mc:Choice>
              <mc:Fallback>
                <p:oleObj name="Document" r:id="rId12" imgW="6145165" imgH="8368318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139" y="750516"/>
                        <a:ext cx="1489075" cy="203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4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3042104" cy="277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3614949"/>
              </p:ext>
            </p:extLst>
          </p:nvPr>
        </p:nvGraphicFramePr>
        <p:xfrm>
          <a:off x="179512" y="548680"/>
          <a:ext cx="8640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41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_POTX_4x3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UNECE_POTX_4x3</Template>
  <TotalTime>5841</TotalTime>
  <Words>294</Words>
  <Application>Microsoft Office PowerPoint</Application>
  <PresentationFormat>On-screen Show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UNECE_POTX_4x3</vt:lpstr>
      <vt:lpstr>Acrobat Document</vt:lpstr>
      <vt:lpstr>Document</vt:lpstr>
      <vt:lpstr>PowerPoint Presentation</vt:lpstr>
      <vt:lpstr>Sharing Tools: who did it</vt:lpstr>
      <vt:lpstr>PowerPoint Presentation</vt:lpstr>
      <vt:lpstr>PowerPoint Presentation</vt:lpstr>
      <vt:lpstr>PowerPoint Presentation</vt:lpstr>
    </vt:vector>
  </TitlesOfParts>
  <Company>ECE-SD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Intention Survey 2016</dc:title>
  <dc:creator>Taeke Gjaltema</dc:creator>
  <cp:lastModifiedBy>Tag</cp:lastModifiedBy>
  <cp:revision>217</cp:revision>
  <dcterms:created xsi:type="dcterms:W3CDTF">2015-05-13T14:05:37Z</dcterms:created>
  <dcterms:modified xsi:type="dcterms:W3CDTF">2017-11-21T23:59:57Z</dcterms:modified>
</cp:coreProperties>
</file>