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04" r:id="rId2"/>
    <p:sldId id="309" r:id="rId3"/>
    <p:sldId id="316" r:id="rId4"/>
    <p:sldId id="320" r:id="rId5"/>
    <p:sldId id="307" r:id="rId6"/>
    <p:sldId id="306" r:id="rId7"/>
    <p:sldId id="338" r:id="rId8"/>
    <p:sldId id="333" r:id="rId9"/>
    <p:sldId id="334" r:id="rId10"/>
    <p:sldId id="322" r:id="rId11"/>
    <p:sldId id="319" r:id="rId12"/>
    <p:sldId id="323" r:id="rId13"/>
    <p:sldId id="311" r:id="rId14"/>
    <p:sldId id="313" r:id="rId15"/>
    <p:sldId id="341" r:id="rId16"/>
    <p:sldId id="324" r:id="rId17"/>
    <p:sldId id="308" r:id="rId18"/>
    <p:sldId id="317" r:id="rId19"/>
    <p:sldId id="314" r:id="rId20"/>
    <p:sldId id="318" r:id="rId21"/>
    <p:sldId id="342" r:id="rId22"/>
    <p:sldId id="343" r:id="rId23"/>
    <p:sldId id="344" r:id="rId24"/>
  </p:sldIdLst>
  <p:sldSz cx="9144000" cy="6858000" type="screen4x3"/>
  <p:notesSz cx="6797675" cy="9926638"/>
  <p:custDataLst>
    <p:tags r:id="rId27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B4E6"/>
    <a:srgbClr val="116481"/>
    <a:srgbClr val="336699"/>
    <a:srgbClr val="0A2E6D"/>
    <a:srgbClr val="0A1F5A"/>
    <a:srgbClr val="0A387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073A0DAA-6AF3-43AB-8588-CEC1D06C72B9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2DE63D5-997A-4646-A377-4702673A728D}" styleName="Light Style 2 - Accent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598" autoAdjust="0"/>
    <p:restoredTop sz="88610" autoAdjust="0"/>
  </p:normalViewPr>
  <p:slideViewPr>
    <p:cSldViewPr>
      <p:cViewPr>
        <p:scale>
          <a:sx n="86" d="100"/>
          <a:sy n="86" d="100"/>
        </p:scale>
        <p:origin x="-1277" y="-48"/>
      </p:cViewPr>
      <p:guideLst>
        <p:guide orient="horz" pos="2160"/>
        <p:guide orient="horz" pos="816"/>
        <p:guide orient="horz" pos="3840"/>
        <p:guide orient="horz" pos="1056"/>
        <p:guide pos="2880"/>
        <p:guide pos="288"/>
        <p:guide pos="547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92" d="100"/>
          <a:sy n="92" d="100"/>
        </p:scale>
        <p:origin x="-3780" y="-12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/>
          <a:lstStyle>
            <a:lvl1pPr algn="r">
              <a:defRPr sz="1200"/>
            </a:lvl1pPr>
          </a:lstStyle>
          <a:p>
            <a:fld id="{ADCC02A0-C947-4278-96D1-0DB9C063DF55}" type="datetimeFigureOut">
              <a:rPr lang="en-US" smtClean="0">
                <a:latin typeface="Arial"/>
              </a:rPr>
              <a:t>11/18/2016</a:t>
            </a:fld>
            <a:endParaRPr lang="en-US" dirty="0">
              <a:latin typeface="Arial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l">
              <a:defRPr sz="1200"/>
            </a:lvl1pPr>
          </a:lstStyle>
          <a:p>
            <a:endParaRPr lang="en-US" dirty="0">
              <a:latin typeface="Arial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6332"/>
          </a:xfrm>
          <a:prstGeom prst="rect">
            <a:avLst/>
          </a:prstGeom>
        </p:spPr>
        <p:txBody>
          <a:bodyPr vert="horz" lIns="93177" tIns="46589" rIns="93177" bIns="46589" rtlCol="0" anchor="b"/>
          <a:lstStyle>
            <a:lvl1pPr algn="r">
              <a:defRPr sz="1200"/>
            </a:lvl1pPr>
          </a:lstStyle>
          <a:p>
            <a:fld id="{0533FAA7-9DA0-4163-8828-B20FAF1EB063}" type="slidenum">
              <a:rPr lang="en-US" smtClean="0">
                <a:latin typeface="Arial"/>
              </a:rPr>
              <a:t>‹#›</a:t>
            </a:fld>
            <a:endParaRPr lang="en-US" dirty="0"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80106262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17488" y="414338"/>
            <a:ext cx="3721100" cy="27924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77" tIns="46589" rIns="93177" bIns="46589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377649" y="3391601"/>
            <a:ext cx="6042378" cy="5790539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377649" y="9430306"/>
            <a:ext cx="4833902" cy="246444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l">
              <a:defRPr sz="1000">
                <a:latin typeface="Arial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815789" y="9430306"/>
            <a:ext cx="604238" cy="246444"/>
          </a:xfrm>
          <a:prstGeom prst="rect">
            <a:avLst/>
          </a:prstGeom>
        </p:spPr>
        <p:txBody>
          <a:bodyPr vert="horz" wrap="none" lIns="0" tIns="0" rIns="0" bIns="0" rtlCol="0" anchor="ctr"/>
          <a:lstStyle>
            <a:lvl1pPr algn="r">
              <a:defRPr sz="1000">
                <a:latin typeface="Arial"/>
              </a:defRPr>
            </a:lvl1pPr>
          </a:lstStyle>
          <a:p>
            <a:fld id="{8547E1EE-0039-4797-B978-F453418260D1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64651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spcBef>
        <a:spcPts val="600"/>
      </a:spcBef>
      <a:defRPr sz="1100" kern="1200">
        <a:solidFill>
          <a:schemeClr val="tx1"/>
        </a:solidFill>
        <a:latin typeface="Arial"/>
        <a:ea typeface="+mn-ea"/>
        <a:cs typeface="+mn-cs"/>
      </a:defRPr>
    </a:lvl1pPr>
    <a:lvl2pPr marL="182880" indent="-137160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1050" kern="1200">
        <a:solidFill>
          <a:schemeClr val="tx1"/>
        </a:solidFill>
        <a:latin typeface="Arial"/>
        <a:ea typeface="+mn-ea"/>
        <a:cs typeface="+mn-cs"/>
      </a:defRPr>
    </a:lvl2pPr>
    <a:lvl3pPr marL="339725" indent="-1047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1000" kern="1200">
        <a:solidFill>
          <a:schemeClr val="tx1"/>
        </a:solidFill>
        <a:latin typeface="Arial"/>
        <a:ea typeface="+mn-ea"/>
        <a:cs typeface="+mn-cs"/>
      </a:defRPr>
    </a:lvl3pPr>
    <a:lvl4pPr marL="515938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•"/>
      <a:defRPr sz="900" kern="1200">
        <a:solidFill>
          <a:schemeClr val="tx1"/>
        </a:solidFill>
        <a:latin typeface="Arial"/>
        <a:ea typeface="+mn-ea"/>
        <a:cs typeface="+mn-cs"/>
      </a:defRPr>
    </a:lvl4pPr>
    <a:lvl5pPr marL="633413" indent="-117475" algn="l" defTabSz="914400" rtl="0" eaLnBrk="1" latinLnBrk="0" hangingPunct="1">
      <a:spcBef>
        <a:spcPts val="600"/>
      </a:spcBef>
      <a:buFont typeface="HP Simplified" panose="020B0604020204020204" pitchFamily="34" charset="0"/>
      <a:buChar char="–"/>
      <a:defRPr sz="800" kern="1200">
        <a:solidFill>
          <a:schemeClr val="tx1"/>
        </a:solidFill>
        <a:latin typeface="Arial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8440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3188962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908100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9437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5306552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Level</a:t>
            </a:r>
            <a:r>
              <a:rPr lang="en-GB" baseline="0" dirty="0" smtClean="0"/>
              <a:t> 2 (&amp;Level 0)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81094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6333964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31774">
              <a:spcBef>
                <a:spcPts val="611"/>
              </a:spcBef>
              <a:defRPr/>
            </a:pPr>
            <a:r>
              <a:rPr lang="en-GB" dirty="0" smtClean="0"/>
              <a:t>Description</a:t>
            </a:r>
            <a:r>
              <a:rPr lang="en-GB" baseline="0" dirty="0" smtClean="0"/>
              <a:t> varied from 5 to 750 words</a:t>
            </a:r>
            <a:endParaRPr lang="en-GB" dirty="0" smtClean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53776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563834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85362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547E1EE-0039-4797-B978-F453418260D1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313274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 with Picture">
    <p:bg>
      <p:bgPr>
        <a:blipFill dpi="0"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 userDrawn="1"/>
        </p:nvSpPr>
        <p:spPr>
          <a:xfrm>
            <a:off x="-36512" y="0"/>
            <a:ext cx="9180512" cy="6858000"/>
          </a:xfrm>
          <a:prstGeom prst="rect">
            <a:avLst/>
          </a:prstGeom>
          <a:solidFill>
            <a:schemeClr val="bg1">
              <a:alpha val="40000"/>
            </a:schemeClr>
          </a:solidFill>
          <a:ln w="19050">
            <a:solidFill>
              <a:schemeClr val="accent1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US" dirty="0" smtClean="0">
              <a:latin typeface="Arial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57200" y="2763520"/>
            <a:ext cx="6858000" cy="1554480"/>
          </a:xfrm>
        </p:spPr>
        <p:txBody>
          <a:bodyPr/>
          <a:lstStyle>
            <a:lvl1pPr>
              <a:defRPr sz="5000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457200" y="4419600"/>
            <a:ext cx="6858000" cy="1188720"/>
          </a:xfrm>
        </p:spPr>
        <p:txBody>
          <a:bodyPr>
            <a:noAutofit/>
          </a:bodyPr>
          <a:lstStyle>
            <a:lvl1pPr marL="0" indent="0" algn="l">
              <a:spcBef>
                <a:spcPts val="600"/>
              </a:spcBef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5" name="copyright"/>
          <p:cNvSpPr txBox="1"/>
          <p:nvPr userDrawn="1"/>
        </p:nvSpPr>
        <p:spPr>
          <a:xfrm>
            <a:off x="457200" y="6482536"/>
            <a:ext cx="2819400" cy="223064"/>
          </a:xfrm>
          <a:prstGeom prst="rect">
            <a:avLst/>
          </a:prstGeom>
          <a:noFill/>
        </p:spPr>
        <p:txBody>
          <a:bodyPr wrap="square" lIns="0" tIns="0" rIns="0" bIns="0" rtlCol="0" anchor="b">
            <a:noAutofit/>
          </a:bodyPr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700" b="0" i="0" dirty="0" smtClean="0">
                <a:solidFill>
                  <a:srgbClr val="FFFFFF"/>
                </a:solidFill>
                <a:latin typeface="Arial"/>
                <a:cs typeface="Arial"/>
              </a:rPr>
              <a:t>.</a:t>
            </a:r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00192" y="5910070"/>
            <a:ext cx="2593853" cy="79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5771741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5029200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8" name="Text Placeholder 8"/>
          <p:cNvSpPr>
            <a:spLocks noGrp="1"/>
          </p:cNvSpPr>
          <p:nvPr>
            <p:ph type="body" sz="quarter" idx="13"/>
          </p:nvPr>
        </p:nvSpPr>
        <p:spPr>
          <a:xfrm>
            <a:off x="5760720" y="1295400"/>
            <a:ext cx="2926080" cy="48006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852440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Two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3986784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8" name="Picture Placeholder 2"/>
          <p:cNvSpPr>
            <a:spLocks noGrp="1"/>
          </p:cNvSpPr>
          <p:nvPr>
            <p:ph type="pic" idx="13"/>
          </p:nvPr>
        </p:nvSpPr>
        <p:spPr>
          <a:xfrm>
            <a:off x="4700016" y="1295400"/>
            <a:ext cx="3986784" cy="3505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953000"/>
            <a:ext cx="3986784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/>
          </p:nvPr>
        </p:nvSpPr>
        <p:spPr>
          <a:xfrm>
            <a:off x="4700016" y="4953000"/>
            <a:ext cx="3986784" cy="113049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202104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hree Pictures with Captio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Picture Placeholder 2"/>
          <p:cNvSpPr>
            <a:spLocks noGrp="1"/>
          </p:cNvSpPr>
          <p:nvPr>
            <p:ph type="pic" idx="15"/>
          </p:nvPr>
        </p:nvSpPr>
        <p:spPr>
          <a:xfrm>
            <a:off x="329184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1" name="Picture Placeholder 2"/>
          <p:cNvSpPr>
            <a:spLocks noGrp="1"/>
          </p:cNvSpPr>
          <p:nvPr>
            <p:ph type="pic" idx="16"/>
          </p:nvPr>
        </p:nvSpPr>
        <p:spPr>
          <a:xfrm>
            <a:off x="6126480" y="1295400"/>
            <a:ext cx="2560320" cy="27432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329184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3" name="Text Placeholder 3"/>
          <p:cNvSpPr>
            <a:spLocks noGrp="1"/>
          </p:cNvSpPr>
          <p:nvPr>
            <p:ph type="body" sz="half" idx="18"/>
          </p:nvPr>
        </p:nvSpPr>
        <p:spPr>
          <a:xfrm>
            <a:off x="6126480" y="4211392"/>
            <a:ext cx="2560320" cy="1884608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96117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8pPr>
              <a:defRPr/>
            </a:lvl8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92124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6858000" cy="1828800"/>
          </a:xfrm>
        </p:spPr>
        <p:txBody>
          <a:bodyPr anchor="t"/>
          <a:lstStyle>
            <a:lvl1pPr algn="l">
              <a:defRPr sz="3200" b="1" cap="none" spc="-1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419600"/>
            <a:ext cx="6858000" cy="1188720"/>
          </a:xfrm>
        </p:spPr>
        <p:txBody>
          <a:bodyPr anchor="t">
            <a:noAutofit/>
          </a:bodyPr>
          <a:lstStyle>
            <a:lvl1pPr marL="0" indent="0">
              <a:spcBef>
                <a:spcPts val="60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29205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229600" cy="762000"/>
          </a:xfrm>
        </p:spPr>
        <p:txBody>
          <a:bodyPr anchor="ctr"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1295400"/>
            <a:ext cx="8640960" cy="5013919"/>
          </a:xfrm>
        </p:spPr>
        <p:txBody>
          <a:bodyPr/>
          <a:lstStyle>
            <a:lvl5pPr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01063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, Sub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74320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76399"/>
            <a:ext cx="8229600" cy="4419601"/>
          </a:xfrm>
        </p:spPr>
        <p:txBody>
          <a:bodyPr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9521543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6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rgbClr val="0A1F5A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</p:spTree>
    <p:extLst>
      <p:ext uri="{BB962C8B-B14F-4D97-AF65-F5344CB8AC3E}">
        <p14:creationId xmlns:p14="http://schemas.microsoft.com/office/powerpoint/2010/main" val="34493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95401"/>
            <a:ext cx="3986784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295401"/>
            <a:ext cx="3986784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</p:txBody>
      </p:sp>
    </p:spTree>
    <p:extLst>
      <p:ext uri="{BB962C8B-B14F-4D97-AF65-F5344CB8AC3E}">
        <p14:creationId xmlns:p14="http://schemas.microsoft.com/office/powerpoint/2010/main" val="12695688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, Subtitle and Heading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0" name="Text Placeholder 7"/>
          <p:cNvSpPr>
            <a:spLocks noGrp="1"/>
          </p:cNvSpPr>
          <p:nvPr>
            <p:ph type="body" sz="quarter" idx="13" hasCustomPrompt="1"/>
          </p:nvPr>
        </p:nvSpPr>
        <p:spPr>
          <a:xfrm>
            <a:off x="457200" y="1133856"/>
            <a:ext cx="8229600" cy="260574"/>
          </a:xfrm>
        </p:spPr>
        <p:txBody>
          <a:bodyPr>
            <a:noAutofit/>
          </a:bodyPr>
          <a:lstStyle>
            <a:lvl1pPr marL="0" indent="0">
              <a:spcBef>
                <a:spcPts val="0"/>
              </a:spcBef>
              <a:buNone/>
              <a:defRPr sz="1800">
                <a:solidFill>
                  <a:schemeClr val="accent1"/>
                </a:solidFill>
              </a:defRPr>
            </a:lvl1pPr>
            <a:lvl2pPr marL="0" indent="0">
              <a:spcBef>
                <a:spcPts val="0"/>
              </a:spcBef>
              <a:buNone/>
              <a:defRPr sz="1800"/>
            </a:lvl2pPr>
            <a:lvl3pPr marL="0" indent="0">
              <a:spcBef>
                <a:spcPts val="0"/>
              </a:spcBef>
              <a:buNone/>
              <a:defRPr sz="1800"/>
            </a:lvl3pPr>
            <a:lvl4pPr marL="0" indent="0">
              <a:spcBef>
                <a:spcPts val="0"/>
              </a:spcBef>
              <a:buNone/>
              <a:defRPr sz="1800"/>
            </a:lvl4pPr>
            <a:lvl5pPr marL="0" indent="0">
              <a:spcBef>
                <a:spcPts val="0"/>
              </a:spcBef>
              <a:buNone/>
              <a:defRPr sz="1800"/>
            </a:lvl5pPr>
            <a:lvl6pPr marL="0" indent="0">
              <a:spcBef>
                <a:spcPts val="0"/>
              </a:spcBef>
              <a:buNone/>
              <a:defRPr sz="1800"/>
            </a:lvl6pPr>
            <a:lvl7pPr marL="0" indent="0">
              <a:spcBef>
                <a:spcPts val="0"/>
              </a:spcBef>
              <a:buNone/>
              <a:defRPr sz="1800"/>
            </a:lvl7pPr>
            <a:lvl8pPr marL="0" indent="0">
              <a:spcBef>
                <a:spcPts val="0"/>
              </a:spcBef>
              <a:buNone/>
              <a:defRPr sz="1800"/>
            </a:lvl8pPr>
            <a:lvl9pPr marL="0" indent="0">
              <a:spcBef>
                <a:spcPts val="0"/>
              </a:spcBef>
              <a:buNone/>
              <a:defRPr sz="1800"/>
            </a:lvl9pPr>
          </a:lstStyle>
          <a:p>
            <a:pPr lvl="0"/>
            <a:r>
              <a:rPr lang="en-US" dirty="0" smtClean="0"/>
              <a:t>Click to add subtitle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676399"/>
            <a:ext cx="3986784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057401"/>
            <a:ext cx="3986784" cy="4038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700016" y="1676399"/>
            <a:ext cx="3986784" cy="274320"/>
          </a:xfrm>
        </p:spPr>
        <p:txBody>
          <a:bodyPr anchor="t">
            <a:noAutofit/>
          </a:bodyPr>
          <a:lstStyle>
            <a:lvl1pPr marL="0" indent="0">
              <a:spcBef>
                <a:spcPts val="0"/>
              </a:spcBef>
              <a:buNone/>
              <a:defRPr sz="20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add heading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2057401"/>
            <a:ext cx="3986784" cy="4038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 l</a:t>
            </a:r>
          </a:p>
        </p:txBody>
      </p:sp>
    </p:spTree>
    <p:extLst>
      <p:ext uri="{BB962C8B-B14F-4D97-AF65-F5344CB8AC3E}">
        <p14:creationId xmlns:p14="http://schemas.microsoft.com/office/powerpoint/2010/main" val="1129920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1"/>
            <a:ext cx="5715000" cy="48006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1200"/>
            </a:lvl4pPr>
            <a:lvl5pPr>
              <a:defRPr sz="1200"/>
            </a:lvl5pPr>
            <a:lvl6pPr marL="914400" indent="0">
              <a:buNone/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400800" y="1295400"/>
            <a:ext cx="2286000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328020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</p:spPr>
        <p:txBody>
          <a:bodyPr anchor="b"/>
          <a:lstStyle>
            <a:lvl1pPr algn="l">
              <a:defRPr sz="28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1295400"/>
            <a:ext cx="5029200" cy="4800600"/>
          </a:xfrm>
        </p:spPr>
        <p:txBody>
          <a:bodyPr tIns="457200">
            <a:no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60720" y="1295400"/>
            <a:ext cx="2926080" cy="4800600"/>
          </a:xfrm>
        </p:spPr>
        <p:txBody>
          <a:bodyPr>
            <a:noAutofit/>
          </a:bodyPr>
          <a:lstStyle>
            <a:lvl1pPr marL="0" indent="0">
              <a:spcBef>
                <a:spcPts val="600"/>
              </a:spcBef>
              <a:buNone/>
              <a:defRPr sz="20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88282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304800"/>
            <a:ext cx="8229600" cy="76200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95401"/>
            <a:ext cx="8229600" cy="4800600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199572"/>
            <a:ext cx="1512168" cy="462292"/>
          </a:xfrm>
          <a:prstGeom prst="rect">
            <a:avLst/>
          </a:prstGeom>
        </p:spPr>
      </p:pic>
      <p:pic>
        <p:nvPicPr>
          <p:cNvPr id="5" name="Picture 2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6337498"/>
            <a:ext cx="2445260" cy="475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654773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51" r:id="rId2"/>
    <p:sldLayoutId id="2147483650" r:id="rId3"/>
    <p:sldLayoutId id="2147483663" r:id="rId4"/>
    <p:sldLayoutId id="2147483665" r:id="rId5"/>
    <p:sldLayoutId id="2147483652" r:id="rId6"/>
    <p:sldLayoutId id="2147483666" r:id="rId7"/>
    <p:sldLayoutId id="2147483656" r:id="rId8"/>
    <p:sldLayoutId id="2147483657" r:id="rId9"/>
    <p:sldLayoutId id="2147483670" r:id="rId10"/>
    <p:sldLayoutId id="2147483671" r:id="rId11"/>
    <p:sldLayoutId id="2147483672" r:id="rId12"/>
    <p:sldLayoutId id="2147483658" r:id="rId13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200" b="1" kern="1200">
          <a:solidFill>
            <a:schemeClr val="tx1"/>
          </a:solidFill>
          <a:latin typeface="Arial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lnSpc>
          <a:spcPct val="90000"/>
        </a:lnSpc>
        <a:spcBef>
          <a:spcPts val="1200"/>
        </a:spcBef>
        <a:buClr>
          <a:schemeClr val="tx1"/>
        </a:buClr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1pPr>
      <a:lvl2pPr marL="411480" indent="-182880" algn="l" defTabSz="914400" rtl="0" eaLnBrk="1" latinLnBrk="0" hangingPunct="1">
        <a:lnSpc>
          <a:spcPct val="90000"/>
        </a:lnSpc>
        <a:spcBef>
          <a:spcPts val="8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2pPr>
      <a:lvl3pPr marL="54864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2000" kern="1200">
          <a:solidFill>
            <a:schemeClr val="tx1"/>
          </a:solidFill>
          <a:latin typeface="Arial"/>
          <a:ea typeface="+mn-ea"/>
          <a:cs typeface="+mn-cs"/>
        </a:defRPr>
      </a:lvl3pPr>
      <a:lvl4pPr marL="7315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2000" kern="1200">
          <a:solidFill>
            <a:schemeClr val="tx1"/>
          </a:solidFill>
          <a:latin typeface="Arial"/>
          <a:ea typeface="+mn-ea"/>
          <a:cs typeface="+mn-cs"/>
        </a:defRPr>
      </a:lvl4pPr>
      <a:lvl5pPr marL="8686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Arial"/>
          <a:ea typeface="+mn-ea"/>
          <a:cs typeface="+mn-cs"/>
        </a:defRPr>
      </a:lvl5pPr>
      <a:lvl6pPr marL="105156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6pPr>
      <a:lvl7pPr marL="118872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7pPr>
      <a:lvl8pPr marL="137160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SzPct val="80000"/>
        <a:buFont typeface="HP Simplified" panose="020B0604020204020204" pitchFamily="34" charset="0"/>
        <a:buChar char="–"/>
        <a:defRPr sz="1200" kern="1200">
          <a:solidFill>
            <a:schemeClr val="tx1"/>
          </a:solidFill>
          <a:latin typeface="+mn-lt"/>
          <a:ea typeface="+mn-ea"/>
          <a:cs typeface="+mn-cs"/>
        </a:defRPr>
      </a:lvl8pPr>
      <a:lvl9pPr marL="1554480" indent="-137160" algn="l" defTabSz="914400" rtl="0" eaLnBrk="1" latinLnBrk="0" hangingPunct="1">
        <a:lnSpc>
          <a:spcPct val="90000"/>
        </a:lnSpc>
        <a:spcBef>
          <a:spcPts val="600"/>
        </a:spcBef>
        <a:buClr>
          <a:schemeClr val="tx1"/>
        </a:buClr>
        <a:buFont typeface="HP Simplified" panose="020B0604020204020204" pitchFamily="34" charset="0"/>
        <a:buChar char="•"/>
        <a:defRPr sz="1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22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dwindj/cspa_rest/tree/ea9d59b5afbb4764cca6b34f5d3120f3cf7c16e6" TargetMode="External"/><Relationship Id="rId3" Type="http://schemas.openxmlformats.org/officeDocument/2006/relationships/image" Target="../media/image23.png"/><Relationship Id="rId7" Type="http://schemas.openxmlformats.org/officeDocument/2006/relationships/hyperlink" Target="https://webgate.ec.europa.eu/cas/login?loginRequestId=ECAS_LR-1237047-G3AUicA7rYlE9av8x4y6fjiKUPYwlMhJRC42pzhyncWlYhnyIzNUORH4upSBdKIUAxsucJENzdqpj8SR7hkzIdi-PHslUMVSXYCTjzI3ORSvou-QSDwuztsQkziwuqgcIJsO3iJJOZ5ACLqYWeeXv8uMOTG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1.unece.org/stat/platform/x/7QKvBg" TargetMode="External"/><Relationship Id="rId5" Type="http://schemas.openxmlformats.org/officeDocument/2006/relationships/hyperlink" Target="http://www1.unece.org/stat/platform/x/e4vNBQ" TargetMode="External"/><Relationship Id="rId4" Type="http://schemas.openxmlformats.org/officeDocument/2006/relationships/hyperlink" Target="http://www1.unece.org/stat/platform/x/ogkFBw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hyperlink" Target="http://www1.unece.org/stat/platform/x/ogkFBw" TargetMode="External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github.com/edwindj/cspa_rest/tree/ea9d59b5afbb4764cca6b34f5d3120f3cf7c16e6" TargetMode="External"/><Relationship Id="rId3" Type="http://schemas.openxmlformats.org/officeDocument/2006/relationships/image" Target="../media/image25.png"/><Relationship Id="rId7" Type="http://schemas.openxmlformats.org/officeDocument/2006/relationships/hyperlink" Target="https://webgate.ec.europa.eu/cas/login?loginRequestId=ECAS_LR-1237047-G3AUicA7rYlE9av8x4y6fjiKUPYwlMhJRC42pzhyncWlYhnyIzNUORH4upSBdKIUAxsucJENzdqpj8SR7hkzIdi-PHslUMVSXYCTjzI3ORSvou-QSDwuztsQkziwuqgcIJsO3iJJOZ5ACLqYWeeXv8uMOTG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1.unece.org/stat/platform/x/7QKvBg" TargetMode="External"/><Relationship Id="rId5" Type="http://schemas.openxmlformats.org/officeDocument/2006/relationships/hyperlink" Target="http://www1.unece.org/stat/platform/x/e4vNBQ" TargetMode="External"/><Relationship Id="rId4" Type="http://schemas.openxmlformats.org/officeDocument/2006/relationships/hyperlink" Target="http://www1.unece.org/stat/platform/x/ogkFBw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t="-17000" b="-17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Investment Intentions Survey 2016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i="1" dirty="0" smtClean="0"/>
              <a:t>Sharing Resources and Experiences</a:t>
            </a:r>
            <a:endParaRPr lang="en-GB" i="1" dirty="0" smtClean="0"/>
          </a:p>
        </p:txBody>
      </p:sp>
    </p:spTree>
    <p:extLst>
      <p:ext uri="{BB962C8B-B14F-4D97-AF65-F5344CB8AC3E}">
        <p14:creationId xmlns:p14="http://schemas.microsoft.com/office/powerpoint/2010/main" val="8371797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Capability by Business Impact</a:t>
            </a:r>
            <a:endParaRPr lang="en-GB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982" y="836712"/>
            <a:ext cx="8304213" cy="56149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414354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200800" cy="762000"/>
          </a:xfrm>
        </p:spPr>
        <p:txBody>
          <a:bodyPr/>
          <a:lstStyle/>
          <a:p>
            <a:r>
              <a:rPr lang="en-GB" dirty="0" smtClean="0"/>
              <a:t>Type of Project by Maturity Level</a:t>
            </a:r>
            <a:endParaRPr lang="en-GB" dirty="0"/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268760"/>
            <a:ext cx="8779182" cy="4680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78761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77837"/>
            <a:ext cx="5784850" cy="2951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72" y="3284984"/>
            <a:ext cx="5962405" cy="30909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54072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1.unece.org/stat/platform/download/attachments/111379191/cataloguelayer.png?version=1&amp;modificationDate=1449008255455&amp;api=v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557192"/>
            <a:ext cx="4401383" cy="360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88640"/>
            <a:ext cx="8435280" cy="762000"/>
          </a:xfrm>
        </p:spPr>
        <p:txBody>
          <a:bodyPr anchor="ctr"/>
          <a:lstStyle/>
          <a:p>
            <a:r>
              <a:rPr lang="en-GB" dirty="0" smtClean="0"/>
              <a:t>CSPA Global </a:t>
            </a:r>
            <a:r>
              <a:rPr lang="en-GB" dirty="0"/>
              <a:t>Artefact Catalogue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97893" y="1770111"/>
            <a:ext cx="4392488" cy="4395193"/>
          </a:xfrm>
        </p:spPr>
        <p:txBody>
          <a:bodyPr/>
          <a:lstStyle/>
          <a:p>
            <a:pPr>
              <a:spcBef>
                <a:spcPts val="1800"/>
              </a:spcBef>
            </a:pPr>
            <a:r>
              <a:rPr lang="en-US" dirty="0" smtClean="0"/>
              <a:t>Access to HLG and other Standards</a:t>
            </a:r>
          </a:p>
          <a:p>
            <a:pPr>
              <a:spcBef>
                <a:spcPts val="3000"/>
              </a:spcBef>
            </a:pPr>
            <a:r>
              <a:rPr lang="en-US" b="1" dirty="0" smtClean="0"/>
              <a:t>Development of new Capabilities (planned </a:t>
            </a:r>
            <a:r>
              <a:rPr lang="en-US" b="1" dirty="0"/>
              <a:t>or in </a:t>
            </a:r>
            <a:r>
              <a:rPr lang="en-US" b="1" dirty="0" smtClean="0"/>
              <a:t>progress)</a:t>
            </a:r>
          </a:p>
          <a:p>
            <a:pPr>
              <a:spcBef>
                <a:spcPts val="2400"/>
              </a:spcBef>
            </a:pPr>
            <a:r>
              <a:rPr lang="en-GB" dirty="0" smtClean="0"/>
              <a:t>Existing Business Capabilities</a:t>
            </a:r>
          </a:p>
          <a:p>
            <a:pPr>
              <a:spcBef>
                <a:spcPts val="3600"/>
              </a:spcBef>
            </a:pPr>
            <a:r>
              <a:rPr lang="en-GB" dirty="0" smtClean="0"/>
              <a:t>CSPA (statistical) services available or under development</a:t>
            </a:r>
          </a:p>
          <a:p>
            <a:pPr>
              <a:spcBef>
                <a:spcPts val="1000"/>
              </a:spcBef>
            </a:pPr>
            <a:r>
              <a:rPr lang="en-GB" dirty="0" smtClean="0"/>
              <a:t>Supporting Services</a:t>
            </a:r>
            <a:endParaRPr lang="en-GB" dirty="0"/>
          </a:p>
        </p:txBody>
      </p:sp>
      <p:sp>
        <p:nvSpPr>
          <p:cNvPr id="4" name="Rectangle 3">
            <a:hlinkClick r:id="rId4"/>
          </p:cNvPr>
          <p:cNvSpPr/>
          <p:nvPr/>
        </p:nvSpPr>
        <p:spPr>
          <a:xfrm>
            <a:off x="4612451" y="3140968"/>
            <a:ext cx="4320480" cy="719680"/>
          </a:xfrm>
          <a:prstGeom prst="rect">
            <a:avLst/>
          </a:prstGeom>
          <a:noFill/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smtClean="0"/>
          </a:p>
        </p:txBody>
      </p:sp>
      <p:sp>
        <p:nvSpPr>
          <p:cNvPr id="6" name="Rectangle 5">
            <a:hlinkClick r:id="rId5"/>
          </p:cNvPr>
          <p:cNvSpPr/>
          <p:nvPr/>
        </p:nvSpPr>
        <p:spPr>
          <a:xfrm>
            <a:off x="4572000" y="1557192"/>
            <a:ext cx="4320480" cy="719680"/>
          </a:xfrm>
          <a:prstGeom prst="rect">
            <a:avLst/>
          </a:prstGeom>
          <a:noFill/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smtClean="0"/>
          </a:p>
        </p:txBody>
      </p:sp>
      <p:sp>
        <p:nvSpPr>
          <p:cNvPr id="8" name="Rectangle 7">
            <a:hlinkClick r:id="rId6"/>
          </p:cNvPr>
          <p:cNvSpPr/>
          <p:nvPr/>
        </p:nvSpPr>
        <p:spPr>
          <a:xfrm>
            <a:off x="4592615" y="2348880"/>
            <a:ext cx="4320480" cy="719680"/>
          </a:xfrm>
          <a:prstGeom prst="rect">
            <a:avLst/>
          </a:prstGeom>
          <a:noFill/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smtClean="0"/>
          </a:p>
        </p:txBody>
      </p:sp>
      <p:sp>
        <p:nvSpPr>
          <p:cNvPr id="9" name="Rectangle 8">
            <a:hlinkClick r:id="rId7"/>
          </p:cNvPr>
          <p:cNvSpPr/>
          <p:nvPr/>
        </p:nvSpPr>
        <p:spPr>
          <a:xfrm>
            <a:off x="4592615" y="3933056"/>
            <a:ext cx="4320480" cy="719680"/>
          </a:xfrm>
          <a:prstGeom prst="rect">
            <a:avLst/>
          </a:prstGeom>
          <a:noFill/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smtClean="0"/>
          </a:p>
        </p:txBody>
      </p:sp>
      <p:sp>
        <p:nvSpPr>
          <p:cNvPr id="10" name="Rectangle 9">
            <a:hlinkClick r:id="rId8"/>
          </p:cNvPr>
          <p:cNvSpPr/>
          <p:nvPr/>
        </p:nvSpPr>
        <p:spPr>
          <a:xfrm>
            <a:off x="4569372" y="4647455"/>
            <a:ext cx="4320480" cy="359840"/>
          </a:xfrm>
          <a:prstGeom prst="rect">
            <a:avLst/>
          </a:prstGeom>
          <a:noFill/>
          <a:ln w="19050">
            <a:noFill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90000"/>
              </a:lnSpc>
            </a:pP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8467593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hlinkClick r:id="rId2"/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985" t="10142" r="1682" b="6412"/>
          <a:stretch/>
        </p:blipFill>
        <p:spPr bwMode="auto">
          <a:xfrm>
            <a:off x="326948" y="1484784"/>
            <a:ext cx="8640959" cy="41958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200800" cy="762000"/>
          </a:xfrm>
        </p:spPr>
        <p:txBody>
          <a:bodyPr/>
          <a:lstStyle/>
          <a:p>
            <a:r>
              <a:rPr lang="en-GB" dirty="0" smtClean="0"/>
              <a:t>Business Capability Catalogue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1520" y="5949280"/>
            <a:ext cx="8712968" cy="549410"/>
          </a:xfrm>
        </p:spPr>
        <p:txBody>
          <a:bodyPr anchor="ctr"/>
          <a:lstStyle/>
          <a:p>
            <a:pPr marL="0" indent="0">
              <a:buNone/>
            </a:pPr>
            <a:r>
              <a:rPr lang="en-GB" dirty="0"/>
              <a:t>http://www1.unece.org/stat/platform/x/ogkFBw</a:t>
            </a:r>
          </a:p>
        </p:txBody>
      </p:sp>
    </p:spTree>
    <p:extLst>
      <p:ext uri="{BB962C8B-B14F-4D97-AF65-F5344CB8AC3E}">
        <p14:creationId xmlns:p14="http://schemas.microsoft.com/office/powerpoint/2010/main" val="1951369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0"/>
            <a:ext cx="8229600" cy="762000"/>
          </a:xfrm>
        </p:spPr>
        <p:txBody>
          <a:bodyPr anchor="ctr"/>
          <a:lstStyle/>
          <a:p>
            <a:r>
              <a:rPr lang="en-US" dirty="0" smtClean="0"/>
              <a:t>Next: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836712"/>
            <a:ext cx="8757778" cy="5904656"/>
          </a:xfrm>
        </p:spPr>
        <p:txBody>
          <a:bodyPr>
            <a:normAutofit fontScale="92500" lnSpcReduction="10000"/>
          </a:bodyPr>
          <a:lstStyle/>
          <a:p>
            <a:r>
              <a:rPr lang="en-US" sz="2200" dirty="0" smtClean="0"/>
              <a:t>Capability Investment Catalogue</a:t>
            </a:r>
          </a:p>
          <a:p>
            <a:pPr lvl="1"/>
            <a:r>
              <a:rPr lang="en-US" sz="2200" dirty="0" smtClean="0"/>
              <a:t>Easy search and select: similar to Capability Catalogue</a:t>
            </a:r>
          </a:p>
          <a:p>
            <a:pPr lvl="1"/>
            <a:r>
              <a:rPr lang="en-US" sz="2200" dirty="0" smtClean="0"/>
              <a:t>Consolidation 2015 and 2016 Surveys</a:t>
            </a:r>
          </a:p>
          <a:p>
            <a:pPr lvl="1"/>
            <a:r>
              <a:rPr lang="en-US" sz="2200" dirty="0" smtClean="0"/>
              <a:t>Update on developments from 2015 Survey</a:t>
            </a:r>
          </a:p>
          <a:p>
            <a:pPr lvl="1"/>
            <a:r>
              <a:rPr lang="en-US" sz="2200" dirty="0"/>
              <a:t>Automated </a:t>
            </a:r>
            <a:r>
              <a:rPr lang="en-US" sz="2200" dirty="0" smtClean="0"/>
              <a:t>Basic Reporting</a:t>
            </a:r>
          </a:p>
          <a:p>
            <a:pPr>
              <a:spcBef>
                <a:spcPts val="1800"/>
              </a:spcBef>
            </a:pPr>
            <a:r>
              <a:rPr lang="en-US" sz="2200" dirty="0" smtClean="0"/>
              <a:t>Maintenance Investment Catalogue:</a:t>
            </a:r>
          </a:p>
          <a:p>
            <a:pPr lvl="1"/>
            <a:r>
              <a:rPr lang="en-US" sz="2200" dirty="0" smtClean="0"/>
              <a:t>Easy to update project information</a:t>
            </a:r>
          </a:p>
          <a:p>
            <a:pPr lvl="1"/>
            <a:r>
              <a:rPr lang="en-US" sz="2200" dirty="0" smtClean="0"/>
              <a:t>Easy to add new project</a:t>
            </a:r>
          </a:p>
          <a:p>
            <a:pPr lvl="1"/>
            <a:r>
              <a:rPr lang="en-US" sz="2200" i="1" dirty="0" smtClean="0"/>
              <a:t>Annual Survey and/or reminder: update old projects, adding new</a:t>
            </a:r>
            <a:endParaRPr lang="en-US" sz="2200" i="1" dirty="0"/>
          </a:p>
          <a:p>
            <a:pPr>
              <a:spcBef>
                <a:spcPts val="1800"/>
              </a:spcBef>
            </a:pPr>
            <a:r>
              <a:rPr lang="en-US" sz="2200" dirty="0"/>
              <a:t>CSPA Implementation Group</a:t>
            </a:r>
            <a:r>
              <a:rPr lang="en-US" sz="2200" dirty="0" smtClean="0"/>
              <a:t>:</a:t>
            </a:r>
          </a:p>
          <a:p>
            <a:pPr lvl="1">
              <a:spcBef>
                <a:spcPts val="600"/>
              </a:spcBef>
            </a:pPr>
            <a:r>
              <a:rPr lang="en-US" sz="2200" dirty="0" smtClean="0"/>
              <a:t>What information to put in (incl. granularity)</a:t>
            </a:r>
          </a:p>
          <a:p>
            <a:pPr lvl="1">
              <a:spcBef>
                <a:spcPts val="600"/>
              </a:spcBef>
            </a:pPr>
            <a:r>
              <a:rPr lang="en-US" sz="2200" dirty="0" smtClean="0"/>
              <a:t>Relation with other layers in the CSPA Global Artefact Catalogue, e.g.:</a:t>
            </a:r>
            <a:endParaRPr lang="en-US" sz="2200" dirty="0"/>
          </a:p>
          <a:p>
            <a:pPr lvl="2"/>
            <a:r>
              <a:rPr lang="en-US" sz="2200" dirty="0"/>
              <a:t>How capabilities become entries in Capability Catalogue once </a:t>
            </a:r>
            <a:r>
              <a:rPr lang="en-US" sz="2200" dirty="0" smtClean="0"/>
              <a:t>obtained/finished </a:t>
            </a:r>
            <a:r>
              <a:rPr lang="en-US" sz="2200" dirty="0"/>
              <a:t>(from layer 2 to 3</a:t>
            </a:r>
            <a:r>
              <a:rPr lang="en-US" sz="2200" dirty="0" smtClean="0"/>
              <a:t>)</a:t>
            </a:r>
          </a:p>
          <a:p>
            <a:pPr lvl="2"/>
            <a:r>
              <a:rPr lang="en-US" sz="2200" dirty="0" smtClean="0"/>
              <a:t>Add ‘Business Service Catalogue’?</a:t>
            </a:r>
            <a:endParaRPr lang="en-US" sz="2200" dirty="0"/>
          </a:p>
          <a:p>
            <a:pPr lvl="2"/>
            <a:r>
              <a:rPr lang="en-US" sz="2200" dirty="0"/>
              <a:t>Add </a:t>
            </a:r>
            <a:r>
              <a:rPr lang="en-US" sz="2200" dirty="0" err="1"/>
              <a:t>CSPAbility</a:t>
            </a:r>
            <a:r>
              <a:rPr lang="en-US" sz="2200" dirty="0"/>
              <a:t> of capability (from layer 2/3 to 4</a:t>
            </a:r>
            <a:r>
              <a:rPr lang="en-US" sz="2200" dirty="0" smtClean="0"/>
              <a:t>)?</a:t>
            </a:r>
          </a:p>
          <a:p>
            <a:pPr lvl="2"/>
            <a:r>
              <a:rPr lang="en-US" dirty="0" smtClean="0"/>
              <a:t>…</a:t>
            </a:r>
            <a:endParaRPr lang="en-US" dirty="0"/>
          </a:p>
        </p:txBody>
      </p:sp>
      <p:grpSp>
        <p:nvGrpSpPr>
          <p:cNvPr id="5" name="Group 4"/>
          <p:cNvGrpSpPr>
            <a:grpSpLocks noChangeAspect="1"/>
          </p:cNvGrpSpPr>
          <p:nvPr/>
        </p:nvGrpSpPr>
        <p:grpSpPr>
          <a:xfrm>
            <a:off x="6729617" y="951523"/>
            <a:ext cx="2202011" cy="1800000"/>
            <a:chOff x="4569372" y="1557192"/>
            <a:chExt cx="4404011" cy="3600000"/>
          </a:xfrm>
        </p:grpSpPr>
        <p:pic>
          <p:nvPicPr>
            <p:cNvPr id="6" name="Picture 2" descr="http://www1.unece.org/stat/platform/download/attachments/111379191/cataloguelayer.png?version=1&amp;modificationDate=1449008255455&amp;api=v2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72000" y="1557192"/>
              <a:ext cx="4401383" cy="360000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Rectangle 6">
              <a:hlinkClick r:id="rId4"/>
            </p:cNvPr>
            <p:cNvSpPr/>
            <p:nvPr/>
          </p:nvSpPr>
          <p:spPr>
            <a:xfrm>
              <a:off x="4612451" y="3140968"/>
              <a:ext cx="4320480" cy="71968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en-GB" dirty="0" err="1" smtClean="0"/>
            </a:p>
          </p:txBody>
        </p:sp>
        <p:sp>
          <p:nvSpPr>
            <p:cNvPr id="8" name="Rectangle 7">
              <a:hlinkClick r:id="rId5"/>
            </p:cNvPr>
            <p:cNvSpPr/>
            <p:nvPr/>
          </p:nvSpPr>
          <p:spPr>
            <a:xfrm>
              <a:off x="4572000" y="1557192"/>
              <a:ext cx="4320480" cy="71968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en-GB" dirty="0" err="1" smtClean="0"/>
            </a:p>
          </p:txBody>
        </p:sp>
        <p:sp>
          <p:nvSpPr>
            <p:cNvPr id="9" name="Rectangle 8">
              <a:hlinkClick r:id="rId6"/>
            </p:cNvPr>
            <p:cNvSpPr/>
            <p:nvPr/>
          </p:nvSpPr>
          <p:spPr>
            <a:xfrm>
              <a:off x="4592615" y="2348880"/>
              <a:ext cx="4320480" cy="71968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en-GB" dirty="0" err="1" smtClean="0"/>
            </a:p>
          </p:txBody>
        </p:sp>
        <p:sp>
          <p:nvSpPr>
            <p:cNvPr id="10" name="Rectangle 9">
              <a:hlinkClick r:id="rId7"/>
            </p:cNvPr>
            <p:cNvSpPr/>
            <p:nvPr/>
          </p:nvSpPr>
          <p:spPr>
            <a:xfrm>
              <a:off x="4592615" y="3933056"/>
              <a:ext cx="4320480" cy="71968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en-GB" dirty="0" err="1" smtClean="0"/>
            </a:p>
          </p:txBody>
        </p:sp>
        <p:sp>
          <p:nvSpPr>
            <p:cNvPr id="11" name="Rectangle 10">
              <a:hlinkClick r:id="rId8"/>
            </p:cNvPr>
            <p:cNvSpPr/>
            <p:nvPr/>
          </p:nvSpPr>
          <p:spPr>
            <a:xfrm>
              <a:off x="4569372" y="4647455"/>
              <a:ext cx="4320480" cy="359840"/>
            </a:xfrm>
            <a:prstGeom prst="rect">
              <a:avLst/>
            </a:prstGeom>
            <a:noFill/>
            <a:ln w="19050">
              <a:noFill/>
              <a:miter lim="800000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90000"/>
                </a:lnSpc>
              </a:pPr>
              <a:endParaRPr lang="en-GB" dirty="0" err="1" smtClean="0"/>
            </a:p>
          </p:txBody>
        </p:sp>
      </p:grpSp>
    </p:spTree>
    <p:extLst>
      <p:ext uri="{BB962C8B-B14F-4D97-AF65-F5344CB8AC3E}">
        <p14:creationId xmlns:p14="http://schemas.microsoft.com/office/powerpoint/2010/main" val="3139496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Appendix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244108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Word Cloud Titles</a:t>
            </a:r>
            <a:endParaRPr lang="en-GB" dirty="0"/>
          </a:p>
        </p:txBody>
      </p:sp>
      <p:sp>
        <p:nvSpPr>
          <p:cNvPr id="4" name="AutoShape 2" descr="data:image/png;base64,iVBORw0KGgoAAAANSUhEUgAABAAAAAMACAYAAAC6uhUNAAAgAElEQVR4XuydB3Tc1bX19/QZzYykUZfV3Hu3sY3pNdQESAKEAAECJAQSyCN5kHxpL3np4ZEEAoReQwkJLfRujDHuXW6yLVvN6qMyvXzrXPk/HvWRLcuyZl8Wy9LMrb977bXOvuecq4tGo1GwkAAJkAAJkAAJkAAJkAAJkAAJkAAJjGgCOgoAI3p/uTgSIAESIAESIAESIAESIAESIAESUAQoAPAgkAAJkAAJkAAJkAAJkAAJkAAJkEASEKAAkASbzCWSAAmQAAmQAAmQAAmQAAmQAAmQAAUAngESIAESIAESIAESIAESIAESIAESSAICFACSYJO5RBIgARIgARIgARIgARIgARIgARKgAMAzQAIkQAIkQAIkQAIkQAIkQAIkQAJJQIACQBJsMpdIAiRAAiRAAiRAAiRAAiRAAiRAAhQAeAZIgARIgARIgARIgARIgARIgARIIAkIUABIgk3mEkmABEiABEiABEiABEiABEiABEiAAgDPAAmQAAmQAAmQAAmQAAmQAAmQAAkkAQEKAEmwyVwiCZAACZAACZAACZAACZAACZAACVAA4BkgARIgARIgARIgARIgARIgARIggSQgQAEgCTaZSyQBEiABEiABEiABEiABEiABEiABCgA8AyRAAiRAAiRAAiRAAiRAAiRAAiSQBAQoACTBJnOJJEACJEACJEACJEACJEACJEACJEABgGeABEiABEiABEiABEiABEiABEiABJKAAAWAJNhkLpEESIAESIAESIAESIAESIAESIAEKADwDJAACZAACZAACZAACZAACZAACZBAEhCgAJAEm8wlkgAJkAAJkAAJkAAJkAAJkAAJkAAFAJ4BEiABEiABEiABEiABEiABEiABEkgCAhQAkmCTuUQSIAESIAESIAESIAESIAESIAESoADAM0ACJEACJEACJEACJEACJEACJEACSUCAAkASbDKXSAIkQAIkQAIkQAIkQAIkQAIkQAIUAHgGSIAESIAESIAESIAESIAESIAESCAJCFAASIJN5hJJgARIgARIgARIgARIgARIgARIgAIAzwAJkAAJkAAJkAAJkAAJkAAJkAAJJAEBCgBJsMlcIgmQAAmQAAmQAAmQAAmQAAmQAAlQAOAZIAESIAESIAESIAESIAESIAESIIEkIEABIAk2mUskARIgARIgARIgARIgARIgARIgAQoAPAMkQAIkQAIkQAIkQAIkQAIkQAIkkAQEKAAkwSZziSRAAiRAAiRAAiRAAiRAAiRAAiRAAYBngARIgARIgARIgARIgARIgARIgASSgAAFgCTYZC6RBEiABEiABEiABEiABEiABEiABCgA8AyQAAmQAAmQAAmQAAmQAAmQAAmQQBIQoACQBJvMJZIACZAACZAACZAACZAACZAACZAABQCeARIgARIgARIgARIgARIgARIgARJIAgIUAJJgk7lEEiABEiABEiABEiABEiABEiABEqAAwDNAAiRAAiRAAiRAAiRAAiRAAiRAAklAgAJAEmwyl0gCJEACJEACJEACJEACJEACJEACFAB4BkiABEiABEiABEiABEiABEiABEggCQhQAEiCTeYSSYAESIAESIAESIAESIAESIAESIACAM8ACZAACZAACZAACZAACZAACZAACSQBAQoASbDJXCIJkAAJkAAJkAAJkAAJkAAJkAAJUADgGSABEiABEiABEiABEiABEiABEiCBJCBAASAJNplLJAESIAESIAESIAESIAESIAESIAEKADwDJEACJEACJEACJEACJEACJEACJJAEBCgAJMEmc4kkQAIkQAIkQAIkQAIkQAIkQAIkQAGAZ4AESIAESIAESIAESIAESIAESIAEkoAABYAk2GQukQRIgARIgARIgARIgARIgARIgAQoAPAMkAAJkAAJkAAJkAAJkAAJkAAJkEASEKAAkASbzCWSAAmQAAmQAAmQAAmQAAmQAAmQAAUAngESIAESIAESIAESIAESIAESIAESSAICFACSYJO5RBIgARIgARIgARIgARIgARIgARKgAMAzQAIkQAIkQAIkQAIkQAIkQAIkQAJJQIACQBJsMpdIAiRAAiRAAiRAAiRAAiRAAiRAAhQAeAZIgARIgARIgARIgARIgARIgARIIAkIUABIgk3mEkmABEiABEiABEiABEiABEiABEiAAgDPAAmQAAmQAAmQAAmQAAmQAAmQAAkkAQEKAEmwyVwiCZAACZAACZAACZAACZAACZAACVAA4BkgARIgARIgARIgARIgARIgARIggSQgQAEgCTaZSyQBEiABEiABEiABEiABEiABEiABCgA8AyRAAiRAAiRAAiRAAiRAAiRAAiSQBAQoACTBJnOJJEACJEACJEACJEACJEACJEACJEABgGeABEiABEiABEiABEiABEiABEiABJKAAAWAJNhkLpEESIAESIAESIAESIAESIAESIAEKADwDJAACZAACZAACZAACZAACZAACZBAEhCgAJAEm8wlkgAJkAAJkAAJkAAJkAAJkAAJkAAFAJ4BEiABEiABEiABEiABEiABEiABEkgCAhQAkmCTuUQSIAESIAESIAESIAESIAESIAESoADAM0ACJEACJEACJEACJEACJEACJEACSUCAAkASbDKXSAIkQAIkQAIkQAIkQAIkQAIkQAIUAHgGSIAESIAESIAESIAESIAESIAESCAJCFAASIJN5hJJgARIgARIgARIgARIgARIgARIgAIAzwAJkAAJkAAJkAAJkAAJkAAJkAAJJAEBCgBJsMlcIgmQAAmQAAmQAAmQAAmQAAmQAAlQAOAZIAESIAESIAESIAESIAESIAESIIEkIEABIAk2mUskARIgARIgARIgARIgARIgARIgAQoAPAMkQAIkQAIkQAIkQAIkQAIkQAIkkAQEKAAkwSZziSRAAiRAAiRAAiRAAiRAAiRAAiRAAYBngARIgARIgARIgARIgARIgARIgASSgAAFgCTYZC6RBEiABEiABEiABEiABEiABEiABCgA8AyQAAmQAAmQAAmQAAmQAAmQAAmQQBIQoACQBJvMJZIACZAACZAACZAACZAACZAACZAABQCeARIgARIgARIgARIgARIgARIgARJIAgIUAJJgk7lEEiABEiABEiABEiABEiABEiABEqAAwDNAAiRAAiRAAiRAAiRAAiRAAiRAAklAgAJAEmwyl0gCJEACJEACJEACJEACJEACJEACFAB4BkiABEiABEiABEiABEiABEiABEggCQhQAEiCTeYSSYAESIAESIAESIAESIAESIAESIACAM8ACZAACZAACZAACZAACZAACZAACSQBAQoASbDJXCIJkAAJkAAJkAAJkAAJkAAJkAAJUADgGSABEiABEiABEiABEiABEiABEiCBJCBAASAJNplLJAESIAESIAESIAESIAESIAESIAEKADwDJEACJEACJEACJEACJEACJEACJJAEBCgAJMEmc4kkQAIkQAIkQAIkQAIkQAIkQAIkQAGAZ4AESIAESIAESIAESIAESIAESIAEkoAABYAk2GQukQRIgARIgARIgARIgARIgARIgAQoAPAMkAAJkAAJkAAJkAAJkAAJkAAJkEASEKAAkASbzCWSAAmQAAmQAAmQAAmQAAmQAAmQAAUAngESIAESIAESIAESIAESIAESIAESSAICFACSYJO5RBIgARIgARIgARIgARIgARIgARKgAMAzQAIkQAIkQAIkQAIkQAIkQAIkQAJJQIACQBJsMpdIAiRAAiRAAiRAAiRAAiRAAiRAAhQAeAZIgARIgARIgARIgARIgARIgARIIAkIUABIgk3mEkmABEjgWCbg9m5Ck2c9RqWdq5axt/EFFLouhtWU2+uy6lqXwmkdD2+wBu3+XSh0XXIsI+DcSYAESIAESIAESGBQCFAAGBSM7IQESIAESOBIEWj370Fd2ycoybgCDe0rUO1+E2OzrkMo0gZfsAY2cxECoXpEoxH4Q/Xwh+qQZpsKh2U8yuoeQo7zFKSYiwFEYTXlwaC3Hampsl8SIAESIAESIAESGNYEKAAM6+3h5EiABEiABDQBANDBaZ2A/S3vw5UyB/Vtn8FizIRBb1feAM2eDbBbSmAz5aHZuxFZjhNQ434XGfa5aPOXKeO/MP1i6HQGQiUBEiABEiABEiCBpCRAASApt52LJgESIIHhSaCqqqrbxLzh7WgJfgqDzoEowvBHKpBqPB5tofVINR2vftfDAm94B8z6PGXg+8NVcJrmoiX4OTLM58IdXAKrYRzSTafF+h81atTwhMBZkQAJkAAJkAAJkMARIkAB4AiBZbckQAIkQAIdBHoy6oeajTv4EVIM02DSZx/y0H0JBvtbPkCGfT5MhtRD7p8NSYAESIAESIAESOBIE6AAcKQJs38SIAESGOEEhoOB3xfi9tB6RBCE0zj/kHZCvA48oVKEo62wGSbCE94Iq2ECItF2BCJVMOtLEIm6kZ87BS2+Uuigh9u7GSWZX0eTZw0clnEIhVsQDLuRm3rmIc2BjUiABEiABEiABEhgMAhQABgMiuyDBEiABJKAgGbom81muFwu6PV6tLa2oq2tbcSvvsb3CGyGcfCEt6lwAxEF9DozjLoMWA2jVYgBYIBBZ1NhCCohYaQSDrtT5SjwBauR7TwJOc5TRzwrLpAESIAESIAESGD4EqAAMHz3hjMjARIggaNKoK+bfYvFgrS0NCUAeL3eIZtnVlYWQqEQmpubex0zvo7D4YD873a7D3meYuzX+B6CwzgHvnA59DoTUgwz0BJcqox/q34C6gMvwqzPhV5nRSjihk5nUq8OGHQpsBkmoSnwrspFIB4EzD0wZMeFA5EACZAACZAACXQhQAGAR4IESIAESGDAcfpHSwDIzMxEOBzuUwBIpM7hbrkkHPSES2HRF6okhJnmLx5WlxQFDgsfG5MACZAACZAACSRIgAJAgqBYjQRIgARGEgG5RTcajfD7/RCX/mg0qn4Ww15c++XnYDAIu92uDG75X76Teu3t7ep7zQPA5/MhPT0dVqsVOp0OgUBAoZJ+5WcZRz6XevKZwWBQfTc1NamfU1NTYTKZVN/yufaztJU+I5GICjOQtvK7FJmPeB6kpKSo+Uod8UaQOWp15DMZV/oVDwD5XeYs85EiaxAO0kf8GuXnlpaWPj0GxCugNfgZogjBaVykbv4Hs1AQGEya7IsESIAESIAESEAjQAGAZ4EESIAEkoCAuPN3vbXPzs5WBrAYu1pMv7jW22w2ZUTLz2J0i4EsBrgY8GJAi4Euv4s4IEa3GPHSRoxsKSIGiHEubaVIP2Lky+9SRwxwaSvjSjsx0KWOfCZjyTgyviY0ZGRkKAO9oaEBMmcRBrSxNKFBxpTPpZ/4OtK/0+lU9eVPzbgXFvK7jCXCgNST+chcpC8RB/oKMxjKI0MxYChpcywSIAESIAESGNkEKACM7P3l6kiABJKYQNcY/p4EADGAxYgXo1cMeTGy441m7da9rq5OkdS+E+NcEwCkXzHctSJGtHZjr7nri7EtRr30Ez8P+Vy7kZf2IkhoAoAY7WKIi0u/FE0A0OYs48v/Mm+56fd4PDEBQKujzVe+k7ryp6xXitav5mmgrTEnJycmJgzH40NBYDjuCudEAiRAAiRAAscGAQoAx8Y+cZYkQAIk0C+B/p7jE8NbDH0xgsVAl2R5YmDLzXdfAoB2Oy7GudzkSxEBQOtLjG8x7qUfMby1Iga23K6Lq78mANTX1ytPAPEkkDloHgDSVvqXImKCJO7T+usqAGgeAHLTLyEDWqhCTx4A0peMLX1JnyJOaAKArEXWL5/JPBobG9UchqsAENpXCd+Hn8BywiKYxo1WrCgG9PvXghVIgARIgARIgATiCFAA4HEgARIggWOYQH9Gv7Y07ek+uS0Xg1cMc+1nMaA1d30xiMV9Xwx0qSNGtQgHWiy9fKfF/Gvt5aZeBACtnhjRMoaECkiRPuRn6UO+k/oiHkjsvggJ0la8AKSNlptA6mreA2K4S98iXMiY8rPMU4r8rOUckDG0PADyuaxL6ss40peMJYKANpasQz4XzwBtbrW1tUoAkHYiUGhiwWAfkcCWbQisWgvbOWfCkJOVUPct9z8K71vvw3bOGUi96bpubSgGJISRlUiABEiABEggqQlQAEjq7efiSYAEjlUCiRr+h7u+eNf9w+1rRLUXEaWtHToRNqyWAS0t6vPD/Ye/wr96HZw3XI2UC77QqX24qhrBbTthPe2kTp9rHgDyubGooM8xKQYMaEtYmQRIgARIgASShgAFgKTZai6UBEjgWCUwVMZ+T3xEABD3eHHjlxt1lg4Cwa3b0fSz38FYXID0n98BvdMxIDTKA2DNBqScfxb0rvRY28DGLWj+xe9gPfPUHm/5BzRIl8qdRIFIFJFgAHqLBaHGJrQsWwHfnnKkHr8A9lnToTvwUsLhjMe2JEACJEACJEACw48ABYDhtyecEQmQAAngaBr9Gn4x/sX9Pt49nlvTQSBUvg9Nv/g9TBPGIu2/bh6wF0BvHEO796LpZ7+BZfGCgQsA4TACpdvhX7UWobI9ykvAsmAuzLOmAzodIM8sbtsBU+kONL39PnKuuBSOOTOw6wc/gc5gRLChERGfD/YZUzHmD7+EKasj+SILCZAACZAACZDAyCFAAWDk7CVXQgIkMAIIDAfDf6gxisu7zukc8C36UM9zKMYLV9Wg6ae/gXn+7E4CQDQYRGjPPviWLEOkqRmpt9zQSXQI1zeg9e+Pw3rKCbAsnAdEovC+8wHannoB5lnTOurbbAiWbkewdBvanv2XSiSYc8E5yPrKRdBbLYj4/Kj441/Q8OqbKPn5ncjoEpowFOvnGCRAAiRAAiRAAkeWAAWAI8uXvZMACZBAvwQSMfrDTc3Yd8PN8K7f2Kk/U34eih65H5YJ4/odZzhWiAaCcP/f32DMy4XjG5d33FSPgBL1eBHctQdRr1e50xvHlECflqrWJzkAgjvK4PtwKXQpNjivv6pjxdEofMtWoOVvDwNRwOBKQzQcge3sU2HIykRgUyl8n34O0+hipP/kdugOPL0ogkDzr/4I6+knd84nEI3C85+30frwU7CdcTJSb74eMBigeRmYpk3u8F4wm2KvCbRvKkXZzT9AxoXnoPAH3x0BO8ElkAAJkAAJkAAJxBOgAMDzQAIkQAJHiUAihr82NREA3K+9gYyrr4BnxSq0fbwUOT+8TQkCeocdlnFjD2sVYbcbNT/9FbJv/x7MJcWH1ddAGocqqtSNN0IhuH75YxjHDN3YA5knwmFAr+8kUIiRH9hcqox7MdA1I977/hL4P1sJ6xknQ6fXw792g7p5d/3yR9DZU+B950MEt+6Af/lK9aRf2ndvUIa575PPEGlsQvvLb8BYNOrALb+1wzNCCQc+NP/uz4jUNcD1659An56mhvS++xHanngWrl8Jv5JOyxJxQPhG3C0xvvJZ44//F+aZU7uFGWTpDNh503/BuWg+iu78/oAQsTIJkAAJkAAJkMDwJ0ABYPjvEWdIAiQwwggMxPDvaenxAsCxjkZuqD0vvQ5xYZds+M7rvq6M4cEscuMu/SMQgGFUPnQmI0IV1TAW5sfGkoz+gZVrYJoxNWbMq1v8bTvg+2S5us13/eIOZXQHy/ag5e77EKqsVuJLvHAht/Rtjz6N9J/+8GByv2gU7S+8BOtpJ8ee/NOMcGN+LtL++3sxd34x1MVgF0Eh/nPFIxyG+56HENpRdlAAOPBZYPW6ngWUaBQt9z2iRIe0O26FdfECRJrdaPp//wvDqDyk/eC70FnMMdzadyklxRjz259Db7MO5lawLxIgARIgARIggaNMgALAUd4ADk8CJJA8BA7X8NdI9SQABHbvQc0vfwfP8hWwzpiG3J/cgda330Pzv15G8aMPQEIFJITAVFyEnP/+L1TdficiXi9SzzkLnhWrYUhLhW9zKYoe/huM+XloeupZ1N/7gBoy7xc/Qe2f/gzHySfA4HKh8YlnkHXLt6C32VB39z2wzZ2D/F//DMbs7AFtphjm4u4u7ultTz6HUE2tuiU3jU/MmyFcWwf/ijUI19TCkJejEt4Zcg7OIeoPoP1fryK0Z2/MhV6e0tPbU2A5/jikfueb8K/ZgLbHnunRmJd4/GDZbrQ/92+1rvhbd/ld5tz+r9eUMGCeM1PVEUHD+9b76jY+Pru/zFVvtysPAClRjwfN/3sXdFZrJ0NfeyJQ6nQTAAC03P8o/MtXddz2FxeqcAJ5UlBCCnrzoFBhAA89GXtysLexe5sXnxQc0LFmZRIgARIgARIY1gQoAAzr7eHkSIAERgKBwTL8exMAIq1tqL37HmRedzVMBaPgWbMOjY89hfxf/xxN//gnnGefrkIE/GW70PTks8i583blTl7zy98i987bYczNQcTrUwZ/5vXXINzsRvM//43s79+i3rmXEmv737ch3NKKml/8Gtm33az6rf39/8H5hTORsmD+gLYruHMXPP/+D1K/9y3l/t5y70OwnXXg+bs+vACiXh/aX3wFob0VMMjcm91KCLCedmLMpT1UXoHWh5+E89orYBw7umNeEmO/dDnc/3cfbGefdtD9/cAtuTKsu4YhHLhhD27cooxuuTXXivfN99DywGOdBADvB5+g5S8PwHLcHNjOPBXG0cXQZ7piHLW2muEunglKLJD8ADLFAwZ918+1diI6iMt/bJ4H5uf7+FO4fvoDmOfO6rYHmgCQ/tMfwDJ/Tp9jxMbfX9tN8KAQMKDjzcokQAIkQAIkMCwJUAAYltvCSZEACYwEAoNt+PcmAMQb9uKyLcZ87e/vQsY3rkTLW+/2KgA0PPw4sm75tnLzjhcA5Gbf/drr8Hy+Sg3puvoKdWve+s4HyLrp+k51Da50NL/4EszFRQMWAOT2XNzPxfVfXN+b/+f3HV4AP78DpknjezwCcivv/svfYf/KF5WRrZXgjl3wf/o5HNd8TWXJl6R4tnPPUoJCfOntmb1uhnVcI7k9l+z7XcWBwNoN6ilAzbVeGfAeL9z3PAj/shUHe9DrYRo3Bs7rr4Rp8sQOQz8YRMvd96vnBLt6Fsgtf3BTabfPpZ0Y8xLvn/6LO2GeNln1JYKAiCf2iy/oMZFi+wsvw/vhUuVdYcjOjAkAoer9yPjNTzp5KmgCQKiyCq5f/b9YyEI8QwoBI+FfJ66BBEiABEggWQlQAEjWnee6SYAEjiiBI2X8y6Tbl32O9k8+Rc5/f18lhxMPgOqf/Qqur1+GlLmzEayqRtMzzyPru99G/f0PI2XebDhOPhGt732Itg8+Ru7Pf4yIx4Pa3/4JuT+9A4a0NBUOsP83f0TGNVd2Sijo+XwlvBs2wXHqyWh57XVk3XozooEA6v5yHzJvuBbGzAwlAJhGjYJ98cKEmYqhLO7/9q99GcbCUZ0M2fiM9fEdKqP5rw8q41nLXq99rxLybdmqbrjlFl7i8HtKiideAxJjb1k0v1MCPHVL/sjTcIlhPWtap3Uoo/vpFzrCEyYeFCY0AcB5w9Xdsu+H6+oR2lWOwNbtCKzZoAx9Y1FBp9AAMfQDq9Z18yxQn6/b2KMBrt3mx4cdaIJHuMmtvABiHg8AJLeB+/d/UU8Dppx/duwVAhU2sH1nN0aaMOFfuQb2K74C85SJMMkLEz14ZFAISPi4syIJkAAJkAAJDBsCFACGzVZwIiRAAiOBwJE0/IWPxP+Xf/06hSrzxuvUSwBSVA6An/8vPCvXwHHGqcj90Q9UOEDrO++h+se/gGXCeGXc7//tn+A88zT4SrepvmyzZqDwb3ej7u57Vb4A+V3aVn7/DoTq6uE850y4rvwaqm7/EYJyK3zFZQi3tqLltTdU3aKH/obWd95H9U/+ByXPPJqwF4AYn57/vNOR6d7cEWbQnxdAuLYeTT/9NcyzZ3TLXh9/dlSc/LIVPcbEa0nuTNOndOpDc92PN6y1PnsyuuU7zZvA/tUvIeWL53ZUD4cRjUbV03+xcuA5PrmJj/ci6G2e8rly6e8iOKj97xLPr40hc2n+9Z/U04Bpt98CY3EBIu0eladAEhc6Lru44wnA8opYXgR5eQFGI6wnL0bKl86NhSlIkkPxzJAEh9JG/dnH84wUAkbCv1xcAwmQAAmQQLIQoACQLDvNdZIACRxRAodi+EcB7HDX4z97t6K8rRneUBA66OA0WzDDlYvziich22o/ovM+Wp2LYWrIz4Pt9JPULbXE58sTeCqJ3vtLYD1xEVJv/XZMHIg3uC2LF/QrAPg+WNLJTV5bZ28Z8Hty5+8qAMS7+vc2HzHEQ3v3wXrKCZ3Q+letRdvjHU/1ackBxdBXCQPjkghKIzH+3X9+AIasDJhnTAOMBjiuugzBzVvR/uKrKuGf5BUwT5kEx5WXwpCfq8aS3AjeDz+B7+NliHq9MM+ajpRzz1Cc+zLgB+MMUAQYDIrsgwRIgARIgASOPAEKAEeeMUcgARIYwQQOxfAXHMFIGE/uWIu19VVYlFuMcwonIMtqRyQaRUW7W4kC3nAIt05bDKO8Pz+CSuymv7oWBlfHW/bGcWM6EuHpgMD6zSqzf/rPfgjz9CmxlWs37uKS3lOG/JjB/uqbyp3fcfXlsH/5wk7kJPlh8+/+DJ3e0KmPwOataP7F72D/6kWwX3rRwTbhMFoffUYJE11d/bX5mGdMRer3b1I36PKZ75NlsF/+5Zh4EW33wH3vQ7CesFAJG/K7b/lKiEeArNNYkA/TlIlwXHMF9E6H8iLwfrQUvo8+hXn2dKScd7Z6JlCEEn2KbdCfSRzMo0UhYDBpsi8SIAESIAESGHwCFAAGnyl7JAESSAICh2r4Cxq5+f/nro34dH85bph8HKa7Om5w40udrx2r6ytxTmFH0riRVAIbt8Dz2lsdcfxWS7el+T79HO4/3avi1uNj/UU4kPh9lSG/j+cC5XWBpp/9FnqnE4TJ4OQAACAASURBVK5f/ajT04Dh/XVo/vVdyjhP//kdHQa3eO5X1ai+dU4HJFu+ITNDGeLyakBw5254Xn1TiQkiKqgSjSKwqVT1JXXtl1+iEv1Fw2E0/fy3iHr9MI0fA53Nqm7mHV/7sjLy1U18OIyIx9uva/2xvOcUAo7l3ePcSYAESIAERjIBCgAjeXe5NhIggUEncDiGvzYZueG/e+OnmObKxbWT5smld/KUcFi9ZS/P40n2/56KSlz327tVkjpxu5fEfprRLcn4xA3esmAu0r7/HejkRrxrkVv7J56D55U3YCwpguPqy2AaPxYS2y5u9MGt21W+gfjs+9FAUD3fJwa/zmKBPjMDUY+nI0eB0YDmP9wDQ242DBnpKnGhCAaSfFE+k3h/Q3Eh9HZ7j4JG8mxu55VSBEjWnee6SYAESIAEhjMBCgDDeXc4NxIggWFFYDCMf1nQ0po9yv3/6glzcGLegTfq+1ipeAysqqvAv/dsRqPPC4vBgJPyx+Cikg73+LUN1Xhz3zZcUDwZn+3fi42N+2HS63HKqLGqjklvgCcUxDM712FNfZUKM5A8A9+YMAfTM/Kwq6URL+7eqOZyQm6J8lCoam/BK+VbkG1z4KtjpqtxxCvhye1rsN3doH7PTXHg+knzUexIT3ifwnUNcN91rzKstez/PTWWPADytJ156iSk/ej7HbflkiiwqRnuP94DcdmXG3X7JRfCOG40wnsr4P3oU9gvOg/GMSUQg9777odof/ZfylCX5HipN10L60nHo+WBx3rMsi9tAus3qpt9Y0kxLLOmq1j7Y6Foz/eF99f2+HxgImvoLdlhIm37qkMh4HAJsj0JkAAJkAAJDB4BCgCDx5I9kQAJjFACg2X4a3ie37UB71eWJSwA/HP3Jqyuq8C3pizEaKcLW5tr8ci21SpvQIPfo/oy6PQ4PrcYF4+eCqvBiBd3b1JiwLenLMRUVw4e3rYKNoMRl46doabxSnkp8mwd7u8iRkjRBIktTbW4v/Rz+MMhnFEwDpeNnal+vnfzZ0owOKtgPHzhEJ4v24CFOUWq/0SLvFnv+3Q50u+8DTqrtXuzaBTyhJ5/+Sq0PfW8MuTlWT7bGafEEuuJS73c7kucfKSuAfqMdOUlIJn4tYR4fc2nr1cCEl3HYNaTXACmCWNhnjPzsLoVoaP1/kfhvPEbKvP/oRRJzig5DQ53Ll3HpghwKLvBNiRAAiRAAiQw+AQoAAw+U/ZIAiQwAgiEI15sKn8ATuMCWA1jBnVFmgfAV8ZMx9mFE/rsu9HvxR/XL8HsrHxliGvlL5uWwaDT4ZZpx2PZ/nI8V7YhZuxLHQkzuGvDUnx5zDR1sy/1Q9GIus0vtKdBH/esW423TY0h4oHmkdB13PZQQPVXYE/FhcWTlWfAQEIXJPGd54134Hn1LeVar8/Jge3MU7on6QsEESzdDkTCyq1eZzBAZ0+JPVE3GBshN93tz/1bZeQXb4GjXWQ+kgjwcI1u8QJofewZlW/gUAWAnubS3uRH9TY37OkW5IxzwmBKLCllyB9GbVkr0vJssGdYEAlF4NtvwOjZuTAm2MfR3huOTwIkQAIkQAIjjQAFgJG2o1wPCZDAYRGIRsOoa/sELc1htAaXw2Gchwi8MOgc6n33ULQJJn0GIlE/HMa58Ia3Ixiph8VQiHC0FcFIg6rbFloLl/ks+MK7kGKYBpM+Ozav3a1N+OumZcqF/rbpJ6gb+96KuN3/ft3HaAn6O1WxGIw4LrtQ3drLjf0j21bhm5Pmx27jtXYXHTDqazyteLl8C3a4GyDGvMtiw5dKpmJRTpFy7ZcxtLoykGbwT0rPigkPZS2NKixAniwMhMPItTlwxfhZmJiW1T9zSXzX7oHennLUs9j35+reEvxMrcekz4Q/UgGHYR5C0QYY9RLqoEcwUqv23KzPQzBaB4MuFYFIFeyGmYgiCE+4FFb9WOh1FnU+nMZF0Os6vB1C5RVo+cv9Kh+BhCOYpk5G698fU9/JKwH2Ky9F6wOPIrCxFKbJE5D2g1vUawHyNKCETXhefgPhmv1wfvNKWE87SSUYbP/ny/C8/i7Mc2YowUReK4DBgLbH/gHfx0uhz85C+h23IdLWpl46sCw6DtFIRIVgOK74ivK2aH30aehsNpWbwXbaiTExoqmyHV53EKOmpiMUiEBv0Kn/pbTW+9SfZqsRHncAqblWhAMRtDcFkJpjxZ41DXCNSoEt1QRbqhntzX7sXlmPyafkoXhMUf9nhjVIgARIgARIgAQGnQAFgEFHyg5JgASOZQIb99yHYKQOOhggb9JFEIRO/WdQsfFmfS4CkWroYFY/i7Fn1KXDpBc3+AgCkRqYdNnK4AtGJVY+jDTTKbDoi2NYtFcAPqgqw6n5Y5VbfvyNfDy/el87/rB+CeZkjcLXxs3qEe3mpv14dNvqPgWA+IbyBOELuzZCDPrbZ56o8gN0EwCCAfxp4yeYnJ7dyfNA60faPLh1hSJz6/TFx9SWawJA6q3fhu30kzrNvTn4AXTQQwcTfJHdMOlyEYEH4WgLTLo8ZeCLUS97Dp3UM8BmmARfWMIw7DExKBKVeqXqXFj1Y5BqOkGN0/b4szAvmKtyG2il9aEnYVm8AOZpkw+ekUAQbY8+rV5CEM8AudmXnATys3/FGhX+kHrz9Wh/+gVYTz8J8jRiqHwf2p58Hqnfu/GgB0A0Cs8rbwJGg0q6GFi7Ab5PV6h8CCISeD/4BNH2dqScdxYiXp8aU4QJzRuhZrsbJosBroIUNOxthyPLisZ9bdAb9bA5TTBaDWjc2wZHphWhQBjeliBS0s0IBzuEgKzRDniaA9DrdXDmWLFvQyPGLciG0WIAwwKOqb82nCwJkAAJkMAIIUABYIRsJJdBAiRw+AQk1r8p8A6C0Vp1u+8OLlGGoNzkar+b9fkHBAAjLPoCeMO7kWo6XhmIoWij8gCQm+Nw1AujLk0ZjHqkwGU+u9MExQiX2PuVdRUosqfh3KJJmObKgdzsS7z95qZabGrar8QByRmwuq5S3dCflDdaJfWLLx9V78KLuzbhpqkL1csCUrRb/QtKJitPgad3rMP5xZNQYE9DW9CvPAYyLSm4asIcaCKDJPO7fvJxyrV/Sc0evL1vO+ZlFyjhQfr71+5NSgwQ7wHxKHhw60oszi3GmQXjDx/+EPYgT/q1PvI0bOecAcfll0Cf6ox5JTQH34c/XAGrYSw84S2Q/TbpMtTsvOEyJeY0Bt5Qe+4L70YUfkSichOuV54Ast8GnRM2w3h1lpym+cobQPMACe4og/e9jxGuroFp4gTYL7lA3eBbTz4BxjHFCNfWwfPS6/CvWotwfSNcP/uhMsbbnng2Vie0ey/a//0aHFdeqv50Xvt19fpAfAiAGPeyTv+yFcpjwHHt12MCQKiyOvYCQ3y/ssauIQD+9hB2r6pH0QwXKkubUTQzQxn+4hng3u9D1mg7qkvdSM21wZxiRFNFO5zZVgS8YUjoQEahHe2NfljsRoT8ETTsbcOU0/JVXa1QCBjCw8+hSIAESIAEkp4ABYCkPwIEQAIkMNhJ/hIlKp4Amxpr8G7lTkhYgBj+cqMuGfoXZBfi3KKJcJosELHg5fJSLKspV675IgCIaHD5uJn4vG6fSgKoFS2Rn5YDQOrPyMhTfciNv/xp1hs6vRAg8/j37k14r7JMvRAw2pmuxIZHtq5SoQclDheunTQXfy9dgVpvO8LRCFKMJlxYPAWnF4wbUC6ARNkciXqSh6D9lTcQ9fthGjtaPSEoLvOmSRNUnoHDLRIWIB4ETuN8tIZWINtyea9dRn0+yM2//ctfhOfN92BdvEC9aqA8BGZOhaGoUCVBVO74s2eg9eGnYD1lMUwTxyMmAHzja2i550GVR0ES9wV3lUOS+KXd9m3l1i8igHgQiBCgd6Uro1+EhcDajR1hAuKR8ORz0NmsSPnS+YpL64NPqHFiTy8eLpQE2+fm52FlVTme37IKo9MyceuC0xNsyWokQAIkQAIkQAIDIUABYCC0WJcESGDEEThaxv+IA8kFdRjUoTXKC8RpmgfjAc+BGJpoFPICgfftD6B3OuC49grYTj8Z3nc+QOvDT8N5/ZWqqhj7KRdfAH1KihIszNMmwffJcuWp4Prlj1Wdpp/9RoUNWBcvRMu9DyLS5kHqd66D78OlkKcA7Zdfgpb7HoV10TyY581Gy933wXH119D25LOIhsLK+yH1puvUs4otf30QgQ2bYTv/bBgyXCrcwPWLOw47KeFAjoSWGFPafHHiLNw458SBNGddEiABEiABEiCBBAlQAEgQFKuRAAmMPAI0/kfennJFxyaBeAHgkslzcN2sYyuvxLFJnbMmARIgARJIRgIUAJJx17lmEkhyAjT8k/wAcPnDjkC8AKCFscgkmR9g2G0VJ0QCJEACJHCME6AAcIxvIKdPAiSQOIGBGP4mkwl2ux2BQAA6nQ7t7e19DiR1/X4/zGazqufxeBKfGGuSQJIT6E0AoAiQ5AeDyycBEiABEhh0AhQABh0pOyQBEhiOBMSQFyPe6/XCYrGo/8Ww1+v1ynAPhUIwGAwIBoOw2WzqM4fDof6MRCKIRqOqvnwvRr4mCojhL32Ew2HVh9VqVXWkjfSXiHhwuLxaAn7U+togzwFuaKiBUa/HbdNPQCgawT93bcK6hir4wiGVPHBqeja+PGY68lKcsWHXNVTj9b3bIIkDJcGfJB48Ma9EvUxgNRzM1t7TPCVp4Or6SpXIsLK9RSUZ1JIUfnXsDIxL7cigH1+kjrwqsLW5Dpsa92NXayMuGzcTi3KKsaquAq+Ub0Gd14MooupVhMlpWd3mPFhz6dqPPG/4Sc0eLNtfjnqfR63HoNMj1+bAmQXjsDCnqNsrDD3NRVj+Z+9WbGuuV4kbe0ruGN/uaO6hJIHc4a5X841PRplhteGU/DHqqcr4cyD1m/1etW8bG/ejtLkWox0u9QqFvA7xbNl67DyQcFJj98WSKeopS3lhoqfSlwCg1ac3wOH+S8H2JEACJEACJABQAOApIAESGNEE5NY/LS1NGeNilIsAIAa+3NCLsa4Z6mLAy62/fK99bjQaY8KA1s7n86m+RASQtmL0i8EvQoAU+V7aS3/yvfQpwoMICUei3LdlOcSAjy+F9jR8Y+IcPL59jTLKuxYx5m6cskA9GfjWvu14tbxUGf5dy2inC9+ddrwSBHoqe1qb8Nj21aptfkqqqtLg86gxxXgX4+8LhRPwpdFTY4bflqZa3F/6uXrxQCti5H97ygLsbXP3OhepI68enJBbMmhzie9IDP2X9mzBkurdmOLKwQXFk5BiNGNfmxsv79mMGm9bj+OOT83ErdMXK6FCiggIT+1Yq8SYxbkl6tlGs8HQqR95QeGGycfFnmw8mnsoQsxj21Zjv7dNPecoRrpBp1Pzf2PvNjQHfMi0puCWqcejwJ6qxIy7NixVYlF8OaNgHI7LKsQDpZ+rNl2LCCALcgoh7v3xz1gKr4+rd+P9yp3qxYmeyrysAnxrygL1FUWAI/GvCPskARIgARJIJgIUAJJpt7lWEkgyAmL8p6SkKCNcDP7U1FRliMvtvxj0YuBL0cQB+VNu+qXIn/K75hkgn8nPcqMv7cS414p4F4jRL23E8Jc68rMmAMjYIgwcyVLe1oy7Ny5VBqjDZIZFb8SszHycXzxJGfBisD2zc516ClCK3GhPTMvCzpYGXDx6GmZm5ClDXm7zxWug9YAxJobdZWNndpt6va8df1i/RBm58mRgfNnQWIOHt65UXgciNnxv+mKIoRxfxHPgz5s+VV4A4rEgooXcKl8yZhrE4BMjseucs612/HDWSUg32zr1dbhzkR1/ZNsqrKytwOK8Ylw9YW6nm2ph8X8bl3YTU/Q6Hb4xcS6OzylW8xGR4G+bP1MG8I2Tj1PPL8YX6ecvm5Zhb1szMiw23DbjROTZHLEqQ72Hwv6hrSuVwX/r9BOUgR9fRMj56+ZlaPJ7UeJIx20zToDd2BHiIuWDqjI8V7ZB/Sz75w74cFx2YezMyVkUcUkMfDlbIghdP3m+2l8pcj5ETChva+rzr8aFxZNxYcmUWB2KAEfyXxL2TQIkQAIkMNIJUAAY6TvM9ZFAkhIYSLz/UCMSgUA8BkSI0MIHDtdLQG5yf7/uY3WLatYblGEqxlhXAzTekBWD779mnNjthn9NfRUe3bYKgUgYxY503D7jRNiMpk59yU2/GI8yTn5cOIFWSW7BxZVeytmFE/CVMdO7YRYPBXG1l1JkT8N3py9GutnaqV78jbMIBXJzPidz1KDORQSLB0tXKOHmpikLMdWV022un9XuxRPb10CEi64GqVQORSK4Z/MylDbXYXpGLr47bXGP7u7C5Okd65SHxHlFkzqJJ0O5hyJG/GnDJ6j2tKI3kUfW9fyuDXi/sgxdxQ75bm1DlToDsnYReq6ffJwSkroWrQ/5XASjaybO7VZHCwEQT4re9iC+EUWAof5Xi+ORAAmQAAmMFAIUAEbKTnIdJEACMQLD2fiXvALyvxj+8UU8BsQrwe12x7wQBrKl8cZjb0a79Pfi7k14p2KH6lqMcjHOu5b2YAB/2viJuvEWT4EfzDwJaV0M8/7mFm8cihv8VRPm9GoY9mbYaw1kvjJvKfEZ4vubg/Z9f3PRmKSaLLhj9ikQT4OuRbwR5LZaBAkxcm+ZdnynKuJJ8ddNy9Stdm9cpcG25jr8bctyVW9CWha+P/0E5QEhZSj3UBM0xLDvSVTRFicCzRPb1yrBoqvxHh/O0ZthL/3Es5OwEwmZ6FoGKgBIe4oAif4NYD0SIAESIAESOEiAAgBPAwmQwIghMJwNf4EsIQhy8y83zb0VCRVoamoasAgQbzz2ZmTJmIkkWxOX+L9s+hRi4PVlFPd1cOKNw95umLWb4f5ufROZ8+HMRdzyJeZd3Ntvn3micmfvWuL59mTsvlZeitf2blXNJIxBRI94d3mtv/h+ZBwZT6s3lHv499IVKtxDvEWunDBbeVVoeQzi1x6/j13PVSJ73FXYGEwBQJsnhYAR8084F0ICJEACJDAEBCgADAFkDkECJHDkCQx3419yEYgAoN38S34A+V9+7+oNIJ4Azc3NAxIBBtN4lN3SjOJEBABJoCfx62JES/Z3yQTfFgzEEgsOpQBwKHORrPUfVu3q0c1dO7masSueGpJAsaur+72bP4OEEiRSJJzCqNOrHA1XjJvVowfA4Yo4fe2hNxTEXRuXqlwE/RVJ3mczGpVQcFL+GBX+0JWJJHTsK4wgkbN5KB4A8XOnCNDfTvJ7EiABEiABEuggQAGAJ4EESOCYJzDcjX8BnJWVpV4OEANSkgK2tLTEDHyn06k8A+KFAKkjIkCiJREjS/pK9DY9EQFAEgq+sGuDyt4vme3HpmZgSno2Jqdnqyf0JD68L+NwMD0ADmcuWg4ALeeBuKjHv3wgcf+yFrkxF6NdEvzFZ7KPN7bl50MJU5B2Q7WH8XkV+vO+6Ov8DRcPAG2OFAES/deC9UiABEiABJKZAAWAZN59rp0ERgCBY8H4l1cIMjIylIEvyf7E+O9aRAAQIeBQRYChMh61ecuN+Qu7NiLTasO1E+djXGpGpyUlYhwOlgBwuHORkId/7tqokt1JrPsYpwuXjJ6GDGsKGn0evFy+BbtbmzA7M1+9ECBiR9eiCSbyeU9JAhP5qzZUexgvAEgOgOsmzsOCnKJEpjjgPU5U2DhcDwCKAAPePjYgARIgARJIUgIUAJJ047lsEhgJBAZq/DcseRD+2p1wHX8VbAUzEkbgXvsy2nYsQdqsC+GYdFrC7STLvzwdKM8GpqenIxgMorGx4xm+nsrhiABDZTzKvOXZPckgL27+PbnDS52hEgAGay4iAmxqrMF/9m5VHg3ybJ0UuSGfkJaJ84smKw+H3rI3aGEE0qavVwD6OjxDtYfxOR5kPn257/c130T2eKgFAAoBCf/zxIokQAIkQAJJSoACQJJuPJdNAscygYEa/gfXGkXjp4/DPm4xLHmTOiFo2fg6gi37kXnCdT2iaV7zb5jSR8E+dlFC6Gw2G9LS0pTRL7f+8rO49be2tvbZvqdXAhIJB4g3HuUGW5736ymp22CEAKyo3YdHt6+Gw2juNWu+5AO4f8vn6inBwcwB0PVJwcGai2xKc8CHR7auVPsjwkZ8GEB/m67NQ8IFxENAXgkYn5rZX7NO3w/lHsYnLcy0puAHM06C/DmQcigCQG8vVGjzOZyQhK5zZ0jAQHaTdUmABEiABJKFAAWAZNlprpMERgiBQzf+OwA0LntCGfFdBYD+8IgXgDEtLyEBQLL8i8u/eABI8fv9ygtAXP8lwV9/RUIBRAiIfy1AEwHkM/EmEM+CeDGhr+zy8ePFCwB9PVfXVw4ArY/esubvamnEA6WfK4NaSm8CwOPb10CemevP6Iufc9e+Bmsun9fuwzM71ynjXZ49zOrhKcC+9i3erV7qFdhT8Z2pi3p8UrC3foZyD6s9rbh749LYHk115eDGyQt6DG/obb7xzysmmgSw68sHWt9aOIgkG7xp6kJIEsSeyqq6SvgjIRTaU5FmtqnnKeO9MsQjRDw4ZmTkqjwNFAH6+9eG35MACZAACSQbAQoAybbjXC8JHMME+jL+NTd9ndGMzMXXIhoNI+xtga1wJuo/ug/B5iqkz78U/pptsOSMQ+u2jxDxtcE5+TQY7JloWvmsqptx/DcQDfnRWvoe2nYsBaJhpM44H+H2JuhtqfBVbECwuRK2kvlIn/dl6PTGbkR7eu5Pkv9JUr9EBADpsKc+AoFA7NWAtrY2yP9aSdR4jL/57cto6+tpvHjDTwzHaybORbrZhtagH6/v3Yb1DdVYmFOE96vK+kwCqI1h1Ov7fIu+LwFgsOdiNRjxjYlz1bN4Eh8/kLKpaT8eLF0BXzikmklfXyiciMW5xXBZbBDXe8kpsL6xGp/U7MEFxZMxL6vgqOyhDKrlTtDCHdLNVpxXPAnHZReqpwnFm6HW24aVdRVY01CFb0yYi9FOV2y+8fvS09OIAzmbH1Xvwj92rldNZmTk4ZuT5sOk1+Pdyp3KyD8ht0R9917lTuVVcvqocdjvbcXmplqVs0HmKh4X8rLBfm8bTswbHZsnRYCBnGLWJQESIAESGOkEKACM9B3m+khghBDo/+Y/qm73LTkTkDJ2ofo5EvAg6+QblfHv278dqdPORsPSR2HOGgPnpFPRtnMpvOVrkHnKt+Hdtw4hdw3S5lwE97pXoLc4lDjgKV8DIIpgU6USFdJmXgB/3S64172MzJO/BaO9c/I7ufWXG3qDwdCNfCKu/PGNehIBwuFwN08CMX4+q92rbrBDkQjEkBMX9nGpmZ1uRyUj/5M71iqDTkpvt75S7/82LlWJ78QIlqfq5Ak4zRwWA/fPmz6F3PR3LeLi/a0pC1Dnbcf9pZ8rAUDGEYMu3qW+wefBvVs+Q2V7R0JEMYbPLZrYLbu+fBdvaEo8/s1Tj4/dVA/GXGQMYbekeo9KAthXkWfxMqw2nF0wAaeOGtstJ4Cwlb48oWCv3UgfIpBcNWF2bL1DvYcyOVnp2xXb8Vr5Vsjzib0VuUk/u3A8vlgyNbZeqS9JID+u3q2aSX6Em6cu6jFsIl6ccpjMyjOia3hERbsbd2/8VIlI8SX+1QU5S9vd9eqFCelzVEoqGv0e5NgcQDQKp9mC9lBQCS9y/tIsVuTaHChISUVhwUGhZYT8k8hlkAAJkAAJkMAhEaAAcEjY2IgESGAoCfRv/HfMxrNnFbx718A59SyEWmvRvmclnJNORyTQDnP2OGWsx4cAiDdAy5Z3kHniN+Gt2BATABqXPY6UsYtgzTv45nl8CECorR5SJ2PxNTA6smIoxM3f5XIp41/i/uV3yQWgFfEC6O0VgN54ipiQktIRmy3Gv3gRSEiBVjTX6Z7ai6F5zaS5mJiahT9sWIImf8/hB13dsru6s2t9x3sMiIH7fNkGyA28GOFiJM7PLsDXxs1SBti25jr8bcvy2G249CFu3ecUTuj2efzcpY48wxdf5NZXjM34Ej/nQ51L/DhiDG9p2g8JS3AfCF3o64wbdHpcOnYGThs1tls1mY/c8Et4gxirYizLXqSZLYqB3LJnx4UYHK091CbeHPDi3coyrK2vRJPfpxIgyvpcFivmZBWoPdPEG28oiLs2LlU37T2VVJOlW14IEXnu2tiRNFIrPYV9rGuoxkt7NqPG06aEp0npWd2EI629CEgiAojwIJ4M4i0gTGs8rRifloWylgYlgLUF/djV2oQZrlxs8TYhzWLDaSWTkGN3DuU/YRyLBEiABEiABIYNAQoAw2YrOBESIIGeCCRq/CsD2deqDHNzRgmcU06Hp3y1yvovrv0po49Td57iAZAyZoF6BaCTALB3LXxVm5F58o1o/Ey8B7zIWHSl8gSQIkkAjXaXegWgLwFA4vfFVV8MfSliwIsIoMXzRyIR5bof777f185r+QRETHC73fD5OuLqWQaPgBj/n9aU44VdG1Tsvri656V0NhA1d/iX9myBGKriKZCf4lT5AgaSLHDwZs2ehIAIEhJqcl7RJJXPoLLdrf6uiejgCQVQ4nCpkIA5WaOw012PdIsNudnZWLJ3hxICZF8nZuQokcZpthIqCZAACZAACYx4AhQARvwWc4EkcOwSGIjxr62yacVzMNhSkTrjPIRa65Qx71pwhcrgL88A+mq2QssTIG0alj0Goz0TwZYa5UbsmHAy7BNPQuNnTyLYVAGDLR3mjCLlIaAM+vmXwpIzHnUf3AOD1YmsU78Dvbnv7Ok9iQCSwE8TCfrbIfEoEKNGEv+xDC4BCZl4eNtKrK2vxphUF26bfoLyYOitxHtHSMLA701brG6hWY4OATHgxWND8gRoORvK25pViIi8UiAhKSIKFNjTlDdAlacVE1MzsSfkwcSMXCyv2oWzxkyB1WDC6PSBvdpwdFbMUUmABEiABEjg8AhQEXe3kwAAIABJREFUADg8fmxNAiRwBAkcigBwBKdzWF3Hu/JLR+IJMBAR4LAGZ+NeCUgeg79uXqZCFa6bOA8Lcor6pfVs2Xrldi5CgcS9T0rP7rcNKxwdAiICyMsAksNChADx2qjzefBuxQ5cMuM47GquV+Erx40qoQfA0dkijkoCJEACJDDEBCgADDFwDkcCJJAYgeFu/ItLvt1uh8lk6uTeLy76kuxP4v27FooAie39UNbq7xnBnuaiCQCZlhT8cNbJyLAczPMwlHPnWIkTEBd/8fYwGwxYWlOu8hzISwKVCGJF9R7cPO+UxDtjTRIgARIgARI4hglQADiGN49TJ4GRSmA4G//iji/Z+a1Wa8zw77oPfcX59yQCxOcEkFcE9Hp97LlAX1sQTZUeGIx6uApSYLIefF0g4AkhEo7C6jSN1KNwxNelCQCJ3uaLp4C8kLCntQkn5Y3GVRPmHPE5JjJAMFIHX6QcTuP8RKqzzgECkrCxIurH8YVjIYkJWUiABEiABEhgpBOgADDSd5jrI4FjjIBm/Ae8YZis+l6N7KOxLDHO09LSVHb/RIrX61VZ++O9AbSkftKXVuR7EQFEOJAkglq2/2AwCDHy63a3KiM/FIggZ5wT7hovzClGGIw6xSfoj6gEh/t3tCB7rBNmqxF+TwhWhwl+T1D9GS8cJDL3ZKmjhQCIISiJ5C4aPbXPpYvrv7xIkGq2qPh/SRp4uCUQqYI3vB0WfTEi8CIYaYDTtAg13ofhMp+GULQFBp1DnaNwtBUGnR3BaD0AHVIM0+ALl6lzoIcDep0ZwUg9HKb5aA+thUGXihTDlINnDWE0+F9CS2gZsi2XwWlceLjTHxHtR40aNSLWwUWQAAmQAAmQQH8EKAD0R4jfkwAJDAmBrrf+VVuaYbQYEAlHkFHkgNl28OZ7SCbUZRAx2OX2XgwtcfMXg12S8okYIM/0iUdAT8KAhAOICBBfehIBtO/lBQGpryX8C/nDqNjUJPkJMXpeJur3tEGvF6NfBBIDvO4g3Pu9KJiaDm9rEM5MC/asaYA9wwKr3ahEg/wp6TCa9bEpbHqnEp8+tbMbRp1eh/R8GxZcOhaj52SKfXnMFWGwbUkNPE1+LL5yfL/zl0CNh7euxMq6ChXTf+OUBZjuyu2x3YrafXh65zr1XV/1+h00rkIgUoM6/z9g0udAB5My7uUzp3EB2sMbO4z9SB10MKiXB2yGcQhFWxGNBhCF/A+Eo82wGSYrESES9cFunK5EgHC0RbXLtV4XG7HC+ye0h+RJRelrIopSfqTqHI3yWe1ePL5tjVqXViR5nzyvuDi3ZMinRBFgyJFzQBIgARIggaNAgALAUYDOIUmABDoT6Gr8h0MR7FpRj+zRDrQ3B5Qxlz85XRm9abk26A1Da5mKYe9yuZRrfktLS8w9v+s+yu295AWQelqRW1vJ9i/t4ovWp+QQ0Irf71fGv3gAaMXXGkTNjhbY083wt4eQmmODe78H2WOcaK31weP2w5Ftg7vGA6NJD2e2Dft3tqBoZgbaGnwIeEMomp7RzZhvrfPh1d+sx9TT8zHrvCIlKjRVebDk0W1oqfPhwjtnIX1U368bDLdz7HUH1JqaqzyYesYonHTNhISmKLf/8hLA5sZaGPV6zMzIwxkF41RmeSk7WxpU0r+9bc3ItTlw7cR5GO10JdR3f5XC0Tbs9z0Bp2k+QpEWRNCmPAAcxjloUzf4TkQRhMM4F+7gEvV5KOJGIFIBs34UoDPAF94Ju2EOWkOfIcU4DYFwDXQ6MeqjcBjnI8UwWU0jijD2eX6rhAIpOhiRabkImeYv9jfNhL8XAaI1tAL+SLlqY9GXKDFDr+v5ib3NTfvxUfVu3DRloUrE+Mi2VSqr/+0zToTNmHhoyw53vRJnxCsj09r93L5TsQNNAS8uGzuzz7VQBEh4q1mRBEiABEjgGCVAAeAY3ThOmwRGCoGe4v2bqz3K2JWLQbm5dmZbEQ5HUb2lWbnCh8MRZQCLa/tQFIn5l1v++Fj93sbtKUxADPqmpibI7X58Ea8B8SoQwUC8CqROT8kD49vUlrUgLTdFhQXkTkg9ZNd+zViedsYoTD+7IDbE3nUNePOuTTjvv2egaMax97ydeEy8e88WOLKsCQsAHcYxIOEAb1dsR1lLI9qCcrsehUGnh9NkxuT0HJw+aixKnK6j7hjRFHgHEXiQab5owMe/JfgZ9vsfU54CUsTzoMD2fVj0B8/AgDs90KAp8BYaAq8gHG3v1IUY/6nGxci2XN5NCJAs/Z/U7MG3pixQbT6q3oUd7gZcP/m4QeUsuR4qPS39CgAyB4oAh3oC2I4ESIAESOBYIEAB4FjYJc6RBEYogd6S/YlLuyS9c2RalAt7U0U7ytc1IGdsKgwmHTIK7aja6kZqjhXeliByxjqPWCI8uanPyOgwhOvq6vo10KVe19v93rwARFgQjwG5+U/E+Je+xcBtrvbCmWWFxZFYLoKejk9vAsCuFXVY8c/duODOWYr/sVbkvLx37xYVApGoB8CxtsbW0OcIRz1IN512SFOv9t2PluDyA7KHDqmmRci33nRIfWmNxPiv87+owhLM+gLkWq9WuQckDKEx8DbcwQ+g16Ug13KtClHQiggAS2p246tjZmCruw5VnlacXzQJEgpQ52vHk9vXYLu7AWlmC66bNB/jUjPwcnkpPqnerTwGpGRZUxCMRGDU6dWrDIFIGH8v/RxV7a3IsNpUtv8Xd21Sgo683HDLtOPxxr5tWFNfBZNej8vHzcR+bxve3LcdszLzUdHuxnkTZuCyqUyoeFiHgo1JgARIgASGJQEKAMNyWzgpEhj5BA4l078Yv+LeHvJHEA5G4MyxQm/UIxyIoGW/FxlFdiUO9HR1KNn7zWazSrQnBneiRW7+JfGf3N43NDQk2gxazgAZV4q0r6+XxG0dRQx/CRmQRH+NjY0JCQsJD55AxW4CQBRorGzH0id2Yt5FxSiYdtDFvb0pgJUv7kbZ8lrV87hFOVh42VjYUjsSE655uRwb365AOBRVOQRO//YUZI3uSFq3Z3UDPn9ul8pTIOEbi64YF8svEN+vvGYwYXEuFl7e0a/8XrPNjVUv7cG0Mwqw4a0KFc7wxR/Pgi3NjKAvjA1vVkDyGchLCZL88IybpiAtz4ZPHt+h5jn2uCx89PB2tDf6MWpKOk6+boIKoRjK8vyuDXi/sgxXT5iDE/NGK0+DJ7avwfjUDPX70SiecCmqvH9TxrkUvc6CHMvXkWY69ZCm449UotJzl0pMaNEXoijlTpV8ML54wzshwkMk6kG25WtIM52svtY8ACamZWF57V5lnDtNlhin2Zn5kP8/r92nDPa5WaOwqq4C35x8HLY210Fc+2+etggSxvGPnetx/eT5ypCXfA4XFHeEPkiRfUgxmHBhyRS8Vl4Kq9GEMwvGY3dLI14q34JvT1mA/+zdqoSEr4+frf4JoSfAIR0HNiIBEiABEhjmBCgADPMN4vRIYCQSOBTjvysHjzuAvesaITHykuRODFr5ObPYrsIGXAX2WJOuxnhPifl64yxGusPhUIZ6vAGfyL5oRr64+EsYgBj60o8UmZOEAEhugP7c/hMZa6B1NAFgyqn5aG/yY9O7lTj1+knKuI/PsdC4rx1v/3kTFn1tnEpCGPCE8dkzZZCEgSddOwGrXyqHOcWAGV8oVFPY+lG1EmYKprrw+fO71IsFp94wSXkrVG5uxieP7cCZt0xRIRzr/rMP4xZmK2+GytJmdXM/4wsFmPulEmXYS6JC2ctTbpiE4pkZ2Ph2JWaeW4iWWi+WP7sLx399HDIK7CokZNPblSienaH2XQQASZZ48jcnIrPQDnetV4UF5E1IxYlXTzis5IYSn/7g1pW4ZuJcZFsPnrG++P+9dAWmuXKUwS83zaXNtTglf2w3napr3y/t2YxqTyu+M3XRQLe33/oiAIgngVZ6M9z77QhAvf9faAy8prIKZFou7jWngBZ+IMkO8603wG6cHRMAJKni82Ub0OD34MbJx6lb/Ls2LFW38VIkFEOMfxEK1jdUqySMIgAs21+OGycvUPH9mgBQ523H6/u2odbbpm78Lx03Ex9X70JBSqrag79sWgbJPSBFB53yKhARQQQArY62booAiZwA1iEBEiABEjiWCFAAOJZ2i3MlgRFAYDCMfw1DW4MfjfvaYHdZ1LN3OeNSITHsIgjYnAfzA0icvdzka6WrMd4XVq2t9jTfQLwHpF8JHxBD/1DbJ7Llle0tKvGZ3HomWuI9ACaelIcP7i+FPL34hdumwWI/2I8Y8SICnPXdqepVBin7NjZi+T924YIfz8Kqf+1R3hjzLi5RIQPywoEUMfz/87v1ygjXcglo8fklczJVkr74on2XmmvDCVd1ZO+XcZY+vgMX/GiWEgmkiGeAiAiuwhTMPKdDdOhaNA+A+BCANa+Uq2cS49eRKKv4eu2hAB7eugpXjJ+VsAAgt89dDcuexj6Uvg9lDdJG8gjU+Z9DFB1u9GIKH2ooQJ3/WTQG3lTx/eLin2o6vsdpSRLC8vafq6cOR1m/C6thtDLEP5YkgFMXoS3oxz2bP8PC7CKckj8GD25doVzyj88phv7AuWoN+lWiwNKmOmRabbh+0nEYm5qBGm+bcvsXsUQTZiLRKB4o/Rzzswqwu60JqSYrzi2aqIQCh8msfjbpD76A8GzZevX7V8YcDFGQhVAEONRTxnYkQAIkQALDkQAFgOG4K5wTCYxQAoNp/AsiMWJDEgpwwDgMeEKo3uaGGJjxRYu114xTeWJPbuO1p/b6wh0vHgzEc0DrU7wAZHwJPZAM/4kKCJJxXgwYiYX2hoPItjpQ5WnBaIcLu1sbkZfiVLejTX4vxjoz4LKmoMbTCrPeoN6o94aCaAn4MSY1o8dkal1DACTx4uu/34Ax87PUbb/mBSDG9Jb3qzohklt5CRE47VuTVQjAxrcqsGd1Pdoa/coDQ8IDRET4z+82KK+M+CJijdzcy81/a70POz7dj73rG1UIh+RzEONfS0ooAsCyp8tibv/SjyYUyCsH8ckL48foSQAQj4J9Gxp7FQDENf+DyjK8trcU3lAIC3OKVGy4GO8raitU92L0L6neg/K2JvX7hcWT4TBZ8Er5FtVmTlY+vjlpvrqtfr+qDK/v3ar2I8tqx+LcYhXTLu7p0u6Ckil4tbwU71bsUG7nZxWMxzZ3fazvOZn5WNdQo269JUGexLu/uW+beo0gHI3i4tFT1Thdx443aPs617X+f6Ap8PaBPACaBGBGtuUyuMxnDehfIE0A0EGPdPOZyLFc2WN78QAQ0UGSAYpIILf3T2xfq2Lzix3pKvO/JOp7ZOsq9QrDlPQc9TqDxPKLwS7PA8pnYqhfMmZazNBv8Hnwhw1L1N+FQnsaSpzp+LSmXPFZkFOIK8fPViEEz5VtwPSMXJUI8Ikda5SIYDEYcFbhBIQiYbU3UmTsrq8FUAQY0JFgZRIgARIggWFMgALAMN4cTo0ERhKBwTb+e2IjN7x6o065l8cXSconcfxaDoDW1laIMZ9I0UIARDwQI17ayrN+iRYt07+0TTSJ4HZ3vbrxzLc58U7lDvUu/ar6SuSnOJFrdSAYjcSMHaNeh+3N9UgxmZFlScG+djeKHWnwhEKo8bZiXlZBjzfVPSUBLF/bgA8f3IpTb5iM0XM7RBRxwxdx4OzvTev3xQG5nZdcAFVbmjH/y6PVawKnXj8RxbM7CzLSb8PeNrx3bynmXzIa+VPS1BOG799Xqp4vjBcAljyyXSUklNh+KfJE5Af3b1X7fNqNk7s9CSlz+PjhbcpbId4DoD8BQHvq76oJc9Q4cnMsxqa468utshjyUsSIf3jrSnxrykJkWA7mEyhva8ZTO9YqY335/r1oDwXx5THTILf6YtCKoCDu55o3wOT0bDy2fbVKbCdu6j31HZ+5/oVdG1Vs/BcKJ+Dzun0qbGRxbolqFz92ImEJYojX+p+CPEHYtZj02bHb+UTPeFtoDWp8D6ns/wadvVOMf3wftf6nEY62HlbCQRFCHtq6Ehsba1TX4sIvbK+bNC/R6R5yPYoAh4yODUmABEiABIYRAQoAw2gzOBUSGKkEhsL4F3ZiFEUj6GYUHg7XrvkDBurKb7PZlPggsf+JJhHc1lynbkJnZOSpG9/TRo1VN5pyGyxZ0iVWXAzSIkc6WgI+VLa7kWWzIxgOKxd8eatebv/rfe2YmZmHUSmdE7IJj9Y6H179zXpMPjkP8y4qUXHxYjwvf7YMZSvqcO7tM5BV4lBJF9+6axOmnTVKxfnHhwfIbfzql8uVO78z04qgP4zP/lGmEu1JrL4Y7/JcoYQB5IxzxsIDZHy53V/y6A5ccMdMFTqwY1ktVr+0B1NOy1c5AKRIOMeHf9+GC+6cicwSR2wb5aWC9+8vxfyLR2PaWQUw2w66cUtywHf+ull5hZx87cRYvL8IAPKSRG9ChhjbT+5YGxsj1WzFVeNno7S5DvLGvJQvFE3EGKcrFmueYjQrY19EmnqfBxa9AXfMPgX/3r0ZJ+WNxlRXjmoXHwKg/SxG69sVO5QhK/Hu8vvcrAI8eyCRnd1oRrwAIIKE9DnNlav6FI+FnsbuSwAQF/wG/0toCr6NSLT3RJg2w0QUpfwIOhzk2t/fITHumwPvQ8bQwag8AcSboL8+JBFha2glTLpcJR5YDWP6HOqZneuQYUnBOUUT1d/3dyt3qtv78+MS/vU310P9ngLAoZJjOxIgARIggeFEgALAcNoNzoUERiABzfiXjO9t9T64ClKUoWmNi9GXZWvfy9v2Q1nERV/yA0gyvt7c810uF8SQ18pARAAt/EA8B9raut+4DuVatbG0BHva7+mjUmJu9uKy/+ZdG5Xrvrjyj12QrWLnlz9XhtqyVtVEMvyLkS6J/j59agd2rayHhF9YHSZ18y9GvIQQqBcCXilXiQHFvV+y+0uSQWlrMOmx5JFtqm3B1HQsvmo8lv+jTIUDiKDgGpWivA+0Ip/FbvSjwJ61Daq+vC5gTjFi2pmj1Lhv/HEjmqs6vDuKZ2XEXP5lHitf3IMUl1l5FEj/8WVDY42KRb9qwmykm7u/FLCkejfEM+NLo6fisW2rccPk4xCORvDottW4bNxMSOI5eVrupqkLlQAg+Rjkc8lOLx4D4op+av5Y5b4u3h3xLuaSCV9EhK+OmY5ndq5XfbssNnxUvQvrG2pw6/TFkESCEgoiIQbiCSDiTk9j9yYABCJVqPE9AsnG3yEf9F7EaE83n44cy1UDOp71Slx444C4oIMICfnWGyFeBb2VhsCraPC/rHIROIxzUWC7rc8xxZVfvCEkF4AwXpBdiK+MnTGg/BfxA4iHjngIeb1elaeja4mGQtDJSx4HchBQBBjQkWBlEiABEiCBYUiAAsAw3BROiQRGCgHN+BeDX26CJWlf0YyO5+WC/ogyRMRobKrywOowonZXK4pnZaK1zqtukeW5P0nuJ3UMZp1KUifx576WIMxWIwL+EEwWQzcxIVF+cluemZmpQgPkhr6pqanHvABdvQCkf3HpF4O+L6Neayd1e+s70bmy3pElICaxFpMvMfbion9CXgke37ZaxeiPsjuV27/TZMZfNy1T2fyvnThPGf3ilfGlkilYtn+vijsXEUHc+yWD/8yMPKSZrUpcmJGRi42NHdnnv1gyRXl3iCEroQTXTJyHIkdarO9T8sbgrYodKj5eYtLlLfsHS1dCckO4LFZcPm6WygnQdezbZ57YzRhuCryFhsArykU/0aLDoeUDkNv8Wt/TCEU78iSY9bnIt96sEv51LcFIHSq8f0IgUg2TLhOjbLf2WC/ROfdVTwx9eY1D/s6LwS/Pc4roJ3/35e+p/P3sWgIbNiPq9cGQkwVDfh50VouqQhFgMHaEfZAACZAACRwtAhQAjhZ5jksCI5xAvPG/b30jssc5UbPdrd6C97qD6uZ21JQ0tOz3oWC6C/72oErgp9frkDcxTd06tzf71e2w3qBXz85Vb2vGqMnpqNraDEeGRd0qy02z3FIfSomP75f2gUBAJerrKTlg17raeOI1ICJAV+8BMTjk9l+MjoHmDTiUtbANCfRkYNf4HoYnvLXfW/+e6Jn0OSiwfR8WfUGnr+X5wNbgKuRZv6ky/3cznCNVqPLeB39kr/rKahiLQtt/waDr7N1T738RjYHXVZ0M8/nIsnzlsDfRZDIpbx0x8qVImIDc7Mv/YuiLACC3/WL4azf+0kaSgnZbx5r1ME2ZhMDaDTAUF8KQkw2dueN1EYoAh71V7IAESIAESOAoEaAAcJTAc1gSGMkE4mP+5fb//7P3HtB1lde28Dy9qPdu2XLvBbCNCy0ESKEl9BAIpBAgvd7333df7h3589+SkHcTCCSkGBLCDRBaCgmQAAHjBu69V8nq/fT2j7mOt7R1tE+T5P6tMTws6Xxtz72PdNZca821b02rtOpjCQD7tnt7Asgtc6G7ySNRfTr5LNamg2+xmFFQ5ZLWckzt7mv1w13sEPX31v29qJ9Xgpb9vSgZlwtvVwDlk/IlQyBbM4rqcw068nQG6DgkWjISgOPoTDDST6PTzwgj1yA5QAJgNBaKRrC+vQnrWo9KBLgvFJTIMI0RZyqk1+Tki2jdBaXVojo/GuPK3QGf1L5TfPBQX5eknk8tHBnRMpqzZDM3EAmLCOJ7bcewqeO4pId/PKGlWzbrnUljY5Ew/M07YTJb4ayanvZo3aE30B54XkT3RmpWUxFqJCrfMLAEhQMbfT+UtP4q5/1Jl/ZHDqHJ/zAY5acmAJX/i+xXwRvZeUIwsB+xWEg0A1j3X+v6JiymQZ2HdGemI6859CTb+N7jP/5Mc/r5Pd+HNGb40NHna5xLkk9L/WcJEN+nJAD1FgsEET5yFCa7A4G178NcUgTnsothcthlmCIB0t0l9bpCQCGgEFAInIkIKALgTLwr6kwKgbMcgVMl+pcIEz/Q00mnwn+qdnt0AIqLiwdS/+kYaC0CuWYqEoDOQm5u7kCEMdmtGknHgMS16Pj/+chuvNG0H4FIBNOLyiQVfGpBKRwWq1AAbb5+aXHGFPPeE3XRD85YPCpn/dEda8SB1ox73T990YCo3Zn4eK5uPYIndm8YIEZ4RqN2bmfi2RPPFA35EWjdC1fNbESDPvibtsFWPA6efSup1Ijc6VfCmlNseCl0uCnI5wlvEed6ZGaC3VwlIn651nhXBM1Ys8/2gVXOzyLHOi/l8jxHV/A1GVNs/5B0B6DxXI2+h+AJb5PvSTBUOu+Fwzwu6Xp8j1Kvg448HX4SbnTYGe2nU8+f833PrBvtvczX+TuBr5EI4M85Tyvb4ViNqOMYw+4ekQj8q9+DY8EcRD0+RI43wzZjKkwnMgwUCTCyJ0zNUggoBBQCCoHTh4AiAE4f9mpnhcA5icDpcv4JJh1zEgCM7qWquacjoREFrAOmU6+l62s3xe/3yxpGmQB0JDifjojmWGjz6GCQQGDU30hULNObznZzFH5jxJ+ib2xzpinAG61BsuDp/ZuxvbMF35p7yaizALgHBetYp342EAAaJtu7WvDYjrWirJ8tARCORqV2f317o6j9f2HmxaAa/6m3GPzNuxGLhBBo3oPcycsQ7DwCW0E1wt5O2AprDAmAntDbaA88h3CsZ8RHZu1/gW05yp13DlPwD0abccz3fYSjXSh1fFzS9lOZRgBQVLDEcSNK7NfJcGYBNPl+AnYAINEQjXmlJaHbOhMl9uvhskw2XLawsFDeW1o9P7/W3n/MuqHR6dfrcnCO5tyTLOC4bNp4yqLsLuLxIrBxC2yTGxDadxDOpYuUMOCInzI1USGgEFAIKAROJwKKADid6Ku9FQLnGAKn0/knlIzq0zmgGUXxGQ2koj9fo+OvNzoHWkRQ+zlrhakJYEQCnMxbR2G4H21bJc4/0/vpiDbkGUd89edY1XIYf2vcDwrBjYXjypZ1f2/cf1YRAGyh+JMda8B+8WcbAcA0f9+xzQh1N8JZMwvh7ngWhr10ghAAjorJsOaUDHv06Eg3+1fAE940qqi/0zIRlc5PpYzEtwZ+g+7gG7Cai6UEwGWZZPhWoENPssAfOYh4KcFXBwT+Gn3/jf7wBmn7V+n8LNyWGWgPvoC+0DrJFCiyX224Jkk3pvhr0X868yT7mG3D931Pz8iJj1Tv53DjcYT37EcsGoFt2hRYCgoQC/hhLi5SJMDJ/EWo1lYIKAQUAgqBk4KAIgBOCqxqUYXA+YfA6Xb+6QAw2qdFAnkHmBJMB56mOf9MJabT0NHRMSxCb0QC6Nc4FXeVaf1sG8c6dhNM+NiEmbi61jgimngetpNjKcDnZyyCaQwOyzZ0T+/bfFYRAMyc+M9N/5ByiGwJgDGAbERLMOW/f/dbsBVWwWSxI9zfDosjF+H+NthLG2Bx5sOaX264dm/oXbQFnh1Q3R/JAeiIF9quQonjumFR/8T1mL7fFngG3cG/wWLKk0yBPOtFw7bViAK+oG8p2BdeJ+0IozE/8m2LU+oIpLsWEgIkA/gePZkW8wcQae9A5HgLTDkuRDu7YaHzb7fBNimuj6BKAU7mHVBrKwQUAgoBhcBYIqAIgLFEU62lEDhPEcjU+Y/GYljTegSziirhDVPIDqhy5w2gxqhth98rgnYjMUbwmd6v1QAzcs90XzoIjPzT+afDQFIgmUaAVh6gJxJOZSYAnfjHdq4FBe3YHu4bc5aPSTr/SPBc2XwIv967UREAIwEvgznh3hb4Grci4u2Gu/4CBFr3SUTZZHXAPW4+zI7konh0oKnw3x9eP6qov9syDZXOz4ioXzbWH94oREAo2gKHpR6FtstgNZVKWj8FCP2R/bJcrvUiVLnuE2JBX/vPrIBq1xcM0/19kb1o8j0yQGqwLIFCgSwPyLHOyuaYYzeWZQChkLQFZAlA+NBhEQSMtLXDPnOa3DdFAowd3GolhYBCQCGgEDh5CCgC4ORhq1bZu6GeAAAgAElEQVRWCJwXCND5p2N/oK9TnPlgJILekB+ecEiU5KcVlsv/E/KL0eH3SIR6edUE+MMhlLtycczTg0p3Hv7euA8Ly+pgNZul5n1fbwcm5peg1dcPu9mCClfuwB6p0tsTSQCmB5MIYK0wI/9ME04lEMibdjpJgCf2bABT+WmziivwxZlLxiSaP5KHUREAI0HNeE6opxm+IxuQN/ODCLTsQ7ivDSaLFRF/n4j9+Zt2wFU7RyYni/ZrK9P5Zn09Bf9Ga3TM7eZqicYX2C4d1qov1fp06JmB0B16E8Foo0T1aWwN6DDXosh+DfKsCweW6Am9hdbAb0X9v9B+Jcoddxouz2vzhnejyvVZWE2F6Ai+DOobxGJhFNo/kHTeaLHIdH60rx8IBBHYtBXW2mpEPV4RCaRV1wxtmZjpmmqcQkAhoBBQCCgEThUCigA4VUirfRQC5ygCJABePbYXFpMJTosVTd4+zC2uZFc/+Z5t6hjVLnS4JKJ9sLcT80qrsam9CW6bHZ0BH5ZU1GNbZ7OozG9oa4TNYpGf7eluh8NikdZubqsNHQEfllbUyzqpLJEE4NhMnX9tXSMSQBMGZA9x7qGJDY7VrfWFQ3ho60qp/aeNVQo7CRqq5P+tcR9afR5QMJD3pcjhxCVVE3BZVYPcq0TLhABgyv3Lh3diZ1cr+k+0J3RZbZiYX4xrx00XMT29MbOh2deHLR3NWNt2FFXufOkw8IfDO4Uc8oSDcpb5JdW4deIcue/MDPn9ga1Y13ZMvubryyrH47r66cPOnVgCcEvDHGxsb8LLh3eg2dsvXQJIMC2rrMeH6qYOzM+09SH1Gf56bC82tDei0++T9ViqUWB3yDP7kXFTYTPHW8/pjWr+vdtegatmDoLtB5A77XJ4DqyV9H6+Vxzlk2G2u1M+SnSwWwK/Rl9o9Sii/sm3iJMBVaLuX2i7AjZz6Vg92pIZcMz3A7A9oN1cgVrXt7LKOugO/R1tgd8JmcfuBEX2DxqejVkR/sgBmE2uEwTE8PKEsbioaE8vYtQf6O5F+PBR2KdPASxmWMrLVCbAWACs1lAIKAQUAgqBk4aAIgBOGrRqYYXAuY+AlvpP59JmsqA2t0Ci/U3eXpQ43PCxL3t/N4odbrhtNvQHA+gK+sX52tDehOqcfJhhEqeuO+iTiD8dSdqc4kpxBlkSwJT+SncuPKGQjF1cXpcW3IKCAonka8bUfwr/MZ0/UzMiErgOz0NHhNkEJAXGytr9HvzX5rfRHYyvedfk+eLojsaaff14bMcacX7nllSKg2o1WfDm8QNY3XJEyABmVzw482JUuoamnKciAOgw/+HwDrx2bB9yrDZ8eNxU6VJwtL8HLx3aDu5LkoH6BdePnyFZDPryBu2aFpXXSYYHNQ/oOFO9nyQBrT63EPdMvQArdm9Aq78fVpNZ7j/PTJtbUoXPTbtoiMOtJwDYMrHA7hRyIRKLDoOR639l9lIRTMyk9SGf0e9vfgd2iwVfmHExSpxuyWD57b5N2N/bKUQA8SUxobdYOIBA2wFR7g92HILZkYewpx2u2rmwuAoyur1xhf/nR1Xrbza5YTeXIxztQTTmQRRD+97rD0IywGouQa51AYpsV42aDOgM/lnOD0RRZP8wyhy3ZHTd2iBmGxz2fAeB6BEpGxjn/pdh8xO7C9S6vpEVyZDVgdgcwONFcOdumNiBwGSGpa4alpJilQWQLZBqvEJAIaAQUAicUgQUAXBK4VabKQTOLQQyrf0/HVfNmn+K+uktXf2/0TkpLMg2gXpjWzE6/2w5lsxiMWDXoW44bBbkumxo6/Zh5sSh0fDEuXrnla+NlgDQdxOgM8yIul4ckAQAa/zpHOudYe1cqQgAtgd89sBW5Nns+PKspUN0G0jc/HjbKhzs6xIS4I5Jc7FcR2SQIHpoy0rwfOxycGXNJFxTOwVmU5wMogjils5m+Z7R/g/WTMaH6uKvkxx5eNsqyQohcfC56QuFLNJMj2Gp040cqwO3TZyDhhMlKIzea8QH17t7ygJcXD7Yfz5V60OSUT/Y+o44+Po5XQEfHtr6jmRXjMstxNdnLwOzIAac12gYvVv/AmflNATa9sE9YZFhGz+jZ4lp/kyb94Q3jyLqTxyHK/yHou3wRraJIr8vsg+RmIdurcExTOJI51jmoMB2yYCafzbva035P94R4MtwWuLieQMYIYK+0JqB7gB8neSDxRTXA9ETAA5zPcbnfHfY9mwt2BdeC7PJgXLHJ1Bgu2zYGGYitAaeltaDpY6bUnY8yOT6wscaJQvAPmMqIq3tUg5ga6hXJEAm4KkxCgGFgEJAIXBaEFAEwGmBXW2qEDj7ETiTnX+2CqPjzig9NQCYsq9ZtiQAo/1sL8g1aXT6KSLI9P9Utv9YH9q7/GiozZPI8I6DXVg4swwtnT7UlLnR1O5DWZETLsdgunhiBsBoSwBeOrQDrxzdLRFutgaszRkabWbf+4e3r8LO7jY5480Ns8QZ1ywZAcBz/mDLOwPlG5+asmAYFHTgH9+5TiL61IagmCFT72l6J31BaTXumz60awGj6iQISCRMLijFV2ctFW0IzTZ2NOHnu94Dz59IkujXpjP+5VlLBvbV5rO14XMHt4p2BckDtlnUbKSdDx7ZvlpIi3ybA9+edynKnIPZJ+LARsKIBr2wuCh6mVmPBorpMWoeifWN+BcGo/5FtqszUvin+B4j9d7IjoF6/uEbm6QuP8c6F8X2a0Q/IBNr8T8hWgHMLCh13Czt/gbek7FeHPf/DJ7wNvkRHXjAjFgsKAQAiQC3dSpa/L8WLPh9jesrMpZrxmIBABZ0BF8QEiPXOh/Vri8ZdjSgcGFn8BWhFNyWmahzfzuT46ccww4Bwfc2wjZ7Bsx5uTC5XTDZbKoUYNTIqgUUAgoBhYBC4GQgoAiAk4GqWlMhcB4gcKYRAGwDSJX/vr4+qc/X+oLTYdc78Lw12eoBsN1Ybm4uGPnPxPnnHnuP9CIQiiAajaGsyIUdB7rQ0x9CdZlbiIl+bwiLZpcjP2cwUpyoATAaEUD9WnT8SQAYiSdqDi/PnOgMJyMAKFL45J6NUv+eLEvBEwpKtLzR0ytR/AdnLMbUwrjSfLpWffq5LCugE6+3A72d+PH2VfCGQykJgGQESk/QLwRGi69fSBE9NpnoHujPwnKFdr8XLxzajq0pCIBsfiUwzb3F/6RE5Y0j8pmsZpLoNoX0+H82xih5e+D36AmtQixFmQAd9SLbh1HquDHt8lyTEXpvZBdMMMNqLhaBQNbzMyLfHXxdrjXPtgSVzk8PdA3whrejNxzPDGDUngKDFY57kG+LkzYUROwIvgh/hMKZMWlNWO16QJx7I+sKvi7dC2IIjboNoX79aFc3Iu1dAMtXLBaY7DZY6+sUCZD2yVADFAIKAYWAQuBUI6AIgFONuNpPIXCWI3CmOf6MzNPhp/Ovtf1jrb/eEqP4fI3OfFdXV9pIviYGSNIgU+ef6+8+1INeTwiBYAR1lTnYdbgHkXAMC6aVIBSJwuMLwx+IYN7U4iFn1XcBGE0bQL2TnYoA0NflJzrbyZzhZw5sAaPotFRlCj/atgrbu9gmzipCfxR5pKUlAMJByQBgJoARAaCfnyoDIBkBwCT3H217VzQJElP20xEA1B9Y23oUq1uPilgjsxBYBsFSh45AvIXlN2YvR45tMOsk07c809w7An9Ad+i1E+n4mc4cOi7umDPqf6NhFDzTVUlENPufONHSz6g0gLkMFuTblqLCeU9Ge8XLDfZIW78cy1xEYv045vsvBKPNScUBOafZ//MT0f3B6L92Hewu0OJ/6gRZYYLdXIkS+7XIty0zvFSuF451Id+6VAiFsbLI8RZEWRq0cw+cF12A4PadsM+egboLh2fIjNWeah2FgEJAIaAQUAhki4AiALJFTI1XCJzHCJxpzj+j8vxn1qWHJ0vxt1qtUhagLwdIRgLQ6ec4EgTMHmALwUzIgrF4NPSp80zL/9iEmSKkl63pneRUTuloCQDW97OLgJGdqQQAz6qd7YLSGtw3fbBVXSoCYFd3m5QesNsBBRU/Om6aZBBQS0AjRVKRLanuIZ3t476fi8jd6KL+Nahw3guXZbCUI9tnRz+epESLf4W0++PXRpYtCaBfIxBtRKP3IYRi7ci1zkON62tDtuCejb6HpDyA5QDVrgfhtgyKLMYJhO/DHzkIm6kUxY6Poiv4GkJCKNSgynVf1hkQo8ErfKwJZrsdga3bYa2sgLmoQHQB6i9dPppl1VyFgEJAIaAQUAiMGQKKABgzKNVCCoFzH4EziQDQ0vIZ3afR8WcGAJ11rT1fYp2+EQmQWNPP9UpKSmTN9vb2U35TGVF+fNc6bOo4LnsXOVz40swlQ0T2MjmUvgQgmQYA19ETAIkR80xKANj6zkgDQO9k59ud+Oac5dJtgDaWGQBX1U7GTRNmDUCSbm0O1EoMjnv7hokAJrtmihP+cOtKHOrrgpFuwWgIgK7gX9EefElS3EdqJthRYFuOcuedGUXis92nNfAbdAffSEkCFNqvQLnjk9kuDU0g0GLKlflaej8X6g2tRktgBaKxAApsl6LSee+Q9TuCf0BH4CUhTYrtHxFhv/i8lZIxEIwehz96AHnWxSiwLRsQFcz6kFlMkHKAljaYHA6Ejx6D85IlqhQgC/zUUIWAQkAhoBA4uQgoAuDk4qtWVwicMwjEnf8YfMe2onfbXxDui7frsxfVoWDeDbCXjq5dXTZAsb6f0XxG/unkM+Vfa8fH6D2zAtjuL7EUgHuQBGCHAJYMaKap+pNE4LosKwgEAujo6MjmWGM2Vq/ez0UZwX9gxuJhwnJGG1LYjqr+bKmniQCmyiR47dhe/P7gNritNhHDm5QfJz9oyQTx9CKAbB34tTnLUGgf2nFBX2d/UVktPjPtogHpu3ROejoNgFTz063N62ILyl/tfh8T8orwpVlLhrQRTHbNemFCo6yHkRIA7G3PiHUMqUUlkz9cTHmvQrnjTuRYB4mQMXsYTyzESHyT72GpuU+WoUAHntkHedYLs9qenQ6a/b8Y0AewmcthNrkQifYgHOsW0oHR/Rr31+Ew1wysTV2Bo97/QCB6DA5zLerc/zTMwY/G/GgL/A96Qu/IOhQwrHDeLUKCJ9PCB4+I808z2e2wjq9D3YL5J3NLtbZCQCGgEFAIKAQyQkARABnBpAYpBM5vBLTIf9/21+A5sAYF82+AqybubPiP74S/aTsKL7w5Y3Xz0aKptfijk866fDru2ZgRCcD5zCDQMgpIIDDt/3QZHdmf7VwndeY0Kuiznd2FZbVJNeRJHDy5ZwMWldeBTrfWto7/G2UScDyj2k2ePjD6f3PD7CFra05tYg0/z/OHwzvx5yO75WxGczWl/QK7c1gGg95JT1fjn+71xKyFZl8/vr/5bWkxyNZ/n5++CIX2wTpv7v3ojjVSs8/U/0S1/mTXrBcevLy6AbdPnCvXTsLl70378cfDO6WFYTYlAK2Bp9Ad/PuI2/uZYJWof5nj9jGtZU/2zNNRP+b7gUTVk5nTMh61rm+MKNLO2nxvZCdsphK4LFPBrgQkSIAoCu1XCsmhNwoVsmsBlQjKHLehyH6V4bH0GgEuyxTUuf/XScmSGLI5O5D0exDavReO+XMQWP0ebHNnoXbqlNP1K0XtqxBQCCgEFAIKAUFAEQDqQVAIKARSIqA5/6HuJnSs/CUK5l0PV+2c04YaI/esy6ez3tnZmVbEL9lBtVaBLBlItGxbBZ4sMOhQ0tF++/hBaadHozM7o6gC0wrLMD6vCIFICHt7OrC5sxn7ejpQ7soRh7vE6ZbxJBAe27lWyACWAjBlfn5pNZo8vXjp0HZ0BHy4qnYSrqufMcT5p2O7Ys96EbxjjfsdE+diedWEgTF8nZkDmhjgtMJSfLhuKnJtDrx5/ABWtxxBqdON+2csBrME9EZhQJIbvL6J+cX48qyl0ilAM72zbdTKT//6vJIqcfJ5RppW0kCxPp7RbrZgQn6xrM/9jvX34OKKcbhx/IwhkX/OTXXNJBTYOYBlAyRT2NWAaz+1b5OQM3aLRa6ZbQC/MnvpsJaLic8I0/7bAr9PqbKf+rkyocB2iSjmj9bYbYCq+Pra+mRrMluBTnmyjAXqAehT8fXrUBRzz+EezGgohNs5eL+N9mJt/1HvvyMQPWooDqjXDkjn1FMjwBPeCospB5XOz5706P/A9cRioCZA+MgxmPPzENq1B3XXfQTOCfWjvWVqvkJAIaAQUAgoBEaMgCIARgydmqgQOD8Q0AgA75EN6N/xOkouewAWJ3uZD7Vo0Ifu9c/B37gVMFuRP/Mq9O1+C2abE+76C9C3828wO/JQtOgO2IvrZazvyAZZpPCi2+CsnIrONU8h2LYfMJngnrAYBXOvg0nnGHIs0/tZ/+/xeAxT/LO5KywlYAcBZgRolm2LwGz2G+lYtpqjI7627RgaPT3whcPSgo/G6Dy7BUzML8ElleNRn1c0LEOAju9fju7Guy1H0BcMyFySAVMLS3FD/QxUuofeT0bINQ2CxDMnqu7v7+3Ecwe24qinB3S6GVkvc+Xg8qoGXFo1YcAx5zp6vYHEdetzi3Bd/TQR2eN5E00fWTdaR8sUILnATgrUJdje1QrW9HM9nmtSQQk+MXHusOvlXplcM0sHnt6/Gb1BP1hWUex04WPjZ0pWxmMJmBllLmjXxCg3W+IxhX00Rme70P6BYZHxxDVb/L+CyzIdNnMJQtF2uKxT4A1vA2CWKDvb8ZlNLImxIhg9BqelAcwu4Dmd5gZR7NdM75gnO7vdXIFa17dgM8fbPtJ2HerBwcY+2KxmjKvMwZT6AkQiMfiDEeS4jMkACiK2BZ4VgT+q+hfZrxlY77j/MfSG1sBssqPc8QkU2C4zPE5feB2a/b8ESwHybYtR5bx/yLhgtEkEDqPww2YqF/0Big2OpWkkgGPhAvhffwsTPnErzE7HWG6h1lIIKAQUAgoBhUDGCCgCIGOo1ECFwPmHgF70jwRA75Y/o/TyB2HNGdq6jsj0bn8VZqsDuVMvRbDjMHq3viIOfPfGF1G44OOw5pWjc9UKWPMr4ayajr5df0fJ0ntgssTbpXWtexq2/CqZH+5rR+fqJ5E79XK4xw+tJ2b6Px13pv4zTX+0xpR/6gaQBKAWgNfrlewCGh20ruCr6A9vQSjWhmiM+8Vfo/NlMtmlppgOUq51vrQ1S9VWjMvuONiN5147iEPH+2Wd6eMLcMeHJkqrQGXnPgJ6Vftsr9ZqKhYnnhH7wefQKqnvTIE3snhrwZfEGWeKPZ9XOvFWc4G0y4vFovI0R8HnPgKruVgcbhPMcFhqYYYb+bYlQ5ZuDTwt74tkWgB8b5Q4rkeJ/YaBeWx5uW57G7z+iBBUfN6bO3yIRGO4cmE1Ob+kRiKANfwl9utBnQF/5BAaff9XWvmx20Gd+58NU/r1WFtNRah2fQEuy2BHjbbAM+gKvi77UkcBiCAU64DbMgPljjuGEBjZ3qvE8bFgCP4334Z9/lxYykuVKOBoAVXzFQIKAYWAQmDECCgCYMTQqYkKgXMbgUTFfykBeOdx5E67ArmTLxl28R1vPw5/8674z00m2EvGo3D+jUIEFC2+E2a7Gz0bqdYN5M28Gn3b/4pA2wH5PnfSEngOvY/8GVfBUTlVfiZjzRYUzL12YC8662VlZaL039PTI876yTDWOtPJ8YQ3ZyXORiV2kgF0VIwE2V5f24TXVjfinusmY9r4Ajn63iO92LSnE7d8cEJKJ+hkXOfZsCZFCruCPtzacHLKTijuxwyGz01fKFkRzASocufhxvEzTwo8rEdvDfxWVO0zNxNyrLNR4bgbZpMDx3w/hD8Sf+/I2w2pSQCm7DOqTceZEW5GvZnyH472wGSywQwnooiTaXZztWQFWE0FMifHOmeI8J68N0Nvo9X/a0QRTHoJRo55OBLD0eZ+dPQEJAtg5aZWXHfpOFgtKbx/gx3YErDJ/4h0TSi0XSbCg0Y2iHVwWAcBkiHN/p/LfSh13Ixi+4dkCa7d4v8lYLKgyvl5w3aKvH+xWABmUw4KbVdkTBTE/H6YnHE9iurq6sxvvxqpEFAIKAQUAgqBMURAEQBjCKZaSiFwLiFg1PKvd8uf0L93JXKnXCL/zI5ckBjwN25DxN8jKf55068cSNtnp4Cu955B8ZJPSdmARgBQRFAzz/7VCDDtn44MHf558de63vsdciYsgrN6xsBYfd0+SwBIAoy1ecKb0OxfIdHFuJngMFcjz3Yxcq0XDDhDjJL2hd8DU4xJGOijoUaK5S0dPjz01DZ86trJUgOtLDMEmMLf6O09aQQARQGf3rcZn5l2oRAAJ9u0evRM92E0vcB2OcqdnxiIctOBb/I9CkbGNUtHAmS6H8exTKA79Iao+fP5Tswu0Dvgyda1mPJQ4/qSiPklWmOrV7IBPrysDm+vP45JdfkYX52XMQHGDIZjvofgj+yXun5mGrBFoD77Jj7m+5LNYPR+ZPS/M/iKCA4mdhfQWg+SBKlxfV0yJTTTiAO2GEzWeSBTrBUJkClSapxCQCGgEFAIjCUCigAYSzTVWgqBcwQBI+c/fmlD2wCaTGbYSyegcMFNMDvcUsMfaN0rpQDu8RfBe3QTov4+2AqrUXrZA2AXgf69byNn8nJ4D6xFLBqCLb8SxUvulgyBgfk2p2QJ5E5ePqSzgJ4AGKlQHzUEXC6XKPyz3l9vfeH3wXppOg80OjGljo9LlC+VMSLaHngO4VickHCY6zE+57tDpmzZ24kX3jiMb94127Dm2esP41cv78WGXR0wmyDO0ayJRfjhU9swpT4fE2ry8Id/HEFDTR6+cOt0RGPAT57Zif3H+lBV6sK8qcV4ZeUxfObGKbhoZhl+8Out6OwJ4Mt3zMCPnt4he86YWITX1zRi3tQSTB2XjxffPAynw4ov3jZdnLDt+7vw5J/2oaXDjwXTS7BoVhl++vtdmNlQiGg0hqoyN+766KRRPeVvNh3Ay4d3iI7B/NIqXF8/HQ9tWQmX1YZvzFmOrZ3N+PXejdJZgAKAT+zeIJoFJQ43vjp7GV45uhvvtR0Twb5ZReW4uKJexArZKjHXase2rhapyXeYLVjVcgQlThfun74YFa5c2Zf7R2IxXFkzEZdWNeD7W95GV8AnWgWziyuxueM4rh03DdfWT8eqlsN4/uB29IeCKHO5ce+UC/HHI7uwu6cN19fPkDaJ1FS4um6KzEln+tT1dGP5OjNKGJnmM5hoXKvJ//AJ8in+aqaaAJnsTUc3FO1Anu0CsPRAb5kQACQkUinzB4NRbNnXiaJ8B3r6g7BbzUKMmfnwZ2D6LB3+XmLmQqXzMwN6BR3BP0jpQ7IOAhoBQMz0GQDcmnoBR7zfBdsR1ri+POQ0GoFDsqHCcY9kVCQa8WF3AoelGqX2m5OWBSkCIIMbrYYoBBQCCgGFwJgjoAiAMYdULagQOPsRSE4AnP5rYwkAOwHQ2AaQnQC0mv10p2MJQWlpqZQQUEPA7/cPTElscZbqA77RPnqHLNc6DzWurw0ZRgLgqVf24/+5dy4K84ZHmn/7l/2oLc/B8vkV6OwN4NFnd+HaS+qQn2vHKyuP4t7rp0iE9KHfbMNHltWhsc0Lp8OCDy4aTCV+6c3DqCnPwUUzS9HVG8Ajz+wUsoD2s+d34+5rJyPPbRVC4JILKrFkbjmeefWAKLJfdmEVnnntID7xoQb5/um/HsDU+niZwpqtrbj/5unDUrUZgW7xPymOap372+ngH/L64f5u/GbvRmnFR9NH4dmKj8a0f37tttjEIWfbwe6gD7c0zBZhv8d3rhPxwykFpfjTkV3SDYDlAhQSvGnCLOmU8PD21bi4vA7LKscP7E+BQ5YWPDhzMQ73dePVY3vxwIxFIqjI/Wrc+ajJKcDzB7fhnikXiOr/n4/uBgUGvzJrKVbsXo9ZxRVYWlEvhMLatqP46qylQmKkskxS57X5cWf+CpQ7Ppl0yWQkAAXxyp13nrRWd3Hn+sW07QtJXrBFYTJjKUBrp0+IqtIiJ8LhKEoLnWjp9GHO5OE6I+kesHCsW7QLQtFONPl+JPX8RtF/rqMXYmRZBbMI2L0g/tp2tPp/hwrnXaIZwCwCkoEsjWgJrJCygVzrgmHkgHa+w97vnNBRoBbCjSixX2d4dEUApLuj6nWFgEJAIaAQOBkIKALgZKCq1lQInMUInMnOP2EtKCgQ0T7N6MQzmp8JCUDFf85l5L+9vX3InHhP9r8hBoqiAXnWRah2PZjVnWz0/bcIrTF1utr1pSFzWQLwX09uxceuqMfSeRVDXvMFIvjJsztx4+X1mFgbV+SnM2+xxKOi/1jfjHuvj4uXcdzCmWWoLnPjzyuPoqnVi/JiJ269ugHvbGhOSgDQoSeJ4HJYJNPg0gsqZa/3trejsdWD2ZOL8f0nt4KZCLRctw2fvn6yZBrw9RsuH2xdRkeIPdh9kT3iBLotMzMiACifuKblCF5r3It2v1ei9N+ed6nsl4oAoENOB/5H21bhgtLqAWee5QF05q+onoh3mg8JmeAJB/GLXe/jjklzUebMGXDoF5XX4Y2mA9JSsTvol4yAr89ZJgSANpfn0AgAfr2+vQlfnhUXwGOpAFsXfn76QskKWF45HjOKyqWzAckHkgnpSgi0qHMy8bzBh8IkopLVri+mdeK1mnU6u5qRPMi1Xogq1+fTzs/qAZccoAiOer93Qogw9WyKE5Y77kw5qM8TQiAUwZvvN+PCGSU42uzBJQsGU+6zOV+LfwWYxcPsA5IBtELb5ahwfmpgGQp7krAiwUdCpi3wP2A6v76EgtcYifWJYCK/bvU/hd7wu5IZQDMSFNSfs9H3I/k9kK5DAecoEiCbO6zGKgQUAgoBhcBYIKAIgLFAUa2hEDhHEDjdzj9T/N1u90BbPjr1VPpnvb9mdrsd7ATAKL5mwWBQWgLy/2RGx5/tA3nfj4MAACAASURBVJkF0NfXh/7+eJo/jTXPx3z/hWC0Wb6nc8D+6iQBsjGSCOyTnizy+ad3juKP/zgizjQdcEbaSQxs2dcljrzNasLHrohHqpktsHxBBSxmE15f04TPfWwqLBbTAAHAKD+Nqfl06BfOKsWBY33SVo2Cglv2duG51w/iG3fNEif+yT/uxX0fnyZ7/vKlPbjswkpJ+ycBcKS5H8vmVeB//noAt1/TgIoS18Blr9nahk27O/D5m+Ip7sSIadBx3YO4xaOhX0kLVbvfg1/tXo9bJ85Bm88j6fz3z4hjTPE9Ldr+y93vixCflgGQb3PiQ3VTJAOA6ff3Tr1AnO1nD2wVR55j6dzfP30R2DLx8V3v4fZJc1HpyhWHXsa48vDK0T24c/I8bOloxvvtx/CFmRcLAfC3xn1yDpvZgv/Zv1nKARaW1eGJPetx28Q5mFpQJkTDmtYj+Oy0hXh851osqazH/JLqrAiA4/6foje0Ki1O8dTzrw4T30s2cbhuBUdSOHAWqpz3jWlbu67gX9EW+D1iKQQAtXOmEujTXwtLADq6A9i8txNL51bg3U0tuOrimqTtAVMByOeyPfgi+kLrYDJZUO28HznWeTKFpT3sHsDnVYv267FLVUKhz3oggVBgW4JSx02G2JIoIGFAooB7pTNFAqRDSL2uEFAIKAQUAmOJgCIAxhJNtZZC4CxH4HQRAGzBx8g+CQAjY8SeDr6Wsk9HnrX8dOY1i0ajQhbQsac+gGYcw8g/iQV+zbKBjo7BaCnH9YXXDvQK5/cU/Yr3MY872Zkao4mdwb8kJQAS2wCy3nnu5CJ84sMTBxzz9Ts7kOe24barJ6CixC21/IzKL5pdhgdvmS4EwNa9XbhwRine3tAMq9WMKxdW4ZarGrDzYDce+d0OqaP++AfG48/vHJUSAjpYTLOePC4fLqcVW/Z0yn7fvHs22rr8ePTZnZKZMK4yFyv+sBd93pCMvWRBBX750l4hGbT9icUhz78gED08AAvbxFExPZ0xOv/jbavQ5O2T2n/W6FtMZnxh5mL8Ytd72NvbIen8RXYXVrcewV2T58uSv9u/RVLu7558AX53YDPWtR6DxWTCpdUNmFpQKin/dPwn5ZdIaQCV/fNtDskuoHPPNP0b6mfg3ZbD8vrHJszEiwe3oyG/GB+bMAsPb4s75dOLyiVDgMa9SQSQZKBewZSCEtw1ZYFkKrAUgOUCJBxoj+1cK3tr2QLJcNAyRFLhxEh0ieOGpGnjyebG9SuekNaVenOYx6Ha9YDUyI/WEjUy0q2XrgRAPz8YiuJIswfrd7bjI8tqsXJjCy67qAobd3VIOQA1LLKxuEbAb0Uoscxxq5B5dOIp8Ffr+toQ5X59FgXLAcodnwDLKDQjpke9/4FA9JjoAjjNDRLhN5msyLcuPkEE5GZzvCFjFQEwYujURIWAQkAhoBAYAQKKABgBaGqKQuBcROB0Of90+un8kwSgE0/nndF9s9k8BGa+xsi9lg1QWFgoTn2iMWuAa/B/OvxcSyMKQqGQofhfe+B5dAb/OJD+byTil8k9jxMAf0Wx/cPidJyrlkgAZOPonauYZHJdmRAAyWrWM1k/GQnASDQ1AfKsF2WyjOEYdrxgKvxgd4zUS8VFAG9Bkf2ajPck0cQMll0He+T92+MJYe6UYpQUGBODmSzMWn8TbIjG+nHc/3OJ2I9z/zMspqEOO1sGtvifksyGxOeZ5S4U9WNWhUbOsBMDf2+wTMAXPQirKRf5tuUS8WcmQbamSIBsEVPjFQIKAYWAQmCkCCgCYKTIqXkKgXMIgdPl/OtF+ejY08HXjBF+/tMTASQB9OJ9JAGo6K/PBEh2W1gewLmJyv8cr0XutbkjJQDOoUci5aUoAmBkd7rJ92OpUU9lRgKS2exmXA4Q7yhQZL9SFO+zcVBZA88OF12ij5G8xCbxjKnaAKa6HmbJUATwwNE+uF1WEb4kAUBxS13CTzaQyFhG8UkAeMPbDMUViVuT/zHEYiHpuqCVCMTFQVke1CIdBmpd3xxGHjDLoNn/hLQlpAihwzIBda5vwGwaTlCmOrgiAbK+rWqCQkAhoBBQCIwAAUUAjAA0NUUhcK4hcLoIAC01P9H5H3DEddkB/Bkj+InifaztJ1Gg1wTQ3x9GElk6QOc/mVBgIgEQ7w3+NTjMdefarR6T69ETAHQmUymdj8mG58giic+Z0WWNRTaFkTBgfC8T7OYqyU6hyGA66wuvQ3vgBQSjx0X+LxvLsc4WZ3mk1tkXRHunX/QpqFURDEfR1ukbJqCZzfoamdEdegNuy3QRKLSZy06QAz8DcYs7+V8bqO3XxEFNJtuw0gD93k2+n0gpEd8PJA+oD5CtKQIgW8TUeIWAQkAhoBAYCQKKABgJamqOQuAcQmC0zj+j8Ey510fvM4GHKf/FxcWS9k+nPpnRuWfNvxb9Zw1/ojEDgESA0+kcSPnneEb9qQlgFPXXr5HY1mw0H+IzufbTMYY1y1Q9Z5SSYmh0huIuoUUimjZzJdyWacizLU4rPjeUAEjd7z3dtTKVmmUTnvBmccS0c5lhh81cIX3WC21XJu2lbrQ+1+kJ/UOul5Hoce7/I8MoztYRfAn94fXSKi6GkCBgNrngskyUVnBs+2ZkdA67Q69JK7hIzCsOMVPLHZYaFNmuQr5tWbpLRVxA71nEEO+0YGRjQQBwXV9kHyg6GIq2Dn+/wAKnZRKo0p+Ysk5BzN7wKvSG3kFQ5mbn+HMzozr6tOAYDDh8vB8Hm/pRU+rGrsM9GF+di2njC2CzDi0PynZtrX0l2yjSsWfUH4jCaZmISue9A3oJvNdNvkek7IGCijWurxtmT3AdigtyXLIsgUzPqEiA9Ehl8jdL4ZgeRzVCIaAQOH8RUATA+Xvv1ZUrBASBTD5MJYOKNfiM4tP09fmZQMu5rP2ncB+j80ZGh55jaBxj5Pxnsle6MXQ+mf4bFccubnSKK5z3Sku/0dph77+J452JGbUfpNMYr0FO7oxRnIwRV7t5aItBzdmhQ0jHzGaqEHV0WiwWFCdvaGq3Ka2GwVgQAJpIG7HXnP5k+LCGnfXk+balhkMC0Ub4I3vRH94k/df1RAIdsnr3v0nXgib/o/BHDiTFkXXrhfYrJUKupcnH28D9Fj2hN1Oc0wSXZQqqnJ8bIi6XeFhfZDcafT+WFnPJbKwIAK5PcqXJ96gI4SUzXqfJZBciBLEwolmk+SdbM97C8EtZlRqkem+89f5xEQL8+7omOOwW6aBRkMszj874nASiR2URZvtQH0Bvg+38tK4gCw03pPhid+jNjNr+pTvx+eS4bmw+iu+9+xf4wyRg4pZnc0iXj5lFQ3+PpcNtNK+fT5iPBic1VyGgEDh3EFAEwLlzL9WVKASyRmA0zr9Wv2+z2WRfZgFk46TTsWfU3uv1GhIArO3XyIWenp6BDgBZX2QGExgRP+r99wFnQJuSrt1XBkvLEDqRvsgeiQB7wluGOJKsGc61LkSh/XI4zROSRroZmfVHD0lkNu40R084LuNQ7rwdbsvMYcfRROGiMQ/ybBejwnHXsPV5NrYu7Aq+gnCsR5y2xJR+jvGGt6M3vEb+j/dYTx8ZTtZNgTh0BF8+0X/dLlHoQvulcg2M0nsimyUrQO+s817QOWZ9tt601Otk94JrM7Lf7P8ZSBSks3gruCtQ7vik3Kfjvp+iP/x+WpKC6zotDUPSxxP34npHhAw6lPQY2RAA4cbjiPX1wTZ5IqBri6lfnE4uo9jeyO6M7lk6fNK9zpT6aucX4bTE21mOhbFDADteMAOA5QC7D/eILkBpoXMsljdcwxvZLuQJyZpU5QyZZAloRIO+BInvjWRdRs5lhzTxbw47arx8eCcenLFY2nCyBWh/KICvzV4mnTZOtbEdKduK3jh+Js7l+3CqcVX7KQQUAmcWAooAOLPuhzqNQuCUITAa55+H1Bz4Ic5GFiQA0/8Z4WeafmIJgJZZwA/MbP/HLAEjYxkBiQhqA4zW6AS3BX6XJD3bBIvJLdFdu7kWbssUUCiQ0eVsjETDMd/3JUqtGVPdy513ocB2SUZLMa291f9ridRSq6Da9WVDZ4vOLtOSmQKeKn1Z21RSxn0/ERKgzHGbpIdrlkntutHh6XzXuL4y8FJiNJ1ZFnS0meZvZK2B36A7+MZgWYDJiQrHPUnHeyO7cNz32BCletZ6h2IdCEc74LbOkPZuPBfTvlkK0BH847Aad/OJfVgDz9IJKr1TQK/AdqlEiUnmdIfekl7zidkTHMM08mTWGngaXcFXkzrjWYkARiLw/vk1WCorYJ81HSa3y3DbbImMjB5Eg0HM1Kh03oMc67yRLpF0HsUBw+Eo3nz/OEoKnWhu9+KyC6vgC4RPChGg/T7ggfSigIkHPO5/DL2hNZJdk/hs0vFv9q8ABQZJ2PH9ymcrXloREcKownk32KpRb+eK45nJ35gdXa3405FdeHDmYuRY7VjZfAhvNB3A1+csk+/PNDtX7s2Zhqs6j0JAIXBqEVAEwKnFW+2mEDhjEMjkw1mywzJyz7p8TX1fr8LPentG7NOl65eUlIAtADUnX2vvp6n/SxuwNJF/khB2u32YMOBIQKaTxEgpHb5Motvcg9FisylH0oeZ9kwnnh/wUxlT+dk+TF8HXmi7TMoNMjEt3ZiZA6nExgbHWTJux0aVeqbRJxIA+nMJseB9CKFYXLch3u5tKGGQ3PkddOg5j4r0jHgnM96TRt9DIs6mWboa68QOBZxnMeWgzHG7IckSv+8Poz+8cch9532MxgKgQ17lvN/wvrKnPEkKEjuapWvjp48sG1233Vxj2KZu2FiKW771Lqzjx8FcXAiT3Q6TK/Wz1x54EV2hV+S6xtpIjtEBJtl0sowkwOY9naA2wJwpxdi4qwMNNXnIz7GhKN+OovyRtwtMPDPbBzK7hE48n7lq5xeGlXfwd0Wz/+eSyZJIdnHeMd8PJYuF3QBK7TcMtERklktL4NfoC62GyeRAmeMm0bnQ29nqaGb7d0VPAFhMZvxi13vItdnR6OlDs68P80uqsLO7TTIEmry9eP7gdvSHgihzuXHvlAsxPq8Ibx0/gFeO7EZfKIhLqybgg7WT8Os9G7CnpwMFdpYUXIhChws/27kWTZ4+FDtd+Prs5Xi35TBeP7YXoWgUH6qbghhi+MvRPbh23DQc6OvC7p42XF8/Q9bvCwZwdd0Uee1QXxee3LtB1uIc2r1zl+Bj09ILa56s94ZaVyGgEFAIZIOAIgCyQUuNVQicIwhk+yFNf9lM+S8qKhLnnw46HXU64ozGa8aIfFdXV0rxPa7BNH8aSYPOzk4w8k9yIZXgn7aHVoLANoGcOxZZAPEI9VPoCb2TVcsz7Ux0GvOtS8QhTkYE6NuKafNIINS5/9ew9mKJj5u+VIFq7rWubyStOT/s/Y5kGlDgrtp5f0ZR2bbAM+gKvi4lBYW2Dxg+7SMlAPQOFRfO9Jr1/dk5j9dT6fw08qzG9diJBABLB+hgpepHn3hN2oWnS+nnOE0lXivJyCSjI1XZAp+b+PUtSv7bJhZD4L2NMFktsE2djODmbbBOaoClvDTtbyjpEBBYIZoIY2MmSZGvcNydUv9gbPaKr9La5Udji0ccfp8/jPxcO2rKs2u5l8l5ekPvimgjxf1I9jks41DlfEB0NvTkFAmmSudnhQTQTMsMSEXUtfifFG0JkohVzvuQY50zMP9sIQBG87eEF6sRALU5BXi7+SBmFVWIw07H+uHtq3FN7RTMK6nCwb4uPH9wG+6ZcgGKHC78+ehusHzggtIaHPf24c5J87CvtwN7etrR7vfKHP5b23oUG9qbUObKgdNixUfHTROM2/0erNizXvYqcQw+O88c2IIadz6WVY7HYzvWYlZxBZZW1OPNpgNY23YUD0xfhBV7NuDy6gZMKyzD4zvXYUFptYw/W+5ZJs++GqMQUAic2wgoAuDcvr/q6hQChgiM9kMbSQA6/pq6PiP52ZIAdPRZ469lD1BDgM48/88kg0DrDsBMAxIAY2kUTWP7Mzqt0Zhx+UGq/ZjSW+2io1BtOEyLzmuZBumcWm0RLf2f2QNF9g9LZN/I9A7tWLfpGykBkHjNmWY9UKSt0ftDSeOPmwlF9qtR7rjD8Nobff99Iosj/jJr0ce5v5NWkI6K+b2hVQNrkjiocN4pJQOpLB7Rf0SiwPHTpc+I0EeOjdY2EoIcNo7hcKr9v/oGLBXliHo8sJSWwNowHiZ7XJcjmTEC3ez/hZRApBNgTLUOU/6ZHp9p+cpYvkfZHSAUimD/sT4snFkmugCLZ5fBbDaN5TaCDwU845k+NQhGm4XoYIlAe+A5yeRJjP7r72+qjJV494D/htNSbyiaeCY6lKP925F4cxJLALTXPeEgfrHrfdwxaS7KnDlSGrC+vQlfnrVEhrT5PfjZznUgcTA+rxCXVTXIzznvoS0rcczTI98zq4AO+hXVE/HXY3vQ6usXh/9jE2ZhU0cTtnY2IxiNYFF5Ha6unYJndQQA119eOR4zisoHiIp7pl6AFbvX46rayUIA8OullfWYU1w57Lk7E+/fmL451GIKAYXAWYuAIgDO2lunDq4QGBkC2X6AY2Sfjjlr9VOZEQnAORQGNGrDlygiyLUzFRLUWghaLBbRCNDKB7hGOBBBx1EPimpyEIvEnSR/fwgFlcb10elQZBSdonQU++KH/0i0JyOldKrCM6qvqcnr99ELh8V/bkKh7XJUOD+V8jha5JgRyFrXt5JGXBOddDrBzBZIVDlPd+1GryeunUnEmpkLR7zfQ/CECF8mTrJ+78SoPsUC69zfNjx+IgGQ6Jwlu+bEVpCM6la7vmAorqhfY3j2QPouCpyvRYiNyk14n6pdD0qv+nQW2n8QZpcL5tISBN/fCHNxESw1VTBTDyCJMKC2Jsse6MTGxRHTizpq86ymAhTYrpDyjXQlL5zDbAOSV27rtLR4prveIc9FU7+k/je3+wYc//qqXNht2bcJ3NUdz4igY7mwrNZQgI7vf6b8U1cjipB0DTEi7zQyKR35RhKhO/R3KTHhe5RlA+wmwP/ZvjLfugz1tYNZAdlgM5Zjs/2bkc3ejOL/4fBOfGnmEuTYBmv+PaEgHtmxGjfUz8DUwjLJAHhiz3rcNnEOphaUYVPHcaxpPSLR+k2dx3HftIWodOchHI3i8V3rMLekCheXj4PZNJQQisZi+OnOtbiwtAYLy+vkqCQhXmvci/unL8ILh7bLnFsa5uDR7auxpLIe80uqBwgAahVs7jiOZw9sRSASEYLg5oZZImCoGQlyLbuNf9P490mRAdk8FWqsQkAhcLIRUATAyUZYra8QOIMQGMkHOYr1sc4+kzZ/2ZIAiVkA4iyEQpIBkIxwoPNfWFgoZ+KYjo4OyUbQ24F1bSgdn4e977Zg6iWV8rrZYkIsCrgKbPB2BWF3WhEMhGFzWODMSx0xTbyF/IDuCW8XYiCuit87zIFK5+QmpoGnq/0e7DXenRFZoJUADHwoNZeJw0anIhOnLdljO5wAcEt9dKrab4qgxdssxrMpsilL4PhEAoACjONzvmt4xJESAIkikOlq+Yc4op5/QSB6eOBHmSj560UajS4kU+KCc2PBIEL7DiLa1Q3HBXMR3LoT0e4euK68FEhwgIz2YsS6K/S6lIzE71EiGWCSe8ZodqHtCol4GxFbyZ4Zve4Fnz0+6zmWWcizLZao+mjt9TWNqCx1o7rUjYNNfZjRUAi3M16SRIfvQF8nKly58IVD6A0FUGB3wsxMEocL+3s7xHE82t8DXySERk8vPlAzMaUAHcso2oPPS30/S1nqc/5tCB7a85qORGJbSOJN0cTu0N9EG4TZGewQAFgRirUJPrPqvoFcx8TRwpT1/JH8vchmEzrej+1ci0AkLJF8TfjPHwlLFP9wf5cQMXTMGYVf1XJYHG9fOIwpBSW4a8oCuU+/2v0+tna2wGW14paG2WjILxmo96eeAH+2v7dTavmZEbCwvBYfqJ6IH21bhb5QAMUOFz415QLs7G4VDQBatTtfNAe0/fkznnVSfglmFpUjHItKxkCyfBP+jeLfJwrdshyO5W0sbWPpmzKFgEJAIXC6EVAEwOm+A2p/hcApRCDbD3Sa2J+Wmp9Jmz8jEkBL00901Hnp/KDED0d64wcltgck6aDNYcYA0/55Jp5H0wnw+/3DEGzZ2wtPdwDOHBsi4SgqJufD3xdG64FeVEzMR9OubuQWO+DrDQkx0LCwbMR3gSnCHYE/oCv0qkQE9ZYqUk2F+Wb/Lwec4nQp53QOOoN/hMVUgBrXV9O2WUtMudfORcfNai6GyzIV+dbFcFtnZuXMjYQASIyu05lk+YLNVAGTyZKy/SHPfSoIAH13Be55sgkA7kG9BeouDO0kEL9Tce2CW1Fk/2DGz2Zw+y5YCgsQ2LAZjsUXwVJanBEBMOS9F/PDHz2IWCwSP0cG9yfdAY96/wPeyA7DYSQE+BzkWGei2P7hEWep7DrUg4ONfbBZzRhXmYMp9QWyHyPMFHRjHffbxw+i2p2HKGLoDPiwuLwOxzy96Ar4JM08UwJAu5B4BsWzMJtyUeX83EBGjva8ZvoMae+pcKwTBZIJdLdsEYw2SSvCmKkXk8ofQEX+FemgHtXrsWgEXfvW4eiaFxHqbUEsHJDnx+Iugqt2DvKmXQGzIzftHrFIGN5D6+DZtxKFF90Ge/E4hHtb0LP1FZitDhQtMi7fSbvwGTJgY0cTntyzAd5wvPtMns2BL868WAQJNWNJHDPU2MGGZDW/5t8ykgL8XssQOEMuSR1DIaAQOM8QUATAeXbD1eWevwhk6/wz0s5oBdMZNctU4T8bEoCOPfdhpCTR+IFJTwBoegH8WX9/vxAERtbV6EVviw+VUwqwb00rJi4sw8H17XDkWFFcm4OW/b0oGZcLb1cA5ZPy4czNLgPAcM/gX9EW+P0QZ461wrWub56I6A2dpRf0015J1m+cJMNR7/fAVn0Z1YcDktattQFM9dSTEKBWAdXuWVufrkxgJATASNsIJjv3ycgAYFS3yf/IAImTqfPGMyYSFJlkAGjXlqoUgM9PtfOLackePU6hfQdgzs+DpXzkpNZY/5ZkVJstNntCK1OKa1pNxSh3fgJ51ouyPoI/EMG67W0IhqL4wMLqgcQH1oJTFI7OWqO3VwgARm1bfP3i9HvCIdjNFhQ73egP+tHk68dVNZMkSyAT43uTGRRuy9SB946WfZPpM8QygFb/0zCZbMOyabRyIZM5ihlV/4TinOyxyeQ6Qt5e7HzxPxHsOiaOfs7Ei8XZpzMf7DiE3m2vwJpXgaKLbk27XMfbj8PfvAtmZx7KrvgiIv0d6Fi1ArFwELmTL0HB/BvSrpF2QCyKnk0vw1ZUC/f4OCYRXzfa33gEtpLxKF58Z9olRjKAGSJP79+Me6YsQKkzBx0BL363fwtubZgt39Po7FPfhtlsdPZJVsv5IpGB7/ka/07ynzKFgEJAIXCqEVAEwKlGXO2nEDhNCGRLABhF5nn0TBT+OY4fbLgGPwxpliwTgI49x2YSFeGHqUzKEU4HzMd834cnvHVg63QpwFQY7wq+Ij3C5YOjKU/EA5k5oDctW4CK4olq46muM1vFd5Yt5FjnSi/3ZETASAiAxLT8bO4NVfVhsoLXbjWVwGYuQb5tGfKsFxouM9ISgJNJAPSF10o9vxGm+nZxRheUSSeCbPA8nWMzeR7NJgdK7DdIi8tsLRyhMGkUTsfg75xs1xiL8YMtOG0ZCUlqBAAQGZIBoJ2Fv1cs1jDm1H4PNkv+WBxxyBqNR4+gc/WTCHU1ouSSz8JWUDVsj0DzbkSCHrjHDXY6SPm7Z9+76N3xmhAA1txSRIMetL/5KBzlk8eEAAj3taLtjUeQP/vDyGlYPOaYJFtQEyekZgTLSyrdubh94lwRBByNKY2A0aCn5ioEFALZIqAIgGwRU+MVAmchAtk6/4xeMNWeEX+mMPJrvSM/GhKAKfusiTQqB2ApANP89S0FNbg5ngQCI//pBAlP1y0anuqeuj5+sK6/68SRjRXuNb2AZBkCqa6X0df24HPoC72PcKw7I7G3VE7nWBAA7IueTjdgpPfwTCIAeH+j8KE7+DcU2q+CyzLJsNyCInnMPmAN/nBjm71Z0iYuXXbGSDE7lfO0tHZ22khmmbRuPJVnznYvffZNJgROvDXoDxCMHpfng2UAzITg1/Fn42EU2T6EafUfz/YoKcdrfxf8TTuEAMibcRXyphu3/8x2Y8+BNejd9hcdAeBF+1uPwlE2aWwIgP52dPzjpyi44CY4K+Ot/c4FU0TAuXAX1TUoBM58BBQBcObfI3VChcCoEciWAKDDz9R/RtqZtmgUzU+l8K8/MFP7tXpI7eckFagnYEQCcAz3JhnAWn8aCQfO4VnOZGOkN17XH9clsJlKUOP+mgiFJbNEMUCOZfcAiylea6uRBGwzl0lbulT4MNrcG1qN/vAmEa2Lt64brv7OaHuyNoNjQQCYYEO58w4U2sbG2dBf85lEALQGnhKnrsR+HbqCfwcJnALbcsNblNoxNoFdJfR15iN5H7CV2q/3bpSpM4sqBlqqjWSt0czhM02nls5tMuPzX+G8N2mmx2j2PxVzB7Md2uG0TESl81Nge1C9aZohJMRkvP+X0u6Sjn+u9UJUuT5/ggRoh81cOmZK8ol/D3o2vgTPwTUoWXIPHJVT08ITDfrQs+lF+Bu3IRryw2xzwlkzCwXzboTZHu+2khEBEIuif8/b6Nv1BqKBfik5yJtxJXIn8z3CQo0YfMe2onfrKwj3t8FkMku6v624Dt3vPzfknAVzr4WzakZcZ8DuQtFFt514PQbPvndlj4ivR9Zg2UDB/BtFm4D79u16E8GOg8ib/kH0bHgeYU+n6B4UzLsOrtq5afE4GQMUEXAyUFVrKgQUAhoCigBQz4JC4BxHIFvnPxkcyVL66cinc8yZ9LmH9gAAIABJREFU2s+sAn0WAUX+OPdcssQ08nTK/rz2dGKAWpkA19ITA2OBG51Oqt/3hd9DJDZUT4GK7/Xufxu2zUgIgEQNABIMxfZrpYf8WNuZRADw2iguSHxL7NeLw8ssANb2GxkJmibfI/BGdhsSM+lq5FmP7ovsgTe8TYTpqEWQaCQB3m9vxJdnLR2iYN7h9+LH21fhzknzMLmgNOlteXTHGlS583Dj+KFlKtneRxJRLYEVA2SZ0Xw6zrWurw+QYdnucbrH837z/ctuIbFYSMQ3raZCFNmvEZ2DRt+PwJaKWvtPEiPN/p+daMtokm4LbEWp77gwWsfQ6O8Ba/YD7QcyIgCiQS/a//FTmO1uFC28HRZnHryH16Nn44uwl01E8cV3w2SxpiUAYtEwOlf/BhFPJ0qW3gOLuxDeQ++hZ8ufUHTR7XBUTEHX2qdkn/w518JsdyLQug/eQ+tRtPA2sCShc+1vUbzoE0Ja8HsjnYGezX+A78gGFHFc+SSEuo+ja+1vQRKj6OJPisMf6m4S8iF/1jVSThDxdqPj3RXyHiy97AE5w+mw0d7r03FmtadCQCFwdiCgCICz4z6pUyoERoyA9oGvP7xeetm7LbMkpZjpxlT4ZlQq8bVsSYDOzs6k0XxtLX1HAe1noyEB8vLyZE+WBGRizCrgGdiTmRkFeqMSe2fwFVEhp/L6SC2xlVwmgn16gb8BrKyzRTxQEwpkFJnO8kjqojO5FiPHM5mA2UgIgC4RSHwWMYQHjpNNm7tMrkEbM1ICIPHeWU1FqHF9GUzhTmfJRAD7wu+LQ85Mh47gi7IMW7yR/EjWRo/PQ4t/BXpD74JfJxrn5VjnSCvISMwr6/ujhxCKtogzrc1JpidBAmB9e9Npi/7rryeVACLH8Vr5zJc6bkp3C87o13lfSAJQxJP3pch2FaSDQPB50dvQa37oM0GMrn+kTmEqIlgyAPavEofYVTM7JZbeIxvQs/734ujrswUYpe/f+w5Kln1aHO10GQAUFux4++fIn3vtQA2/kAssE6iYCkfZRHRveB6ll94Ha175sDMlEgAckKgzQEe+7Y2H5Zr0woPB9oPoeOfncDdcDGYOdKz8hTj9eme/f/eb6Nv91kAJw6l8wEiEUEBRK20Y6T0/lWdWeykEFAJnFwKKADi77pc6rUIgawT4wS8YbUFH8AVxbtneixHIFv+TshajUYmvpdokG3G/xHWMSIB05QBcg5kDzCKg407BQGoEsDyAX1NTgM4919E6CVB5mSUKzEzgWBINfI1rkDCgloDetAh1NurtRhi1+H+F7tBb8lK6tn76+VqLv0QxQEYQW/xPwWYuQq3rW0kjx1k/FAYTvJHt0nJMywRITgAcRaP3h5KqTMuknp/9zht9Px6SZRB3sNO3M8z22hp9P5QSB80yJRoSCYBMrkvbI10XAN7HYLQRMcTQG3oHZY47JKU7lTFzoD3wHMKxnmwhOPH8GZdxGBEAWt/1Nn8/7pu2CC8c2i492FkmcMekufjPTf+QNeeXVuMfxw/i2nHTpLXe7p42XF8/Q/qr9wUDuLpuirx2qK8LT+7dgCZPn1wz7aYJs3BV7eQh15L4zBldqN1ccdKf/REBPIpJmkYAswKMSCY9LkbPb7YOYbosMN/RzRJtd9bMRvHFnzyRfm98gT2b/wjvwXUovex+2AqrBwbR4e/Z9NJAFkE6AkAfsdfvxHKC3OlXStRdryGQeBpjAmCozgAzBjpW/hL5M69C7tTLB5YI97cLMeCumy/EAAmQQNu+IQRA4vlHcbuznkoCgLoMxUvuGrgXFD3sXrUCIU8nxl12D8pmndyWkFkfWk1QCCgEzioEFAFwVt0udViFQHYI6D/4xWu/35M+8nm2hegLvYdQrBml9lukTll7TetBnWonIxIglbiffi0jEkCby3HUC6BjT6FAzRjtp5OvOfTsBKC1BOT//DlJAjr2FC7k+ZgdwDkcS7JAIwiYAZCMAMjUWTTChlF09jsPRI/Jy6zZZsp+skivfg0jMcBC22UIxdrgCW+XaK+WJpzJExCMNkOUw025hmn8ydbQO7LJSgASyxwycZSNshxYBqDveZ7JdWUyJtEZz/SejiUBkG9bgirn54cc1xPeBGYEMHrP92Kl89NpU9tJHLQGfgtPeLNhNkAqPKimX+a4bZjOQrIMAE3dnA4/q69/unMdPjVlAWpzCvBG037kWO1YVF6HZw5sQY07H8sqx+OxHWsxq7gCSyvq8WbTAaxtO4oHpi/Cij0bcHl1gyijP75zHRaUVst4Izvq/U/Q4U1miXoU0e4edP3z/4vwsSaZYq2tRtH3/jfMhQXyfWDN+4h0dML9kavk+5g/gJ7/+jEC6+OkkPu6DyHv06NoEReLIdzYBM8zL8H1wctgn5N9KcRglscqeR6qXV8c8nsiENVItk7D9342BEA6518wijAd/0kEmndJRH6wBn/4XWEGQPd7v0PhBbfAPX6wEwfr7Hu3v4rSSz8vxEBaAuCEc14w56PImbR02Eayz/vPSi2/q27esNczIQC0DAB7cR2Kl9w9xJlue/Mn0u4wd8ql6N7wAoLtB04qARDx9SLc2yylDamMmgT9u9+C9/D7KFn+uQGShXgSD1rhhAWYfP23Mvl1qMYoBBQCCgFDBBQBoB4MhcA5jID24Y8OoTeyjbF00FGNxoLItc6FN7IToWgnHJYaUJiNolSZppmPhgTQugxoTjxvgZaWr0Xse3oGI59aFwKtOwAJA0b5OZ//6NDT2dcyAjQCgKQAx2rfcz4zAPgzvWkZAEzFrXN/e0RPRGvgaXQHXxdHjWm+Vc7PIsc6/INrssUTxQDNJidisTDMJpdha8BUh9TS9M2mHIzP+W5G18NygyPe70mkmvkLyUiHRAKArQPpaBbZ4w5XMkt0sDnuZKi9DycA5qHG9bW0GIwlAZCMdGBaPzUf+JyFYi0odzDamt6YLs4SAn/kcAZdHEywm6sk2yfXOn/Y4pkQAGXOHLx0aAf6QgHc3DAbbzUdwAdqJsJmtgwhAH62cx2WV47HjKJy7OhqxZ+O7MI9Uy/Ait3rJdpPAoBfL62sx5ziSsMLpVAisU9l1E2oc//zgJMc7etHz7//X5goMPqtL8HkPNFLPRJB72O/QrSze+jPAXj/9CpiPj9ybroOMJHiGJkFN25B17/+p0wu+tdvwz5/zsgWAsDSmI7gy7CZqwZEAvUlINQMqHZ+EU7LUPIkUwIgE+dfOzwdz85VT4oWAJ3UvGkfgL1kvNTzMzXfd2SjiOOxSwA1AKL+3qF19eueltT/gnnXyztbCIFtr6D00vtFdE9Lz7cV1qBo0e2IRSLoeOdxMLJdMP9jcNXMAkxx0VcaBfva33oMsbAfhRfdBicdZ93rQgCs+Y2I+bnrL5A5iXvwHNQA8OxdibzpVyJ32hWIRULys1B3I0ov+RzMjhy0/+NniPr7UHo56/1zZC0hMLa+grIrvmBYgpDtTScZQQe+8IRuAufHwgHRH/A37xJ9g3DPcRFV1Mw9YRGKLrpF8OT9YTZDxNuFidc8iIL60yNOmO11q/EKAYXAmYmAIgDOzPuiTqUQGBMEsvkAOJINjRT+M63rLywsFKV/vTFaTwc907r+kZzZaI5WNz5S5XGma5NEoKo+I+JljptQaLsyq+MligFqk0fS+k8jAEwm64n06dTp5txLvz/T8yk+5rIMTdnmuMHoZLwEIBVZoAcgngXw71KzrjcSCFTGL3PcDpIeyYzEVXvgBdGxqHLdN0xRXZuXSAA4zPUZkSCJZRiZZDYk2zMZAcDWd57wVnHQqQVgNw+mUGfysPAedQb/lJQIyARLputv7mge0ACgk//Hw7twTd1kPL7zPVxXP10c+na/B7/avR6ziyvFkZ+QVyRH/J/9m2E2mXBLwxw8un01llTWY35J9QAB8ODMxdjccRzPHtiKQCQiBMHNDbOEPDCyRIFIozEk1GpcX4LLMqhQ73n2JQTWrUfhd74Nc168Y0akqRld//ofiAWCKPrXf4J1wgnV/VgMfU88Dddlywd/lgngScaEDx5B1//5/1DwtQdGRQBw+XiWx9PwhrcCJgvD8YgiBIe5RkpFqNdiZOlIgBH97o9FRYjPs381Qj1NkhlAsoSK+DkTlyB30lKYrA5xRhk19zdtQywagcVVINH0eCTfBIoK0qnVLHfKJeJQx8JB+REzBFhvz7HdG34v6e50hrm2kAjzb4A1pwRhTwe633sGrNmPxaJxZf6514oyP0kJ1u4HO47All+OnMnL0bPp5WF7sKRgSKcBXccCivxRc4BOOI1192VXfBHW3FJQA4DlDrx+ihLqsx1G9ujE0P7240I08OzEUPA1MpNJOivYiupQvPhOEShMtHT3f2RnVLMUAgqB8wUBRQCcL3daXed5h8CIPgCOACU68Yzoay37uESmJEBRUZHU5dPo/LPtIFP0T7XphePo+BXZrkSx/aMpHVKekU5tR+BFdIVeRTQWkMg/I68FtkuyvgTjNHn7iFr/aU56BD6UO25Dge2ylOehc33M90P4IwfSRuWHZgrEl9Vjxu97w6slG4LkBR17zVK1f6Maeq71IuTZLpLyiXgP9HbJXOkJrZSzUUSQpMQ4978YXo9W+qBvL0eRy/qcf0tbijG8U0FmmQ28b4c934G+r32yTBKO4Rkp9BaOdiMc65ZSgVTEh9GFkgTpDP4Z3siOwZaT5jKUO+40jPoP4h/GQ1tWSn2/3qYXlsMbDsnP820OfHvepdCyAJp9fbhv+iIpC3jx0Hb85WicwKl256PJ2wuHxYr7py+Snz22cy0m5ZdgZlE5wrEorq7lfUxt6UoAONsoyyS4eTt6fviTIY6+7/W3EGnvQODdtXBevhw5H782/rulrx+e515G7h03DWYLZP0OHZyglSHkfeaToyYAtFUpFOiP0tGNCDmUTiMimQN4qn7vjwK+83YqCQUSC3ozmS1CoNhKxsNR1gBH2SRY80qHZDskA0yRAOfto6QuXCEwagQUATBqCNUCCoEzE4FT+UFwpAr/dP5Z80/r7e0V4uB02BHvdyWyrDc6ZU7zBHGoGHlkTTyNzjLHsrUba7MZ9aeLQkezyvXZpJHpTK4rMQrtMNeNqPUf682b/I8hGvOJ88RroPJ8Yioxz0SntNn/BPyR/eIkM5WfKf2prMX/BLpD/CAbF3gzMoq3VTkfHLbnYH/05D3gk63JNnjsp55YWkEnnOfvD29AV/BviCEeaaSRnCixXwe3ZfrAPdSvT5KBKvodgRcG9Bu0192WGdJKj/feYso3PFZiVwQOIplR6rgZedaFQ5x7jo3G+uG0TAIFI3Os80fV555OY3fob9ItosR+Q9ZEQibP5EjGbOxowpN7NgipQMuzOfDFmRdj/IksAm1NliCx9IXvqXSWKNAZaW1H1798D7l33w7nkoWIeX3o+/mTyLn9JvheeR2hPftQ+L+/DpPbLV+Hdu+D+9prBrZhloD3pT/B+9c3EO3sgrm4CO5rroD7ho/C5LAjFgohsG6DlA5QT6D/qWdhra6S0oKY3y86BBoBEAuG4Pn9y4gcb0HOrTfAWluT7nLG5PVEB/BU/s4fkws4zxZhdkXXe89IBgQFCJ3VMzN29pNBpUiA8+whUperEBgjBBQBMEZAqmUUAmcaAqf6w2AiCUARPk3h3wgb1uOzDID/n67Iv3Yuqq3ToY0788md2uHXwXrrcnGuRxL1T1xPLwaYKH6WzfNlVG8vTdVMebCZi+kWy3IkCELRVslkYNp/meMW5NuGC3Il7q3PGDA6F9OXK533GRIOHK+lPcfF7ZKkweoWJhmTb10ixERitDxROyEdTpojmahlkG6ezVwurRlJbOjNKOtA/3piKQGddabx8znTZ0ek238sXv/5C7tRU56DDy+rNVwu3euZnKHR04un92/GPVMWoNSZg46AF7/bvwW3NsyW7zXjM9fk+7G0w8vEEgkAOvA9P3gYltIS5H3ubgS37URw8zbkfuJmhPbuR/d3fyDOun32DHhfegW2GVNgmzJJthJhwB/+BOaCfCEQzDluBLfsQM9/Pwbn0kXIu+cO9D7+JHx//busn//V+2GpLIf/zZWiIRDt6R0gAKwN4+H53QtwLr8YtumsU0+X85DJ1WY2Ru/8nerf95mdUI0a8rui45CUI6TrtDAS1BQRMBLU1ByFwPmLgCIAzt97r678HEbgdH0YzIYEYOSfGQCn2/nXPwZUI+8LrYc/eiDuGMeCiOqiyXSiqa5uNZVIKjpr143q5EfzaFG9n3Xio2mTR+eKtfae8BZJnWeqOdvJxWIBnZo8CQG31KEX2C4Vxz+TjgXatZEEaAs8Jw5cvHVgTJxzp7kBFc67Mqpv5xpdwVelbR87HrCMIk7ADJ4t13qhCBJmmyY/mntwsucyfZ/ZAWzHea6Z1k1gVzfvZwyV7lzcPnGu6AhoxsyF4/6fnnD+0xNufC5LHDdKJofe/n/2vgM6rurqek8vkka9y7It914xbhjj0Duhhd4JNQlJCCEJX/KHJJBCQodQQ+8YTDPNYGMbF9y7ZUuWZPUy0oymt3/tO37j0WiqZAHG76zFMpq57777zn0z884+++xDHQD3xi3IvPO2YBB+3FxohlcINkDnPf+BZthQpF14DmxvLULaj08XbACae9tOdN33MLLv+k0PTQCWEDDTn33376AuLxPZf9fKNSEmQWj9BzoR6I6eBm99IzKuvRyq/NyEW9nldqLdaUeFiSBcT2MrRr5XmhadaRI5PicnJ9T2NNGJ2RmltbVVdEaR7bvzAEUUu9a/JcQT2eYwngnRQI496sKoGgDRjpVBgO9ub+Uzyx443DwgAwCH247J65U9kIQH+gsAMDBPT08X2flwpX7W6VNxn3X6bvdBmnX4ktiyj8eGHxeuCUBlfqry83jqBsSaJ4nLjDqEj7gNNgtK0kwJ64/7eo6BPE4CADLUR6PEcPNAnkqe+3vsAa8vgNc/qcJnaxrFKn/2k7EYXJKO596rxMZdHcjL0uG6H4/C25/XoKaxG3OnFGL9znbMGJuHD1fsR26mDv93/WS8vLgKq7e0Ys7kQqzY2IxLTxuGE2eWoq3TiTc+3YfVW1tRmGPA1DG5+OCrutD763e047n396DT6kZZgRE3nD8axXnGXmuaPKp3MBvPrWR/NDqfOCAGmVxASvCHbRP5mQg3BvKW/zyK9CsvFtn/jOuugEKrEUMYzNvefh+m6y6DZ1+dAAAkc3z0GWzvfIDsu38PVcFBgUwq/Hf9+1Fk//l3AhggAOBev7lXRwFJA4AtAJ3LV0E36yhkXHOZKB2INF7hoprtmFs0VAgrZmp0yNIZsMfSLnQU/AE/LG4XitNM6Pa4BEtiT1cbTFo9LG4niowZooQimvH7mToq7IDCIL+lpSU0jN+//J4lKEtrb5dEO7/HN/0ALE3SqOHU32WZWaqXxm4A7UsfR9rIeTCWT036cBkESNpV8kDZA0e0B2QA4Ijefvnif4ge6E/wzwdKZub54BjPCAQQBGD2PppFa/PH1ns8hvMz8O/s7OzVji98LqqTM4vIrNnwzFwsbaxGoT4dIzPz0OiwClXxioxsNNit4l9vIACVQiH6lZtdDuTqe2dY+DDeZLciS6tHpaU9Zmuy7+q+kEoA/HAeCHhmfFdLkc/7HXtgX0O3CMivP3cUNGolmLx95eMqTBmVgzFDs7BpdwfWbmvDxacMwyOvb8cZ88oxekimGPfsu7sxvNyEeVOL0NTuwNebWnD2cYPx7pc1ogRg/PBsPLVwF845bjCK8oz4cHmdAAi+Wt8k3i/JN+KNT6tx1VkjkGHU4PM1Ddi4uwNnzx+MT76uD60pVRdRN6PF+SK8gZ4ihInmiaWFIekAKHQ6GM8+DYYFx4Sm8u5vQOcf74WqMB/GM0+BbubBnvUEDjr/ch+yfnebKBGQzPXNBliffgnZf75TZPQJADi/XN6j0wDHhosAKjLS0XXv/WIeAUAYg6KmkvE7Z1ljNdI1WjQ7uqGkzKZKhdmFg8X3FF+j0CK7LNRaO5GjN6LIkAG9Wg2WU3DMscVB/ZFolpubK76vIwEAaSzLrPh929HRkcjNMd/n/PxO9/l8/Zqnzwvox4HfNwDAuu0T6IpGihaL0YydATzmOthrN8BRu060UMw95joolOqEXvhmexsKcgyYObV395aEB8sDZA/IHjiiPCADAEfUdssXeyR4oK8AAB/yGJwTBGCAz4c9GjP24Qr/oQfbBDX+0dr88VjO29XVFTf457jNHU0gLTZdrUWn24E2p120KFtctxsZWp1QK8/U6rGxvRHZOgN8AT98/gCKjRkiu0agoNVpQ47OIEABBvx8bUn9XpxQNlzQk5lZ22/rwlBTDnx+vyCfp6k1MVuWDfT9I4kA6lUVPfqeD/R55fm/PQ/4/QHsrrXg3S9qoFYrcfMFY6DX9W6R53T58NGK/dhe1SkWd9LsUvF3ZW1QMI/HHju1COf+aAiee78SF59cgWxTELgjI+D1T6px84VjsG1vJwYXp4nA4J0vggDA8EEZePHDvbjm7JEw6g8GFtL7nGPNtlaxNprZ4sKjb+zEtWePxMpNLaE1nXHsIEwckZgBwJKUFucLYLvMZDQfwneD9P8c7WnI053Xa5MkHQDv/sZQ0B76fvJ4YPnPY/Dsre6V6Zc0AHxNLcj81S1Ql5fC19YB62NPQzt1khD9Yy2/fdFHsH/0OXL+9gcos7NC5/dW18B8199g+sUN0E2fItoPdt57P1S5OeI1aguE2+L9u0Vmnxn+MdkFWN1cJ8BHdkrodDkFM4CZfn4XcRxVBNx+nxBR1CpVmF9SEZPNlAgAOBR3tnQOarqYzamBN4fi/D+kOdgFwO92wDThVNEO0GtphqtlD1yte0U7Qr/bBoHiHTCFWovc2VdBV3SwBWakP8jmeffLWhAA4PfBgqOKUfYtCVH+kPZGvhbZA0eSB2QA4EjabflajwgP9AUAkKikDPajZfYJDpDar9X2pLiyppTjSa2MNFJQCQJIbf74PrNUDP5ZRpDIyABY3VIngntm7Gu6O0VP8UU1O5Cu0WFYRg6qrB0iWGdfcmbY+LCcptGKLP+IzDysadkvgn0yCSq72jA0I0c8dDPbtq6tHm6fT2TXljfVwKjWCNZAtdUsQADOMzmnGAZ1kFI80Ca1ASQLIE93rgh6vi3bbm4RLdxcsfpSEwhSKJGt0+P40uGYX1whfC5bch5wuHzYWd2JZRuasaWyA26PXxw4otyEX18+AYYoAED4zGu2tmJ7dSc8Hj+mjs7FlNG5UCqD/rc7vXj09Z047/ghGFIS7BfO+OH59/cgJ1OHkjwDpo0N0tzf+nwfVEoFFswowT/+txnHHVWM46YXh+aS3j9qXD4oCHj56cPFnDv2dWHlxmZcfdZIqFTB83JNfP2K04PCerGMXSYaHU8eaJOYHOU/fC52rigz/DpmFwbqAPjNnUIIMFKAz7lyDVzLVwkRP4Wm5+c44HAK5X77h58JVX/1kHLRJlA3fbKYx/LYM0IEULKM6y6H8fSTwDIB85/+Hnqd7IKMay6Fr6UVlvsfF4wDISyYFexuMtD2bQIAybZ3HehrPpznZ7DfvvxpBLyJfwM1pkIR+BsGTe7FGOBnnEDfax9Xweb04qxjyzFuWDY+WF4nviOGlmZALgc4nO8Uee2yBwbWAzIAMLD+lWeXPfCteqAvwT8XyDpSBvmJBPlY28//whkBZAswqGd2KNIILFCsiv96PB4xrj81/8yUMUCnoBgZAtPySoWwFYXHfIEAnD4P/AEIUGBTeyOydHqolUo02lgyoBTiWwx2KzJyBLugzWXHzIJBgjHQ6rDh6IJBYn4GwvusZpxXMV6wB74Ns3rXoMn5NNQKE8oMv/lOBOK2mZvx3x1rBEhy8bBJOCq/TPR5JxjDEoyP91cK0ORHpcNwfsWEw1JjYSD3kg/l3XaPoN3v3W/Brn1d2FNnRVd3dL2MeAAAM/3/en4LnG4/hpVliGw+7ZHXdmDvfiuyMrS47LRh+HRVA3ZUd4pM/u1XTBBjaQwOnntvD3520Vgx9sPl+/Hqx1XivVt/MlawDp5auFusbdqYXJQXpQuAQHqfQMGziyphtXvAOv8rzhiBNrOz15qoNRDNCGi1uxbB7PkY/kDf2nuqFOko1F/dr1aJA7nf34e54wEA/O7l965UqsXvYb1eL0BZArT8Pia1nxoCNH6X83ucgG64YKB0jmgAAOchOEyqvfS7wHlY8sX5pXn4+8Lz8vwEjQk2S+Aw/+Y6OYYgM1li/JvvcxyN8xBA5tokAJnvcT6em8b3JBYbj2eZGefgvBwb/jvFv3ntfE9aN88hMdSkc3A9/M3jOEnXhmO45u7u7pRvAYr7tS55CD77ASaFQgGlNg3a7DLoikZDl18BtalIMAE6v3kdmsxiwRaAIti5pbHVLoDEdTvakGuiv1S48ozhIfYPvxtYysPPKzFaGQRIeYvkA2QPHBEekAGAI2Kb5Ys8UjzQFwCAD0h8aOIDTzL0zvBSAcmvfNiLVmPKsWQB8IGQc/MBrj/G/CEDcwboDOaZ8e+refw+QfknzZbZ/w6XAzqlSoABDHiztAZMyCn81soBgu3s1gjF+0L9lX29rNBxdU02EcBV1Qd1GsYMycSlpw1HaUFs9WmWTPx941K4/D7cOOZojM0u6LEOAgBvV28TJRi3TzwGhYZgxlk2wOn24b4XtoqgP1k7ekJ+iGaf7DGHwzi3v0GAWQ7fnhTbah68Ogb/BbrLYNLMOhwu+TtbYywAgEE9v3v53UwAILJrAL+T+X3MoJ7/MYinYCCDYQa3DJajCbpKF8rgl78ZkqYL/+Zxkl4AwQa+z7m5Dil4ZpBNEJiBNV/j31yLFOhL83NtnI/HM8BnEM4xDL4Z2EtBefh4ziWBGTye48PPy+MkoJp+41iJ8cb18jwEFCTXW1MbAAAgAElEQVSWmgR485wEF7huvkY/cV5ecywdnFg3RMDvRfuyJwTLJH3EPOgKhkOhjg6i+V3daPvyMajS80TrQOoAEGR858saTBmVK9g5n65uwMhyEwYXp4v3vvymETv3deGG80aHCDEyCPCdfTzlE8se+N56QAYAvrdbIy9M9kBqHuhL8M8zSDR9PuDwYSgZkwJ76aFNCvDDqf3hwX9/M//JrOlwHmP37QABALbAKzHcBKNqXL8uhxnhB17eLujh4ZZu1OC2S8YJ6nk0SwQAsEb5vs3LBUMgGkDQr0Uf5gd/HwEABuId7sVw+xuRqz0LaerxA+plKevf6fkEvkBy3yXRFsQWmEX6q5Cmnjyg6/0hTC4BANGuhQFxZJAqabMwqCUoG87Ikt5j9pxtAyWLxQDg6wzkI8vAGCAzu87zS1n38N8MKaDm+xzHIJqBeTiYQUA5HDAOPz4ccJbWzLk4B+finAQy2PmAQT1BCpoEAEigN+dva2uLehtI52OgTz+F/7aRMcc5Iv2U7P3UtWEhdMVjoC8anfAQy7aPQd2AcB0Asoy0GhW0GiWoKbK50iw6gNS32GC1eXDj+aNFCUCkyUBAQnfLA2QPHDEekAGAI2ar5Qv9oXugrwBAfn6+oOiHZ0eS8RUf8pgh4oNWtAdNzsn3mcFJpuY/mXP+UMc0Oh+DxbNKBGhlhtv7dZkM+v/+vy2oPpD5j5xsbEUWfnnpePHwGGnJAgAqpVJmACSxS6z1f29ZLRYtrYvag30gGAAMwi2eFTC7P4Xbvx/8m6ZXDUOZ4VdgZn0gjLX+zc7n+pX1BxQwqIahSH8ttMqSgVjm92LObu968D+tsgjscODwVUKp0IHinw7fXhhUI2FUJQ4OeTFS0Mzv2PBWfxJTSwqKpQuXsvoMwsPbBvL9WO9J5yCYIOm9MFMuZfYjfzuk4Jm/DRIAwWw7WQgEjcPnCd8QKZiPvBZpDAN5/u6EdzwIfy0SNOBx4WuJBAD4Pv1DACOSnUYQgdn+aN0VJD9JwHeqZW3dlcugTs+HvjhY1hPPbHtWoHP9W8gYdxJM406KOZTfNS63DwR5PV4/Vm1pwexJhVAf0OyQDpRBgEQel9+XPXBkeEAGAI6MfZav8gfugb4G/9JDWfiDWiqukh6+eIwsEJWK5w6OZWu0ZuczCMB/SFr/sX3c3/+3GTZH9HILqT+8pBgfvupEAIBUAjC7qByXj5gqglqyAt6v3SnKKS4fMQVP7/oGO8ytmJRbhJvGzhTTU2/ho7pdWNFcC6s7KH7FMoI5heU4ZdAo6FU9W1xxLoo2vlW9FbXdXaLDA41ikL+ZNE8opXPMhrYGvFuzHU32YC0uNR9OLhvZQzWdgpCcZ3tnK1j2QTHDDI1WaBhQ44CWzJi+7S5Q12zDvc9uFpm5SBsIACBYSrK617niqen39dp43KGo9ec8SoUR2ZqTkKs7E1zrt22kZTubdqZ+WtZwa/RQpeXAOGgqjBUzodT2bAUYPik7IZCRka+7EB5/K7yBTth926BEGvygjoof6eqjoFOWJrWWWAAAD47UABCfu4wMEdimCgAw0x/OJpCy/BLFPnKx/G7gf+G6MgUFBSEAIBp1PhEAEG3t8a6Ha4oGAHDN9E14u1tJY0ACBCIFbKNdH8EBggpkAgyEsSVg+1dPiC4B6aOOQ+akM6KehtR/n49lFErsb7bhtU+q0WJ2iDKACpkJMBBbI88pe+Cw94AMABz2WyhfgOwBoK8AQDitMlbWJZ5/+VBIOiSzOn0FAPxdFnQ/9wqcS1eIU2nGjILpZ9dDlZ8Hz55q2N54B+kXnQf10HIhb+6tb4Dt1YUwHH8stJMn8MkH7u27YHvlLRhOPQH2dz9CwG6H4cTjYH3mpdDys/90B9TDhsL8f/eAbbyUOdnIvvtOqHJzQ2rgcLugnTgeGT+9AgG3R7T6Ys9vmuHkH8F049WiN7j1yefFa0IZ/LQT4VqzHtanngf7krMFWNr5Z8F4xsk9XOf0VaHe8SD0qsHI1Z4jsn8d7vdh9nwmRNLS1VNRavhFv2/ngQAAqLnwRWMVPqjdhcHpWfjpmBn4sG4XPq/fG1ovuy4YVGohzkijUOCFFRNFL/OHt38txBSvHDkVZWmZoq3jK3s2ixaOgzOycOu4WaIlI40gxIuVG1BsNOG08lHidYo/sv1jTXcXfjFhNhRQ4Klda9HmsOGqUdMxJCMbXW4H/rd7vQAfji8bjvOHjkeToxsPbFkhWq9dUDFBAA3sq/5OzXaMMOVibtGQpMb0Z1PYQu/PT2xEe1dv1e/ZkwrEQ3oqxs+L0pTRS/FemoNdJBqcD4ngMtJUChNKDDfDqEqceUxmTf1V+A+eg1n/4SjUXwGdsjzhab3dbfB01Iq2aabxp0CpO5SMhgB8NjNIu7bvW3tgeUroS8YhrWKmEGpT6oPUaqq4uzvqYN35OVzNu0Ot2xj8Z007Xyi3R7N290IooEGO9nTxtstfD4tnGTTKIpjUs2D2LI4KALhaKmFe8yp8jk5oTEXImX0F1BkFMRkAsRx5qAAAaR6eJ1n22KECAJhxl9gOfQEAJN9IooQEwsP1Avhbxr/5+xiNAZDwJk0wwGfrEPdY1tQfR63/Z+DvatkN647P4G6vEbX/ObOugL5kbNSZCQBQ/X/puibkmHQ4a365aIlLPYDIVp/SBDIToL+7KB8ve+Dw9oAMABze+yevXvaA8EBfAYBwlX5mQFLRAZBcH08hOtH2BKhQ/dgz0E6bDP3sGSLotr/zPnQzpsO9bYcItBnsZP/5dwIACG/BxYBeO2ViKCBX6HQw3XoddNMmwb5oMYxnnwrXuk2wPPQEOFYzemTwwd3uEC2+GKQrM9LR+df7oJ83WwTyAa8P9nc+gHvrDmTdeZsI/s3/7x/QHzsH6RefG7oc26tvQ5GeJo7x7KqE7a33YLr1ejGfp6oGrq/XIP3SC3pcfof7A7S53oraB12jzEeJ/law5Vl/7VCWAOzuasNHdbvFkphdP6lsRK8WgF82VuHlPZuEIOO5Q8djXvEQLGmogsXtxGnlo3H/1hWiw8JtE+aI4F8yZuMf3LoSu7raMKdosGAU2L1u3L9lhRBlvHXcbNHBQTICA+/X7MSVo6bh9arN+KpxH64fM0P0U5eMbIT/bFkh1nL7pHlY0bQPXzZW41cT56LEGF334L2aHQnH9GdPOq1u3P3kRrSanb2m+fGCwTj7uMHJT0/htvpGuDdugaq4UABgCqqkR7RktHi+RrPrWfgDvc95KEoBmPVvc70Bs/szBBC9w0EyF6VSpCFLc2JSWX9mQe0166DLGwqfowtqtkgrGCYU1A+1uZp2oX3lswh43UimD7uzYRvMq1+C3xP0NxkB2TMvi0rxJkDT5n4TGeoZUCoMUMKAbu9a5OsuEse2ul5DhmZGL5AmkqFAAbnMKWcnBQAwm01joH6oAACpjj5ZMTzpt0YqAegLA0DK2vNYSYE/HlWf1xyNARDtfuF1kNHG6yI7giAD9QMk0cFDWcZG8Khj1YuC0q8yZIKgFu9vBvuezv3wOa0hQIlrJQBFAEARwZQKvw5m/vldw1aA/Drg/2/Y2Y5ZEwtEx49oJoMAh/qbQ55P9sDh4wEZADh89kpeqeyBqB5IJvjnQxcf/CTBpnCxv7y8PPE6rS8POxJVsk+KyE4Xuv75kMjMG089XmTPw4MZZuo7//EQsn7zsyADgGtsaBKZedMt1woAgEZgwPL4s8i++/dQFQR7ntMY7Hfe8x9ohg1F+hU/EXN7du2Bt3Y/DCfMh2PJV7C/tQjZf/1DqG+3t7oWXfc9jEyes7xMAAzOJcuQ9cc7xPqYgbW9uQjpl5wPhV4nzm199mWYbrpaXEdkv3GxDvhQZ//rgfronts4EIJna7e14b9v7Qz1m5fO2F8RwGg34JqWOjyzex2GmXJx2/g5PYJ2tlx8bMdqDDPl4Ofj5/RqGygdm601iIB9T1ebmOvHQ8bhxLIRUe/3LrcT/9r8FRxeD+6YfCzy9QcDQLaDpEghGQM3j52JLeZmfLp/D2YUlOGswWNE6UCkvVm9NeGY/nz1OFw+0TqPbf0iLWUAIGwCf7dNAE36eXOg0PVuVdniegGd7iUhDQDpUNLrs7QnoEB3cZ8uy+bdihbXi4LGzju7L8Y1pKknoUB3Sdx2l1RMt1evgbu9FhljFkCdkQ/b3q+h1KXB09mI9JHzoNTG7mrRl7XxmHAAgABD3vwbocmKr0nAuu6ujYuAA+Uq2pxycVwshfdU19YfBgC/4xnASgJ5iWrbI8sDomXuGTBzXmbPSYFP1OUlmi5ApA/ilQAw0GfZQXj2n8dLx8TK1IcDFeEaAJwrUgBQKmugr1gKIHU46Cu7Ld4ek81h37cm4W2gMmQh95hrE95/Pl8A3Q4PMtO1YAcYtvxkO9JjpxXh1LmDemkBSCeWQYCEWyAPkD3wg/SADAD8ILdVvqgjyQOJAIBwsT76JTLIlx6spFpOPsylotovtVOKVEpOdg98DY0ig+7asBmBbjs0Y0Yi49rLoB5UChGM//NBZN5+EAAQWfnf/0WMCQcArE+90COQl87vWvUNrM+8KAJ4dVEBbG+/B8OCY6HMze5B5w8FSGqVCOQzf3kTVEWF8LebYb77HzCedpIADZxfLIcyPxfa8UEaNVkLzmUr4fh4Cbw1dVBmmWA45XiknXkKcKCHtS/QDQZk3d5N8AdY5wuoFBmiv3me7scgNftQ20C0AYy2RinIH27Kxc/Hz+4xZHnTPjxfuQHjsgt7vceBpOj/c9MyAQwwmF/aWI1P9lcKLQHS86OZ1ImAwX4006nUyNEZcM2o6aLen+UH7c5gH3qNUoViY4ao/T+maIhgGkglCvHG9GdvDjUA4Gtth+vrtQh43NBOngjNsOh+CoJO98DhCzI4wo33XrH+upRU9skmaHW9ii7P8n5k/RXQKotF/Xu6ekpMt7L9ma1qFTydDcicfJag23u6mhHwuaFOy4E2b2h/tiThsTwv26+xFzsp//kLboU6/SCwGG0Crrn1i0fgtTSLtxn45869RrR5GygLL8GKVsLF73R+//M/BrEEACQFewrYMSCmor5k4eJ2fE/KekssLwbffF0KxDm/pLgf3raP2X6pbR/H8z0pEA9vMxjpFymY5+s8N0FlHsu5KDrItZKlRraa8LFCIa6H70XrasAxPJbXRZO6FTCzz9ekQJ//cn18jXNK1y6B23yN5+bx0lhJjJBj+2KSuJ90LIEsTXYZdAUjoC8aBbWpSGT8WerSte5NpI85HsbBU0XJTDxj29eHX9uBSSNysOCoYuRk6rCnzoJJI3NiHiaDAH3ZQfkY2QOHtwdkAODw3j959bIH4tL/Y/Vx5kMMFZP5IMWHNT5ESf2T6VI+dEm9kOO5WFKC5oMh5+uvBVxuEazTWG8fFQAwd6Ljd3+B6frLezIAHn4K2Xf/DqqSg5RwziOxALQTx0E3fQp8jU3QzZ4hzuH46DPYFi1Gzt/+AGV2kCYbzSQWgOm2m0S9f9rZp4aC+x7jAwHBMLA8+N8eoEV//fJtHZ9IBDDaOpIBAKgPEMkO4FzS+fj/BACWNOwVugLnDR0fkwGwq7MVj2xfJWj+kQyAaOtjqQFLGbaZW7DV3CzKESgqSC2DX0yYI7QJkhnT1z04VABAwGZHwOcD/H742s3iX1VhflAPIIYJPQDHA/AE2nuNoOJ8meGXSYFP3d4Ngprev6y/FpmaucjX/QRKhT7qikl9drdVQ52WDYVKB1LroVJDodIIOj3p0vEsKEi4EBbvSgEyZKiP7tO2kZLduuQh+J3WpAEAnqjj6+fgqNsUOmfW9AuEdsBAWbwWgOHnlATuwr/jpffDA+dwUVe+L2XVpYCZTLLIji/M7DPIJhghgcgEF/gbw4CZx0iZ9Eg/8H3+zkgW3tIvXFwwGijNcgD+/kSadD08r9SlINIXXBt9QTBCOg+vi+chSBJO9+e18frDNQJ4Dqm7ggRGpLrHZJlQ3T99zI9gKJ0Ql8ni2L8ZnWtfRebUc2EcPC3uqd5bVod0gxozJxZg216zCPwXr6zHCTNLoNfGFteUQYBUd1AeL3vg8PaADAAc3vsnr/4I90C87H94Zp8PZAzSmcXgQxMf2vgAI2UvIlkCdCuP4QNatFpNvi8BB3wwiswkJbstzObb3vkAaeeeKern/R1mWB5+EoYTF0A3c7qg6pv/eC/Sfnw6jKefhIDDCeeK1eh+/lWYfv5TEdDTXN9sgOX+xwUAoB7au6ZaYgEQBEi/7MJgqQHZEC2tMN91D7TjRgtKP1kB0UxiASi0WmRcfwU0wytCwxyffgEVyygmjgWUSsEGcC5dicxf3wKFMbYaeLI++jbH9QUA2NDegCd3rsWozPxeWX4KAj6xYw3SNVr8euIxvSj4UjY/35CGX06Yi1UttUJPYExWfi8NAMkPpPf/Y9MyOHxe3DjmaIzNLkjJRVaPCw9v+xoNdmvM45MZk+xJDxUAQAFMf0cn7J8sEZl/hSIAzagRMcUApfWZ3YvR6nqzV9Y+WAqwAAW6y2JeSjDr/wq6PF9F1a5I1gfBrP9PYmb9pcCfGU9n/VZAqYLKmAXSnw2l45Om0e93/As27xZRmsBWeoOMd/apo0BfAYCuDe+ApQChgHaAAYBk/X+4jEvUBeBwuY5k1sl7rGvDQqEVQc2IeEYmStsXjwo9irxjb4j7edhc2SFKv6aPzcO67W14d2mtAAHO/VFifRkZBEhm5+Qxsgd+GB6QAYAfxj7KV3GEeiAWABBODZVom+F9jgkOSC2aJNcxS8NMR2RbJx5H+igBA2Y+wmmlEp1T6g2d6jb4LVZ0/etheHZWIuByifr9jGsvh27G1GBg4/Oh+4XXYX/vI5EJJAVff8xMdP713+CxxjNPEVlQSZWf55fU+sPXIrEAKPbHOcLN19QM6xPPwb11JyhKqC4thvGsU2FYcEyPLD/LFAhQZFx9SY/XHZ8vQ/dLr4tSAYVaFRQMvOKiEMiQqk+Yjd7S0QylQgGNUokxWQVotFuRqzeG2uWxrR4p66VpPUsH2M6u3m7BtLzkWohFrq0vAEA8mj/XSRHAaotZKPqfObin+jzbCrKN30XDJglKviTi5/b7cP3oozAhTOBPWivJv0/tXIu1rfsxKbdYjCO1P5otqtkBliZEggTsFkAmAXUHuP5EY1hS0Fdzun2474Wt2LXvYKZTmitVDQBS/7XTJsHX3Aplelpc1spBf/nQ4HgIzOJH1uxThK9QfzUy1Ef1ujyOZ61/tG4CyfqCIEOGZhYKdZfHzPpzLq+tA907PhOBv75wJPxeFwxlk+OKnkWuIbLkQQE1cnVnI1d7ZrLLDY07FADAt1ECkPKFfc8POJIAAJa12KrXIG3ojIQAlwQA+FzdCctRvL4Alq5rxNQxecgwalDfYsOgwjQolfFLB3hryADA9/wDIi9P9sAh9IAMABxCZ8pTyR74tj0QCwAIF0ySqP7JrC0WCBDtWAIIUk1lMnMf7mOcy1dBXVoSEiMcyOth4Mo2eqSud3vcGJWZh0ydAc12qwAGMrV6MLhmNpxt7UZnFaDT5UC6VodNbQ04IYaAXqI1bzM347871sAb8OOyEVMws6A8bsUpg/EPa3eJIF4S+mOrvXBjjf2D21bC4nbh2OKhAgTgGGb7X6/agjlFQwTlX3o8/aKhSrxO8INdBOYXDxUBPn3xWf0eXDpiMpw+Hx7Z9jVaHDaMzsoXLf5K0kxw+7xY1rQPdd2doqsABf7aXXacUT5adCAg9X9N6368WbVVrOO4kgq8undzwjGJ/Jbo/Ude34HVW3q35UsFACBbxv7uh6JjhqZiSErsknitAdl5oszw61ApALP+za7nYfV83UtAMNF1hr/PzhYFukvj1vqHjyf132trTznwD58jsvuBRlmAUsNt0ClTA8T6BgAE0Lb0v8GWgGRImQqRf9zNB9oUBkTnArYYpNo767o95npRHmCaeJoQDuzevQzWnUtALQFmhLOO+gkMZRPFez57JzyWZrjb94njqVHAFnLGIb2Bm2h7xDnZUs5eu0HMTzYJAVaVPgO6gpFCTJH151G/531e2Gu+gZ2aDJZmocfAY9l+0Vg+RfSnT1Sakex9Ew8A8Jk7UXfdzVDn5yHznDPQ9Ke/QaFWo+jPd8Hb1obGO/+IQU8+DOPRM9D4+z/BU1uHskf+g9b/PAzbqjXIufxiWD7+DPrRI8W/Jff8P3Q8/wrsa9ch99orkXfTdQh4vWh7+HF0vv42yPbK/8UtyDz3LDFX0x//AtvXa5B90QUo/N2vYV+7Hs1/vw/ufbUo+NXPkHXJheh8+XVxPG3QU4/CMDkoUttfYwkAu0ywxWTegp8JHYx45vcH4PH60dLhFGKAFpsH86cX4bjpxQmBABkE6O9uycfLHjg8PCADAIfHPsmrlD3QywPx6P9UZyY1n8J8ZACkYiwPIIAQrV5UmoesAAo0kRlwJBiF/qj2H2ImDPBFSwCA1eMWyvhUvM/WG2FQqdEhAv58bGxrQIUpF2qlQojdsRZ/cEYWaq2dKQMAUh2/y+ftcWUU1ItFs1+4b1uoRWD4QYPTs0XbvXAggJT6N6q2YmN7gwAuGNAPSsvE+RUTBHAQaXstHaLVX213lwjaOZ5sh1MHjcLk3GIxnHOyRSEDeqvbJV7L0RsEyDC/uEKc/63qrVjdUgeb1yPq/OmnQkM6zh4yNjRPMmPibTdLYciEifc56zcAEAjAW1cfWgbLZeJpVkRbr9n9qajj7922T4FMzbEo0l8Nq3ctWpwvwRvou54Hs/7p6mko0l8bN+s/UB+hRudjsHhWHWA7KGDSzESx/saUTtcXAEAIBy59PBhgE6SbcDrSRx8H9nxvXfIwfI7eYnGZk85A2vBj0LHqBTgbtoZav0mtB8mIaF/+dDDoDjOFSoucOVdCXzQ6fiDodsC6bTFsVV+DveVjGbsq5M2/CZrM4GcraAGhZ9C18R34PS4YB08/IEIH2GvWC1CA6yLTge0ImclOJFCXaBMkTYNogoY8liBA8z3/RN6N10E7uByOTVvQ/tT/UPy3P8H66RJoywfBOGO6GNd0970ouuu3UOj1aLnnn8i6+ALoR48SS2h94FEBBKQff1xwzr/+A9mX/ATOrdugHVKO9Hlz4e0wo/mvf0fOZRfDtmot0ubOgmHieHG8u7YO1sWfIufKS4Pz3f8IjDOPgn3VWuTfdkvUTjCJrr3X+wG/6HRh27si6GufF7rCEcg95joolD1B1mhz1zbZ8OAr23H+8UNw1Lg8tHW58M22Npwypyyya2ivw2UQIOXdkg+QPXDYeUAGAA67LZMXLHsg6IFYAIAkzMeHKAIAfTUCAVRGjhQHpI4AywG+j+ZtbkH7M8+LzI3SEL+uMpX1u7fvgionS3QFGGhjVp1BKWn8td2dgr7OIHZ4Zq4I7ifmFsPr92Fje6PI/JMFwIx3js4oygRIo2fmPDHhc6Cv5Ic/P0ttKBLGshiKmYWX2YRffX8BAF97B+Byg/8qTSaoB0fP1ibyeL3jAXR71/cqBVBAC52qBC5fXb+y/mxpma+7ACbNnERLif4+dUdWfwPn5i0IuN3IvuwiqA70sE92QrtvBxocj8AXCLZdVCp0ot1gpqZn6U+8+VIHAAIwr30d9urVYlpd4Ujkzr22VwkDM/jtXz0Jvzv4/UmRQK+lCd2VX/Xo+67UGJA77zpocw/Wbdtr1qFz7Wtga0QJINAVBQPa3hYQc1q2fAQEfIIpkD5qfqiTAa+PKvS2qtUiiGd7xbzjbhGMABqDzc5vXoO9dj00piLkzL0a6rTcHqfxdDWifdmTAthQKFWiW0Pa8LnJblOvcQSsKUbLzxQ/R+3t7aLkLNwYrDPgz7vlBvH97nc40f7YE8i55oq4AACz8szyqw4IvbY99hQyqDMzLKjl0vn2u9AUFsH6yWfIvvyig6+/uVCwDHSjRsDy3kci8DdMmgDdqJGou+YgqGSYMgnFf/4/OLZsgX31N2LO7MsvDgEGiZxCf3NP2OqRDBKPuQ7UxRBMjQPG7D/1AhKBPtL4z9c0CC0ABvxiTwPAa59U4eTZZcjK6N02NHKNMgiQaNfk92UPHN4ekAGAw3v/5NUfwR6IBQBIyv/hIn9HipsiHxD7dd2BALpfegOOxZ8j/aqLYVgwL6HgWr/Ol+BgUuDZtq7NaUeBIQ0lxkPfOnAg1/9DmpvgGIUzGbQQEJOUwMmKiWb9BQC89Q3w1dZDVV4mAh9lTnSxykQ+dvnrUe/4Dzz+lkRDU3qfWf809WQU6a9KqqtArMndNbVQ5+VCmZYGb0srHJu3IuP441JaCwcTALB6g8E4TacswyDjb5NeW0oAQMCPrk2LQkG8Nqdc9G0nRT7SSOVndwGfPQjMsuUbz8XgmWKHAZ8H3XtWwF71NXLn/bRH60GqxrevfBYBrzsBABBA18Z3xXqUal0waCzuqb0hrYvrIGtBiMvNv1mUHhBg6Pj6BTjrt4jXc2ZdEfN4+75vYF77qihTUKXlIH/+TeLfVC1WNwOq8re2Hiyd4fd7y78fFAwATVGhyMy79uwRWfrOt96B3+5AzqU/EfdN2yNPoOQff4FCr0PLPfch56rLoD0gENv20GMwTJ2MtFlHw9PcAvMLLyP3p9eg841gwJ/9k/PFJbQ/9Swyjl8A3eiR4m+/wyFKCtLnzoL9m/XIve5qIV4bafbVa8Uacq+7Kq4rvJYWtH35KHzOIFjVyw6UWnD/MsYcn7AVZfjxu2q60Glx4+gJ+eLlxjYHGlvtGDnYBJVKiRfe34PTjhmE0gJj1FPLAECqd7E8XvbA4eUBGQA4vPZLXq3sAeGBePR/qT0SA5ND0ZovaZdTE2D51z3qIpVpRjT+/v+h9D//gG3lKpFhyfvZTci+5EIh8Gf95HNBn/Tb7TCdfgo6nn2hVx3noCcfgdJgQMdzL6L9ybA3KRcAACAASURBVGdFRrD43rthmDIR5hdeCdVclt7/DzCzY1/zjQggyp95DO66/Wi970Exf+Ef7kDmWad/p0F80r6MMpDU+SpLh8jyk8Yu23frAanPudQeTBLKjLaq/gAArpVr4K3bD/3x80VwInWw6OvVxy4F6NuMakUm8nTnI1Mzr28T8Ci/H86du0VLQ21ZsF6fDAC+JtGuU5nc7P4Era5XwzoXpFYKEAsAYFtAChSKJTutcDZsh71mLXwOi8j2pw2bA9OE02KKF/rddhHwsVyAxqwumQLavKEJLy98TfEYALaqVeha/xYCfp/QGCDLIJ61L3tCvJ0773rxL6+J7QwJRmhzB8dVnWeWuu2Lh+G1torv1axp5w9o20MCAA133AVvU3PwO/2u3yL9mNmi+woD7vpbfilq9wt+8wu0P/EsNGWlgo7f9c570JSWYNDTj4rsPoN41v47t+8UgX/OlZeI3xjO2fbQ4+h44RVRClB4x6+QNvtotNz3ANqf/B80xUUo+O2vYDr5BFgWf4qWe+8Tx2RdeB4yTjkR9Tf9At7WNmScfDwK//BbqHPjgyFkXxCAcbfXCN+znEKTVQJdwXCR6ef/87W+mI9igOubMGVUDrJNOsEA2Lvfgo+/rseVZ4xAc4cDJXlG6HVya8C++Fc+RvbA4e4BGQA43HdQXv8R6YF4AICUTSF9ku35wnsaJ+sssgh4XCr6AdHqIimg5NiwSTxcZZx8Atx7q8XDFDMz1s+/hMpkQsaCY+HYuBkBfwDuffui1nHaVq8Vc6TPmwNPfQM6nnsJmeeeDcuiD3rUXLr2VoksDkWZ+OAnmXPHTnS++pZ4eOtvaQBplRt3teP9r+owakgmLjllWFS3Uohp734rVmxsxvaqTnRYXIKSSdNqlCjIMeDo8fmYNTEf+dmGhHWZye5dtHFUht6wsx3vLatFeVE6rjxjONRqZX+mPCyPdbp82LLHjLXbWrFnvxWdVje83uCeUCU7M02DIaUZYl+mjs6N+3DM0hh+Tpj1pwYAAbdY1hcAgC0vvQ2N0AwdjIDHC9eaddAMGwpVSVG/fE+1fLIAbN7N/ZonmPWfKIT+KPjXH+NnmvRsAoj6cWOg0GrgaWyGdlBZiLadyvwtrpdhdn/co9SBZQ75uguRrT0h4VSxAACK9LFbgd8T3GsG/aq0XBhKxiFtxDEJxfAiAQBmdskWSKZ2PhkAQASUXz4Gd0dtEmUCQTeY17yKgM8lMv00Bv+s/aeR0k+xwdjWU/jQMGhSaJ6ETu7DgEPF8IosAejDUg7ZIcL/fi9ME05NKO6X6kntTi/MFjcaWu3iu1+lVODCkyowstyUUAyQ55JZAKl6XB4ve+Dw8YAMABw+eyWvVPZAyAPJMAA4mGUAqeoAsO6f3QCo8G+1WpP2OjPvNZdcHRrPusiSv/8F9nXrowb15lfeQMYJC6AbcTCA7nxzYdSxrPtsf+KZ4EO3Toes889B/s9vhvXTz3vUXJJxYP1kCfJuvBYBnw+2Zcthfvl1OLftgHHmDBT/9U99AgCsNo8IHJeua0JlnSUUNJJeefMFvem12/aa8eyiSqHCnIyxTdPFpw7D2KFZhwwISHXN4et88u1d+GpDczJLjzlm9qQC3HBebJGyeO3x4p04zaDGHVdOxJCS5FkQ9S12vPNlDdbtaA/tXaKLI0AyY1wezjt+CPKyoutJsAyANcvUAOBnhZTlaNYXAIDzsH2lY+kKwZbRTZ/cbw0KtvRrcb0Em3dTv2r9VYoM5OnORZZmQSI3JnzfXVUNb3sHfF0W6EYOFwwfpdEgMsoKVezsZKyJ2QmgxfUCfIHe5RgEKkr0t4KdD+JZSiUACa/w4IBIACBj3EkwjTspqRmSAQCExsCyJ+H3OKDUZyRsGRd54h4ZfWoUTD0XacPj6zmQQeBs2imm0uZXBBkDSYjUJXXREYN4n5DRRSBXZQrqFaRsgQBa/v2QKC1hPf93bZZtHwvgiGyNREbdBYIzpvG8ZxKrvDDr//qn1ahrsuGikyti0v3jnVcGARLtivy+7IHD0wMyAHB47pu86iPcA/EAAEkDgEFJX1r1kUHAoIaZzVQAANfO3bB8uLhXXWTna29BXZiP9Pnzeqgzm199E36LBXk/u1Fk92kEAKLVcVo//kxQnzNO/FHUoECquUxfcCy6Fr4nWAGe2v0wv/Ym8m64Bs4t24VIVMGdv44LADBrb7V7UNdsw946K7buNYuHJ2ZSolm0IHfVllY8tXBXKNuf7K3K/Zo0MhtXnTUS2UmINEnzprrmWKBF+Doff3MnVm7qX5349wEAaOt04vn392DTbrP4LBA8OGFmKWZNyEd+jgFqlQL0H9kZKza24LPVDejq7tk1g2yNHy8YgpNnl/bKmkkCgBQtoy4AGTfRrK8AgKeySmTDVYUFCHg8UeuNk7m/mPVvdy1Cp+cT+AK2ZA6JMUYBo2q0UPjvb9afJyBIRzo3hdPSjp0DpTGtTwCdmEtc40KYPR/DH+ipmh9+MQbVSAwy3gkyGGJZIgDA5/GjY7+Npe/IG5IOpapnMOZ1+dBeZ4PWoIZaq0RGfhBAigQASM9PJvDjsckAAKT/d37zujgX6eNU9ldqo9d4R7v2cACB75smng7joMlQGbMARXTGUDgA0JdzJnszSm0AqfxvOuPUPoO5Lf+8X4DJ4SUBya5hIMaxfMLvtvUQfIx3X3asfA45sy4Xwo3JGL8DaUa9Gh8s34+te8yC4XT80SWCiZbIZAAgkYfk92UPHJ4ekAGAw3Pf5FUfwR6IF/zTLQzeqabM2mTxYMzafJsNFksMoaEwX7L9H7OaLB+gfkAsVfOo7g8EYPnokx51kXzIYv9k2uCXnoFuxHDRy1lTPggFt9+GtgceQde778N41FQU/b8/wGft7l3HWT4Ihb+/Ax1PPStqMzUlRSj41c+hrRgqlJjDay55nsbf/F6cj8F+yz3/gq+zK/j/996H9GPnIu/W6C3BSAe/+8mNaDUnl7XnOcL7uDPbsnJTM55+tzLpLHM0PxbmGnD7FRNQkJ24i0F/15zoY2RzeEW5w0sfVaHbHj27zTnys/W4+JRhqChNR5pBk9SDpXRu+o1zE3gh6+DTVfW9wJOcTB3O+9EQjBuWhcx0bUL6KoP6xSvr8faSfWIugivHTCnExadUiAfhWMaxr3xchSVrGkPCfhzL4+dOLsAVZ4zocW18nZ81GgEzggD83EUCAX0CABgcNzbDvX4zFEYD9PNmifrmVM3h24Nm5zOgACDD5L6aSpGGXO1ZyNae3Ncpehznd7vR/dkX0A0fBr/TCVVGRkikLdUTuP0NaHI+DV5romtk4J+lXYAC3WUxT5MIAGjZaxVBf2aRAR6nD427ujB4Si6srQ6YCgzYt74dGXl6OLs9KBufHQIIBhoA6NrwDrorl4nr6kswHi40mOwesAOAQmOAQqmEoXwa2NpQtkPvAZZ32KpXw7p1MTLGnCBaTCZrDpcP97+0TXxPk9HEwH/jrg4BBKgiwKtoc8ogQLKelsfJHjh8PCADAIfPXskrlT0gPJAIAOAYKZBngCIZa/qZ0Y9V189sppTRTBYw+CFtSX+CaQaxi1fuxxuf7etX8C/5k9oCt10yLm6wyrH9WXMqe7d2Wxsee3NnzGu76YIxmHlAbTqVeSPHMnB/6LUdWLe9LfSWKU2D31w5EeVFaUlNTTDhibd3iQdcGj8DZ88vx1nzyxMCBxzPvVy0tBZvL6npAQLwvbmTC3H12SMFc0Aytt1Uq9XgvywBINAmdQWQxvQFAJCy/+rBgxBwOkU/81TMH3AKIbwuz3IE0JPVkMo8pBobVMNRpL8GWmVJaofGGM32bZZ330f6gnlw19RBmZ4G/Zj4Pe1jndjsXox297spMRsS6QEkAgDIAGiqtKBpVxeGHZ0Pn9cvAv7Waiu0ejUsbU7kD82Ao8uNwhEHu3V8mwBAX0oAIgGAVBgKh+TG6OckNu9WNDgfhgpGlBp/BZ0yKCh5qK3J+RSUCoNoLzkQxmDfY2kRLQHZGpCikWQJSG0B1RkFyJt/Y0LNCWlte+osIvN/1vzBoRIzlrONH56N3MzEIoMyADAQuyzPKXvgu/WADAB8t/6Xzy57IGUPJAMAMOhhNwBmJMONgQmBAAb4kjgga/6lWmaO5evM/kcGMSkv9AdwAKn/73xRI7LJ0YwMgDOPLcd7y+qw8IsaQSc36FSYNbEAxx1VLIT++DeNQnytHQ58vaUVX6xt7EU1D5+f+3fJKRU4cVbqD7DM9ny4vA6LltZF3cNw1kKyW8TM+L9f3CrEDKPZ+ScMxRnzBiU7Xcxx9Pe/nt8KPrBKlsp62erqgZe3CdErybgX1/14VI+gPdFCuVcPv7Yd63e09xgabV8Y/LPsRmLcsBsA/wu3lAGAQADe/fVwb9jap+x/l2cZ2lxvwRsItpvrqymgRrb2RKHyH48yn8r8pHJ3f7EMplNPQufCd5E2eya0g8tTmUKMpZ4BAzG7j/XnqTMbNMoClBpuixokJgIArG1OQf/varIjq9iIzkY7PC6/yPTr09WwtDqRW54Oe4cLZROzBQhFG3AAYNN76N71hTiXQqVFzpwrk+4bz2MiAYBUNApS3sABOoD3vtn9EYoNt/QbALD7dqDR8V/k6s5CliaYcedr3d51yNddlPRngn511G1E1lEX9rpqEex3NggdBVfLHni7GkMik70Gsy2g1ggCABQN1OVHF6CNPG5fQzdsTi/GVWSJtwiSPvNuJS45dVhSAACPkUGAAbph5WllD3xHHpABgO/I8fJpZQ/01QPJAACcm4FJVlaWKAlI1sgOIH05Jep/xOQ2sxvdbc5Q5sva6kRatg5tNd3ILjVCo09O2Escl6PrVV8bfjqCFA3bO5FfYYLWkNy8PD7g9sC5bKUQVlNmZcZ1D5X8//nclqg6AKfPGwQG3KSM8xl/3tQi/OSkoQkz9wyo3/2yRtRkEjSIZkNLM3DHlRMSzhXt2Hhr7muwvnxDM55cuDsqqMBM0i8uHpcS9T/auqm9cO+zm0EBQ1pRngG/u3oSspLQRGgxO8U+Nbc7QlOnyh4IX1MsH1Kf4bdXT0JxXlC3gia1BJT+7urq6nF5KQEADP5r6uBrN0M7bpQQAFSkJcd+cPlr0ex8LikqfLLfCWnq8Sg1/CrpYCfevK7KvXBs3iKy/Y51G2CYNgUBlwsUDE3FOj1LBMDhCyQvUho5v1qRjVLDz6FXVfQ6dSIAIJW1ho8daADAvm8tzGtfDWWK2TuegWKy5rW2oHXJw/C7ggKKqXQpSPYcAz2OLIBW12soNtzQbwDgUK3VZ+9Ex6oXkDHmR6JlpKejFh5Lc9xgn6UVFAfU5A6BLr8CSm0abHtXQFc0GhmC/p9YBFBav9QSkCyqqnorFq+ox7HTigR4HUYSTHi5MgiQ0EXyANkDh40HZADgsNkqeaGyB5Kj/4f7iVlJggCRTIBovmTmn8E/6//jGemudrMbSrUCfl8AxkwtfN4AVBoF3A4f/F4/mvdYRFIub2gG1BolbJ1uuLo9KKgwQaUNjmPtIR9M3DYvMgsNsLYHa+9bq6yh43TpahAI0KdroFQr4XF6RebNmKUV2TfW29ZsbEfxyEwYMpMDOrx19bA+/QLSzj8b2nGJacdN7Q787elNgm4fadI1MND86XmjMWF4sB48GSPVnJn6Nz/fJ/wQaaxVpxbAsLLU1a7NFhf+/MRGtHf1FkO79SdjcdS4vGSW2GMMr/9vz2xCU9vBAFsakJGmwW+vmgh2M+iPLVvfhKcW7g5NkWz2X6px3VHdk6Ewf1qREFVM5SFXOjlBmvtf3iaos5F2+jGDcMGJB3u3E2zjZ4yAFEsBJJaNdFxKAIDPB9ea9UL0ktR/7aTxQAI1fGbD29wLYfWs6Sfdv/fuMfOfoz0Nebrz+rO18DQ2wdPQCP2YUXDtqYJ+7Gg41m8UpQ2GieOTmjvYxeBF0cKQon99MwW0ymLREjBdPSXqFIcrAMBMMtsACro4QeAUqeKRfelVxmzkHXfzIW9PJznd7P5ElKlolIXQKgvQ7d0IpUIv7jeXrw5W72oB0Hj8baLlpEFVgTbXOwL4IQU/W3MS8nTnoNu7AW2uN0AtCK2g/QeQpT1RzK2ETgA9nKvD/RHS1VNRaviFOKbdvRBOXw1UinQU6i8X4pHt7kWCXaJWZgEBBfyBbhToL0e6ejIaHI/BIRgngE41WLACWlyviHMY1WNh9ayCUmEUnxWJMcCxbPPXtvRxuFurot5vDPbFuIAfxiEzYBp7AlRp/C3pGeQHfN4gwAMge/r5UKgT0/elE/L3pqaxG41tdtEKVqNWYuPudhw1Ng/ZpuTmIQDg8fvQ4bCjMC3136W+fV7lo2QPyB4YCA/IAMBAeFWeU/bAAHkg2ex/5OmZoTQajYIVEGkM+FkSQBGzZIx1rQ07uhBAQATuFLrKLAwqTTfu6kTJ6Cy07rPCYNIif0g69q5pRVZhsK2XFKRL45xWDywtZAhooc/QBJkCtd2h4wzpGgEG1G/vRG55mqDSElwon5QNc71dqGwTOEgGAGBfddvrC2Ff9BHUI4cj63e/TEpVPV4wzWumaN8vLx3fIyOcjB85hlRzttz7enN0xf2+1tYPBADA9bIcgrXx0Yxtpk6ZU5bspfcaFxlws3zit1dNiNmCL3yCaOwEgjPUUZg4IqfPa/pkVT1e/GBvr+OL8434/TWTQOBHMgb+Go1G/EcGDVtwSm0BkwUA/J1dsL21CPpZM6BIT4MqL1eUAMSyQ6fuz1BDfSCo7g1GqRQmlBhuhlHVu+VlMs5l8O9tbIKvwwyFQQ9NcZEQ8UzFgmUNb8Ab6MmuSGUO1v5nao5Bgf7SfnUBSOWc4WP7wwAIV+hXqLXInX0VdEWjeiyFgWb7V0/C1VwZfF2hQPqIY5A5+aykM8bdu5eia9OiEItAHD/l7KSPj3OzoqmyCxveq8Ocy4YJ8JZGEKDT8xnydBcgTTUeza7n4fTtQanhlyKAD8ArSjWcvio0OZ9BjvYUmDRzBAPE4lmJHO1J6PQsQ672NKSrp6Pd/Y4I7ksMP4PXb+7BBqh33C/OyZKWRsdjyNaehHT1JDQ5n4VOWYZu73oU6C+DWmESgX2WZr4AHAgWWbwrBfBQrL8O3kAnGh2PC7AhU3OsaDvJtpjskLHf8S9oFHni/OHWuf5t2PYsF3ui1KUL+j4ZFvyX+ymAG48zIeDitXWg7YtHoM0djJxZFLJMngnA35ud+zqRm6nHK4v34qTZZeiyujF6SCYotCqZ0+eFzeNGrt4Im9cNu9cDt8+HamsHXBoV1EolLhp3VF8/BvJxsgdkD3wPPCADAN+DTZCXIHsgWQ/0FQCQ5mdwwkwlgQAGKQxQJC2AZNdgM7tQvzWYac0uM6Kr0YH8igzYu9xo2WvB4Mm5aKm2wmjSIrPYiNqN7cguMcLn88OUbwiNGzQhB26HF90dLjHW7fShaKQJbdXdoeMyC/VQ61RCaZuAgkKlQOtei2itpdarQ/W2pWOzBHgQy7zVtSL4106ZCPs7Hwh1ddMt18Hwo3kJLzteMM0s/a8uG48R5QeFvhJOGDFgV02XqHt3uXtnNJPNgEee02Lz4K9Pb0JjWC28NCYuAyAQgK+1Dd59ddCOH9Mr+CS9/p5nNou2eZHWn5IFzsXs1N//tyXUbSDZa2f2/1/Pb0Flbc8uF1S8vuu6yUmVD8TaM2oRsKyA5wg3qmhz38cMDdbUSiZpAbAEIFxDI1kAQMzj88HX3ALPnmro5xwdM/vPIIdUZ7e/sU818AdXfVDkjyr6UgY0sq6emdgywy9BMCAV8zsc8Fus8HZ0wG+zi1agmpJiwQSAMnEbMl/AIgI0m3djv7L+etUwFOmvhE6ZWG8gPNhmsJa/4BaRTe+vhTMLOFcqNfbh9fkKpRrZsy6DobR3H3sG/x0rnw3VkTO7nDHuZGSMWZBUsChAiqWPw2PeH7xcCUSYdGbMVoDx/MLPQXOlBatfq0LTbgtMBXqcfuckIZpIIwDA7Hy58S7xNyn8be7XUay/SQAAWmWhqLcPAgWfi8Ca4n7satHgeBA61SAR6IcfL5UAxAIAsjTHi7mLDT+FThnULuH8Fu8qlBt/HwKHeA4G+gQAOGeaeqxYC63V9YrQn8jTnh8VZCDLINzYotGxfxNyZl4OpbYnqCfdF9qsUuTOuz7hbcbWi27zfuQde4Po9pCssaypo8uFqaNz8eTCXaIlKtlR/O0J/y5j0H/f5uXYb+uCQa0JQQwlRhP0ajWmlA7BhWOnJ3taeZzsAdkD30MPyADA93BT5CXJHojlgf4CAEeaZ1nr7/hkCTSjRkAzIljr61q7AV3/fAjK7Cxk330nVAXx+ynHCjA5V38o5tJeRBO+k96bPakAN5yXuEwhcl/jrTkeAODZUwWFSgXVoFLxbyR3njTSZ9/djS/XNfW6lWIFxcnecx+t2I9XFgcpsjkmHe68eqJgVySyWADKodAliAf+pKKlkBIAkOCCpTp/ZkT7ToMPnoR0ZdKoc3VnhoKeWN0DFFAiU3McCvVXJNqS0Pve9g649+yFKisL3pZW6EaPhDovV7T7VJkSU4gtnhVodb3eLzFDti/M0pzY4xoTXUCPYDtGtj3RHNHejwQA0kfMO5BdTzxbKgr9zDR3bXwXAf8B4EqhgCarFNQE0BeNEtRx0sm9libYqtfA3VKJnNlXQm0qFAvxdDWifdmT8DkOltSo0/OQPuo4GErHgx0GaAQL3O01cNRugKezHtkzL4Mms6jHxdRvM+ODf2xB4IDWSVaJEWf+blKIDcbAu8vzBQr1V4tgv9n5AhQKFYr1N6De8W/BTGHQ7/BViqx9hmYGcrVnw+pdI4L2dPU0dHm+FPtrUs9Bm/st2LybUGK4FV5/F5qdTwt2gU5VikbHE9Ao8wSLoMHxMIzqCSjUXS7KDsgwYZCfqZmPPN2PxefB5a9Dg+MhEDBw+vfB5atBof5Ksc5G55PQKHJFaUALwQT99aJcQWIZRAIA3D/bvrXImXlpr81myUbbF4+Kmv9kAICOr5+DY/8WZB99MYzlUxPfPAdG8Hdh8+4OzBifj0ff2IEZ4/KFSG1pgbFHGQABgM/r9+LMwUHGz+6uNrj9PozPLhSMgDWWFlwyfkbS55UHyh6QPfD984AMAHz/9kRekeyBqB6Qg//UbgxfQyO6HnwCxtNOhP6YWQcP9vlgfeoF2D/8FMZTT0DGtZfFrbGOF0xfe85IIfzXX4sVIB49IR83X5A67bqvAIDf3AnHZ0sR8HihO3oaNMOG9Lq0eIyFvgIiBEGY/a+uD4q6RdbYx/Pvy4ursHjFgWxl2MCT55Th4pN7C7ylslfxwJlU9uZQAQCNzsdh9azud+BP2jAz4cWG62JmxAk0NDqeBP+V2ADB9nnnIVt7ckI3MvOvUCjh3LkLPrMZafPmBkGlJIwgBBX+qbbed5BDISjZRfproVHGB/lCSwr4QYq1dfunoKCeZMYhR8E07qSoddlJXI4YwmDZXrMOls3vI+ALilySxs1We+q0nLj13H6nFdadX6B795cH1zR4GjInnRkKxnuuIyAC+64N74B1/fGMDIH0kfNhmnhaj2FeSws6Vr8Ajzl6B5Twwcxok83AcoFISnp7bTfev3czWO5FI1vstNsngvouNAbxbOPI+nulQhMCa5h5JzOAJtXts1SgzbUQvkA3KOKYrzsfGZqZaHI+AatnrQAOCFIxmGcrwELD1Wh1vizYAqT4qxQZsPu2CwBAAT3MnsXgvUYWQJH+anR6vgBBJ97vetVQQfWn/gCBsiId318Ch2+XuMY09SSYxLmfhT9gF7R/th5kmQpLCXgOiS0Q3H+HAEl0BcOjbkfHqhcFIJM3/yah9B/LhE7Dl4/B3VEr7p20ipnJ3oJiHDsCvLu0VlD/bzh/NAqye7cXZRHQR3W78KOSYdCp1NhubkG3x4UZBYPgDwTwZWMVLpl+TArFByktUR4se0D2wLfgARkA+BacLJ9C9sCh8EAkANDqtOHvG5fC4nHBpNHhjsnHIl/fPxG2yHWyFpBUwFZnN342bjYqTH2vpz4UPkhmjoDNDtvC9+H8cjl8re2C5m+6+doeQb6vpRXmu+4BA96s3/4c2qmxVcj7Gkwns1ZpzFuf78O7XzLQ6mmpBJnhR/Z5zT4f3Lv3wLNtF/THzISqsDftOV5LwFQy9+Hr3bCzHQ++ul2IIcabgwE5yy4ki3edyZYQxNunePOz7OPXl08ItXmMN8+hAgD22e6Cyx9dgyHZ+41BfLb2+KRa+wU1BhbC7PlYBGg0BtNlhtuhVcYGvvwOJ/x2O2xLl0M7PAjCGCaM68UoibZmljZQ6I9CbP01ZnG1yhIRqLFWO175AmnVbMWWyPRFo5PK0krz+GwdQlk/PJse7RzMqucvuBXMtEvmat2LjuVPx24Lx4EKBbKPugjGIb0p2Qw67VWrYNu3BlSil8AAhUoNVVquyB4bh86I008+AHdbDborl8HdVgWf0xrUBjhQx07Ketqw2dCXjI1ZHhAJAJRPysEJt44VpV20yBKARP7/ob5P1kXHimdEuYZx8LSYlxlidwQCKTMAUvHdO/u244TSIFixeP9uZGh0GJddiGqrGeva6vGH+acjQ9sbPEjlHPJY2QOyB747D8gAwHfne/nMsgdS8kA0BgBBgEe3r8JPxxyNIkN6SvOFD+YcxcYMnDNkXK85SPl7auc3uHj4pJgAwyf7K2F2O3BhxUS0O+14cNtKXDp8MkZkpq423+eLCD1x+xDw+hDweNB1z3/gqaxC1v/dLmraw825YjW6/vUwNEPLkXXX7aIkIJr1OZhO4UJiiet92wBAwOWGr60d6pIisFuCqrgQCs1BoTvpkuK1BExVDJBBPwPkb7a3ielPnVuGC0+sENUHjW0OLF3XCIfTh/pWO4aWpIve1ZJFtg0Md3lfQYxj/wAAIABJREFUux2EzxFv74cPIgAwPqk2jYcCAGDWkxRlZkWZteyLUf2+QHcZ2NovFaM2QLPzGUHFZ/Y/V0tRuRjm98NdvQ+ObTtgnDpZfBa15WUJ6/15TRSAs3q+7kfWP/aygmBAMdLUk5GlWSCo4LINvAcSAwCL0eX5Sgj9Hel7QhDAvPolUWphHExq/0GBP5ZsdO/6AtYdn4ryDVVaDvLn3yT+jWdU7ff4/TCqe3+PxzvujaotaLRbcfrg0ajI6HkOzqlWqlBakrz+wMDfafIZZA/IHkjFAzIAkIq35LGyB75DD8QCAB7bvho3jj36kGf/pUtNBgBY3rQP9XaLAAC+CwvYHVDotL2o/J69+9D5p3uhLi9D5p23QZl+kCFBfQDLA4/DuXwV0s47E+mXXhA1Q3kkAQDM7nl27IZz1TfQjBwG/dzo9NJ4LQFTyYzzXgkXFkw3anDHlRMwuDgIZtH3TpcXTrcf6QY1KG7IelXJ1u9oxwOvbO8huCe9N9AAQG6mDv93/eSkWmgdCgBAuq6+tPxj8JuhmRWqdx6oz2jA64V18WfQjR4BVWYmut55D1nnnQNVDHBNWkdQ4f+tftX6k6bNVnKs+/YHbPCjd9tO6Xz0h1rJ+u2pyNaceMQHngN1P3DeSABg5NxCHHvtKChVCpH9l5T+dcrBGJJ290Au5bCYW9JfYEcHbTaBM5Vgj3gtzSLwp7Fsg50d0obPjXtNpOuzfp9ifscfyOYn64QqawdKjSZRAiCZy+cVjMO1rfsxMacIM0akXp6W7PnlcbIHZA8MrAdkAGBg/SvPLnvgkHggVv0/GQDRAADW8C2p34v3anfA4fXi6IJBuGzEZNTbLHiucj0abFbRxo82OisfOztbcUb5aJw+eAwW1ezAp/srRdbglEEjcULZ8BADIFtrwLs12/FFQxV8gQCOLx2GkjQT/rdrvZgvR2eAUa1Fh8seKhlY2VyDt6q3odvjRr7BiB8PGYeX92wS6sIzCwbhwzrSC7W4ZtT01BkDgQCcX30tavpNP7seuukRfb0DAdjeXITuF18Xtf7G00/qEeR7a+pg/tPfEXC5kP3HO6AZ1bs+80gDAPzdNrCMgmUS2om9GSHSDf36J9V4/6u6Xve3TqsSmfFRgzOTuvfDxf8iNQS6ut3YXWMRXRbY1q/T4hYAgFIZzIzFatPH906aVYpJo3JQmt+znpbHZhg1oTniLbK9y4WHXtmOqgPaBOFjo7UCjDXXoQQAQg/j/lo0O58Ds/ORiv3h61ArclCgvwQZ6oFt28Waf9uKVSLY97W3Q52XB/2kICCoUEVX+yeY0eJ6SYi29afWP5rCP2u37b6toh6bPvIFbDH8pBBlDWmqicjUzINe1Vv3IqkbOWIQu6VUr23DnlUtomWp2x4M3rRGNbJLjWDnkrLxOcgfmh6iw/flPANxjN8XQNPuLlSuaMb+bZ2wdbiEiJ9CqUBajg5FI0xgF5fiMZlIz9WJ9qyxLBIAGPujEhxz5Yg+L5t+3bWsGXtXt6CzwQ6ulWACxQWHHV2AUfMK43aEiXZih9WDvV+3oHJlC+ZfN0rsD40tb3d82dTjXNw/7t3EU8pQOMIU9drZ+aBplwXbPqtHw45OOCwesca8IemYePIgDJmWC5UmdgcM1veb17wCr7Ul1I5RWrfKYELmlHNgKItdtrbPasbb+7ahprsThYZ0zCsaitmF5VDG2adIv6xorsHb1dvEyywFZOs/tUIJvUot2IInlo3AyMw8lMgsgD7fy/KBsge+Sw/IAMB36X353LIHkvRAqgDAHku7CNIvGxEMiB/fsRrHFVdgSUMVjiupEEH/EzvWYGpeCeYWDcFrVZsF2s/Xn929DlePmo5cXfAhKBYDYGN7I0j9v3ncTLxfuxNGlQZnDB7TYzyD/reqt+KqkdOQrTPgg7pd2GZuFuUBBAFYVsAHlMd2rAZbDJ03NHlqsqj1f/NdBHx+OBZ/LrL8pPorI9TF2YKs88//hK+9A9l3/RrqirAH/EAA9vc/FgCCbuokZN5+a6/Wd0cKAMCSCW9tPQJOJ9TFhWA5gCo/F1AfzACF366RbfvC30tWDDBc/C8acGC1e7BoaS0mjcxBrkkHBt3hFqt0IsmPVb+GpcJ0GAgAQFo8hcmYPWeP8p5GoTKqnF+RvAheXz0SCMCxaQu8zS2i5l+Vng6/zQaFVgdNWXSacOx1J7+IaF0MYh1NFfkO9wdCBC52CYUCakWWEHjL0Z4s9ANSNbYsXf9ODTYv3g9jtg6seVepgwGy2+FD3ZYO2M0H2QkMqk/7zQSUjssWY7xuPz5/dAf2rQuWxMQzBpWn/WYiSsb2LF/a+WUjlj69O+6xE08uw6xLDpbTiMEBoKmyC1/9r1IE12Xjs5FZdLATR1tNt2jpx6BbssFTcnH8LWNFa9ZodqgAAJvZjdWv7sWeVa2hjgLRzkefMDifds6QqGticO60eNBW241969pRt7kD1tZgSY0hU4sz7pyI7NI0tFZb8ckD29DdHltEccScQsy9fLgAdSQj0PPFE7vi7l9WsRHH3zwGuYPjl+0x8+9q2YuAxyGm12SXQZtTHrcdI3+vH9m2CnOKBmNWQWpBf7g/+TtNmn9FRjY0ytjinTIAkOhTKr8ve+D76QEZAPh+7ou8KtkDPTyQKgBASv7zlRtCc5i0elw2fDI+3l8pkHsR6O9aJx4SSOWTAAAyBThmS0eTaPvDvwkQPH1AAyBLqxcgwrLGanS6nSJ4/9XEuQIAIIDAseGAwa7OVqxra8DPx88WayFj4b871uCCivH4qK4S146ejjS1Vpyf1qcSgkBAZPiZ6Y+W5ee8rm82oOvvD0A7eQIyf3EjPDV1AjBgSQAz3tQKcG/dEfX4IwUAoJ/8XRY4liwDPF5ApYTxtJOg0Ouifhoja/fDByUrBhgu/jd9bJ7oeMBMv2Qerx+VtRawf3WGUY3504t7rOXxN3di5aaWAfm2oNig/oBQGU/Av8uL0sAyhSEl6RhWZkJxXuI2hTx2IAEAzs9MOlXz2ZecURwDY6qQx63VP4Rec2zeCm9TM3TDh8FdUxNX8V9qY5iIuRB/eYm7GMQ63hewoM31Jro8KxGIUyagVOiQrTkVebpzkvYUM+WfPLgNHXU2zLtmFIbPyu+dIQ4ADKRXvFCJpt0WaPQqnP7biSgYZgqdh0GqvdODzYvrsGVxfY+AV5+hwYIbRqOgwgRdmjpSdD80h9flg73Lgx1fNmLje0GBUYINR507BONOKP3/7H0HeFzVtfWaXjWj3oslS3KRey/YxgZM7yXU0EISIJDGI+0lL+VPI6QBSQi92dRgIIDBYIONu3GTLVuyLKv3Opre/2/v8UjTZyTLlt/L3d/nz5Lm3HPO3ffOzN1rr7025KqQoM4LVG1sw/ZXjjMYQTR9TYo87NwJ4KBxe99uYLAikNLvH+x2edDXZMbxHV04vqsrCPCI5kzKiBOYkTM5mDlEvqj+vAM7XzvBLIqcycmYd3URssp1kEjFoLV6GkzY9Xo92quH2xYWzEjFym9Mhko3XPtOnQje/30lehtNEbfhb1HY22xmEMbfuSDWDUAAyKp7p7A/LQMOfPq3I2ivNsS9Z9Qpclz8/elIjwMCRJvIZewGtQ+UpwUzVqwuJ9bWHWQwXX9SpG/AYWXW39SUcFHXWBslmKfbagKVA5Tq0pAeRWRYAAHiXm5hgOCBs84DAgBw1l0SYUOCB8I9EA0A6LCa8M+ju3Df1EWsAUBf2BSMK8QS1Bh6mPafLB8OUoiO/8aJQ7C73ViWPQHXl0xjdP/VuoNMDwwMwKn1z4bWWny1bDaeOrqHewJLRCKm7N9aNguVvR34sqcF36pYzGvqZEouGTA7HXi8agePJ5r/C8f24saJMzBJnwFiDezsasKVRVOx5vgBfGPKAn5ISQQAoIy09dPPYd/5JdRXXAzFvFlDdP6YWX4A7q4e9P/013B3dEGkUCDpnq9Cdf6KoeMp+CeWgEijZpYABb3OhmYolyzgOvRHXzrEgWiojUWdOc15togA0l7IzyKphMEAkVodFQCgsYEBfKhvbr10IlYvyov6diYxcQrgd1R2QSoV49s3TeVMf6DZnR70GWxI0sghl4ohD6HNRgusaY6xujZj8Xl0ugEA/x6pnRq1zkuX3xBV6E8mk0Gj0cDhcHBwajYTNR78N7vdDpfLR1VPxLxuN0wbP4dq1gx4TCY4GpqgXbk8opaGr6PAexhwbjhJx09khfAxvsD8QqQpruZe7ZGMPgepbRnVLEcLWgiI6LC9AJu7LmoJBc2vky1FlvLOqGv516eAe+M/qjnzu+D6Ysy+nDK10c+RgtlPnjjCwSsBAGmF4dlgmvOTx4+g6WDf0EShbfTieZGC0Q8eqYTb6UHF+blYcmsp09FDjTLhlPFWJytw2Y9mICk9hsK7F6jf28NB8qTl2UGU/kh7jrdHep1o95f9aCbU+mHQgfa8+416HNrgA0Gmrc7DohtLItLniZWw89U6HPp4uG3hpGXZWH53ecTzpS9LAic2/aN6CGAhtsOMiwuw6/UTfD0CgQY6L7oO2146DoshWF+CrjexAT55vAoD7VbMuaIQ5cuzoUqSMVvC0GFlVkjd7mD2AoEZF36nwgfkjNDsXcdZEDBt6V1hLSSp5p9YgPTduqOziZ8FynRpuL9iccKt+1weDycRDva1g0r/NDI5Jw6oVDDUBABghBdPGC544CzwgAAAnAUXQdiC4IF4HogGAKxrqML65mCqJ7UEfHjWCv7ip1p+qtWnL27KttPfXF4PLswvH3oQCJyDgnYqHTA67VzPf3PpLPy7sRqNpn5uNXj35Hl4pfYA1wReU1yBdfVV3BqQWASv1VViSkomBuxWrj30tyasNfQw6EBaBOX6NFYVfvroHhYTytfohxgEG1vrGGwgFkGoBQr20WsUxIcq+/uDePmsadB/7/6gwNW+Zx88ff2wvLse2ttvgmLBnOAgxe2G8bk1XA5AwS8BDJobroZIpfyPAwBIONFx8DCXAcimTYE4KTpNNZDCH3rNppYk43u3TgsL2v3jAsX/oo2lEoANO1phNDsxe3JaGEAgAADxPjnoNhdBrVbD4/HAZrNBpVLxP/qZ/qZUKjnod7vdQ5PRMRaLhY8jCwIGPB5Y9h2EYlIZzFu3Qz17Jkxbt0M1rQIiuQy2I9XQXXJhkOo/Bdvt1qdB/8fSK4h9NpT1z0OW8i6oJJF7qfuP/6KjATaXEzkaHYqTUphlFMkIlOi0Pc+936NpECQKAtR/2cPBukIt9QX0CWR2j2xsw55/NUQFAGjP/nkpACaLxBiI5bcD7zdzQEu1+pf+YAaIfh5qVJqw4S+H0XpkAFNW5mD5neUxwQs6nurm3//NQWRP0ses6aeShw8fOTS0ZKIaAKEBPWX0qdQgjLkQcDJ2swsf/6VqiAlArILVD05F4ay0iC4KLU/g7xaxiAEcKiOIBJQQy2P9nw4HsQioBIDKPKjkgwL6SOAJMRkOb2jDjrV1Q4ADrXXx96eBzo3N64FzsBPSpAyIxLFAAS8IAKCOAclzb/C1YQwwCv6pxG9CUgrmpedhZloOs+8IEKB2fokYgQjUCvDOSXNZI8ivFUTf2cT8CzQBAEjEo8IYwQNnlwcEAODsuh7CbgQPRPRANABgpO7a39uGF4/tg8Xl5EPpYeCBisX8oHA2m7utA9ZPN0Nz/ZVM1Tf84XFu66d/+MHhQJ+C+Bdfg+XfHyHprluGBP+onZ359XVI+vrt8DockKSlhmcoT2oB2D77Arrv3gdpwXDm+j+NAUBAibu7l7sByGfPgLQoP+atEa0lYDwxQL/4H1H+v3HtZCyanhG2DrEEXC4PByP1bSaUFw7TpGnwvzY24N3PffTmULtmVRGuWll0VtzWZ4oBEOlk9Xo9JBIJd0qggN/pdA4F/fR3PzBADAD6mYAAYgn4f6YxAwPD1Gpaw37sOOSkpeHxwLDu31Avmu/rDa9UQpoZfB37HR+hx/EOPF7LqK+FCHLoZcuQqbw1biaeFiFmFLGdlmQVIVOpiSt+1mV/GQOOTTFBgGT5Km6hGM22vXwchze0cs38FT+ZBXVyZNAh8PjWqn5s+mc1LvuBr+48klGg/eEjlcwU8NvCr5Rg1mUFcf0ZGNgTI4EC20gp4P5WM/7920oWvSNdANIHiGdE///0iSNIylBi6W3RAZnRAgBE5//wD4e4zIAC5QsemIriefFbN1Zv7sDmZ2qGtj95RQ6W3VkWMZiPBABMvzAPi26aGJk1cHLWpgO92PDYEWZV+C0RSn8kdgRdR7qeZF6XHX07X4Fu2sWQJQ/rT3gcFjh6G2HvrIGjrxnOgTYeS0bBf+qSO4IAA4KK6P4nYH5nZxO+7GlljR3S6CFgPxE7MdiHowPduLRwEicOSvVpIFZggUbPoH+oCSBAIl4VxggeOHs8IAAAZ8+1EHYieCCiB8Yq+KcOAFQbeGf5HKbF9totnLX/Ssn0qDTZs+WSUHsxVpqWSFgVmZX9177FVH71JRcMbZOE/gZ+9Shc9Y0Qp6VAJJPD09fHWX/1pasjUpPpYAINKJhRXXwBZzED7T8NACBfuzs6Ic3JhvWzrQywKBfPD2ux6PdRrJaA0cQAA5kDxXlJ3PqPauwjGQX4doebtQEuX14YxCiIJQK4cl4O7rxy9GrjY3nvjycAkJSUxAAAZfHlcjm/j6RSKQMBfgCAgn56jYJ+YgMQAED/+4+jYwMZAs62dgyu3wBFyQRIUlPh6uqGdvlSZuYEGrV4o1ZvXiReVhDsdxHk4hxkKm6NWtIQ6TqRDgkxl9KValYqL9QGi+SFHkPZ/zbr4zC5SDdlWOAucJxEpGX2QZJ0XtiSgYHdSDP0idxn/iy+fyyp0K/+zrSY2XAa66f/K7RSXP7DmayUH8kCg/RINf2J7DHamNEAAJT9/+L5WlRvbudpdZlKLg+IWZZwcgNU3//+7yphM/lA7kilBf69EuDx3m8OsuAhGekrRCvHCDw/u8mFD/5Qie4Tw8KbMy8twCIK5GOUfdAcxPogkUW/hTIi+ve8DpehHWKFlrsAuG3GoWA/ko+pK0Dq4jsgTw9mztFd/Gz1Hv6ev6poKvQKFQ70tGF+Rj7SlJHvg8D5ieX3aetxXJhfhsq+Dmb+TUpOx9cmzeeOAKEmAACn8i4RjhU8cOY9IAAAZ97nwoqCB0bkgbECAPzifETno/7A2Wotbpo4k6l9p9tIaM95pAae/gHIppT7MuwRWhIR1d++ey/Mb7wDatFHdHz5grlIuv1GSLKzhrbpr/n3DAwg+Rc/gjRvWBzO1diCwb/+A0Rll+RkIYko/4vmRQ3+eVKiPxO4EMHGEwCYVpqC79xcEZVGH+26ncqeSQOArpU4WQ83qbrPqAB1CBDrg7PvgWtHawkYTQwwUDvgpotKcPHS6BlHEhukW6Wyth/FeVrotcOZ1T1VPXj8tSMR3TBpgh7fv20alPLoCtaBB1IGnAJjCnQpW04BMtXJRzIKlilI9tfPx3v/jCcAEG9v0V4n4IAAAQIBCAygkgC/Ue2/o74B0sxMiGQyiFXh9eJd9lcw4Ng46vZ+Ikg565+huAliUYx69AgnQJ91gw47tDI59yxflRuidh/hGBJSbLE+CofHF3RGMmoRmK96CBJR8HshNLMbq9Z+NNfD2GPD+7+txGCXTw2eKOcUqGYUJ0WfzgvsfP0EDn7QjHjBaWCQTkEwifFRy7qxsFAAYP51EzDnytjMHN/5HsRgl0+dnzopEANAGiDKGfWzLySojwXIhAIAfhFA6gYQywigIJbBsa2dQ8OotSEF8/Es1B+hXRQsDXvQv+e1sPZ/IrEEEpUeUl02vG4H3FYDkudeB0UmsS/CUYcemxkftdQywO9X8afvfqvbidlp8fdJ50HPCfTh22szEe6OzBDqf+i5CiBAvKsvvC544OzxgAAAnD3XQtiJ4IGIHhgrAGA83EvBpPmNdUwnlxTkcW25u7Mb6ssv4qA+MOj2WqwwPP4UnNW1UMz29Q8nMMBjNEGcmhLWws++ay8Mjz4O5bLF0N3/teGa4xH0Ok7EJ6cSTCcyP42JlskeSau5wLVOac8U/NbUwnmsDiKtFl6LhX0cCwCI1RIwNMB3OD340yuHceTEABLpFkDjDCYH8rM0yMvQIDD51NBmwu9fqITZGp5hTk6S48d3z0R2WjDllYJ8Cmr9RnXu/hp4CuopQ06BPwW/9DOBAfQ61c3T3wkoIHCA/ka/099pDAEH/sw6ZcwD7X8jAEAgh0Kh4PMKDP795+Wob4Q0OxNiVTilmGj/3fa3Yqrsx35viKCXLUe28u5E30Jh45pMA6B/VP+caN0zsRWItRCNsUB6AKnyS5GuuC5sPX8JgP8FCuwW3FDMGWhmL52KBQTz/mniBdLUvu793x3kHvTxwILAEgCan0AAmr90cVZclkG80woNeKlcgMT8YhlR7Nf/8fDQkER1CeiA0KCe/nbJw9NRMD2ctj5aAIDmpCw+ZfP9Fm2N0PMMLTsIBTccvQ3o3fI0M1FI4V+ZPwPKrHJINFSmN3wfuS396Nn8T4gVGqQsvBlSTbDOAYFgVX2dWJDpKxWhYP7N+kMo1qYM/S3etaNSmn8c2ckdfwhEoGTB7WWzo7YFFACAeB4VXhc8cPZ4QAAAzp5rIexE8EBED5xtAIDb3IfuTU9wZiBj1QOQqCPTaynbb3r5DaivvnS4pp7q9J9fC9vmbUj55Y8hLS70nTP9/YVXIU7WQX35xUM0fAIQjM++DOvHmyArm8jCf2LdyayX243Bvz0D2xc7oDr/XEAqQdIdN0fN5I/29ooVTN93w5SItesjXetMAgDXX1CMy5fHrh921TfBa7dBTPXjmelxfRqrJWAoxb+m0YBHXzrMtP5oJQKB/tu4uw37q/tAYAiJBeq1MmSm+oJOCvx/93wlCICIZF+7uhzL52SHvZScnMyBrb82ngTxKLD318mLxeIhNXw/IEBiefQ6/U4Bvv93AgHoZzL6mUCE/v7+oDWjAQBLZmbim9eFq2pHOhejaw+6bGvghR25qm9BLakY6W12RsZb3EfRZv0bqN3eqRgF28ny85j+PxqjbiN1g30sNLogI587ksQzt9eEZstvYfc0Rx0qF2chX/UwZOJg5lSoWJ9/AsrW50zSY+KiTORXJEOlk8eliUdanPrSE7WdugeQUYb+kodnsNJ8JDv2RSc+e6oasWrg/ccFagUEzkW198k5KhTNSUfJvHSkFmq49d5IbDQAwL53G7HnrYahZcqXZfno9QAkcklMUOJMAQAkrEilGX4bKwDAbRlA3/YXfEF9Uuy2fYb978BUuwWKrDKkLbsnTDiQ3gMdFhMzqHZ2NbN43zenLIRSkljXARLvlYnF3LWHugRRGWGn1YQ56ZEZBAIAMJJ3hjBW8MD4ekAAAMbX/8LqggfieuB0AgBUX9i340WkzL8RUm18gSX/Zl2mHhj2vY2URbdCLA+vJ/Ta7DC9sBbqay6DJEQUzNXShoFfPgLdt78JeYUv+HFWHwNl9LW33hAWbFIGeuB3f2X2gO5b90B1wblDPnMcqcHALx6BWKtByq9+DElueLAX18FxBvQP2vHLpw6g1xCc1aXDxkpobqwBgEGzE79+9iDau8OF1xLZs7utHV6Xm9kX0qIC9m88i9YSkGr3H7xxKqv4E430+XeP4fO9HYgnEuhfz2Z3QyoRg9pSEdCgUQU/vK796AQ+2tYScXvRGBQpKT7RSwroyfw18IEAQGiwT4wA+kfggJ8a76+Lp7/5gQLKnBMAMDy3F4+9doRbJobawukZuP+GKfFciwHnpzC69iJbcVdY4Bn34DM4gGrpW61/hNk1nL1NdHmpKBUycRqs7uNDdfhUBpAiX40MxY2JTjM0rqq/ExO0Kag92Q6NugEkYl32teh3fByzNWCa4kqkya8Kmi6wDWCsdQgQKJmfzm3jssv1McXmAucJDdJjCeOROB216KO2dZc8NB25U2NrINA6/jaAJLoXzWjNtAINt/4rnp8OTUp8RfnRAACh2fVErlusMaeDAUCCj8T68NtYAQAk7te/ay10My+P853sRf+uV2Fp/BJiZRKD8ZG+w4kFQ0AYBf+UwT/c38ktARMBxAgAWJlbwi2GyaiTwIfNNbi9bE5UdwsgwKnercLxggfOjAcEAODM+FlYRfDAqD1wOgEAUhfu3/kK9HOuGVMAwL7zS5D6Pqn2h5q7q4fLApK+9tUhBX/PgIED/9CWc16zBcbn18Dd0QXniQYoZk2H7rv3QiSVgtYwvvQ6swaoZj3pa7cNKf+P2tkRDvzfCACc6p7dXd2wbdkB+cwKZl4kYrFaAs6bms6Bbs+ADb99rhJ9g3bO5sdqE+hfs6XTzOUCBCRMzNdhQm5wbXIgoyB0nxSU33VlGVbMHXtgKBGf0JhYDJJEAAB/Vpoyznmq7yS67LiMMzg/R5d9DTzecLAs+oZE0EinI0txO8QiBVqsf4LNfWJo+GhBAKItH+ht5xamBASQHsDc9NjUc1rU4NyCLttL8CCy/gONoTaEBeqfhHUkILo91YY37g8HeyKdv1Irw7xrJ3DrvUgt50KPCVW4J1X88+6bAmp3F2h+tkB2mS7h2nnSPqzb1Y0tzx8bYhnEuokIDMidkozld5VBlxldWX6kAEAkpfxEb2byoTZNyb7UpMiRNkGLrFIdCmemQSoPZy6cSgnA6QIA6FxNNZ9DkT0JMv2wtk2oD6wtlTDsfxsSTRpkumzoZlwaEYyn4wjmbDMPYktHPQgYIxYAMWPi2aG+DmhlCm6lSaKABAgQe+CGkulRDxUAgHheFV4XPHB2eEAAAM6O6yDsQvBARA/EC/4dPQ0Y2P82nAOt/LCQds7dGDz8MazN+1hESJE9GeoJC9C/ew1kKfmQJ+fBdHwbZPpspCy4Cf1fvgFnn4/GqMybDlvbYchTC/kAdFmoAAAgAElEQVRYiTYdybOv4rZEju46pvyrixdBP/MKuK0D0RkAXi8G//4sFPNmQ7FwbvB5eb3czs++60vIpkyC+uLzIVJHeHj0ejnAt27ZjqTbboAkKxOD/3gOrqYWJP/sYVCG2vLueiTdfSsglWLgl38AdQBI+elDkFJ7sjG0Uw2mE9nKWDMATnXP1EWBjIQAub0b/Z+A+Vv7hQ7VqmWs9E9Z8Lc3NXK2/J6ry3HO7GFhx2jTezxeGC1ONHWYuWyAwIRAc7m9eOL1I9h3NHLQRWt/95YKLiEYDztVAMDuaUWr5Y9QSArPegCgxfoHmF3DPd/j+Zto/nrZSmQqbxkKph2eNrRZ/w67Z7i942hAAApYTE77iDucEHuhzfZEzLaFElES8lQPQiWZFHaKxPxoOtCHgx82o7N2ECQYF88SaT1Hc/jr+g0dPjHAiKr1J/UCKte3JNw6L3B/5n4HDn3UgtodnbD0RwdB/MfEa383FgBAqFJ+PH8m+vrZCgAkuv9Y46wuJ9fqv1Z3ELu7W5ClSsK8jDwUaZNZD2BqSuzygkhzHzP0MJhArTWTFaqIDQ8EAGAsrp4wh+CB0+8BAQA4/T4WVhA8MGoPxAIAXIOdHPwTfV8kVWLw8IcQy5TwOGzQz7oSXpcNfTteYiEhRcZEGGs+Q+rCWzig69n8JLTlKyBPL0b/rjVIXXw71/KbT+yEtfkA0s75GkQSKfp3r4VMlwPtpBVwGXu4XEA7aSW3HIpWAkD0f8Mjj0E2uQyaG4Zpsl6rjTP/lvfWM72cLOXnP+Be84HmMQzC9PLrkJWX+uj+JwW0bNt3w751p48BIAuue7Vt2wXDo09Ac90V0N5y/aj9HelAov7/6qkDnLUOtUTo9Ils5kwCABctzcfNF/nqaaMZMQCcVTWQZGdCkpXBIoyJWKyWgEtnZaGuZRAdPVZkp6vw47tmgoT6Yhkx9E0WJ4xWFyh/l5ashEwaLqhW12LEH148BGIhRLKMFCW+c0sFCrLilzIkcp4jGRMLAKCyCCqPIHZDJKPsP9XTW9zU6cAXSFLtf67qXvQ5Psagcytnz02uAyxcl6v8FtTSKei2r8WgcwfcXjNEEHPZQJr8SuhkS+Hx2jDo2gES6lNLpsDmqYfN3cDZ92TZedx2r8f+JlzeQVDru3TF1UiWnR/3lGmOVuuf4fIG6x9EO1AEOVLlFyNdcW3YEJqrzfY4SJnfbyPVBKAAaF3DEeRpdEhRqLgneiKWCABAgASVJVB5Qiyj4J8E9ogRUL+nB73NZng94YAAZfAToupHEAOkHvLUS95vfpCA1O9jaQQk4gur0Yn2owO8/4Z9vVGZAdGYCLTGWAAAoUr5iew9kTH/VwEA6gDwWNUO3FY6C2aXEwqJBFOSfQG/0WmHxeXkkoB4RmyBl2r3w+CwBekGaKRy3DVpHibqwoUVaU4BBIjnWeF1wQPj7wEBABj/ayDsQPBAVA/EAgDsHTUw121H6tI7htSBe7c8xarBmpJFPCcF9JTV15Yu459Tl9zOf/ePoxZCgYE8jXEZOqCffRWoPKB367PQTV3NdEQyEh2CWALNxMUxNQCMT78ECtj137uP2/7Zd++D8akXQaJ+2puvhXzOTJjXvAntHTf7ROZOmqulFYbf/JlBgaS7bgnSAyDmANWic0u/ECPQwfyv96C+8pKE6tX5cK8XjsZm2A5XQXveyoitzGhYrOAyEQp3Ird3NAAgJ0ONn9w9EzpNfAGzwHViqeMnsmd3eye8DgckGelw9/VDmp9Y2yjaQ7SWgIH7u2xZAW5YXRzXNSTu191vw6HafswoS0GqXgESFQy7/l7gvc1NzC7w196HjiEf3nPNJMwoS43UgTLuXmgAMRHe+qSBM2i3X1YKaQKCaASK/OrpA3weoZZIl4dIDIBW619gcu3jrDkF9cmyVei2v45M5a3osb8Nq7uaA2vKrptce9FtexUe2LmPvc1diz7Het6KUlKCbOVdEEPFWW+7u4kBhUzFbXB6e9Bhe4bH5av+C3Jx7AA6Eeq8//x9wfwqXieaRQMB9LJz+TxpjlhGYfaW9nq0WQY5E3pd8bSErnGv4z302tfFbV9I4AW1KByJUX091dqTyF1PQ7BwJSnjk0J+PIsnBugvEwgFBuLNG/d1LzDYbcXhT9pwdFMbArUCqG3e5T+agZS8cIBtpAAA7SNUAyCjJAmX/tcMKLSJidfFPZeTA/43AQAeuwnmuh2wNO2Dx26GSCyGTJ8LTdkyKHNISycyiEjaKa2WQc78k9Fn14u1+3B54eS47JiPmo8hValmEU2yI/1d3EYwXimNAAAkegcK4wQPjJ8HBABg/HwvrCx4IK4HYgEA1C6ob8fL0E2/GOoiotqLYDzyCexdx1lBWCzXwHDgXUiT0iHVZcFc+wVSl97JSsGBAED/7leRuvg2SFTJMB/fBlvHUWYAkBH9n/oP62f5MvnUn1hTvJDn7Nv+Is8XSXjIWXMc/b/4PaiG32/USo6Cesomk7gcZfklaakQyeVQrjzH13e+tw8Dv3oU7rYO6B64B8pzFjEDgH63fvo5NDdeO9QhIK7zQgY4TtRDmpMNsVIJ96AR1oOVcPcPQDVrBmS5OWGsAv/hZwIAePKtamw/2BV2Sml6BX729VlI0cUX2wo8+FT3TECN7fMv4Gpug+rCVcNdHBJweqyWgHS4vxygKCd+BqrPYIfD5cHx5kGm/xMj4PyFkcEIyrT/ZU0VjtYPRN0llR7MLE/BLRdPRFZIe8BoB9GapENAAMOeIz2gkoTQ1oax3BKrHGO0AACt121/FQPOz7hVXpJ0IW/B6q5Bq/UxqCRlQeUCVJvfaXsFWukM5KoehNG1Cx22Z5EsWzkUxPbY/4V+x3qkK24YymwT0ECgQJ76+1CIY9fPEwDR5/gwqnjesI9E0EpnI1f1QNwgnrLxnbZn4fQOl3dQ4K+VzkOO6ptxj++ymZGmUKPbasK+3jb+eeHJtmiRrhmJGDZbfn1SiDD2zU7Z/9F2KCBmwN53GrH/vaYhRkCive79An/UdYAsUAzQLxRo6rPjsh/OhDZtZJ8bCby9fd8LLWZ88tgRDLQPf75HE8EbDQBQ+VELdqypG/7uSJJxK8O0wvifGYmeA79fDA6895uDGGjznUdyrhpX/HgmCNCIZ6EgxQUPTEXJguDOEJHmiNcGMPwYL4zVn8FY9RG87ggMJ5EIioxS/g4XK8L9Q0DYe41HGQA4OtCFyt4OZsTcX7EIlMmPZVRGY3Y6kKb0Cf06PW7Y3S7WBYhlAgAQ7+4RXhc8MP4eEACA8b8Gwg4ED0T1QGwNAP+DwQbA64aqcA70s66G4cA6WJv2ASIJNKVL+OGgb+dL8LocUGZPRtryrzMAYO85gdQFN8NYvQkuUzc0JUtgrNnEmXH/OMo6EAhg76rl8oKkiguhyq1A96a/sQ6ALDkX6efeFy4+RNn1A4dhfPpFQKGA9sZroFgwh4N5FvZ78VW4GlvgMRhA2WYCBagcgBTnqQXdwK8fhbu3H9IJhZCkJEOcnoqk22+CSBPecSDe7eN1u+GorYM0NweutnY4WtsgzUiHWKGAo6UV7p5eaJYvhSwncoZzy74OPLPuWMRlKIj94Z0zwpTp4+0p9PVobeLkMjG+f9s0TCmOr+IdOOeeqh488frRiNnwRPfsqKxiUIYEF0fSXcHh9OAva6tw+HhkKrhfEDAa7T3wPCjYrm0aRJJGxuUCLpcXOm10NgSVAPx5TRVqGgwxLwEBAfmZaqyYl41pE1MYYFEpfBllf9lBY4cJB2v6sLuqBxTE+y1Vp8CP7pqRMIAQC4yhc/rx3TORHQOMiKYB4AMANjPtXyP1ZbcHnBvRZVsLvWwpZ/v95qe1qyWTGRjw/54sWzEEAPQ7NqDH8TbS5deMCgBotz2JQef2uLe+TJyJPNV34wIKw3s/gA7b8yGlBSQcOA05ym9AIoqu7UCK543GfkxLzUauOilq/3L/WlQW0W1/C94YAoD+scmyc4N8HPfEQwYQvf7DRyqHmACJAgA0jb/Fn39KPwWfNAc+fPQQiE3AbfMiJ4VHutWI40MFCaMBAE0HerH+j8NdIYjlQPuLZe3VBnzwSCUI7PDbmDMaAFgGHHjv1wfg11Q4FQAgkfOicxkZAOBlEN9U+4Xvg4l0WWRKyFILuaxPLFfBOdgFW2slA/j03R7YlYdq9tccP4AemwX5Gh2DX/Mz8pEkU4BEMpPlvval0YxKCRqMAyhK8n3/UAvAPd0tLAIYCzwQAIAxeYsJkwgeOK0eEACA0+peYXLBA6fmgXgigKc2++k5mrL7cLkgTgkPWr0WK0yvvQ31Zat97QG9Xlje/xjG59ZAc+Ul0N5+ow8ksDvgrK2D12rl7DOJAI6atw1g8P31kBcWwG00QjV9GqyHq+B1OKE9d1mYE0hUjurOiUpe0ziI1z4+AcpERzIKJFctyMEFC3M5gJTLJKMCA6IBALRmSX4SbrqwBPlZmqhz+4Xy6P9E9rx0ZiYuW14Qdc/kfwJnyEeerm7IZlQwEJCobd3fiafXHQsDIAJbAiY6F41r7jCjqcMEquUnP6iV0fdCbQOff68WOw91Ry0HGMnagWMzU5W484oyVEyMrongBxBcbg/ae6xY82EdmjvNUZecVpqCGy4ohl4r43aHxJA4KXvBx8QEABwbkan8KvSy5TzWzwCgXvWBKvVm1wG02Z6ETroIWco7IgIA0RgANGeu6lusPRDL/GUJscZQ7Xya4iqkya8Y0SUwur5Ep+0FuL2DQccpxIXIVd0HuTjxEpVoC/vWeA6ku5CIBZYAEB3+0yeOIClDmRCN3z9/YBY50RIAOjZUDJBaC5KGwNHP2lG/t4ez5RnF4aUy0c6rtaofm/5Zjct+EJnGH+m4wEA2VglAqFp+IoFyKDhC66fma3DxQ9PHlNUQGoyPBwAQq7yByvx6tz/P4L00KRPJ866HIoP0W4KRHWodSEC9LDkPumkXDV0uytj3263Qy5UMApAeBv2teqAbO7uacXPpzJiBvNnlwGOHtzNYkKvWcfZfIhbj5okzkaOOfX8JIEAinyLCGMED4+cBAQAYP98LKwseiOuB/1UAAGX9q6ph27iZa/vF+vDMnHXjFngtFqgvH35IoSBz8K9PgkQC9Q8/ONQaMK5zYgygrL/HaoXtQCWcLW3QnLMYjqZmzvK7unugnjcHEAe3hYpVqz3SvVx/QTEuXz4szBXr+FgicdGO889/OvfsOtEA+5cHoFy+GJLs+Gr9gXuNJgZI9fvUDSBWAB/pnEnTgMoAiAlB2fJ47AECQrYd7MLa9XUwWyMLA47kmmpUUly+vJDLD4iVEclsDjf++PLhuOyDRNZdMjMT37yO6nrBLfFarX/lGvx89cNDtPcu+ysYcGxCBlP2h99PNJYC/iTZQmQqbuaAlsY6PF3MFlBKJoCy/d32107W4d/K60Saj4J6i/socpX3QiOdFXPriQAAMlF6QuUEkRaKBgJIRSmsCZAknZ+IayOOMbr2oMv2yggEDEkEcNjv/tZ12nQllt1RltA+qAyAWgYe29oZRONP6OAIYoD6bBWoDWHe1OSIrQFjzUs0/U3/qB4Rzb6rbhDv/64STpub11z9nWmQq8J1GUIBgEQV/UOPo/2TGOCqe6dEXCchv4UMCgUAyIdX/GQW1MkjLwFIBNig5UcCOpDoLrX705aew8K+EEX+7KF5nQNtMOxfxzo/kUoBGoz9eLXuILqsZg7eKatPuhiSGHMSAFBr6MWsNF87QtIPeLp6D87Lm4hSXVpMlwsAwGjuSOEYwQNnzgMCAHDmfC2sJHhgxB5IBABwWwcBjwsSjV+R1wtr62HOFJAOQCRz9rdAqs9mPYCxME9fP4wvvArbFzuCMvlBc7vdMDz+NKS52UHdAWgMsQCcx+uhf+CeIOG/kezN63LBsmsP5EWFMG/bybR+YiO4+/ogTkriGn9pdhYkusiZi9MZTMc6Dwoc/7qmClUnoteuhx5/WgEAtxuu1nbA7YZt227Ip0+FfMbUETMwnn+3Fp992R609ZHUzo/k2kcbS2yOnYe68N7nTejss42YEUAZfxIsXDIzK2rg71/7dAAA/kCdFP7JxCI1B/EDzk9ZBNBvCnERJmh+dfIh3cbBPSn9e7xWkNo+9a3PUn6VM+VUOuAXAaQDlJKJkIr0QfP5s9vDYoPxVe/brI+BgvRYppXOQp7qe5GHuN3M/InYFvTkEQRshJcDUD5UjhT5+UhXXB9XFyBwcar5p44H/Y5PE6L9+48NbQPoBwCkCglW3TsZkgTEIQOz+DmTk3Hhdyqg0CT+eRwqBkh7C9QDGMn7hwCAj/9chUsfnoGcyYm1/DzwfjN2vX6C1zz//ilR699DSwBigQWBe7YZnVj/x0PoqjMGnUp2uQ7n3jMZFKzHMrvZhUMft0Clk6Pi/MgMkdBgPGJbxQiLuF0eBkxO7B7uUjHWAACJ8PZ8/nem9Kct+zp35YllHqcNfVuf5TI9EvcNtaeqd6NMlw6JSIQlWUWoNnSj3TyIC/ITA6xoPtIE2NfTiom6tLhdBAQAYCTvQGGs4IEz7wEBADjzPhdWFDyQkAeCgn+vB47eRhbz89iM8Ho9LM5Hgb66YDZADwdeN9xWI7wOM9xWAyv3uy0DkKcVsWqwo68ZLkM7PxyIZEpu++fsb4VERXXecrhtRH31Qqb3of2JGmX9HQerIJtUisEnnmb6f8ovfwxpcWHwFCcBAMosJ//svyBJP5lB8HphWvMW5LOmQT5tSqLLBo2jLgCu7m7YamoZAKAsv6K0BNZDVTxOe85iiBSnRxBrVBs+iw+iNoz0j5gaIoUSkIiZzRGJ0RHrNGoaDXj0pcMs3kc20tr5sXYR6QNU1Q1gf00vjjcNYtDsDGobSKwE6jIwMT+JOwVMnqBn7QHBEvNAKLAQ6ahoyvmuhiZYP/nc9/6XSKCYOzMqEBhJGNC3lohbGGYovsIig/HM6NrNHRMcHgKpwlvzxTqeOiVQZwS/URZ8w2NVTM2nQD45J7ZWCWX/d75ah0Mft0KdIsfF35+O9KKRCdyFigHSXtInaEfV+s8fpC+4vhgzLy2AOEpbSv/59jSaODi39Dsw/cI8LLppYtRjApkCfJXEIky/KA9zrihiwIOEC6nNIJUhnPPVUhCIEmmdwOtB+5u8IhuTV+QgJU89dAzN1VNvRNWnbWjY18NrxQI1aM0PHjk0JMSo1J4UG4xzLfyAT9PBvqFtJcps6G00MXPCZnLysbpMJS770UwkpQfX47vMfej57G/QzbgU6sI58W5nUBlAz+Z/coce9YRwNsy/m6q5/t/osKHRNABqk9lkNuD+qb6OQdGM3hmbWuuwobWWh6zOK8OqvIlx5SUEACDuJRMGCB4YVw8IAMC4ul9YXPBAdA8EAgC2jmo4exuhKprH7fnsncegyCrjn0UQwW03w9nfDGVuBSgTAI8b0qQM2DtrIM8ogcvQCVXBDAYMlDlTYTq2BWKlFsqsclibD0KePoHphVRzqJ10brioX4IXyr5rLwyPPg7FgrnQffubYYr9VAJAIAHV9Sfd81VuL2fbupPHqVavGnGWmVrUUYDqbG33tf8TAbZDR6CcOhkemw3KSeUjnjPBU/2/O8zrhX3Pfrha2qBavRKenl5IqEuC3BcMk8jfp7va+F+vwc50fAqWSVk/L3PkIo3/dx35n3VmPgG9N+BnK0Q6+2gAgG3bLijmz+F7jMEnu92nERLFrO7jINFBpye8cwZ1CVBKSlnIUCudE8QIcHp6MOjajkHnF1wSMdLAn7YjFimQqbgF1I7Qb4FicpRFnn/dBJQuzopIVSew4Mt1DTj0USsHwOfdNwX506JrSsS6i0LFAEcrlBeouk80+wU3FHNgTRonQeYFOmoN2PzMMe4AUL4sC0tvK4tJyfd3Jmg9Ep3hRBoG5907GYWzwmnlHccM2Pj3owyujMQIJJhzZRFmX1EYBk5QBt826ORODKSbEGjzr52AyStzQGBAGBDiBYhZ0HViEJuerAaxFPxG+gGrvknMBHVMf4R2RSCQ4pzbS1G+NCsI/KDv8d6tz0A35YKhNryxzp9YfT1bnoJ+5uURAYBeuwUbW+uwKLOA9QBIIHN1Ximy49Tyb26v5+4BFxeUQy2Vo26wl0UEK1Lil4UJIMBI7lhhrOCBM+sBAQA4s/4WVhM8kLAHAgEAqu9zm/tAWQFiAIgVasjTS+A0tPPPHpuJA36noYNVgunhwW3p5yy/LKUQ9rbDUE9YAHv3cWYEWBr3sqgQj3VYIdEkQySSsNq/pmw5JMrEBaSCTsjthvGZl2H5aCP0D30LyqW+9mRDRq+/sBaW9z7iP5FQoO7eu4Y6BCTiHGdrG8Q6Hcybt0JRNhGOhkao5s4GsQDcJiOL/VG2XySJ3Sc8kbWEMcEeIEr9c+8c4+z5LZdM5Hp8Nyv1G1j1n0oTTsU6eq14Y0M97rlm0pAqf+h8oWOefrsGeZkaXHKOr1d1oFH9/1Nv1+COy0tZ6f/DrS1o7TLz/P/pRmKF/UY7DtX2Y+PuNiyYlsHlDqM1vwCh2xtM2Q6cLyoDoKnFxwgSi+EZHOROIdLiophbcXja0Gb9O+yepqjjCAwQiaieWwR4XfAkoO4f7/x9LQwfDAIWQqnk/NkmEXFGPrNEN1S6bTU4OTNNooFE+z/3nnLoMmNT2WPtJ7CMgJgEl/9wJreyG6mFtrSj41U6GfIqUvh/Mq8HaKseQF+zGRSwE8gxdVVuXLYAHRvIGAjdGwEm8UAQc78De96sR+32ThB7IpZRQJ07JZm1GELLBChgf//3laAsfCIW2JkhkiZBtDno2hPzIHdquBBuKOsgdI7AUoKBvW/y97S2fEXM7VIZYO8XT/MzQtryeyBPmxBzPAkBUmtAo9OBSwsnIUMZuVSQJnmn4QguyCuFRubTRSBdgO2dTfy3eCYAAPE8JLwueGD8PCAAAOPne2FlwQMxPZBI/f8ZdSFlhnfvg/GZl+Du6YNq1TIk3X1bWM2uu6sb/T/9LUQKeRDVn8T+zK+/zRl/CvqlJRMgTtImnqH3epna73U6mdqvnjUDzo5OSNPTYa9vgHxCEeR5OWHifmfUR2dosYQ0HLweBnqopaN4tIBOyPmQuv8nu9rw0FenIUk99vR4are39qMTuOvK8qgAQCJj/NsmgcXn3j2Gmy8qYQBgvIz2/MunDjBjIlG7ZlURrloZOwhOdK5I4wg4+WJ/59BLp7oe1dM3WX4Bm7sh6raiAQDujk7YNm+DcsU5kGRnJnxa1BWgzfoELO6aUWXzE17o5ECZOAO5ygdYSDHIvGBKNwEB7TUGbivX02CCxeCAw3JSv0Ei4uCcstyTl2dDn6U65TZ9FAx/8Xwtqje3Mx1+2Z1lCQXkoedNGXFjlw0dtYMcHHc3GEFBt7nPPkSPJyAgc6IO5edk8TlI5dEF6SL51dhjw8EPmrlunsQK6fjscj3mX1eMzImJAc6UfSfafc3mdvS1mHkeMgIkMiZoUTw/AxPmpkGTMn7v9ZHeU7HGO3rquQ1gysKbGQgIM/qMb9qPwcp/g0AACvzTV3wDImnk82+zDKJmoAfpSjU2tB7H3ZPmcVu/5dkToIiiMbCtsxFTkzORovABVZV9HWgyDeCyQp9IaSwTAIB4HhJeFzwwfh4QAIDx872wsuCBmB442wAAx+GjMPzuL5BVTAbV8bu7epjGr77swrDzoHpeovqT2n/SnTefzOwZWSRQdd4KiFSx+w8HTuiob4QkLQXGDRuhnj8XtiPVkGZlQpKsh6uzC6pZMyEewXxn+21HZR3E4PDY6IGuCK7BLtZ8kOmzYe8+McTOiKbhINVmwNHbAHlqAcx1O6DMmwav0849o6nsg3QfZMm5UR8SY/mHhP0UCgkH1JGMssrbD3bitY/rYbQ4uT3iVy4sQXOHCf/8Vw23xUvTK3DnlWWs6P/GhhP4dLePgnv3leV45/NGdPZauazgu7dUsIL/2vUneK7ls7Nw5coi/O75yqEx58zKwua9Hbj10om4YGEeNuxoxdubGmB3enDdeRNw6Hg/jtb7qMfnzsvGln2dWDEnm9fvGbDhzU8asOtwN7JSVXjwxqnYvK99aD/0+6xJfmHNU7trCAB44vWjuPf6yUhP9t37gd0fHrhxKuZXpPPfyYfvfNbIrQBPJwDgP6N/bWzAu5834VQBAJqvy74W/Y6PowbjsUQACdhzfHkAisUjU/Mn4KHd+iRMri9BP58uo24D2co743ZDOF3rR5rXDwBQZpzaAEbKOJ/J/QhrjbUHvAwAUJCvmbgEqvwZrP1DekC29qNc4kcMPjJi86Usug3KnOg6Ont7WqGS+IDbLzoa8I0pC1DV34k0pQbZqsgaFEanHc/WfAmH240umxkKsQT3TV3ELQXjmQAAxPOQ8LrggfHzgAAAjJ/vhZUFD8T0wNkCAFBGX6zXw/zmu1Aumc+Ze3+WX1qYB/1DD3C2P9Bc9U3o/9lv4DGZOeCnh/ukO25iyn/C5vHAY7fD1dEFZ3s7pP6aYJcbrr4+KMrLIPULCSY86fBAf1ukJpOB2xslK5S4ML8M5+aUYHtnI16q3R911hmp2fhWxWJs7WhIaFykiYiC2W4x4utTFgQJKrlMPXAZOuA0drGmA/WAJs0HiUoHWUo+pJpUGKs/i6rhoC6aB0dfI8QyFWguiCUsEEUPjiKZijtGqApmBbWKUqvV0Gq1kEp9StMejwcWiwWDg8F91598q5pf97eoo58pWH17UyO39rvtslIW2CO1fzLKMi+fm41PdrZyeUB+poZF+EiV/9rzJmDLvg58/dpJkJ1UTa9rMeLDrc34xrWTg1T327steO69Wtx3/WT0DTqCxtD6VAJQVqjjbP/dV5VDr/XdjxR4P73uGO9Xp5FhT1UPlwBcuCQfz6yrwdUri5Cdrub5CnO02La/M2g/8W4riUQCnYLzk+IAACAASURBVE4HpVLJ9dJerxdOpxNGoxF2+3C2PxJrIRoAQGv693kmAIB/b2nGm5/UjwkAYHFXMS0/WhmAXJyHQvVPIBFFDjaomwixi7hjx4SCxNlBRDO3r0O/80N4vImzLOJdX//rlPnPUlDwPy3RQ87IOH8JgDZVEbUNn38jnccHYey2oXRx4gyLM3ISwiKxPeD1YPDQhzAd2wyvJzLARRn/5DnXRKz9D5y81TzI2XsvvDjQ245riqdhfXMNzsudiEJt9O9m+n5sMRvg9noZKKDf/SUBsTYvAADCzS144Oz1gAAAnL3XRtjZf7gHxhsA8FptML+xjlv0aW68BpLUFChXLhu6KoP/eA70wB4JAHAeOw4S9iImgGxCIfT/9UDs4N/j4dZ9yhkVkOh0sNfWwdXTAyobkOXnssifongCnJ2dUM2eCdHJQHW0twg9zPzl8HZM0qfjxokzWNSo327FB801ODenGPkaPSsl//nQVizOKsRXSmYMLXXM0IPjg724pMBXR57ouMC9Ulbl0coveM0Hpy0J6qlMGXqXqRsuUy8H/I6u46zzAImcszyKjIkw1W6JquEAiYyDf9JxIPaAWKVjUUhl7lQGBDx2C7MBFFnlvCUK/JOoTWKo4Be1Z7RYMDAwLN5FJQDvfN6Eh2+fhszU4dplCli3V3Zh8fQMznT7jbLdlFneebgb998whWn9FPj+/Y2juGx5AY7UDeDIyfaHl68ogEYl44z+XVeWcSacwIL3tzSjrdvCx/7s67MYAPCPoXX8AMDsyWncdnB/dS9sdjeWz8liNf9XPx4uKfAH1ivmZuOVD+sYLCDggoyOWb+tJWg/dHw0I3+lpaVBLg/vGe52u9lvgSBA6DyxAIDR3tejOY588vhrR8YEAKD126x/g9G1K+JWxCIlspV3I0kaog0CwL73ANwdXawFIJtcNuKuE7QgdwiwPw+nZ7g922h8MnyMCKT4n6W4HQQCnG3mFwFc8bVJrIofzYgp8OW/Gpjaf969U0B19+Nl+95tREZJEgqmj5Bd43YzoOxu7+CWsY6Dh+FqakXyT74HaWG4/sd4nd/pWpey/sYjG1inx+t2MTgmVmihLpyNpCnnDwG69JpILGZR30hWN9gHovXT95w/6N/V1YyFmZH1PxpN/Rh02FkskFgANYZu/t4i8CBEIjJsOQEAOF13gzCv4IFT94AAAJy6D4UZBA+cFg+MKwDg9cK2Yw/EKhUGn3yeleCTf/HDoTZ9FJgPPv4UlMuXQDHf13KLsvz2rTvhdXtgef8jJN1xM9zdPZDPmQlJWvyHPXv1MbgHjXD390NeUgzHiXqo5s2Bde8+KCZPhjQl2acZMAb2Vv1hfNndgodmLEN6FAGkbpsZvz+wGfMz84MAgNDlEx0XeNyOriYc6GlnIGFWWg5uK4vftmwMTjtsCsr4p6amDmX+QwcQE8BgMMBq9dFMqZXen9dUwWJ1cba/vNBHA916oJPp9ucvzMWm3e1MyfdrBBB9/y9rqnDJ0nxQkN7abeGgPTD43n24G0cbDCBK/8fbW/D1ayfDZHHi2Xd89ftUO0/Aw/03+BgA/jFSiQhEYZeIRUF0eWISUDBPrIM1Hx7HPVdP4pZ+Ow91Y+/RHtx2aSkeeaESK+fnYOW8HIjFwY+y/v3cfll0oSvK/Gs0mojACfnEZrOhr2+4TViob/+vAgAm1z502J6G22uOeMtS8J+ruj/sNRbxbGmFODUFImJUqEcnjufx2tBhewYm195TKgkgyn+64lroZctH/NYjAIL2QEKFBHhopLNGPEe8A/xtAKkW/rIfzoQ2LXrd+0CbhWvmu08YkVmqQ/E8X7nJeBiJ6elzVCMCAByHjmDg57+D1xWcAafuJKm/+e+RMctGcdKkhWA1OpFWGP39TpoJxLBwO91ILdDC4/JAk3rmtQj6dr4CzYT5cTsHUBafWHAb2+rQaTXhgYrF0MvDS/Po++0vh7ZBKhYjU6WF2elAiS4VVxRNgVwcX2hXAAFGccMJhwgeOAMeEACAM+BkYQnBA6PxwLgCAAEbpky+4dEnfPX8t9/I9fyWDz/hEepLLgii6frb/Emys5Dyyx9BkhHe1sk/taOxCSK5HLKcbLi6fRk7676DUM2eAWtlFeRFhfCYzVDNGs6+j8aPkY55/UQlDvd1MgAQ6aGHjkk0sE90nH8fNrcLz1TvwVUTpmJ98zHUGnrw3ennICdOO6axOvfAeVQqFfR6PcSUMYpgRGk3mUxMafcbgQDrNjVi28EuDtK1ahmWzszE1auKoFJIh+rwnW4v5k5JY0G/jh4L/vFWNTp7bSjO1bIKP83z6EuHYHN4MDE/Cfd/xVe7+uhLh/n/b904Ba98UIf6ViNuvWQiZ/elEjEr+j/2mo9lQPO/t9mnAn/75WX495Ym9BnsyE5X4d7rJjO9/7FXj7AGweXLC5kN4PF4Ods9sUCHZ9Ydg8Hk4HnOnZeDJ147ErQf0iuIZpT9Vyiiv+5yudDVFd6mzj/fSACA0NaLNAftjQAX+ieXBV8/0jf418ZGZkOQn6VSMYqyNbjugmJMLaaOH8NnFcoAIADPdrgKEirXcXsgzUiDWEMtNuPl+4bnbLf9A4POnRG1ACQiHQMAaklwrbKHwL+2dogUSnhMJsinTz2lW97k2o8e+5uwe1pHJBAoFemhl60CCRYSY2Gk5vB0oNX6Rzg8PoFFlaQcBeofBXUNGOmckcZ31xu5n/yUlTlY9JWS6IKCXqB6SweK5qTBbnSCWv6R0rxEJuaSlcb9fdj1+gkMdlpBbQQrzs9F7bZO7HmrAS6nB+feM4nV9Dc/U4PuehOSc1RYflc5ixxue/k4LnhgKkgt/5PHj2Cw24bVD0zFhsePcPeAKefmYOtLx7nX/ap7p6DzmAGbnz3Gp1OyIAOzryjgloI0V+miTKy4Z1JscUGvlxlp1GmGjNrIpvz6vyFO1o+FS6POYTU4YDY4oUtXsLAjiQw2V/Yxk0Glk8PUY4NcLWERRbLM4iT2r1InY0FIEilUJkkx2GmDWn9STb/fwX4hdoah04rUAjW/TuUcUkX8wDrSZrkbwJZ/QlO2DJqSRUFDqHeCzeUE/f9MzR4cN/RiQlIKFmTkI1mhQpJMjiJteDvKAYcVA3YbjyWj4988cQir80uRLI8P0gkAwGm9NYXJBQ+M2gMCADBq1wkHCh44vR44kwAA1fRb1n0AegjX3nYDKID3G2f7//ok94ZP/ulD/JBOQYL64vM5KCC6v333fmhvugYeswWmF16FavW5kE32UcyjGQX9xk8+g2bxQnisVq77dRsM8FqtkBUWMvX/dLXyqx7oxj+O7mLqPfU3TlOo+SEoMMSJFNj32MzY0HIcN5fOHDqtRMf5DyC65aG+Dtw9eT73VH7s8Hasyp3IgMCZttEAAGd6j2fremcKAOjqt+FPLx9mBsPXripHVpqKRRFf/7ieVfynFuvxwE1Th0oZiOXw/LvHcN7CXFyxvBAKuQSN7SbWYyD2BYEfBIb44/lIJQD2mlp4nE54DAZ4LFZIk5OZmi9JTYarqwfygnyIlNHBDwq6W61/htMTGQDRSucgT/WdsEtr3biZPwfkMyp8gINYfMqsH2Ik9Ds/gc1dD4+XmCyhbeREEItUUEqKkSxbBdobtQ8crZEQIQEAVI5AJoIU6YrrGVAYM/MCO18/wT3sL/vhDGQUR1fRJ52AtqMDrN5PweaOtXX8Mx3TdKCX2/rNvKwAA21WLhGgrgVUIjBxYQbajxrgsLpwYk8P5l5VxJ0LWo8OYP97TTjv/imo29E1lM2nIPnzp2sYMCDbvrYOC28ogTpZju2vHEdqvgZTz8tl0KBkfgZyJuux87UTKJqdhpxJiQfwjv2V6P/573mNeACA42AVBp94ikvVlKuWI+nOW0bFLKFzsww64TC7OKjvbzFDpZcjJVfNYAkBJOQzU59PfyIlR43+dguS0pXMLnLa3bAMOLhDg0wlhcvuZr/YTU5Q20LqhlC/twdSmZhfz4vQPjD2veOFtfkgBva9DY/dBE3pOawJEGg1A91YW3cQD1YsweH+TpTr04dA5wGHDR0WIyYnxy9zoRaCT1Xvwfm5EzEpgfECADBm73phIsEDY+oBAQAYU3cKkwkeGDsPnCkAwNXajoH/+S3c3b28eVnZRG7fJ9YNP1S6Gpv5oYuCc919d0O5bPFQRtDV3ArLu+uR9PXbIZInXlvqpFrOxibYj5+AYnI5xEolpFkZkGbEfwihfVLtNdWukxAb0dRj1VtHuipUC/lu4xEWRbK6fK26SNmYRPlI6Mgf2A86g0XFzsubGFQSkOg4mp8enp6u3oPV+WUMPrg8HjxetR30AEZsBNIiiGd+4Tk6f8rOm82Rqdbx5uEH6BGWACQy59k8hvQOiLZP90qgtsFo9nwmSgAo8//XV6vQ2mnBj+6awcG/31xuL554/Qj2He3FJefk4yurS9DcaebShvIiPWsuUDcFv1EHht89dxAWu5s7LEwt8Yl+hQIAVIZj/OgTKMpLOROvmDwJHosF7t5+rj1Wz53NmhwE0Ln7+mE7Ws1jpCFlPv2OT9Btfx1eOMLcK4IcGYqvIEV+QdBr9Fli++wLDvzl06YwiBgLaBjpdaPyAJunHl6vj0ouEkmgFBePKtMfa+3QMgi5OAf5qofGTEdgoN2CD35fyUH8efdN4WxzNDvwfjNn+APN3zLwyMY2zkJTWz+/UVBetjgTaUW+citqbUhzrLi7nDPTFLxufu4Y5lxRiNaqgagAwJfrGrH4phI+hmj/ZNNW52HXaydQuiQTaYVadNUZUbOlHYZOG7JKkzDz0kLIVbHBl0QBACopMTzyGGtL+C3l5z+AfHZsRhl/n637ANq7boFYq+FDqYXhQLsV8HihzVCit8HEAT8F/q1HBpBXkQyvB+ioNTC+lJKvRn+rBdmlehg6LXydCGgRS0VIzlEzIJOUoeQ2hlReQP7vbzUz+4GAEmIMJGrUBWBg7xuwtlT6WojQd2NGCdJXfBMicex57G4XDva2Y3tXE6QiMe6vWBxW109j3j0pWEttBOn3Ao2exyqjtA4M3LsAACR6JYVxggfOrAcEAODM+ltYTfBAwh7wAwBUS9jTaIIuSwWq+6Q+0/pMFVILNUwvpOyEPlvNlEuq86QHkfQJ2oT7QVNrPng8UCxZANOLr8Hy74/C2/t5vTC/9R5Mr7wx3NpPIuHMCmkEqK+4eEgfINETpBp/SUoKC/qRurFEn1gWiAJfCuSIfu1XXicAgATrRmtUD0n9kN84cQhZKi2+PW0JKPAP1QCgWsmPW2rx1YCa/UgMgEjjaG/UQ/mpo7vhCFFzFkGE60um4fy86DXnFPgT4EGK80TZj0TPH83505zkz0REAGl+ugdtRudprW+lwIAyZFTXTA/IcpWUH67pvqZ9jlTEjM6POh34uxwQANDb6wO8Rms0V0pKCmSycNBrrEQAScvgDy8eQsXEZHzrK1PDWPiVtX2syUCCjD+5eyY27W7jjgz33TAFi6aHA2nUxpFKKUj3gFohkkUqAbDX1kJZXga3icAlL8xbtkNeWgJb5WEu2SHAznrwEGRZWRDrtLAdPgLdpReFuTJWKQCJ6uUqH4BSMmHoOFdLK0QqFeByw2M0QlYaud3kaK/ZmTwu+NxF0MtWIFt516lvwQvsfrMeBz5oZvp9rHp+yv5Thnr25YVDJQKU4f/sn9WYd+0E9DaacXxnF0hEUJPio6YTWGA3u7D45omQKSX886Z/HMX0i/I50CWa+sEPm7Hopok49kUHnDY3Zl1egPZqA/a8VY/VD1ZwHLrz1Tqcc3sZB7OBAMCONXUonp/OWW+/0RzEEph1WSEH1bEsUQCA5hgJA8Brd8C6YRNMa//FTJexKC3oqhuEPksNKtfIKtOxP8fSbB3VGNjzGoj6TyZNyoSmdAmzAVIX3QZqFRtqxGLb1dWCnV1NIDFaPxMgQ6nB0uwJYQAAQQrvN1VjTlou1FJZGFMu3vkIAEA8DwmvCx4YHw8IAMD4+F1YVfBAXA8EMgA6awchU4hZiCivIoWDMKo3pOxNUpqSazwJAKDaRHqAGsmDBj34cOZeJGKVZcNv/wxXWwcoWyItGlYGpvKAgV/+Ac7aOojTUrhW12s0Qnv7TVCdv2JENcJ08s7mFkiSExf2I7o6ZW8p4AoMVikQpmyuX6gurmNjDHi17iBqDb34/oxzYHE5x1QEkLL9fz+yk9WWAxWXSRPgT4e28q6+N/2csKwKAR103n7Aw7/9sQIAaL5E2wDSWJfDwzRhylb562Gp9tc26GCBMXOvHdoMBawDTsiVUjhsLs58KTQymHptfDyJaTnMbtiJbqyVwW5x8uvmfjvXwFK2jEAGP5Cl0EhRu6MLBdNTIJVJcOLLHq47pmwhBRtShTgMwKAAnc6L/oVqHIwFAEC+SLQNYKRbLhENAH9wvnB6Bmf0Q43EEX/11AEGBqhDwtqPTmDXoW48cONUzK8IF3qj8gDqwBA4XyJdAKgrB4F1Yo0a9mO1nO2X5efBvH2XL0vq8UTU6nB7B9Fi/RNs7uAMtP88lJIS5Ku+B9IFYKM2isdPwNXQzAKjoe1FT+W9faaPtbiPckcE8gHfKyINspR3IUk6/5S2QvXyHzxSibQCTczWfwQMv/ebgyABQKr5p+w72Rcv1IIy/8m5alzy0HTWBKDf1SkKnPu1chaw2/LcMTTu7+X36cpvTObjCDTobTIjd0oylt9VBl2mCh3HDPj4z1UMNi+6qQT73mtiIIFAO8qY03uUQIrqzR1M/b/k4ekwdtuxY81xLL65FD2NRi5joM8AOn7SsuzoWgYnvTbUYnbQGLcEYCSOZm2Bp1/iQ+SzpyP5h99hMcpTMWJLkB+oFEChTTyrH29Naus6sPctWJr28XtGJJFCW7YCuukXs/r/wJ7XudWrIttXjkFG3zPENuuxWTA9NRsDdiuLz/o1cD5pPc7fPcuyhwE5/7FV/V2oSBluH0klbCkKFdRSOXcEmKiLLvIrAADxrqbwuuCB8fGAAACMj9+FVQUPxPVAKADgcrg5E0rCQ2Qn9nQjp1zPtYjECpApxbCb3eioMfDDHgVNgUa1/Pbde2F+4x0QpV8klUC+YC4L+wXW/DsOH+VAn9T9dd/+ZhCtnzL+prVvwXmkBtLiImhvuQ6kxHy6jYLfZKpDloRnUBLJtiayP8p0PF+zFyaXHQ9ULAFlSsayC8CR/i6sbzmG+6cuCgvyP209jrcbqnB72ZywdkyZmZkRVfrHEvhIxD/+MRRYtB8zQJUkH6qHJTqv2+VF6+G+oXrY/jYLkrPVLI5FTBV9jhp9TWamvlJW0dBhYRaBUiNlUCC9JInFtGyDTshUEkjlEqbeEthFNbFNlX1cW0sBPwEQNL7r+CDPkV6oDQsc6H6h4D+ShbY3HMn5j9XYkQAA1D3hwRunBlH6aR/9g3b88ikfxTkQAPja1eVYPie8LVwkQCERAIDm9zoccDS3MNAiL56QMOBHivhttie4Bj/cqM3eNOQovzEMAozAwV1/+At6n3pu6AiRQoH0+74OaXoq2n/yCxQ8/QS0545cxX8EW4g5NLQlolIyEfmq70Miit/NhO79DX+twqxLCzFhXhr7vWFvDwfwlDFf/eDUIOr+WO35bJ/ndAEAgcwCxdxZ0D/84JiWn4yVXx09DejfvZZbupLJUvKQuvA2SHXDAXq0tUj7hsrMiOX2QXM1VueVQSX1MZjeaTgCl9eD64qnhR3+r/rD2N7pE1u1upxQSKS4rmQadDIF9va04dbSWdwlIJIJAMBYXXlhHsEDY+sBAQAYW38KswkeGDMP+AEAv1IzZXwo6J8wJ51rPkmciaiF+dNSWJ05NZ+CHREHViSqFKgk7LVYYXj8KTira6E4WQNJYIDHaOK2Wyk/fQjSkpPIv9vNKsuWjzZC/9C3oFy6EHC7Kd05Zuc20oli1aqPBgCgLgDF2hTMTMvhhxmqa9zQUoudXc24b+oi1gKgLAeJHZ2TXRRU80/lAlQqMDsth0WQEhlHbZNIdLAkKRWXFfoyaoHWYTXhDwe3IF2pxoPTlkAjHe4tn56eHrHX/HgBAJSlb6kagDpJNlQPSzWuVqMDFPTT/UhlKO01A8ikoL7Xp6FAta9NB/uQPUkPhUqKlqp+FMxIZVYA3cvEFqC56d4m8IqCHIVahoEOC3KnJqNxXy+LbtF524wuFM5KReMBylJq+e+hRjX6RP2PZP9bAICaRgN3RUjRyfHju2YiOWn4vqDz6ui14jfPHkRuhhrfu3Uat1d8/4tmnDs3G3deWR5WMrBlXwd3PrjpohJcvNTXOz1RAGCk79nA8dQOr836d9g9viAi2ESslJ+j/PrIa+S9XnQ98mdoli6CZuli2I7WoO0H/42c//c/oLai8uIiqBfMO5Wtn9KxRtcudNieBWkPkJG4YKr8UqQrros7b/2XPays7/WEihYC0y/MYwo+Zd7/0+yMAAAL5kD/0ANnFQOFsv6Dh9fDXLedtThEUjl0FRdBW76cs/4jNWpB22wyIFedhM/b61mQ9ptTFnKLv1Cj78VCrR45al1YiUC8dQUAIJ6HhNcFD4yPBwQAYHz8LqwqeCCmB8ZUAJAC+hdehThZB/XlFw9l9In6b3z2ZVg/3hQm/EddAfp/+ltmCcimlIMyIorFp0ZdPdVLHi0TTu3Wuru7OTBM1A70tnPGg2r13V4PB9xEi6Q6fMqQEF3yj5Vb0WjqjzglZT5+MGsFj403jkQFn635kqmSZPkaPZcY+IP8rR0NeKl2/9A6/rmpJpMsmtr8aIAPmo/Unlstg5ib7qMEnynzMwdIAXysjMTQiF4bSQQtmrZBvNIJj9UG0qegFpVemw2KstKhTCCJ4nndw3oVrp5euDo6oZw28g4OiTAA/CKAh48P4JaLS7B6cfA127y3Ay9/cBzfuHYyU/6bOnwigGQP3zEDhdm+e4jMLxrY1m3BD+6YwW0Eyf69pRlvflLP3QGuWlk0VpcmbB6iwrdZn4DFXROxLZ9UlIpM5S1RKfKkrm91H4PFdRhikXZIVZ9YANoV53CgT9eu/Sc/R8qN18HR1Ax5YcG4AgDcDcHyRzi9vmwtWbQ2iIEOI9bLxr8fBYEAoVa+LAtLbyuLK5Z32i7kOE98JgAA1UXnQXfvGOg1jJGvSNm/Z/OTcA608YyJZP29bieXBsSqqSD9Ggr+1RIZludMiClCS2MJJCewfGXuRBSfbAsY7xQFACCeh4TXBQ+MjwcEAGB8/C6sKnggpgfGEgBwVh+DfddeaG+9ISyL77VYMPC7v8Jx8DB037oHqgvO9e2L+r+vfYvLBZTnLILuu/eyWN94WiwAIFa/9fHc81isPRoAgEQGqbsBgQ1dVhNvQydXoM9mhVauwMGeNpyXV4oTxj5uBRXIOBiLPUeaw2ZyMhuA6oojCQ6OdF3SH/C6vVHFCEcCAJBiOHWlkOXlwLxtB6TZWXD3G6AoLRlqQ+dsaYMsO5MV6qk1HtfeymQshqc9d9lIt48+gx1/fPkwK/ffdulEnLcgl1uGhRq1ASQhQKr3v3xZAWfu5TIxDtT04bl3jzEoENjWb0dlF55edww6jQx3XlGG6aUpICDhnc8bse1AF75981SUFvhq7j0eL9asr8MnO9uwcFoG7r1+csQ9jPjkohxAQXyn7XkMOreBfg41ypBrpDOQLFsJt9fCAb/N0wCnp5Oz6P5jJKIk5Krug1pSgUAAgLL+XX98DDm//h+YtmxlrQJqNWrc8CnSH7wPKbd8Be6eXnT86ncwbfwcmmVLkfPrn0GSmor+l19FzxNP8pYKnvk75BMK0fPEP9H/2ltQTa9Azm9+7it9GIFFAgDo8DDtg5A5CQAgoT2qnTd221hvg0Tz5l5dxGJyYe8fr5c/w4m1RcJ39LlO5RAE3mquusTXVlEigauxBeY31iHpa7dBnHJSIM7tZu0XN3VlOV7P87jbOqD/4XcgLYgAEnq9PN5jGISrrh5UMuaorILmhqugOm9FTO8Q6Gz/cj+s6z+F81gdvHY775O0ZtRXXgzFgrlxO8kkBABEOCdXUyuSf/I9SAt9zJdQCywBONsAAK/Hhb7tL8LWfgRiqQLK3GlQ5lZAkVUGsTyc/eRxWNC/aw30c66FVBO9Pv/EYB+azQYsySqETCwBsdv29bRhXkbwdSe2wD+P7kZFShaKtMncIWdOei53solnAgAQz0PC64IHxscDAgAwPn4XVhU8ENMDYwkAeAYM/PAnTgqmQ3vNFhifXwN3RxecJxqgmDWdA31S4KaHRPveg4DLxWUCyT//IWQTR/bwO9aXWAAAgj0aiwHwRUcDtxgkoSatTI4cVRL6HVaQDkFRUjKajAPwcDaSarDlWJxVONaXa9znSxQA8DqdHPQrp0+D/Wg16HfFpHK4e/tY9I7ELgkcUM2ogKOhiVviSTMzYDtSDWXFFNhrakcEAARm/kOdFE28z2JzYd2mRmw72AWTxckAwKQiPW68sAQFAVl+/3zNHWa8+vEJVDcY4HJ5oNfKuSvA1auKoFb6gDwqF6COAaG2bHYW7rlmWDzsdFxIg3MLeuxvwuU1jGp6EcRIkV+CDMUNDACoZkxD30tr+dpk/+K/+feBt9bxZ5n+miv4unX9f/a+A8ytq9p66apLoxlp+ozHvXvcEzuxnU4qIYWEEkiBBAIPSODx+IFHe/T6HoQeSiAEEkgISUglTk9IXGLHvXePPb1oNBr19n/ryHdyR6MrXWnkGQfu/j59Y0vnnrLPudLda++99g9/gsYffGuo2gg5Dbp/eifKzlklSo/2P/gwaj59mwB1CO6wP8fy02CbOwehLdvEGSG/wIi8ihwr6Iv+Q6wzhXSZUVkIdLgtF6DWemNR6x+6iKSJu/eJSizkdVETGtj2889G4LF/wNRQB/eXPwODwyHAAu/XvidIHJVCXpfK73z5OBIjRwAAIABJREFUTZDgxIf8LfF+6VuIH097opWSq8Qe+WcEw/59fxPghJpYmueg4rO3jxhX2T4fAFDQmlIpJDq7EHr2JREJx9861bktWQBjdZVoq6rnpsYR1QMG7vw9Qk8/n/USLWUJh12YSiLu70G4cy8i7bsR9R4HPf0mVzUsnomw1s2GpXIiDEYzetf8ARWLroClSv13m9FnRwb7cf2Mxeg9UR3goL8XH5p9+jBQ+Klje0UFgPMa0lU5AvGoqIZz5aS5qrn/8rx1AGB0t7h+ta6Bk6UBHQA4WZrV+9U1MAoNFAsA8AGGD4L07pjorcyWt59KIbJuI0KvrIHrxvfAWFcLPqTEW47D/T+fQ2j188LL6bj8EsT2HRCEgJZFzaj49MdhcOQu0TSKJee9VA0AKBWje94JjFMDtQgApj6oRT6Q7IkPab3hoHhAm+OuESROHosdVTYHjgd84q/ZYMSMiiq4LaNjux4n1eQcNhcAoKwawZD+wRdfgaUp7fWKHm2BZdpUEdpPAEBy2BHedwDOlWci3tWNeFcPkv4BAajRI0yvs+vitxVkGObTFz3d/thaOE2LNRHG5evvVPyc5IBdkfsQiG/NGg2Qa86SwYoa63Vwm982LAJAeQ0BADkFIOHtF17/+q/8N5KRCLz3PYDBF19G9OBhTLrnN7AvXADf408iuH6j6ML93nfB+5e/YuDxp8T/jRXlqPrILaj80Adg0MiF0h97Dt2RvyGZym7wGmBBjfW98FguKmp7Eh2dGPjl7xDdvhvm6VNR9sH3wTx7hgAwRETLrj0Y/OvfBUCgFOe1V6DspuuGj0lejVfWwPejX4r3TVkM2cxJMkrA+9XvItGVTlNQM2bJP9P/g58gtmsfnNddA/sFZ0OqSEegEGQLPvY0Qk+uRiqejgixMv8+x29NPgBgaJ4a1qT0+ufbBMc7LhGRE4nuHvjvvBuRTVuHLuG6nO98R3bSwBMRE4zC8//6bhAMcVx+saieU4oqF+QGiHQfQqhlswAGmC4gmFINBniWXQfHFPXUPRL63XdwKzb1tIrw/8VVDWh0lAsv/xRFiP/G7lYBJPN3hMJ0tr8d3oH3z1iUN3pMBwDynSz9c10D46MBHQAYH73ro+oayKmBQgGAVCiMwT/eL7ws8oMUvT7lH78F5jmzhsZi2Obgnx6AedaMdLg/64exRNCa1xF5dV061F9Z1zyRwMAv7kL41fXwfOO/h/U11luoAwDDNZ4LABjrvTkVx9MKAIzl3MOJIwgnDwqjXoJT/FsyOIBUAibJDX5eZloKkuYBEirM48dgP1Z6GYxvRm/0EYQTjEbIx+NhgEVqEIZzmWmJMHQECeDZq+BcecawKfc/8BBMdTWiCoASAPD+5UE4TlsswJueO3+L8ssuHsYTEFy/QXj8GSHgWHEGHEsXC0BUqxC86Y48gP7ocyM8/5l9mKUaNNpuh81YWHRVdMt2+H74C7A0q/2SC+D60I3ZjckTRvDAL34nwu0pFZ//FGwrl49YjtIY1gIAZEYDqAEAcjumI4i8+kwAJZVC8Mln4P/dvelIBEkSpLSWpYuyqlwzAEAwb/M2eL/2fdFPvjUpywDmSwFgqUrv/3wXjKKjlF3/bpECkUuiO/eg/2vfE7+9FV/4dLp85kkQhv+H23ZhcN/LsFRPhXvpNTlHoSd/rrsGk8rSKSG8A/3RiEgZk6U/GhLlAxnyz89JfMsnB/LmaBEdBNCiJb2NroGx1YAOAIytvvXRdA1o0kBBAEAqBf9v7hG5lczBNJQ5EX7pNcT2HxzG8B8/3grfd+6AZclCuG65ftiDWOi5l8UDifXMkYzZfOCK7twtvBaFhL9qWmgBjXQAYLiydAAg9+E5FQEAzrg9fKeoCW821AsAwC7NRSi5DxJsqDCfBW/sOVikWkhwwGO5uIA75K3d1B9/HX3RJ1SBAANMqDCfjRrr+yAZ0hEryjKAk+/7/ZAhT+9/+xe+KtrwfRI5Hrv1EzBPmgjnijPQ+e0foPq2j4rvvL7f/xF1X/o8Or7yDcS7e+C69ELUffm/xbWd3/oe/E8/B+ucWaj/6hdhX7wwp5IZ1dAZuQeB+HYNYEa6q3x8AJkDxlvb0U/Pe3fvCPLWbJNjVFj/17+P2P5D4mM1Q70Qw5r9CP6Yb/0QNGxz9Uu+gIE77hQGMiMUtMwxa5TCiQsLmWchbQsBAFgVR4T2n0gHyFs2kJw699yPwKNPwf35T2X9nS313RvztWNwz4twn/5ukRKgJiTBpRgNkiD429DdKrhhbpy5pGDGf7UxdACg1Lur96drYPQa0AGA0etQ70HXQMk1oAUAYCghwxEZihx4+HGUvftqGJwnCIHoVXliNfy/vw+WebOFx4EeoP5v/p8geCq//VZB7keDnv8PPfcSnNddm5eASV6o0WiE3W6HzWYTNepJSpVJTEW29WQyCRqqsVgMoVBI/C1W1ACAk13SzWw2i3ryFosFXLeU4Q2U1ymvkesspailAJys1Aeu0el0iv2lMFyeY41WMvWY7czwvPBFXUajUYTDYZDroBhRAwCKrZ6gZQ68H6g7rpU683qHV5EIJfajJ/IQzFK16C6e6oPTuATRZCuSCMImzRB58ZLBnBcAkPeJY/Lf2YgVlWeT8+G9Uki1DOWarVaruA+4Nt4D2e4D9k398p7neLwXCh2POuqLPolgYtdQ+Tx6ymutN6S9/qeoMJKhK3IvCAIUJgZUmM9FvU0D67xsSD7yhBhiGHGryqBMB/D94KeIvLFFtCgZAKCxX626UObK5/LAF2LUF9K2IACA0QXbd6H/Gz8QIf383fV84wswz0jnyGcKwRpGDBirK+H+wqfHNZUu2/xYFeeRIzsRiMdQa3OKVICLmmbqAIDWw6u30zXwFtSADgC8BTdNn/K/vgbyAQCJtnb4fvobJHt64XjnO2BqmiDy9IcJy//d/WcRXimHVPKBqP/b/4dErxemKZNg9LghVVfCxXxEGTzIoV4aAaytTmO4GCZ3GRCgIcJXITKWAADXRkOOBg8BjkKEBlAgEMDgoDqhVCH9jQUAwH2lIcm/yvWWwlimHvkqVI+yjjgHggE8L4UAEWMBANDwpt74kg1jed6c75FjXXhhQzvmT3fD5bSgrsogwt2rre8RNeEpDPePp7yC0V6W3ujfVQEA3nu8B7lXhd6DvP+oQ7/fL4z0fML+ORbvA661GOE43D/eD1rGlMcg6z/z6BOpQVRZrh7y+hczh5N5DUP+SfTnFSH/0aKGYkRDnfUmlJvPynm9bEjy+5+EdJ5vfhHGxtxh2EoAQCp3wfONL8I0dSTpZyHGMiepFVjQqhBWnBm870HRfLwBAJHvf+tNOacuuA2+e4eogEAhrwIjF7IJU+x8//uzk+T9TyE+2INI10EgGQcMEiyVk2F2N4h/5xPyAPxq9+tYVT8ZyVQSZ9ZOwsvth0XOf6lKxeoRAPl2Qf9c18DYa0AHAMZe5/qIugbyaiAXABDdtBUMA036Awg8+HcRxqr6UHe8Dd6vfAeOyy4cylFkKSamB6RCIVHmiSSA+UL7aQhUVFQIr7DS6KBBIXv85EXRM0hjL5fBwOt8Pp/wEGqVsQIAaPDwlenh1DpPuR0NLXrPi/Vgy/2UEgDg3tFwpBHJPZKNVjVDcjQAAMcoLy8XYylFPi88A7LI5yWXzhkV0N2t3btaagCAuuJa+JevbNEgynUSAOjs6sWrWzrR2hXEvGlunD4v7fkfpo/UgCh5Z5HShhwNynDiIJKpEJymN/OgOR71SbChUMM/c0wa4oxOyBWRw3E4XiZww/3jdUrPPtvIkUBq98nJilgp9L4sZXuCNx3huxBKHNQc8p9tfJOhEvW2D8Npmp9zenIeOb3O5HghACAT6qldeCoCADSe4y3HRPpAbM9+xA4eRrL3zWiZ8QYAaPwTBMgn4dfWw/d/PxfcBaxgIFdXUF7HvfL96BdI+QdLm/ufSmJw3yvw734WyejI31FzeR08K26CuaIh5zJYLebRo7twadMs7O7vRiQZB8v+2Y1mvGfagnwq0PS5DgBoUpPeSNfAmGpABwDGVN36YLoGtGkgXwSA6OUEQV/o+VdUQ0FZ0oz5l/T25yMpUpsZH+zdbvcwQ47GGz16ubzcvI6GNA2JTMNOq2EppxoU44nPZvTQgFQLSaZhTIOHxl2phIYSDa1CPJ8cmwYe1yyvezQGn6xrrtvj8RTkyS2WZ4Dzpi6V+05dDAwM5PTi86zIESaZe6DVgOQ+MuKAxvpoQBzqi+eb3nKef65Jq8jXer0Dohyj2SghkUyJ8n2FCveeuiT4Npr1KMfNB6ZkA0/kyAF689WEOpJTIDLbnOxUnUL1Otr23ujT6I0+ikQqUHRXjAIhyFNrvR5Mc8gnoRf+iYGf/Eo0y5t3fqKzUwIAYGpIeweC/3ge4VfXIdnnhcFkhHFCo4hcszTPFRVnAg89LmadywNfSKRCIW2VKQBaAQCS6gp+hYNHRPocq+hYFswbto0yYaDr5uvTxLslkFQijr619yDclo4+kMUgGWEwn6jUk4zDYLKh6pxb84IArArD0rEXT5iJbX0d6Aj5BSDgttpLkgagAwAl2HS9C10DJdaADgCUWKF6d7oGSqEBTQAAc4hPEEKR+M/zlc9BqvIMH54Egb+/F7azVqgSMOWabzbjX6vxLvebzROcqw85/F4Oqx6N8atcWy4DUo5uUBpYNOJoKDEPnX/l8HPqhEam7EnPZ5RpNVzFg6/DIQy9zHDy0Zwp2YjnPowFAMD5U59KvVAHfX19mvPBqQcaocooklx6lPPTZZ6G0ehLvpb7L5cLLBYAaO3ow+o1x+EPxDBzcgXOXlJX0NSoBwIi2bzw1AdfNMjlKBPeM9SBHKmgdu/k0iXHo+6V1xZqvPN6AgHKM5DZB8OWu1/4GYw2F6rP+zgki3aApSAllrhxunzhvQjEtxVcvlA5lWJ4DZRGqprHOXO54w0A0Nvv/92fQPCCYl22BM53XwXztCnDiGi1GuCFGPWFtNU6fqZ+CVqwAg+FBv6wSgcnOBui23bA/dXP543W0HpUfVsfEyz/rIIhWexwTl8Fo7MSwcPrUXX2hyFZWGEgheDRNxA8/DoqV9wEyVqmtXvB9L+m86hg/a+za79ObQAdANCser2hroEx04AOAIyZqvWBdA1o14BWAIA9MgJg4Oe/heOKS+H6wHXDHqoSXd0IPf0Cyq5/18jySxqmk2n4KL2iGi4fakIDhsan7F2nwUKDMFsIcmVlpYgaKLXkMmIy0wto9DNFIV/4vpawbOqMXuR8nAA0mmk0lVpyGXvcDxp8MuFf5tiFRgBk7jP7KxQwkudAXdCQlI1I7gnPTKZkAxxKoUPOm9Eb2TzeNI45biZIIY8r3yddPf3o8YYxEIwhGIpjWfPIFIBsc6UeeR4IbCiF+8FzpIU/g2dT3ttMkErtXuB4vOeVwEuxUSyMWuAeykACeTF4Tykl2nsEA9ueROWqmzUDAAPbn0RsoBNVqzSQ5pXiICj68MVeESSO5GwoVrJVM9Dal9JINTY2oPI7X4bkSZdvU5NxBQDIQ3PP/Qg++pQo7+f60A2q1WS0GuCFGPWFtNU6/ojvyBNpdoxqkCo9Ii2DJQfFd98J8j/7heeq8gNo3Xu5XSLYL4CzRNALa90sVK74gAAB4oE+9K25W/zfVPbm94xvy6MwOtwom3VuzqFiyQT29HeLSID9vl7YTSbcOmc5proynAqFThiADgAUoTT9El0DJ1kDOgBwkhWsd69roBgNFAIAiAe8H/0C0S074P6fz8Iyf2764aOzG/6770PZ+64V+aKFCo0BGu1K4yGX4Z6vf3ozadTQIMhlWKrlvOfrP+dDcB4jXAkAML2Bhl8hhHOZxk7mXGhE9vT05FzCyQIAshleyonQkKXRl81bnC9UPHNB2fSgZrhr2U8lAKVmtJ4sAEDL2tXOqgwA9Pb54B2IQJIMCITimNKY35vG+45nIdPrzzPEiIRC00kyI3BygXi83zPBoHznJ9c+yvpRG5NRAL5ND8Nz5g2aAQAt56bUbRKpAXSE70YgvmVUXn+L1IAa63VFVzNQ1rUXIedf+2+Re57zuy8cRv/3fozo5u0oJQkgw9/JLxM/ekwMn626QFxhHJunT8npBddqgBdi1BfSVuv4mbqWc/wjazeIj5RkgCwTGPjbY/B88wsw1uZP8eD1JL4kSCQZymCTJo9IDYl07EXvmruFR7/mvI8Lzz8lFY+g97W74Zp9Pqz1s4emGe7Yg8DBtaha9UEmlw2bfn80hPVdx7GxuxVtwQHh7b+oaQaWVDVip7cTg7EozmmYOiINwBsJ4bDfi0qrHb2RIJwmCya7PNjv60EylRLvd4QGYTeaMLOiGtMmjiSdLPU9qvena0DXQGEa0AGAwvSlt9Y1MCYaKAQA4ISYg9j/te+BNZdZaohEf/S4VHz64yOrA2hcQTaDVIshq9Y9vc307tO7WKhnOZtnUh6n0PDkbPNTAgAkJsws36ZFZdmMJ/k6ggo03mgMFypq5IeFpBbkGjOXbgsdo6amZgSHAj3WzP0vRpTh6IXus1rYfrERCdnmrzaGnD7gGwjgn5s7cKwjgFmTK7ByUW1ONWSLoOAFvF8Y/VCo8S8PptxjNWNceX/K17Et944gQDEif4cox4wPdKF/098Q7TkMS810IJVE5coPIhkLoX/DA4h0HxRpAZ4zrofRXoG+NfcgNtABo8ODshlnwbftcdibFgpPZ7SvRVzDzxkOTbHWTEOk+xBccy9EpHMfYv2tsE8+He7TroVBKqyiB/vzxzegK3yfKNlYrBhgQYX5LGH8k/G/WGHJVhrdiZ5e0YXzne9AGaO+DMMNO2X/yX4fvF/6FmiMlxIASHT1wPuVbyPR0SWGywYACPb77/8kvS+nLUbF5z4Jg214VMvQ9zjL1v72j+K/uXLwCzHqC2mrrEKglQNAnntk3Ub0c53k+zgBdBjMZlElwDx96og9GoxvEkCSRWoUxn481QOrNBGJVAje6GqYJBr/M0DgKZjYixrru2E0lIvhZADAMWU53EuvGXaUyAtgrZsN57Qzh94PtW7H4O7nUXXOR0aAbC2D/XiiZY/I928L+mGSJJxZm3YWBOJR3LNvE66bvkgY9ErhZ4wWIFFgMB6DNxKEw2xGudmGaa5KBBMx9IQDCMXjmFTfgIW1E4o98vp1ugZ0DZwkDegAwElSrN6troHRaKBQAIAPv/Q0DN77V1jPPB3Od14O88zpRYX9y/PO5t0s1CDM1IFszJYKACg2JUFtXsVUJ5D7yhYxIX+mNQ0g25k52dUPSgUAZOtntPujjE4oFQDAs5eLDLKQ+zYfABAMhnDw+AC6vWHE4kkcOObHZSsnoKEme757NhBpNGdHuRb5HCm5DZSfKyN0lOdW5kEoRC9yW5lMkP8nENTfcRR9r/8ZFQuvgKVyIoJHNiBw+HVUnXULfFseh21CM+wTFojc5fDxbTCWVUEy2eBqvnho+MChdYj7OlC+4DLh8XTOWAVb3SwBFNiaFgrjx7f57zCYrXDNvQiRrv3wbfk7qs75KEwnvKVa1sIyhGT4H4y/MSqvf3osAyxSLcpMy+A2XwCzpC0VZMQ8Sfx65+9BzzLFWFMF99e/ANMEdab3yIbNogRdKhLJCQAowQXJVZYOZZ86Obuq5BKzjz899Hk2AEDpVc8FAJAnwHfHLxF5fZPoL5cBPqwSQlMjPN/+MiR3RdZ5FtJW6PXp50U/Zde/uyDSXCUZIIH38ttuhVThwsDPfgv3V/4fzDOmDc2PZS3JHxFM7ILNOAOpVBTRZCus0iTEUt1gRYgkgognveLfBIw8ljcrEsgAQMXiq4cZ+uIe2/si4gHvEDAgkwUmQv2oPu8TkMzDwSdCZh1BPxocLpAIkC+WAaRs6W3HU8f24vbmFXCZh4M2SgCgOxwQRKczKqrRFvCJSgLnNkwB36+zu7BydnNJiAS13LN6G10Duga0a0AHALTrSm+pa2BMNVAoCJAc8KP/G/+LRG8fPF/5fzCRZGkUks3w1BIWnWtIGVQotB81I3W0BqY8VxpyNDYZ4dDbm/auFSPV1dUjyt7J/RQbSl0IABDdvgv0RpmmTxWhwca6/GGn2Ty/8pwLAXzUUgkKNdyVelfue6H6UzPOtYJP4cQRmKXKIc9btvOglrahNLLX7+jG8uYaHDg2gMkNZaqVALJVTuCYvFeYPqJWvULrOZXPphrIlY35f7T3lwwqCONkcBA9+zeCBnzlyg+IacspABVLrxX5y7H+NvE+2cxpzJfNPAv+3S+IdiaHBxVLrhbefQIABAV6X/0dymafJwAA7/o/wzH1DNga5wkAwFRRLwwkXtu35g8iykCZG51Lb4PxzYLoj4R/pRcDTAY3HKZmVJhXwWFsLmiI2N4D8H79+0gFguI6kuox0svgzACVUikwZcB3x53gbwMlVwRAZkh/2Q3vgfNdV46MLkilEHzyGQQfeRJJ/6AAFijZAABl1QJyFni+8QUBWiiF4w78+FeIbNo69HZOAGDzNni/9n3R1lhfC883vwRjbXZARZkyka+tMgLAdv7ZqLj91oIAdCUZoHnmNMBsFqR/Ff/1CVEhQJZgYjf6o8/DaHAMGf3RZBccxrkIJQ6I9yWDFfGUDxapTkQFVFmuhNGQTh+SOQAcU5ejvHl4qcJI1wH4dz+HqlU3Iz7Yi/5ND4E8G86pZ8B9+nvynrPd/V149vgBtAYHxPfNe6cvxKLKBhEZoBSmAGzsPo56hwtdoQCSSKHJWQ6HyYyWQZ9IJSAAsLJuMiY0pvkQdNE1oGvg1NKADgCcWvuhz0bXwJAGCgUAeGF001b0f+8nIuxfPBQ6hofuFaLebIbnaDzkhYyd2fZkAwCjmZvy2lx5/GqGcCoeR2jTFhiZh2+zwjJpOF+DVgCAD+N84LWdvUI8tMePtcJYXQWDPX/IcSnSDNQAgFIZsIXuUbEAQCixF+HEYUST7TBJlaiyXKU6dDajmY2VAEBHbwjrt3fDKBlw2aomGI3Zw7XVyC8LBT7UJiuDb2opEGprGQ2HQ+ZcaIx4X78f7tPeJUL1CQYIlvKzbkb/Gw/B3tgMx5RlRACGX5pKonfNPbBPXIRUNCTKnzGkmREE9O6n4lE4pp2JikVXwWA0oX/TwzA5PSibfX5BAAC9/t2Rv8AX+ydSiBd65Ipqz/QAcgM4TfPgMq2AzZgHuD1hgPt/d68IOaeQdM553TUizJ73e7y1DYH7H0Fk/UZYVywHgUFBUlfugucb9OyPzMmWS8aytj2FZfpYOtZ+6YVp9vpEAvG2DgQeeAQGswmOd10F33d+JFILKBWf/xRsK5cP04GSA4Af8Lup7APvEyAAvf6RDZvg/8NfROk8yVOB4N+fEtcLssArL8uqT6VRn2s94vdQARbka6tMVzCQh+PTHxPRdPx+jqx/A8m+fjiuvFR1jzPXykgA9+c/JfooraTQt/ZPSEYDqDr71mFpLYmwH70v34n4YB9SiXS5TqPdrakUoDxH5vD7YxGUW2zie2xtVwuWVjXCbiquPK5OAFja3dd70zVQKg3oAECpNKn3o2ugxBooBgDgQ5r/rj8h+PTz6Yeot18k8kWNNdU580SzTV3NKCyWFXw06nmrAABqRhTXngkA0GBP+HwwT2jEwNPPwjJpEpBMwLZguEdQKwDAB+pEXx+MtbUwGCXxsC45HCNLQ2bZiJMJAGRb+2jOgtZriwUAoskO9EWfEF44s6EBHsuFqkNqAQDau4MwmiQc7wxgQo0DnnLriCgAtfQRPoCTOV8L638+vcgAg1p1g1xrIQhRLI/D8HmlMLBjNQb3vgSD0YjyhVdgYMc/RM4/PZRyPj/LmFUsvkp4LwMHXhMRAfZJS2Gpnob+N/4q8v3LZp4Do9ODVDIB15zzhwjO6P0f3P+KGJZ9WmtnaCo3SK9/d+R+AfyUTgziHAESUqmIplQCyWCHVWpCmek0wRsg534Pm1MigeDjqzH4p/uRiidGTleS0sb2je8VxroWDgB2osxlz6oDSRqqNsPvL7lftnVcdiHKbrlhmLeb+8RoASVYoeyX5LTl/3EzzHNnYeBXdw+F4FuWLEDF7R+FVOke9rvFMRl5EHjosXQ35Ln55EcEyDGMWyCVEtEJbCeDCqptT0xIjqCL7T84Yun2Sy6A60M3wmC1qB+NjPQMkvFWfOHTkMpKX9kl5j0u0l8IpNka0qS/spAHIHQsHU1htJcLLg1r7UzNR5oAAL37r3YexRG/F03OCtwy+zRU24pbhw4AaFa93lDXwJhqQAcAxlTd+mC6BrRroCgAgCGCXd3wfuW7SPb0QKqqFA+BtrPOLBgAyMXGX0g5Mu0rVm/5VgEAcjHqj6iD3tmF8O49sC9aiMC610cNAFB78UNHENm8HZbm2TDPmaVZ9aUAAHJxCQjjIhIR5RCzldXTPNECGhYDAJDoLZmKIpTYg0B8p8jFrbG+H1YpO4mVVgDAZDLAajHBaTOJigCZnG1q/ZSSsDCf6rJxAMjXEIhgJABBgHylMfONU8rPSXDW//r9gkCQQmZ01kG3VGpnHScZW1f43hNe/7TXtFgxGpywG2eizLQUDuP8Ebn+jDBgCDjBBuaAp1MM0uSF2cUgWOArzGej0vIOGGAc1izR1g6GnjPPn6H0FJLQuT58kzCqedC0kgCKi1MpkYcfePgJxFuOIxVMpxkYHA4RVea8+nKYZ88Q/SY6OuH98rdFqbtMGZYOIPf54KOIHz4iAAumJjmuejvsF50/BBiQAJCcAUphZANz/BnNRJLbrGDHiQvSJfi+gKTXp7mtqWn4fc0oCeqTqQtcO9ftvPrtcLzzHcOBDZXdYqRF/zd+AFYGIA+A/aLzij1Kea8LHHgVg/teRuWqW2CueJMDQoBmB9eJaBkbqwFkRtPk6fnJlr3Y7u3AtVOaMb28ClIOgsm8k9RLAGpqG92kAAAgAElEQVRRkd5G18C4aEAHAMZF7fqgugbya6BYAIA9h55/Bf7f3oOKz9wmckSLES1l6ZgSQIOOxh0N3NHmKavN818NAGDe7MA/noGpqgrWWTMRWLMOlqmTkIon4Th9+H5pjQCQH+AZ8UEvmXX5UpgmNYna1PmkFAAAx8hWBSBzbIJHPDOstlBIqcV8a8j8vBgAIJw4BF/sVZgkt8jJJTlXCklB3JZNtAAAW/f14eBxP+oqbVjWXJOVA0At/F8rX0GhusnWPhcXhNye97e8f7zfGQ00XhLztYscZ8/y9wtyP9ZFZ+h/xZJ3aib7C8R3iFz/tNc/lyGee5Umgwcey6XwWC4eYaTnujKU2I+eyN8QSuzLEx1ggMM4G43223JyUmQbqyAAYLw288S47Xt8sJeb0bbHh4kLPAj6ogIwc1ZaYZAMiARiKK+xI5lIChDCZMlIFRnn+TPqoP/r30cyEMrKd1Dq6aUSvP8MIu1FTVge0L/7ecGHIZcMzDWPhw7vEKX7FlbWDzXb1teBBZX1RZH56REApd51vT9dA6XRgA4AlEaPei+6BkqugdEAAAwHjx0+Css8egDUS0TlmnQuVnu16+gdlAEBGnilAgRORQDAZrMJwj+WbuNLkiTxyiajIVMrCABgFMCxViCeQOzQEQEACEKqPFIqAKC8vBxOpxMGjWdOaVDSw1xKQKAYAEBWEz2zfdGnEEkeFxwATtP8rBrUAgCQ/M9skgQJ4PL5NXA5RubSqul/LAEALjBXKUu1c00QQAZ0xhIQSEaD8K67V7D8p1JJmFy1cC+5Bta6/OHO9Pr3RB6EN/ocUije61+q8n5aSw3ajFPRaLttRG34XLf3WwkAOLKpF3XTXeg86EcqmUL9zHK07/PB6bbC5jLD1xmCu96B9n39sDnNAhSwV5iRiCUR8sdgtplQ2eRAMp5CeCAKo9UocJ2yKqvoj+3NfK+4n8R8X6MiCoMAgGXh/LzlGbN1xtB+klcWU64y1+R6//lbWOtmoWzWuXnX0BEaxNbedqysmyRSAP7ZcQSdoUF8av6qEeUA83amRwBoUZHeRtfAuGhABwDGRe36oLoG8mtgNABA/t4hCLQMJquoqa0makaUlv7ZhgYMjQJ6C0dj3I03AMDxafDTSyob+1p1wHZjCQAwjDfp8yMVDCD41HNwvvuqNIlXDikVAKBWx16rrmRAQI4oKbbuPccbHQDQg67InwQ5m8lQBY/loqIBgF2H+tE3EBGhtEvmVMFOA0QhpSrDqFXHudrlS+PINwYjgrhnBHMIAJ5K6QLy3CPJFrSHfgv+Ld7rb4DdOAN1tg8IJvdSCEGntvAvwSiUXPOyGaehyf5fmiMBxgMAiCV74Iu9LCIbkkhXCSAPArkNXKbTRQWEzHQGthjsjaBlax/MVgl2t0UQZgb6o3CUW2C2G+E9HkTdzHIc3dKLyYurEA0lcHRzDybMc0MySbCVmZFMMJIjhdBADANdYQEImMwSeloCcFXbEA7EEA8nUD+7Aq07++GZ4EBkMAb7iTEq6uzw94QRCyXgaXJCUiHtzLbn5FAY+Plv4f7a54eV/osPdIk5SbZyxAc6YK6oFyz9ksUBGM2QWGYvlUIi5BO8FtHeFhjtFcKznwj5YalsGuK4GDrHHXthsDhEOU01YRnAmPeYiIwxGM2oPvej4jc/l4QTcfxs51pREnC6qxLLaptQaysTmMm08sqCj7oeAVCwyvQLdA2MiQZ0AGBM1KwPomugcA2oAQDxwW5EOvaJBwizZwKSkUFNyL48A9YEjvk6xAMFwwP5EJIIDwgG7syHA3pyGZ5Mw2C0QuOAhgHLgRVq2I01AGA0GkVZQNnoV/No02ClkSOHRVNH9Apnth9TAOAED0Sy1ytKQUZefyNdGSCHlAoA4BCjNSKV06ReCR6RhK7QaJLRAACs1e2LvQSW50qkBlBv+/BQGS7l/LREAHT1heB2WdHSMYi6KvuICACeM6bbZIseySzD+MChbXi+9U2SMgMMWFLdgA/NPh1maTiwUOz9yggOrkstmkVrvzKYw70rBYmh1nFVjSEk0Bt5BN7YaiRTslFaeK/M82dUCEP+Sy08a8dDPzoBAqj1bhAcAxPsn9I0/FgCAOQ26I0+gkji2FBKgwQLSwqIuaZSMaQQA3VIkkPqkRwH+SQWTojv1IOvd2H68lr4OoOwuSwY7A0jHk3CUWFBPJqArz0EyWRAsD+Kinq7iBiYvKQKklFC536fMPp7Dg8KEGDifI8ACAb7IrCVmUSbWCQhsJfKiU4YzeloLqYkaBHm/ft+9AvRVFn6LxEaEKSXzMcPte2EubwOkr0cMW8rymadjVDLZphcdTCWVYmKGKayKpg9TQzsF1UyCAjYJywYEb4fbNmEaNeBofJ+NPZZ8pIRMZHOfcLwZ1UAAgsUAgAkBMwF+MvrfL37OBodLkEASAnEo9jU04az6wsvLawDAFpOj95G18DYa0AHAMZe5/qIugY0aSAbACDn87EGNpmxk5GAYMnmjz/rAtODEG7fDfukJQi1bEIqFoG1bgbCHftgdLjFw0Xc1ymMfoPZBoPRgmjvYZjKa0WOIP+fKTSGaaDQGC6FEAigd5Ds5lplrAAArrGsrEx4+rMZ/UoPNdeQGfKsRgI41gAA9UpyrtDq5wXRFkm3ckkpAQCOw/3imWFEQCmEQAAJBKlzrTIaAIBjMCzbIjUimQohzcw+kghQCwDA0P/Ne3pFGsAlK5tGRADkIo7MlgLwh32bMKO8EmfVT8GW3nbce2ALbp19uogw4L8/2bwSVbaMmvBalXaiHQkBuTbe+6UQ3ickEBxNFNBo5kFvf0f4DwgnCJ4Um+tvgNO0AHXWD2gyWtXmy/0maCinD/FcKyMlwokjaAv/7ARBYPZemHpQY32XJhBiLAAAkht2hO/CYPyNE4a/AYxUqLJcIcAKWZh6MRjfBG/0GYQTB8hTLyod1Fivg2RQ/30R4f1Wo2rOv68j/b0Q9sdESkB5bbr8bZwGPQACCEe39KFhdgXK62xo3+0T4EB5rU2kD5gsRpTX29C20wd3ox2HNvRg0sJKNM5lFQJtJy+6Yzf6v/V/qPjPdPlAWQjQx/rbwPD+RCQAx6SlQCqBUNsulDdfjGjfMUT7WlA2YxV8256A0VkFyWyDuaIRoWOb4Zh8OoxllSPSAuL+LvS89EukWAoyGUcyFladKIF9/v6zL9fct2laUCyZwBs9bVjTeRSHBvowz1OLW+csKxho1AEATerWG+kaGHMN6ADAmKtcH1DXgDYNZAMAEsF+QejjPu0a4cFnHuzgvlfgmHI64v5ukBQo1t8Ki2ciYv4ugfbHeluQiA7C1jAPkY69YASAc/pK0DNBFm1b3Szx8GCpmizCDnM9uMrGsbYV5G6VyYqfq3UuAKAUZdL4ME6DJ1ukA413Occ5nydzrAAALYBCKhJFbM8+RDZvg23VmYIPQK2MVakBAO4lARTqlDophSFJ4IjGEj3KWkQNAMj0qqv1xVrwA7FXxX3mMM3NysKuBQBIMvfYYEAwHIfDZhpByZEPAOju7h4W/cAogAmOcqysmyxqdK/tbMHH5p0BpylHiTItCstowz3j+giKjTYagF2PZUUDpcHZG3kM/bFnkEhpOzfZVGU0uFBtvVaVDLIQ9ZIng8AYzwT1yu+WTDCU4FNn+Pc550zPeaPtdtiMub2yJxsASEct3DGUukBwotJymdBXLnmz7GKHANfqbLeItIqTIQFvBAOdYdTPKhc8AFklBex9tQMTF1bB6jTi2DavAAyszvwgJr3/Az/5FRLtHXB/9fN5U65KsUb+Zve89AsRSaAUgvtmdyMs1VNhq58jymT6dz0Da/2cYeUyc80hnkzi57vWIpZMYkXtJCytbsRzrQewvHYi6u1lmqevG/+aVaU31DUw5hrQAYAxV7k+oK6B3BrIl/vv3/WsyA20NTYjGQkh0rkHtqaFCLduF5EAks0lQggj7btE7WyGCSYTMdibFiAR9MHCtIF45ISxr9G9oZiyHB5PY5me8mKNAxqxNOiYEpBPcgEA/f39BXmGM8fK5a3mwzk9l1pL151KAADXGd28XXj/Ixu3wHbuKkgVrqyqPhkAgHIgnhN6lWWvp1aSwMzJqtWwz7ao0QIAocReESqeSPkRTXaK0OUa63uHDaUFAHh1Syd2HPCixmNDXaUdZy6ogcn0JllkLgAgm9GsTAOYXObGNVObUWMrw/9uewUSDPjsonNgM5pw34EtIkKAnjwKmb0/PX8VTCpElbnuQd4jnCf3j/d/sfvHSICenp6s6RydBwZEv7XTs5/RfN8RmZ9Hk23oCP8OIeFpHl+vP+fG1Ao5sojrJBDF704CW9lArY7w70UevfrcDSg3n4kG28dyqkYJALDhsBJ9hSo1oz09+m2hn4myhpwnjf9q69UCLNMiSvDAZHCj3nYznKbFWi49aW0ig3GRYmAtM4N8AFoksv4N+P7vZ3B95IMntfRf5lz61t4jwv1tDc0i6s9aMy1rjj+jEHpe+Q2MDg8qz7wxZ9UAjhGKx/DXw9txzZRm8R2yuKoBe/t70BocwFWT52pRiWijAwCaVaU31DUw5hrQAYAxV7k+oK6B7BrIZ/grr2IqQCoeFcb+eAsNAnoJZUCgEG9vLoNAua6TBQDkIq3jA3pfX19Buef5AIBNxw+j3uGCi6RPGiWbca4lAoDd0zOFZELUxg6/uhaOKy6DwTZy7JMNAGQulYaQbFAWSqpIY0lL+shoAYBosgM9kYfhNM0TYcxGw0giRS0AQG9/BBt39WDx7EqUOcxw2od7FHMBANxnAlBKA1GOAFhVP0WE5v5+70ZcOXmuIOj684Gt+PCc0/FC60EMxCK4bvpCvNB2CHv7u3Fbc24eCI3HUTSTSTELBXQyQT/mb3cdSNevZ7ny8GAclU1OEepNQjgSvsky0BUSud6mDBLFbPP2Rp9Gb/TRUXr9S5PrT48/hboikMiXnE5F8FJNmArQGroD8ZRXtQ1TU+ptH4LLtFy1TdLbj74vfguJNpY6LAwASAaDGHz+JcS6uuF5/3sh2YeH6fdGH0Nv5O9IIS4iZcpMS9Bov72gUogEAY4FvycqbmiNaijkrJa6bWTjZoRfeg2uW66H5HEjsnYDBu78PYw1VWPm/R+6J3auFkA+0/fyCfkEfJseTvMATFyUrznWdbWgzGxFtc2Ju/duRFcoIL5PzqhVJx3M7FQHAPKqWW+ga2DcNKADAOOmen1gXQNpDRRi+L8VdEaDTibQk0Nd1eZN7xeNuXy53ScLAGCeOj1zmcLcaxr/hZIV5gMAHt69CXM9teKhirEX1hz1m+U5jQYAYB/xwy1IBgIwNtQhFY7ANKFhxHrHGgDInIDsYebffAASQSOGxeeT0QIA7N8bXY1AYoeowW4Xr+El5rQAAP5ATFQBiEQTsFqMmNwwPIQ2Fwkg55AJeMgAADkAKD/ZsQb1jjJc0Dh9CAB4omUPGMYrAwDdoQDePyP/Q38+nap9ToOW6+D+5YsIUqZgdB0cEPnXzNHubRnE5KVVaN/rg91lQcgfRc3kMvi6wqieSmJNwGJPRx+oMbOTSZ+56MHEnlF5/RmKTsOaHBCFCI186oBrlMth8jtO5sKQ04kY+aRFOsN/QH/sxZxrIS9Bk/2zqt3x/vf+z3eQHEiPqTUCIBWJwP/sC7AtnC/4ZmCUYG54szZ8JNmK1uAPEUv1iH7Nhio02j+VNyUh20RJuNkVuU9E3LDk5gT7ZwoCEbToslRtBv94PwIPPT68O0lC+W23wv62c0o1jKZ+WMmHXADlCy7P257pf71r7oa9aTE8y6/L254xMy2D/YIMkASjyVQKL7UfwjxPneY0AB0AyKtmvYGugXHTgA4AjJvq9YF1DfzrGf+Ze5ort55ttXqyTwYAwLmx7nk2g1OrlzlzvfkAgAd2bRTh2TT8PRYbJIOEKS6PeE9NRgsAkAU6FQoj3t4phjDWVkNyDTdCxxsAUK49HwGd1lzyUgAAgfgWYUzS2HEaF44oB6gFAOjyhnGgZQBWs4Tm6R7YMjzYuc4h9UKPMcPmxf0C4Gc712BpVSMYAbCnvwskBWSo7mSXB7/evR4fn3cmEqmU+Hd70I+JTjc+MncZamwjga6T8R1MnhC+1IAAJbEhc7N7jgwKgz7gjaJqklPUcBf13cvNCPqiGOgMoWpSmSjNRiI4vhcJxDH7nPphpHD9sRfQE3lIpGwUK2SnJ7s/2em1iMwZIpMb0tDnueOeyTn+7IcggMwjoqVfuU0gvhVt4TuRTAVVL8sVBUDAL7JhEwZ++ut0NBBZ7S99G8pueM+I7wB5gFQigfD2nQhueAPOFcsRWL8Rtlkz4Vh5BgwKUsjuyF/hjT6FFJIwQILbciFqrTcUsryhtkwlaAl+HYx6kAxW1FqvR4X5vKL6OpkXJf2D6P/69xHbz1KNJ0SS4LjiUrg+cB1QItLMk7GGge1Pwb/7OcELUHXORzQN8XL7Ycwor8IEZzn8sQj+dngHZpZXCQJSLaIDAFq0pLfRNTA+GtABgPHRuz7qv7kG/tW8/vm2U80Y43VayADpYWQfmUYFAYRiOQBopKiV7CuWWDAfAMAIAIZVzvXUoNxsE/nZ2/o6RMmn02tGsszToGAZxkw2fa3Aibwv9AIilURk0zZYFs2Hsb4WBhKRnQjpPZUAAM45V2qG1qgRgjvcj0zRSgLI6+hRDicPwy7NRii5B4H4NlRZrh5igS8EAAhF4mjrDqKp1onzlw2PwqipqRH54dlEud7ucADf3/KyCO+nOExmXDFpLhZVNQgOAG8kJEp30fP/SscR3DBjcU5wKd99W+znuUpBauFxCJ0w8rsO+gULu7vejoGesKjzXjXRiWM7vJi2rEYAANyjrsi9Ym9oSBYnZK2fjnrbB2GVJmnuQo504ncYgSsa/YxQ4fcUzzDXSjAxs1qI1gFYjrIl+G1Ek8OJ3jKvLzevRIPtP4bezsz7VxsvMxog3tkFqdwlSsfFWo4j1tkF6/SpCG7agvLLLobhxBnlvI4Fv4tI8pjo2mTwYIL900V5/+W5kfSwP/aS+G+6zOF/Dk2blQO4tzZpKkKJ/TBLrEdvQCzZIwg6+TkBOqZL8D2X+YyTEkFAACBw/8MIPfsSkIjDNHUKnO++CtblS8l6qnVbS9aOqYCBg2vgmHqGqOyTTdhm8MBrggiQaYOu5ktQ3nxJ3jlEEnHxHbKh+7j4XjEZJPEbddnE2eJ7J5/oxn8+Demf6xoYXw3oAMD46l8f/d9MA8UY/jueacVrfzqAi26fh2nL89dMVqqUZZCe/dkuDHSHceUXF8FeoZ0pXDZKCjGY1LaTD8bV1dVZjRwt3vZchnWxAICagajVw5xtrfkAgOcO7sKCynrxANUWHMBRfz+OBXxo9tRhp7cTtXYnpro8mFzmEd2XrPwhSy++9BoszbPTKQHBEGyrzhiqCqAGAGgNt+dc5VB27jWJHbWGOaudGbXQeK0AQFVVVdaqDoWcZ3r+uyP3wWSoFCXgnMZFw8qV5QIAZB1EY0kMDEaFIVtVYctqJ6idRVk3Wu4RpR77IiH8ctc6EcJLIcB01ZS5ePvE2arfuPJaCC5pScvJ99WtBrDx/mJ6TUFGcQqIBOMID0ZFykBfSwATmt3wp15FT+RBxFPaS4pmzlsyOOAxX4Iq65UFGY0851yjnNtPo58vuaQfz1kpyh62hX4Kf3xjTnVbpHo02T8Hs1Sdb1tyfh492iI8/+a6OuHttzbPgbGiAsnBQUhlb0YNZUYmOIzNmOj4/KjG7o78BX3Rf4g+lOsh2EBwJ5jYBZtxBkKJ3XAYafRvAYkDrcaJwug3wJiO1DHNh8u0bIizQ/79zPp9XWHBFV9YCM+E0kfHCHC6PYSNDx3BnPPqMXEBQYtSSwp96+4TJQTJ+k8S4PhgD6I9hxDpPoRo7xEkgl4B6FBIAlh97kdhctXmnEggHsUvdq4TgFadvQzXTmmG06z92YGd6wBAqfda70/XQGk1oAMApdWn3puugREaKMbojwbjwug/87ppwmjf9vRxeCY4inqIIKvxK3fvw1k3zSgIAJCNwkIMplzbny3fXqsn+2QAAGoG4skEAGSjuDcSFEzL4UQcR/xe8ZBFoael1l6GOe400FMyAIBcAMdbEd20XbBUy55/jkHPM6MMsqVCZKtDr7bH8h7x81IAAOwnm2dc6/6UAgDgHGiAGA3ZS1+pcUgoz3V7dxAHj/vhKbegrsqOavfIeufMFydZnBq7vhavubwvzP3/zZ7XsbR6As6spXGUwMNHdmJSmVuU9FITGQDg58WCasq+1c5VIWdKba4kjusI3w2maBTv9QesUhMa7P9RkNdfnhPPO9fIvZG5D7i20Xj8s623O/IA+qJP5eQBkGBBre0mVJgLz0GPd3UjtHkr+Nd57lmQbDYwDcBcX6fq1U6T/z0idM/w/0rLFXnL/uV7NFACAEzFaLTfBgILwcRu9Eefh9HggFmqRyR5FG7z2+CNPody8woMxjeK6gOABKuxAZFEm3hfydfh7w7jse9sxYJLJmDhpU1iKrxHt69uxcwVtQX9Lqqtg/3teKYNlROdmDDPjWPb+/DUD7aL5m//3IKifrvz6YyfD+xcjcG96cgJevvVxGCyonLFTbA1aGfxZ1/M/e+JBPHgwW1oCfjEd8jlk2YLXoBcogMAWnZPb6NrYPw0oAMA46d7feR/cQ0UY/gPPcRHElj7l0M4/Z2TxcMJvRgVDfaiHiIYBaDsS4valQ/vpQIAsnlLtXpz83nWi/E2q3m9tRqY2fRII04m/1J+ng3oYAQAcyxPq54gSi3R6GcUwLunLhgq1ZYrlFpL6sSwOZ7wAmW6oHONUYixJnt8OWapAIBsRrzWqAQ1AEDr9VruE7XUFuV+kwAwGIpj/Y5uLJlThWkTRlbuUEv1UM6BRJlerzojvLLt4y178Ozx/QJgYsWJ8xunCe+/lCNMWQYzRpNWk6mzbPdYOBwWEQDFykDsNTD/PBc7vta+PZaLi85b557JDP/cG66Luiu1eKPPoDty/wmmffXeC10LiUEDr65F2Xlni1D/eEcnjO4KmCdOHMH2nzmq0liXDLYTlQjOGNXSh/fpQKPtNuHNL4UwpYQAQPPbGjH/4pGpVqUYI9gfxWPf3oJVN80Y+p0mseUT39uGCz42p6jfbi3zCrVuh3ftn5BKshJDWiSzDaaKBlhrZ4icf1YLivYcweD+lwVhIN/TIgSpbSYz7t2/WYDTH5m7HD3hAHZ4O3FJ0yxBZKsmOgCgRcN6G10D46cBHQAYP93rI/8La4DG/z//sB/7X+vEGe+dhi1PtMDiMGHZtVOw+fFj6Ds2iBXXT8e88xsR8sew/v5D2L+mE+5GB867dTY2PdqCI2+kib/O/8gcRENxAQQcWt+Nlq29WHrVZCy6fCJYRmvdXw6KcSSTJACD5osmIBFLYtOjR7HzuTY0zfcIkq1VN84QtY23PN6CzY+3iL4v+38L0DjXPWInlEZhqQwmPizTSFQKDUwyuud7cB5LAICgBD2gfKAvRGj4E+TIRn6WK9KBJsOW3jZRZ7nZUytSBGQpKQCgsphSAQBKgKdgcEJlbkwbYYi1UrT2rQYAFAJq5Nt/LQBAV18Ibd0h7Gvx4YJlDVkjADiOGngkz4HnkkBXtprx+eap5XN5LVqjcvL1mQ3UGE3fyVRYMPwPxt8YlddfnrcBZtTa3i+8yaeyaAUA8oXhJ0NhUQ3EVFWJyN79iBw4CFNNDQwWs/D0S04nLNOmDCP6U9NLa+jHIu+eks7/J/v/tFGpUZnqoIwAGFWnJy4eCwCAYzx9x06cc/NMVE0+EdHVGsDj392G8z86+6QBAKwC0PPSnTB7mmCftCRt8KvwAYTbd8O7/l6UL7wiZ+lAGv537d2ICydMxxx3Le7ZtwlTXG6c15De49XH94vfKvKNZBPd+C/FqdX70DVwcjWgAwAnV7967/9mGsj0+q+59wAa53kweXEltj/dCl9XCCuvn47uw34Rfnj+rbOxbfVxNM2vRO10F9r39OPI5l4svmwiXv3TAZxz8yxYy0wiAiCZSKH5wkZ4W4Ngvxd9qhm7nmsTqQFTl1Uj2B/Dy3ftxcJLmnB4Uw9mn12Hmmku9B0P4vUHDglgITwYE30RDCBgoCZKo7BUBhPDzOX61xyXxgCNGdY5zye5aqXT26ylj8wx1IjXMmuV55sbP89l/MtrzecVZ6g2RRlamcs4L8QjnGsN+QAAreUQSw0AZGPHLwScyQUAaF1Tvr3PRW4pn8s+XwT/3NyJKrcVM5rKUV89kphQGFIqhI/KOXD9POsEQUotpQYAsnE4FFteczC+WRD9kfCvVMLc/0wvcyoSReCvjyD4+GphGJd94H2wX3huyQjeWIrP+z/fhcFkTNeMz6jGkW1tWgEAkhdOdn5dlceAIf7BjZvgXHkG4j29Is8/tH2H4AOxL5ovwACt0h7+FQZia9LfV4ZqTHB8BlapeM96JtmhWaoRpQ3JBVAKyQYAdB/yIxFPon5WhQDSD2/swbGtvTjnllkwWY3is9YdXux+sV28RwCe7x3d1Ct+uxlJsOHBw6iot2PuBQ1YfcfOYVMlZ0/D7AoRecBUvt6jg0PA+4JLmrD06slDVSxYAWPD3w7j4Lou0cf0M2uF44CVMOgg2PbkMcGB4W5wiHb8TI5kSEYD8K7/C9ynXSty/HMJowR6Xv4VkpEAas7/BCRr9tQmgtLPHN+PCxqnid8jsv8nUkm8d9pC0f2azqOwm8xYUpW9TKYOAJTi1Op96Bo4uRrQAYCTq1+9938TDaiF+9OzP2NlrShjxZxAX3tI/HDzgWTjI0ex7JrJePE3e9GyNR0SS1brBZc2CUOfUQAr3jdNPIwoUwB47Uu/3YuzPjATrz94GIvfMVH0T2G7RDQpGLPla5UpAGa7STzQtO5Mh0nUAsYAACAASURBVBIzioAPKZmiNApHExIv95uNxb8QYyAXAFBsSLGagcg5s2RXb29v3sgEtmXotMwATgONedyZudzFej5zGeeMzGB5uHzRE/luwVx16AvZeyUAUIq0kWwe8UJAD7X91Zp2kk9v/DzXGdIaqaAcJx8XANty/gTOikl7ybUmJZhRzNwz+84kNiwE8JP7ote/M/JH+GNrS+L1V84xm+Eafvk1xI+1wfmeqwVpI9nebSuXQ3Jn93Rm06f/d/fCNGkC7Bedn1XdZOgf/MtDcN18PQw2a95jxtKGfdHHRbm9XJLPEI+1d8D39yfgXHUmIvv2w9xQD9v8eTBIRoT37Yd98UJN3n/OQRmun2/cvAsEcDJIBZXjygBAf9tw4Iy5+Q2zKgRRLn+DJy2qFGS7/M1lBN+u59tEVJ5MoCu/V1ZlxfkfnYPyWruIvltyxST0HhvEcz/fjQtvmzv0eyyPO2lhJZZcOUmA+Ufe6MWLv94jxpm4sBJ9xwJY/eMdOPN90zHltCpEgwmsve+gKIV5+rWTRQoB5825EcTvPOiHySyhaUHa2KdR79v8CFxz3gajMz/RYO8rv0Gk5zCqzvqQSBFQkxfbDmF6eSUmlrnxx/2bRDURAgB7+rvxaudRXNY0S5QHzCY6AKDl1OttdA2MrwZ0AGB89a+P/i+gAdVc/xTw2r0HMHNlLWqnl6NlSy/6O0KChIgPBhseOoIzrpuGTY8cxcRFlYLVWjYc+fnaPx/EqhtniocGkgCWVVpFFQAZAODDwI5n22A0GbDw7ROFJukdmLS4ElseP4bFV0xC49wK9B4NYP0Dh8QDi8P9Zjj1sW196Njnw7J3TR2xC5kGOw06ek2LMTa5Jnr/5ZrZshFTSDhzrlrpxYZG5wq55jppBJENXU24HvYhl2+jjmigEhAoFQDAsXNFKmiNoMh1m+UCVwoBAJQpHsUYe8o5ZgM+CHgwB57AkRbJ5Z0fzXlWjl1qAIB955q3cmzqg/eQ1lQVRhgwBYf3Nq/NvJ+VBnux95Q8v2wRMYXq/GR4/ZX6y8acH3xiNQxWqyDKPFlSKACgLI+Xa075DPHQth2wz58H36NPwr50ESyTtZc7zBzXF3sFXeE/IokoskVSFKq7zvAf0B97URAdGmAShILhxCFBwFluXgWXafmw6huF9p8tAoAe+VgkISIAKPyNpcdfBgD43r5/dmLzEy3DKugQZD+0oRuXfnq+SOuThfn+agDAyhumD6UAkOD36Tt2iDKWdAbwt5kggHJcOgvW/fkQ3vHFRTBbJAFQ1M0sF6l/o5F4oA89L/4CjBqoWnkzrPXqVUH8sQj+sG+TIKmtsNhE/n/9CbLafHPQAYB8GtI/1zUw/hrQAYDx3wN9Bm9RDeQj+ZO9BTaXGQz5o3FOYfg9DXkSBlXU2QVp0Kv3HMDxHV6U19hw7odnoWaqS0QGdB0cwMyVdUOhg/RYVE8qE2GFbHveh2djw8NHsPeVDjg8VtH3lCVVaN3lxUt37QMfNs6+eSb2v9opSgGyEgAfUhhOSG4AgghKUEDeCnq0Mw1ZGg0MPy6ktBWZ5WnQKI3/Yr3h2fLB5fmyTxrffMnzo6FD4IBj0yCnMa+cey5QQe6XayYQwOtoeNLYZ380mmlQsV+lRzaXMV2sVzVXiTium3Nj37IhyPlxnlw/9U8jMVfIuFopO+qA/XPPteSdZxquvJZz4vVyaTQttzrnTTCB+pWFus/cv3x95fOmy3vLOXJ+HI9nQj43fJ9cEGrCvSc4o5ynsi2jSBihUaiwX+65Ml0mVx+cO8fiOeBfGSDhGeB65JeyykO2qJlMMEMGwbh/hQB/2Yx/zou61ALelMrrzzByCQ7BGp9NrNJkTHF+c9hH8Zbj6P/2DyG5XDDPnwPrsqWwzJuNVCgM/x/+jPBLrwFGI8redy0cl1+EpG8AgQcfReiZF2CaPAnWVWdg8I/3o/xT/wH7BWcjsmET/L+5B8k+LxxXXIayG98D1pIvJAKgJfhNhBL78x6jvADA5q0Ibd0O58ozYZ05fVRpDUzFOB76AaLJTpFyUGV9J6osV+adY7YG4cQRtIbuGCJ1tEh1oqRhOHkYfdEnEE6k908yWGGRGtBg+1jBqQFaOABo2BMUzzTE19x7cAQAkNmO89MKAMileen9JwAgPycodcNIwAnNHgHaE+AnACC3L0rJqSQi3QfR/8ZDIGcAUwVqLrgdRsdI/p+i+ldcpBv/o9Wgfr2ugbHRgA4AjI2e9VH+xTSQz/h/qy83l1EoG040KnMZBjQE+FIaSDSWmRvNV6GiVldcSz9qHs18xGv5+s40THMBALJBTEON89Hquc0Vop9vftk88TQwZVCERiLBnmzEhXLfNDC511yrDDhk23c1b7h8DUGEXOARDVTuMdernE8xxj/nznUSNJIjNPLpKvNzzpVGqxK8YF88z5wf55lJUKjsQ163zA7PdfDe0SKcOwEVjlFqyRbVkQvMkM9qvvJ21Au/NwhcKCNgCjH+S+H1p0HqNC1Cve0W0LPsj2/MqsJsAIBomEgg0dOH2N79CPz17yi74T2IH22BsWmCSAdIevsx8LPfwv6OSxBZtwHOd74DxroaBFe/ANuKZQi/th6mCQ2wLEnnS4suO7vhv+uPKP/Eh8X/tQIArGvfGvwhYqn8QFI+AKDU50jptXcY56LJ8TlV/oFcY3eEfw9f7OUT3n8jKi2Xo9r6rrTeUgNoCX4b0WS7+H+ZaSkm2P+z4KUUCwAwao8VdOQUAA5MoGDfa524/LMLRXSeLNkAAH9PGE98dyvO+uDMoQiATACA5X7724O4+JPNMNtGltaT27O8IHP/80sKiYBXGPzhjr2I9R5BIuRD6gTHDAkfy2adi4pFxQE2+cbXAYB8GtI/1zVwamhABwBOjX3QZ/EW0cC/uuEvb4OWMGQaODQOaNjwryw0BGjMZRqVxUQQKI9FtlQCLccm37ha1pptHBp29EorDcR8XmdlP4WQDRYzR+4Lvf+MiqBoiXjQok+2yVYZQq2sYuaaqS8ZTOBn3Ff5zCgNx2IjCJTj5SNnzLZenmXqTJn+UYz+s/VdaPQLARG+cgE0WveM7ah7GvKZAFwurgll/9SNvH/y+9wzAiPKCAN+JutRSwRBqbz+RoNLhI+7zReI6XVHHkBf9ClhXGaKKgCgaBhe8zoSXd2IHzwC5zVXwDQ1HTbPVAEw2qK9E64P3QCDzTZ0FT8TAMDiBYhu34XAw48jfuioIPzzfPvLop1WAEArAaC4v6V64Tk3S9WFHImi2wpwInQHYsku4Z2vtV6PCnNhqRP++AYwxSGRCoh5sJJAk/2/YDSkc8v98fXoCP8OPB/c20b7x8FqB4WKvzssoubmnFOP066eLPgdMoX5/m88ehSX/ud8EYHn7w1j2z+Oi6iAK7+0eChSjqkCbKt8j30RAFj94504/yOz0TAn7VlnmgFz+FkFYNLiKvGebNBPmO8R6YCdBwbw9A93oPmiRhEpaHW+CSqwfSycwDM/3QlXtU2QAmebezIagnf9fYj2HUUyGmTo1sgFGgww2ivgmnMBnDNW8Zu3UDVqaq8DAJrUpDfSNTDuGtABgHHfAn0Cp7oGEgN+hI+2oL/CBYMyLPlYq3ioK4Qg6lRfqzw/eoX5kr2do5k3jT16kIvx+meOW0h4dCEhzPRc0ljUYmjlimIoJEqhUGNQ9ghn8gtk6kjNcD7ZAACjKeS0g3xzzHWeOH96jXleCkk3UeuT55hz07K3amDReAEAXJNaZEQh92S+e1DmB+AZ4Xij2T/eH9w3Ag3cx3xCI7ArfB/iqTQRanFigN04Q9Sjt0hvMpMrc9Uz+83GNB9a/TzMc2YLEr9kIIjBPz0A29krEN26Q3z3O66+XHQzeN+DsJ6+WBjyjkvfBts5K4dC6oOP/QOQJHGd/64/iQgCpgAE/vYYym+/VRhnAz/9Dco/9dG8vx3HQ/+LQHy7JpXYjFMx2fF1TW1L1YjRFWkDfhDUZ6PtdtiMUzR1z9D/tvDPhio7GA1lqLPdApfp9KHr20K/ECAAxWU6A432TwzrO5psQyR5DE7jIlWOAHrs6WWXRUnqp+ws0BfBc7/YLXhxHB4LVl4/A8H+qKi4wzK6l39uIQ6+3i2Mf1mYciez8dOwf/mufTi0sRuNc9yYdXYdXrhzz4i2MgdA+x4fppxWjbd9fK4ACtbdfxBdB/2iffWUMpHvXzvVhce+u1WQAFKYTviO/144RDL45vxT6P3nXWCZP1kMJitMrmpYa6bDWjcb1ppp4HtaJJ7qPxGVYRBpFy7TsqHL+mPPCZ6GbGCPbvxr0a7eRtfAqaEBHQA4NfZBn8UprAHWTz62dh1MkyaKXNBUKinYkqPbdsJ6+hJRW1lyOJDo88JYX4dUJIJUIIhUKISkbxCmKU1IRaOQGM5rsyIVDEEqcyLR2yceBqPbd8OyeD6kcpfoX3I6kBwMIBWOQPK4kejuER4lhu6Nh8gh4/QS0jiQQQE1tnsacHJeMg1/rWHPhayNhiYNdnoeM+dBA4SGR76Q88zxuDb2mc2IlaMd5H61GDaFrEdrW+4BDVoaajRolYYa1y2nZ8hef639lrqdnE/PecrnRZ5vNoJE6pdGKqMqOPdCOAO0zD3f3spjE3QoJN9dy9ilbCPzT8ged7V7UPbUy8SUWnLvlfOUuS7kcZQRPdn2T44E4v7lSw2Sx2EeeVfkPsEAn0K6BGYxQu+zx3yJyENn+L9SSCTXGvrJUH658rNs9etje/aJnP3YwSMwTZ4I14duhGXhvDQHwN33IfzCK5AqPXB9+CZYly9FbPc++H76ayS7e2C74ByYpkwS11PcX/wvhF96FdEdu0Xof+iZF5EyAMmePsSPtMB62mJUfO6TqpUAgomdaAv9EolU2ijMJzScG+2fVG3G+5ApJXL6Dxvy+0LJm5JvjGyfB+I70Bm5WxjyBAFqrTegzLQkZ1ehxAGwlCCjByg0/mutN6LcvGLoOvIetIV+LvZOzftPgIcVCRghYJIqYZUminKEJA5UAkHFrOutds3AztUIHtkgwvvtTQtgtI8uv78r8mc4jc0YiK9FnfWD8MfXwSzVIZI4hiSCcBjnIZbsgct8xtB9pwMAb7VTo8/331kDOgDw77z7+to1aaD10GHEjxyFVFGBFPN49x6ApXkuYocOw9TYIAx/8/QpiB89DoPVgtjBw7AsmJc2zsxmxA4cEg+GLOsDyYjozj3i4ZIloIxVHkR37RPXkx060dYB87zZgjzKPHcWopu2w9hYB1NTowAXhkkqidDxbRjc+xJiA51IxSMCJCDBj71poQj1U6vzq2nheiNdA6egBnrDQWzqbROG+gWN02GSJDHL7nAA+3x8ILXCFw0L5uqFlaWpI34KquEtPSUabixvR+OueDEIY49eY3r/1USNRE8y2ETEAD3Lp6Iovd/55peLiI/gjRydoxbZoZYakm9c+XMlmMP3HKZmVFmugt04c1gXNNRJ7Ncfe34o7J+gQZ31ZjhN84e1VXIMOE0L0GT/bNbpsM+O8G/BSBJKsekIWtd6qraj8R/rb0PF4qtKMkXen7FUl0inITeHwzgHA/HXYTZUimidRCoIk8EtAAByQFB0AKAkqtc70TUwJhrQAYAxUbM+yFtVA8z5J2tzbPsuGBvqhIEd238QlrmzEd17AKaJE5AKBJCKRMVnNOoltxuJzi7hvUc8jkRHJ8zNc4BEEglvP+J7D8DcPBtJr08Y+wwvNc+cjkRbO+JtHbCdcTrC6zfCxnrNGzbBsqhZ9GmwmIfUmIwMom/NPYh6j6dz+qavEMZ+KhFHtPcIBnY8BZOrDp5l7y2J6mPe4xjY9Sw8y98HyfxmvmtJOtc70TWgUQPHAz7wdWbtJIQTcbQHBuCNhsV7E8sqEEsm4YuEYTUaUWN3Yq67dkTPcl49c/yzRUqQOJAe81wVADROV2+WoQEaih3huxBMMDQ6S56yRo3R4HWZV6DOelPe8nD0ZHqjq0eMZ4CESssVgjPgVJPM3Ph880uX4vuYID9UCr3+TF9RklUyKkROr2E0AKOe5KgARjaRs6HQCCd6gqPJ48II98ffQDLFkHWD8NybJdaml5BKRRFNdiGFdFoI51xuWoEa63tH7KGyMoBksJ8AaparqkGZKmE3zsJExxeKIiTMp+dT+fOYrx2Rrv0om3mOYpopxAd7EOk6CCTjgEGCpXIyzG5GFKaB02xCUIWRFdTlYHwLTJIbRoMDiVQIEmyClDKViouIDYI8jODQjf9T+XToc9M1MFIDOgCgnwpdA1k0cCqT/dHI71t7D2LeVlSdcyvMFQ0jVhDp2ItENADHpKUl2d/+TQ8j2nMI1ed9HJLFUZI+9U50DRSqgTWdR4XZuKouXQ979fH9WFTVgO297ZjkcqM1MIAamxOH/V5McXmKigBgNQOZKb/Q+ents2uAIf69kcfQH3tmyPNbrK5MhkrU2q4flpecqy+mGLSF7zxhlA5vmYtV/nCrH0ajBJvVCHeZBW3dQVgtRnR7Q5g31Q2TSd2AKnZtvI7M98dDPwLTF7QK8+4nOb46wujN5K5QK0VKAIBlXwkYqFVMyTYXevN7o4+JEHylML3CaVooQvxpLJLkz8DMcYMHZqlWsPm7TMtVwZuuyL3ojz6HFJIiMmCC/TOqBr0yzYNRHYwmUKYSaNVhvnad4XswGN8oohuY4pCLdyBfXyf981QSg/tegX/3syBBYKaYy+vgWXFT1meHYuemAwDFak6/TtfA+GhABwDGR+/6qKewBk5l459qC7ftEgCAa97FcM1925ho0rf574gNdKD63I+eNPbgMVnIKThIJBDH6h/vQPchP5yVVpE6UlFvR3ltOtKicmIZ7OXp6A9+7nRb0quQDLA6TIKgKpuQlIoM0tlkoCuM8ODIknSpZAo9RwdBoqpMSSWB7iN+RAZHfpZMpDDYGwb/qglrW8vrE2vxWMDSVkazJFi3zXYjKic4BQu2yTqyHBav6QgN4oXWg7hmapoJvDM0iP2+Hkwsc2OqyyN4rc3Sm9eSL4EEjwyDllnp5dJ6jACgwSOTP9Lo50v2lsrlD9leNozoGaWxJHMWsC2jBfji+xR6V1l9wePxDJXEY6611+sV7f7dhOHDZONPl3Ir3utPjzJDweusHxC55lqF4MOx4LfBvPNMkWvOZ/YXiSbwxu5elDvNaKx1IBZPYtu+PtR47Kjx2FBVYUVnXwgTahwYCMYQjiTgcpjhD8ZQUWZBMJwumUkAYfsBL85aXAeTyn2aOScamr7Yi8L41SKMZPBY3o4a63uGNc+s7MDzzDOo5t3nGeeZJe9DtvKh2eZCz38SEZGK4Y+/LvaZUR4UMvnX2T44jNRPy3p4/fHQDxBNdsIAC+psN+SsLqAEC06m958gR0/0YTB9JR3hwDU6UWN9HyrMSq+7llWevDaygyDctnPYIAbJCIP5RFnRZBwGk03VgVDM7HQAoBit6dfoGhg/DegAwPjpXh/5FNTAqW78U2U0xgOH16Fq5c2w1s/OrcVUUgAGA7ueQcWCy9PtU0lEeg5jYPuTcE49A46p6RzY0PGt8G15DImgFwajCbaGeSKfsPfV34ncQllMrhpUn38bDJIJvi2PINy6A8lYWKQG2CbMR8Xid0Ky2ME0hcDBtQh37IFj8mkY2PE0ktEArLUzRWqCf8+LCB5eJ4gQ7ZOWwn3au8W4FF7LqINw2w5Rv9hcXg/3svfCUjlJcB0EDqxB4NBaOKadKTgQjPbyUUUnyKWZWraOZCK/7DPzh0o4aTmye15qx8u/24fzPzJHMEHnE7lGtcz0nK/9v8PnBDXK6+yom1GO+lkVqJ9VjvJauwA7gvEYtvV1oN5ehsknjH41ndCbT2Omr+/NfaVBT1CAAABzo2kQKUv+1dTUiPcYCs3r5X/TQ0qDn+SSvJ6GPo0qvi+3oQHF8Xp7e4emRICBaQfsb7zJGcfy7JSK5E82tJhT7rFcmnMJ+1sGsGVfH847rV4Y6RJ5VwD0RZ8UnAMpDAdgyGZeY70OHsvFQ/3SeN992Ae3y4JQJI4+XwRNtU4c6wxgYp0TDpsRa7Z1o7HGIf6/dV8fZkwsx65DXlS7baj22GCzGLHncD8WzKwUffBzLeKNPo3uyN+GwuS1XJMmM/z0CPb9zIokBJ+6u7tzklxmggZqEQNq8+Ket4V/eSJ6ISU8/vU25vcv1rKUEXtFboeJji+pev+1ggXBxG60h341jHOC4ILNOEmkgeQjLVRO/ljw+yBBI4WVF8hNwBD4U0V8Wx/D4L6Xxe8qf4ed01fB6KxE8PB6VJ39YUgWpwDigkffQPDw66hccdOouYJ04/9U2X19HroGtGtABwC060pv+S+ugbeC8c8t6H3lN4j0HNIEABAsGNz/Cgwmy1D7wKF16N/4V7Gb7tPfA+e0MxHtPSrec5/+bliqpiDadwyDe54XnzPkn2NSqs75iPjLWsM9L/9KfEZeAKPNJR4ofJsfgaVmujDme//5GwEc8CGE/7dPXCTACNYrJl8Br7NUTRahigPbnxJjO6YsQ9zfhZ6Xfw1bYzMqFl2JVCIG35a/I9rXgprzPwHv+j8LUEEy21Gx9BqY3Y2iD88yesCKq5RAAGDb061YeOkE+DpD2PLEMZz7oVnwdYQQi/x/9r4DPK7q2npNn1HvzZZ7kXsDg21sTDPVtJDQO4RAIBASSEheXv68vATISyWE3kvondBCx93g3rtky+qjNtL0mf9be3zlO6M7VZIxYfb38SFrzj333H3PHd299tpr+yUITcbYeiq33IbKSax/jW1pACCeh0KfU0SzsDITw48swsijSpBTao3bro5BEAN+hQGgqPwrAAADHnZ9YIcCBvMM0gkKUM2eQT0p1Or+9opqOpkFBA1YT03AgOOZ9VfGE3BQhNeU9oPUFPi2AABqBffE7m60UYkJ/fFoZuxNRh3KCm1osLswjjT9A1l3tqnb232ntIyLtMissZPt3L6sQ1amSQL51k4PhpRmorreIXMX5lqxbrsd08YWIi/HjPeX1GLWpGKs2tKCIyYUobXDA4Nehy172jFlTIGUDkyvKoQhDgOAOgXNnpcRCLoTdhmz/3nmE0V5P9IiAQAyYLi/GdTHMnXZAPc393IynTFYwkD1/m7/Vgk0ya4ot14fU6hRvR5FtDEas0E9tsn9Ilo97whbIhZYUOe6X4TsCCIRjHD4vpJMPgEEnifLOANl1mvi6kmoOzNogUcJ37gBGujvbkPTx38XEN9SOgYFsy6Xv7++LjvsSx6XfxuzinrO3r7mDRgy8qRzQF8sDQD0xXvpY9Me+Ho8kAYAvh6/p896mHkgXvDvDtSi07tCKH/qbFGsy+DLhStQnTQFMp5rhAGwcwnyZ10K26BJ8YZLsMygueCoi3sYAxQKbPn8YeRMWSgAADUDWlc+h6yq45Ex9Ihedf6RAEB3zSq0f/WyvFCoWQgM5B3bv0DhMVfDUjIKrSueh7dtX092ntl7AQ5Mth4wgSJFfGnJmXiqrIXtjHh9xcff1POywvXZV/wTBUdfKvPSB676zcJEIPjQn9ZS4+gBAKJR0eOdLw0AxPNQ3z83ZxgxenYJqo4tR+HQzJhgAIP4goICCeoZxBMAUGfklRpoBkcEDJR2j8zoczyDe6U1IYN/JaPPAImigZEAAOfhOcgWILWaIMO3iQEQAgDugS/YnvKNTkbojydpbnOhrdODlja3BOIMwtXW6vkATe7ne7EADgfVePZWZ+ZfoZYn6jT2aB9s+6lmSURkNp9zJlKKwn3L/U3AQCkZIJjF54L7mSBaPCNdPhR0rwmBALpClFqv7qX0HzmPJ1APCvqFAvPe7Az1+FD2/49SWhJvbLv3U1BMUN3xgaUhdc77BAwIIogc09ECVMQydWeCvmb/ec+57lzT/HjulM87vEulBIbPFn1KHYVI49/JliWPC8BePP8GyfzT+He3ZfHjyB57XNjfa74bkKVXOOeKlMHzdPCf0O1LD0p74LDzQBoAOOxuSXpBh9ID8QJ/ZS0NrqeQaZwgAkZ8MXX6tyHbeLS0yenyrYNVz3ZkbI/TekAlN1S/qIMJDt8KWA2jYNEPhl6XKceb9AdReOUcgUAQy9Y34dWP96DR7sLk0QW48YJxkoVSm3PvWrQufwbWQZNQMOvSuH+4JXhe/mwYABAZdLMsgEG3Y8di+LtaAJ0B1tIxkpXny0QkANC+9i2hDxbNv14y8IqRXcBsvVKewEDd3bQjjJ4fOVfkWhTWQthF63QwZhYg/+hLpQxAa97+2jdaAIB9Xxc+e2QrmnY7kFduw7yrxggrINrvewCAiQXY+kU9lj23Cx6nD3OvHIOqY8Nb0ykaAHVbUg+W+uvav6nzZBVZMfO7wzH8iCJQa0AxUviV2nwG9QzUGdwoGX+OIzjADCeDeQY8BAp4DP/NjL2iIcAxnINlANRpUAAB5XgGRvyZAAEDLZ6D//Gciq5ArBrsb6rvo62bNfcNrsdA8DTZ2n+qx1Odny3I4tlXm5qxYWcbJo3Khz8QxLSxBZoCfSEtgDvluzvSKKLHQJp164faWJpg97ybFO2fa+TfFyro55tPirrkSBFADuQeJhtFS4+C+5qAFkErAlYM+Gl8HggCUB+Ae5uf8fmIZfQ3mQAO3yq5/ywHKLFeElO8kcfUdP8G7ALAK8w1HYsy61Wap2l2vyylHTzGoq8U5f9kqfhkK9R0/05ABO65CtsNyDCE9EUiLbzcwCj7s8B8eq9xBD9EJwAu5JsWaLIKqG9AxodRny2gBEsUMg2TYfe8BZthnLQy5HUxyOdcRl2uMBXM+kp0+BbDqh8h1+oLtgj7Idt4pKxDAQAyhs1E3vRzw9ZG3SBL6VgB2RVz1q6HY/NHAsanKu6bBgAO9TdG+nxpD/SPB9IAQP/4MT3LN9ADiQb/8oc1UIM2z6dwB6olqLcYBrMRFQJwL2TjhQAAIABJREFUIs90Atq8n0iA7/RvhVk/CN5gEyx6tirbDoMuF9mmmWj1/FvGMHMQ2R/Z4w3gsTe2Ycnaxh5Pjh6Sg59eNgm2CEE0ReTHXb9FMvhZo+fGBAE0AYDORjR9fC9yJp0W9kKgnJwMAfuSJ5A94RT5XIsB0LbyeeTN+B4yhh3Rs+auHYslg1907A8EGIgM1GMxAMg8yJ2yEAIu7FmJ4uNvhDG7dxs3nozz8uWFLAFSGPvTIgEABuiLn96BGWcPRW6pDbWb27D6zRrMvXI0vnqtutfvT/jhOOxc2iglAEXDsrH02Z2YfclIWLMOtnHUWi8F9NwU3wsE0dXmQZfdDWeHF027O1G/rR3UCIglstefPvimzkUfT1s4BOOOL4fJqi0keLhdGwNkfk8wUGJ2z2YYK4Juda4HDwRCwQOgYTEKzGdEFRwL9Vh/VwIEX4CBgb/nuFzTccJcIvhY6/zrgaAs3BMmXREGZfxEBN1oDMLqXP9AnumkMNYT24PxPGqTNmC2m3r6gSufKT3aeW1cTyJGkLXc+oOEKOP83mSNvdPlR0uHGxNGxP4u6PKtQZ3rYfiDnWFLoV/yzMejxEJA9dBYKr45uDKdBIeDbDfHXCwDegXQUg+MBgJQr4KBvkL9Vx/DuQgokAlAMIzAFoEABQjTWgjveYPrcXR4F/fsR3YHKDSf00uzQDlerYNAkCPffDKKLOeG6QC0eT9Gs/ulA90FtEUQE72LyvMQry2kWkciFuBQ6/xbD+ihJUrI56rTtwzsZuGTDgkuZBunw+FbK0F9qHtCE7r9m6DTWeSZsuqHSnkI3z2yjUegw7dCnlOyGrp9W1BoOUv+rQAAuVPP7vV33bH1E/i6WnuAAeU9wu9sQ9H8H6bU3jcd/Ce6y9Lj0h44/DyQBgAOv3uSXtEh8IBW8N/S7sbfn9+EPfsdmDetFJctHN1TQ0q6Hv9gd/nXwRdoF7qgHhkgtTDHdIz8sdbDLC2PzPrBCAQdkvUnvZBZJQb8zDa4/NW9Mho+fxCPvb5NxKtuvnA8GPi/t6QWm3a34cbzezMA6B6K5NmXPClaAKz1y646QWr3KaLH+nxnzWqp+2NA7W7cAfvix6S+nqJ+/Jw189QGyJ28EJmj5oCZe9YPZlcdJ3oBrOfv3PgBCmZfIYE8AYCAz4WieddBZ7T0aAAEXB3IZ2lBySh42+rQuuKf8jPPQ2v54hGZt+g4tg/MFBHA5k/ug96a3dNRQGEA2AZPkZcTb+s+NH/+oLQoypv+HRhzegvpUSDQuXdNTJAg3jYKBoH3l+7Dyx/uQabNhJsuGCdiXZEAQOS/qRfw2WPbMOLIIuxa0SxaASwVUH4//cwhqN3YJgDAoPH52LGsEdWrWkSRf+zcMow8qjglqQK/N4BdK5ux5JkdcHX2VvCPd73RPs/Mt4jyfvGIbFiyjCgamg2zzSCAhdKJgMeaM40wxGl95vcF4OkKCa0ROKGeAkEM+14H7Hu70FbnRFdr4jXOqV5TRq4ZR543DKPnlEqXgYG06joHHn9zO3588QQYDXo89OpWXLFwFPJzQl0BYplWMM1e7gxQ3f5q6HTs+BA8UBceAgLyzCehxHJR2LRdvg1ocD8u3zEM2AvNZ8IXtKPR/Sz4GYObHNMcqXOmMSCn2jwZS/xeG2T7EayGEWFzKvXVbHtGoTO1MbCrdz2KDu8iZBjGY5Dtlpj1083u19DqfSdufTtBU2ZhzfqDrKJo/qNY36LVDSgvzkBrhxsjB+dgUEn8FqWN7n+izfPvXoBEKKN+XlyhwXj3NJHPeU+oXp9qZwTeq8G2WxNiLEQDAbTKARTdCkXfIvJaKHhJkEAxlgmw3IUlMrF0Alo8b4CBPdsB8suPgWuR+eyovg4fH1LbD3Vq0MMXaJXnQxF0jNbJgXu007sMrkConaJJVyzgGgF4tR3UHDCg0HKOPDuRptaQIG2/0HK25jget6frV5IokHPqi+XZMesPsr4I+LW434BBlwGdziAtFEP7XSfPL4N+j79WPmd236jLQ4ZxvCQQjLpsGPX58AedwljQwyKgYYH5VHl+FQ2AjOEzkTPh5LDL4HtA5+YPUTjnSvgcLWhb9QoI9FMImFo/qVgaAEjFa+lj0h44PDyQBgAOj/uQXsUh9EC0zD9fJvnyTsuwGnHb5ZMwcnD/1ZfzpQ/wgy/4alu6rhGPvr4Nl54+CsfOCKeHx3RLMCCZctbwedv3g4g+dDoYMvKROXI2skbNkWCdv2fJADPmOp0elrIqydq3rngOQZ9HlPttlVPRvuoVUfOnMfMuIn0FQ+TfVBBuW/Wa/Jw1Zq7U6xNIUCv1G2y5yK46XgAF9h5u/vS+nu4B7BBAwT5m9wOuUPaNwELR/BtkHmoA8PfWsiqhI1Lwj6KEvo4GBIMBKUPgiwpbHxLMYO2iYlmj5yF32tlhrmI98DuL9qGmvgu3XDQeWRm9s+9dTh/ufmKdAD60oyYV44ffG4eWagdWvVmD+deOlSwyA9mP79+MSacMxqAJeehocGHtO3sx/ayh+OLxbb1+f/SFI7HlszpRIJ+4IJRNpRFI2Pjhfsy5bFTcQDrWfd+zqgUf3rsJBARSsSPOHYah0wuRXWiVwD9F3cRUTi3HkMVAdkPDzg7sXWvH3nV2AQkGwthm8PjrqlA49NCodFNAjkyei04ZkRAAoFxzKOv5ogQ1pPvyJZ/BOgNiBjKNrmcEbOTPDCYG227vKSM6mNV29KJMM6DY230X3IF9vSjOSuDDQIIAAIMjxdT11dGo0VRDdwV2oMRycUJ1zKxhJiDBNWkZg8IK6/UJKcazLd/y9U3o6PKianguSvKtms+41nlC1PS/iyhcZGkCM7Cl1qv6XbdFWQeDPeoQtHsXJU35V+ZgUFlhvSlqBl0pWWFJikLzTwYEiPYcsiyAbAL+P9LIAoinD8D77g3Yo66715zBDqH4E6zyBTsl+M00TkO2cSbqXQ8fAE90yDMdJ+0G1eYJ7Eed6wEB3CPvMbPoZJkws55hrEKj69lQ6Z4u48D+C//7zHn57DW4npF7Fg1wUM5PUI96EzQ16DYQ32+95wzCvvRpAdoL514rnXoU87s60fLZ/fA57Aj6PfJrgy0v5VaA6eD/0NzR9FnSHhgoD6QBgIHybHrew9IDsWj/sRgAfb0YvlB3+deCVFxm8RRjoHrX4+uFxvrzKydLW6m09c0DzAb+z0NrwPsZrYyCZ9BiAOQH9Xj7rnWSYR8ypQAn3TResvus9f/kwS1oqelCxbg8zLtqtLSl0/r9/k1t0gaQdvwNVVj1Wg3a6rpRNCwLx11XhYLBfbvHnm4f3vvLBqSqGXDa7ZMS6k7Qt7uQ3NHOTi/2rW/F5k/2o2F7R7+WOrB14LQzh0hpQCw2gLJvCBbxWdy0q00YQeceP1Qu5tWPq3HhKSOkH/zWmg4sOLoCC44ehDsfXydgz22XTcLDr27F5t1tMv6S00dSWkM0PdzeAC5YMBynzBms6Ri1QF2mcSIG2X4S9j3BoLW669dSihRq+3ZzT8Z+v/Mf6PQtl6yqVgDNQKjDu0RYAGx5xtplWqj2/C35Wf17/rvF86bUKAeCTgEdIoMs0phrnX+BSV8Ys01b5MUKU8H1KLzBg20SlTF6nRVl1qvDhNq0nOXzBfCvRfuk5r/b7RPhv1mTSuKq7KvnihSpU382UL3dWcvd7H71QCu6YHIPyIHR8QAKRfhPEfBT1/kTBKCoJQUp1Zao0j/ZAcz+cx7FqJFBJgF1L6h3kUiXgZQuXHWQWvlfC5xitn6f809w+XfKUSzJK7VeJgE/7zu1Kbr964UZQ9HBIELgo9ZzJ38nRDvid3JcIp0JeIw30Cxzamn99PX64x1PBh0F//JmnAdr+biw4dQBoIYQja1zQ+y90fGm1Pw8DQCk5Lb0QWkPHDYeSAMAh82tSC9koD2QTM3/QK9Fmf+DZbV45l87pWf1f39/alJZw0O1xm/aedQAwNhhufjJpRN7CSl+064pcr3UJKDQYCrWFwDA5wmgvb4bGXkW2HJiaxqksjYew3PsWdUsOgssG+gvK6/KxfE/GIeswujUfO6df763C1edNUa0N17/JETlPfu4ofKz1WLAiUcNwu7aTjz19g7ZW6Q+K8e43D48/No2/OC8KlDUk2yAq88eg9wsUvmjG4OR/a57RQWedN5iy4W9Biu1yqFM5Y0SsDDQ2Of8gwQyoZ7r1/ZSWleXGajnpl5JrfMeoVNT+Kwy42dyToXuTKq0y79bWudFZj2ZmSVNm23VtITQYl2roi1AIbRIC9W13xL1cJfHjw+X78e4YXmobepCUZ4V4+PU/UebLAQCPKDJBEi2A0Gs6+30rYDd87ZmNjqZvc3gnxoFOaZZUQ9jhp4BPrPxpPFHmhYIwP2rFvzTmpwilgQP1C0xqSPQ0tLSQ/0nM0BLWDCZa0xkLIGpVu+/pU6ebJghGb8MK4VQZ+tZfldh+2EvbQqeh1T82u4/SdkewadSy5WaviVzheU13C+ROhmJrPfrGNO1YxEc2z5DwZyrpJROMVL+u3Yuk5a81rKxwhgkAy8kAJh4C9108P913NX0OdMe6F8PpAGA/vVnerbD0AOHY+CvuImBw3uL96UBgH7cN2oAQKH19+P0h8VUDP4JAiRr1mwTzvj5ZBQOSYESHwR2LG/EkMkFaNjRCUumAd3tXuRXZMDn8cOSaeoJrsmMoF4AFfl5zpTq8IMQDYGvXtuDncub+oUVwLWccMM4DJ6Yr+m6eADAoJJMHCm93t2494XNotFBUwMAys8mox6ffFmH1Vta4HL7MW96KY6dUc537l6WKgAQ6kt+74Ha6ui7gfok1BNgpp8ggGJKGYCaVcDg3u55B6XWy0UIkH3WWXutqJ4rGVH2q09FeZ3n5rz1rgcPdAg4uO5YLfn8/iAWr23AEeOKsHa7XVgV2TaWsOgwY1xhso+CjOe1UEyu1fOhJiWffqHAGtXo1cyteCcj3b3d+xnavJ9JoJpsF4TI+RnIkuZOAbhopgj48XPS/1mXr2UM1BnMU9FfMdbxszNANNOq/SfAQAbA12UKsOILdMieplggje0nO31fys+xACU1k0BLrE+5LrYl7PKtlwA5kgnD55ZCwDxPMvvjUPgs6CezQSe6QNGMJX/2xY8jZ9KpoiGUiKWD/0S8lB6T9sDh74E0AHD436P0CvvggcM5+Odl/ePFzVLLmmYA9OEmRxz6bQAA9q63450/8KU0OeszALC0EYMn5aN2UyuGTClE9ZoWZOSYRUugo8mF4uFZcLS40bijE5VTCkAxPnOmQWjDAV9ASigoNpiscc4VL+7CjmVNCAZSo08r5yQoMeey0aiaV9Yr6cW98/fnN+Pac8ciN8sk2hwsyyED4JWP9qA434p508vCAAAu5x8vbBYRSRoFAa89ZyyyMw8GWDv3deLdxfvw/XPHwqwhSpgqAKA+LrI0IBEfHywDCAX4+eZThO5Mq8z4Jdz+vUL1Z420zTBKfuf0b0Gd8wHkmOZKt4JULRoIwE4plRk/D8vqMvhvd3ig0+vwxap6zJ5cIgAA74eWP5NdE/UAmtwvRBXloy5DlvFI6cDAloFaxowy1e67fGvBGvREux7EWytr/pmdJuMjlinZf46hQr/dbo86nHR+tsNULBYAoJQVqLP/8QCDeNfUn58zQ6/ThdTxaWoAIM80XzQdIk3d0i8W6ESQgWKXLIXh81VhuzGsgw9bEbZ6P0Aw6Be6v0U/FCZ9geyTaEKWLNnp8oe+u6nuTxDt6zQK/JryB0tHoEQsDQAk4qX0mLQHDn8PpAGAw/8epVeYogeSCf4p3sWX/w07W7FyQ7OIS91x1WTkZR+k7rLlFGv2t1a3Y81WO2rqHLj5ogkYUpaJxWsb8drH1VJ3TkolKb9HTyrGOccPFUHBaJYsAMCOAcwoMpioqXeAa6JlZ5gwZlguTp41CGOG5EhNcqRR9G5/U7fUNn+5qRk5mSbcdOF4SU698MFufLG6nh3ocOnpI3HcEeXguTocHhHJW7fdLl0KLjt9FKZVFUqHgpc+2I09dQ6ppS8tsEqQxGtWzs2s55uf12DxmkbxrdGoR9WwXFx48ghUlsWvg+/s9oqQHwES+pVGoOTEoyrkv2gv/okAAKRnc34quK/a3ILVW+0y58J5lVHvVaq+H4h987UAAKKbEISny48ggtKWkCKJTbsdqJycL5oEBrMeg8blyc9sgVi3rQ0WmxHmDKOIKeYPzkBGnhl+b1A6DSRlQYhwILsgNO7Uzm4mOh8DyVkXjcTEBRVhNc28V/e9tBlrt9oxtaoQRXkWvL+kVgQiuQ9pN10wHqMqs0Vngs+5w+lFo90lehM3nj9ehET31jtw9dlj8eTb22Fvd6OsyIbrz6vC8EHa4EeqAADp+bXdf5aa+kRr6NU+UpcBMIuZZZwqYoQM7HNN8w8EVAc1Blij3+3bBIdvjVD1owXDid4H7XKA3v3f+ewtW98Ii8kgnVm21XTgiPFFCYm0drV6BDyi9gaFPKkJoWUM2Fvcb4IdXyLbBKrHU0SOASe1AoJBHwLgd763p5Y80WuPP04HZqbLrd8/oIAf+whm9tmmj3R9PqcsAyC1X8vUGX2OjcUYIFuArf8UI82f4EKidH+WJCi6ATyGmgEDaSwBoNgkGSrRymLYlYL6FxTdVIAtrQy+oq9BpJCdf8qt1/daOsGEOtf9ohFAi1V20O3fDM4pav9RuglQtDfoC4nx0oIBH/zOTpjzK+BpqYExuxgBrxMBjwsGW3boswJqixzc1+zgo7flaLb4pdiuu2kXXPs3wtWwVToKUTi4eP4NMGQWxLw16eB/IHdueu60Bw6tB9IAwKH1d/psh8ADyQT+XA5reynwpTa2lvrl1VMkSKat3NgsgmBqYzB6x9VT8OnKOhGl0mqDVJBrkdZ+kS/+DDQYxL/1eU1PEK+eW6sLwY69HXjg5S3o7PLiuCPLMWtyCWxWIzbvasMHS2uxtyFULz1icDZu+G4VSgoOvrQpQIP6HAxqrvtOlbQgXLTmYD3uNeeMwdDyLNz9xHo4usNf1hj88HdPv7MTFOOKtGOmluKqs8dIcP335zaBa440Bu7XnDNWwAIt48v+v77YK7W+DLRsFiO8/gC27G6XLCCN67vl4gkCCCjGoJ6BAYGYLXvaNe8H7yuV/v/yzIYeUEE5nqJtFHXTslR939/7RlkbOxWIWKEjuZfpPjEAYj27QcBhd6OzyQmH3YPuNjdGHlWCxp0d8HkDGHV0iQghOts9AgRQnZ+dALgeUrjzymwJlwmw+8Gmj+skqKNeQKoWDQRIdb6+HKcWAcwxzUa59Qe9ptPSAOAghcavRVGOtya1wJlJVwiDPluymWpqvzoLSpDAE6iFRT9Maqv7wwgC7Hf9/QBVPjRjtJrs2sZu5OeYwfIKPu8Wc3QQiftk8yd1WPnKHlA4k8bOHWwPGctY682a/TbvJzGBgP649mhzMCudbzpZ2tIlQy1XgwAUAmRgz//UFqnmTwX/1tZWsKY/0ijuR7YABf5oiegFkCnATgRkDqhZA8rcAiJ6PAJQkKnQ38Y93eB6XNgY/JmBtsUwVLLt1J1gi75QO0K21TSi2HIB8s0Lei0jVF5zn+yBaJ0weJC6RSCfQZaLlGmwDji2wfWE7CuemxobbBFIbYdIY1teY0Y+/O4ueFv3wloxAZ6WaugMJujNNvg6G2GtmCitcPmZ0gJYmYddcqgDkDVqrnQI4rHetv3wO9tC3YIiTadD1phjkTuldwtE9dA0ANDfuzU9X9oDX58H0gDA1+f79JkHwAPJBv/qJTC7/7tH1sZUj2cW/f+eWo9d+zql7VR5kQ1sSXXlmaMlKGWmg1llqoErAfmUMQWSNVQy1hSy+tuzG7FxV/SaS1Jbf3Xt1B4GwrL1TXjkta0iEnjrJRPlvGpj0Pzcezvx4fI6eUkrLbRJG0O2x1Lb1j3t+PMzG0DGAwEA0ptf+ag6LFjmWlnnHHrhA/757k68vzQkODesIgt6nQ6XLxwl10vGwOI1DXjuvV1gX25e/5nHVmLjzjZpz3XqnMHCTqBS98sf7sEXq9nWLyjgxM+vnCQiXpH21ud7hY3wi6um9GJgUFRtydpGOWT+jDJcedaYnppqsgWefz/U8zmaTRyVj1sumiD3gtdG8Oe1A0Jv6utWH98fvu+PfaNeE1sKKt0KknmMckqsOOOOKcgu6u33ZOaJN5at/hiABHyAu8uL9nonvE4/zBkG6I16ERB0NLvh7PCgYnwe9m9ul/yVJduIrAKLBPa5pTZhDkQzgiAf/mOzAAupGkGA2RePxMSTBiWjgaV5Ogakyzc04b0ltaht7BJgj88DQUSCckdNLMb0qkIREow0NQAQrW45GgCgznhGE4pjUMsOAmwryOBabQdroRkQGXpq/ZUxkSroOlHrZ6u8mam6vddxWt0BLPrKlDQGuPf2fNWMpc/tgqM5PMAcf0IF5l6RmOp5CAh4F+3ej+EL9hbU67eLD5uIWf9Ror/Ae5WKcc+RCaBk7RlsEwRgsM2gnAG9Uv8fiynAeQoLC4VRoBg7BlD4L5ox8KcWgQIYcBzPwaw/gQYaAQjl/JyPWgVa4EMq164+psO7SOj5nkAj9LBIwJ1hqII/6OzJ/sfaY8zqd3iXSbAeS0tALTqoVSbQ4zuV6KAOZpRaL4naPtOx7XPoDoAuxpxSeNvrZR0Ga44E+xT4yxxxNPyuDvnMNngy2IZXMV+XHc0f3wO/U5sBwvbAxqxCyf6b8gZL4M/sfyy9gHTw39cdmT4+7YHDywNpAODwuh/p1fTBA30J/nlaBsV/fGo9ttd0RG0fx1rUe57fJDR82uwpJaIYHklHV9r7NdqdEsT+4uopKCsMD9p5fCIlAHXNTtz12Fq0Oby49pwxOGZaqaaX1OvngOOPLMflC0eHiY7Vtzjx+0fXSkDO4JsU54tOHSnBPNf64CtbJWhXAADOo2ZIkP7PDHrk9RIEeOT1baB/DAYdrjl7DOZMDV8nQYp7X9gklHu+XJIZMV1DvIuBPEGVs+b3fgFuaHHizsfWwd7hlvpfNUiiOEVdAsAWbixNiGbqDL0WANBfvu/vfZMqAJBXkYEzfzEFttzYqvR9eAzjHtpNFoDDK/XczXscwgZore2G0aRHVrEVnY1OEfwbMrVQRARjmbPDK+0Z966LXu8cb0H9AQK0dnpw34ubQYCNINP5C4YLuEaAbHtNu3T6ICDI7wt2CFAbA2zWn7d5PkAQAQlSBtlu7RWoKwAAs5ZFlnNE0E8x9pYniEBKM4ML1ovnmI6BHlahG4dU0xsOKKJPCDs/a9b3u+6XDgTRepxTGJB6AfEo0/F8HetzCrc1uB6TjCrRmEzjJAyy/TjhDDhBo91fNmPFS7t7Bf7KeedcOgoTF2izfKKtjfeHvqX6PLUQ+irop30endDViyznSv14fxiz96zzZ8CtZQToKOKn1S2A43ksA3qFvs/x0YT/orUYZGDPMoTIAJ/gBIEIMgQIDHDMoRAUVGfro1Hw5V3Av13ENXm/2V4z1J5SG/BSiwRGZv+7fGtg97wPs74Y3qAd3b4N8ozHEh3sj3sf9LnR/NkDIdaA3gBDViGsZVWwlI6FuXDoAdV/qS9A+5o3pBMA2wYSGIhmaQCgP+5Meo60Bw4fD6QBgMPnXqRX0kcPHAoAgEtUgvZYgT3HKQr/WnR+5VITAQBe/GA33v5irwTs/3XNFLCsIJoRmCBAwYBTa7w6OCaD4WdXTJLgP5YpAECsoJ2Awm8fXoOmVpfMxz7qmVTojjBm0xko0VhqQEG1ZEwdSOdnm/HLa6f2Yjn0JwDQn77vz33zTQYAIu+3z+2Hu9uPjkYnjBYD/B6/1Gmzq0BuWW/QLPJ4j9OPxU9vx7YvereVS3RvEWg48cbxGDoteTV5Am9/fXYjNu9uw6TR+bj5whDDRG1kx/zxqQ2YPDo/DJBSt+iLXCsFxYZl/rbn19Xdv+npbc5fRtKXGbS0eF6Hy78L/iBZERRL1AmQwGwyW/ZpCckxwK2Ruat7qZwrJ1dE09h2kLT0QnNsqnCifo8cx/p7Btp5phNEkDAR62p1Y9NHddj00f64JTHHfb8KY+ZqA6jxzkU/UdmfHRL6Q9k/dD4dzPoS5JtPTbrTQLz1Kp8z68+AW531Z0aeFPxodfyRZQKcK5bwHxkHBBzURsYBSwu0SuM4Ti0uSBCAXQjICBhIo1AjRf3c/t2i4xCt9V+96zG513yGCESRqq9lDt8q1LselpICrdp/gm8Ezzq8S3pYJOzIURIj+99f129f+iRMOWXIHn8SoIsOpLIkwL7kcfhdnSg69gcHwQHVQtLBf3/dlfQ8aQ8cPh5IAwCHz71Ir6QPHuhr8M9TJ8IA4LhEgnaOUwLnvgAApI7f9fg6KSugyNhPL5sk/cmjGQXH/veRtSJWyHEsAxhVmdMzXB0cq+nwsVyfyHUk6jvW0v/fk+vF1/Gy89HWFM///QUA9Lfv461bud5E/D0QAACV6nlvGKwqxpKTK88chWff3SXijmpdjD48rjEPZcBAkcB42X/1JP0BAmTkm3HqTyahaGhyLRIV0I3r+dEF40UkU8t4/2eMK4qqfTFQ/vxPnJcMEXaiWP3mXtRva0+4M8Rpt09C5aTYQmeJ+EtpQUfQJBVGAAUEbYYqFJhPC1OVjzw3M/CKMWhXMuaRtfPM1jOI7q8semTbv1g6AVwjz68wBbherpXBfzyhQLIAWDLAYxn8U1wwGmCQyH1JdAzLYZrcL0mmP990Ioos5/UcGi7UF5uqf1AkEMg2HhVVF0Nd+88TsdTGahgVFZRL9DpijevY+L6UBbBUIJ5171mJ1pUvCAsg2ngFBAi4PQh6PTCoukjEmz/9edoDaQ8cfh5IAwCH3z1JryhJD/RH8M9TJhrE9mcgF28u0oYJAFD4LxEAgPoCf3p6g1CRaZG09kTuFZC5AAAgAElEQVQU8iPdn0hAmqjv1EFmIgAAr5slGew6wP83t7pEYJAWrXVifwEA/e37ePda8Xsi/m6t7cJbd64TUb1kLF4JAAGaVz7cgxsvGA+DXocn3touHTFYSvLyh7ul3CUWAJXMWvp7LEGAj+/fjOrV0WuU452zvCoPJ98yQdoaJmqPv7Edn3xZJ90+CLiNHKyt9M/7P3NCcVh5TaLnSI8L9wDZHp88tCUpt7BjxRk/n4ySkQcB0aQm0BjMAJKibt2+jVJqod36L8TCMOlKkGkcjyzjDKGAJ2IMkBkQK2J6rK1ncK3U2DPg58/MpjNIjxT8S+QckWMi2/7F0gmgPgC7BKjF/mKVCsQ6VyICg6lcT6xjQu0afXD794EdNfLNJ6HB9RTYFpLATiyNgERFAiNbDlLcsdu/FS7/DikHYNtLlt74gm0oNJ8bt91joj7wdbJlqg+m3PK4h7jrt6JlyeOwlo9DwazLtccHAvC1tCDQ6UB2txOFC06MO296QNoDaQ8cvh5IAwCH771JrywBD/RX8M9TJRrE9mcgF28udcCcCADA61Ar/n8TAQCKp7EDAIUHGeyPHJQtddXjR+ShojhDglK2ZBtoAKC/fR/vXivbPREAgIH/m79fK634krF4AACvmaKI1HlgoE+NhPeW7JOuDa9+vKffAQBSjeNlCZO5PnYWePfPG0CBwFRt0smDcPSFI6O2i4ucV7mvWoybVNeQPi62B1JpgzlgHTBUSyXF3BegTkDImOmn+Fyqxuw6nxEG+UodPdvqMdhXgAFS8/k7ggH9wQAoKCiQ+RQj4NDc3KyZmY9kCvCYWKUCWn4oLi7uKU8gs4EsgENtnb7laHG/DU9gXw+Io4Me+ebTpCWmliUqEnhQZJO1/6NQmfFLYQCQhdDsfhlmfTnyTCdiv+teuP01sl/6EwhIxJedmz9Cx/p/iU5A4bzvax7iXLUGhqJC+JqaYcjNgd5qk44C5srByKjZh6A/AHNpMTLHJCaymci60mPSHkh7YOA8kAYABs636ZkPgQf+0wGAPfsduPuJdSAdPVZtvdrVSkDCOuSfXDoR44bn9Xx8uDMASD//y7MbwUB04bxKnH5MZa966niBdH8xAPrb9/HWrdykgQQA2Av9DIoAsv2ehqkBADIA2HWhIMeCk46uEE0LMgDYivGBl7Zg934HKksz8KOLJuClf+8WYcxLTh+F9xbvA+/BeScOw0lR2iry1KQNM9BgcNGf1lztwLt/Wo/u1uTYEcoaktUDULQ+ePxpxwzG+QtGhAlv9ue1pecKeSAVAIDClwvvmIz8QZnfODcyw04QQAED+NwQEGBdP4Nm/ptq+gzW+2LJtP0jbZ/Bu1pkkNl/Uv+TqeVnpwGyDmgEAwkA9CcoyHkpKvvGpzXSmaZqWB66nF5pJUnWjtpCOhpvCqODRlHGAvMZvVyqLhOIJRJIVsje7rvgDuwTcc5Yyv/qTiCHQhsidFFBuOo2o3XF89IRIGv0POROO1tzC3UtWgJ9Vha8++tgGTUSrg2bYCwpgs5kgnv7TljGjYV17GgZk9YM6MtTmD427YFD44E0AHBo/Jw+ywB4oD+Dfy7vcGQAkH79u0fXoq6pG9mZJhHXo7p4NFOL5MUTAWQbQGZ641lCAWkCHRR4nnglAO8u3ictBY8YXyRrY0eBSIsXSPcXANDfvo+3buU6E/J3igyAIVMKcNJN40VsT8sUAGB4RZYIT7J13RULR8Pp9vUAAEoJAJkabE155AFa+yOvbQNbXs4YV4il6xqxaHUDbr54AqxRerVTmIwZRAYtDGKYOeyv+t+tX9Tjs0e2JVwbHumLwqFZOPXWicgsiC64qRyztbpdBP7cHr/UMk8alY8FsyowcnCOphCmchxBvf1N3VixoQkrNzXjstNHhXXFYNeMJrsT63e29jBe2EGAWgw0th0kGLNjbyeWrGtEfXM3fnbFZAFf2M2DHSyOmVoiugN/e25TL9+qGTTqZ0ZZXyTDxuX2S6nDJyvr0GB3yXy5WWYpaSBYR70IrocaJOzWoTaumV0/FH0ENUtJGRetDafWPm3c2SFtML2uUGu5RCwe+yWROQ63MUpLPf6fz5AaAGCmtu2Fl6HPzETBlZfGXTr3blFRUU82ngfEysgrz6+65R8ZCAQAkjE1AyCZ8oFkzrFhR6s8i/5AEG5vAG0dbimpYztaLWNpALtedPk3INMwAaXWq8AWm4qps//qrH7kXOruGczsU0xQPY96vBoAIHMk0zhFBD35/xLLxclcbtSx7A7gbdsPd+MOuBq2wttaC/6OpjfbUHjMNTAXRWesBJwu+OrqQITT19yCjCOmw7lmHYzFxfDs3gN9bjY8u/bANHgQbNOmIN/tgW3YUOiidKLol4tKT5L2QNoDKXkgDQCk5Lb0QV+3B/o7+Of1DBQAEEs9P15QyF71D7y8RQIq2oWnjJA2fdFMHbRqtQHsCwOAwfiPL56AyaN7i2gl6rtYAAADyr/+cyP4shZNH4D+YCtBUtOjlQCoa/fj6QzEagPY376Pd6+Ve5pI14VUSwASBQCUEgBlTdw3PQyATo+UCWza1Sb6ADeeP06CwMfe2I5jZ5RJDXxkKYHWfmX2knRjBhB8RpR+4Qw6GEgofcNT+a6hSNznj24DgYBUbdrCIZj53eFMxsU07pM3P6vBqx9X9wqyGfiy1ebEkfmYO70MIwaxrRrAVpfPv78rbF51AKwVkKsBO4INf34m1HlAMT4PF5wyAk++tQOOAzoZbKX5nROGCRjAVqJsV0gg8fbLtbt/bNzVhnv+uRFVw/PC2n2u39GKB1/egvLiDGnxWVpokyCfrT+pN1KUb8VPLpmIQSUZIHBB5ggBINpFp4zAglmDeoAL/o4+27O/U66BeAa1EwbHADYjb0AqIpgDDgAEAmh79Q2Yhw9DxoxpsmR/Rydqb7kdmbNmovDaK1Pdikkf5965C3uvvgHe2v0ov/M3yDvvnLhzRIr5MRinMn+k4KAyUeT4VGr4I7sNcA6esz9KGZR1trS78f6SfRg9JBdtDg/KC22gVg5B5nhGmn63bwuyTUfB7nkTGYYJUiIQalfZJZ04iizfQYH59F5TRbYcLLZcgHzzgqinJOBg97x1oE3gaAzJ+FWvsdQJYGkCOw4kYp7m3XBs/xw+RzP8jhYEvC7NwwwZ+cideiZsg6ckMq2MCXq9CHq88NTUyL+9e/fBkJcH87ChcG3eKiCA324XhoChIB9lFRUwFRXBkBG/s0vCi0gPTHsg7YGUPZAGAFJ2XfrAr8sDAxH881rUQWw0ur06wx4tAFX8ogRy/He07FYireHWbrNLBs/nC8iLN1+WS/IP1miq74OiSM7sv9a4+hYnfv/oWrBtX7IMgFjXkYjveHwsAEA9xylzBkvgoDYGFq9+tAf/WrRPAq1o/lefQwmAou1VNQCg1Zawv3zf3/tmoAAAigAykGVQr6bH8iX6Hy9sxk0XjMNrH1eLJgOfkWff3Ym508rkZfqhV7di3vRSKTlJBADgPWHGkZl/0pmZUSQVmMAAAQECAPw9P0+GUqzc67a6bvzr7nVwtKTWWsycYcRpt01C6aj4L9sMaOk7PvNkBBDMijRe09xppbjizNEwHmC2qNtian1HUASTJUA19V2az6saEDMa9Rg3LBdXnjUaOZlmAWnIvuAzwHEvfLBLgAeu4+JTQ0F5pH2+qh6Pv7k9rJsBn5H7X96CbJsRP79qCsqLDr7Aq4GF+TPKcOVZYwTgULMijjuiXNYUaexscvcT6zFzQpGITPI4LQsEXdKyjXXTiqUCAAyelI8FP5oAigEOhPla7Nh77Q9R+vOfIGPmEQNxiqTmDDidqLvj18g8ZlZcACDZtn9cSCQAwOeV9P1kyhBYckAWkNJBoL8BAO57CsgW51vlbyaBtY9X1sneb2lzY19jF+ZMKY1bskMqP7sGOHxfSuCvGMX7Bttuh0lf3OveqDP6scQElQPVLUGzjNMxyHZLrznZcrDTtxI5xqOlc0E8IMBZux6tS58WMcAe0+lgsGbDlF8JS+kYWMurYMwiGBIH6Yyz+wIuF9xbt8NYWAjX1m0w5udBn58H96YtUjLg2VeLrPlzEXQ6MXj0aGERpC3tgbQHvj4PpAGAr8/36TOn4IGBCv65FHX2PFpwqQ5S87LN+MXVU1BWqI1oxwMA1BnvWAriklF7fRsWrQll1MYOzcXNF41HVkZ4HTdfxv/8zAbRCyDdduyw3F4eVgfHpOOybZkWzV59YLzrSNR3HKc+f2SQrw6SeW3MNE4dG2IbMFh44q0dGDE4G2x1SKAj2j1isPrbh9bA3uEWwOSWiyaIeCAzjl9uasa5JwwThXvaB8tq8cy/dsrPWmyB/vJ9f+4brnUgAIBooodqWjdps6S4v/FZDcgwsVmM8kLNkgFmiZV9zDWypeCk0fkxy0zIAGCQr1YvJyjAYIIZSAICisK4UiqQDDtgwwe1WPz0jhS+aUKHjDy6GOwdbzBF76OtNblC76dPlqxtQKM9lHmLDL7VPtcCANT7JhpgpzyfFrMBP71sonw/aJkScJMdQF2HO66aLM+HYvw+4vcHz/mzKybJvVR+R7YHWR43nj8+7L1d/R1GdoDSJlJ9XFmRDb+4agr4fam2Fz/YjU+/qpdzEUzSMmZb7Z63oYcFBl0uckyzZFgqAEA89kvKm+TAgf7WNtT+5A6U3vFTWEaP7Ot0fT6edO26X/4/ZM4+Ki4AkJeXBwbjisVq+6eMiQQA+Bwnq+eh1W6QDAAtwI8gBUFCAoTKd4LCGiJImCjwQBCAwNuQskw0tbrg9QcxfnieAFsh4DEAgmlaRjCqzfshWj0fwhdshdUwDJW2O6TLg9ois//RWALqY9QAQIH5VBRbLtRcQ7P7Jdg970KnMyLTMEkYCGZ9hYytdrRhUf0eHF0yBCNzCuDrsqP5479DZzDBNnQGbBUTYcorB3TJfZ8luxmDHg/cO3ZBn5MN3/46YQAEOjrhs7fCOnE8PDt3wTxiOIZMmwqdfmDXkuza0+PTHvi2eCANAHxb7vR/wHUOZPCvpqQy4OHL700XjpcXAzVQTXr5X5/dKC8OFNm7/rvjMG0sacy90Wx14HzyrEE4/+QRPZk/3o7GVhf+9uxGcE4G4ay1ZoZQay7W3zIzxxcXvvSwnvGEmRU9LcWYpftoxX6h9zKQ0NIJYM3wF6sbREWfwTbHMNPLIEDrnFwjRfnIUli/PVTXeca8Spw9f2iYMF+ivuPx67bbReSP568alotbLp4QlmlWZ9zVW5a+vuS0kTh2Rjnue2mz1ETzHnH97A6gXj/n5poZ7Kstkj3BIIV6A/QbjfXuV589BtaI+vj+8H1/7huudSAAgMPlK4KgAF/EW1pC7fz4M1/8KXTGtmMsGVDYARQ+iyUY5ur0iiBg487OlC6PgoBkAbA9YKpGEIktFJl9p5E9QVCKe7o/AYB4jCQ+p4+/sU2CblpkORGz9vxuYzb+6EmhjKa6nOaU2YPwvQXh32EcE620hSUAD7+2DXy/J9Co1P/zGDKQfv/YWlQNJWMhxBrQshDd+nHJTlr0Q6RNG60/AQB/ezvaXnoNga5uZB03D/W//l+4t2xD1gnzJZg3DQoFVwxq2t9+Fy0PPALP7mqh9ZfcfqsENN0rvkT1xVeFXULlw/fCOmF8qA4/JxsFlx2o4w4G0bV0BVrufxjdX66CPjMD2aechKLrr5VzBbq70fnBR3CuWov8Sy9Ew51/RNcXi8POJycKBOD4Ygma/nqvCLJZxo5G6c9+Ihl/OjRRAIDPFQEApZY/Vts/9QVGZu8ZtCvPbCLPihbrgEF8U1NT2OF89ikYysA/lvF7gEAiwYB4RpBr2fpGVBRlCFBMxhyFAvk30eH0hbFcou3Ldu9nsHveQTDoRYn1ImQbj+oZqq79j8USUM99EADQoUC6D5yveRmN7qfR5vlYSgX0OoswY0oslwk4tq29GaNyCrGr045BGTmwBLxoXfYMcqefeyDLH90zihaAzhhf9ySef3s+DwZlP3v37YfObOoREHRv2y7lMaaKcvALYtjcOYDekC4PSNix6YFpD/TdA2kAoO8+TM9wCDwwkMG/Vj2u+pIYUDNjrCWkpYzTyh4zw0UhNbUxi3fK7MGSHWVwrWXR2AB8gd/X0CVt2dZtbxXBLRrHD6vIwklHVchLtlYwTx2BJWtDOgJaFtliUKsGWX0cad63XjIBH62o61XLHOk7Zg4VU1Puld9FBi6sa37h/d3YU+cQ6jIzM6Tnj6oMUbEjr0XLX6x1pv9XbmyC1xeUOa77zlgMH5QdVahMWY9Wu8VUfb9qc0u/7Ru1YGN/AgA+B1+4QxFY0OuCMbsY/foSmOT3A4MRvuyrAwGCAOyJzmBACVQYcLS3t8dVDO+rIGCqLAD1ZatLb9T761ACAFyPmprPZ0HJ9CvgQG1TN3562SRpAUmLt385ht83uZkmqeG/4XvjeoQPlSC/vtnZS9ST3wPUCeC5qBmhZZ5APZrdr8IXtCPLOAMWfYUIotFSAQDGn1CBuVeElyIwa0/avnPteqEnl/zkZgmkvbV12P+z/4Jt+lSU3HqTBNTdX61GwNGFrHlzQLp//a9/BwT8qPjj70Voj3X3dbf/F8r/8L+wjBwh/9aqw29/7S20vfgKyn///6RemmJ9DXf+H3yNzai463/Q+Jd70fHWO7BOmoDS238s5QT+zk40/PZuBAMBlP/u/0Fvs8r8pFfnnH4KAm43mv50D7pXfAUCD8bSkoQBALUKP33LIJxCfvGU+BUNDyUbnywAEMkg4Lm7urrkmabxmed3AQEKpUSAvyf4x3H8j2AFWUIECAgOchzXQRZBPA0R7vnd+zuRn20WTRmWMfFv5JETi0Vbg3+X+HdOKdfR2qMEqNq9n8vetBnG9gzZ77wHnb4v5d95pvkiIhjP6lwPoMO7RHQFoukFhHQCQtl/sgQKzWeFvrcBrGzah10ddkwrqkBDdydmlw6FUa9H26pXkDn8KJjyo2sHcQ6WCzhrViN/5kXQGULdEQgKBAN+6M0H2SHxriPW59zrBAR4n/gM6bOzEKR4ZX0jrOPGonLKZOjN4UyhvpwvfWzaA2kPRPdAGgBI745vhAdSBQCCPp+8vOkMA1P3+Y1wXnqR/3Ee6E8AoGPDu9AbrQj6vdAZSRU9QmpEUzVX/RYEXA5kDEutDpqBAQN9BiEMRphp5Au+0m4smUyfvNh2evHOH9aheY8jpUuiFsAZP5+M4uGp+ySaSOahBgDIRqCIJgN7so6UzDzLA9jJ4OLTRvZk/+ksNWCnpcsRz6EKCMqSHoXqrzB0eGy0Th/8rNO3QqZn5r/Lty5MQK2/AAAJctxu1P3qf0TJvOS2g3XX9iefFWBACbgjr7Xt5dfQ9vLrqHzwHhhyc3sBABwfWYcvooA/+ilyzjgljJbvqdmLvdfcgKIbvo/csxei6S/3wrN3X9i5HZ9+juZ7H0Tlw/+AIb83I4UsBNb8Vz5yH8zDhyYEAPC54vOmrsEnq0ZdkhPrHufn58uzStPK3kc7Viv7z4Bdof9zPWQCKe0BlXkoSMjvBa1uIZmZmXItBAgTBTE4LxleBL62Vbdj3Ig8rNnSgrKiDCkRyMk09Sq1i7fn+Xmt869w+FbJ0EQBAOWYaABAk/t5UFfAqM9HqeVKZBon9iyly+tBp8+DPLMVm1obMb0oxFpJxtgRoGXRw7CUjIbf1SndAgKeLpjyKlA07zroLdplOsmco2dsMCiMGrYP1Fkt0FttcG3ZiuwTj5Mh6TaCKXk1fVDaA0l5IA0AJOWu9OCvwwOpBv9cK1/STBUVQp9Mi858HXcvfc6B8EB/AgBdu5bBUjoavs4m6E02GLOLoDen1iudYlP2RY/BkFWE3Mmnp8QkYEDBF3lm+Bj8K9RfagKw/r+joyPpdoFbPmNbwK0p34opp1fi6PNHaOpkkQI/80ArxGgnUOuLqEXxDjUAwPUpQqEMxGdNLgFbC770791gBwCFEaBcB4UNyVYigJGoZojaB2rdgTPmVuJ7C4aLngdLDa49d6yU72gZ27C1eT+WNmhsm1ZgXgib4WD2PhUAYOKCQZhz6SjN8zX+31/l92oAgH87upYs7wnCGcx3fbEEnR9+DNemLfDs3I3sUxeEZeTVDADOF0nDZ+kAA/3SX/0MWfPn9axFYSLkXXCeAAOR5+ZABviNf/hLDwDAAIolBI6PPpX/u3fuhrVqTM/n8UoAtIJw1vGTxp9oO04G6MzSkwWQTAs/NXCgOEGd/Y/UJOAYPvsECGKtjSwhAgEKEyCZkgQy8lhiV1oQqufneSrLsmA2GXoYMYl+gbR6/o0m9wsIwgMdzMgxzUah+UyY9NE7DxwEAExSUpBnOqHndI3uZ4T2bzEMRrn1Bz01/xzgCwRQ7+zEkoYa2IwmjMkpxNi83qKE6rUHXJ1wN+2Cu2Er3M274e9u62kH2OsadTpkjpyDvGlnD4x2QCAgDBd9RoZ0DIi0NBiQ6K5Lj0t7IDkPpAGA5PyVHn2IPdCX4J90s9qbb4Nz9Vqp5yz+0Q0hcaa0+uwhvovp0/W3B/oTAPB1NMCQcSAQ0xug04fon6mYc99adG76N7ztdcIiyJm8EBlDpiX14qgOKpQ1kNbLzCQDlFSMnQDevmst2uvD+9MnOldumQ1n/HwKsgp718cmAgBQRI/aFxaTHrdfMVmyizQ1AED6vFJ7r6yL6v9/eGKdCJTGEwGMpwGgzKkW6KMY4FVnj5YWjqfNGdyrM4AauNASDoznP7UeB8UA77hyMt74tAYsibj1kolhWiLquUh1ZobT4VuNXNN8mPVlYadKBQBg8E8QoJcFgxJYsxY5GgDAYyioZx0zCjlnng5Dfj46/vVuGEAQWQLAYyKDcIUBQFp/0fXX9PwtIh1633U3oehHN0iJQdsLr6Br+cowBoAaAKCmQPM994PAQcE1l8NYWADXxs1hAEE8ACAyyE6ljR+vMTLoZieARIN05V6oM/YM4DmnmvafaEZfDWpwDcmwGbgWPhv7m7pDIrN5VnlOO7o80r4zUnQ33t5v9byHFs9b8AdD+iOs1c80TsUg282ah+7tvhvdfrbFzECF9UbZ/4oGBksDsozTUGa9tpfgYIurG6ta9mOvow3HV4zEsOz83lvc70Pn5g/RXf0l/N2toT6cUUxvtsFcPAqWomEw5pTBmFMKgzWnpywg3nUP1OdpIGCgPJue99vqgTQA8G2989+A6+5L8M/L63jv3zBQhba5BS0PPSYtaph1KbzuKmRMnyovfGkLecDt8MFe2yU0Zwqfpe3w9kB/AgCObZ/B3bhDXvDypp0LfR/o/56WapjyBsHvbEP72rfg2r8Bxqxi5E4+A76uFpgLh8FcOLTHuczuUwmc2T9m+EhJ5n9KnX88ur9r8xb4m+0wjx4JY3FR1FKfgD+ILx7fji2f1aV8Y4+9Ziyqjg0PRJU2fAy+Lzh5hKb+BjOLDP4Z7F97zhjJuium1gaI7O6xt74Lb31eg121ndJFIBoAoGhiJAoA8NyKQB9/ZpDj9vo1lfr5+QdLa/Hsu7skqJs9pQRXnTWmV+DOwIkiahQnjTSFcRAIAKcdMxhL1zXivBOG4ZhppZr3wunfCr0uSwKnLt965JmO65U5TWX/RwMAFJq+qbwMJbf/uCcolyz8oqUov/M3CLrcohVQ+P2rhKZMBkDz/Q+LEJ9aA6D2lttR/tv/hm3qZLk2ZW7blEkouOISmZsaAA13/wnlv/kvZJHy7PWh9cVX4Nq4CWW//gX0NpsE8t66ejk3/00jANBw158kw89sqQAS46tQeNVlIq7W/MAjcK3bqNIACLUBVJ9bcThZNnzulOeMv2eQTRX/RLP/6punruePRdOPfL45B59x1v0T5GMAT3aAWvCPzAIG8vyOSMTU7IJUOhPwHNzPBO2GVmQhw2IAO+wk2jJQvUYG8C7/TgnkrfrhvYJ39dg9Xb+CO1DdAwBkGMehzvkAugiCmY8XUUB1K0we6/L78NKu9RifXwKrwYhSWxaKrL3ZW21fvggyvXpMp4PeZJUA31zAdoBjYc4fDJZvdWx8H8XH3XgQFE7E6SmMCbo98G4PdeAxjR4JnSWx2v80EJCCs9OHpD2g4YE0AJDeFoelB/oa/FPZ2f7Y0xLs82Up6Peje8lyNP3tH1LXyZci1ltSMVlnNsNvbxWVWn1WP9a5HZae7b0oBkdLntmBjR/uhzXLhGkLh2DssWWwZKaeCe7rpSea4cvMt6BoWBbGzC3F0KmFSbdr6+s6v67jUwmAuFatVmgBTzf4n6dpJ8wlo2HMDLVeTNaYXTLllIWJTbGOtG3Vy/A074G5YAiK5l/fqyxAafvHl36lzj9Ruj8DH/j9oihtHjZExNii2d51drz7pw0IBqJnv2Jd8/AjinDCDePC9phS279jb6d0tThr/hARq6TCP4OIVVtapAMA7cozR2PCyPDsHMf87bmNPV02eBwzjcycK+KXf39+s9DmGaj/7IrJ0ulDMR5/z3ObpLsG2wCyK8bk0eyiEPvuqQX6OFKh52sdRd2A597biQ+X14Vo0aWZcp0UM6QxOHr+/V3SapPlBJFGAOTuJ9Zjd20oE0rB0tsun4TsiDamynGdvuXo8C6FQZeJPNOJsBqG95ozlf2vBQCoRQB5kpyFp/Vk3akB0PC/d0s9feVD98K5Zp3825CXJ4G5p7qmJ8BmUK6zWtF45x/R/vqbyDruWORfcgH23/ZLeGtDXUZ65raYw9T7OX/+Recj/4Lvin8Z2FMEkMa/U0rNPzUA9l57I3QWC4Y+9bDUUO+//b9AnRt2KyAAVn3pNdJJgEBC/W9+3/vcthC9nfX1FNdTG2vwWV5DIC4VY7kOgQCWAyhCfUrLTgIOzOxTqE9tBB0Y/CvMnkhNAo4loEBWQaJG9gDnoSVTlhA5P8G9zm4PlqxpRGVZJpuzNF8AACAASURBVBpanKgoyYTVbMCg4gxsrWmXLkHROugkul5lnBoAKLNeg3bvJ3D6d6LIfDbyzadoTrempU7a/W1vb4HZYMDE/N6gGr/bmz+9T2r6Cb7mTDpdgn4toVdPyx7YlzyF/KMugqVEu1wm2esKG8+uAPY2BBFE+91/Q6CzC4G2dhgHlSPvv2+Tbhla1u3fAre/Gvnmk0V0UaczICvbAF+gGxZjEYz6THR59sjzk2ubgILMGX1aZvrgtAe+DR5IAwDfhrv8DbzGvgIArNWkZc6dHXb1ZAV4a/aie+Uq8IWKWZ+8C74LnV6H/MsuErDgG2UKlS/eG3+Mi2Jg9MHfNsLnCfSM0ht0ku2cfGolckttmrXPA+0n/jHfvrgRnzy4BYMm5OP4H1QhI+/AC2QQcDm8qNvajlVvVIvAG4GAE384HqRrD5R1t3nEV7QFN084uJ6BOmGUeVMJgDiVFgDgsdeIAKDRlgdDVmFKV+J3toNZJr5cUjRKbXzxdGz9BHprDnKnLOw1f6QKeTJ0f7aXcu/YCfPQIQIAUCU9muBnd7sHb9+5Fq218duEaTmB9H+WAaj3Fx8/Zui/WFWPDTvbpKWYzxd6jpTuHGzXyfr5aGri7Fjx9Ns7JIhnQE8AYM7UEnzn+GFwun34n4fWoKXd3bMkBt5sUXr/i1tErVzLmKnXCsbVYxWBPgqdqcsStObjdRKEeOOzGmzb047Obq8MY7901kyzzensKaVRKf2ffVUvZQZ8piPbD6rP1+b9CB3eZTDq8lBgPgOdvmXy0s9/qy2V/X/a7ZNQOSk1cCulh+IwP4iBOkEA/kfwjWwA3h8G3AQC4qnoa10e52Twre7WoTUuGsAXCUxwHNeSSGs/5TxqNgKvh4KGZBCkakrLQINOB5axELiqrncImMef2V6X5Qp9+BMMf9CBmu7fwROoFc0Aoy5HWAMl1kuQbTxSc+l2txPegB8rmvbB4XXjzKHjkGnsnUWnkn/zZw/A52hB8fE3wph9kIEUOTHF/5o/uRdZo+chc9ScqC5j0O5vaoFp1PCESyoD9lZ0PvEc/A1NsB5zFKzzZkOfmwP//nq0/vaPyL78AliO1haO7fJtQJv3A+kCYtKVihCiw7cSuTlFyLaOgdmQiybHImmLWJI9D1ZTOFMr1XufPi7tgf9kD6QBgP/ku/sNvba+Bv9sM9N8/yMovOZyUWdWLNDpQNurbyD/wu+K2AwVaNlD2fHJ5xh8/1/DRJnUrmO+cGlDNd6o3ow2t0s+KsvIwoUjp6AqjtjOQN+CrpfegM5mRcbpCxL+Qxy5ptbaLrzzf+vBOmktK6jMxLQzh2DY9KJDXh6wd70d7/xhvWbg2nNf/UF89Xo1Vr9Zg7yKDJzy4wnIKRkYEOA/EQDo3rNSejDrDCZRgCY1NFkjbZS1/zq9HpkjZyNn4qk9GSYBALZ/jvwjL9CcVqlFjkf31zqYzJ3ODz8BVdQJ3pESzXZumhYEFj21XZguqdpx368StknakvMAAQOKCXY4vLjjqskoLdR+Ppn9Dwb98Ac7YDOMgdUwQvNEaQAgOf8nMpoZfGbpaYm0AYw3J0EAggsKq4fBOJ9xAnxaLAMtUcJkOgso64nUNiB4QPHASKPWCEEPggxcUzyrbexGm8ODwSUZWL6hCTOqinqAMLbAjNUuMN7c7kAtarv/BG+wWYaa9CUi9mczaGfhKfy3s6MFixqqMTw7H0eXDEGGsbeAnnLejg3voWv7Fyicew3MRb0ZNQfXF4Rr/yboLZlSrhXNOh99Bq7PlyD/t7+AcUhEe8FgEN4du+FeeqCLx6yZAhT46+rhr29E2x/vRe6tN8ByxLTQ9NRqeOhJ0cvIvelaQKNjEwEAgiNsDUohRWopdPnWwBtoRoaxCmOHnIM9LU8LE2Bw/rnx3J3+PO2BtAeoSxJMpeAr7bq0BwbIA30N/rmsrqUr0Pr0P1F+129FAyDgcCDo8aJrxZcwZGaGsQJYo2l/5AnJ/qvBAvXlvbJ7Aza2NuKKMdNRmZUnaPu/arZieeNeXF11hCbtTjn+g33b0epx4vwRoZrQZK3d48JDW1bKuYsjavsC7R1o+83d8O2rQ+5tN8FyZOgParDbCcezL8F6/DyYRkb/I65ei9flx6rXq7HuvX1gSYCWURtgyNRCTDixAmVjckGWwEBbIgAA1+D3BvDJQ1uwc1kT+qNv+0BfV1/nTyUA4jm1GADe9noYswqlD7SlaETStZ9+ZwdcdZtgq5iAjo3vgYCCzmSTLJK1rArt696SsoK8I76nednM2PFlnEFHsllHCn2SAq23WqVmmgBALNu1ogn//vumlN0/5phSUAsgmb3v210DXaYNgfZOBJpbYJk5XfMlN+VFcf/7AsJsqN/ajuZqB5p2dcLd5UNXa3hgQ6ZTZoEFZqsBxSOyUTQ0C2Vjc5E/KAMG48BpfyilEqROX3nWmLBsqTtQI0G/w/eVZPB8wTbokYFCy9m9ap4VH6Wy//+jGABBwNnhQePOTtRvb5f77bC70WV3hzG56C+2sczINSMz3yz3vGx0LkpGZsOWY/5amF3R9rmW+Ke6M0Ciz0ckoygSAGDJERkPapFBAhNkCcQrf2C2n50CivIsUvoyfVwhCAyw/Kcv5g7sRW33n+ENtkjbywrbDWFK/5Fzr27Zj432BswrH44OrzvmO0jopSCAjvXvwO9yIH+mNhCbzPqDThcCrW0wlJeGJR747tH1xjuwzj4KhrISuBYvR+dDT8C24HjJ8LPuv+3Ov8A8dRIyv3OQDeZZtRYdDz4pgIKhpHenBH43uAP7kGmYgkb3syi2nAeHby1MejLWgrAZxqPD+5noJ0wadn0yl5Iem/bAt9YDaQDgW3vrD78L74/gn2gyayN9jU1of+td5F/8PRFRopiT/clnUPzjm3oEmugB95Zt8Oyr7ek/G+mVBqcD/9i4FJeNmY5ROQfp0QyRH9y8HE6fFzdNmA1jFEHBRfV7UNvdkTIA0OXz4JEtX+KiUVN6AwCdDnT85X64v1oDfUE+cn96I0yjRqDz0afh3bYTeb/4MQwlsdsBhV1vEPIy+cUT22HfG1twiWDA4EkFqJpXhvJxeTDbDDE3FNW8+aJfaD4r6rhA0IUWzxvINs7sqftNFADgpPs3teGdP66XGu2+9m0//J6O8BWlEgBFAwAoANi1c7Go/+dMOVPU+/tiAbcDbV+9AmftOsnuGDILUHjM1TDllmtOq9QGEwBI2oJBONdvhHvzVhFUoxp6LCPb5a0714H+S8UKBmfijF9MgS07erYtcl7vlm0wDh8G16JlsMyYgkBXt9S89smCQEeTU0pkdi5vRFudM2VtA66DwEBhZSaq5pdj1KySftf/YND05FvbccvFE0CxQ7VR4dygy4BRXwiXf7e0/yswnybfA9Es2f1PbRN+JxQO/eZqvLBEq3ZDK7Z+UY/aTW3wdPv6tIUIDIw4sgjjj69A0fCssIC4TxOneHAkAMDcFPUBkqH/M7BnGQFLERSLBBHISuC5+J/CTuDYZMoF2h0eAQAMeh1a2lzYU+cQ7Y0xQ3NTYgLYPe+i2f0ybIaRqLDdCIMupK+hZS3ubjQ6HRiSmScMgLllw2Jm/9VzsE1r0l1egkF41m2CvjAPxsHhXTT4riWt+1j/wHKL516FedI4mCeND502GET32+/D8dTzyPvv2+X3/Ld7+VfIu+PH0GWEmEAEE1p/9XtknHUabCfNT3EHHTwsLRTYZxemJ/gWeCANAHwLbvI34RL7Jfinem/NXvgam5Gh0MvUFx8IwLVlW0gs7IAwoP3RJ5F79kIYowTKm1ob8Wb1Ztw0YRYyTeH1dQzuP9i3AwzSSb/76eS5WG+vx1PbV+OEQSMxJCsPT2xdJYI3eWYbfEG/1OgdXVKJd/ZuA/PnZw0dB7vHiY9qd+K84RMxp2wo/rRuETo8LtwyaQ6e3LYa1Y5QYLRwSBUWDh0XdjuDXd1o/8t9cK9cLQI6ROTJdsj71U9hiBMMRdsXzKavfqtGKPXR2ACRx1InYMi0QlROzkfpqNxegAApfKzZYz2v078N1gM9vXUwwqDLRrd/vbz0dHqXIct4pLRAoiUDAJCe/+bv1kirtzCqdhBo2NmBlS/vQd0W9pGGBDtHfGeYCAfKjSBzpNWDNW/XYNuiBnm5JsiRW5aBYy4fJYwHJcu6a3mTaA8suGVCWCDIF8jajW1Y+6+9qN/WLr6jdgHFx8LrxoNSbkG2QtPuTsy7cgx2LGvEqjer0d3qEc2Foy4YgWEzCqO+lCcbACn3S4sBIJn/4pEh6r8UsibO7PB1NiLo84QJ/ynnYncBY3YxLCVjEm4hxZdzAgJKhk6hDTM7p0XTZda/898fIXPmkbLfKYQWy3hf3/vLBtRtaU/pa9FkNUggWTIy+gt65MSscXV+8AlMVaPl+WTdqz4vtYwhs/rbFzdg7bv74GgOlSP1t5HdwHKfmd8b3i96Ggr9n5oIWq3/WOvc6Hoa3mCTZP4ZBLFveqwgKNn9b80+AAAM+WYBANz/zbsdWPP2XuxZ1Zzw93GyeyKryIoZZw3B6DmlX5uQKgUCqeCvBO9kA5G6nwg9X7neSBHBeK0A2QmBpQ8KGyCZc5LV4vH6pVtAeVEGmlpdohFAkcxkzO75lwDfGYbxQvvX62KXYPmDpP/b8UX9HkwtLMeMIo3WlsksIM7YQEsrWn/1O2ScdxZsxx8orwoG4V72JRwvvo68226CoaIMwki866/I+f4VMA4f0jOrwlRk1j/rsgtARhTH5d4WSliIUYDy/sfgWb8JtpNPQMZpJ4qoZl8tDQT01YPp4/+TPZAGAP6T7+435Nr6K/jn5bY++wI63n4XJT+7FbbJEzVb/bHnMmuHqSDua2hE3vei14wRAPjnzrW4ZeLsXu11CAB8Wrcbl4+ejlf3bMQ1VUdIgP/CrnXiedL++XOGwSSBe5OrCw9uXiGB/pjcIqxo2itAwI8mzMJH+3diUEYOjikbJuPu37Qc148/SuZ5ZMtKXDfuKBRYtOtm1SAA/2jm/fp2mMeP7dvdDwJ7Vrfgo39s6kUpjTexllo6AQBS9AJwS30jX/QD6IZJVwxfsB3+YPsBuq8uZQCAZQwf3LMR+9a3StDNnt/Mmi17bifs+7px7DVjkFtig7vbh+Uv7MKWz+plHEsaCB4wMBxxRBEmnTJYXoLZGnHjh7UoHpmNoiFZePP3a9G2PyQgR62BM5kJzg2BQh6nH589vBVetx/zrhqDrAKLtFX86B+bYd93kE1B31Svbul5kae+wuCJ+ZKFI0hAEOKzR7Zi34ZWWe/YudpiRskGQMo90wIAunYuhbd1r9D2s6uOg96SaJAUhH3p03DuWwvboMnIm/GdsGO7dy9nahkZw7RFrCL3EWt3WTespuYqY6K1AmMJj7d6L7z19TAPHSqK7TEtCHz++DZs/iT1doDJ6gB4N22F89NFMI8bC+u8WcnT/4NAe4MTX722BzuXNw1YEBjpNwIBo2eXChhly0mc8RA5D9sIPv/Bbnz/3LE4epI2I4m1vA7fl8g0ThP1f4Mu9h5Mdv9/XQAAs8zJBLCK7/i9tfvLZqx4afeAAT1azwmBAH4nDpt2EBjVGsd6baVbAbsOVD56HywjR8C5ag2qL7sWQbcbQ599DBkztUXdoj2jxcXFPS0AkwnGlflI71d3Gog3B79rlJIAzpEMC0A5J0U8u50+bK1ux3FHlGuKAbJe3R3YL8wWxULA17Po8H6OHNM8lFgvjlryohxT29WBz+t3w6DT45xh42HSx2bexftbndDnB4LzoM+P7CsvktZ9+uxsUe/vfOxZZF1+AayzZ8q/W3/5v8i8+Lvyb7V1PvyUlGrlXH8VgtRk+N8/wTRmlByrOMxXvQ86kwGG8rKU9YyiXU8aCEjoTqcHfcs8kAYAvmU3/HC83P4CAEj7b3noMXiq96Jr0RJkHDkdRT+8DhlHzkDA7YHfbpcWSezd7Fy3Qfo4l/7ydpiHVEZ1C0sA/rx+EU6tHIP55eGCVE9vXy3HnVI5Bv/csTYqAKAO7NXjyBx4bOtXuHDk5JgAgPqYaAvtevF1qfunGYdWIu/ntwgq3xdjxvvj+7eAddPJGAPq2ZeMCquTZg1fh28py/WQbToSVv0ItHrfg0VfiUDQA2+wEVnG6dLih6rHWcZQG59kGAA+t1/qu2vW2nsAgA0f1GLlK3t6lQQwA//2XWulPvb02yZLUM5uAgt/OQVsLRjNFJYBKdNqAIBgwvLnd/WiGfMlnmuactpgHHX+wf2jtDmksvxpt08OYxIon1WMy8Px11dp1mYnGwAp1xOtC0D3rmUw5Vcic+TRCTMAPM274W2rRcDjhGPbp9JJIHPELGRPCLWsaln0iChJZwyZHnf7MOvP9l18IedLO2txSf1lbS4zgtQJICsgUpxMyn1a7NL+z5CdldCL46aP9kuZS6o29YzKsHvZ6fsS3b5QZ4gM4wRkG8ODHu/WHdJqNOh0wjhsSA/tNZHzk82y7Pldsj9TbV+YyHlijWH9+HHXVQlQlQg5hC0GH3p1Ky49fRQ6HB787blNGD4oCzdfOCFqlwCev9O3EsGgGzmmY+IuOdn9r9XBIe5JUhigtLvjody3DCiZxVba3MWbkuwrMjzIVmLXiq/D+N02Zk4pZl8yUr4foxnBt4bf/QEFl18Cy+iRPcMorhvo6gortUv0OpiRV4QI4wXvkXOqv0OUz+K1EOT3DUEHtVBhKl0DvL4AXG5/WItOZQ1O/w7Uue5HIOhEqfUq+X5gOVyD60n5f77pFBRZvpOQiza3NUopYqOzCzajKWpSIKHJEh3EMqv3PkLHQ0/COncWbCcf35NgUIv3Bb0+tP/hHsBsQu6tP5S2yoqR9s/6f6n7DwbRce/D8G7ZLjpFtgXHQc/v7gG2NAgwwA5OT/+N80AaAPjG3bL/rAX3V/BPr/jb26UFmD4rSzQA7E8/B/vjT8NUUQZr1VjpyxyWkQgEQgFDjP49rPV/add6LGmoloz+USWVIAXv4/27sLihGtdVzZT+u/dtWoYrx8xAvsWGR7d+ifKM7B4GQI7JKgACM/uPbvkSF46ajMrMPEHyqzvbRF/gxV3r4PL7cOmoadLW5+2azbh5YqgNz+Nbv8K1VUfK3FpGih3/ENtOmIfOp16Ab3c1jMOH9qkMgOdRB9SJ7jrW2J5660QRGusPSwYAcHZ68fbv10rG/aSbxkvAwqy+s8MbFqyrr61pjwML75gslPBFT+3A9LOGYMJJg6LWeCs+6Whyhc3JgHLfejvOuGMKsosOUheVYH7EzGLMvWJ0j0uUACan2CprNVoOZnJifdbzUtnuCWMkJOprLQDA3bANems2gl6XUPYTZwAcPCtbTXVu/hCO7YvAn2n/n73rAG+jzLbHkiy5yr2nOL3Y6aQQUoBAqAF26bC0pfdedt/u27eVviydpe3Slt6W0CEhJCG92YnjOLZjxzXulizJVn3fuc4osqzq2CEB3+/zR5D+Gc38Mxr999xzz4lMykHqgmtD2p8i3MVqKRMmX2KArNSRCeDpCc5Ew1ZVg86iYujGjkZU/v7e0wATUrOjFZ8+VNjnhHr4tBSccNNEtyMG+9ZZsSYQoImI753A0vu6wwSnwQgNQbkQ/MLIBFn3VhlK1zb2+ThDvSdCGcekcNqSoZh+5vCgFHFaEz762naxNGRQ8f/uyyYhPengKb19vf+9GTuhnHNfxjCRZOKvtLAQwApFZZ5AQcWmZqz69+4fLfH3Pt/ErBiccOMEv7oJZAE0PPAoki69UKr/SnSVlYsQbdSkvLCn0FMHgHNCC0D28AcLzjvbBzjvSnDeqSEQSNjPGzQIZZtgx+L9fq3lKQG3iH5HQI2ICC1cLqs8M9J0F0Af6d9uz3NfW5vrpJ1wY2ONgADzMof3OwOAz6mu1etgr61DFNX7x40W5X7rjmKY3v0I+msvh3b6FPdheYv3UfTP8PdnoL/tOkTNm9P9rHM40PHGe4g++XjRJLJu3wl1cuKAVPqDXZtBECDYDA2+/3OagUEA4Od0tQ+zc+3P5N/fqREIaHjw7+gq34Ocvz8YnCLsY0dOlwufVe3C8tpyGG2ksKsxKTkD542cLAg8E3cKBe42NAu1P0kbjTUNe3HpmG5V/rfKCpCfnIEzh0/E00VrYLLZBERgW8Ci7FFQRURgQ2M1XinZLP8+acgY+Sy9NkraANgCQCbC9RNmY5wP20Ei667Ozm5P3YZGtP3tsX4BAdgvT3tA0lFDCfbMn3r3JGSN7+nZHcq2/saEAwAoyTaPg37tKk2E+L4bGnz3SpPWnDIsDguuHAuVKkLaB6iqzWDlK2tcAqj6TucD7pMRCADY9X09Tr1rErInHjj/hjKDJJvzLhuDMXMP+C8fTgCAw9wGR6cB1uZKxI46OjSRKJcTtrY62M0t0KXkCoDAIBuAjgCM6Jx8txVgsHsgPT1dLLlY4fdHmWaLABMEAgC0B2OQamz49Evp/Y8cOkT0PYKFcp90Grv3EW5QSZ2sEV1cd3WU7S2NXW9CFREtC3pv6y4uktmmEKHRIPqEY8W201+wAsz2BLJWDlbkLdzzCmU8LRCPuWRMQNFPCv796+MS2BwuTBmThItPHYXUxH5K/l1Aa60Zq18rRe3Oth8VHMmdkYpFN0zwaY3K+5QJLCvMrP4HMlsiy2PFSyWiT3K4BVsneI7C/vCKYACAbuJ4tL72Jpqeek62HPriMwLEU4y3+YV/QZ2YKE493no9ZAIxMefcBavgK4fkbf3H15n4BxIW5f4JPHq2DPBaNTV1W/H1V5Dq32Jdijbr8u5WtwgdYtWTkKY7D5Gq0EV6rU6HFCL2drTj7BF50m7Yn8He/I53PoRu5nTYiopFtDTxd3dBmz9Bkvj2J1+AKjoK8ddc5gYxFfG+2IvO6ab9Oxwwf/Llfhei+dBOyYe9bA+i5h3dQxegP4+7L/saBAL6MmuD2/zUZmAQAPipXdEj6Hz6EwCwNzaKjR+ptt5hWvkDovImQE3hLT9q/Ydi2sgACIXOf7DHQtExiuzYK6ugzRsvFoGqpP1JqcOBzh/WQzfnqG71Xj/BROTbZ3ZKH2qoQdr/pMU5IdGEQ91nOAAAafjsn2fv/9EXjUJ7vVkU33Wxml4MAF+fT9E+qsSTDbBnUxMaSg0CfshC//rxUqX3BwBUFbTgq8d3QJ8ejUU3TkByTiyMTZ1iTRgdr8XCq8f1SJoOJwCgs74YTosB9o4mxI1dELRi39WwG63r3gDt/yQiIhCVNQFJsy6GSuubpRLsepOGywV5Q0OD36Fc5FMk0LOqxxaA9k8+E00PRsKZp/sV9FR2HC593PuA9OlRPZgerdavoY6Ihgt2saHyVq8nOEdtDuuWAkSOG+O3BaC5sgPL/lkc1IEj2FwO9PsTjsuSFh8FFBvoz5P9uyD2hmyH+LETf+V8Z56TK4wI71BU6BUVewWs8h7XF7HVQzLXXh8Sk6TFCTdMRNb4nsKVwQAAMvHa3v0Aabff5P6tMXzxtbjyxC04BraaWrS88gbS7rhFEksl+BxgNZ/fdc4hGQBkAvgLT8BAGcM5924X8t7eWzBwIKr//XW9Sg3NYjs8LiENCVodxiQEFjsN5XOpHWR692Pojp4JzbAhMH24FLG/PF2eVRQSbv/701AnJboTfq4bzO99jMQ/3CvFhu7vpUvYh47Wth60fzJAbOUVsu7QZKaHrHvCa6885/lvMmh47QkE9XcMggD9PaOD+zvSZmAQADjSrthP5Hj7M/lXBIm6SnYj7dYbEbdw3gEgwOVC8z9fQtyJx/egKf4Y01hv6cDLuzbiugCCfsGOi9V+ovP2qlpop+ZDM5QJd2/VdgrqtD/4D9hr6nqAAHQLsHzzHRJuvwERUf5p+nu3NuOrJ4rARWooQVr08ddPCGoHGMq+PMeECgCwp//zRwphtdhx2r2TQfqq0hLAXlqxAAtTAZyigt+9sEsSDmV7fwAAExRPpwGCCVTzZ7+4L2XtwwkAYC+/pWY7dOmjoE0ZETCJd5ha0Lb5fcRPXAxtyjDYTa3oKF4Oc8UGaFNzkTLvqpAV/z2vs0Lf9QcAKGJdpFd7AgD87jPBhlolAALFqYKFp1hksLG+3vcWlHO4DKCIndlRhHjN7N5VPZcLtrI9sG0vln5XxfpK2Xe4iSCZK0MnJ4sNZ1puHHg8ZCN4iify/qPYJX3h63f1BLT6cs7e20w+pVvTgkKBAxk8D1rfrX9vD5oqOgbyo8Le9yl35gs7yDtY/WcLCxNMVqF9MVrCAXs4x6m5ceAzlm4kfLbRdtWzbYjHQCFSm8Uu87S3oAUEJY2N/ZM4EQQg64WipZ7R9OyLiF/c87eV7TgE5ljtb//kU5jXbZRNki69CMYvvxGdHkaETofEc3+B9Hvu6AEAyHv7E0FqKhAEoB4IE0FPJgXHMPn3VPHntqEk/2wZIFDjaQMYjDEQ9AYhWLFmPXSjRkhCrE5JgiYt9Ap/sP2Tibi3o03chcgU7FPQ0m9HMVgkcOxrgOXLZYg9/xeIOf0kofqr01Ml+bd8/R3seypg212OpD//VhJ5R0MT2v74IOKvu+KAzR+AzpVrYHjyBehmTUfshWcflMUpvzNkf1CHgUk/tV8UIK1P5xtkI6X1bCD2PbjPwRk43GdgEAA43K/QT/D4+jP55/RQedhh7JA+4NbX/iNU25Qbrkb8omNh3rQV7e9/jOxH/ioMgR8rWP1/cOsKGGxdGBKbgDsnzwuPwudyQfrrnn5JVHQlVCrEnLwIcZdfhAhdb+aDvbwCrX9+BM6WVkTExIhNoLOpCdGLj+9B4/OeE1qNffmPHSFTUrk4POXOSUgdAI/tUAAAUqWXPVcs1nys1LsX5S6IijYtDSedlIM5F47ym7DQW5vH7w0SUBiwYnOzm/JNZ4BPHy4Ak0hPEUACAPW728UCkPZpSTmBraDIDmB7+75YeAAAIABJREFUAhfzP7YGgLW5AuY964UBQDvA+LzFfoUALVVbpUUgKqfbplEJW2s1Wta9jsSpv4AuM3wHCi76uPjjIt+7Z1dZFLJFgBUh78pex7IVcHR0IDI7C9HTpogOSKAgq+Obp4pEWK8vwX740+6ZJBaPDFp4OVwm2J3NSNWdC62qp/gmF9FsVWA/LZ9NnoAd74Nlz+5EfYn/Cic/gz72rLyPPzYT+rToPrFsKOpZW9QmYpfBPi/YvLD6Tx0EJqX+wul0ocNiB+3/ispbsavSgJOOzoE+NrijwKGwOwx2joHeDyQqSCE7AlWsKDOJ8axeEtBgiwedSQK1VvEeY7I/5ZQhyMlP6hvbwgV0tHRh5/JabP+69qBbSnyBvI2PPSVV4qQLzhVAmTo8bW++C/3ppyDSwzPevG6DCO+q4+Olehy/eFHQ7ynnn999/vG7z/lU2imY/JO6z9c9I5CGiOc4T7FBvs7nCluL+N+DCRep8h/+F7FzZsO0dp0UI/oTBOjrsbFw4GQl/fsf0Ll8lQA0cReejahj50nCr6wf6FjCdUbseWeJaJ9nwu+y2WB47FnRM4k+8VhR/ddOmihFBt1R03yuQcI9Xib8BH3CEc4M9zM8xxMAIFhHEGkwBmfg5zYDgwDAz+2K/8jn29/JPxccXUXFiJkzSxbWrs4udHy/Co1PPIOuXbulNzj7kfsRO7fbUu9IDVbu2x9+EnDYoUpNFUVxiv8x6M0bf/VlPqnFRPvbH3lKQABGKOKATIZXvFgSUn8tF6pzLx6F/BP9U/+J4HcabCLOxySdCXuEOgIZo/TImpDoV3CP2+1e3YDl/yyWZIvU+uj47uSBC2lWNys2NYlHdpQ+EsdfO76XYBVV+795ukgSnnELMjHjrOFi0edwOLF3awvYD04a745vamFstIgFIBf3Liek8r/yXyVCd1YSHfbrLn2wQFoBTrtnslTmGEpF32l3YfpZwyRh8wwm+vqMKHeVtrHcKPoKbE/wdh5Q9sXtyTzw5UrQVxq7LxFAu2Ef1DGJsLXXIzIhM2DfvmH759CmjkBU5vheXyVT+Vo5v5gRffuusSLHRT4Xf+GEJBYJenQWFiHu+AVQhbCYo2gj3QD6GqfeMwlDJyXL5vTxNjt2Ilo9BnGaadCpfOgQkAVQugeaIdk9NAAUgMvfcbC6z/tv5MzUoOJ7IZ/LfrCKc9BSFVxgzd9+ee8T+ItJ9N2LXFHbgdpGM8aPSMDz7+/CmccOQ3WDGQunZ/p0AzhUnvchz1OAgaTDn3x7vk+VfCasTFSZoPJ+ZvVaiVCEVSkYShCRDKL+CgKWmz+qRMEX1X22keSzXrFNdZ9PcwuaHn8Ghs++gNNkFuG/9LtvQ8xR09FVWo6qK6+HvbEJ8SefgIzf3SeV/qYnnxOBXorzpt95K+JPOiHgafKZQoCQSZpnxV7ZiPcNq/5sFQgk+KeMZ2sBaeYKeMDtjUajVJ0PJtiG1FlcgsicTNhq6gSMdJot0KR0PycOWXA+dpXC9NGncLa2QxUbA5fTAf01l4szkK20HK3/ez8S774Z2mmT3YflaGyG4Yl/Qn/zNd1MgM5OaSWMzB3utuujToDh6RegSkqC/oZfH2gt7KeTU0QgeW2YmBOQ4XXl/xMc4PVXrBr5/eJ4ftf4uqIZwdcJwPGe4P2gsAg4TmkrIShHIFkBAPibM9gS0E8XcXA3R8wMDAIAR8yl+mkcaH8DAB3fr4a1ohJJF5zTs//f6YTDaESEVteLXsiZbO4046GC79HaZekxsReNntLL7u/Hnnki7m1/ekiqh/o7boA6NUV67yxfLYfxpdelukhrnvgrL/GJwjP5t3yzQiovUQvmBhQhM7WSSr9dEuNQwrM/nj/MrJAzSW7cY5SeXdKPqZgfyMKMtNKJx2dj9NHpkhArwWrlpw8V+F2wMjFOHxWPCcdnIWdikt/qPhe/FOgrWlaLtjqLFGCZvEw+eShyZ6RIYsX3dnxdKxUzAhSscLICN/OcEfIZ/hJush8oOJiUFYPmapNUc/0lVWwFoEbCZ48UwluAju4Jp987WejcAjI8sA1sa2D4Str7EwDo2L0Szi4TtCnD5U+l9V8NIdXfUlOI5DmX9qL6W6q3IUIdiais4Er8odxbXNwpi3QuBP31Ulsr9sL0/SpEz5yOqAm9gQlfn0UROVpE9jU86d+0ruxyVtL4DYmRx/diAFAEUDyuo6MQOXGcMHFU1CPxsLn0dRxMuKjCzoRwIIIVaFaii5bVhQT2+ToGJoTU3PAVTP4Z7R1WLFtfh+vOGY/yGiNSE3VI0vdsPyKgt+7tchR8Xj0Qp9rv++Q589x9BSuYTEKYkDB58bxvgwEAFFA96ba8Hs/B/jz4+pJ20XZRni3h7psMqVPuyg9olRruPsMdzyROaXfh3IZbtfemfTMxbG5uDijUGOgYWfUnIE/7Q+3wYQJAdpaWSSsA9Q4OadBC9ZsVUOdkiVUfKf60B06477ZuMT+27ZstaLv/MWinTuq25dsfTO7bH3sGCffcIkCltWgXrJu2SjsAHYZizjrtQO//AJ4Ury2vMZ//ipimws5gYs92Ma41eM14LRlM4NkOwu8dW8QICBA0UrQj+B6BOP4RoON3lOMIKhFoIHOErxMIIhA9GIMz8HOYgUEA4OdwlQ+Tc+zv5F/p/Td88hl048Yg7ZYbELdgXsDeds+pMNmseGHXBlw8eirSomJFeZ+Wfsdk9BZ2+jGnkFS79n88C/0NV4qNjjuYcK/fjPZHnw4KAoR0/B6U+ZDGU9l5crIkxwQOaLd3MMFeV9Kcp50xHLFJ/atwfDDHFcq27Old8XIJxi/MxPiFWQfACBfQvs+Cr58qQlutWVgD3mJaoezfe0x/AgCdtTtgbaqQKlHcuIVQR/tvlaEGQON3z0gbQOJR50KXRvuvCBEENG7/HPopS3wCCKSPBhKd9Dw/pa/Xm97LxT4XdN491ea16xEzeyaslVVQJydBrQ+uA8DknyBAX8Mz8W22fiRe3hQBpLVXr7DbhU4rmhte7QmBGAADnQxKMuByYftXtVjzn7I+gQAE0k69Z7JPFo+5046Plldia0mLUP9n5aVh+cY6LJqVjdjonv7ywRLjvl6ngdiO4ODiW/Pk2ecrmEAo967Sy6yMC3SeAw34KMfAthO2ePGZ1ZdYeNU4ec4didHftn+OtjZ07iwRQB5Op7AdInOyEDNzRkh2n8HmMJznJvdlKy6RhJ1rBT5rFDE/Jv/s81fC9P4nsG4tROJvbnczB2lT2vanhwXM4DpDO3OaaJbA4ewXen+wc/X1Pq8X/1jJJyigVPr5G6AAAEzgCQCw0s8xjY2NAhywzYMJPYPvMeHndp7vKQCAotnhqaPSl+Md3GZwBo6kGRgEAI6kq3WEH2t/AwDWPRWSfKjiYtH+8VK0vvofmSH2/yecdgpU8T4W4x5zaLJb8WLxRrDqTwDgcAvS+Lo2bBZ7HSrwxl18bu9FhTcIEKAdINj5Haw9WrD9h/o+Lfhmnp0rYACr8wMdrAawskBaIH2k+W9ZTNlssljgokARnyKll4t7hV7IcRQb/OyhAtBr/LhrxvtkIpB6u+aNMnhSxw/mvPoTAGDvv0oXB7gcUGmDfw/oAtCy5jU4uzqkXYBVf9IqkmZd6LM1gOdp3rhFelDjjlsQcGHsbefFhRnnnMHrwv/31gBwWixQ6XSiKq7JYgtDz+TS1zz3JwBQa3kaVmcNIiKikBV1LbSqjB4fad22HU5jhzAAtJPyEKE90B7iDwBgMrjwqrEYN79nokUhMNqN0n60355ZLmD71zX44Y3wQQAeJzUsRhzlW5Xc7nDBanOIDoDJYofRZEVSQhR0Xt9rMgCo10EGQCC2UF+/M/xu9tDs6OuOQtiOSQrvUyYd/K+nj30gAIBMI7ZUkAXkGVLt3GuCw+pEXGqUGxzl62RJpY3Uhy2+yvapz/++vU8gQM7ERCy+LT/szwxh6vplCJ8hfKbzeU7AkNeAweuiiI0qH9RX4T9W/a1UuY+KQmfRTsTOO7qbATByREgAZCgnygS9c9U6xF97WU/wlC11362SCr2jsQmOfU1IuPlqYRexx9/8+TdI/O0d7vWP8Z//Fjs+Ov8oYSspRfuDTyDhN7chcjRB3O5gscFWViFAqiZ3aJ9BDK6tdrU1YUxCilgYR6k1qDK1Y7Q+RZ5bfI6VGZqRoI1CevSBdRrBXz7nlcSd/8/fW+X3V6ng8zdBAQD4b/4mKAAAbRzJBCAAQACO23I/SouI0krA7ZVqP+8VAg0co3xfB1sCQrlLB8ccyTMwCAAcyVfvCDr2/k7+fZ06+//bl36Gxr8/KSI3SRefj6SLLxBbMCd/CByOHkKA/JF6tGAVqk3tiECEqOteOnYantqxBnanE+MT01DZ0Yorxx2FDyqKUNLWhLhILX49bga2t+7DtzVlWJg1Qv5NNsGpQ8dhU1MtqkxtmJqSJdvZnE68UboVm5tqEalS4YJRkzE3BIYBkXvD489J4h81b478gEefsND3FeeCYNVaUeJlOwCFfeIvvxCW71aJvY9uxtSgdwqVyGlZV7a2MejYYANIzY+MUqPLZDsoVgCriyfcOBEJmQNLo1RspxS1aS44WEngooCLEcWOiIsKvqa8p1SiFeBk2hnDMPnkIT6nhwDAlv/u7ZMbga8d9icAYG2uhN3YAJfDjughk3zYALrQVV8C894tiNRnIHr4dESotTCXr0VXU7m8Fjtmvl/mAKtksDtg3rwVmox0ROVP9CkAxkU7F22cf9JyuQj0rPbzOnDBplR8lHkxrfpBBEApBJpwxmndi9cgfbf9CQAYbGugjuhmHThcRkSrR/dwArBX10KdmQ7bzhJohg+VFgAl/AEA/irrbVaLPKtW1O3B8LhE2F1OTE/NQR81wd3HwcT022eLRVMj3Bg7LwOsCvtyBGho7URZlQFkA+yp6YDd4cT5i0f0agEI9zPDvX6HEgAglZhAopL8KwkozzEQABCosl6+oVGsRZurTBg5K1XahKhlQrX/zDEJ4n4Sl6RD6bpG5E5PhcVolffZftVpsCJ7YmIPlwgei2JdGkiM0Nd14bOd2iTpo/ZbwYV78QZwPJ/NigijJLROpySB/PMW/lOeI75cGnwdotNkEos8ioxa91RCqvNR3S2GXbvLETtnZr/aDPO3v+OVN5H05/+Rnnwl2PqnzsroVuKn88B7/0Xn6rVI+v09YBW/9f8eQMwZJyNmycliBWzdUthN9fdgHxGQpMCfOjND1hb88/yM/rhE39WVS8Lf0mVBalQMIlVqbGislnUS10yRESqUGVuwKHsUdOpu0Ja/AZ69/grri5V6/imtYBzH66eA9fy94HdO+a1mtV/ReSBowPFKdV8Bhng/8H5hKDodyjjum+ARAaPBGJyBn+oMDAIAP9Urexid16FI/t2nS0Gfr5fJD3HLS6/AsrVAqo5MPJJ+dUEPK0B/DAAq9j9btE4SfSr2K0HU+s2ybdCoVDh/5GS8XV4gzL9zR+ZjWW051u7bi5vz56Kly4zXdm/BDRPnyGtRmkickDMaewwt+LCyCNdNmBXUAcDy7fcwPPWC0AoZsb843S3E4/PS0irp82/Q8dJrcNkdYrEUf/Wl3aBBCJZB5esb8c3TO8OqvrFST3GykbPTkDosToT4fFHoaE/VtMcoQnsVm5vCEqFiNWzRDRMwJH9gf4i5aGeCz0oCgQD+8Cu9gXydCw9/AIDSs588JLaXoj+vlVJt4xwtuHJsv1in9ScAYGurRVf9LrHxi0zKkeReCZfTjta1r0vfv9zs5NyoNYjPOxnx44/z6xbg3r6rS5JzLp416elCjxWRPh/3JKs0vA5ckLPn09PyS9mfL7cAa1U16Glta2hEzFHTQhIBDDeB9P7OebYAKABAp7MUDpcZ8ZpZAgIoQRaPbccuqIcNQdT8OT2qef4AAFrs0ULSO1bvq0SiNgqFLftw9oh8fFtbiinJmdjZ1ohpKdlI0vUdLOsrA0ifHoXTfzMF8akHvNx53EazDY+9vgNTxyUjLan7PV2kGvmjk3yKAIbzkxXu9TuUAABZQ4pyvQIqKgmGPwCAICe1RChA6ivK1jWC82zY1wkXXNBEqhAZrRGQVRejganViuFTUtBQbkDmuAS01ZlFeFWfEQ2yNLitd5B1wdaPvmhhzDwnV8RTJfjbs2krmh5/GuaNmyXRjDt2PtLvuFkq4jKEffb/fAnWmlpk/fF3sBQWoeHhx5D1t/87KHtew9LPUXP7vch58lHoTz5RPotJodLn7akhwn97Cv+x0qv0iAe99+joUFQMW20toNaI8DCBPN3YMYiaOC4khyFW1/m7TCZQKEFRvrY/3A/d3Nlw1NVDO30KtJPzYHzmJehvvdatI0Jgsf3x55Bw502IHD1CbP7MHywVEb+4Ky6W13o8b9nzvmELrIVFiDr2GESOzO3VmhTK8QUbw8JKqaEZQ2MTMUqfLMUUxvC4JBS21MuzioWRRTmjgq6Hgn1WoPcVUEFpAQh3X4NMgHBnbHD8kTIDgwDAkXKljuDj7G8AgJX8pieelaQ+4RdLegnttH/0iagQ0xbMsr1IVIeJ1uc88UgPel4gAOA/pdtw1fij5IeJCPYHFTtQ3NoAo82K43NGugGAnBg95mXmoqi1ASvrK3DthFnw3C/3s6N1n1w9Vu74Q3hj3pyAP3hE7Y0vv4G4X50H89Ivhe7HhYP+5quFDeA3oedC7NOv0PH6O9DfeFXgsR73EwWhPn+kUFT6Q4mDoegzcd36aZUsOrkADSXYc7voxonIpeXYwZY6fXwgFwikhypUQy4KlSqEIi7EhTwXloq6N6sIbsVpF7Dh/Qps/XQvxs7r6TSwr8SA1a+XSnLECh893Psj+hMACHQ8nbVFaNv8PhJnnI2orAkiFmgs+hqmPeuQOONcxAyf0WvzrrJywGaXahn/zYq8buQIYaeQjeMvFOou59+TNu05XmEJ8H2FJmpvaJSk2r6vAZqsjJAW4+EmkN7HrIgAOlwdaOh6Qyr//ItRT0Ca7oIew+0Ve0GbSFnET53Uw63DFwAQKBnkN8Zg7USd2YjmLrM8j2anDcH6xmqkR8ei3dop1bS8xAxEazRSdQs1+poQsk3Hl7ZFq6ELX66pwQUnHaAYh3oswcaFe/0OJQDgWUXkMyMUFwB/gI8yD6U/NCAuVSciq6zAqzQRwgio2NqMxMzu6qatywFLu01aCAgM8LokZsag02QTIVNf4GxfQR8KUx5//XioNSppvzN9vxppd92KyMwMsCXH8OkXaH3tLWQ/ej90o0ei9a13EXvM0dAOGwpr+R5hAyWefRbsTc1o/MdTSL/ndp/fW2vlXjQ++gQy//x7v9/rtvc+lP3GzDpAcee8EbDlc5yAjHewsuzdSuTrnnOazULtJ2vJ0dwiIEBkTrZU/WmtS/eRQLajdOohld+yfCWiTzwOUaThB7EpleNga9/GLTA8/k+p9PO3n58nQn0PP4G4Sy+Ao6kZ9qoaYfixgu9pBcwEP0KtQuSkibAVFsH8+bewbt4KNddMv70dGg+LxmDftb6+Txbl+xXbcdKQMTDZbNjUVIOcWD2StNGoNrcjSqURBlMojMi+HgO3I3OA94Evi9lw9jsIBIQzW4Njj4QZGAQAjoSrdAQfY38n/5wKW3UNmp55AR3ffS+VheRfX4rEc38pln/2xkbs+9vDYi/k9iF2uWShwUTE88eatP3nizfgwtFTkOnRh1Zv6cALO9fj+omzkRoVi/f2bIcqIgILMnPxYUUR9FqdAABkA6ToYrB4yBhJ8knLvX7iHJjtVrxQvAEXjJqCZTVl0jZwytCxIS/GSf+H0yEJFP9NGiCBgJBAAIcDjn0NUGdlhlT5D1d9m6r37FNNHR5YXyHYLcuq+YqXSlBXHJrlWyi+48E+cyDfJ0BQuaUFW/5biaaKDgE3CJSwX3biomzk5PWm4B7M8RwqAICq/45OI+LHH9/jcE2lq9DVUIrkuZf3eL2ruATmrduQ8Msz0f7eR4g9erYslp1kUGRnBaTIcpHGCj8rNf7svBQRL76v2AV2lZbB+PVyqXilXH05VHHB781wE0jva6VoObjggNG2DrGafFgcZWID2CvZKN4tACRBAO3kng4JvgCAKacNxZzzR4YEdvFZ9XX1bmlfIvPolKHj8EVVCUbqk2FzOuRvXEKaPINCAQMaygxY+kAB6JwRTvhyAyBhZEtxM8YM0yM+thv42r3X0MsFgElthApQaVQh+92He/0OJQAQaN58MQD4TF1y3xTREDnUwefUihd3oWRVN0gdaijzqXWYUPe7PyL9vjslCXeHy4WmZ18EbXpTb7kezc+8gJSrLoc6KRHm9Rth3VuFxHN+EerHBRznDwBQNiKziM8NTwCEQC4TQv43WJBFSNA9MisT6pRkUHSYxYVgQn+O+gbYdpeha90m+a83lV/5XAqEmj9ais7V66EZmoO4S86TRJ2//Z2r18Gy9Ask/uFeUeB3NDSh9fd/he6oaaIJFBHjm/FjfOFVWTOQCRk5bjSiFx8PTXYGjC++hshxY4Qd+HMIgnEElnntw2358DU/gyDAz+Gu+fmc4yAA8PO51j/KmQ4MAFALdXKiiH2ZVq1B8wv/Eqq/dtQI0Is36aLzkHL91QGR+aZOEx7a9j3arJ0iUHPjxDkYl5jWwx5QH6nDvVMXYldbI94sK8CI+CRMSs7EB3t2YEJSmlT9GXQN2NhUgy6HHXlJGbhq3FF4pHAljNYu3JR3ND6qLMLO1kbo1GqcOGQMlgzzYVVGsbMOkyD/EbExPWjCYYMAYVzpcPpAQ0vCXd19iRUboEvJhUbfUxDN89C4+KQXO+2/QulD7S/wIYzpOWyHHgoAwGFuA9sDXE4boodM6TEXTqsJHbtWQD/pVPfrdOWwVVWL+JRp9RrEn3wiuop3ix0WF/7Bgos1LtbZr+vNAOACTukDJVuDYxQGANtkmGx27SqBWq9H5JDsYB8lDJS+ugCQUn3aPZOQk5cEq7MeFsdumB07oEI0krWnIVJ1oF+Xib+9ogr2ikpZeFNdW9wA9se+3Uy4t7nv/4NJBvmcIiDAFiUyAWalDRH20vaWfdKDO0qfIuShrBi9XyINLTC/eGw76orbg86h5wCCXPMvH9NjG4r+PfCvArS0dyFyv+gfWwDuu2KSWwOACTEF7njepK0PnRSaBVe41+9wAQAcdie+e2EXWNFXIhzAJ6yLEuJgtn99/WRRiKO7h5FlQB2AOFsDWv79OjJ+e3cvJh4T/da33kPCL85A7e33wNFu8PkZ0VMmYegLT0s13fTDWjT+42l0Fpcg/c5bYPxmufwWkr3HL3nTU8+h9c13oRszCtkP/xW60aMQCADwJfynHARBWwKJBBx9tRtJa8PmrVDFRMOyeZuAAOrEBMQvOlbA+FDDVlqO1v+9H/qbrhZBXwmXS6j6VNgnOAC1Cuq0VJg/+ASq9DQk3HGjiIU6auvR+seHoL/lGmjzxrtV/QkuJP7+LgEklP3xcwj8UxTZZemE6aNPxb7P0zmIrAKyA/TX/zrUwx8c5zUDgyDA4C3xU5mBQQDgp3IlD9Pz6HcAwOWCbV8DIlQqqfjLipb9eSW70bF8JXQjc6XnP0J7hNjIORwwf/EtOl5/Fy5zt282qX5xvzoXMScvctMFvUGAcPr7/d0a9KL//NFCNJR1W+UEi2lLhmHWuewn9D3S5bDBuONLxIyYJbZyDku7CMZpYru9ev1F9fZW8abm8QQLWm+dcNPEoArUjtY2VF19IyzbCnvsklTO9DtuEdXmULQRgh1PuO+zIlZ9w+2yqM1+5G9ofORxAa+Gvvj0AcZKCDsdeADAhZYfXgEtAjWJ2Uidf3UPcUC7qQUdu5YjcfrZPo+WVfnOgh3Qn3ZSj8UyF+SKJzPbKLyDvs5cjFMDwDMUX2elTYO0aqV6Z6uuBT8vcmgOdCNyQxLiCjeB9DwWJfmhJzqjsest2F2ktOYiUXsCItCTdi/AHgXDSBveLzrl3p8LaK7qQOnaRlRubsKwKSmYdd6IPutEsEWg3WrB6vq9AgAUtTWgtcuCeZnDUWvm99yFTrKEnE5MSclCjKZ3SwoBua1Lq0K4Cw8MGT4tRb6XBAk9Y1tJC6aMPZDU1zSYoY+LRHzM/s91AftKDShb34gheYkYNjXws0LZd7jX73ABAHj8ZFdUbG5G2doGAT0W35KH5KHB3TfCuiBhDFY0TNgKFmooIFhqVCsaHnoM2Q/9pRdFnwAAk/OM/7kHzc//yycDgM/p+j8/gMzf34fOnbukPYAAvnVvtQB6pPU3v/hvpN50nTCJJKj6/s77UgAgiyAQAODLVYTgIZ8nioAcmQDUePEMthmSvs9nc9SkifK8JrspeuaMgIUFX/PnMlvQdv9jUKUki1q/y2ZHxxvvwvLtCqhTU4TeHzlmlGzKJL79wceRcO+tos5PANHw2LMiIkraP8NeXoHWPz8iyX/seWdBlZyIzu/XQJOTKZV+/q51rlgtbIHYc8/scUgUFnS2tPawBAzlmjutZjR994wAwqqoeKQdfzM0calo/v55dNYXIzJ5KFIXXg9VZGj6BoE+02nrRNOKZ+EwNiFlwdXQpuSGcoiHdMwgCHBIp3vwwwZoBgYBgAGa2MHdAgOR/Ld98DHqf/cnmd7UG68JWuk/rK+DwwHjv98Uyj6V+10dJpg//gxUDWdQxTf+iosOgABmC4wvvALLspWI0KhF4Cd60UJ0vP0BohfOg2bEsNBPl/TcT/aK9VYo4cuTnKrxzi4jLNWFsuiwGxvFBo6vRURGITIhS3atiU8P+hGVW5rxzVNFITEBCEIQjAimB2BvbhF2SNqtN0h1ihVq85p1suBkz6n+lMVBj2sgBnDRqyxquX9WtRR6bKifN9AAQGddkVxPugOwDUCljUH8xJMQO3I2XE4n2rd+KOyOuDELfB5yPscIAAAgAElEQVQy5xouZy9BPopzMcFntV9RePasvrFvlz27rMwpi3IqNUuPM6vpXgt1WTTX70Pn9iKwX5jaHxQZZIUwUISbQHrui0JtFGzzdqf4pHInvqvbI+Kf1PoINchCen33FnEIYcvRwYTV6UC5oUVaALQqteiRrKqvBNPyio42YSixnYlCghaHTdoDyFzyFA/cu7UZnz+6PazDGDYl2acAZkOLBS9+WAK6AYzMicclp49GUnxPcLamqE2+ygRUdHHBLRx5YOFevyGTkiTRZv+8Ejzvbc11wt6alTZUmBOfVe0SR5eJSek4Y/gExEfqZA73GFuFSXF0xlCsrK9ErcmA6ybMlnYwo60L39SUoqS9CV0OByYkpePkIWNkWyU45p3yQmGTme02pETFCOssLToO39ftwa72Rljsdncbx5z0bjr92oYqrKzfgyh1JOrNRoxOSMGvRk+Vdo5A74Vz8QhIfPXEDlQXdou0hRpsg8nOiUD1zXci9cZrETt3do9NW994W/6f7UCezzjPFgBPAMD47XJEZmf32I/ns5LJcNs778P4xdfCEMj8v98GBADIGFJs5HgcfM4EEv5j+6CjuRXakbmgroitrl6sS+2tbYhffMJB2fuZ3v8Elq+W9WgDEJX/195B8t9+B9V+hpQCFlArRJT7aTO7bKW7DSAiOlraA5nEc5+23eXS/x9z6oniDKAE6f+0EU647Tr3+sHZ2iYaQbG/XOK3dSDQtXeYWtC86kXop5zhtnvlGqBt4zuIzz8Z5vI1sBn2IeWYg2cXEHCg+GzC9F92Aw2rXxa3Gf2k00K9PdG6/i0Rto0dOQddjWVo3/QeUuZfDXVs6M/mQB82CAKEfCkGBx6mMzAIABymF+ancFj9DQCwelr/v39BynVXCsWNPYakHmpH7Fcj9py0/X3/whLoh6DWAD9fk+ZfxIwLBoqcBRIF8jwU/rC7TKZuNH6/Kjr7AY0vvQbLl8sQOSoXib+/2704kEWM2YL2x55B1/rNsiuyBRJuvx66mdPCqmizT/3ThwpCqrqzqnfq3ZNAEEAJisPZjd19o+ooPVQxiXDZuyTxV2tjodEz6Q9DsS8ML3LShU+7e3LQqpnn4tFdPaI6+TfL0f7+R1KBV8UeXMLVl1vrSAAAPM/L2dWBtk3vw1JTAHVUvAAAUZnjkHjU+eIIEGowkWfizyReUeNmFU5xXvDcD8cpdmqeryv2TJ4aAfxucpFODQDpQw7B9YK2jGveKAv10HuMo9vD6b+dgmgvv/Y+7QwA7bKWVhZLuxE9svszKBZYYzLgqLQcOFxO7LOYUNXRJknrhMR0rGusAoVM85MzsK6hCsdnj0JrjQmf3F8AgkyhRtrIePlOeibwli4HXv64BDMmpGLccD1sDhe27mrG/GmZiNYdSMTZ/mNstKCqsBW0FIyKCy6UGS4A4AugUACA10q3YlxCqviRz04fgi1Ndfi2tkx0YW6bdIwAKhsaa1DQUictYARsKMR4a/4xsNhteGX3ZgFvRsYno9Nhx4vFG2TMrflzBQSgPgyBhavHzxLghWNeKdmMX4zIw3e15fL/l4yZJk9LqqL/p3QrrpvYnUy/V75dtGjol04mB4GGc0dOEnV1f++Fes08x7EdJlw3gOOuGY+x89JBUL7lX68h84+/Q8y0Kd2J9srVaHv3Q0nSqcnRcP+jSL7iEvmtpnaPfV8jEs8/G54AgGndBhi//BoZ/3MvNKndTBCCuPv+8gAy//e36FixUn5bYxccg7a33pMKuDAA3n5fKPSemgK+qP+BhP+Y8KtTUtBVtBPa4cPEzSB24TxYyyuCgomhzLevNgBF5T/+qktE4V8JJvYUDkz8ze2SqNtr6sQNgM9dzZBsJNx+Q481ga/Pp2Bh+18flbYj7fTJcOxrBNcWBApCdSHwtV9D4Wfg70HiUefJ22QEWKoLoM8/OZRpCHmMNwAQ8oYeA9u3fARNQqYAAAMVgyDAQM3s4H4PxQwMAgCHYpZ/hp/R38k/p5Dqwh3froD+9O4fG8MXXyM6f6L8MHZ8+x2SLj7fTf1nsm5Y+oWMJX2Pf1T05Y9g544ixM6bKwi/qPjSs7ndAFVUlIyh2I/TZJaEn2I/hs+/Qszsmd2JvVoNJymE6WmwVdWIrRn7FnVjxkhvr1of32O/3A/7/bzVz0n3N77yFuIuOkfEfTyDfX/tjzwF/U1XQUOLHq/gj3vbnx+Bs7kFCXfeKMri4US4nt++qP/8gTYWfYOo7AmI0OhEGT5u7ELo0kcL2h4Zny5UwXCCdoFkAVCXIFjkL87B0ReNCkiV9gcAUJm+4YFHkf3gX9C5Yyf2PfgorBV7pec06ZILYfzqW3nf3tKK7Af+jNj5c3v1ntJvufLSq8WFgn2cmuxMmNesl3uUdlTmjVuEFkuFbNpfMUlN+tWFSL3uKhnjiwFAW6nW19/qNd6zZ1yZl4FlALhg72iSxZ02ZTjU0d3Aj93QgNaNb8PaXInIxGwkTvulVFhYGYJKA3V0YF9wVuSYHJD6TzBAsVX09uGmYBcFARWQgJ/N7ejprQh5sf9f0Qng95hK3ZHpaSL0GchpQJm/lf/eLfoTfQl/1e6+7IvbrKqvkITzrknzERt56FqXWLFmoqpCBAy2TticTlHs7su95YtiTxeAprYuEQFUoqreBLU6AtlpBwTvjE30qrchLTcergiXT7V677ntDwCA+6Tl64NbV2BRzmgRalXiy+rdIKPjyvFHib0ir9HrpVtx2djpODp9GPZZOpCsi8FLuzaIuwvdX5Rgcv7E9h9wTOZwnDl8Iv5euAqTkjKwZPgE95jitkaoVRF4YecGnDMiH7P2V/yV45mTMQzZMfH4qIK2sbOF0cEgaEGXhx/2Vfp9ry/3Ybjzyc9wCz86nWK92/Tci8LEIejOZx1td1U6Ler/8Fe0vf8R2OuffOVlqLnlLjnEjN/fC8vWQhHV0y85FZn/+xsBEppfegXa3GFIv+t2NL/wsogG8n1qCdTd+zvoTz0JscfMQfXNdyH12l+j8YlnZX/D33jZ7QTgTf3n88OXu4jDYOxW3N9dCvOGzYhbcIyAiM5OC+z1DdCNHe2335/MEGoJUd9nU1MtOmxduHPyPJ8sHu82AHECoNf8sy/L+iP+msvcwKWtpFR+3xPuuUUcAOTZW10Dx74mKQqoEg9YEwe61mRMOKpqaIcAdUZaD12hvtwj3Ia/Caz4Jx19KTSxyego+R7a5KGwdzSjdcObiB4yGclHXwrD9i/Rses70Y+JH78IttZqEY1NOvoSYQY2LntSwOTUY28AtWZa1r4mbDO2CyYfcwXU0QluBoB5zzoYd36L+LyTZF9tm96FZW93ASRx5gWyP+/t+T63YdDa1tnZASqNsnVBpYtD26b3YKnaLNdelzkeMbmz0Lr+DUQmDYE2MQcdpasRmZApIrdkIPiLQQCgr3fS4HaHwwwMAgCHw1X4CR5DfwMATKAshTvE6iv+hOMk0WeCz2oAk+6WV/+DhCWnusXGLAXbRZCMixHFDYD94NGTJ8FpMcPRZpBqhGXTFmiH5sDZZZXx2hG58kNJsZ/OncUyvqtkN3TjxoogEEGBmGlToU5JQldJGVSx0dLTpxszWiobBBQ4lvulQBFVeLkoilt07IEeRv6QlpTC/OGn0N96XQ9RMCb37PmLPecMv4k9FxOGp19E9InHhp3881bb8U2tCKC5nMFt+FJz40T1Pyaxd2LCPn/6xOvSR8FYvBzR2XkBRf9Cuc33bGwSQapgxxaKWJpfAGB3GRoe/gfSbr0eptVrkXz5r+TQKD4Vv3gR2v/7KdJuvVGuZY/w6j3lwtS4bAXS775NwCGpZv3pfmTcd6dYVBJIsLe0iEMF71/aWUVPnSKLV18AgHnDJp/jFcDL81j6kqRx+2DJK6s7LWteQ1djqSyOWE1nD2bS7IvcWg687q0b3oK9o1EWX1xQJc28AOqY3kJ/TOaVRJ7UfibwZACwD1cWlFTH9whW7pKTk6VHl+OY5HN7AgaNjY0ykrReggd0AeAYficdbe0i1EWNh2D0f+7jYAAAX4J3VNv/Yd9ecQJhkjg0NkEo4e+WF4pNKCvxtAllTE/NxsWjp0r//ePbf3DbhPI92o4yiciJTZDq8BfVJWjr6hTa/rC4BFw4agpy45NC+SoFHFNrNqDS2CaUclLQp6fmYI+xRRgA/rzqA+0wa3wCTr49X5wvlDCYbCjda8C08d3ig3aHC5+tqsLs/DRkpHSrlztsTumJ37utRbQQhuYng3T9YBFuwurvvlcS7rNyJ8p1UoIe5o8WrMLZI/LkdQIA7+/ZIddmSGx3AkaBxYe3fY+pqVniCqMEWwgoApuojcZFo6cIwOC9f45d31CFf5dsRnJUNLSq7nlzUaPBbsfJQ8ciPykDj21fhQaLSe6LMQkpcn3G7xer9fdesLnz9b4vN4pg+znx5omgHeDhFt7Ufx4f9UKampp6HSrBQ9OKVYg5epYwFchc0GRkIPboA4COr/N7u7wA39b0ZBDR4i4QiBeoDSDpT7+BOq2b9cDiQNv9/xC9kJgzT4E2/wBw9OPPNbVhXhXglxawprI1iJ94grD9TOVrYW+vR+zYBWhd/x8kz74Y6pgD32VqyrAar8sch676XTAUfYWUeVdKe5mct71LdGeihkwWIMGzBUCp5jMZNxZ/i5RjrkCEuueaxHN7fg7bFaKHTUfMsOkCaLdv/gBJc34FU+lqOCwGJEw9Ey57J1rWvCq/cbq0UTDuWi7HzQdW04rnpKgRkzsz4LQPggA//l05eAR9m4FBAKBv8za4VYAZ6O/knx9FAZ69V14vXuIp112FhDNPg3nTVuhPOqG7ovrci0i+6goBA2j5Z6+rh278WLR/8plUHliJZ+WfCL+tpq6bKaBSwWWxQBUfL1V9vs7+P+7PXr8PmpQU2Udn4Q5ox4xC57btiJo4rrs30GQWdWCVXi/HpB06FKY164QRIPZ9FgvUycnixUvvYAoTetLN2f9nfu9jt70Pz9HR0Ih2Jv9nLxGbH88gc4FJpCisv/8JNMOGdNP+wwyKTn36YAFCEXyijzSFvXKnhyDM5XLur2CEQfv3cewWow2fPVQgVnrBwpf1mOc2PgEAl0tEo+yNzYiZMRWVv7rSvUn0tCnI+tsfYS0rR8fK1XCaTEhYchqiZ0xD27sf9Oo99baz8v48ggxxC+e5q1IcrwAOvgAAvuZrfNrtN/WaioEBAFxo3fCOtHYkTDlDmB2s8FADQBObJP2Tbj0HlxPmvVtgKPhEqiYp867yebkU8T5S/Zn0M5Enfd878Vc25uI9ISFBLJsoBMgEn+0AZAQw4VeE/ygWSOYA98kqXvsHH8v3OSpvAmJmBP5e9CXB9Tw5X/edksh7Ooe8unuLbEaxvbNH5CM9KlYq/R9W7JBEfv7+hJPJxK62Jkkumegx3t2zHRsaqvDrcUeJO0mNqR0v7doo/eO35M0VP+3+CFYxnS6X9LhbHY7uVgG7E8ueLQbV4UMNfwn2uu2NeOerPXA4XbDanDh5bg6WLBjm7tKgEwj/zG1WUFuBrggEE4LFoQAAnt6xVqj51AMgAMBqvGebhgIe5Cdn4vKx092HzDkleEDavgIAsKLPSr9nEAB4ZfcWXDZmmpsB4H3eBJYqO9qwobEaW5pqpV3glvy5GK1PEYtHf+8Fmz/v9+n6wJYwAjKhhmKFGer4QzWOQCOfGQQO+dwh6MjnBIVDfQV/+8m8ipkzC9FTDwA5oRwv5/+xwlXyvSQw5Pkd7nUtfbgBiMr/7/+G6FNOgG7GVGiG5XT37Dsc7t79UI6jv8ewRYhWxgQxc+OScGPeHLemBdv/jLuWIXbEHKii4tx6AAoAoJ98OjqKl6Gzfidcdiuih89A/PjjBDjwBQA4TK0wbP8M1uYKUAAwcca5fgEAutEYd3yBrsZyOWXuVxOf0Wt7fo4n4OAJABBYIMigtAbwuDtrtyNu9HwBMZLnXib7psCh57hgczwIBASbocH3D7cZGAQADrcrcoQfz0Ak/5wS89r10E0YL3TAxsefhm1vFfSnnSJ0QPOGjZLEU0gtlP7fw2GKLZ9/A8PzryD+yl8h5rTFsO+tgeGpFxB38Tk+q/rWwiLwjy0DfQ0utL9/qQS7VtaHtItx8zOx4MqxfVYkD+lDvAe5gFWv7haWQrDwpzyubNdLBNBshuHTLySRz3rgTyL4ZPjsC6Rc/WsBVryDrQLUCtCOGgmVVtur99T0wzqY122AkqDz8xruf0SoreqEBGEAsJc07ebrpZeTIAJFrpikKn2tpPfv+9vDwkKwlu3xOZ6glXcMBABA0b/2LR9KtZ9VfdYjDQWfIjJ5GDp2fw9d+hjo807qcSisurCaoon3Xwlk8s5EnmwA0v+V6r+v68ux7P33FOvigp5Vf9L+FecAAgCKrzMVu7lgdjmc0tIR4wWeeX9OX63uuB9PC0Dv/Xr38lPw7emitThv5CR3dZn2fI8UrJSee6Vq7A0A+KssK9TyBVkjeiWTwb4rwd4nCEABQVqiMsJlSARiljDxN1lsiNJpevT+K8dUs6MVFZuakZQTg6wJiUjKPtAe4O+4BxoAYK/9pqYa6fPnnBAAeLu8ENdPmC2AAIN0fNL7yaO6Y9I899wpDIApyVlYlDNKrjdp+55juD1ZBo8VrsbklExcOmZ6L8WUnW0NwgxQBCWpAcDPY6sCRRv9vTc3w4cmTpAboHlvB5Y+EJomjLKrwxUACHav+3qf4DrdOthCFE4oIJDB1hUUAJDK/l8eRYQ+Xvr4KebXtXErujZtE7s+OgH4avcK53iCjeX3vKClXjQpqP1BtpKv4Jjnd66XZwLj0jHT3M8wPvObVr4giv/Jcy4RoJjByjpdY1IWXOPeJSv9rKqzYs9Kuy5tNOLGLRR6vqV2O1IXXCstBbqMcdJu1rb5fam4Rw+ZhOaVL0Kfd7IwBto2f4CICBUSpp3l3jfZB2w3BFmIXtsLA2D1y1L9jx46VdoLCAiwvcCyd0t3OwJ/57SxaN/6MTTxqcJeNO1eKWMiVJqwAQAe2CAIEOwOHHz/cJqBQQDgcLoaP4FjGQgAwLJ5q9jliMAXw+kE6dJNT/9T+vYSzjwd6ffdAXVicK/xw2WKFVEg2B0izNO1aauAAT77+ekW8PIb0Iwagejj5/f5FGg9xR77UKo8+vRonP6byYhPPXhbn14H7HCga2shIjSR0E6e2Au0CXVxH8zai5X+ut/8wf3xbAdJPO9s6U0VkSn2hX7+lfT7U/sh8fxzkHjBuai97W6whYQ0UApb2RubUHPbPT16TzN/dw/q//JQNyPlml8j5ZorxN6PAJXiay09/a+9KfoBVKZPu/1mxC48BjU339Xd13patz5F+0efyDZDnnsChqWf9xivP+NUn6KSAwEAcLFma69D3LhjZc6sTXvQtW834vNOhK2tDp11OxE/YVFY95/CAGAPLityrOIHCib//GO/rlKxYwWPCT//n38EBNjjSzBAPLy7ukTYkToeMTNnBG0BYLX5v3/dCtqfhRv+HAC4H+8qsS96uVIdHpeY6hcAUICD04eNx+IhY9yHqOxvZvqQHpTzcM8hlPEHAwCQ6m+1ORClVcNotsHp0WpUWmXE6KHxSNIfUMgn46B+VzuyxiWgpdqMpCExUGt62gl6H3Oozwhlu2AtAGMSUqXaz7aMvR1t+KiyCOeNnCxCgMq19QYA+DrbOtjmwW1npg2RsYUt9cIWoBsE1f6X15bj3T2FmJSUiQtHT4Y+MkqS/0RdNL6oKhERyFOHjhP9BcaW5jrkxiVit6EZHTar+/VyYwveKivAteNnobi90e97/Mxw4+cOAIQ7X8p45fvM6xmMAUCQsv0fz8G6fSei5s0RBx/1kCyxMzxUwWeUwkwiOOXZuuJ5DIEYABzXUbJCfj+V3wpzxUbRAOBrMcOPEmtAtpOxBSBp1gUCHhuLvhKtIJUuFrEjjxZgQJc6UvRkjLu+Q8ywaYjQRMGydxNUUXpJ2qkjFJ0zCaayH+TwYsfMh7l8nWgLROrZo38ZzHvW99o+ed6V6KrbKccZM2I2yFpwWNrks1LmXwND4afdOgIRasSOnivARMvaV4WxQCcjghhkAHQ1lSNl7hUCQoQagyBAqDM1OO7HnoFBAODHvgI/oc8fiOSfyPy+vz4sXrwJZ5zmFvk70qfNZbXB8Phz6Fy1VhYA8dddIT39vqJrwxZ0vPa2OAIofYLhnj8p/58/UoiWalPQTVnlXHjVWJAB0J9B7YIInVZUjSl8aN9bDRVF23K67QKVCNWGzNuPvT+P9XDf10AAANaWvaC4IxdASvU/ZtRcEXviYqyzrhhxY33b/vmaL9L5ScVVRP5I+/cW/PPeTknumeiz4q+EUvEnGMAxDCb/ihsA23KseyrEEpAtAFTy9hd9SXaUffmyk1Pe8wYA6i0d0iP+C4/+8lAAAIUBMDw+EddOmO2uDHN/j2z7XvrDT8gZPaC36MEAAFuKm/HdpnpcedZYPPtuMeqazNBqVIiN1ogOwB2/yusBAPBEKARoszhQvaMVeSdkH3IAgFV80utjNZFCxz9z+ASx2mNsaa6VJL7WbMSQWD2mpmTh2KyR8h63W11fif9WFmF4fBKi1RpYHHZhfSiODhxD+j71HJo7zYiL1Eo19disEVBHqEQ3giAAk31uc9qwcWBbAYGg9/dsh93llGNJ0cXglyPyZAxFBP2915cboy/fiZ8SA6Avc8ZtQgUAXJ1d6Fy5RkR9I0cO/9GYip4AAMFF77aUvs7D4HY9Z2AQBBi8I46EGRgEAI6Eq3SEHONAAAAU7qv/v792q3xnZiD1luuhX3yCUOXYq0/xNennP0yDP/z2ikrRChCfXg+LMnt5BVqp5t/SKnZ+8ZdfiOgTFh7o/aM68eZtMDz+T8Re8EthCvQlSP3/4fXSkGj13H/ujFQsun48NB5WXX35XO9tyHogmBE9fw66CoqgzRsPdUZ6L9rjIAAQfLb7GwCgSjNp/Aqdk9X/9sJPoc8/RfyXSdmMypoIXcaBinSgo2Tln3R+Juz8I12fFXuFwh9oW4oAki3Q3Nws6v8Mb1VvAgSebAIyNijESd9uCjAGir4Inin7m3r6UMw+vzv58w4mcaz83j5pHobHJYq437NF63DOyHx3wqgkDBR0ow4Agy0ArBrfnj9PKsYMagAsry1zV4ap0M8qclVHu9teLvhdEnwE9RAIDhIYbNxjRGO5EW11Fphau4Jv7DHCX4W9pNKAscMP6BXUNVqgj4sUMMAzeJ2tJofbOVQXG7gq2t8MAF8ifWFNwBEyWFw4DDa01prRUmVCU2UHGsqNMDZYQDvGcGIQAAgdAAhnXgdyrCcA4EnrH8jP/LnuexAE+Lle+SPnvAcBgCPnWh3WRzoQyT9PmAr6tOKhCF77p5+j+ZkXZB4Sz/1F93/PO9vngp99al0NZXC5HIjKmiA9XaGEJEIJmTKedGhWP5WkKJTtlTGs8Jve+y/M738Ml727j44WPgl33Qx19oHKetfGLWh/9BlR/mWwIq6bNhmI1MC6bTscdfsQs+RkxF9xUZ9FgcKh/rOqfto9k0H1/34LhwOW71ZDFRuDiPg4AW00I4YLG8BXhLq4H2QAbENbrW9hK3/Xzlei5rC0o2PXCiRMXSJqzvK9q9uJ1nWvw2klyKZFfN5iEVxyZ2hBbg5W/5n0EwggAKBY+CnWfYE25zZM+MkWUFgA1A9gawD3qbQCeO7DsmUb+Bc1eZKIOwbSAgn1/vI+RjJjTrkzH0Mnd1uyeYa3mj+t4tY07HUPUei2igYAbeSGxyWJaFilsRXPF28QITGK8JFOrolQiWAgKeKk47IPnXZ054+aLDT1cIM0e2NDJxorOtBQakDdrna015vDTvrCua849qs1NZg/PdPd+//t+locNTEVCXE9v/tkAOxcXifPnaxxiYjWBz7HcK9hsBYATwCADhORkZFum8lw51oZ31/76dPnu4DODpsAO7ze9bsNIqwaLrAT6LMHAYBBAKBP9+bPaKNBEOBndLGPwFMdBACOwIt2OB7yQAEA3ufKijp7phufeEZUe7P++n897PWU8ZaaQknitSnDoIqMFu9yirxEqNSiIBupTxehM0eXCapIHahESzsa2trZTc3iGyse6DEJsBuaoNJGi+KtrbVG+sgCggIuFzpef0cAAO8g3T3h3tugGd7dL8qwFZfA8MzLsFdW9RgeoVEj7pILELPkpD4n/1xYL72/AIaG0PqdZ507AtOWDAs1zwt+K7Li9N1qaEblwtnaLk4G6pwsaLzYEJ47okUhF/jBIpgGQLDtj+T3+5MBYNj+BYw7v5Fey8QZZ+8XAOTsuOCwGOV7EbFfHC6UOSPtnwkUEyCK/zGRV6j6oWzflzG08IwcOkQcOugE4um40WN/LuD7f5VIshlu6NOjcPpvpgyMLka4BxNgPJP91hqz9NVXb29FQ5kBFkNPu8V+/DjZ1YTjsrDgirHu58Znq6rx3cY6RGpUGJIRK573BrMNTa2duOeySUhOOKABwO27OuzoaOlEfYlBxACzJwTWczkUAIACYLF1hfcyFeV5L/O/vK/5XwYBLo6hQwWBKoJddLvga9wH/5/jyWrhWH43+H3ge/0SLsBisKKhzIianW2gqCKBQTK/Biqi4iJx+n2TkTL8AFBMgTkKFVZ0tKKwZR8oYshWCYoWsr3iv5U7sWbfXqHNM6I1kRirT8GZuRPd1oqex2uwdmGvqQ1FrQ3CkKFDxq35c6Xt4o3SrdjaXCcOFmzXYFuMd9B689OqXdjZ2iDtFbRYZMtFki4K01JzcGLOKLFqDCXokvHJ3p3i1kH3BYo6johPwryM4fi8ugQ1JoNPDQAea1uXBdRvUOaEqvrXT5zd62N5vg2dHcIcKmiuh0alwm35x8g8BQpqg3xcuRMFzXUyzwzOVV5yhsyN0orC15vpJmgAACAASURBVENhAFDcsqnTjO08jpZ61JkNojtBNxJ/0Wa14KvqUmxsrEa7tUvmOgIRSNDqkJeUIVomWTHxPs/Z1zVm2wv1Lvj5PB7ui3aZJ+aMlnuKtqhHSgyCAEfKlfr5HecgAPDzu+b9fsYDkvy7XKC6ty+BHNp+sdqnGzUSkUOyfZ4PGQCW6gIRMVPHJonaq0qjg9NhFZVZu6FeBGCoWhudkw9LzXbEjZ2PjpKV4nHL8VYqzKrU4k9L4CAiMloUZ6kq262S7jvs1bVo+8MD0B41FfGXXyQUd9vOElH5Z/+7LxCAAkHWnSWwbt4GsgfIEoiaOwuqxOCWWP6OI1zV//RR8TjlzklgZf1gwtnaJm0ZvH720nJERGphr62Dbs5RiCALIIDoUTgK7YGUx5nwrHurHLt/2CenkjkuAcdePU6SN1Jdt31ahaLltTC3WhGTpMXE47Ix5bSh0GhV8v6ejU2o2taMBb8eK60QTKpqtrdK4sjXohO08lrl5mYUflmD/MU52PDuHiRkRoP+2BqtGvvKDFj39h7Ul7RDrYnAjF/kYspp3cAPVc95fO37LEjIiMaci0Yhd1qKJFC0QqMTAit29FWfcGwWZp6b26Mvur8AALJczOVr4XLYYK6kKFIE9HmLETt6flhJv3K/MCli9Z8Jk5L49zXRYaJENgATK+6DDAAmWEyi+BrdBBRbQHtDIzq+Wwlt7jARAvTHAAjn/vL+DtDz/PjrxwftTz+Y707Y2+5P/ljRZ7LPP2NjZ9i7OdgNJi7KxvzLD7SHKMr/haWtGD1U72YA+HMC4Ofz+9TR1CXfoWARLgDgyzGEiRyTnH/t2iQ9+ScPGQu9tttCjgk8E3fed7wPmczz3ub9yNeU1hbef0zs+Ud6PRN9xbqS97+yH77HbZTtOSaQG0ag81cAnuqCFlQR4Ck19BuTI9i8K+97s6881fA990GaOfUMaKlY2dHqc/fUN1gyfDxOGjLWrXfhzajhhkwkb5g4W9gy25oPAHjsY/cUy2QSTICA1okZ0XGSNI5OSEVTp0n0GphU8trzc8nMOWv4RL8JJc+LIo/1ZiOOycxFflIG6i1GbGysce9HOSlvEUBPfQDPE/clvvdM0VoBNDwjmKggmUH/Kd2GzU21knD7CmUfTKCpNfFtTSnoWOArZqTmIC8p3S0SqIwh44jWoyP1vZlPBGAomPltTRniI7WSnE9KzoTFYcO6hir54/Xg589KH4KLR091u2X4u8a0zuR8EFTxFWMTUnHthFluW0JlDIsL7Y8+ja61G92bsYgSdfwCxF9xsTjxBApnWzta/+cv0paYcM8t/ebIMAgAhPpUGRx3qGdgEAA41DP+E/y8gQAAbNU1qLnjPsSfdAKSzju7h00bAYDWN95Gyq8vQcR+QTDvabW11cLldMDWVgO4HJLQ086MirFR2RNF7dXZaRA2QPSwaQIU6CeegPbCz0QRVpgA7XVQRSeIXQ+3oZess8ssbABdRu+Kg3IM1i0FMH+5DAl33IgI7YFk2tHQiLa/PQb7nkrfIEA/3xu0+1vxYglcHirc/j6Cie/iW/N80pvDPSwXF8GVVXB1mMSeTTNmlLQ4qJKSesyHr/3WFrXhs0cKQ3IqmHlOLqaf2dvyigvklS/vxrCpyRgxMxUOm0sS/twZKZJsf/tssVCM2cutjVGDn7nsn8UYNSsNR/0yF98+sxN7t7XAE2BQRNE8WQfKa1SGP+7a8aBzwu7V+zDl1KFY/+4eRMVpkH/SEGgiVWipMaFiUxOmnj4M694uFwV6AhK6OA1qdrRh5b9244SbJkjCv/rVUtBrnomQoaETRd/W4qhfDu+hydBfAIDImLHPPkIlqs2G7Z/DXLFBqv76yUtEmZnvhRq062MwSWJS5CnkF+o+mICxBUD6wq1WoWJzXwkJCfJfBVBggtba2ioJV6jBeV/6wDbpew83Fl41DuMX9hTGdDQ2w/Tme4gcO7pbxHN/VTjcfYcz3mpxYF9pO8rXNaJyS/OAV/dDOTZvAIDbUPCvqLxVBP+GZsTKbipqO+TfanXvCh4BS1avKbTIhKGXL57HgYQLAPg6vjZrJwzWTneFlfdbenScAFi8B3l/KdV/BQAgCEAdCwUMUFpbuK2iV8HEX9leGU8ggPcxASy+rzAGQplb7tewrxPURild2yDA4EBW90M5Jn/tV0xDCais3d/+QncDJtxMHk8eMgapUbFS0f2+vgKf7d3lZgNoVWr8etxRmJ7aE9D3tKMjAJAdq8c31aU9El7PXnYmxU/uWINKYxuOyx4pYoze1WIKKNLjnmN5nzEhP3fkpB63G8+Dwo5fV5didvpQXDBqslsUUpkfggIv7toorhGMQAn7stoyqWgzAqnvV3a04bHCVdIORIYBrSPJNvAMRXjynfICSfvpHnFMxnCxhiSwUW5sxefCfGjEhKQ0ERL9e8EqvwCMsu8lw8ZjyfAJ8r+cG1pOMgnXR+pw79SFPZgEHMPP4jxua67HpOQMXDV+pju5d8+RpQNP71gDtjwxpqRk4ZrxM3vMpec1JluB1f+R8ck4e0Se3C/8nGW15Vi6t9jNBjhj+AQRy+wVLheM//oPouYfjcjRI2DbXYa2B/6BhFuvh3ZKXtBb21FbD9O7HyH+2itCBgDs1TUwPv8qEu66CXT+8RWDIEDQqR8c8CPMwCAA8CNM+k/pIwci+Rd7ti++hrV8j9i02ev3Ieni85F0cbd9W9v7H6GrbA/S777Np0Xajz2/BACclk6p4HuHo7kFbX9+REAAKvon/s9d0Izwr1je13OhwNOnDxdIhTuUoOL/givHQuVjYR7K9soYl80GWG2w19aDIofOdoOIH8pcBEmOuKhlIly8Ijg9OzJKLRTU9FEHBMaUY6Cw2ddP7UTaiDjkLcpGtF7rTibqitslwT/lrnykDDvA4iheUS9J+5LfTEZSTiwKvqiWir9U8/eLIZas3IctS/fijN9OEQYAg4lI+YZGnHx7viTvDIqp8TxOviMfMYk9e52VBJRzPXRSd0VFjvfJIrBKmTFGj2XPFmPmuSMwJC/RrxBj/wEAva8uNQHat3wES00BNHFpSJh6JqKyxgtoRmCMYJqvYNLDyj+TIiYtfaU5cz8EElghVTQDmPwzeWLi1NTUJB9PsUD+Py0DQ41QBSa990eWyJL7poAAkGfYinfLos/ldIrGhSppYKxI2bu9Z0MTdn1fj+YqU0igXihzQl2D2GQdMsfokTFaj7QR8UjMisH6d8tRtCz491D5DF8JdquhS9wAzjp2uJuQsXxjHSaMSERmSu9qHNuVytY0QK1VC9DC77i/6A8AIJT5+bHG8FlI5hABxfINTSBzpb+Czym2WWSOSUDmWD2Sh8ah02jD548Wyn9DiUD6K+/t2Y6vqnfLbqhdwcRwcnJvRxlW1z0rvbn7E15uowTt9R4tWCVAgV4bhURtlCT1tG2sMbXjpV0bsSh7lDA4mAy/unuzVPlJN79r8vxeVWJlvxTsZELOCjYr3DflHY3R+hT359L14Z3yQqRFxeCOyfP8tgqw5eHRwpVosJgCAgB0kmCybHc6AwIAnkwKAh5sefAOVvxf3tVd5fYFmvB1zsU/d65DlDoSl4+d7t6F0gJAUOH6CbMxMcm/YKpSofcHAHxZvRsf7Nkhrha3TzrGZxsHP5gtHM/uXCfJO1sweDwEVXxdY75PRsfxOaN64X+e14zX//b8Y6RNwjs6XnkTUQuOkXWVq7MThuf+jdhzz+zlNuTrPicLoOPN97sZA1E925RC+V4EGjMIAhzsDA5u398zMAgA9PeM/sz2N1AAgMPYIb28pJFbNm1B8wv/Rsd338vsakcMx5Cn/xHU7/uQXQr62m/ehs7v13R/ZEQEohYcDd1R03wegicTgCBAwn23QZ2WCvPSLxF71mlCkz+YYIVw2bM7pToYSjC5Oe3uyUge6juxC2UfsugwW6TyzzaHyFEj4OzogDozI2Trwn2lBnz2cGFIi92ciYlYfFs+tNG+kwQm2luX7kVVQSu6TDZkjk3A3F+NRl1xG7Z9VtWrl5vK8Ey8pa91WJwk9lUFLT0AAI754fWyXgBAKOOUOfRntxWbpMPRF4/CyFmp2Lu1BYVfVItgG1sHxszLwIyzcnuc60ACAMqxkkXTtvn9bv2MuFREJmSJDaA2dUSvW4KVTib/yh+rpP6q/7v3GqQnfEQOXQJ6310EAOggQJV/heKvuABwvy0tLbIRX+Pn0i0g1CD7YuvSnloboWzrj/5PcVKyXBz7GqHJHdqv9l5dJjtK1zSgaFmtKLYfbDDZ16dFIXtiovxljNJL8u8L9AvXBtBnhd1oxbaSFiyc0Z38kWjy0fJKTBufgtzs3i1UbH2JT48CHQDI2vH33ea+fooAAEGzpj0d2PFtLcrWNvQLrZ/JflpuHIbkJyFrfCKShsT6nNdwbQADAQCefeZkAFBg0V8oyazV6ZBE3Jtq7pkQExi4JX9uj0Tdc78ECx4rXC3V60BVdm5DWjor3BXG7rYEz/FsFXikYCVoxxns+EO1AfRMggMdWzAAwPO4AyXBPCe6izDOHznZPU39BQBwjjlH1FnIT87AzXlz/RJ2FDCC15rhPd7znAOdk6eAaiC2BQEAHdsnY2NFSFmsF8eNlgdQ1/rNML74qjgvxZ57lgADLFJQs6lz5VpELTwGcDoRf81l8iw3vfMhzJ98Ke0DCbffAM2wHBieeB5dWwtljaO//Xq0P/wk2GqQ+Id7pfWRDALzp1+7hZ11M6fDtms3tNOnIHXGVNQ++TziZk7H8P+9B5rkpIN9rA9uPzgDfZ6BQQCgz1M3uOGAJP/7p5WVZGeHCaq4WERERsrD21ZbB4p96caNhXqAKm3hXlUmve1PPo+uH9b32FQ3a7r8YPjrOyPVjNQ0Jsz88VClpyPhzhsQOdq3xVjIx+UCtn9dgx/eKAu5Stgfwn+k2rlMZjgNRminTYa9bA8iJ44PSvlXzsthc2L588UoW9sY9FSZyCy8aizIWggl2NO/5o1S+UEfPScdXzy2HSfdmidJkBKsDHPOTr9vCkjp9wUAcMyaN8t7AQAlq/cJgEI6P4Msg6+e2IGTbssT4MEzWmtM+OT+Ahx71VgMm3qg4uTvPAhkfPX4Dsy5aKSbMcCxhwIA6D4mFzrritG+9WPRwUg97gafDADSpklzZrBqT5qzr2AS2GGxoabBjFVb9mH0MD1mTEhBfMyBVhkCAOz3b29vdwMAKSkp0Ol04gCg2P+FCwD0tf+f9xuZICOOSu11So6mZjjqG0AmQNS82QJ4HWxQF6LgsyqQlXIwVG8m9mSUjJyZJhoYrPqqNaG1c/QHAMB54DXutDoQpVNj264WdJhtuOWiPLcmQM/vhhnl6xsFBGB1mqKL/uKnBADw2UdNkI0fVoTt6uE9PwRzc6enYtjkZFDTxZP9FOi+HCgAIJjVnGdCy2ru1eNnituFEp7JoT9KvDKWrAOyDxjBPpdjmCCzd53BSvit+cdIEruyvgKv794qIKX38XjP4aEGAMoNLXhixw/SIhAM5PB1vfsLAAiV0aAcgzKn1CrIidXjrknzERvZzY4LBnoo+wh1rgkAaGdOh2Xpl4g6bj50M7sLMdRm6vxuFWLP63aQMr70/+y9B3hc1dU1vKZr1Ht1kSwXWbZccDc2xhgwvdcQem/p9c3/fm++N196SAgEkkDonQQSMNVgjA02rrjKkiXbalbvbUbT/2dt+cojacodaWQwzH4ePZLmnnvuueeWOXvttdd+DublS2D5cANir74Uusx0AQys6zYi/t7b0Ld5mwhMU7uI1Zgo6qzPnSDpqFErlw1MrzdrgPt4uroRfdE5sG3dCfv+EsTdfgOcFdWwvL0Wcbdch8ysLFT+7BdIv+5KxC04zs4Y7fdGZP/IDIQ6AxEAINQZi7QfmIGxAAAY8W9/9kU0PfAQPDab5Pin3HYTUm67EdrYMJamC8d19FL7N0zJh2FqvrzwFTX/6AtWI/bGa/06waTIt//iD/IlM7QywEiHx/zQt3+3VzWVc9TCf8x9tfQ7/rZd+2A6ZRactQ3yO1AptqHnF0qpwmBjpnO8552jUs2ATnlvux0bnziIgtOzML4oSTQAuhqtWHXvdCTnxKCnzYZPnioT/YOZZ+VIugDz7ne+UYVzvjNTaNHdrX3Y++5RYQVc9LM5A9R+pgqwrfdnjNy+/2AxbD0OEY0js4ICYDRFmJFpAkwD4Lko27idLAOmbUxemg6dTou6kg5sf60Cq+4pFGBCsRMHABw7oscNR2eDVMAYanTYCQCQjs9zYVSe0X/+P9RaOvrw4dY6LJ+biZz0aBxt7BVF+Oio47RfCqUlJSWJs08wgX2mpaVJv0wLYN9swxQA6gGoZQCE6uQoY2dpuvN+NAtmH+KYBCkZVSJQqctIg37icWprqM8w79OtLx/GoS3NqsG7ocegxsWUUzOQvzhNNClGmtITLgDA7fZgV2krdh1sQ1aqGSsXZA261oPG7wYOb28Wls6sc8d/6QCAxr4n4fR0Icf8nVAvrc/2jPjT8f/06XJYOtWlag3tiNot44qSUXBapoCNCgg5tJ0w6XbthYEVWKjFMoTeHOqzoZYBoMYR/3vJNuxsqZV8/BunzsXSjOO6LmqdQ56v0g//VnPczY1VeKZsl+gJeEeUny77HNymhiav1ikNFwNAjYp/oJszXADAmqoSrKkulUOpASIOdjTjkQNbhHkxNKVA7TVWO9dKCoAmLgZdD/5NnG6yAJia2f7z3w5Mj358DmKuuxLOskOyTpPvZ68UgO6nXoD1vXXyOYM0plMXI+byC2H98GNZ4+mzsxBz9aWyzlHSBrgNTtcAAEC2Z/TF5wkA0Ldx08BxXM++goTTlyF+8YKwvEsinURmYCQzEAEARjJrkX1kBsYCACDNv+XRx5F8/bXQpSTDXl2D9udfhiE7G9m//3/QJfhXxeeCioJuaZPiA9JHlcvHGslcIDPndSQmqrH/3y9hXn0G6OyLw8vc57Xr0f3E8wJgBAMBWAJQExMDfhn5MjqM21+rRF+XA/MunTjICRzaXsnjZDkoNaYzaHHmfYXIPSV4JNpnf6Q+NzTB1dYu0X86QNBqQ3aCQhm3mug/+2OeP3NoGf2PTY0SUT1FZd/R58KuN6uFasu/U8bHYP7luZjIiPwxSnpvmw0fPtLfB6NqS6+bDEuHHZufPyT3zPk/moXD25rF+VeMx2A1AJpUIXjliFB5XU6P6BGwD0ZkOabP36hC6cf10o6ChPmL00XQkOW7KEjI49NYDu20W6aIM+dtJxwACHBDMVrPfH/m6JOyT5q+P6ND2G1x4OMdDWhstWLBjFShhA81agAQWCCTgMJ/jP7z+SYrgEAAj0UjSKBWaDDUqLEyJopFzrlguGNP2r/GZISroRGuljboJ4yTn1CNzzhp/tv/Vakq/WVo/wSYCs/IxqRFaT5BilDHw/ahAgDe97738dq77Xh1bYUwAG68YLKIAKYnR/kEAaiFYbM4wXQYMl8CVQMI9Vr6SlEIdV6abS/B7m4MCwDAsqwfP14mYEeoRqef7wtec4JTakAet9WKnnUbRBg3anrBsPS5UAGAQCVYQ3VSlUg8Kf73Fi4eVG5OrXPIOfRWlVcDAHg75d4AgNLPlx0AYOUD5suHYuECALzZE2oAAO/rOKYAwDERQPPKZdDnTYRt+y5YP1iPhO/cLZWI+tZtFKefgC2NTMyuR/6BuDtvkjWY7fO96PvwY8R/+05Y3/8ImthYmE8/dbh+0bHjmBbNgz47U9ICuI/oVz30GOx7i6UKVPw9t0KbEC+aT1wXxt12vfTV9dcnkX3+6ggAEMrNG2kb9hmIAABhn9KvR4dj4fy7LRY0P/AQkm+7CYas4/RulndpeeQxRC9agJilx+rneoD2eguMUToYzP3RQ/rfjKAmZpjRXm9FzowkGKK0YE48F010og1Reli77YhNNoGLMKfNLQAAF55xqSYpy8ZtivCbr6vp6bPBcaRSatn3PPeqvNQHUf09HvR9ugVdDz+uCgQIdMcw4kwKOJ1GLvToYM45f/yACJ2yL52ILS8dlpJ0ao1RwpV3FIBAQKjGvDnS5YyzZsLV3AJ3axt0WZnQTwzRAfIAu9ZUiwCfGmMeK6n1zBP+OtuXBQBg5J/OOZ10qvHTIfcV+ee1svQ58cGWOon4J8QakJ3WD7ylJvqmepPiTxBAYUh45/+Heu0VoUVWdwjF/In/sQ8u6ljxgi8eRoPIgiGNNBTju2nTc+WgwGQoxndB/qI0KS3JqH8gxXyf7zC7HZbtO2GvqkHsacuGlVMNFwCwZmMN8nJi0dltxynTU1Hb1Cv3wawpw0uKUbmMjJeqPa1SgSNnepLf8xopANDr3I3Gvmfg8LRBp4lDtvleWF1laLevhcvTA5N2HDKjbodOE4Nm26voce6imyCf97mrJSWG+2VG3Yp2+wewuvqjoCbdRCQZVqHJ9hI80n4CHO4GZJu/BbPueHlEtmWpRgKUagX3lOtHIJPpWkxF4feZWqMgbc9HH8M4cQKg00IXFz/sen+RAMBfij+TSgG+hPtCAQCUfjgvQ0sD+porbwDAO/dcAQB8pSQM7UdtVHosGAAs28dyeKFYuAAAb6FHMja8hQZ9jcf7OrI0IwUaE4z973211zjYXFOPpfMPDwsji4GIpJ//BMZZhZLf72ptR9wNV8O2ay96nnpRSi2Txs8yzX2bt8pnZMXQYWfwhqUA4++/HT0v/gt9H22EJj5e9uc7vvvJF4SZSjaA+eyVaP+/v5PvAtO8OYi9+Rvo27hZtAWoB9D/PVGN9v/zK9nXfM4qxN99iwAAji07MPnRB2Cekh/KJYy0jcxA2GYgAgCEbSq/Xh2NBQDA0n89n2xC0rVXDZtMZ2MTrPsPIG7V6bKNglGkRJOKWFfagegEozjzvR02AQAoPENnn1Z/sAPZBYnSjjRvRlcJBnBxT9ot6eAUw6JTyfJgjAT7o1KyP9uOXUItMy1eIEhy7E399LFBRibAhxvQ/fizAgKQJRB3K8sWGkU0jF9QwSjybifz4g+KEJi3UdipaHWOlJujUjZzSCkat+1flaqpw5w3RrEZQQrJWOu6phbQ6+AsPwLDjAK42zuhTU4UxkaoFkq1Ai56z/thkYhZfd3tiwQASL+n48/oPJ1/1kknA4DOfyDbfbBNor90/HeWtMJmd2HJrPSAj4EiLkhwwR+woOZeYMrFW7/ZG3KEvWBFFpbfPMV/lNXlgv3AQbjq6gUAM84KXmpKGe9InH8yYCYvTsPCqyYFZAMNmhO3G86OThG3sldWQ5+cCI3ZLCJZtN6NmxB/wTmDdgkXALC9uEVYHvsPtyN/XDwq67pRXd+L1UuHM55sPU6w2gG1Njg3cy6c4JfJNVIAoM76EDQaI7Ki7pLztbiK0Wz7J9JN3xQnv9b6J3HmHe5mAQH4eav9TXH87e56aDVRsm9932NwebqRFXU7nJ4O1Fv/BqM2BwmGFWCqQFrU1YjTHwOrvWZ2JM4/v9tOvWEycuelqor2DxzO7ZbvGGdLC5zNrdDz/azX9/8eYl8UAEBleIrxVXS3+6SSq3UOeTretHQ1zrG/PHYlBYB9BotuqxWmCxcAsK2pBk+W7ZTqBUMdaTXvwXABAN7jCKbNwHF5V3MIJALor/KBvKecdqkIwb4CiQCqmYexauPu7kHXQ3/vByGOpQ7Ef/suRJ02vJoDt0cqA4zVlYj0q2YGIgCAmlmKtBk0A2Ph/PMArs5O2MqPINqHej5TAWwlBxG3+kwZi0KdpGI7o0ZcGDOSzVxKUrpJ145LjYK124Gmw13i1Dce7hJaKXOs2TY63ghLpw3WbqcAAy6HC1yEOmwuoV77Mnd7Bzp+8Xs4DlfKZiLARI19ejEejwi/EFHm4jvq9GWIPmcVel97U0AD/TjftH/v4zKffPeaailLN1QQjFHA2JQo9PU4QnZsmB/PaJLayCGV/TUGveS3sUoBKW76nCy4u3sFZQ8GZviay1CE/7g/QY/F1+aHtghW+exybgkMkYJPmrq3RcUaJB9Zq9P2Mw98KNerPEzYmrFk2lu/3oOuJv90e18HY2TVu7ThSAbEiLxC+6djTsV+lv5TSvb56rOj2w6XyyMOIJ3/U6anYEZ+kk8xOO/9CTYQYKDzz2MpAoEEBvg/6f/+BAe9+2HKBSn2oRiBNlaFoAZEICMjSApv6fXQ6NUxU0bC2OF4Trt5qkT+A96DrF/f2CSOH59P5q/qEhPgbGyGaepkOOoboE9LhdZsFjHVrvc/ROyK5aJFoli4AADm/1ttLhH/i4sxCAPk6tV5mDZxeCoXWU58J/DdTMFGChb6A2JHCgB0OTah3fEBnO4OieSbdXnodHwKD/rL7GlgRJLxTGEFxOkXIsl4HBiptT4IozYDaaZrUdn734jRF8rfNKYHWFylSDVeiWbbK8gy3wWTdvD7vaWqR0rtqS3Nyn5ZGnTFbdMkTShUo2Bu97qPEb14IRw1NXB1diH+vNXQRg9PefuiAIBDXa14aP9mqQDwnaJlyDQPBqRDAQC8nexkk1mizKwj788UwGBoGUBvwTqOJ1AZQO8a9oGcUu+xrcyehGvzZ/sc1r62BjxWul1K5k2ITcT3i5bBrD9+7b0rHVAz4bK8GVg9bjDDJNB9opyzmvSGQGUAG609+P3eT9Bl75NSj4GqM3A8CmDAMQ8tA6j2GnsDACwH+aPZpwW8vqE+L6Nu73Kh+5mXQQFo48zpEuixvPuhpEQai/xXwoiAAKOe+UgHI5yBCAAwwon7Ou82VgCAvzmlgFHro/0pANEL539xU88X/NMvwVlzFO7ObqlzTypYwg/vH1CaHTY4lwu9/3lHaGgEASgWmPCj+6FLTwvpPJgTu+XlI1LazzPEQQ2pI0DyyS/46SwBSFQbGQ3rP5VIv8bthn7iBKHMjaZkIRW/1oZVAwAAIABJREFUmWev5nySx8Xg3B8UqY96qj6x/obFH9Zh03OHgo7Fu276+KJkqSTAlJETDQqEumBXpiMcAAD7Uhxx5uXzh464UrLP19R39TrE+S+clCTq2hW13ZiYFQudzjeaQmYBUwAINtD5J7uAgn8UB6TzT8CBx6WxKkAgEIAg4Du/2wsKZIZiQaP/xzqj8rNoeFAAMTnJb+UP72Mf/KQBG/5RFvR+U/Yh+4V6HXQIg5l1zz7oU1Ik0tu7dRuMublgepW9skqcfB0rKuRNBKnhBAK6P1wPQ2YGooqOsxfCBQAQTNu6vxnvba6V6375mbkozON1HX4W1OMgk4kgLoHNacszhqU6KXuNFABQ9nd7+lBj/S0MmmTY3XVIMV0qDr9i1ZZfwO2xIct8h9D5aQQAdJpYZEbdJgwAm6sKGVE3CShQ3/c4DJoUxOrnoNH2HDKjbkG07vh8hqJzooyB1/qMu6er0rMJdE+QWUcgIGbZEpjyfVeZCfV9Eg4NAIfbJc4uneMrJ83E6VnDx+YdOQ4UHeb5U2Duwf2bQKV8OpqM3l85qcjnq1mpPlDV3TGsnXcZQPY7OyULdxQsgEE7uOQsS+HRSeYYGZEPBAB4n0duXBK+V7RMHGdva7D24JHiz9Bk7R0mTKi04xvvH6Xbsb35qHzEPm4rWIBZyeoq4ii5+0atDncXLgLn1J8pAECM3ojvz1om5+dvHP7miO29ywD6aqf2GnsDAEN1BIK9E0/U9r71n6D72VekzKAuKwOxV1+GKGoI+HrheQ0qAgKcqCsUOY73DEQAgMj9EPIMNDc3S71vLsCVBToX5HQKuFhnPjB/6BCwNBh/M5LHBTyjdlzc8zNvh4F5/r2bt4KLV2PeRMStXAFtTLREp1off0oiV5n/87NBUaqQBz7KHSj6Z9+9D1HLl4BRv05SvbbsgDY+DgnfvxfGOUU+j8B8s84/PgJ3SxsSfvqdEVHlpWMP0FDeKQJdo6kL7k+wa9DgSfWvrYcuLVVU/l2NTfBY++BqbkXUkgWAwTBMSTqU6WWqxbt/2AcKMQYzOt1n3jsdrMU+FtZRb8Hbv90r6R8jMaaSTF6UDgqNjSQf2/uYzFVnDfRgTINQF+zKMcIFALA/RYiPz3wg59/ucEOr1YjiPwUAp+clQu/H8VfGqQAATC3o6uqSj8k6UNgG7e3tckwCAjT+788qdrTgg4cPqHa22U8glfOhx7Ht3A37jt0wTJ+KqFMXDReMGrJDqPcb738+szPOHF6Bwdc5u7q6Yd29VxadjAJHzz9F3qWG7KyBhSgBAWdDI4y5E/vTkYZYuACAof32Wp3otTqQnjxY1FJpRzCw6Ug3upv6RDAzLs03SDlSAOCo9QH0OvdAAx3MumnINt+DNvu76HCsE4ffoE1FhulmGU6j7eljqQCxSDVdKn8z7z9Klys6AdQSsLoOCm8gRj8bCYZT0dD3pGgJaDXRyI66DzH6mfLepsYJtU7UGlOzzv1+0UC1EbX7DX2Hd727FoZxOTBNniTsFCUveWh/ob5P1AIAjMTfMm0+piYMLqFJh/nVI/tQ0tGEG6acgvx43+lj/vL0/c3H/vZGPFayTcAAnUYrWgBn5OQPAgGUY6+vO4Ki5AxxoIc64+8fLcfrFcXiiNNIc2df+fH9ABwj//+uLMai9PHY0VwrIMDQ8nbeY/ROFSA4MSclS0APMhQY7f+sqRof11VgRVYe3q4uRZfD5hdQqO3tklKA7TarHILAxNyULJw7fhqyY+Lls2ZrDz6ur0BtbyfuLlw8cH4f1x/Bi4f2SJui5EzcOm0+DFotPqg9JDn5px6rwOCdmuGPLeA9Dp4TmQ1XTSqC1svZ5ex9VHtYyjNmR8fh/plLwei9t6m9xicDADCi5zSSCjDSaYvsN8oZiAAAo5zAr9vujP7T0adjT+efDj2dfQp08TMCAXT26RTwN2nBdBQYoVPqhLMNF/ZK1I6L0Yaf/xJd76yFISNdlP8Zmcr42Y+EsshSW5pROpxjcZ08Fis6H34MNtaLDQACkClAalj8t+4YufPvdQKkyZasr5fqAKTKhmLBSugN9MUShy+9DuP0KeI0EMSgg8MUCP4YZ4emPuw9xlDpz6MRKww2N0pZPkZkw2FcuDO1YlxR0qDyfmr6ri1ux9HiDmTk91POJ8xJ8ZvuEOqCXTl+OAEAOun8URx0f+f46e5Gof23d9qEKXH24hwsnR1YLI/9JiQkCLOA7woanX+CAHznEIRUPmPblpYWn4dnLvnaB/ej9kBoauuhpMjY9x2AnSUwF8yFoaD/efFnvN8+eaocpRvq1dwS0mba8kwpGalG7Z3tCaZS3M84fhzctj5odDrYjlQiavo0eY+qsdEAAMz7f+Hd/vrqQ41pIDddOBnzCgc7hEo7irASiKMgK99zSTm+KdwjBQDUnHu424SqP8FUD2qdZEzud+a8rc1mxT+P7EO6OQbLM3ORbIqW94yvO47VWahRYzt0BK7WNsQs952HzP5DfZ+oBQDYN0c3PjYBc1OyherfYO2WqP9pmblYlTN5kMPofa501OmY0tHm3zzn2wsWYnxMgt99uD+j4y8c2g2L0yHHnhCbII51XlwyKrrbsKG+AjW9nTJ/dFiHRvblGQLEaf3w6KEBEMB7bHSKr8mfJY68kpfOz9jfwrRxUkJwqP0zQH9xBhNuL1iAlKho/Hb3BgEA6Ch/e+apAiwMNbIcHivdBt4P/ozndW3+LCzLzB1o4p1C4L3f0Mg8nfu/lmwRNgId+ktzZ+AsH9dq6Dj678s8zEzKEPBhc1M1SjuaUZiUjtumLZDrH+wa3z19sc9z9gYAyGC4fspcLEwff6LJd+F+PQz0F2EBjNnURjr2MwMRACBya4Q0AwQAKACmOPNcjNPRV+i4/E2KLgEBJdLPHF46/VyoKO34v1K+q/2FV0CaYuq37pa81L7iEjQ/9Kj8zvrV/0XsaaeGNMYT2VhAgD892l8L3A8IYNv+ueSBhUr7D3YeodYNVxNJp1ItjefirDoKZ2WVOP5UsmU5G8PUfDgOHpLPRmrelQ2C9cHo+vk/nAWWOhsLq/y8FR/+5YA4G0ONtGuKQ7JUX6hAC4EARm0zpySoTg/gWOig09EjDZrRUJZE82WhLtiVPsIJAIzF9VD6JMOIAEBPT88AAMCUAEV8sLW1VZoSFOC7SAEEho6JgnJrH/J9ff2NP9R0E0dJmTj+fC5YBUCb6L9UaajOYChMhHBej9EAACz119hmxdQJgx0Xk1GHprY+OF1uTB4/3Knh+AmQWLvskicfk2IScVdfdrIAACMBfFjpZck3/GuddNitONLVDrvbiQZLDy7OLRxwgjwOB7rf+wD6zAzok5Ng2bUHrpZWJF51uaSn+LNQ3ydqAQBSzNtsFrT0WUDKP53SyfHJkgOfGe1fW8Nb0d/XmIOJwNH5Zy7/psYqNFt74fK4BQxIMJqE9n7ehGlIC6APoByT4oRrqktQ3tkqkXr2kR0ThxunnAJS+b2dUu9x+hIPJKjwcd0RrK0tR1ufVYAFAgUFCam4PG+mzEdld7ukMXD8ikne/LRTsCS9PxVFMbIcPqmvwKeNVQPzq+Ycd7fWC6jCe4fO/bTEVGECEIQgE+Hpg5/7BD14XF/nxeu6takGGxsqQeCA/3McsQajMDvITCCDYqgFusa+WAdMufjD3k9Qbxlc5lhNycdwvhvHsq8ICDCWsxvpe+gMRACAyD2hegbGIvff3dsrJf5S7rwFuoQEqaPa8fobiF1+qogWMT819S7fInsEFOgAkEmgRghM9YkyAmDtg3XdBljfWwcqu5rPXIGYKy6GxksoS+nPGwTQREcj4bt3SzSQtHl3rxWG/OMIfChjUNU2hLSApJxoXPDT2X4X1Zx7Z10D+tZ/KudJIRttUoJEN5n2MKjUoarBDW8Uai7s0m9ORtHZzK8e4QED7OYvDUFRWl9y3eQB8S1S89trLVKRoezTRhFeDGbsp+icHMy/NFeqNQSzhrLOAcCAmg8UQ2OlC18W6oJd6SOrIAHnfHcmGGX8sltKSoowiRSGAf8nqEg9AOb98/lPTk4WwLGpaXClDJ7bSEr/8ZqtuG2qRN1VG0sB6nTwOJzy/qLoHv8fZh5gyytHsOftGtVdq9UhUN2hyoajAQACHYKaAJQw8ZcCwmtWvbcNCelmJOZEixCgLztZAACKiq75zR7Vwn9qhCc77H3Y3lSDlKgYGHU6ibZ6G6vO9G7eAkd9I6JmFiKqsCCoOGWo7xO1AMBXyTlT+ehEmkVmYFQzEAEBRjV9kZ1DmIEIABDCZH3dm44FAOBq70DnmneQfMM3ZHqdTc2w7trTr/bv8aDr7fcRu+p0n7n/dP65+CdFmBFD5gQr+gNkGvBvbqPTQFMYCYHUytmOdMnOXz8IR/lgGqsI+PnJ4SctvvP3D8NeXCrCgKZ5s6VGeNydN0GXGly4a7T3lpq0ALXRX1dDEyi86KpvkHq4+nHZQUVsVI3fA8mDZT6sGmNlBgqfGc3BnWc1/Xm3YWRu6ytHsPfdfjElxRhxXHlnAcbN9F+DnPvW7m/Htn9VqBKWI3vhjDsLkDIxcMlFggoelwemWIPc+1o/zg/HGuqCXTm/QAv3UOdwrNszdYiUf0VfQGEdkRVAYIAMARrBPwICQy0UkUll35Gkm9i27xJBUEPBVOgnjpPn3xdQSMDprd/sAcEdtcaKDWOlfRFoDKMBAOqbLais9y242N5lx4SsGMzM9x+NZiUWVm6xWZxy7r5SH04WAGD3WzXynlFrwQA6RpEZ9e2PRMdLZNU755rHIaju6uiENi4Oro4OGCeMD3r4UN8nEQAg6JRGGkRmYEQzEAEARjRtkZ1GMAMRAGAEk/Z13WUsAAAqUTNaEbfqdJnWno8/gXFSrixaKGbV8/FGJFx0vs8pj4+PFwBAcQIUR5/pBUw7YHoCjW0UcICpCYHYAsx17/rz32Dbsh1RZ54O09xZcJQdguXddSKGp8+biMT//oHPXH4CBx2/+AOcFVUwnTIb8d+5S2jzJ9LoZGz4x0Gw3vRQI53+wp/MBhdvwYy1zfVZGdAm+S6HGGx/X9upwv727/aCLIBgFigPNti+ara7nG58/PhBHNrcHzn2FfUP1g9Bpsqdrfj06XKh7AcyNSXcWAatfFMjUifGwml3IX1yvN8IaM2+Nrzzu33Bhjhsu1oA4D/rq/D6R1UD+192xkRcsnKi/G/pc+If/y7DN8/LR3JCP7jGvO+HXz4gf8dGG/Djm4pE5d/nfdDRh/+sr5aycFefnRfwHAjyEQggmEfjc0xnX3m2/e3MMqAsuRaK8v9I001cjc3o++QzmObPgTY5SdJnfFmoYoRkf1zwk9lSutSXdf31SWEo0ZJ+/mMY584S5pLljXdgef+jfiXq9FTEXHUJPL1WdD/1wrBu/JUxHQ0AUFLRgbc/PYr46MH5vqlJUWhosWDZ3AzMmuJb9I0DJBOGzyNL38WnmX2yf+hU07lWaxToXH7T4HJpdKZfq9gvedyTj4m7qe1PTbuR6E/MuWA8Fl3tW6mfx6SYHGnWzBVnPvviIbRwAof2qmrYD1fA2dGB+HPP9ln2b+j4IwCAmisaaXOyzwDTE/gM0Sh66Ev/4ctwjhEQ4MtwFb76Y4gAAF/9axyWMxwL559if8z5p+AfjWKA9T/9H1GXj1m8SEpYpd5xC4yTfDsJCgCgiBHyN519RgcJANDRF4EkjUZ0CvibnwViADDXveOXf0Dc7TdKPVdF0Mtx6Ag6f/OgqOAHYgJY3nwXFAVL+O49YaHMj+Ti0TE9/FkzPnmmfFjuOiNMZ9w1PXg5PZcrqJp5KGPjYpi59sz/V2OKCJsLPWi1vymltqjCnWq6UhS8w2Ec00d/LUH9wU4sv3EK8pekDRPuozp4j3M3jNospBgvgE4zHNChRsDm5w7h0JbhNHTvcTKSyZSGGavIqPB9BtV72tBwsFOc/1yWfPPTbqwBAFbY+3hHPZ5ecwj3XT0dC2YcF207WNWJPz63H7ddOm3Q5+1dNjz8cgluv2waslJ9O62Hj3bj98/sExDBG1QIdD353BLc432tKtVnBKrrI6L+Hxs0gUH73gNwNbfAMHUyDNMm+zwdlplk5FqtBYsGC0Pq0ScQtXShOP/U7+A7yjCzENEXnSMCcExPsry9Vt5jpnlzpDRV1yP/QMxlF0KXlY6+T7dKetNQGw0A0GdzweF0C8BDYxUIKv/rdVoYDTo4nC4BifxZd0tfvwZAsgk6vcZnKcBQx+cLAKAg2jNlnyPDHItbCxaEPcuovbYXa369F9Yg4KD3PARjfPQ47Pi0oRJUu79o4vRh6vpk1JEBwBeHLikB2hh12ikRAEDtU/nFtKtvseLtT2rwzfPzEWUMz/ffF3Mm4T8qgbwuex9cHg/2tzXI71pLF6xOh7Bjrpk0C43WHvy76gAKEtKENVPd0yEaERQ/vDS38EsJBERAgPDfK5EeB89ABACI3BGqZiDcAAAp5h2vviYRCl1if5SZn/V++hk6Xn0duuREcf4N48epGt9oG3l6LdKFiykI6zYi7uZvDHOAFXDAHwhAGrBlzXuIu+0GaGICR9kdnfXQxyRDo/ed4z3a8+H+FAnc8uLhYY6pGpp7OI7v3Ufxh3WgA0Rhu2DmXQLL4W5Bs+1lKatFbeZEw0pE6fxHyIL1PXQ7mQCk3etNgxdVrBPe49wFNyhe1QyDNgNGbSaiddN9HoJpATv/U4Vdb1YHPMdgIABTOeh8t1b1iMObOdW3oNxYAwA8yYZWK371xB5ccNp4Ue5X7Ok3y7FhZwMWzkzDXVcUDIjeH6rpwsbPG3HzRVMClj2m8/+HZ/dj1pSkAVZBqNctUPv60g688/t9IKNCrRWtzsHia/0LrwXqh6whd2cXdKnJ/RUzLNb+FACvagCscb/2oWIc3ee/XOHQY0xdloEVt00LqP5PFkDU4vkCAPS+tgau2jrE33ubX/CO5UsVAECfN1hUzPv4oTrY/kqLVtX34M8vHQCfM51OiznTkvGNc/MDloEkm4agWketBYnZZqRMGM4kCXV8vgCAD46WI94YhXV1h8Fcde8652rvm0DtKED57gP7VXdFnZALfjIL6fn+WWNN1h5RfqcQ2pKMCcPK11H5v+3ZF2GanA/zvDkwZKnTsogAAKov0xfS8LV1lThwpAM/uKEI5iHfVV/IgMb4oEqk3uZyiSAhn819bQ0o6WgW4Esp20jHns9xXnwyEgxRUmHijOx8cfwJlO1sqcO3Zy7F5sYq7GipxbdmHK+EQTHNP+3bhHmpOdLnaE2+B7q7Q670ROYo03U0xsGgaAQAGO0ViewfbAYiAECwGYpsR7idf04po/81t90jJf5S77sLCZdeKGyAL8RY8u75V+GsPoqoFadKXWxG1XwZnfz2X/xB6LXe6QB0AOByQ2MyBnX+6cg6e1qg0Rngcbvh7uuCMWUiXNZOuHrboY9Lg9thhdveB505Di5rN4xJ2bC3VkMfnwGPyw5nTytMqXlwdrP8mUc+92X+2AB0ROdeNAGMtFNsbiwtlLrnHAvz/nNPOa6b0OFYD5urCkZtNvrcFYjRF8HmOgq3x4pE45lwutvh8nQh3uC/zFWo58da3qz5HWeYj1bbv5FqulpYCAEdQUYg1tbhsxcPBwQBWF2A5ziREX4vI/X58NZmxCQaMWVZBnpabEibFOfTATwRAECf3YUHntuP5HjTgKPf0W3HU2+WIynOiN0H2/DTW2YhI6X/uf1gax0SY42DWAG+5stqc+EPz+5D0eTwAwC9bTa8+8f9AqCoNdWlMf10yMh7z1MvQJuWJs8/037MK5cNcsIZ1X7r13vQ1dRPP1VjvpzWofspAIBh5nR0/emvMC1b7PfdxX1PNADw74+qsHhW+gAjhKBSd68DU4ZUCBh6XhQDdLv7MZShApoE25jmRDFOtTZ0Llv7LBIBpIL+G5X9qSuX5BaCn/9u70Y43W4UJKahqqcd9xYuxlvVB/F5S53UTGf5t4Vp4/FG1QGwljwjjmfm5OOyvJmDWASfv1GF7f+qVDtEBKv4QMbC5sZqUVc/PWvSQEk1ln3k96ijqQm20jKwEkDsiuXQp6epPnY4AYBXjuzFutp+/ZyICKDqSxCwIVOyahp7cd/VhQHB1fAcLTy9sGoCyxmatHq5Z9ttVrByAaPzs5IzJSq/rvYQ6ORT4Z/PG4GtGIMROdHxcn+/f7QcV+TNlDKCLB35TPnnUgbytoIFAyAAn0saS01yvZNu7gcMtzXVYEtzDe6fsRQ7m2vxTs1BnJE9CfPTxg3s+2HtIXmmvj9rGWL0gyuOuFvb4bZaoEtKAgx6Sa8iq8ptsYIBI6ZXOesbpbpG36atAsJqdFpozGYRgKZ+EpxO0ePQMZXS4+n/OzlJnH1nbb208bDMLRluXd0CHHv6+qBhme1oM1I9GhiYimn0XQ0lPFcq0svXdQYiAMDX9cqHcN5hBwDcbnS9/yHMMwvRs+kztD76uAjmJd98PRIuuRB9+4oRVVQIfZr6BUwIpzOsqeNwJTp+/huh0FKwL/6+2+Rl7s8GgQA5WYhauQzsI/7Om1TnzPcc/BiGpBx4HDY4uptgypgCR2sVdNHJ0CdkwnLkMxhT8mBrLIMuJglaYzRcvW0wZRXC0VYNfVw6nJY2ODsbYR5XBGNq4Fxqf9oAmVPjRfQuPn1swBdGtNc/VorDW/rrtgezoSJs3c7t6LCvg1k3hbAJE0Xg9HQgybAabfb3kGK6GD3OHSBTwKSdAJenEw5PC6K0k6DXJkADA2L1pwQ7rM/tBBXa7Wuh1cTA7bHA4WmF29ODbPO3/aYh0DnZ8tJh7Hs/MNXbV6k5zhWp6N3NfaIBwGjxzNU5PnUATgQAwEl58b0jKDnSgZ/cPAsxZj0+3dWI+haLRP9/+/Q+XLM6D6edkgnWd3/u7UM499RxAghQ7X3Tnib868NKMDUgKd6Eq87KxdLZGSCwQABgRn6SRLPWbKxBr9WJvOxYSR/ISQ+uUeHrgoV6r7EP5v2f+/0i0V0YsTmd6Nv4GWx79iP26kuhyx4edQ3VweJYFlyRi1Mu7tdd8GdDAQBjUSHM557pt/2JBgCoDeGdPkIAqbSyE4uLArzbPUDpxgYpB5hTmDgsIj6S6g5DAQA6/6yzXpScCTrWLx/eizunL5RSaM19vfjrga24Zdo8iTyuqSpBlN6AM3Mmo6KrTajEd01fOOAwsKza2qPluHfG4kFORKgshfj0KKnSEpcaNez67W1rgNvjkTEzd5leYBJ/HwN1+kpKYd1XjPhzzoIupR9YpDOi1kK9PwNpiXgDAN+YPFvACl/W0tGHF945jD3l7fK+IDvkxgunCLhIa++245k15QI00iZkxuCeK6cjM9WM4sPteOatQ2hoscJo0GLJrHRcf/5k+du7X+43e0oSbjjWL9NTXn7/CDbuapR3VkqCCXdfWSCAlL9t+ePixPn+5weVWDwrDfsPtWPLvmbERRuE7ZSWHIW//bMUR5ssyEiJwt1XFCAvp18HhGyu/Yfb5TxJ4+c79JylOThvWb8w44Ej7aKHcvmqifhkV6P0azJocf7y8dKGqTR8V5ZXdw1MIbVVlPex2ut7Itsxev9WdSmMWr048Ye6WnFqxkRE6fWScnP1pFlIjorG+zVl4P3BPHzS9cu7WkXf4vSsPJj1Bimx+EjxFlwwoUAAgIMdzWizW8WZZ1rYHQULZF8CA1aXQyL5rJBBbYy5KdnyOcfB5xIeSJ9DBTPZ5oVDu/GdolMHlYV01tT2s7l6eqBNShIn3VXXAN34HNj37Jd1Ilme7pZWGOfNgaP8iFR7cuw7AI9WC2PhNPmMbbQJ/SWVWR5W+ds0twiO8gpx8t3NLdDlZMFxqAK6tGS4O7oAvR7aKBOSEhMRd8psVToeJ/IaR4711ZiBCADw1biOY3oW4QYA6Ozz5ao5JuBH6r9l81Y0//kRWPfsEzZA1i/+j6hpj7VJCb8HHoGjohLu9k4w7BR93lmIu+36gDnwVPvv/MNfhAnAkn+S8x+E9n/8XDzoLv7gWNSebIBWRGXPgK3xIIzJE2BIyERX8VpE586HtWYPoifOh9tlg9vSCVdfN9y2bujjM4VBoNHq4OioQ0z+kqDpBHROD6yrE1Vqb3r05CXpWHnHtICq8yO9DqEosQcTYSMt3+6uQ49zJxyeNrg9vUg0rJK/PR4bel37YNTkQKsxwe6uRbb5W2jsewYm3QT0OncjWjcTNneNUPlj9XOg08TC5bHI//6s27kDNlcNdJpoWFzFiNMvQZxhITwe5hcOX6izH1uvE+8/WAxS0QNZoHrf1CfoarKKYGL29MRhLABeRzoYoZpaEUCl389LWvH4vw8K9XR8Rgz+/lopLloxAePSY/DQywdgs7vwvW/ORFuXDe98ehQ3XtCf/06WQGOrFfddM10WyrtKW/HsW4dwz9XTMSEzVha1zA2/4YLJUhO+qc2Kv792EC63RwQEo6NCK1PIe5sVHVhhQk2aCcfoj4kR6pyS/eNu6wAMOsDhFGbQUBsJYOOPVu/d99AUAMf+EiT88H6/+iOqAAAPsPGpMpSsr1c9Ff7GunVfszhludmxIPPjrY01OH1+JqZO9J3a0u81AXUlHSAzo7fDjpgkk1wrxUYLAPiqJ05V/SsnzRQnnwDAi4f24LaC+eLQ/3n/ZhS397MN2I61zQkWbGHt8/oKcTqoI+AdRRzJGP09mw3WHvQ5HUgwRUn9+N2tdeIUsVb6wJw0NUulHOve/cKkM58yR/W1Y0MyZt76zV5V5U3Z3t9YObdPHNwhzhdtQdo4YQF4j1UZ2KtrK7B8bgYyU6Ox62ArHnvtIE6bl4lvnDNJ3g2P/rMEc6elSBv+/9pHlVhclC458E/8pww3XzxF3kl1zRa8u+mopJYQnHzwhWJceVYeTp2djt4+p7Sl43fvVdPxwruHYY6gv+nxAAAgAElEQVTS49JjgqbcLzPFLCAV30++tnG8isDpqXMycP35TGHR4sk3ykT8lM76BcvHw2pz4i8vl4huy/evnynjfHNDNT7d3YhvXzsD2WnRqKjtxl9eKRH9EwIVFFrV67U4e3G2vFepkfHGx1X4cGudvHMJPtAeebVEfvMcToR12W1ot1vQ2meVaD3nj6BZTU+HRNhLO5vR53TiuslzkBMzOGXl7eqDSIkyDwhU8nmiEQxQHPo2mwWHutpw09Th4DzbE+iic/9Q8WbMT83B0oyJ8lzubqnD4owJeKxkmzj0txcsQKvNKuPivUbQ4Omyz2HW6WV7eWerpAAIaObDeJ++XlmM+2csGdTGebQWrupaWQPyfc7UKpZINs0ugr20DKZTZkGYN929YNlNd0cnDHkT4SgtF7aAAgK7O7uhy0iF83AlNLEx0GWkwXmkChpG9DUaaGNjJe1UPz4HjqoaGCZNlCpUhmlT5DvFY7UgffwEmKeEL+3xRNw/kWOcHDMQAQBOjuv0hY0y3M4/T4TK/ua5s6E7VsbLexHT/sLLMGRlIfGaK07IOdu27BD6pPmM5bC884FQeelARF94DuJuvCYgCMDyX33rP0H8fbePWvCP9H97axUM8RnCCDDnFI3Z+bOe/Ud/KxGFdC6sz/thEbIKwqf2rwy8n/a8VxxZNUaBvKKzc/wK31lcpXC620BWQJQu71hufiri9IvEOXd7bJIK0G8aROtmwOI6AIMmFVZ3ORIMS9Ht2CmCfgQNACcMmgw4PW3Qa5LFyY8zLBkW3feAFMVtAjBkRt2KPlcFWu1vIM10pbAOfBnzf9c+dACMSvszfzW/W6p6UF/aKQ5QfFqUTxG0UMugKWMIFQBQdACuODNXIvvrt9fj9kunQafTCBvgpfeP4Ec3FqGprU8i+1ysM1r2m6f24qYLpwxEfxXa/5xpKThzUbbPFACqxz/6aim+c92MgYWvmvuGDuP+D2qx+YXAqRfeffG+X3H7NExelO73flN1bDbyeIQeSiCA1E5tynCF+5EAAMEU4RURQNOieTDNnwuWIu349Z+Ephp7y3XQ52QLoGn7fE9/Oc8J44Re2vXQY4i58mKfQAVPp2pXqwh2hqKh4A8AcLo8+GBLrdw3dHQuPG28OHFe8gg+p7n2QAfcTjdiU6JEsNQ7DWAkzjXTbZh2w+tOejod0mWZx4GaXa11eK+mDN+ayXeEHY+XbMPdhYuQGhUjYAApzOeOnzogFsZo5Ds1ZfjmlDnY29qAHS1Hcd+MJQMMgJGM0V/VBwIM79YchNXpRILRJNHNSfHH7zFS/h01R0Us19nQJFoUGr16AE0RQ+V1V2tD3yN0zn67e4NQvn0ZmRS+aNZKW+X9kJYUJelG/J/pR4x2n798HJLiTAP3DIVEH32134k+ZXrqoJz4p94ox9Gm3kG58nTSGfX/79vnCADgdLpx9dmTkJ4cBa32uMoqnWx/25T3IFkGCqNlb3kb/v6vg/je9TMH3lek6u871C7HZ/T+l0/swZKitEFaJzyOTquR8/QGWBVn39exRgMAKPn0VT0dfFViT2u9pLiQDv9ZU40I4p2VM1mc+g5bnzjM3tH36UnpeL1iv5SdXHKs6gT7IX1+U0MVvl20FDU9nZI+w3x9slUWpY8faDuwvnO78XDxZmEDxBpMAhTNTc0WSj+F+XiPEGjY1nxUcvbptJd1tuD88dOwLDMXLX29ktO/etwUSRkgMDcxNlFy/g+0N+KscVPAtAOmGEyKSx5g8ijPcbfdhnjj4KDSfyoPwOZ2CivBlzlKy6DPnSjC1F+URbQAvqiZ/+ofNwIAfPWv8ajOMNwAgKuzE7Xf+TGi581B0nXX9OdGHTOqF3e89gaSrr0SGoN/lehRnVCgnT0eWN79ED1PPKcaBAjfWDyS4w+PW/QAoFFP3xzJGLi4Z44qqXTzLp0YUGhsJP0zIrvxiTIc/KRB1e6h5mGTDWB1lUoU3qwrGHYMbqdegE4TA4vzgCxMGL1j+gCghRtWeDwuxOhnoMOxATrEIlY/F/GGJT7H22L7t2gAMA2hw/ER0k3XwuoqQ4Jhhc/KAGodgIIVWVh+85RB80/Hx2F3o/lwt1BjJ8we7lCeKACAkbcHXyxGfIwBZpNehPvmFvRTjEnn/tWTezBveqrkPi+ZnS4ROW+lf+/JJBPgyrPzsGhmmk8AgPs98koJvnVtoUSMVdkxuvimZ8tVO6xMs1h6XT5mnuUfbFJ1bK9GpHu6GhrF+TYUFogWgLeNhLERTANAVRnArAzE3XgtTIvnw2Ozo/N3D8G2c7eUKkz63//CUCFAlg9d92iJqlKd3ucXSASw2+LA9NxEAY0Y9TTotUiIDZzTyjSY0g31iM8wI29eKgiWDTgSNhc+ePgAWDFDrfEZosL+lvYaPFu+SwCAu6cvEmqxt/M6NSFV/me+crzBhB/PWSH5wnRWStqbYdLpxNFgtPHh/Zslp/myvBn4d0WxOOX3FC6WIVm7HXjrV3vQdrQ/+qnGAmkA0OE53NUmec60FNPxNBky6no3bYGrvR2GceMQPX+umsNJGzr/m54rR9kn6vUUuF+oQKKvAZESv35HvVDq2zptwyqD1DT04vX1VSir7ITV7sLEzBhJEWAqwNb9zXhvcy1qm3olGj+/MBXfOHeSMI/IOvE2Ak90rvleIWPpjY+rsbe8HV29dmQkm3HN6kmSfsB70982pjH972O7hWWgAAB8X5EZcP81hT4BgD6bU/Zp7RwMipDdRBYMj+urD1/HCgQAWJwOvFlVIvdtg6Ub546fBrNeL5/RseU9zug9QS6K4DFdpd1ulW1Mf/nnkX24Y/pCVHX3K+OT3UL7e8k2LM/Mlfv/XxX7RQuD+fmKESR4YO+nmJ+WI8AXU1Syo+MEUFhTXYqJcUmSpkKlfYJWdO7ptM9LzRaHvryzBbta62XcHAeddub205lPiYpBpjm2P5qv18tYeTyCd4pgnwICEDjIjI7FOeOmSj8E6xKNZumXz+hNU+chIzoWa6pKZV8yEQiKUL+jprdTWAyKqKD3fcPnisLPusx0aONUfh+pfvJCaxgBAUKbr0hrdTMQAQDUzdPXtlW4AYCejzagd/MW9G7ZBntlteT9J19/rZQCZAWA7vUbkPHTH4wpAMCIiaj+63SyYB8UjgoTCJCYmIjo6GgpW9baqj6y8lW50UKh/jMqd/a3Z2D8LP+1wcM5LxT402rM6HZ8JikAGo0eHo8TDk8j0k3X+z0U9QAsrhIRG+xzHRHnP1D6QOmGBhErC2S+on4EZ0i/nrw0HQaTDnqKNA4pB3iiAACOnToAm3Y3Ii0xSqJdBANozG996o0yWUyPk/zcAqHuV9b14LdP75XFuq9cb38igEwT+HBbndBlSRsPZhR8Kv6gX3SRgJMao/O/5Bv5mHl29rCSj0P354KWkVfWWmfd9UBGAIDRIkPBVOgnjh+m6DyS6+UdtVZzbqNt03ykG+89uF9K8IVq/gAAqpevWpiNxGN53XR46Ox56wL4OhY1SwiiGcw6uU7RiccdD7Xgmne/44qScPa3ZgwTFAz1PNW2Z+m/N3+1Bx11/dVl1BjvzfN/VIScGUkDzan4T/VzKpYzgjs9MV2itYqRfmyvPgrbwXIY83MRNX04GOrv2GQnbXn5SEilKZW+RgsAKI7vJadPwKwpyfK8/+mFYr/CoMzPJ5Wf78GhNHgyjkj7p0O9s6RF2Eg/uGFm0DQislP+vb4KpRXD1fWHblOceW8AwB8DgLn8ZBvQfvH4biydnY7LV+X6vAysnMK0gfuvPQ4ihAoAuDz9LDOdRivON8EqUuNJxacDrwjoKc491fEV+j2d5H+Ubsed0xehw2bFf6oOCDBG+jwBgBlJ6dK3oqY/9CTooBMUuzZ/9vF7EkBbn0Vy+lmeb2NDhehAML2G7emgU9jP25jm8nz5LtxesBDRev0A04Z6EnwPs38CAO/WlOGSiYXQa/u/H7jfI8WfCTBxZ8FClHY0C4iRZDJDr9HiCPUAUrNxeuYkHOxqFraOTqsVcIGaAVnR/SkWJ4NFQICT4SqdXGOMAAAn1/U6oaMNt/PPXH+qphpyskT93rpzF1off1pSAuQLLCEe4x59ENEL54/Jebrq6tH9+HOw790Pj9MlxyCyG3Pt5TCftfL4op0gwNtr0f3E8/2aABesRuyN18p2KsNqE+MDpgYog09OTpbFa7gBgLS0NLhcLrS1+Y+AxcTEgD+dnZ0CQqjZJ1yTHir1f9ryTJx269SwsxBCOR+7uwEGbZpfcT/2xVSANvtbMGnHSXqBPw0A5bhq82pX3lGAqcsHVxhorujGoc+ahP4/Y1X2MMeFOg6736oJ5RSlrT+acaCOSFNlKbfzl43DVWcPFpvkIpgL97MW50juLo2L57+8cgCM4N16yVQU5CYMotoqAAABhDsvn4b0ZDMq67rxytoKXH123oCAVqAx0Xkhg2XXmhrVOf+hOP/KsUlzZSSNESIuMrnI5uKSxjzTCbGJ8hnV4fPikpEaFe0z35mAGKPWoVhCphkX/WzOIOc3lP1DacuUkw8fPTAi55/H8QcArN1Si2VzMgacMUZ7a5ssWL30eFlJX+NkBP3o3jak5fUv0OlwKjYSAGC0Dmsoc8m2dosT7/1pv6TyhGJLrsvHrHOOl75lqkFFTzvSo2IxOT4FRp1uULSS36k96zfCNCkX0OpgzPVf2tF7HAQZNz9/KCSdB+/9RzufpOUz5/5HNxVJFH7dtjq89UkNmGPP9widYObHX3VWHuJiDBKd/+s/S7FyfhZMRp2ASCsXZAmbZE9ZG/75QYVE+Blt//OLxVg2NxOXrJwg+iOK8b3z8ntHcO6ycXJM5uwTVODfF66Y4Hcb33kKq+mmi46DmhTsIwD6wxuLRMeExhSAj3c04L/vmCPVU15Ze0RKo37zvHwRTtXrBiO5vvpQAICrV08aAFDJALD2ueQcfYGjdI6ZunK4q1Wc5PPGT0Vxe5M48MyfP9LVJrnupMNXdreLk3zX9EXiVP+jdIeI8dEIBhA8IP3+sdLtcs9F6/TY0FCJ7xctE2DA2+ig07wp9IRiqVmhtCXgUNHdjuunzIV3+50ttfL+TIuKEaFAvmvp6H9Ud1gYAjQq9x/t6ZQoPlkLFA6ck5KNVTn5A8MgSEbwguk6Qyn+oTx7X/a2EQDgy36FTr7xRQCAk++anbARhxsA8Dlwj0ci/73bdiDxsov7FzDBEkRDnQGPB8zXZ/1rw5RJUqaFSq5Suu+YGWcUiHiWVklJIAjw1vvofvIFAQGiTl0Ew5R8EWqJv+NGVTn/ZAHodLqwAwBqTt9sNiMuLm4AAFCzTzjahKrETof0/B/PQmLWyJTfwzHmUPpgaoHT0xm0JCD7VBsFnL4yC6fdPHVQlN/W44RWrwHBFEUI0HucoSqMK/sGKzXmay6Yk/qn54txx+XThuXmU73/98/uk3xcRvIUY8SODv1ne5uE2ktmAFMHuJimyjVzwls6bdiwsz9F5LS5GRLBi1JR47q33Y5PniqTXHW1RpbJqTdMQcFpmSHl/LNUFVXemXeqGBe46+sO4/WKYkxJSJVoFqNKhzpbpKb8iqy8YcrnI9EAYEnM835QhOzC8OtzeJ8Mx/bR30pDpv17z70/AKC6oVcEIJlvTcefDs89VxVg0jGVdF/Xj2yOzgYLWmt6JYJOEcBpyzMGREpHAgAQSLvwp7OQlBOj9pYZVbuRjJEHzJufilX3TB9WmpX3HJ07AkykNw81Z2sbdDExqnKVCU58+uwhlG8KjfbvfcyhAIDNXYtOxwZhUrFii8PTDIM2HU43n1E3EgwrRXRVMb4TmO6z/3AH8nJiRU2fgADV7hcVpYnDTGCR9w/z8pkywoojrCKy71AbHn+9DF29DuluaPUQVgh48d0jqG3uZ19Q5O/i0yeA+iOPvX4Q+8rbRFSQFUgUtX2nyy0ipL628f5VRADZH3VOqFVAgEIxpgGQ1UIAgJ/zfUdggBoG73xagw+21KGzxy7O+7SJCZJKsL242WcfigYAU6x4LFZG2XmgRcZOu/j0iVJJQNEvoJAdI/cU1MuKjheBPEb+97U3SAk+lrekiCXz3ZmiwlJ7/6zYJ+8t0u7/WrJVoup58cmS68+yeNMSUzE+JlGi+5nmODxb/rnQ8wkIeL8HnyjdLhF2RtMVY8SeTjxz82lU2WdqDdNm+DdZCnToCQpsaaoWQNWsM+DCiQXye09bPXocduTGJSJabxTK/tASfaN6OH3sTLamyWSSwIrFYoGTQtVhsCiW89NoYGWpPx9mNBphMBjQ26suVSgCAoThokS6GJiBCAAQuRn8zkA4AQC3xYLON95C3KqVw+oTM/efIEDc2avC7/xTlX37Llg/WI/4u26GNvkYvdLjAZX8ux97Bs6q/kiqaeEp/Wr+0ccWWKxP+9SLsKx5T7abV5+BuFuvH5bfq0wgX/Tx8fGg882/+WXCHzIAEhIS5HOtVitfLl1dXZIiwC8dtu3r65OIfmxsrETuCRy4WQibcnYaDRwOh3xRsD+9Xi/t+Zs//HJhP+yb7biNffB/Gvdhf8oxCAwo20mj5hce9/fui8ckc6C9vR1JSUnDxunvpin+sA6bnjukOiqrRun8ZH1E1QIAWQUJOOe7MwflOdMJOrK1GemT49F0qAu581MHKaGfSADgSzP/HoA56uv/XgpLp3qaOvPHz7izAKTUD02lCHZudLz4jCjlo/g/68avrS0XkSvWhKdatWKMdrF29Q9mLR+kKt10uEtU1h19/cwjteZLI0LtvsHa8bxKP26QSLC34B+ZEpQgcTvVpVXwOIGeYzr+zPWmMYKrtswjnwHtkIgp+xipc00NgEkLT0xpWY6d6T9ln4bmZPsTBg12LdVuZ2oFBWCHMhMINpJJrraChjcAQOe/zf7msfQpN5hi1e3cBpenV8RVY/QzYdL2l72LWPhngFF8lq1cmT1JwKHyrhasys5Hk7UXj5XyOniktF6rzYJFaeOlBB/F8hh5pym5/kwV8GV8C1AngMwBagVQoZ+2vfmo6FIQSFAo+fJ8ut0i4ne4u00AiCUZE0Tkj8ekSCS1NXxVhQj/zKjrkWsurn06OjpAh5zG31w3cQ3GbfytrKG4DuPf3M51kt1ul/9pXHPxvcp9uBbjdho/4xqLaz+24ZqLASK24Wfsn8fk/zRlf37O/XgM/kQAAHXXNNJK3QxEAAB18/S1bBVOAMD6+W5U33I3KKySeOWlSLnlBhjGUYRLA0d9A9qefBZp3/uWlDIKp7m7utH9+LOIvfEaqd061CiM1f3Ec7C+/5Fsirv9BqH8K+bu7kHHr/4Iw6TcgTQAf+Ojk8+XOJ176SsuTl78fNnzS6a7u1te8HSolS8LfqagwwQElHZ88fNvOuF01tlG6TclJUW+fPiFpVD7uY3H5jG5D7cTcKADz2Mq+xAEIEjBMRF1VgALpgrweGzLMfFz9sd27Md7nP7On+r17z6wTzWNmJUHVn9nBkwx6hWr1d4bdBJaq3sHlbWKijUI00CONySnXm2/obRTCwD4o9PSiTi4sQE6ilgtThuICrqcbnz011KQVh6qjYQBEOoxxqI9o/5bXz6MQ1uaVTspHAev95n3TkfKxJGLOFEwSjHWi/+sqRpn50zBxbmFw24jLnIZvWJUy7vmdGeDFW/9Zg/ogIVidAhZpSNj8uBSW6H04asto8Cbnz+Msk2Ng+aTxyMbpa6kHQc+Gn0ZwNGO09f+I3WuxxJM8TXOkabpjElKVADwjMAYBTHX/VW9+KP3O6vXuR/dzi3IjLoNnY6PRV/F7q5HlG6yCLD2uQ4j1XSFMAMiNjYzoCj9G7X6oDR4tiX9flZylkTXvYX5/I2OIMCuljrJ5+f7jWJ/C9PHY0ZSxon4Kh3RpHENwPdtQ3kXGso60XCwU0R1+T71Zhxy3cZ1mrK+omNOZ5vRe67DFIeejjr/Vpx/Oun8n2sqhT3gHXQhUMB9+Jv9eAdauEbj+oq/ue7jdv7Nfvg312/cj/3TuP7jdloEBBjR7RDZyccMRACAyG3hcwbC6fx7XG5Ytm5D9IJ5sO7ZJ85+76ebEb1oIaIKp4mCccKlFyHpuqvDfjVY5s++vwRxt/kXd4NXpJ8pAon/8+MB1VeyB+zFJYj9xpXDhL2GDtbbMRfn41gKAL9M6Fx7o8HKy5wveRrb8KXPL4CWlpaBFz//5xeUtwM+FADgFxC305Rt7ItfYM3N/U6i9+f8wiF4oHzhsH9+wbC90heBBLZjv/zce5zcV/liUuaAatIsHVazV50y91iUH2QUs/LzFux5q0bow/6iWYwqpubGSkSYP6QF+4o0jvZmbK0+Vlu7ux/V92f+AICOestAZNZo1iE+vZ+ZMtIIKPc92QAARRBxx+uVklcdivHarrhtGszxviuKsCKEBlr0OPdIuchU42WiAzHUWH6KOgBMB6izdEvUn6WsQrGR5oTzGBTHZAk73gOjNg/QUN6JDf8oA+8vb+Mzcea9haD2QKgMkxPN5CHLiMKKodhYvHMCHX8kug/sj6kfvN65pwwHrEM5X6UtWSc7/l2Jfe/VDnon8p236KpJmLk6B+21vcJQYbqRGvN+Z1EbpbHvKYnySxlWjRYudw902jgYNZnoc1eKYKpJG1j3Qc1xQ2nT227DgXX1qNrdilV3T0dSzsmRZhbKOY6kLRkDLGFJVgBZAFTsZ4m8CyYUBAUPRnK8L2If6uMQgBtqvlIOucbieodrH65rFMdbWa/JM6nTiTPPzxQWpwIAKOso5Vjsg23p4CsAALcxuKIwC7ydfaUfpX8eQ9mf+/B4BAWUNV4EAPgi7qiv5jEjAMBX87qO+qzCCQAMG4zHA8fRWrS/+josm7cgbvWZSL7hOlX5i6GeGKP/LMkVe8M1AXf1WKzo/P3DcBw6crw8lssF247dMBYVqsr5p+gfX+aMptMYReeLW6HkM+LuK9eLXz6MsvNLgb+VaL9CGyOQQPTY28ln/0wtIANASSmgo062ANtxHOyLaQXcTgCAxuPT4eex2I5t6OgT/VbYA8rf3kAB91XGqbAKBibUA2z7ZwV2ralWfXlmnJmNpd+cHBbHm7oDJR/XY+frVYMi/moHQ8dgXFGy5IdnTU8Mj6MFoHp3K959YH/QYfgDAOj82q1OUA8gLi1qIAVgNM4k66lf8JNZSM8Pb0Q56EmG2MDW68TBDQ1yT/X1qHNKlEPQsVl4ZR5mnp0zLJdaaVPf9zf0OD+HXpOENNPVcHts6HHuQrb5Hp8jpXr15y21kgc7KzkzxLPpbz7SiDD3JQiw8s4Cv2CGmgExGrbt1SM+WRRTTs3AshsmD6ShhAoADBWvCzYeloN1trRCGx0tPxSA9RAE7eyEPi04TX8kZRU5JjJBzv3eTMQkh17XW94z6+vlmTzlIpZqDXyWI2V9sFe+k1bcPg2TF6UHPY6/UZApUbmzBZuePTQsZYZA4Bl3FWB8UbL0rxasVI51IgUqg91Lynaeb1eTFYe3NIu+QWdjf971yQZ6qj3fk60dn3dnQyNMUyfLc66NjYP9SAWiZkwfdirunh5Q4FIXHw/boSMwTsqDRhe8Mgw7ooDoO7/bi5bKnkH98pkisCapYCe5RUCAk/wCfkmGHwEAviQX4ss2jLABAKRIHShF6+NPwdHQiLgzVyLx8kugU8T2xvjEWSvbVdeAxJ9+N6gTb993AB3/+zsk/tf3YJw7K+SRKdF6Ot+MwDOqrzj2CiVf0QZQnH3+T5CAjnlPT4+wBhThGAX9JfpMMIDbiU5zO42ggJKPpuT/03lXaGUEIGgKnUzZh/8rGgA8Nvuls68g0fyfRtYCj8sxeo9TASKUCaIYG6P/3nnEgSYvnMJ/XPAxJ7yh7LigY8gXzmsHOo9MTSg6Owc5M5MG5d2H1K8H+PTZclATIZilTYrD+T+cBVOsulQItakF/o573o+K+hf+XzLjvdZa1StgTtknDarvJ+/TYBT7jLuCR/tqrQ8KJTnBsBxt9vdg1Kaj3b4O2eb7fAo8soZ2h61P8mxlkel0IEpvEB9wQ30FyBK4NJeVIfx7hcy7fvt3e0FHciQWnWDEspumIHdeStAShkr/nNOOeit2vVGFw1ubh5VL9I4Ce7NgQgUACldlY/lNKinepNu+/R5ili2F22qV7wJnUzP0SUmSIqaNiYa9qgbG8TlwNDaJZozWPFj4bjRzSfrvitumInNKgirnmo4lwbytr1aIKKFaJsFoUnV4/ajFMHlxGhZdk4+YpONlEIPdO2Rj8Z1MULanpW9Yc2+mh7IxVADgi3aqyYKydDrQVtMj7/76gx3i8PkqB/pFjzXY9fo6bKczbystg7OpCTFLF8NtscK6ew+MU6dAr6wFNRp4HE7Q+dfFx0l6qMfugKOxEab8SWDJS2dLGwzZmdAcy9X3NXcHP2H53bJBbBc+S0uvy5dUl2DA3clwPSIAwMlwlb78Y4wAAF/+a/SFjDBcAEDv5q2o+8FPYZ5dRIUUWLZul5d39u9/KV8EYVf8d7nkOEq/ZABY3vkACT+4T5T8A5m7vQMdv/wj4u+9Ffq80Ci+X8hFAoQB4J0CcKLHQRrx27/dG1JuM6Ozcy9ktYfRjXa0pcuCHZ0L/fzF6VKGLzXveApHsP24nSJ1b/16D9prg9cBpzDZGXcXSK6/GlNbXvBkAAC4YKfzcWhzkwimhRrtV86RuesLLs8FKyqQQh3MbO5qdDo+hUGTim7nVthcVYgzLEFm1K0+d2XerINAndOOx0q2i8N/74zFoorNLM3XKvYjwxwr6tv+jI7Z2gf3o/ZAR7DhBdwemxolbJVxM5OErk/gSKGrcj45h+1He1G9uw2Htjb51eQgEEfF+cypCYOON5Ic+9ABgPcRu+p0KQGrZXqUTgdj3gTYSsqEsRU9/xS4KZB1tA6ujg5EL144aIyhPF++JpMOQcbkOFr99VYAACAASURBVBSuykF2QQKi4g0Dz5/k9XY50FLdI0KcR7a3DEs/YWWG1d+ZGZQtVLGjRco/qhXX8zVWAjMTZicjf0k60ifFIzrBAL1XtQzeV5b2/lznsk8b0Fje5dMR5jkXnpGFxdfmDwM2QxWpHI1Tzfmt3NmKrS8fkSg9tVnI1pl9/nhVgGuo7I+hDCtFqX/oXPMZSkkw4fJVE6XaQLiLEY3qof+S7qzmWtL5t2zZhqjpBbDu3S9rQetulg/0wDxnNmzlh6BLSQb1lmxHKhA9dw48Dgdc7e1g+qghMx3uPhtcHZ3Qsx2ZkrNm+pwRf+9Yauiw3K6a74Yv6VQPG1YEBDhZrtSXd5wRAODLe22+sJGFy/knzavh579E6p23wVQwVc6n8/U3Ya+slLz/7D/9FsYJ4VMHdlZUo+NXDyD64vMQff7ZAgJQA6Djt3+GNjFBIvvM8fdnBAC6Hn4c8ffffrwc4Bd2FYIfmAsWAgCM+CtpB8H3Cl8Lt9ONDU+UhaR0TYflgp/Mlnr0ozGqwa97VL1o1WiOxX3pdM0+dxxIlVYjWsj83w8fKVG18F9wRS5OuVgd4EQxvC0vUgyvacSnNP+yXOQvSpNr4O1IjLjDEHbkAo3Oae2BdolS+ovaqe1ypFFS9l9t+SUc7ibEGRYhyXA2DNrUgIeluvXDxZvR1NcratqM9l80sZ++ylJcVP+/p3BRQIVrRpLXPnRgxCwAtfMSrB0rT5Ap4es5HInGBGm1pNcSNAtqbjc6/rMGcWec3l/DfupkKbXqsdvgbOrXP6GT4GxuEedfYzQhZsnCwWCxB9jyyhHsebu/gsuJtEBzJ+OgcBd/WPHF5hIAoHqPOm2UsToPXhemXBWcnumTPRJqmUo+d+f/qAg5M45V1VE7cA+w+61qbPtX5bB3I++hM+6eHhRUGS0AwKHWN1vwqyf34tQ56bjizDzotBpU1ffg8dcPor3bjh/f1F/CLxzW3evAr57cg4K8RNx4weSgXdY09OKB5/bjvOXjcPbiE6ubEHRw3g1UXksCAD0frhcRZmdjk4B7FIWmRc2ZBXv5YYD0fo0GhswMOOrqhfHjttrg7u2GISdHQEJ7RQUMmZlw9fYiet5cn0OtO9CBd/6wb9D7dTRpPyHNxwluHAEATvCEfwUPFwEAvoIXdbSnFC4AgIJ/tpKDSLzmChkSaZ49n2xC4mUXS9k/WszypaMdbv+ay+FA15/+ir5NW6GhcN4P74dpwVywCkDH//4ejvLD0MbHIeG7d/fT+33A+9yXIELsdVeEn5kQlrMc3El6evog2v5Qav4YHHJYl3TiNj5RprosG6M8i6+eNKrof6jVBrwHnZBhxoS5KcicEi/RAGuXA80V3aISTHqvLwqp9/6MxuWekoq5F01AKpXlfbAYmL/+/oPFqC8NHulVm5M/GjG8QPcBHQPmQ6flxYkzyN+cF86TAnTojLqgi3I6bdQqYKSTc9hW2wuX3Q1eK+ZCc45722wjovX7Gj8dkOzpiUI7J6g0EqNiuVGbI6kA3c4daLa9BC3MSDNdiRj97GFddtitePLgTtwwZa6U2/pXxX6cO36qlPtjne2XDu/Bd2aeitRj5bV8jYn0//WPlUqe8hdhQ6PAZC9saawWZsOyzFxE6fQjcloJkF30X7NFq+JEGe8pCteFKg45mvFNXZ6BU6+fMux5sFdUoWfDJ9AYDBLR5HdeVME0ORTfA+/8fl/Y7v1Qx++P6eHdT6gAAPclkDjvkuBaCN7HCXbNKNpZsCI0jQ2+e5oOdWPtw8U+2S6+NFbau2z438d2Y8W8TFyy8jj4umVfMx59tQT3X1OIBTMCA4KhXoevWvuxuJajmSN+73zyVDlKNxyvXhKdZMS53y/q/67+CloEBPgKXtQTeEoRAOAETvbJcqhwAQCWbTvklKMXzpffPR9/AuOkXIn6O1vbYDtQGjYAwN3Rifaf/T/JIY255HxAq0HUimUiLGgvLkXH/3sAHosFGr0O0Redi+jLL4I2tr8OLqM1rBTQ+683Ef+tO4SOFjH1M6CIY21/LbBSO52Pc78/UwTNRmpUqWapwabD/VUP1BqjS4uunoSk7Gi/4IOUAmrsk3xf0tEDVRLgcZPHx4gYGHOyvamFoUT/cwoTcXYAKjHntmJ7Cz578bBqkEXtnJyM7XgP8VoyjSTQtVRzbqwC0ND3OGJ0s+H0tMLmPoo00zfQYf8AGVE3DeuCJf5eryyWqH+M3oj1dUcQazBiTkoWHivdjgZLN34wa7kAAoGMQMi7f9wPpnKcSGOaxPIbpyB/SdpAFLjJ2oN2mxUZ0XFo67NgUnzyiAAAnodEcO8qGBASHOtz44Kfz0Wo1QBGMi7ed9QFWXhVnk8aMbUMNHo97NU1MGRlQqPVHRe19QD7P6jF5hcOq2IEjWR8/vbhNVl+89SgGgIjAQAIHq66txC5FFVTmc4VLHofUiqJ10kH0lsIBQDY+HkDXl9XhZ/eMgsZKSMDFsN5/ca6Lz7/lT0dmBCbiExzaE7yWF3LkZ7zUB0LPrMsAcsUu6+yRUCAr/LVHdtziwAAYzu/J2Xv4QIA6ORTuMWQnQW3xSLCTwmXXSz5nswJ0ybES17YaIy0/d7/vI2Yi85D95PPI/qyC2HIH56Ha9+9D50PPCKMABqBAF1ONgyTJ8FRdkjGmfhf34c+b8JohiP7shRSq30Nehw7kRZ1NeL0gbUHRn3AL0kHjHzvXlONve8d9RlJVxvt9nc6XPBTSX3vu0dVn7Evp0ftzjwfUncPrKtF46Fuv4t3JYeVeax02AlQDFUg9nfMQBEvnu/m5w+pEhJUe04nazvOMZ2DwlVZiEkaXfqI9xw09D2JJONZUgGAP6xlTiZAmulan2XLdjTXwqzXS/3ro72deK2iGK19vWi09uL8CdMGUgKCzfNoWCzB+va1ncJ3XAyTDuttbTarnIdZ168jQE2D0dDW+bxlTUsQhk3SuBhhl8QkGqGGRTKS8zoRYAodCQJOs84dF7BqiautHa6eHnH+mf7mrW7OZ3nLS4ex7/3QSheOZE7k+02rwdwLx0tqkZq855EAAMpxErPMyClMQvrkeETF6ZHMsqoGLUzR+mHzNZZOoz/hyuRxMbjgv2bDHHe8HOhQBgAzNirruvHUm+W45PSJOGX6caX4lo4+vPDOYewpb5fLMXtKEm64cAoqa7vx55cOSG152mVnTMS5p47DH58vRklFB7RaDb59bSHGZ8bgP+urEWPW49pz+lMQmWbwzJpy7D7YnxoyITMG91w5XUCHo429ePWDCswrTMXp8/rZEGz/6toKbC9uht3hRlK8CecszcFZi3Og12nQ0W3Hmo3VsPa5sGR2Ov7x7zL5LC87FrdfNg056b5LILK86eyULHTa+5AdHReQvTT0XhzLaxnyfe8jJahodY7oXYxFid+QxzfCHSx9Tny0rV7upcWz0pAcP/y7LwIAjHByI7shAgBEboJBMxAu59+yYxdMk3KhS+7PEWQ6QM2td4vDzwi7afIkpNx9u4ABPs3lEqVYidL7U+PxeCRq3/P8q4g6bSm0KUmIvepSv2r/7rZ2aW/9cIM4/LKAMZlgPnMFYq64CNpjYx3tLVHZ+9+wuaug1UQjO+o+xOh9C9aM9jjcv7+c2S6km65DguG0cHQ56j5I+d7y8hHJ8R4qfqU2z9PXIEKl0lKoiiJnFEsbrbG00OHPmrDn3aM+lbXZPxcapEDz/NVYen6c0BM5Tl82WrV/NWP4MrdRxM8Kz8wWB2MsFnJMA7C7G+Dy9MDmrkWO+dtwe3qh16RAqxkeyedS/82qA9hYXwmL0wGXxy20+QsnTseq7PyAVQCGzjUptGv/XBySgOZIrhefOQJN5vjh91mDtUcW/063S6KAcQbTqACAQONjxPjsb88YFQPIV/9jCabwnmPuPIVAg0W5Jdd53ccicJZ80zeleoG3ERzc9moF9q2tHVMmAEGY026eKjofwcasjG+kAECw+zF33v/P3neAx1VdWy9NL+q9WMVF7r1jm2J6hwABAgkJhABJSAIJ5CV5yZ/kJS+VJLyEkoSShBZa6GCqKbbBNrhJLrIky+q9t+kz/7e2GHk0mjtzRxoZbLS/zx9o5t5zzj3n3Dt3r7322uk47euzh7VGJpI2vuXhypBsEAoonvGtuSP0TvwAwLolWejqdWLL7hZcfe50nLI8Rxxqv1U19OHOR/fh82dMxdpFmRiwu/HAc+Vyn3/z8jk4WNODPz26D1edPQ3rV+TIaQQE/vp0GVYvzERSvAG//1cp6MgRIGC6AR34e546gCWz0nDikiz5+z8bq7F6QSY6exz4y+P7pR1/GkJHjwO/+1cplsxKFXBCp9Pg7Y+a8MRrVbjgpAJp4xf37QaPm5JlxZcvmIGZBUlobBvEnY/tw7S8BNx02exRr1F8llX3dUn6EllLyzOmCBCo1iZyLdWOwX8cS5y+9Js9w7+943nPiLbviTre4/HhqTcP49SVuchMMeFwQx8yU80CJAXbJAgwUatwfLc7CQAc3+sb9dXFAgBgtL/tT3ch5aorYPhYTZ8vR/bSfRj8cAfMSxbBsnTxkFp/CPMN2tDz+7/AsXOPOObxX7w8JAjgOlSN7p/9ZjiqTwc+5Rc/gm5Kbvjr9vlEcZa/iGEBhqhn78gJrY5HRGV8ogGAcQxxYk/1Ac0VPVKOh5UCAi245riagUQblZywmr8+iHI1WQ5jLVXH61VDT/wsAgB0UvnyVrwmC1kzE1VXRlCzh5SO6XV9ALu3Cgm65TBrZ6HD+Tw8vj5kGr+o2Cxz5g/1diLdZEGGyQq9RgHIjDAwijpu+ke5gGWxNjqv1KpgxY1QUWCCF1tb61Da2SyO/8VFcyW1Idp7LZpxr/3SDFF8j7VNBJjCZ8jJX5uFGasyVTnS8hu3pxS2vfugS09H4rlnjbpMphkd+qANm/5VMSHaBUxLOvXG2aOYHpHme6IAgGD6PZkQLE9IFlcswWFeH1NBCAIEWzgAgBoAZ56QJ068w+nB7V9egATLEaDsH89XoL51ALddswDmjysvfLivHY+/VoWffG2xHHv3kwfEwf/uF+fDoNegqd2Gd3c04fMUF9TGyXd3PLQXC4tTBACwOTwi8keRwfNOnIKUBOMI55yO/C/+vlsACeoQvL61Aa9uacCPr1+E1KShCDAZC/94vhz7qrplHCajVtpMTjAIMOG3x16twqG63hHj93/HFCaLTg+bxwWjRgeDVivPgSnWJPk8kqldS4oFE6TzeQFzkgE9zYNgFY3gqjdM7xvociCtILpUBI6z7F2W/jsoQ07MNOP8Hy5EQvpIAJcChNShoqCgvmCKcvDp4wtnOinFCvm+Sm2PQGOpQt7v2qSRFVR4jKupWcA/xeBWpIn9+Hu704NNu1pwxqqh91kyUQgKhEpNmQQAVE7q5GEjZmASAJjcECNmIBYAAEv/1X/jFsnHT/7855D21a9A73fKvd4hZz5MjR1PYzO6fvIreNo7YFy5FEm3fUtKQ414AHd1o+eP94jaPwX+Bp55SZSkLeeegYTrvwQoMQuO0nqTRtztevezCwB8PM8uuwcfPVuN0ldHRr3U1mv3L1codd9wSxmrUoPh+qAwX/XOdux6oRaddQNR7Sw1ZYmOdwCAzj7puWRokD6clh8vJe0+CXN529Hleh19rm3wwoZ43VIBALRxo19G6TjTtHEqFO9VXIy/lBZzxEPVbVfRxKhDyCphPn7+glRF57W8px17O1uwJD1XShj6X/rJdnnpV3vQWR/dnlYzzokCANg3BT0/eLQSlVvbxh1hH0t+O8dALQCNyQT73v0wzp2t6AQQ+PnwqcOoeL8lovComnnlMWMBVv1tR6Jzqx1D8HGh8u/VlI4bS39jBQDolNc2D+B3/yzBwuJUXHfxzGEWAJ37baUjBTsZgZ8+JQHf/sJcAQDIAvi/x/bjxktnYdHMVLzwbi3mTU+RY2RfOjy446FSLJgxBADQqPT/zNs1KK/ugc3pQWE2I/fFKMqNh5+dcNU5QwAA2QQNrYP4wbULR0R/Wc7w3R3N+H83LJaUAI6VFggA8JjSyq6QAAAZAI0DvcJm2NPRhJWZ+djUXI0cS7wADKsy86XE6Ya6g1ianhdSI0DtWrI0ZWKmCfX7uuH1eDF1Wbo4+3TWCX5SfLZhXxemLsuA0+6GRhcnzLjBLqeAl2TP8DOCDpYkwwhAM7D0Xzjg39PVLaUF9QX5ku7kbGiENilRnHsPU0M9HjjKK2BZewLcDU3Q5+Wg7613EH/yifD09kJjNkl1AmdNHXTpaYjT6+Qd19s/CE2CFT6nS8oUuru6oU1MECBAm5qKOPjgbu+EPjcbA+9vhXHWTGisVjBlyFAwRTEQxrWsqu9DSqIByQlGOFwemAyhgeZJAGAsT4zJcyYBgMk9MGIGxgsA8IHY/+5mxK89AbaSUnTc908MbH4fiRedh+TLLoHzUBUSzjlTHpCKxjrMmz6AfdNWxF9zBXT5ISJGTBHo7hXaP3+tBl96DX0PPipNWj9/EeKv+NwnCgL4AYA0w/nodm2Ey9uBOGhFXTzbdC00cVb0urag0/ky4nVLkGG8Ej540O/eiU7nK9DFJQsdmTbg3os2x2NCUabxu0zTVbBo5wxrDaQbP49E/QkY9OxDh+N5eOEUcbMu16vw+uzQxaWIunmifq20wTroLfaHYPccgg9e6ONSkW68TL7nOFrtj6DXvUXOjYNe0hjyzLeG/U55PYGmg93Y+NeyEXRntbXbQ6n7hrttc2azRvc8VeX6YnH78yVo+1PVon+gxpQiFMHnMhL71r1laKvqQ3y6ERlFCSLmxdxq5sTzhYpGbQWlcn5sgyCM3/wK/V73UN4qjWX5WFfdb/Rv26r7RNU/0Hhuf4c9osPiryzAlyw69By3zqiRlzzm7yeydn2I/GA1cxerYwY9B+DzOeDydaHbuRFObwNM2qlINZwn9yj3vzYuEenGz43qsrK3Q5TzZySloyghBRatHomG8esScH5ZHnHXC3VSlWIsteN5TxWvyZSa6sERsOALIYMhx5KANvuAUICT/eKFzIfe1YF37zsIc7IBmdMSkJxtHpHTr9Fqhu6vIPE3XoNj0A2fxyfMHzq6jM6zznxvqx3rb5gV8xSA4OsShs6GsTF0/FU+ll5cMKZIZO+rbwhwTeabdc3qiNVk6ATtf6sJdMDt/a6otzeZRGn5Viy+oABTl6ePOU2GlRT4fKZ2CXP604rikV6YcCSnXxsHg1UXkpFDB8zj9ICaKZx7Pk8ooNpc0Svq64EpAFFfYBQnjAcAYDcflLSCEX9S6NcuzpKe6Xy3dtpx2zXzYTGFBicZlaXz7fX5cMWZ07CrrEO0APwxjlAAQOBl2R0eSSvgvUTnPRgAIAOAGgLBpQn/81Y1Siq65HOzUYe7ntgvueJqAYDAMRzobkVpZwvyrUnocAyJgXbYB0GRwES9EWdMKY5iJUYf2nSwR0qEUrj10PY25C9IQVfDIAwmHdxuLzIK41G5rQ0peRapsME0uqQcizw3cmYly2+gDz6pTsP7RIDNj+3wR+1SapO25urpmH9GXkjQkwAAU1GZlkpnnfeobccuGPLz4OnphaEwH56BQRHxtB8ohybeAlb30GVkDJUj1cRJyijLGBIEYBqpu6NDShM66xsEIDAtmI+BLR+IDojGYpZ0VJ/DKcCA124fKnWYkw1HxSHoszPhtTtgmqusg0UgpqF1AGSdUBOCczXtY2ApeJYnQYBxbdHP5MmTAMBnctmVL3q8AMCollkerOIQ2u68C31vbETa9V9B5vdvjfhiNKodjwee1nZos0nHDCE5TBDg5dfR98AjcuonDQIQAOhyvg6Lbq7k5zOS2Op4TCKMSfqToYkzotO5QcaaajhHRMd4fJvjceLFEoHMM98CRiYbbH+ESTsDmcar4PZ1iuPO73tcm0ZoDbCtRvtd8PoGoYtLQorhbPnX5/pA+mad8wLLTzHoLkWT/T6YtdNF9Iz5z2zT6W0SJ3/As1va5ndm7UwZF4GJAst/o8P5nOJ3kW4lRujef5gRupE17Fla66TrZirSvemcvvTrPfLCEMkYLTj3tgVCMTxaxuj/y78vCVmCKngMaqj/R2vcn+V+XN421Nt+L+BXsv4UAdlSDecP63Vwz/e5tyHf8iMB7gKN1QBYDpDOP/P/e1121A/0yiG9Tjv6XU58ddZyeYkeqxG4aTvcL4BA88Ee9LU7RoEvdPYZDSObJmtGojjWiVmmkHXeg8dh97jxTmMVGgd75TpOzZ0+1qF+as8jGNHVMIC6PZ3ijAogEVSKknOYmGFCzpxkUbMfa9oJy9C6W9oQZ7VAo9cJzTgaI4jIPOamAz1oLOsWh8fW6xRWg9/47BBRxRQDsouTkDc/GVkzkiKW6IxmHDxWq9VCr9fD6XTCYDDA5XLB4zkCIkbb3tE6PhoAoKltEL96sASrF2SAkXa+Urg9Pjz4XDl2l3fi1qvnobggEfuruvF/j+3DuiUsF1gwIj0g8LrIArjr8QMozI3H508vEnq/3/wpAGQEsK/uPgee2ViDy8+YigSrXqjd9z5VhvXLc0BNAn8KwEWnFIiuAP/+7T9LEG/WC8uAeeAULPzr0wdlTCcszBxOM2C0+OYr5g6/IpEBQJAgHIAReB19LgfIDGoY6MX63Gl4v6UWc5MzUNLZjAWp2ciPT1YrKzHcLPd2za5OEQYlIEzAy2jRQmfSwRTPsqNecfZrdrUjc2qCAIi0pEwzmip6kDcvGY37euSzlCkW9DTZMOOEobQcMgPeuucACALMOz1X9DqUtGJc9Q1wt3fAvGgBbKX7pD0fGTsJCSCl3zhjOhyVh4TFQ/o+P3dWVcNYPA2e3n4YZ8/E4LYPYV44X5gEXpsDns5O6KfkgW1Dp4N5/jyJ8uuyMuQZQFDBtmuPgASegQFhqeqzsmAvK4M+L09SCIbZsQo3St+gCx3dDmEC+IGAlISRjFieOgkAHK0nzfHTzyQAcPys5bivJObOf8CInNW1Qq/SZaRLTlW05jpYie7f3InEb3wVxhVLQp8eDgTw+QT1DU4lYEMsB9bjeo8/BzBocpGgWzGqfUYMGQk3a2eoGnqoFAA62rWD/4s46FBk/QUG3LvRaL9XHBACADSb5yAabH+W2uQEABj1b7D9Afq4DIlOWnTzRjgkwVoDFDSjY6OBRfrwW93gb+HytiDP8j10skKBe/eI9AQ6PO3OZ4Ql4PK2ynykGM5Com6dAAd+43UpfadmYvgyUPZOs4gE+ut3R6Lrs1wa632riZAxCkbhv8CcZ89gF5wdjM77oIvPgD4ldA6yq6cJOmsq4nTqo7nR1nWfdWI2TvrqzDFH6tTM8eQx6magw/kCrNqFMGmL0OZ4Uu6rdOOlwnppst8Lt68HhZafhWyMufPFiWlIMx1R197SUoPHD5VgTnIGrpu1XMCBT6tV9Xai22kX+u+8lMwxaxiovT6PrRfwuqG1KoMi/mPYpqO9Csb0aWGPV9v30TjOa7OLE0GLMxiG9GXMplG5w0djLOPtIyUlRZx/nU4njr/RaITX64Xb7RZAgMbnOP/WaDTyj8eT8UPjOfzHY/kZj+X3bINt8jyCCrE2pTSGYA0AOsV0wP2WlmQcptH39Dvx6wdLxKG+7PQinLQ0G/sOdeGxDVVoaBsCoLPTzKBzTtE+fyzCzwKIN+tw7UUzhz8/VN83LALIcwkq3HDJLNz7dJmkHTCiS6HAK8+aijWLsvDR/vZhEUAev2pBhkT0AysRUGSwKCceV5w1FXOmJg8zBggU+PvwaxZQA+DVLfWIt+hHMQhCzT8dfT7XelwOfNhWL2tHTQDqBLBcKEuephotqjQCYr2+odrj7+9Hz9aAAsFn3DxXALLj0VjRoba5H3qdFrsOdmDNwkxJFwm2SRDgeFz9ibumSQBg4ub2mGt5vACAo6wcHff/E2k3XAdj8fQRkXoKsDA1IPnyS6KeF5/dgZ4/3g3Hth3QJCYg6XvfhGHxgtDtBKYDUBPg/LNERND2+kZ4e/oQf/VlIVMDGNk2aWYI7T1Rt1ZEwBj9HvSUQq8hHTAO2jizKIaTGqyPS0e/e4co/ds8FeI483O/KWkAsEJAXJwGhZafS9SREftk/cnDAIA4/IN/gFFbIAAAjQ53l/M1ceBJz9fGJSHNeCGS9adKybJgrQH2QQsEABpsd8LhqRUAoN3xlET0R1ocdHGJkorA625zPIVBz35RRI+LI/AxEzmmG+D1ORS/C7z+SIvMaP7Gvx4QRzicEj7biUagav0Ns0FGQaD53A442g7B53bBmDkN7r526BKz4PM44bH1wecaBJ0PQ1oh4nQG+LxeeO38uwCuribZx7qETMSFcOiqtrfhzbsPqKJrq6X+R5q7ye8nZgYIgnW73oTb2wm9JhMZxqtUVfBgMsWrdeV4sfYATsgswJXTF064Qz3eGaDw34dtDViekSdpABQyjJn5vHB21Mg9RuUvZ2cd9MlU0dcAPo/cczprMjx2agz4hC5ra9gLS/4SQKvDQMV7MOXOg9aaBo3OAEdbFYwZ06IC5mJ2LSobIgOg5/mX4OkYiggyemhZvgQaS+jyayqb/UQOi2fk0mAQx57OOhkBdOgdDgfMZvMwGEBnnp/xe4IEdOrpMJI94AcIApkEBAD6+vqQkDCU/tfd3R3T61P6nQglAhjTjo/zxnZ1NCIOcShOSsPB7napfKLTaCRtaFrC2FlOx/m0xfzyWJGClR1WzE3HW9ubcPqqXBGdDLRJACDm035cNzgJABzXyxvdxY0LAPD50P3Ef+QliGWQrOvWIO3G64bU/uPi0P3M85IbmXbjV6Mb1MdRfdvrb0vOlae5Vcr1Jf/ou9AXD9XUHWUeD/r+8RgGX3x16CuNRkAA68XnKuoCtDv+I2W/rLrF6HK+KvR4h6cOVt0C9Lq3QxtngdPbIk4y4EUcI69mFgAAIABJREFUzBIht3sOw+Prkf8PtFCO+RDt+A7E65Yhw3i5AgBQh4bBP8KoLRwGAALbdXob0Wi7Vz6igx/cDwGCmoGfCmChBAB0OP6DAc8+5Jq+Ltcbzthep/MlSVdIN1yCFMOZw4eH+07NIpOiy3/MDQxnagEA5sWf/4OFIRWwHc0H4XXZ4RnoZL0+cfTdvS3iaHCu+Lez7ZCwA3wuB1x9rdBZUxCnN8Mz2A3rtNWjhkjK7oY7SlWJpR0N6n8g5Zk5uMznDWX+vHz6Y3HaOMn1Zd6lX1cgnKaAmnXlMeGU5Oeuz8H+t5ukNNe0lSNLpaltP/g4RoJqdnegfFPLcCko5pPOPS1XKKT+6KSa9qmP0el8VcC+eN0iSQ0ITgNgO4yWzU7OwHPV+0FFbVJmL5s6P6pSgGrGE+tjXF4PXquvEIGvpWk5yLUmRU3rDTcme3MZXB01MOXOh6u7Aeb8RQLAeQa64O5rg9aaMsS0MVjA+9KUNx9e56A4GbxHeY4pdy48jgG5Xy1FKwR8i9N8ehkVnA+qgo9X+TvWaz2W9qxWqzj/dPrp5NOx59908ml05Gn+6D7/Doz+0+nn3zyf5xEkMFEY0W6XcwkOsI/Ozs6xDE/xnEkAIKbTOaIxPjNerC2T9KbLpy6QigEv1ZZhekIqEgzGMaUGTNxoj9+WmQ6wYUu9lAYsKe+E1aQTlkigTYIAx+/6x/rKJgGAWM/oMdzeeAAAUiDdbW0wFOTDVd+Irn8/ie4nnpZIiMZqAVxuTLn3ThimTVU9QywHyBytwQ1vwnrJBQIAsDygc1+ZgAApP7kNumlFIduj8Ervn/8G+/vbkfDVL0q1AKXKA6T8tjmeQIJ+pUS6m+33iTAfnW2ax2cT2j4dAr0mFRbtPPS5twp9mBEsu7cWaYYLRyiG+zUAEvSrJHef9P9Wx6Pw+TzINX9D2AIU7Gu03SXRRpYLpCNKZ7vXvRUW7Uzkmb8rIEGHUPOHIvP97l1otT8Mq24hskxfwVAKwHvIMl4rIoAO7xCAQJHBQuvPhx2XIQZADfIs34XDU48Wxz+ExUDhP+oJBFqj7W7oNWlINZyLOBjQ4ngINncZcs3fFtFCpe9IpZ4IUwsAhFKc9o/HVl8y5GTQ+dfqoU/KhcfeA1dPM3SWFPh8XriZApCYLWvq7u+AIbUQru46AQl08elDEcyPjc72+49UYt+bQ3skkk0k9X88omdK4yYok5RtQf6iVExfmYG0QmtUTjQBgJJXG7Dw7DwRBtv9Uh1O/upMcc5dDg9aq/pE8ClQzCnSHCp9zxSRjX8rU6zEwCoD62+cDUvy6LzJ4DaZltNsf0Du93j9ckkJIiOAqQHB9k5TFV6rq0CPy44z84pxUdHcmDrSY52PSOcxv5dRPKYApBrNQvGNpbm6G8Vx99j74BnogKVoJVx9zfAO9shnlsLlcA92IC5OC0drxRBQ0NMEjdECn9MOV2+z0P/J3HH1tQkYoE/M+lQzAGI5f5/2thjBZ9Sfzn2gE8/UAYIFdPT935NBQKefAAD/388iIJNgEgD4tK/06PERCNjeVg+31yvPEGoGLErNkVQolhCctImdAYoCDtjc2La3FbkZFtGkcLq8ojnBkpO0SQBgYtfgeGp9EgA4nlZznNcyHgAgVNfevn70vf0uXA1NSDr/bOjzp6geobuqGn0PPY6k79wETcoRQTdvTy967/wrHDv3hAcByAJ44BFoc7PDOv9qB0THnE57kv4kVaeQQu/2tYsDz3QCbVyCRM/TDBcNn88IepPtHqHjU4zMoMlCsv50ycWnkB+BAUbdmZ9MlgGPJ0uBKQqZpi+iZuBnIgLoN2oXMLLPc2l08En5N2ryQA0AAg506DNNV0MDA8h6cPu6pG9NnBlW7QJkmb4kQEW/a4dUEiAowfP9dGjmRit9p2pixnAQlYCpARCoZh+qmXAAwBi6lailRm+Ge6BjSDsgieDAkNWVdOL1/9sHlgKMZBNF/adj/dHT1aKqPBbF+EjjDvw+Pt2EpRcWSKmxSIyN4HY7avuHAQB/tQIKdiXlmMcNALC+9IY/lEYUYEwrjMc5350fMUeUwB1BNAJuPa7NAt412f+KNMPFMGiOrD+vscXWjz+VbsYZecU4NW/6MeH8c9xUK28a7MN7zYdxSs40SQGYtMkZiGYGyAygU2+z2YYFAgkM0MnnZ3TwGeknGEDj8Yz6+42fEwyIpR3LDAAGITqczyNBt1KqkRwLRrFAqRJgMGFh6shn47Ew/mN1jKwqceBwF7QE4HocUnoyNWkk+DIJAhyrq3t0xz0JABzd+f7U9jYe519y9F98WVRPE9afjDjT+JBgd009en57J/QL5iLx69eNmjNvV/cIJkCodAD75q3gcdQAUIr8q10M/jgPeEolUh6KCqy2ncnjxjYDaqsAhEsBGEvPjEA626tFiEyXcIRmZ+9zidPZeqgvYrPRUP8p7uT1YbgGtVLjpLsfeLsJH/6nelhIMeJAYnQAVefXfaUYRcvSVDMClAAAc5IBVdvaULunA0svKpTSdSwltu3xKqmPTkCHgo6pU0Lnp4dLMwh1uUsuKAAFJ8N56gTFfHAJAEAwgKwfigFOMd82guHD9kmhf6nmgDj/Vt1odkGv04FmWx9mJh0R0YzRMkw2MzkDkzMQNAPHMgBAcJ7lSJP06+GDcwjshx597h3CLuT31CJikGDAXSIsRL0mNulTkxvp2JuB1i47ahr7QQHLrXvbRokCTgIAx96afhIjngQAPolZ/xT2OR4AoOvRJ9B2590i+ETRo7RvfA1J550DTbxVyq5Q+V+tuSqr0HfPA1I7VXL9f3ir1FINNoot9fz6TrgqDslxSbfdDMO82fDZ7JIqoEmOLa1V7fgnj4v9DJBuv+kfFSh7tyli46uumIbF5+dHPG7MB/iAXS/WYvtTh1U1EQ31f8eBDtgcbqxdlKWIWbEs2Lv3H0TNrg5V/QceRIBk6op05MxOltJnrONOFgHbrN7RDtZq9ldmiNQ42yClPyl79L0ZfK4SAMB1ZekmCkIyneKMb8/DgbcbMWV+KjKnJ4iyM+vRn3AlBUVHj6iprAcv/65ESkGpscRME87/4SIkpJsUD6cIJ0txphsuFSCgy/kG0oznw6gpCHlOm30ATx4qgUVvwJeLl47I/x9wOfFmYyUuLBxjaoAPsj4lr9aj7XCfaCaEGjtryR98rwWVH7Sgu8kmbBBzoh6FS9Kw9OLCsNcbdt58QG+bDbW7O2V/sG325Tf2kZhlBkXWWJYrMcMcFlxRs0Zqj2F0uf1wP8rea5Z929dqG8HGIUuFiuAZUxOEZcKyoPFUCA+xj9T2GXicrc+FpgPdqN/bhZaKXvR3OkbcO4H9FyxOw5QFKTAn6MfSlfpzAvYLS0eedes8kH0UyshcatjbhaoP29BS2TuqPKI1xYj4dKOsLfdRan50KUDqBw0B/Sq2tAioufLyqdLfWOyoAgA+yJrzOUw2GDVXWGLSz8Tyl5ecsjAV01akI60gXrHyS7drI+KgET0hi3a+PHcowEsmgM/nFpaeRTtbtIh4HEsIs5Sw0jMpcO44txSqPbS1ddT9y+P865w3N3nouTsjQbEcr5o1idVahuvL4/aitbIP9Xs70bC/G/3tjhHPJX+5zKRME5j+NXVFhuryqGqucdQxH+8F7l/uwdO/OUfxvuP81O7plPUI3DP+MU+Zl4ziNVmqypGGEwWcBADGtJKfuZMmAYDP3JKHvuDxAACdDz6E+NPXQ5+dJUr/bf93N9zNLUg89yxRRGZVAFXGckGl+6ErzIe3s1vK/iXdfjP0M0KL/REE6P7FHXAfrkGcxQLrJefBdaAC1ssuhH7uLFVdKh20q6wDr29txC1XzYXRMLIO+LgaPs5P9vT2oeGW78N6wkqkfe3aoav1ekUE0jC1CJZlCiUcI8wLncFXfl8akXI/UXR7//AorEenkyyASBafZsR5/7UQyTnqlcD3VnahorYX552YP0rhl7nurDjAeubRWPbMRBAYySpODBu19ztVzNev3tkuAo3hjBUcllxYAEbWA8suBp8TKQXA1uPEO/cdxLovF2PzvyrkBYlGJ2rB2VOw/JKikC/PdIw/ePRQNFOBc7+/IGLagcfXK2kxfNnudr0tKTWJ+rUhX7g77IO4o3STUGC/MH2ovCkp9hQIfKXuIDodNtwyf43qPHu+3HbWDqDyg1ZUbmsdTm0g0HLhfy8eoWNA4INg1K4XahXXau2XZmD+maHLXipNHNut3tGBnS/UKOoqhDqXTuKKy+jApapmh0S1eNRjcXlx+MN2bHvqMPrbh+jlak3Gd2kR6JAr1QoP19ZY58Xf5nj7DzW2aPaLnO+DgBZv/60MZFapNaYALbtoKAUo3L2upj0+ZyigWrOzAwffaxZHyO84q7k/lfo4GgAAgRM+G3nPddaxioU6I3NqxWVFIeePzxiHp1qYRnT6KT5M0WGDJh8uX5uwDjVxBtEi0sUlCUDAMr+BgrzBoyBwuOOZahza1hbxOR54Lp+5s0/OETYWf78i2USt5ah+fQDTvTjvan6bgs8n+M3nIP8R+B6v8bext9WGQ1vbBLzifNNMCR8LEReMLNHHfbPj2WqUbKhXtR4EkBaclYdF5+aDorxKFigKWFHTg+Vz06HXDWkVTYIA413l4//8SQDg+F9jVVc4HgDA1dAIbWqq1D0W83ox+OEOtP7uT7AfrEDqNVch5QufFzBANR3f40HvvQ9CV1QwRONXMGoFdP3iDng7u6DLy0HSf90CXWForQHW3H31/QbsqejE8jnpqGsZwNrFmSguSMKAzQWrWT9Mv6bYCn/cNJoYhYxUrcLxeZC7oxN1X/smsn7wPVhWLh/TRfLl++2/l8kPbiRjBOnUr88RZftYmtPmwZt37ZeITyQjon/y9TNBBkA44z4rq+4WQZ94sx7ltT1SF/rDfe04a00eTB+DT3xpf+ueA6qAB39/fBk58dpiTF2eHrVDxhf07U9WoXJrZH0BAgwU2VOKNhK42PlCLU752qzhlxk674zIsgqAHwAgo2DPK/UiPKhGuX/TPyvA2t/RmFqHuM/9EVrt/5IynxbtHBAUsOqWIEl/4qjuup02vNVwCA2DvXB5vTjc2yn/zTBbkGdJwryUTJyUMzqvlykMnOe26n5hOzTu70Zvmz2knkOwvgVfKMmaYNQpnEXjUPF5R8d/8z8rxDnkHua9tODMPKRPHaoUQeO46bSVvFIf8mWcUbeTr5+lyoFQu3b+sb3/6KGoHf/gPmauyxL2iubjF+VIYwieFx7PF/RZJ2ZJtI5iln5tCzrkfa12YU2UvtEQcqwEAk78SjGyi5OiYiSMZ7/Iz7LHh72vNWDbk1WqnJBQ88Kxn3rj7JCVVkIdz/mw97pkv7RU9KB+bzc66/oVgdxo9mtwfxMJAEja1TtN2PFMDez9kcFfpT2VMzsJp940J6b3RmBfA11OfPjUYUmhigTghtv3dDoJXmfNOFLa+GiuZeDYKBz77gPl8oyk8bmUvzAVrCZDUJvOPZk9vE8Hu12yz/a+0Yjm8p5Rz1LetwQB56zPUQ1k8b4b7HHJvm0s60HDvi50Nw6GnF+mtV3ww4VIyTuStsb3hnfvOyhsm2iNwNGJ181EEVkxIV5F/aKA73zUhPkzUpAYr0dKglFesycBgGhn+7N3/CQA8Nlb85BXPB4AIFSD3sFBdPztAZiXLkHHX++HLicbOf/7syMgQcBJrrJyQG+AfvpIFXmyAQafeQlJt38rZBqAvwn725sx8PwrSP7RrdBmhs+Lo9P/2IYq3HTZLAza3Lj7yQNYvTATzL8urejCzVfOQd+AC29ua8TC4lQsnTM2OmLwnLB9orU2uwcZKaZhxdbPwvbzdHWj4Xs/RNYPb4OxePqYL5kRl5d/XxJR8I0dzDwxC2u/VBxTEICK/1serlQluFe0LB2nfX32sGOgdNHcF70DLmze3YI5RcnYXd4hyr4r5qUjJXEoAjMW5z8mL5o+oOlgNzb+tUwc1XBGsIH5+nT+Ao3Rfwo4kjHhr8dd9m6zzCONL/zpBfF44Vd7JC1h7TUzsPlflXLN/JsgCtMNQtnO52vw4dPVUe0ntaUHG21/ljxcVr5gBI7CgB2O55BlunaUFkD9QA/+su8DdDlsSDaYcGJ2EU7MKUKywSxq2QQGCuNHXgOvn0KIao06COf/aJHQyPliv/Xfh1D6Wvjz+RLPspiZ04+8xCv1x/VlagnnnUbWCuc+kpOqxEph9PDM78wTCv64zAc0V/SAYE80EddwfTIKSCBIjTE95v2HK1G5tVUOp/NB52H1ldPCRuZ4LNeJEe6tj1eNSq1hO0suyBftCzUR9Wj3C1MOzvz2vOEx0oHd/uRhlL7eoOr5FW5u6EQRBBCqfhh8nI7Sy78rVd2fUvRUzTrxmAkBACZg//HeOPu78yUtIFZGgdydz9VIutB4HH//eIId2aO9lv77hwDvtieqhgGj9KJ4AVAIuoU1H9BW3SfMslDPDbW/j+yfzx61FgzUMqWOv59jSdnz98lnxZqrp2P+GQygjR4JRQHJHIy36FBZ14ezTsgbZg9OggBqV+6zedwkAPDZXPdRVx1rAMC2czdcLa1IPOdMYQSQJaDLzRlVJ5kl/exvvYuE668Z5eSzDGDPn+6F9YqLw6YB9D/wCOK/eLko/keyyrpevLejGdddPBNdvQ7888VK3HDJLIn0Ewz43PpCTJ+SgP+8VY28TCtWzc/AR/vbUVHbg44ehwAFK+dn4GB1D9YuzhKnfmZBIuIt4fM7idSWVnZi864W3Hjp7HEDABRe7PzXI+i47x/wDgzCtGAecn75UxhnziAUDlvpPrT96S4Mbt0OfX4e0r9+AxIvPHd4/qnN0PXwY6B+A89nukbWj78va9b5z0eEvm+cPk3WzllXj84HHpLzLcuXSr1re8ledPz9QSR//hJ0PvI4vL29yL/vbvjc7qHyj4kJSL3magxu/wg1V49MAUm97howbcRvhY8+CNOC+Wj675+h98VXoM/LRf4D9wz1H2T8IWUUXo36vuqXhUibBhDa/cu/LYnoCLMpvsie9/2FYP/hjOV7Nu1qFoef4n/T8uKRmToyZ1etyn1gP7EGP9TqDpA+uvaaYsw+KTuqyKaK6Q95CJkYG/6wd0IcjGb7/SKy5a/a0eN6R8ptZptuGFUNgIkSTxwqQbrJgtPyZox6R9vR3oA0owVFCUfAEaYu8GVdrfnBE51Bi71vNICR8EiVH1Q5VL4hx4kvqf60FlZMOOuWeaq1A5j7vOGPe0EwINAsKQac870FSC8cm6PDaOa2xw+NYKGQul+0NB2z12cLcGRKHKo5T2OkjbRcUsupDaCUIqCWBdJZP4A3/rx/OOWGL+InXDUd88/MjYpRQ/0GVgwJBaJNW5GBk782KyJQOeb9YtTKvGx5uALlm1rUbreIx/FeP/3muWHz9Y+20xhrACAUbZv7j/ciafLUKQnef7wHCBaVb2oO+xvF3wbeG2pKk4ZbjFDsFB7PlI0FZ+ShYHGqsA38DBWCA7Zep+hWkLrOdKtQgEGwI3u01zLUnhVm302zhX2j1uiAv/33g6JhEmxqgJjxAACD3U68efd+UKtmvBbpfuvqc6KytlfeUQkETMtLEFbhJAAw3pk/vs+fBACO7/VVfXWxBgDoOPLHKU6rTMOm899zx10wn3EK4r9wacj0ANsb74iav/Xyi0Nei6dxiAKrzc1Rda1bS9vQ3D6Ii9cXSgrAMxtrcOOls+gz48Hny3HV2dMk8vrgc+U4aVk2PF4f3trWOOy0v7+nFfOmp+Bv/ykToIAvnycvy0Zblx0lFZ2SY1mYG48Vc9NHpQ+Q1l1R1yt9jNc67v8nNFYLki8fqk8ujnNujlDse559ET3PPo+cX/0P9Hk5cB6uRuMP/h/Sb74J8SetxcD729D70gZk3PJN6DIzQLZG578egybegpb/+c0IBzzQgaejzva7n34WTT/8KbRJicj5zS8k37/7yWfku/pv3ipgT86vf47kyz4nY3McqkLT93+MnN/9csip9/nQ99Y7aPrxz1Fw/z0wzZ8rx7FsZPMvf4O0669VZgr4oNoBYpt8YWPEb/F5+WBUI1rjHu5tseODxw6pRvGpNM+8+EiCYxTxyUm3CLiUmmjElKyRavdKjlW4a2B0cs0XZ0Rdqi/SvDCCyEhmpKg155v9zzstN+z1ezw+vPheLWbkJ2JmYZLMQVaaGenJygJ9wWOMphoDz52+OgPrb5itKuI64N4NpgEw4u+v/NHteos7CjbPQaToz4ZJe4SxxDSA2v6eUeWw+Pl/Du9DQXwyzshTjjpzn1HY6vW/7AvJcPEDABS9UguARRI9ZJ/73miUve13AtSCV8FrQSE5anQEi0jSSaKjw3bVGseyf2OjsDv87dH5nrE6A6uunA5rSuT7mNdGIbzND1WOigCqoZmHAt6Yk7v6C9PHpB8QDsgbS8qS2v3CuQx0gEiX5jNi2qoMJGebhx1Df3oBc8bDgSeBa0iA57zbF4pAoCpjDfNuhwi6hoqIqgKswnQUawAgkL3EbimUt/6mOar2H8GrrY8RvBpijoQyNVVJws0rwa537jtCjeex0VZpoSjd7hdrRzEHhgFHo8L72wSuJZ3/jfceGLFH1JZxDTVfodrzHxctSMn7jhotb95zQNIAgs0PnLhdXnlOs1IQn13ZM5Ow6JwpIUGj9sN9ILswkrZBpGdpd58TDW2DKM5PxAclrVi7KBMFBepLb6u6hycPOq5mYBIAOK6Wc2wXE3PnX8UwnLtL0fOHu+HtHSqlppuSC+uVl8C4chnijEde8DxtHeh74GEpB6hJikxlDdd1c4cNj75yCPlZVlx2ehF2H+zEtr1t+PrnZ49iA9z3zEFcfuZUceqZKkDAwG980N7/bDluuHQWEq160JF7eVOdgAQUYPn3q4fEkTl1ZS52HGhHa6cdDa0DONzQj9NW5eDM1cqiXOx3QXEqVi8In8rQ+vs74XM6kfrVL0PPtAfNkPCLiPB9+zYknn/2sAPOz3l8nE6HtBuvQ+PtP0bK1VfAumbVqOlyVBxC43/9GLm//9/hCLyrvgF1138T2f/z4+EcfgIDLb/8HfLvuwu6rMzhdrw2m4AD1nUnKAMAdPZtdon4G2dMR/rXrxfwh6wRZ20dki6+IPwOYt78e83Y8lCFKiYAG6NjynzBOetzkTsnCeZEw+gXed+QInVfh12cB9KhGflQwzbwDzjSjzSPI4uEIpMJVub6t0nu3qyipOF8fx4T7qVFaXLG4kiouFWPrK1K6rkaEID3YnuXHckJBtQ09WPA7sYpy3JGCR9GGp9aRki0L3qyBt4WEd1y+zrR6XwF/e4dJIEjXrccqYazYdDkhhyey+vBttY6vNFQiebBfqkMsCwjD9fOXApt3NB9GsqYY7vx3jJR7Q42vpAvvqBAIkqDXU5Ji1h1xVRhmWh1GvBcagh89Ez1cHnK4CjeiDYVgLSxOiV0NAkkhAKI1AJiHF8obQO+QLONhedMidr5JnBV+mo9tj9dLYwJNaVCQznrau7rSHv14KZmvHt/eUjmxljAhXD7hU4+c53p/JMpE03uM9eSEdMtD1VGFAqMBlTzzw/3iD8FKHDOQuVPR5rTwO8nEgDgHmT6EPVU1FqkVB0Ke57/g0Vj0gNgVPnNe4aeBX5jmhDTbtRUZgm+BlZiocNK1guN++eka2dGBLFjvZahfvcY/T739gWKqWBq1iMcg28s4IKS/gyfuaTrv//IIWEORaP3wTXY+NcDoNBwKFOzB5vbbcI0nZqbgLLqHlzzuWUwGdUzJtTM5eQxx88MTAIAx89ajvlKjjYA4DpYiYFnXxJnn/R/5/6DQjWnaRLiRfTPfP5ZUkaQ0eL+hx6HYcFcGJYOqWyP1wbtbpB+XV7Tg5ZOuyClpFD9+9UqAQPo8P/jhQp868o52HeoGx8daMe3rpg7TNsPZA5QpO3F9+rgdHlw6WlDEUFG+rfvaxMk1qDX4JTlOcIwuP/Zg1g8K03yu7fvbUN7twP7qrqwYEYKzjphChxOD+5/rhznrJ0i7IJwRgp/95P/Qd8bG+E8XAPzkkXI+M43YCgsEME9257SEadLNYbrrkHi+efI95nfvzWkIN+oaD1Bha7uUecQAKDII2n/2pQj+c1+x57ggiID4OORkYnQ8uvfY8rdf5IKEp3/ehTJl18CbZK6Eo6kMTLHL1pVfP/E+EvvMP2jv8M+7txJvqjwBYwCReGsoXUQ1JYkG4UaE4U5QRTpKEsNsi+llxif3Q7H9p2IM5ulNKbGaoans1vuK4pmarh2H1Oo1dxXaoGJSJTFV7fUw2rRQ6uJE+EiamN09zuxcl66pNPwc1Xmgyhdv/ePcsUShkr6BJHap/Bfg+1OAQLM2plIMZyOHtcmKREYqgb3zvZGvFZfLkwAWkF8Epal56HbaUeq0Yx12UUwacO/jCm9WFJgkdEnskJIQ593RmgaeqADHQ4AoFNIWnoguEWQ5IIfLALPG4splWVU6+goOUwsFUlWyViU+3kdzI9+/c/7UF/aJSygYJGuwGsNJfSpVtAz0pwxyv7GX/YPV7kIPF7tsyO4D6X9wmi1y+ERMEhtvnNw22RfkEFBqriSUb/gzG/PlcoKak3JUQ8LWKlofCIBAM7nmbfMj5iqETxMAsqv3blvWMAu+Hu1miSB54UCqMbK3Alst3Z3h6RU0dTqZMR0LZkm+XqDiJsG2lhAplDbRQms4LEEF1kpR+0zRkl/hs8KYrw+LzD31BxhDPHeVmtMG+Cziu82oYzPwnXXFIcFZpiWStYq3yOZvnr2yfMk2DBpkzMQPAOTAMDknsDRBgCCp5xR/sFnX4LtzXfhcwyJjcXptDCsXAbrJRfANzgI+/vbkXjDl4EwKQWxWEq32ye12G1OD2x2twj2EQxgWsDswiRhD1TW92IKKZCnAAAgAElEQVRPeSduumy2dPn61gZx5v3UfgIC/YMutHfbce66fHHmSXm+79mDOGN1nvxNAILgAHO2CDx89eKZILPgb0+XYcnsNIkI67Rx8gCvax7AueumSOpBKGNOPsGAwQ93IvP730XDLbcj+XMXIvmKofSAQPMzBOJPXofUr3xxlPMXCgAIpeJPAKD5//0S+fffPVTd4WOLBgAIZAEQMGAKgPXENVEtY6zFj6LqPOhgNS8RdqdHmCf8kS7ItiI7zSyq/4GmtuSh/5yw0W3qQbz1HozLFsGxbQdMJ66GY/de6IunQWO1wvbOZuhnzgCraZhPP1mYGRTlNC5XLteoNjVBqSQj9zOrHZy2MheszPHGtkasWZQpbJxFM9MEHOPf8Wad6hKcLMNEESxGz/1OLaOeVHxffH6BKtpu8NrbPdVodTyMTOOXhun+flaAJm50qgIBgH8f2oP1udNwSs40WHRHaO+sElDd34XrZi0PmxkSqbIBHWGq8odrhLnmG+4oBfdFoBCc//ro5L5+516poR1orMhw6tdnj7kOuKPfLSKdbVVDrK5AY+oFtSnCGdeOZS4DtQ0iltJUkWrGPv3zGokVEcoBUQNgUMiToJXVHB7gIUvjlTtKpZxhsI2FZRBJHFCtxoDSuqhJ/WFUnAKgasQM2U9MncaAgU8kAMCqFrNPjqwxFGoeD3/ULsBPKM2Oxefni+Op1pQAhbEydwL7DUx5UKuTEcu1DFViV03UW+3c2fpceOV3JSEj7NGyDMKBCWPVCvFfR7hSw8HinqGuncEmptRt39eOVQsysHjuVAEAJitaqd0pn53jJgGAz85aK17pJw0A+Afmczjh2L4DA089D3dN3fB4tVkZlF9G8k9uk1SBT8IGbG6hbltMOvTbXOKs80FblBsvTvzDL1fiijOnIcGiE4f+wvWFePr1w1g0MxXrlmRJZYG/P3MQX7mwGGajFk++flhyvslGqKrvwzcun4POXod8/rVLZskxBBDSkkyiWfDkG4dxw6Wz5XM6aRTqS77kwqEcfrsd7X++VxzxlKsuR+fD/0bXI/9G9k9/BMvqlSN1GJjD9vC/0f7ne5D9y58i4bRTEKc/4qiQTVB3480iAph86cXSdv/G99B6x53I+dXPh9MGGL1v+sFPkP/AvSPy9f0pAOZFC4YBBoIKDbd8Hzm/+H8wL144YvnYTvNP/gfWdWuQ+V+3QmMZW/SRpYKoch0pjy7c3uFLgDXVKPnKGUUJIijmr0kfac+RfnnObQvC0jnp7L72QQPmTE2G0+1FSoJB8t4DLdq8dr5s8GWNkYGQLwN2B2xvvA2f0wXL2achzmqB4/3t0M+dJf9ve+l16IqnAR4PDIvmw324Fq7yCphOXBO28oZakEIpekNATKsdivJTZ6Onz4na5gEU5lgFCKAAJ0E0nVYj9xjvP4Jv/nOU1oNRcjqiLPEWizKQ/e6d0MWlwuVrQafzVXh8PUjQrUa68dJhbYDh5xeA56v3Y112IdJNI/Oim239uHf/Vnxt9gpMsSozXMK9WJL2T3G+8daxVhJPZGm6udRuGKv5IEyMUKUJpfTe9bMUI2wDXQQt9oJOSKCxHvlqOkgKhBBH5SEMbt+BpAvOFfaYkvkjdhnTEiRv3Rg/2lEncPLSb/aAz5JACxd1I5D7/p4WVDf2Y+HMVCydHT4SrgS+sD/ey6d/c46UxlRrR2O/RCp/Gi1zRIkp8mljAPC6WW2DtHgCaWMV7Otrt+OlX+9Bb6t91LJGC7qFWu9o519pbwWOUw1gx3ZitZZk/1AbouzdkWVNqfZ//g8XibZBLGz3S3VSVSCUsWTvSSwP+vHvUrj+wt1342UsKc0Fx6P2HnF7fOjosaOzxwGzJQlpyWbMmhqemRiL+Z1s49iagUkA4NharwkZ7VEBAHw+ie7HmVSIfPl88DQ1o//xZ+HYshU+t0euO/6aK2G9NEJ+OACbpxwD7hJo4oyw6hbBqCmQ8ynqZdIUhqTvjndi7Q6P5FzRZjOf26gFKw7Q6Z9ZkCRMgrLD3bj5yrmiC0DRQKYMUGNg+952XP+5mXK8v0IBH+Dv7mgS5kBThw2tHTZ86wtzJU+c89j6hz+LkJ+7rR36nGxk3PqtYZV/MgJ6X3gFHQ/+C46ycugy0hF/2ilIv+l6Efjzf99+798lfcAwtXC4SgDH3/G3B9F+z9+hMRmR8sUvIOH09ai/+bsi7pfx7a9LSUfm+fst7YbrkHn7LSL2V/fVb8hxtMQLzpXSj7TWX9+BnudeQPz6k6XagC5j6CWXAoTUAkj+/KUhNQmiXRei/FXb2lC+uVmQfv6YmhP1MFr1khtJYTS+TKRMsUo+MP/WGrSjnMVoHHE1L+5+xf9Eq0EY94wUEggYYWOg/keiR5JV4di8FfqF80DBTOOKpbBv3grD/DlyL/L/40xGYQHEmU1w7twDd209jKtXCEtAyTivfJEq2RBeyV7N3AT2wVQc3icswclUG4JjBTnxMOo1KC4YmwaIp6cXzppaaMxmGIoKRgBeavYXKwC0OZ6QZwnF/xzeWnh9NqQYzlJzOrw+H16uO4g3Gypx4+yVmJtyRDMjuIFwL5bjiUL6+1F6uWT0lpUrSBcfjymNP7CMYaj2WRqSZQgDjWM697YFyJ0bugwkn122XXuQeN5Z6N/8gQicBoKZgW35xxVO3EzJOVByhqhdQbGtFfMykJZklMowBAEI0oazUNfqPz6i+FpQw0rzHW1EM9KaRwL81DqM8vsSUBo0sF+1zo3SWGPNAIg0J2q/j6TtwTQAv0p/uDaVItjRMjCU+rD1OKUcK8Xt1AhlxnItWSmD5WKDRUSVABJWG3JXHoaWaWxhgL/ga+W1vfibPSGFVqMRoVTaa7ECYwLTMQKvIVIKU+CxPf1OtHTYRKPqK5esmGQAqL1hP0PHTQIAn6HFVrrUiQQAvD29GHji2WF6v64wH4nfuA762TNVzby3fwD2dzZj8IUNiP/SFTCtWx0xZ9nhbUC/+0NoYIUHfTBrZoD5vNq4RGg1FsTBjDjooIEJ/Z6dMGuno9v5JszaOdBr0uDytiNBv2pUhE/VgIMOIkvA4/HKmEnLYkSTQoGsODB3WjIIHFAIjSKD1A44cLgbXzpvhlD/D9X34sqzpslnLB9IZsDxZhQy7H7meSRddAE0ZhXg0NGYAB+w/anD2PVirareIjnhbCRQ8T8j2YScjNFMh2hKDbJN1SrcH+trcK7jDAZ4WtsAvV6YIc6SfaKv4SzdL4wA/Yyh0o/2LdtgOe/MsPfaUMSoRJgS4YxRXArW+cu1KR1LMCzerMfUvAQ4XB4cqu8DsydbuuwS/efLDGnWTKExm3TiaFU39ct3vKeUjIwZZ+UhGOfOlkCyq7VNBDG1yUmglgZTIbwDQ+JXupQUuFpbYWBay8fCmk32v4rgX5rhQjnGBw9a7A8izfA56DWhRcFYGrBxoBcb6stR0tEEh8eDVZn5+FLxYug1yg6ikkMXSbxOKq7w6iJIJyhFIyNVDFB1IwBQenEN93KtFBUnYHfhfy8OGXm1lx2EfXepAJqe3l4RLDWG+U2peL8Vb/+tDFOXpWP9TbNH5eUqjUFv0uL8HyxE5vTR4BPBWbJXuPcIBtCo5xFJUiNWTgj7U9ovaqjCateUxzEV4K17DoB09lCmNmec537WAABes1KqRjSAj1IqwQlXT8fCs8ev9s70AqYO0RknGKgEvAWuf6zWUgl8W3FZEZZedESAObBvpraZ1q4SAJvvib7ePmizM6WsMcFsMbd7RNAp0j4eb+oDAdSzb50fVanCUPeT0rxGA1KwXbJW+bublzcOZlc0D4rJY4+pGZgEAI6p5ZqYwU4UAODp6ET3L+6A+3DNiIHHGY1I+t43YVy5NKIzP5YrJgDQ63oPek02EnUnoNn+ABL0yzHo3i8v8i5fG/RxGTBpp8LmqYDb1wUNzMIMGKL8JgsAYNHOGUv3UZ1jc3gwYHOBkWFqD7yyuR7TpiTAqNfipU11OHVFjogV+kGCqBo/Bg521TcKC8A4U7lE2tG+jEjRrsDxRHLCCQDR+Xe5vdixvz2k4r/8UIdRUVe6/mjU1SdkDn3A1ieqsOflI+k6wf2MtzIBAbKWTps4WGRMMNLK9JuK2l6kJhlR29yPU1dQEE/5CgkADH6wDdr0NAE9mGbCyhb6gimw7y+DYVqRsAO0iYnoe/0tSaUxFOaLc0lrc/xbngVW3WL5u8v5KnpcW5Bn/s4oAMDp9eDpqr3Y0d6APpcDyQYTVmTmY33O1FFpAaFGrOTQKUVHuW9YqYLCYLNPyYE5Qrk9Jfr/eKOv/mtRiozxe6WootLLbiTniEymwfe3wbx4AVxNLdCmpkCXrl6MLnD+lSKQ1CCgUns4ZXXe4wRpuRfPXhPZEQsUJQy1B6KJpivtF6ZyMKUjlhYulz0aKnusnMbga/u0MgA4TqV1irTHh6/RB2x+qELKxQWb2mh9LPeCv61YrGW4tJhw90IgAOBpbYersgqGubPgOlAulaSY9qYryBtVIrrk1Xp88OihkNOhdh9P9F6jGOAL/7t7VDpStACA/yJzcycBgInY/8d6m5MAwLG+gjEY/4QAAKSh330/7Ju3SXk/08lr4G3vRN8/Hv34AW1E0u3fgnGFstiY0qX1Oh2o6G3Hno5mlHW34ovFS0bU32YKQK9rCzKMX5Ammux/Q6rhLHS73kGCbgUGPfth1OTD7euBy9sBTRxz4LXi+FP4K1F/AszaYmjjlHNKxzPtLBPWZh9AaWcLPmprEEX4W+avhTlANIztExygUQuApQSZWhBJZGo84zra5/IFfmDT+0L9Z2T602DRUv/D5d/zekhhj7fosGVPK5bNSRfhv1Cm9CKlNCdpBfE457b5sKYYP9FpU8oB5aDGUl5J6WIIBBys6YHb4wWFOqm7kZdpkfthRn741ABPTw/sJftgXbsazrp6uJtbBHjU5eTAvncfTLOK4WJ6xNw5Qw7l8iXQpaYM70lS/jscL0KnSZTng8Nbh1TD+cOMgOAxv1ZfIQDAFdMWYlpiaqSg/IjTo3UUmK9OdfnUAiuYw56QHp5Fw7QNRtuCTbUjEmG3hQMAzvne/JBq8eWbWvD238tGtazGiSWQw9KhZLfosrOgz8wUICBa2/9WowgFBlskYIQsAIrAzp+eIs9pgrfBop6hxqK0Djw2mmj6mAAAjwf2bTukKohhDku9qau4ES6XPZr9EwunMdScTrRTFu2eCjw+2vs6uC8lgc2xOoTjuZbAc2Oxll0NA3jx1yVgCkKwKYIbFLd99S0Yli2Cp7MLnsO10KSmCIPN09kJX/8g3E3NMJ+yFnFBukLhfrMipSr5xzfRey0wHSNwTsaz3pMgQKx2/fHTziQAcPys5ZivZCIAAG93D7p+9lvEX/35EU6+b9CGvvv+BdvGTRAmQJQgwBNVJaCitt+MWh2+PmdV2LzaMU/MBJzYYR/E70reQ5fjCG2aomDfW7gOVt2nwwmegMse0aSnuxuN3/shfC4Xsn/+YximDpVP/MQtSuo/y/2dfvNcRbE5AjilFZ0i7jhtSiLKq3tw8rJsJFiPiC7KNauIpAfPjVqq4kTPqdILYNjKBOMcFPUUmE7DcoqnrsyVahkTbUwh6na9Da9vENq4JPS7d0m6UKbxKkktCrQBtxMv1ZbhkqJ5Qvcn4Hdf2Yco6WyWe/zMKcXyL9Soo3IUfACrHxx4p0lo8jmzkpBeEI84hflgdQTW+q7Z1TFquqJx4MLNdTgAQGnPKlU+UAMAcCxMB5DSoW63pLZQ0FK0Tkj/ZdUYFQ5uuLreF/5okZQPVDLSbHeWdcqNTECquGCogks4UwI9eA5ZM3yuqCkfFi0AwDnxdvXAfegw9MXT4XM5oc0OX53Bfx2x2j+xcBpDze1EO2VqnjFk5Nh6neioHUDroV7RoemoG5DynaGqAMxZn4OTriUIE771aCnh3v5+0foJLqnrPFwtlZSYbsfvxgu8x2Itx8IaUrMWSscQNKXYJwHTYFObYz/Re20SABjPCk+eq3YGJgEAtTN1HB+nFgCgSj/rimuSlCNudPw9HV0izMLSfvHXXo04w0iHZxQIMIZ0AJbberuxCscaAODfRgMuJ+4o3YSGgV5RBf8sAQCf1lspGuo/S8yde/sCZM0IfS9Qtf69nc1S7pEl7QgGpCYapMZ9sCmpjyvNU6iyZHw572+3IzHbhN4WO+JTjKjc1gY6dsx71Bm00H5cj5j+EJWOuxoH5aWUuZ8ZU+Oh1Wvhdnqg0WrgGHCJcCLV2eNTjWAudCgLJWhGx4UODB2ZYCO1cf/GRkyZn4Ks4sSIugBKc0Dade+AEwkW/VERN2JaUYfjGVh0czHgLhV2kEU7D05vo1QECGXt9gHYPW7wXr97/1acVzBbHH+KASbpjViZmT/qtGgcOkb+qSzu9QGJ6UY4Bt2yrkqskHBl+tIL47H04kKQWaI3jtRT4NqrESmj80OaOEGGUBaKzstrYIm0UNU2ogG5PP39wt4gC8Beug9JF5yDfrKL1q2BNszvFccZbgyRGAA8n3uRmi2JVr2Iup5/UkFEIUCmbbz8u9KQTmE0YEw0+4XAiGPHHgHkGT01rlsNTbxVFUDiX08loCSaMcfCafw0AADU3eCzu6WyFyzvyH+9bfaQa6r0HFMLckVbbo+aJgQA4jQauNs7oc/Nlo06+NFOaOLjYcifIu9oBISYhqfPzICnrw/63Bz0bnhd7hum5o3QSjGbRW+DAr5+vZ5YrGU44dOJSG+gmOJLv9oj1R2CTW2EfRIA+LS+xU2OK5oZmAQAopmt4/BY1c6/04X+f/0bnsZmidrHWUaWL5Op8fkw8PQLGHzlDYn8w+eF+Yz1IWeNIEDPX/4uJckCNQGo/k/T5uaEne3NzdV4qGLXsQsAuJ34Q8lm1A/0TAIAR+G+ojP2fM0BdDpsuHnu6lHpFtFQ/znccHWXGREkXb0gO16E64wGLbJSTUO08xCRwXDRwFBTE1wajc7/gY2NkqdMZ4QOfeGiNLRW9SK9KB61JZ1gPfDmih6pgOCyeeSYvPkp6GuzS/1uRhwY/Wiv6UNSlllUktOnJQioYO91IX/R6BJCoXI3qfq/5urpmH/G6Fr1wZUDUvOtWHFpkdDC1ZReOgrbRLELp7cZHc7nkGO6CRQF9PrskgLQ6dyAXPM3R53H59NH7Q24YfZK1PV3476DH+G6mcuEqcQ9+Hp9Ba6YvnBU4C8qh+7jXumE8EWceeyzT85RLEWpFFU6WvMa6mU+3Mt4tOJmrrp69G/5APHr1sC2uwSWE1bBwyop+Xki9Khk4cagBgBgu1TcbmofYnUZ9BoU5cSHBabCpfyo7ZN9RbtfKJbmKiuXSh86al2wGkio33KFyVLKn/6sAAB85jUd6MbBTc1o2N89SrWe00YANHNGIvLnp8h/U3ItqPygFe+HyDtXCwAopagoCWWyIg/fsTx9/dClpcLd04M4jRbalCT53N3RCWPxDLhIk184T8RQHeUVMC9cIP/VpqWJ8x+olcL7yN3QJPeVNjFBdkgsAAAlgUS2PxEAQDjAT22fkwDA0frVmOxnImdgEgCYyNk9BtpWAwBQTIXOPx17UsbMZ5yChGuvEipZoLmrqtH1izvg7eySH4/4r3wBlgvOVpwFAQH+dA8c23ciTqeFft4cUSJPvOnasCwDNnisAwBUCf+/vVuwv6t1EgCY4PuElGw/2DI1IQXfXbBOgKNAq97Rjtfu3KdqJImZZpz/w4Uh862ZE7xpV7PkAe8p7xThuuVz0xXr14crERVqMGQeUJU8Y+rQCxiNjnX55hbkzUuG1+2Tl1KXwwNbj0sAADr+rMNes7NDao3T2R7scQpl3O3wyrGM/FMtmIBAap4V9kEXDCadMAAIEBQuThtFUw0lCrbgrDys/sL0kA49I2Uv/7YEFEELNCrcM++Z/8Zb417VAo7xoDbH4zBpZ2DAvRseXz+S9CdCE2cSJkCwbW+tQ91ADy6dOl/0Pn67+11cXDQX67KLhBHwSOVuXDl9IZIMI3P2o3Xo/P0SBKre2S4lvBaflx8yYh8u13aMUzJ8GvdUfJppxLpz77EEZ2p+PJKyTKKkz70UaOFACbXOUWB7TC/qe/NtxJ+0Dg6KghXkQz8lvABWuDFE44yzjCsFKqlJQeHKWYXKJRXD0ZCj6XMs+4WVeUQozWqR33DDrBlDFS9UpEqMpb/gvRULpzHUfp0op4yR/paKXnz0TA3IEuPzNtDo8OfNS8H01ZmYMi8Z5kTDqGfleOdNsTpIgl5+D8jcCTSW/2X5U69tEPrsbLiZJ9/ZJWwYCuR5urphoubJrt2wLF+Kga0fQp+RLpU0yKDR5eXC2909QivFsnihAAk+uwPmxQulu1ispRKrhO1PBAAQ6TdXTZ8Ttdf8azgRKQBse1IHYLy/dMfX+ZMAwPG1nlFfTSQAwO/8O3eVSOSfkfm+Bx8By/lZzj1juD8687133ScsAOfeA/D29kE3tRDJP7kN2rTR0UP/ib6BwSEQ4MNdMK5ZiaRv3aAqInGsAwC8/v/b+z72dbVMAgBR79roTggEAOalZOE789eMaoA/uBv/Wob6vV0RGw+OwAeeQNG//Gwrtu9tQ/+gG2eszg0bCQwnrBVqINFE2iJeyDgOIIOAgAlfiP0WSfGfTuqOZ6tRsqF+1Es026ATmTM7GYvOm4K8uSmfOlYAdQBaHY+JcGia4bzhqgChppGMk/eaqvG5qfPQYuvH7/e8h88VzcXyjCl4oeYAyrrb8M25q5FmGlkOcqyOAvOMCfx43V5J3aDzrdbx4nGf1L4K53yrzY8Ovk6v0wnbto+Gyn/FxYnTY5w+VTRHyDYLtlgBAHT+KQSYk27BK1vqkZ1mxolLQufXh+szmrUY037xeOA8UC6/4e7qWjh37oH18s8dKZ0W5rmgxABgxQECNmosFk5jqH4mwikjUPPuA+UjnnPsm0Aqn3cEPLNnJkV8Vo1pnQIucqzlQdWsx3iOicVaxhoAoObK1tY6rMyYMgro91+rUp/HcwoAr30SABjPbj/+zp0EAI6/NY3qisIBAH7nn7T/xFtuGo7Kh9ICcNc3wNPUCuPyxXDXNqDnt3cKXUwNCMBygbaXX4f1sotUOf+8wEkAIKpl/kwfrAYAkAnyQaLlfDnorBudH+ifRKXcZFL/mztskvuflWrGinnpIXP+AxdDqSyb0oJFkxc9kYtOCuy795cP57uyXNp5/7UQyTkjHdpQY2A07b1/lIedYzIditdkYtZJ2RLd+rSnCIS6znebDmN7Wz36XQ70OO24ed4JKIxPhtvrHZWC4j9/rI4CwRVbt1McXlOCLqRmQzjaeTROZyz3VThHOFIt+75BF+qaBzCzcLToHtMB+DvlqKmFPitLaoVrTKaQbIBwY1DrEPjnhKk/LFFJ1g/1PvhMoDZANKBDNGsx1v3C8Tj37EOcUQ9dQf6Qto+K6gmhHCeyOlg3njXQ1VgsnMajAQAQDH7rngNgeligEVw79aY5SMmL/Kwb730d6Xx+r1RdQ81ajPeYWKxlOABA6feOHAw+U81aHTRxcXB6PDDrDajv7xah1U3N1ShMSMaspAxYgqor8ZonAYDxrvzk+cfDDEwCAMfDKo7jGpQAAL489T3wMOByIeFrX1btmPuH4q6pjwoEULoE1tLeUFeOba11UldbG6dBljkeGWYr9nQ0hdUAGHS7JNf2g9ZadDvs8FGlWWfAvNQsXFQ4BxmmobzQu/Z9IArdwRYYLfYDDoHHBEeTu502vFBTJuPiWOMQhwSDUZDoc/JnIkE/MvqkhgFA+jBz1w90taLf5ZRrYLnA6YmpuKBgDkhpDzQ6u02DffiwrR67O5pwYeEc5JgTcP/BD9FuHxw+lPOwImOK0JIDfyAdHjeabX0o6WjGtrY65FgSpcoCo5Z0aNi+SavDkrRcyWHmuRQ6e7qqVJwd/j+/J9WZffP/Q5natfH6fOhwDOJgdxu2tdWj1daP2xaeiOq+Ljx+qETmmca5XZddiHPyZ43qMxAAWJaehxvnrAx7x5DiyZSALQ9VClU+2CKp/7tJEfX5oNONpDuH6nTn8zX48OlqVXdwtM6IqkbHcBDTAjbcsVfon7Rwon9KzVOYcNeLtdj1Qm1INkDgeQQDipamiY5BzpxkxaoLwX25+9vRtvEv8Nr7RnwVpzUgde1XYMqePYarj+4U3ouH+zol9z/ZEEI3Jai58Th0FCGjw2lNMcAYrxe9h0BTqi3NY6KhnUc3A+GPDud8J2aacP4PFymWNiyv6UFPvwtJ8XpQdHPRzNQRbBumAwxu/wjahEShZBumT5N8aKG7B1i4nOBonVuX2yulKg9W96Kjx461i7NgMowW0IxV6sN49gv1AFglwVm6X1LwDEsWhk0DUKJOZ0xLwHm3L4QxPvSzPngHxMJpDLWrYskAaK/px4Y/lIoWSqCNtbTpeNaJ/YcTyltxWRGWXlQYy9tSdVuxWMtw17b4/HysumJayPFsaakR57/TPoiihBR59yDbShenAd8vlqTnoK6/R95Fgm08VT/YViz3WqiLm0wBUL0FJw8cxwxMAgDjmLzj4dRQAIDf+fd2dSPp1m+EdP75HXPK9NOnKk7DKBDgR7dCm5mhatr4MN9Qd1CU/vOsibhs6gIUJSSjoqcDj1XuRrNtyPlQqgJAB/jRyt1IN1nxlZlLhWZPwb1/lu9EbX+35N6SgssfDhprdz9zeJ842HSqb12wbpQjSWeUbW5urhHH+ez8mSLiRTT6tfpyvFRThuKkdHx55hIkGczitP6zfIeIfuVYEnDrgrUjnIBwAADbfKFmP16vr4RVp8e5BbNAwIE/aM9V75PrJxhy1pRiXFQ0V8bxbPU+AUsCjT9+5T1tWJqeh2XpuWgc7MPGhkOo7e+RayWY8s15JyDbHC96BPce2AaCAH5blZkPg0YrgJW5y5EAACAASURBVAJLmjm9nuHvGc28dtYy/OPgTrTah354uW6k4NEWpeXghtkr5LxAU7s2BHn8ufv+8xP1RlxQOAf/ObxXctaD++SYblmwdrik4j37twoQEsp0Gg2+NnuFgBmhjLnqO5+rAWmvwXmfpCev+eIMVaW6lDY823z3/oOSv6/GGGE7+9b5oEP8SVpvqw2v/K5UStDRVn5+qogiRiplFWrMHTX92Pi3srBsgODzEjJMUkWAObd5c5IV+yUA0HfgLaSsuAIDVVthry9B2kk3YLB2J7QGKxxtlXD1tiBt7XWf5HSO6Hs8jgKBGU4GFea5VxLSR+oLhHM6yeA4/weLREjyaFq4ygThnG+KXb65vRGr5mdg085mcbQZcd9f1YXZRckixEfjb9TghztgXXcCup98BsYZ02FZs2qoPODHFuk+DFW9QGmOqAHy9kdNyM+Oh83uxvQpCaPLfgIiuvnCr/aIZkOwRUOnH89+Yb8UA6QmgC4/T9LwzKedNAog8Y9Paa3CpUSFvOdr+/HSb0pGRdbHC0LFyikjOPn238twaGvbiOFHqvwS7r4Z7zqFE4qdtjIDp359NrQqAOdY39uxAACqtrdJJZBQFu7aavq7caC7FR6vD/NTs0Rbhe8hC1Kz8U5jFWYmpUtgwP+OF9i+EgCgtgRnrPaa0npMFADA/ibTAGJ9Fxy77U0CAMfu2sVk5MEAgL9EH8sFpfziR5InGMok5/+eB2A6ZS2My5cojiVQGJBtJf/gFmhzs+E6dBja1BRoUpJHncuo7l/2fSDO7mVT5+PUvOkjfAs6mI8d2oMtzTUhAQDSvx6r3AOzTodb5q9FQfyRPuj837l3i0TTl6bn4sY5q6RtRu//WLJZHGtGtUnXnZE4sowZqbt/2rsFHfYBiUITXKA9dXgv3qyvRJbZiu8uXDfCyd/Z3ogHD34kjvO5+bMEOPBbOACAwMeTVaVI0BvwnflrBQTxGyPaf977Pg73dQkIcNWMRTgxAOV+p6lKrp+WYjTj2/PWjDifQAbbZh8EAcgEuH72iuE5bhzsFceb6xCvN+D0vBk4e8pMQdvp4N//cU1z/s0I/xl5xcJw4N/dTjv+svd9EUAjcHDDnJVYmJo9PPaxrE2gYCLXhuwFsgtYRm1o7Y70yTFQbT2wxFogA+C0vOm4YtqQgJFaYx7oO/eVobm8d8QpdLJIBaXzNBaLpEYc3OZYc6LHMrZI5xAcYfS+v9OBdV8uVh2VD9Uua2Rv+ONeEAyIxqJxWgMBgGj6ONrHKjkKataeJR25V1nNgSkTwaUbw+035jSf9/0FImYWbATarFYrtFotHA4H7HZ71NNiMBig1+sxMDAytSZcbXl2ohTdZLm9rl6n0P+rG/uwYl4GKmqH6PdnrM4bUYbPa7Oj95VXkXjW6bDvL4M+N3dUKoBSbjvHEC4KGWoiCAK8+n491q/IATVBpk1JgMU0ErRTEgGMlnEwXsdSNHtK9sPd0AjjqmWAxwttZnrI9Q3l7IUSJY20OWLhNIbqI1ZOGZk0r9xRKuVTA23q8nSc9o05o4QsI10vvx/vOoUrG6nElKns7QAFDLMtCVJumL/lfGfxs/L4W95hHxzxbhB8LdQqIVAe/C7kPy4Wa8nnvgBC/SNTLdhHtOwSNWsRTgRQ7b0eq72mNF4lACDa50Oo9icBADW75LNxzCQA8NlYZ8WrDAQARJDvz3+DY+tHcrxx6aIRuf/BjTj37BXhv6Tvfwf64tA0LZ4TCALQ4TfMmy2sgoRrrw7JLniiqgRvNRzCnOQMfGveGvkBCjYlDQD+qP2xdLNQxEm7pfNMJ9FvjG7zezrPaUYLbl90ElKNQ1Gv56r345W6g/L/ofrmDyodbzrMXyoeAj0o9nVHySaJ8q/PnYYvTF80Yqj8nAJgpLEHK9ArAQCBba7JKhQGQ7AxZeHvB7YLsEB2AQEJf4oBhQXv3b9NviM4cErO6LUJ7CPRYMLtC08UNgDNr1re63KMAEn8YyCTggABHWsyHv4/e98BHtddZX+mV82oV1susiy5lxQ7ruk9IQkkkEIqgSQQYCEQ2F32zy6wQAgtIWSTQCCBkEYI6b25l9iOq2zJkq3eu0bTZ/7fueMnj0ZTJTk4ju73+bM9771ffW/m3XPPPfff5i4ftkc7OpvwyP6tkut8femiIQreWPZGWSu+xESCOhxX+JwJGrHeumJjBQDYDl8GK95rxtbnDg8r/USa9RlfKZeIdKoR8FTLsqUSGfykfa3Fc8BizWXO2YXCwkhGHyASABg8/CG6tz4J06T50BjtGKhaA0vJMrha9iPgdiBt1tlwNu6Ct7sRpqK5yFhyHYJ+L3q2PQtX425ArUX64itgnnrKuC51LEchmbxwSV3Z3iEggFanxqwzC0cwVOKV3IrlbJtMJhiNRnHeFUeeQACBAToYCjBAkMDj8cDv90Or1WJwcBC8lhYIhJwpHmNbBBF4Lm3z0zX46OX6qOsYywEgA8Dh9OL9D1swc6od/Q4vZk2zY9PudpxxcsFIQftAAIPbdwJ+H9RmM9QWM/TTpg5R3pv39+KVe3aNcPo4qERaBNEGvremB0U5ZtQ2D6C02DYCAIjl9DC//MLvzocpbaRuQLR+xupYSpvBoFTucW3YIjoA+tllUYH5/R9Q9yP0+6hYydIckCERWd0h3kMxHk5jtPbHxSkLApuersHOV0bej6mWpQwf41j3KV7VCPYTjaXC3/htHU04ObsI3R4nyJ5j+iBBcgYOGAjgbyMBdYL+ky12OP0+SbNTgiYbWmth0xkxw56JLpcT02yZw37mxmMv47GAWCFGqhxMGSlqOtovXoLXb963Fw27hwv+8h6+8K55KJw9MigV2de43GtxJhDv3SCZKgXx1mYCABjtnXPiXTcBAJx4e5rSjBQAgDTAvvseBnRa+Osb4WtoknYMpy6OmgYQXsKPLw32u74mjn0sI72w9xf3I+h2w3zxebDecDVU+pEvORR2oUPNXK5LisuF7h3NYgEANX1duG/vBskBOy2vGNfNWDiCgq44k/xBvHvh6iEtgHCnmCj51+cuG4Z8/6VqB3Z3tUh6AJ1uGst9PVq5TX5ML586Ryj5/IFVLNz5ZBrCt+evGKKnxwIA+KP7WOUOic6HO9Dh60C627271wqyz7EynaEsPZReEU7lj3U9z3uoYgu2dTSOYFGEAwDRIubhfUdT1Q/fg/D+x7I3CigUuYbKmsQb83gAAEo/0dgAdEApgpXMi0P4HqYCAMSK0La7n0GX5xVoVBbkGW9GmvZk6aLb8yZYti4IPzL1FyHHcFVK3wvjdXKT8wH0+zbDpluGAuNtUZtNRMGOdlGqubjRGAD8zNfbAvuiy9C745+SzGNbcCkcVWsxWLsNWStvhX+wGz0fPoPM5TfJZ2qtAday1fB01qJv96vIXHYj1PrkxcASretYAAC2zZr2dP5ZDlJv0YiTHm7x6LaxUkzYhtVqhcFgEIdfcdzp+Pt8PnH2+TmNfzPSrzj8PK4ABAQDeJxAAo/zGC3emJJ5Kfd4A+jpd4uTvW5HK85fPin6MgcC8NTWw9vcLE4vGWjGWaHfLK7bq/fsQsfhkSwUc4Yel3xvgegkJGtkAbyyrh7TitJg0KkxtTBtKC2BbcRyIGJGIINAZ/3AiHJvY3Us4ffDvX0nvAeqYb7oHAT6B0Q8MRLQJwBKQTyW/lRstJT4WE4jmSuXfH8+MopCzLpULdaaZk6y4OJ/X5AUqMJKGq//eg8ICEXaWByvse5TvHFxnLHYCe82VSPTYBbNoE2tdZhuy0K9o0feefj5jo5G9Hrd8j4z1ZohgZFso1lYdXyPydCb4PR7JTjA94pF2YVD70vsd1z2Mg7owj5Wf6kM5auPsghTvS8iz4/1u5sK2yDWvTYasDDafCYAgLHu8sT1yazABACQzCqdwOcoAIC/rUOiALqyGRhy7rfukJlHludT0gT8re2wfesOwONF/x8eh/WmayWXkOWWnK+9A+PKpUcjCcGgsAVUJkb+r5H6w9EslvMYeW4sACDceY61bRTns+h0yDVaccfspbDpj1K46eSTpk4jrT4y0s8fwHAK+d8P7RGhwXhGtJ3U9VJ7Fm6aedJQaZpYAIDi7LLNeA68cn2kDkKyAIDST+T1CQEAn2coNz8aABB+ffj4x7I3xwsAwD2JFLCz5Zpw8ffnxxQri3VvpAIAxBMAbHP/Ff3eLVCrTJhkugs6dQgI6vS8iEDQiRzD55P+BuvxvodO9wsoMH0FZk108C3pxo6c2Oj8DfTqPOQYro56aevBPrz6i93DmBXx+qDo4IXfmSclA5O1ZAAArT0flulL4W45IJoBmctuQMAziO5Nf4V98RXo3f4PYQiIqVTQZ01F1opbjisAgA42mSoso+hx+sB7k8KASkQ5XtlJOtvnfn02ihcOT32i48/IP4EAOvOKsx9ahhDAQIc+nBHACD//z+vIFlCr1cMABIIICpCQqBRmstRrzrO5w4mCbFPU0puD23bA19IKbX4eDKUzoEmzDhO9IwuBbIRolqoTQjxkx/5O5GQacbhpACsW5g1jJUQT/4wHNFB3o62mHxmFZnFO6Wiw4sZYHUsCIVIfPjMD/pY2Kd+rmzFtxO8zy33yGWXKhmJzzy3CadeUJMXACV/TWGyLsYqcxgKSUtEWiCeU+a8EALh+8QRjYwFlZMZRiPSsohl4pW6/MPoO9HRgstUu7yQftjfCHwyKPlCGwYyNrbWSMkBhPYIAZNzx/YUMRoIBszJyUGg+mo44XnvZfqhf0gAIdERass9/sr8FbdV90heZAOGWyjMe67lL5V6LN94JACDZ3Zw4bywrMAEAjGX1ToBrY1YBGHSi99e/h3vLdpml6bwzkXbLF8nhRP8jjyHgcsN+55ePUviPRICUtxznO2ukxnDajVfLywQZAN59+2G97qqYzj/7CXdeY9HXeV4sACBcrT8WfT7etoVrBDA1QMn1Z3oAHdjw6D/bCXfWI6nniW6PZACAeGswVgDgyeqdogMQmQpxrACAsezN8QQAyL4GgeYDPXj3oQM4+YopKFuZeoQiFQAg3otFu/tJBIIuOPx7YVBPQqHpTqigERZAAIPI0l+W6FY8psfjAQCxBLfiDYi0/3nnFqWUcuE4uB7Oxt3IXv0VEcqj8TNX014RBuzZ/g9oLRmwlp0hTr6jeiOylt+IgMeJro2PC91/oGot1HqLpAeoYlS3GOtCxnrJTyYFQOmbL9NkpRzc0AajTSd1yvNmhF7aybZY+6cq7P8gujAmQZXzvjkHBsvYhSbT0tIEGFCYAkwJiGaJxkTn5uyvzZZKEGMxOroBlwvObTtgPWMV1NbhtGIK8r30s50jlN/ZZ9HsdJz7zbkpaV3wJ5FgiVo9nIURLZrOPiikSUHNaKlEnfUO1G7vgDXLOLSXFGwcMwCQxIJGe0YZVb/grnmj0j+JFT0dKwAwHk5ZvFKZowUAeH9v+OtB7H07xKoMt9lnFYKpXclYPCeZ1yeqTpNMH6meM157GeuZ4HhGozMRbx7RUllyS9JwwbfngfdgMjYe91q8fo4lAMB+J9IAktnlE/+cCQDgxN/juDOMBQDwItEEIAhwhAlgXLVMFINVFvNw5z9KD8IiuPd30M0ph+WyC+Fv7xQ2gMowvDRV5KXh+eXxHHhG3Rl9j4xeh+eCR8tPT7TdJLI+VLEZFO8jU+C60oVYmFUgaQkUwlEYAUo74YJ7qQIOyaQAxGtzKJUhIoc/GQaAImhY1dsxQgRwPAEA5uITGKGNZW+OOwAg0Y2UxPHxBADYnVFTijbXX5ChPx+Z+guGAQBt7r+g17sWgaAbJk0JikzfhAp6tLufRp9vozAFjJrp8AZYkUCFItPXoYIBLa4/wBNolNlYtPNg1MxAp/uf0KnzoFfnwuHbCa0qU9IPVCot2lyPwx1ohFplRLb+CmToz0M8ACBaZDHe0lGl+czbZ6XkiDGaTxq/rFF+eagSwBENAEZAdelF8PaE5miediqc9R8hyHKX+eXIWHotOt77PfzuAWStuBl9u1+Du60qlAowczXS5pyXxE4nf0osdepUqKWMqLsGfLBlGaG3jkwDSMS4mHdeEZZenXpkN3KWjP6TPcC8/1jOv3JNojGNxeFMevWDwJZnD0l5ykiLxY5Iuu2wE6MBDfHmRxChs86BtCwjHD1utFX3Y/K8DFgyDTEBgGREI5MaexDY81YjNjxRDYpM0kZT9jO8r/FyGiPHPx5OWTwA4Jw7Z4Oq9ClZlPULvz4VAIBAwpo/VuLA2pEli5U2RwOOpjSfiJPHcy/j/RaMlm0SObdoQMNoAMbxuNfirfsEADCWu3Li2mRXYAIASHalTtDz4gEAnHIkCMAUgfQffAdq0ifjWTCIgceeguOFV2H/1h0wrjwtqRUMz9dO1xtHRNzZCMXkqOTPdIFIACBcdI+ieCy9x7zxVEwR+2M/FAOcnZGH1+sr8dU5S0eo4YanLESK8cVdHgC/3bNeGA+Ree3hWgQszxdZWYDthmslRKr4JwMAKNUJ9BrNCFG9hABAmP5AohSAcA2BseyNAnZEshWUNY435kTzSeXeGM9zU6kCkIgBwHGRYt/h/jt6vR8g13gDfIGuEQyAPu9GdHj+jjzDTXD4P4In0IxC453o822A018Jm3aFgAIFptsETNCpc5FruAaD/gpx7tN0p0GrSpc+8o1fErCgyXkf0nRLhlINyEZocj0gLAQCDbEAgFTmz/mRIs0oTXaEIBT1PshkYbnHr81ZKiU+/9XGqiIv1x1At9sp+hzhuiDxxjbW+tTynZ0gDYCOxMa/VYvzGM2oN8FI9PwLJqVM7x7tuifj3FCj4OyvzoY5PT6IPNox8Lp4FSnGhR3B1ICX6gRoUCyRQ01Ah5oOfe1OaDTqYVojsRwRtklnsPz0/BE6EKmsT8Oebsn9d/WHFNoZjV1100yULMlJiYET3mcsp5FVKyj4lltylGKeylhjrUUslfxobXc3OvDST3dJmcZIS7XcIZ/DvW81ybMWWUZWaTsVAIDXJALKuO/Lry9F+ar8Ue9PKms+nnvJNdr0ZDV2vzHye2m0ehORc4m2fqMBPGOJ1n4SUgC4JhMMgFTu8hP33AkA4MTd26RmlggAYCMiEPib/xOxIKjVQuNnVD9WHj+v8VZVo+fHv5TUAevnL497buRA32iowj8O7RURPObN31p+KggGyMstIJH/PV0tktsWCQDwnBdrK/BK3QG5niXoWOJOKX2j9MVqAG6/f1j+v3KM0fH7925ARU+7XKfXaDHDljlUMjB8vBwPy+Kxtj0ZA6wEcNX0eSNe+Als0Ki4Ky+aYXn00YTtlDnwXDrRV06fN4wZyioJzx7aLc5OZJm/cADgM1Nm48LismHXUjiQQolcg2tnLBQGQLiFO8yJHPxExyNFBEe7N7GEG5Vxx3PyCajcs3ON5DSGMyq4z9EqTCT14IzHSUFgzZ8qJWc7kSULAFD0r8l5P3zBLqRplyAILzL1l6DD/Rz6vRvhC/ZBpdKh0Pg19Hjfhk6djVzDdUPdO3x7BADINlwuf6frzkKG/lw5TkdeBTVMmnIR9is2/0A+P+z4ASza2bBqF6Pd/Xe4A/XCKLBqF8UFAJiz+/YDFUORxXhrQKd0+RdngMr/4ZboOUq0rsfieKLnJ2afce6HVF8s46UByPdPgtKLXG9GkZd+YfqIcoLJrhkdoJYDvdj+Qh2WfGH6COAmsp2QFsAuMN89llEln6U3M4qSF+RLdrzKefW7uvDmb/cOy3dXjsWj6SfTT0/zIF75+S4MdLrldK7zsmtLMPec2CkttTs60dXgANkvzPsPr3oRy+lV2h71HgZDQoXv/t/+IeefAMjpt84UXYmx2L53mkCgK5qNlmbPtmJVuEgltYBikC//705Z70hLReuFWgkfPncYdBSZTpM12YLGfT0j2kwVAOALUCSAFNko7w8CeIyap1KdYTR7Ot57SQ2G1365O6oYZ6o0/cj5REtlGQ2jjO3GAmpTudfirXc8BkC0ig+p7t0EAJDqip2Y508AACfmviY9q2QAADYWCQKk3XytqPmPrLd0pOzfj++F+aLzEgIF0QbqDfiljNzOzhZx4umEl9iyxFmjM7cqf5r8m4J9tIuKy3H+pNIhcT1e/3jVDmxpa5Drc00WnFtUilkZuXJ+/UAv/nl4L3JNVnxtTnRmwsa2OjxWuV3U/aPVsw8fd7/XLYr6lb0dAgIUW+24YHKZCO3QSH1/te6A1KZX6PCsv/vrPevQ5nQgw2DCN+YuGyauw34JdNDRp5WnZ+PCyWWw6gx4r7kGG1vrRK339tlLQZZAuIUDABzPdFsGLpsyG5lGM8huoJ7B9LRMKRGolA4Mv57j5XzIgKB6MEsphgMo4awHlgvi2MPbCT/O9InbZi0ZAkRGszdcXwIA1GegcBEBj+m2zGFzDne6WP6RUVedOiQ0GQ7oEEhS0jjWtdRKiUWWRgo3iokdahqAxaRFftbYXnYTPYjJlr+LF8WiBgAdf8WR9wf7UD/4M/nMplsKk2YmWl2PixaAN9giqQB5hpvR51sHp+8Aco3Xi7NOc/g+QqvrMeQZb0Gn5wWJ4ucZr5djza5HpMoAPyNjYJLpu9CorEMAgDfQDkCNdP0Z6HA/L8dCDIBfyef8t2KMKPJFj3TmZCxRuTHqWVT1dg6rspFMu8fqHCXFht8dfD6SsXiMiFSimOyLzjQFtWw5Jvj9AbCcVqTFc3SVc1nmcvn1MzD1pOyk2QB0fliOcNvztSDdPZXSdnR23/7dvqjOtzImOjjzz5+EhZcUJ61VwOhi475uKTdIUbG5Z8fRkAgCBze34YNHDowYx1girB6nH+8+WAHOkZaIaTHY64Gj0y0VCgrK7LKnmVTID5MUiAcAhO8hxfqmnZKdlENI54NO5p63mgSc4z2w4sZSTD0pa0xsAmU88cY8FgBgPJyyRHoUBFTIrOB9ENWCQEtVrziIXfUOkLVCwOrwtg4BKCItZQAAQOR9FOu7JXOyBSuun4H8MnvS++bodmPfO80yhzO/Ui5pJvHsWOwlK+0QgIsGwsxcmYflXyxNKQVMxh8lFYOaCSzha7Ill/cfvg7jca/FW9d4TBQC4QR3xmITAMBYVu/EuXYCADhx9nJUM0kWAGDjge4eKeXn2btfmABpt1wH80XnDgMBfDWH0f3je2G5/OKYAEEyA6UDTNG4Nxur0O4cFEeeonyMhJ+UXTQkAhjeVrjiPCPzzG9/uW4/agd64PSFKIxUtM0wGLGqYBpOL5g+ghmgtEenk3n/ZBnQ2WTt+UgWQXjfHC9L6r3VeFCuYXSdRieUAMTZRTNwWm6xUILv2bVG/o60yLKEPF7d14Vna3aj3tELOs8cf47JgjMKpmN1wbSo1OJwAKDIYkO/14N+TyjiVGhJw3UzFoljH2nh10Uem2LNwKVTygWYITAQaeEshmjthDMFkt0bfzAwVG0gsr9I5gf3+v69G4eNLbzPFucAHq7YImUTaTPtWbh+5uJhJY3C+6hp6IfNooPRoEFHjxuFOWZs2t2Gksk2mAwauNx+KetFsCA73YiGtkFkZxixZlszls7PRW+/BzkZRrR0ONHT78HCssyoyuTx6o+HjycWPVYp98dzcwxfGIrW9/s+RKvrUdh1K2HTrUKT87fwBjpg162Cw7eL3gfyDDdIOoDLfxhqlQEWzUIM+vfAHxyATpWNHOPVUhGAEX0et2mXS+5/h/sZBOGDQT0FUy0/EgCAOgEmTamkEejV+aIV0OtdA726AJ5ASPyKugRSCSCJKFb43K1ZBlx093yJfsYyakRQ3Tq8zGYy3zPH8hyCVrRkAYB4pei4/6x8QEG/ZIyODEXHNFoVcqalyZ9o4nLJONzsjwDCzBV5AgQw+m6waoecCr8vAEeXB201faje1I6G3V3DHOcln58OlrdLyoLA/jUtWP94VVwQgG0RCKA4YvnqAuSUpMkYleg4x+Tq8wplumpD29CY6HSv/tLMxKKdCUCAVOn1BEUoBKewfRJR9OmEH97eiWmn5ECrU6Fma4c4k2nZw9NbkgEAlHVX9nDGabmwF5iHnCgyNbhWHXUD2P9ei4A3vH+4VvPOL8LJl08dNQtkxJ4HgXWPV0UVxOO5p3xuKhZ/ZkpSt0r4SYnSiVLJ30+kS0LHeslV05Bflh5awyDgGvCitaoPO19rQEtlr8RFFl1aLMKOjMKPtbxn5IIwUv72A/uiliuMPNeabZSUAKZtmDMMR53nIOB2+NDf6ULt9k5UrW9Fb2vovSSpaPsx2kv2Hw8EKF2eJ8AG0wKSsijPcspthHWUqCRjKvdarPHH06Lg9zArFoQzgZJah7CTJgCAVFfsxDx/AgA4Mfc16VmlAgCwUX9nF3p/+huh+EeCAEPO/xWXjAAGkh7QxIljXoFkNADG3MkJ3gABgAybHvsP9yLLbgBrjRPkKS22472tzVgwM1Ne8g4c7kVupglN7Q6cOi8X+w/1YN6MDNS3OsTxL8w2Q6NRCYAQzRjle/mnO9HdGF0hPfya8aD+HQ/bFkmDjjemZB02BQC4YPJM/OPwXnS5nDBptbikeBbOLCoR35fAFVNQCCzy3+GAIsdAFsnjldtR2RuK0OaZrfhS2ckgy4WA4FPVu0RngNF9Amk3lC7G1LQMOZeg1oftDdI3wb1SWxbcAb+k/MQDABjN83v88iLOqGvlOoowRjc6HosuLkbuDBt0BjWgVsFg1kZ9EaQDx3JXbJd0/7LV+dBoo0ct6bAwz1uhpY/XPSKR+gsm4aTLp8aOmEbrLAiJkr/70P6kS0MmO2YCGGfdXg6tIXoZ2sh2Yq0N78sZS3Ow5AslsGTE1ySgM/PBHytBx5JGQOusO2bFBXPolNPJq9/VLftHoIN1yiMtFQAg2TXieQTbCJTkl9rHnEtOMMbj8AmoULWxDdv+cTgmuEMK9WnXlmDSaggq9wAAIABJREFUnAz5ftVbtDHvWzr9LOXmdQew582GIcZCtHlyPqddMz0EhMV5bnhtvFz0ZNaQ+3vmbeUoKEsfWrtY+8T7aPaZBZICYkjTxXyeo/VLR/S9hw8Iu2A8jeDUud+YI1UFIu1Y7WW08Tv7vPjgDweGGDPh5/C7kNUTEt2fvD+2/7NWUjG4r/xOWnLVdMw9ryglB1r5nk7mXqOg57LrSsC/E91rsfYtHgDA/WFKFZlMJps+pXko/U0AAOP5xHxy25oAAD65ezcuI08VAGCnBAF6fnQvfIdqQyDAzdeC4oC999wHM53/C86OmhowLgOeaCThCkwAAAmXKO4JLN+1q6oLdqsedS0DyMsyweH0SbR/Up4Zm3d34OTZ2dhZ2QWrWYvJeVa4vX5hBfT0u2Gz6tHv8ApDoCjXgv5BL2ZNtUdlACSinIYPdDyQ/1gTt1qt4J/e3l44nbFzsMe2sqGX60RK1uF9JKL+K+cSANjQWoezCktAEMAbCIhGxta2Bnx51qmiBcK0mQGfR9g4rYP9eLBis4A6LPVJds/v9m7E3Mx8nFM0QwCCp6t3YUnuZEmd+e3u9ZiflS8pPGyb/R3u7x66lswYsn2oqaFTq8H0khdq92FaGlNoRqYAbHyiWl5Kx8NMdj0u+f58ZJAePkpzdHuw+alqHNzUnpQmQ7xu6NQwt5b6ASxVN1qjFsD7jxx1nEfbDq9TxkQnMNUcdjoiG584GHVt+DI+c2W+RFjJjFCABTqnLN23790mKceoOB9MXVh82ZSkIuqkY2t1GrgHffKST8cy0sYbABgP7QdljI17u/HKPbvHfD9F3t/x8s5TuUfooF387wtgilL6LVmafWR/vO9X3jRzBCgUq7xntPGSAUEmRDLG+4r32Na/Hx4XsIzpHqdcOU3YPuER5mO1l4nmGG9+vFfJiFpwwSTkldpCaU6q0G8MQTMyf/a+1QiC7DRqWKy+ZWZK30kfx70WbQ1iiSvGWq9493KsayZAgER334l/fAIAOPH3OO4MRwMAsEHfoTr0/OReKe8nL1gGA9JuvR6ms1dHdf79bR2A3w9NQR6Cbg98DY3QTpkMlfYojSvo88G7ay9082ZDpYudlxX0eBHo74cmayRCrUyWIIU6LQ0qfer5XcfrLcF62qyt7XK55E8smwAAjtcdjD6upn09ePXe3aBIUTyjM3Xx9xaMqvb28bIipDUzxzvRXDleqv5f9J35YLQnkUVLAVAqZczNzMPnp88f0QSv2dbeiO8uWCU6EL/ctQ5MmbmkuBw5JusQY/6l2gp80HwIdy9cPZQywmfs0cptuLXsZKnI8UJthVQcyTYeHWu8FIDjDQBQFocsgJ2v1gsTgRHGVExxhhn1t+eN3vEP75ORcFKrtzx7WKjVSim6ZMdFmnDpslzMO3+MYwoC3U2DIuymUOSTHQMdE+Z6zz2nEHRmkzWuf83Wdmh0GqFvR6P8xgIA6MBNnpeJzc8ewkBH7N+K8LHQ+Vt580xMXZQ15qg/2z1WTuPH5ZTxO4qaER+9XJdUOkq8yDL1MLb9szap+5cgEVkQqRiZPrwX+IfpCKkYHWmKFC68uFh0HqIJBx6rvUx2nKOdH5+ZqYuzJR1DqseE6Wck0/fHda9FjoXvBK/csytm9YjI8ycAgGR2c+KcyBWYAAA+5ffEaAEALptQ/n90r5QKtN15K4wrlsaM/PubmuF8ew0sX7gC3opKBLq6YTx9OXxNLVJSkH8CXT1wbdwC01mrxcFXGY0CEAQGBkJAQZAlrgJQ29IQHHRCpdcj6PVCbbUg0NMnx4IDDgR6+qGdUgRVmhVBpwuBnl5osrMQ9HhkrAQhIsULjUYjdDqdlNDyeDzy70AgIP/nv1nHWqvVSl1rr9cLOuM8j7Wu+X+VSiXHHQ6HXMPzlGNKG6yHTeO1PI/n8Bqfzyef8Tz+7Xa7YbFYpH1eo7TLMZrNZhlLvCgtRfwe3LcZnoAf4boIn/Jb/bidfqL81fCBM/evfHV+wrkQKGJEn/dPV1cX7Ha73G+8dwYGBpCeni73J433G+9xGu8r3mPKc8B7js8Br+EftmMymaBWH6WT8/O+vpC2QjyLp/A84ocphup/rPajAQBKhQCKQjJyTxr/mubD2NHZJGKiTp9PHH5FN4B6G4zaUzPE4/cjz2QVoUyer4hxKv1TXJMinLeWn4LN7fVR9QdS1QBItH4f53Huf1+rCxQKZCk4pqgMdLqGXkhDEWmj5ArnzbBh0rwMiayPJS810fwYlW092Cu0+OaKHjBCzui8YsqYGInPL7Vh8oJMYUWM95g4DvZP55waA4w2MsefRmeKwmn2XCMmzc2QHH5bnjFpETZlLhT8YyWHwW6POP+xgINYAMCQuFwQUj6w7qMuoYpTWE1ZM2W98mfaMP2UHBTNzUgtVSPRhp0gx+l8smJJ9aa2YetHwMuebxYqNsXpIvUZ/hXTT/TcckwUvbNkGCR6Tl2JglnpUVkQ/4rxJ+qT0X3S46mJ0bCra8R3gDI3zolAVt5MW8wUkkR9nejHJxgAJ/oOJ57fBACQeI1O6DPGAgAEXS70/vL3MK46La7zzwX0t7TBW30o5NTrdQj2D0BlMUNbPAmeXXuhzsiAdnIh3Nt3QZOTJU47tFpoC/Lh7+qWz+i0ew8chH7ebPiqD0E3f44wBvSL5kuVAuoSaCcVQmUyCThBhoGvuQWanGz4Ozqhttngb22Dfu4sqNOHi2nRYaJTQ0de+aM4+ooTzh9XfkYHKNxpp6NO54p/K9fSkee5bJMOPNvgMf7NY3Sq+Dn/5uf8m23yM/ZDU4ADHqOxPTpqjP7HAwCY48wqCLRPIgCgOMR97S5cSopmClEz5WFVXozHoir9cT74dR914s37EkfGkxJnOjJw3tN04Nvbqc4P5ObmDoFKvIe7u7vlnpKXQpNJ2CVMAeA9y38TpCI4kJmZKfctwQObzSZAAP9PMICf9fcnVvLni9vmp2uw67XkaO+plmeKBgDQyX9g3yah5ReY0yTCn2+24rxJpRKpp0BoLOHAQZ8XD+/fIlU9CBIwfeA7C1aNqLjBtXuzoQosXUoGAMUwaUwh+NXudQk1AD7Oe2yir0/OCvS1uQSj1pk0kucey7lMCAB8cqY8MdJP4QrwVWfDzlY89cYhSZVbXJ6Fmz9TCqv5xGFuHq/bOgEAHK878/GNawIA+PjW+rjsaWwAgBvemsPQz5qZMOffV9+IoNsdcuDnzoL34CFoj0Tig06npBCQ2u89XAt9eSkCjkHoykoFOAgODIQcdgIAVdXQzyqDt6oG0Gklsq+ypcG7pwIqqwXavBxpx9/SCl3ZTHgrq6ApyBemgEqjESBAP7sc6qyQeJdidHjCHXU66XSyFWefTpESnadTxWP8P43X0ZHi3/ycDjqdIzrwdOp5Ph0pHqexLTr1vJ7nKpFYAgE0BRRQGAE8h44/r+Mf9kHHK5oROmDJQUYyaedOKsUVU+dErRZwLG5IRkoY6R1rmRr3gA9r/lQpar+jAQA4NzqchbPThQpLyjUjg+WnFyQ97fC5sGwdhdKWfXEGMgrHvwZ5KrnxyZYBigUA8P4hO0C5H3l/EbyKBAAIBvC+zcrKkjWLBAAIBhAk4J9ElkhZO/x6CoFd9N35Uj4uWSMAsL6lFl8omY+lucXo87rwxMGdmGSx4dIpsyXi//OPPsAZRzQCGNUnbZ/PGDUAyJZ57tAeSRVgWc6WwX48vH8rluUVY6Y9G7/Zsx5FFjuuKVkgYEK4NTh68evd66XsJ8tKUviPjIH3m2uQaTALMKCUpIw2n0CQzp5Oyiumap4du9D9w58nvEyl1UBTVAjzJefBuHrFCZUalXDyn7ATWDqRmgwaPQHpkCK78tsQOZUTAQBgdZumwX5saK3Fjo4m3DBzMVjBZcJOjBXo9PwTVu0pMKhHlq5rbBvEX1+txk2XzpBqOjsOdEGrUWHGZBse/scB3HjJDGTY4pciVFaJOj2pXnNirPDoZjEBAIxu3U6kqyYAgBNpN0cxl7EAAKPo7ri9RGEA0OkZq9FZJ42azhOd/56ekPrzsbbnD+/Fa/WVUbs5q6hkWB500OWGd99+EIEngKMyh+XsMg1i1z7oSqcP/zyJCVC8prfZOWYAgCyAjU/W4OTLp4waAODLsb3AJADAaGy85pJs38mq4yebG897mvdheFSf92T4/chUAN6vdOJ5Pqn8dDYIEPDfBAcUAICpBBkZGcJ2ofEY21IYK7HmSQrtG7/ZO6SCnmg9Tr1ympTPSiVf8/WGSrh8PnG6Se1npP+mmScNU+n/x6E9eLuxWkT6rpo+H3Tc322qBstvUijwiYMfoc3pAMtPmrW6YRUEKPhHVg1LfFI4ME1vwIq8KbiouEyce6bd/PXgR1J9gGVGv1x+Kl6q2y+fRyvvqaxBEH60uf4CjSoN2YbPJlqa6Mf5vO6pQM9Pfz2U4pTxP9+HJjeHNCL4GpvQ//Dj8OzcI9cbT18B21e/NAECjG61j/lVTCng9zLTCfiPeLXYjwUAQIf8vj0b0OEexF3zViLLOP6Ap7KISpoOn0VaZHnXY77Yn6IO6CATUDIbo5fPa24flIo2rFoTyw419kOjUaM4P7Eui9JGi+sP0KlzkaW/dESz1Q39eHlNHW6/cpaI5irmdPvx6AuVuOb86UkDAKO5Zizb39/ukmdzvFOMxjKmVK6dAABSWa0T89wJAODE3NekZzUBAISWijn3dHxIbx4Po+OlRPgVmvV4tDsebZAh4V6/WVI3aEGfX1IuqLNAZgTTKdwbt8Kw9GQKFoScirycESwP5pO+99B+dBwewIyluZIH+fqv9kieMEtWnX3HbGx/sVbqC5PCes7XZ2Pfu83yf+ay73qtXvKMKXhE0Sop2fNCrdSIZv4sf1gZ7VZpVNj0ZM2wdsgQoEgO8y+DASC90IyTPzsFh7d1YsMT1VLrmMJGpSvy4Oh0SxkuKaO3Ig8H1rZIex6nTxSbKXwUq33OJXtaGsw2PboaBkSELy3HKMJQO19tQMAXEFYBhc9e/cVuya+cdXoB1j1+ELZcI868fVZKjIFk67InQ5Ene4VMFLJGGOFXWCxKKomSkqIAVQozRUljIc2fDj7BAEU/gPc0WS1JA2VBYPebjVIDPRlLJcUhmfaO53P8wT60uh6HXl0gf2g23ciKAcnMgc9v93/8GL6GJkmDyvjJfw5Lc/K3taP7Bz8VZhRTsNL/67uSSvWvskB3D3ruuQ++6sNI+9IXYTr3jH/VUI6rfgmmddQMwOXwiqq5lK2LI1x2LAAAgmgseUkQ4srpc6VqxrE2h9eDe3evRYdrELfPWgLqdiSyFucA7t+zQU67c+6yqOk5idr4NB1f/1GoxOjyhXlSpYaUe0bdWzqdyM00SqUbi1GLtm4X9Fo19tf2Ytn8XDmek2FkRTtsq+iEzaLD3BnDGZTR1pHMph7v2+j2vAGdOgeTzf8xguVEp/2+J/ehodWBGZPTpN3Fs7Lwf88eQMWhUODk9JPzsWZ7K+ZMT5dKPAU5Zpx7WhH+79n9ONQ0gMl5Ztx25Sz85eWDQ9dcd1EJinLMeOzlg2jtdEmbt14+U5iQT795CGt3tEhpXxr7JPjR2evGFWdOkco99z+1D6XFNtx1/TyYopQM5XPq7PVCrVXD6/SJdobXHUrVYdUB6mxY0vXQ6DVwO7wwWHQY7HHLM81z+U7D9xaNVoXeVqdoMjDowYofLO1K8I/n9ne6oDNoQv24fHINz3H1eZA1xQrPoB+2HGNKYLmyVxMAwKfp6Y8+1wkA4FN+DyQDADBK5Q/2Q6tK/5Sv1okxfTr4nu07YTxjpUxIyjkyPYKCjLY0Sanw1zVAM7lIooZMs9DNLpNj4bbpqRop91VQdlRPgS+kepNWwADF+GO5+7VGqLUqYQZsfLJa6jxTOKx2Rxeq1rVi1S0zseXZQyhbmSfgQVfDILY8XYPTby0bYgBEtsMIfc2WDqkHTLCgcm2r/DjOObtQwATS/ktOyxEGgMIGyJ6aJp+zTq+UDQqzyPbD5xLOSGjY2wMn0xzOKxI1+/WPH0R+mR1TFmZiw9+qpc6wOV0vTi/VeSnIlbQFgT1vNQqIkUjxfN55RVh6dcnHGoEgA4DAgmJMVyFIEKsqRVe9A6/8YpeImSUyvhhd+J15Uq7pRDd3oA5trr/BpCmFK3CYiT/I0J0Di3bhqKYeDgDo55Qj/T+/DZU5LHLr96P3/kfgem+ttM+KLeaLzxtVX+Nx0QQAEH0V+bzojBrwbwq0sYpBPBtvAIBCmffuWotW54AwXaamZeBb81ZImcxjab5AAL/esx51Az3jAgBQ0JMgxuemz0WZPfuYDZ0pdx+2N+DNhoO4bdapx5QtMZZJ9A54sLe6R8raXrhiEt7b2oIFMzPFuefvHv+9bkcrLCamGgKT8y1S1pYUfTICNGoV9DoN0tP0cLp9mFsSGwDwBJrQ5XkV/b4PEQiGUhU1KgtyDdfDpgsFHYb/7gJ9Dg+q6/vx9pYmGPUaXHN+CR59sRK3fa5cAIetezuwaXebMAWYIqAYnfg/PH8Ap8zJEQDhkedD1xAooKN/7QXThfHwt9drUDbFju5+N/oGvLj8zCnYsLMNe6u75XyW9H1jYyO+fvVsGHQavPhBHU5bkIvcDGPMZWcgIaPADJ83gN4Wp/zW8x2HzAC+wzTu7UFWsQWuPq+AaUxpa9zXI6AewQCDRSvX8d1FZ9LKdayewt99gghk+vF3k8fp7Ad8QREdzZlmlcogDXu6UDQ7XYQoR8NCmAAAxvJEnRjXTgAAJ8Y+jmkWiUCAPu9GdHvfQLb+c7Bo546pr+Pt4oBnEB3v/x7enqaYQ0s/+SpYpi893oY++vEEg3Ct3Qi13Q7NpIJQBYUjqQ8qux2B1jYRXjQsnA/P/koYFs+H2m4TkCDc2qr7cWBNM3pbXcibkYYFFxWjcm3LEO2eUXrWOqdadl+rE6ddUyIAwOanajBjWS6yiq2i6MtSS6R9f/RKPU67errU0g53uNUaddR2Iin64e1ynOEpAMq/i2Zn4OCmNtRu7xSQoGxlvrANoo0z/Prw8Xz4fK2wBpTUAo6DKtuLLy0Gjylz4PW0VPUQyDrY9GQ1dr8Ruj6WMUrA8kYnXTZlVC8Aqd5AzPlnSosiHkhmAMEAsgHIMIg0giPvPbwf1ZtCIoSJjCyKJZ+f/rHMhRVFnH0e8B5uPtCLlqpeieiEK90r42V0xpptQH6pXcCu3FLbuKhmkwHQ611DDg7MmrmSBqBTj85ZCQcADCcthP27X4fKODx3tu/BR+F8/R2Zlu0bt8F0ZggAnLDjZwXaa/qFQUUwLC3XJEymeDbeAMDbjQdFHHNZ3hS811SDIIKSk39abvExXyRWzTjY15k0ABBrQEpaQbfbKRU+FGHOYzGB9iPaIiwjSi0Ruz62w3gs+k+mTTrDu6q6UTIpDXWtDgwMepFzJPJvt+r4VShO976aHsm9J/Dj8wXh9QUkYm7Qq5GfZcKH+zpgtejk3JNnj/yecvj2oNPzAlz+agTBEqIqGNTFwmpK150BtSrx2hCQeObNQ7jynGn4x7uHcfNnZkoEngBAY5sDl50xRabc0uHE8+/Vypj7HF587fOzBACgo89rmtoH8YvHdmPQFSplSlHBWz5TivpWB3z+4BAA0NblxGfPmiqfPfT3/VixKE9SDvh5tDkq603QZN87zcLu8/sDwmQkAMC1dvZ6xJGXKL8/KGweRvFpfOdQ3kFYpaS73iGgAauVHNzYBpb6ZZoGwQCyGlkKNHeGTTRBaO3VfVLO0OPyw2DVYqDdLcEHggmp2gQAkOqKnXjnTwAAJ96epjyjeABAt+dNDPi2Ic94A/p9W5GmXQK9OnEZskSD8DU2g3wmTVYW/G0dUFlMotJPemosC/p8ovqvLS+V8n6arNi53f7OLqjT0pLOcw36feiveBv9+96U7rXWbGQuvwk6e/KicYnmfKIe548ao92sI8yyYUabTlICWEOXTurUk7Ox+7UGiYrPPacI6/96UGpz55bYhgCApV+YjvcfOYCFlxSjcJYdnbUOEfE74yvlUr5qRDvnFoHK+fW7uyVNgMbzdUYtFlw4CT53AOv+UoXS03JRvDBLHHy1OsRAUIzgA9MNWGdeo1UPH+e5RQIgKHPhHD/4wwFxuMlOaNrXLdF3Ruv2vNGItFyjlEOj477ihlKJ3I0WAOD4FNV8ggDxmABcl9lnFshY6DQcS6OzTxBAEb9kigBTZmKJADJC8sEfKhMyGThmvjxdcNc8WLOiCz55Aq3QquxJvUTG/P4IBuW+2v9BM6o2tKVc5z68XUZnylbko/z0fNhyTKOiYLK9Ad929HrXIhB0iFCWSTMDRs20lLcxEQBAzY/ee+6De9tHUlEl/b+/D23RxHdbygt9jC7w+wJoruiVnGKzXQ+NTiVAaCIbTwBAqVxBzQrqZ/x27wZQ+2JWeg7unLMM2rDSn4nGNZrj4w0A9HlcuHvhauQYk89XT3XcCgBg0xuHyomm2saJcH6353W0u/+OIDzyHW3WzEam/iJhOMUz0vzp9K9cFHqnfHdLE1q7XLhoxST8+aUq3Hp5GdIsOmza3Y6PDnRKtJ726D8rhbo/pcCKJ16rlusJAPzpxdA1dPyffL0GV58/HXlZRxlrpPk/8HQFqGUwc4odt11Zjoy0UDlcggmvb2hA+dR0nHFKQVTqfzJ7xYBHwUz7qLWLkuljPM6ZAADGYxU/2W1MAACf7P0bl9HHAgAYnSKqa9cth9N/EOn6M6BVjU5QLXKgQkPfUyF5qPy3Os0qZQEJBmgyMwQcYBnAoNsDtdkEAgaa/DyJXBtOWUSpfKj0elH3V1stoSh2MIDggAOBnn5opxRBlWYVoIAvx6SxBz2eIZEsgVkjbLBuO7o3/0361udMR/bq26BSp46sjsumHOeNEAFf+6cqVLzXLFT6pVdPl2h6/Z4uUcsvX12AwvJ0vPNghUTLixdk4d0HKzB5fiaY506l94u/N19m+fLPdmH6qTmYfko23v9DpThmK28qldQAlgKkEOCaP1UNa4eRYjr8dJSVmtesPkAQoXFftwANlnSDpBvMO78Iu18PRdPPvKMc25+vAwX3SMkjwMB64m//bvg4qUJPZJ9zmbkiH/1tThze3imo/MV3z8eBNS3Y8VIdtIyGfHaqjI3zoIJ38YJMnHPnbOz/oAXr/3IQoy1FyLmxbB5TIxKlA7CWN+fCWuzHg7GO+cs/3YW+NmfC4RDEOPurs+QeiLQO97MwambAE2iBVbsI/mAvDOopKQEBXEeCRZufOST7M97G++jUz02TOuqjoWK2u5+CXl2EQf9eWLSLYFKXpMwESAQAsPpK93//HHC7Yb3lizBfcHbCyi3jvU6f1vbI9GhzPwFPoB1mzUxk6i+ERmUb+fvT48Hh7R1gxRFqmzAqmMhiAQCzzijAqptYnSdRC0ePb2yrw5MHd+JL5adgfmY+yAZ4tmYP9BpNzKi82+/D3u42qTrD8pqsevHnym3odrtwY9lR5gCjzFW9HVJpo26gV4Q2ael6I767YJWU5QwHAJx+L/5+aI+IahJ4WJhVIBU+0nQhgJD9VvV1SnnO2oFufHPucmmDpjAAYgEABDpeqz+AdS21YMqDRqVGsdWOq0sWDImGKqvCaPi2jkZhRbQMDggjglZsTce3563AgM8j1UUiAYA+jxt7e1qFRWHS6PCNucuGKvFwfLu6WrChtQ4ev0/GTgaBMvat7Q14t7Faypd2ugfxTM1u6fWO2UslnYH/ZrUErjnHJOtoMOL8STNxeuH0VLY8+ZsjzpneQAcanPeAIC0ZonmGGyXnP9KipZJ293vw2EtV+OhAFww6Nc5aUojLTp8CfyAo2gD1LQO4ZFUxnnyjRqLrS+bl4KtXzcLLa+vx3DuHcaY46lq8u7UZ37xmNp5/r06uYe5+V69bAAFqHTCf/44ry+H2BPDmpkZ8/txpMOiHA2x+sgCe2y8aCUyJGI3xvaizziFAdmSK4WjaO9bXTIAAx3qFj+/2JwCA43t/PpbRJWIAqFRqeWFx+WuQrjsr6pf7aAbq3rId6ox0Ea1iOSuW8Qt0dkF/8iL4G5ugTk+Hj2UGF86Ft+qQKNL76hqkjKCv+hB08+cII0C/aL6ACCwRyLZUJpNcp50yGb7mFmhysqX8HxkG/tY2uV7KCkaYu+UAOjf8CUGfB8b8cmSt+vJopjVxzcQKxF2BoM8NR/VGOGo2If2kz8GQG0dkKwhUb26XkogERuIZWQenfHYq+PKvCVNU/ri3gw43GSFkVyRjJUtzRKAx2ph9wS50eV4TAFKnypYcUqt2cTLNklkv1P61f66SnOpjbQSHCExNWZQZs2xbtDFQLMvh/wiBoAdOf5WUy0rTLU1JcyUWAMDIP3U8+h95TEqtpn35Rujnzx7u/PspAton6T6uNRugUqth++btUBlCkTFacNAJ76FaeLbthHv7R7B//SvQTp86bDoUF3V9sA6DL7wmgC1BWqYO8XvYdM7pMC5fEkojStAf+6JYIX8fnO98ANsdt0hffb//o3wm4K/ZLCkMls9eAjUB4yhG8JjzGXz1LfgO18l1FDM1rl4O80XnjvgNIFg8+MKrcL67Bv7WUNoKRVF1JdNgvvAc+Z05uiBBKWk78ORz8FZUSolbrq+mMA+GU0+C+ZLzBdSmEeDRqKzI1F8Ml/8wfMFOWLUnDRsx06Uq17cKeEiR0WSBpFgAgAJCJsMi4ECYg3//3g1w+n1DOf8snUk9gC63E4uzC/GVWUuGnMtI9X62cU7RDHzY0QhS78PV/Bkl/2vVDhSYbVI1g0482369vhK1A7345rxlUjqTAMCB3naU2XOwJHcSTs2ZLOU56QCzxOc0W4Y4y3Ta6XT3ed2yhuFVNlgOlCU4Iy3PZBWKfqdrEI/s34rptkwBFKw6Aw70tOPRAx+CwACd7PIHTc4hAAAgAElEQVT0kPNK9gMrg5yUU4QzCqZDr9GiydGHf9buEwCDed2s8hFpuSYr2pxHxYRZ0pAAAG1fdxserNgsAAat1J6Nf5u7HN0e57A5cf1OL5iGD5oPybiUOXKd/nBgKzqcDtxUdrIAFr0eJ/5cuR0V3e04e9IMXDnt403TdAca0Tj4S5lPkfnbUcv98RjfHzs8f0ee4eaUAc6oD/goPmS6AAX+DhwOVZ0gK/D6i2cIkMD93LG/E/NnZg7TGRhFN5+YSyYAgE/MVh2TgU4AAMdkWT9ZjcYDAIjakvrvDbTBF+iGXpMHDWxC7YqG8qYyc9+hOnHIDUtOguv99dCQkqpSyctUqA6SSo6rLRb5NyP93tp6GOj4V9UAOq1E9ila591TIQCCNi8HfBHlC6SubCa8lVXQFOQLU0BFobuOTuhnl8uLXaRNAACp7N7EuaNdgd4d/8RA1RqodSZkrboV+qzhjlS0dikW9PYD+6TiQiITR/SqaZL6kKwjkajNVI4nW8mAbTJSctHd85FeEL3UWL9vi1Dk9apC+NGDbP2VSb08+jwBfPjcYUn9SMSeiDY3plMw95I5/8y5lJJsALobHGip6kPj3m6wj2hGEcPVt8yUfM5kjVHiPu8muAI1MKmnwxNsR5b+M+I4JmPhAEDk+XSejSuWhsBRvQ668plQmUL5uIG+fnT/109DQqBHLFJDYPDlN9D/yONDxykGmvE//w7ttKN54RT16/3F/SGQ4Y5bJM2Ajr635jAG/vwkNIX54sgH+gfi9hfZFzu1f+dOuD5YD8+e/dBk2BFwuRDo7Jbx0PnP+OHdAjKEm3ffAfT+6gFop00R0IPj8bd3ov/hPwuIoC2ehPT/+Jawymi+2gb0/vw30M0ph/WGq+W3hr8ZBE8GHn8aprNXw3zpBaEumPry9PNwvv0+7N+4PQSo8OPOLgy++LoIrGb86N8F3JZ7xvMGzNrZMKgnwx2oR793y4iSj0wBYHm1pooeSZXiM5yMjRcAwIj0wxVbcNnU2cNU/xWHmk77v81bPiKfntHo3+5ZL44tqfYsp0ln+7HK7ViZPxVT0tLxm93rpaxmZBoBgYGXa/fjxrKTBFggAFDR0zZCc0ABG7rcg/j6nGXivNNYBeAXO9fIteFU/1gMAOVzOu8EAxQ2AdtS2A4hoONUafs3u9eBzvsXSxcN2wrOlUDF5VPnIF4KABkVXIdZ6blDAIDSEIGDB/dtFgBAAQd4TKmG0Ojok3neWnYKNGq1sCrICGDZ0rXNh2WdydJQjGUUf717PfRqDb6zYBUyDcl/9yRzn8U7xx8cQN3gT/gEYJLpuzG/nyl82ux8CBn6c2DXnT7WblO+nhF+MgKY27+wLFPy/lmCkGkEi8qz0NXnlsoA1Dv4tNgEAPBp2eno85wAAD7d+y+zTyQCSPptn3cdvEFGRTQIBj0oMN0+oqTLJ30pJwCAT/oOfjLGPwQAGNOQc+adojeRjFFUjy/8TAlglD2RWbONUpKQpQ+tmYaU6MCJ2o51nDXMX/vVHnTWJgYq6FRTv4FVG2IZ05BsuuXo8ryctP5IKmBJeL8cT/5MOxZdOlmEmuKBJ1x/gjHcCzptkSADr6VexKJLilNiY1BBO5QSUIggAsg1XJPUVsRMAfD74e/owuArb8L5yhtS8pNOcfoP7hqmoRJ0udDzs9/As2M3YokIMv2q997fSTWQSADA8dxLGHz+ZXF82X64EVxwfbAB1huvHvo4UX/uD3eg50f3QmU0ilaBYeVSmC86L6TpEgxCgIJHn5CoPlkA1uu/MNQ2HfCen/1WHPCMH30fmtyjdOTwcoiWyy+G9YYvSBsUSPTsPYDM//3PIcddaZBj8be0DVVN8B6sERDD+oUrjoICR07mvPr/+FdYr71yiGFAVofTXylpKwSz7LqVwqQLt6Z9PWja3yP3ypyzixKK/ynXjgcAwG+Shyo2o3mwf4RjrDiWjLrToY90hjmOhyq2CE3+c9Pm4txJw3O+t7TV49HKbbhi6pwRxyJv7HgaANGOJXL0vQH/MGG+HZ1NEv0nwyDc6eY4lMg8wQtS+wkIvNZQiVvLT8GirNjfTwoAkGdOk0h+uE6C0uYMW1bM/iKPkRnwq93rUO/oHdF3r8cljAynzztC20BZCzIrvspUgSMshnhfHix9zJKwFHBNS0sDNV0GB0eXItXh/vsRoegrkaE/d1i3vP95nM8AA0oW7TxMMn0nqe+18T7prU2NkiZAIUSK/V28ajJWL8rD/U9XwG7V48ZLS0+Y6D9/i5lqyfcGliWMBkhPAADjfYd9stqbAAA+Wft1TEabCABQOm11PQa9Ok++xMmvJaXxRLIJAOBE2s3jdy6jBQCUGdHB/eCPlWjeH6qTnIxRtG7KwiypeJBHFXubPq6DS+q4t7kFuoI8BP1+qLRaBFxu+Ds74evqgXnxAvInh3WdbPUC5SLqQZz9tdkxnR1SS7vcLyIAj3zv8PsmUUS8YU+36DYwjzoVoxAky0lS6T+lJNog0FE7IGUbo+1HKtoMfd4N6POtEz0Aiq12e15DnvGmhHPmPBNpANBpdvz9RQz89RlZFjICWAkgXHRVqRIQCwBgmlb3D38eFQDgtYzSZ/y/u6GbNTPx0geDQul3vvleVMBB6Yv3mP2ur4XSB8IsHEBgOVP7nbdKegHZX4z8uzduhencM4R1EK73wqh+368fhGv9ZuhKpyP9/90NlU4nAom++gZk/Pg/JU0gniljs179WVg+f3lSWgpkeLgChzDo2w+NyoxM/SXSRWe9AwMdLvk32SUs98XnIlmjxogiNhp+TSopAFTev2/PBqGaxzNGlRk5V3LtlXMVlsD1pYuwIn84m4l5/G82VCHasci+xhsAYPusAkDaPI3j4HiimQoqmLRaof9TAJFAwYHejoQVCRQAYLI1PWknn/3HAwdirQPBmF/uWicaB9GMaQPco1vKThaNgnDT6XQi3konX3VE/0ir1cpn/Fv53OfzxRR1jXdv8J2w3f03OHy7kKE/DzbtMvT5Ngj7xRNok/dFFTTQqXOlOkCe8Yswa+Yke5sfOS8IijWrNLGFolNs8Lg8ncwyVqPh35mTzXD3++B1B2Awa6U8YHqBCQfWtmLa4mx43D6pMEAx4u6mQalKwHOY/kYWG6/paXXKcVOaDl5PAB6HT6oU8HduAgA4Lm+Bj21QEwDAx7bUx29HyQIAvmCPMAHICLDrViMQdMKiDcuLPH6nmNTI4gEA/OHxDXTA3VyBwfod8tKXveorcDbuRt/uVxFwD0Cl1sCQVwb7osugtWSJmGD/vrcxcHBd6LhGC2PhXKQvvgJqw3Bq77D2Gz6CxmhDxqnXoHvLE3A1V4RSIvjTqdFCnzkF9oWXQZdxVNGeffkcXXC3HYSzbgf8jk5knX6H/N299Wn4B7thLJyDrOU3H12LYACDh7dioHINfAPtoR9XtQYakx3mkmWwzlgOlTYkuhTwutDx/gPwdo8sTWctXSVzpinObfiChx/nL5O7vQb9e9+Ep/PQUJ/atBxYZ66GeeopgCrkWB7rNR8aYzAAZ8Mu9B94D76eJgQDfllnXXoR0mafC2MBlYdVsp9H13g7fP0dyD7jDni7G9Cz/R+yxzTurWX6EqTNOnto/cLXQ1kjjTlDGAAac+p17yk21HKgVxzPZNICoj0AJptOHI6zbp8lkQLF6CQ51m+Ecd5cuPcfgIbK/1mZcFcehKFkmjhausKRCvIUSXz7d/sk4pDIqFdw4XfmSeWEaMZoEenSLv8hEf0jbTSuBYHDOzrxzgP7YlLzo10/2kh9ZFuc8753m7HlmZoR/XNtz7ytPFQ2Mo4oG3NkeQLLAfb51ooegF5dAItmPizaBXGnnxAAIEG3qQXdP/hfSYNiCkDG/3wfuplH9SfGAgAMPP4UyAJgtJ7ReFLplRz4WAOP1x/Tw7r/63/l0ki2gdJetOvD52i95nOwfO7SEeVLleuYEpHxk/8U8dkhUGDWTIne60pLRpRRVPr17N2Pnh/+TL6nLFd+BsbVy0RnJpqwLK8Z8O2Qag/uQC0ydBfAHWiQ0mjUemB50e7GQSkZRgFPYmrJ5u2zbepbsNpKpBWU23H+v82VaiTxjL8qj1dtx67OlqgUf16rpAd4AwFcMW2OiP2FWzwAQDkWjR0QOa5jDQAoYER4Tn6stVH0CJJlAHwcAAC1Ch7Yt0lo/qlWN2AFF5ZwpfNPZ59Rf/6fvyP8P//mMQIFrOriZhrmKGzQvx9trr/Id3fIVKJlkqZbggzduZIeQDaXPziIHMNVqfXA96mKd2CduSrq72pqjR2/Z7OMYFNFr2iB0LrqB5AzPQ2M6FuzjPKd4Xb45Nmm2C7xHIoRU4S2t9UJjUYl1URYnpgAAFOKGDSwF5jhc/nR1+aSSksmu34CADh+b4OPZWQTAMDHsszHdyfJAgCcBeu8qqCWF3M6/xbtQqhhhC/YK1G6T7LFAgDo+Le/ez8Crv6h6bFKgDF3pjiNgkgHfOIk0+jYZS2/CX373oS7tUqOB/1eUPyNRsed4IECArjbq9G17o9D1/McfdYUqDR6qLR6WEqWQa0zSt64q2lvyGnW6pG+6HKYpy0JOecfPAhvl/KjC6iNabDNOQ99u14eatcyY4WADzRffxu61v8J3v42ASXEWdVo4Ti4TkAB9kGnPGvFLdCmEbWnBdG99RkMHtos/zNNXojMpdcNOezK4vDazrUPw9NZi4xTr5bzaAGPE92b/yogBfuzlp0hnw8ceA/9FW+J422ZtgTpJ18J30DnMV1zZaw+Rye6NvwZfkeXgCrmKSch4HXLujkObQIFMNPmXgDL9KXoeP/38PYcfdkOX2NpT61F0OeStQvt8ySpJKHWh/J5Bw9/iO6tTw6BOZHPinnqqcg49SiVmcf9Xd0IDDqhmxSdhsoXt9aqPmx59jBaKntTznfnS8Al358/THGcEf+B99ZAP6lInJqAwyHRfm9TM0xzZ8PfPwDjrLJhDICBTjdeu3c3uhqSE9sjNf7UK6fFdIj7fZvh8tcJXZTR0zTtqbG/Wkbp/PMF6syvlGPKoqzUov5xvuSa9/fi7d/vw+CRus3KqYzGLL++FOWr8pPqi0ArmQ8EA1gdIFt/RVTleKX9ZACA4OAgen78S9CBpdluuwkmVgM4YmMBAJj/3vvT34gQq2IU6qO+i2n1Mujnz4npiEdjHIwWAPDs3ItuOueB2CCUSquBOjsbuhnTYPvql0Lisofq0POTe0UnQDHqCxiXnATjWavl3CEH3+9H/2NPYfCl14f6YZu6slIRGDQsXyIaAopR+A8IYNC/T9IABnwfib6DUiKNETuWJE2UdhLttosFAFBD4NJ/X5CwFJlC8Wfkm+r/0fApMgN+s2c9avq6UGBOG5EmQAG6Da21UaP87zfX4G8HdyZVSnDcAACvB/fuXgtG9cMZABzjY5U7UGSxJSzZ92T1TlHwj5X2oOyFokPAiHustIJ4KQAltkx8Y+7yoXWnGOOv96xH3UDPCPYB6f337FwjQo23z1qC2RnK73KcL6SwQ5mZmWCEnxH/np4epKenI3DkOeHvCP9NAIBpAC5X6F0mFWP0v9n1EPxBviepYFAXC3DLFC5G/8divr42dH/4NHy9zbDNvwSWktPG0txxfS0BgJqtHcgvs0slo4ObWjHtpGxJNbPlmQSs7zg0IPo5bodXwIG6nV2iV+MZ9GOgy438UhvqdnXJOf4jWjVpWQa4HD45znMtGYYJAOC4vhOO/eAmAIBjv8bHfQ+pAACcDFW5A3DD5a+GVbtQBALJCsgz3pBSmUBvbzO0lszk0VxGrGu3iUI/na9Y5nf2iUOusSRPpWRbiVIA/K5+dNIJ7GuVMTNabZ9/UWj8wQB6P3pBov2M1qv1JpgmLYB94WfkOJ3/rk1/gatpn7xI2hdcKhHvcKNT3v7u74bYBLyWTnu4EQDo3vyEOPWcX87pd4TNM4iODx6Cu7VSIvl0QDNOuRoas13GxnGwTUaqO9Y8JNF8a+nKI9H7o69+BAB6PnxGHPJIJ5bRbl4bcDui9B8aKdep473fichd9um3S78BzyA6Pvg/iZYTtMg4hei/0udRYIFAR9bKW6HPDtVCP5ZrzvXmevmdPbDPuxjW8hAgQVNADIIVBHSyz/iq3KsEQZQ15h7TuU+bcz7MU6hMrwLvvc61j8Db0yjASMaSa2AuHq5arzAAdOmFyD79jiGAYMT9TNr2uo3QZKQLHd965moRsoxlLGdYs7ld1PcZCUhkdErnnFOExZcWJ4wUxmuL1P81f6zEgbUtibqU4yybd8G350lkItyohk+jUrQv0AeTZhoC8ErkiI5TLEtFdFBpgykRZ98xG4yUJmPeBjJfVDGBmPA2mBLw2i93jwABqDGw7NoSKVGZKM2AlNpe7weSN8vqB6yCkGv8YkyF7aQAAJdbqO7ubR/JcJkCQCV9xcYCAIQeVj98dY1wb90O99Yd8NXWhwRdCYaVlsD+/W8O0x04FgyAodQBCkxeeyUsV4WYSckYmS/eyupQpQPm/Tc2iWYCzbDsVNjv/LKABWKMnHZ2wbNrH9wbt0hFAFaioRH4sH/7DhhOHi4ex2Ndnlfh8H0kjI4M/flDjhFLmJLya8uNfZ+PmEMQUh2EpVgjLVkA4C9VO8Cyc1+fuwx0VGOZIminVqlG5KbTcaeoXTSavwIwUM3/y+WnYF6YcF14X/EcX54XDRxgdQKKADLXPzwirtDy0/QG3DVvJSy60PcMKwAQGOhxu3DV9Hk4o3B6zPkqrAeKF9JBJ2gQzRQqf6Qjz3OVYwQHIvUBWKng2UO7UWgeDkYoufycQ6STT7bGH/Zvlf1akFUg66lTj82xTua5SOWcbs/r6PS8hBzD52HXrUrl0qjn8l2lZ9tz8k6TNvscWEpXwlG5BqbJC1J+v0s0mEON/SLEWZyfuPxmW7cL6VY99FGq7bBcIcsalk21o2/Ag9xMk0TlIy1WfwQAmit7Mf2U+KlIieaTzPGJFIBkVunEPWcCADhx9zbpmaUKALBhqnO7/LXQqtJEuTpDdx76fJuQqb8oyfJVQaHUq/WWI1TvdugzitC//z2Yi09C0O8JRchVkGiwIXsafIM9cBxcD9KrVTpTKLLudQqFmrTyYMAnTq158iJAo6UXJ9fqMyaLw0yauz5jUkzAIREAIE7skSiwPrN4yLlVFlpxfH397RI9zz7ja9CEARWMHne8/yACHgeG0+JDLfDzjvd+DwIjhryZyF79lTAnWekliK4NjwllnUBC+klXSnRaMcW55NpknnYDjIUhhepwY8pCf8XbsvZ00OmIhhvXkU4s2QsjwYqw/gHpO/3k4VQ+Rrp7PnwatvkXD4Ecoej3U1CptchcfqOAOOE2WLcd3Zv/JkBK2pzzhL0QWpNjt+ZD62CwIufMr4UxHUIj69v7Bvr3vjHCke9c8zBcLfuhNliEyUGQJNx4rGv9n+Ueti+4ZIjpELlHiQAA98FqOHfshO3C89D74iswzp4F/eRJ0GRmhKpa6GLnQjr7vWiu6AFz4ikw1tfuGmIHiON/dhEWXDgpYYQwmS+Rmi3tePuBiqTYBxQ5Y97/1MUjnY0299/gCTTArJkHk6YE3kCnlP2LZ7Gc7XjX0Pk//5tzJXISy/x9/cK+0E8uQt/rb0k6hL+nB9rMDEl/8La1Q20yyh7wXI3dBrXpqHp0W3W/gACRWgRMOVh23QzMOaswIQjAsXW4nxUmgE27HN3eN1FgjF6aNBkAgA4qUwDomI93CkDUdSTVeN8B9D/4qJQFTLv1+iEhPXm+HnwUztffiaoBMFoGAAUHOUdWGwjXBkjmPo48h8+Ye/M29D/0ZwQGHMj4wV3QU/simhEQaO+QigEUS4ylo9DielRAHK+UAlwEs2bWaIYm15AK/Nb9+yT6F2kEEi7+/gKkZccGFBhlZmSfuePfmrdCVPxjmRLpphjgaXnFuKF0sdS1JzuAVQCq+7rwmSmzcWFx2Qhsi5F0lvLTqdW4qLhcytvRca3s7RCxvetKF0rd91/vWYc2p0PK851ZWDJsKAQA6FDzmOK4k5Fw394N8AeDw8CFcCea+fB0zvd0tWJJ7mQQyHiqehcCwaCULTyrqGSoLOGLtfsxw5aJVQXTmEKNZ2t2S0lBu94gqQ8nZYdS7ih4uLurFTfOXCwlEn+xay2YtPbVOafJWjY6euVcBaDgmn122lysLpgmYMX61lopMbi9ownpBiO+PW8lMo6o9hOk4DrwWq4xxxxu3IcH9m6UdSJrg0BGocUGj9+HNS2HUT/Qg+tLFw8TIxz1DTbKC5ucv4NOnYccw5UgqNvh+QeobxJiBlALQCvsl1zjtcISGPHcyXtcgzARnXUfwTz1ZAHZCbjT+B5F1iSDF+Np1Q39cLp9mJJvRWevG4U5Zni8fnT0hP5Nx76l04nsDKN87vUGUHG4F4vLs2DUazDo8iHNrEP/oBfrdrTitAV04FXQa9VweUJpFtnpRtS3OpCTYURzh1P6m1syvCKVa8ALMuqyii0plZMdzVpMAACjWbUT55oJAODE2csxzWQ0IECfdyMG/XtED6Db8xayDZ9LKQ1g4MD7MBbNhbtlv6C5QZ9HHD46v3QYTcUL4GmrEcfM03lY6qWTVs5r6OjzGk97NTSWjJDzFvDDz1x7qCRXm84kPw/4XAg4e4f6UCjpkQuWCgBABzZrVeTL+NHocDTnzj/YI7R25uNHBwCOOrvR2w+NONxZjmwnkcBceC5/PAeUQEvP9uekP4IIWSu+NLRcno5DAhAIC2FYdJxLHgIPyBAIj253bXwMzvqdAjowrUCfPVwsKnztw+cUDgCM55qTkUFGAu8n3iNZK780Qo3fUbNJmBA0ghwK0JIogh+eMhJtnxNdLy/37e0YWLMetvPPQdDnw+DW7TDOmSVRRk1uNgY3bIF19YqEedbh97jH6Yff4xdBoFTyjON9sfQ0D+KVn++SF5ZkrGRpDs74cvkIZfwQ5f8QbNoV6PK+LC+OpP9HqqWH98GoKZ3sVDQQCH4QgBDafwyj8+jcvRe6/FwEnC4E+vthYEnR1lb4mlokN5xpGUL7njxJHD/TogVSAm/IgsCetxpFoyGyQkAyY1Da4Tq4AtXo8rwOs6acr5MCikSKISYDAHgrD4p6Pevdk5pv/9ZXh+W5Kw65ftE8pH/vm6LAf3Q+QREQpJBgtCoA8fbetWELen/+W3H+CQKIJSkCSJHC9B9+D/o5wwFDNhENQODe9fz3z6VMrKawQHQOpCThGMzxzD8x8MSzI1ImojXpb+tA9w9+IveClAK0D48cM7WDaR2eQDP0miJYNPNGPTKCfK/esyvq/U+g7cK75qFwdnR9kXUth/F41Y5hfUfLjVecaUbyw40l9Gx6A1iuLtIumDxTSuSFGwGCZ2p2oW6gFyzDRwCAUfWzCkvwRkMVItvntQqjQFHGP9QfKv2op3CdSo1B33ChT6NGizvnnCal9Uj3J+jAc6amZcjnStk/tvNSXQWqejvBtjmWyRY7Liouw9zM/DBeGrCjowkv1O5Dy+AAggiKgz8tLUOqGrBdAgUv1lbgrYYqUCNhQVa+MCSUyDzBAmoPdLlCjKx8sxVXlywQAOLBis3Sf+jzNLh8XvR4hlPv+S5zY9linJZ71FEmoPBafSW2tDeg3xP63s00mgRgOL1gOrgOx8L4bHkrKjH48utQp6XB9vWvQGUYzuJiv0zZYgUTpoo2OH+NkLZJyPGnwCmZXd5gN9z+emEKRAN5+/a8DndbFTJO/jy0tuGpDnwn6N35orAolfS6ZOdLoImOu9cXQJplOIBOAKCr1wV/AMjNNMLt8aOn34Msu0HKA3b3ezAp1wyDXoOD9X2YlGuRfTQbQ+u952A3phRaBQyobR7AvBkZ2Lq3AyWTbdCoVdh/qAenzstFe7dT2iUYEA0ASHYu43HeBAAwHqv4yW1jAgD45O7duI58NAAAB9DteRtOf4Xk6LJMIMWNtKpkqPdB9O99C4bC2fC0VUGblicRcEbRDdlT4WqphLV0BRzVG6C15QttnQAB6drmaUsFIWZ0Wom2cywU3vP2tUBtMCPg7Jf2eC0jtd6uuqE+RGguio0dAACU6HA05zrcmR0LABDLWeaUEgEA4c5pPAAgriBiHIaAgAPr/ggb8+ZnLJdVjicgGL4NTBVQ6wywlp8pAIlcG8YAiAWKjGbNCRB1vHufUPbjGVMSVDqjMC2MBaFoXSIHfjwAAPYj6vtHKP/uA1WSVzywZh30U6fC390Ny4plUFvMoCK62pKYtjiuXxhHIpDvPLgfh7d1JNU0cxcv/t58ZBWPrG1PR7fT8084fHukRrpWZRfF6Fiq/6lWHOAAk6Xg0+l3rF0HXVERNHY73JVV0E+fKpF+X3sHNLY0BL0+AWR8zS3w9/XBfMpJI0TgCLhQFLF+18gILXMzL7p7PtILEtd7Zw75gG+rvFTzRZqiiJEvzUrEPNDXP6RuHy7Cx6oOffc9JOr3dIjT/+MuaKcNj74pji6dV/u3vwrDqYtlTlTWd727Bp6KSrjeXzcCAGDb/Q/9CZYrL4Om8GhtcrkpjlQfcDzzPOx3f2OIFs9rlHSEaNHycCp/xg/vhn7RSLHZWAwC5ztr0Pe7RyQ/n6CD9Yarh1U7kGF5vYDXJ5R+gif9Dz+GtNtvHgmo+f3oe+APktKgiBGyBCFp/uHpE8oDwFSA7v/+OUxnrETazdeO0D3wBFrR4X4OAThF4DFLKltEp5dHe6gUEI8iYDteqkPlutaYzx4rUCy9ugS2HKPc+war9phHFJP6Ipg46fheAb9fGC/+5hZ4Dx6S9BbPzj1DKS4cvOn8s2C7PUxQOMqMml0Pou//s/cd0FGc1/dX24t6F5IQEggQyPRmwL13J3ESxyWx49ixYzuOSxKn/lL+qU53YifuFdfEDXfcqKaDEEWiCIF61/a+/4cMI6gAACAASURBVHPfsmK12tXuSgIM1juHg6Sd+eabb2Z35913373uTwUISFbNFUaAWnGY1m72bEC36y3k6W4Y0NpETR4C8KknXTCABclnQLIF0+deeagtL77lZBL/8cZmlBenSrW+fGxaPwp/zf5edJtcsNjdUvFP1quxv9mMvCw9rHaPAEPJBjUK84xYtaUVpWOSZfu8TD16LE7U1Jsk6W/rssvfF0zLwdpt7RhflAq9Vold+3tlLFoQsnUgI0Ur85hVERmg9BOJEOHn/m478Z1tfFuNAgDxrdOJutUoAHCiXtkEz2uoAAAPY/PuRI9rGbK1X4HZsxpZmi8kePTPxubHCwDQRzH3eQb0mCcEAKQViIo9q/LhEWst2IJALQKKGx5uh9BIewIT4NDqf2gSH63tINodcMQAgBBhx0jtGoPdkUcLAAifA/upvb29cNbsgX7WdNEH0M+YBseOnUg+/dS47MhG7J02SIU72jFiCf/1upcLkNjqfFKo0YP1kCbiOBCcz9Szxwj9njT8oxUHtnTivX9EdkYYNzsbZ90yOS42Bh0BLJ6N0nZFQblk1Wyka84K9JD7/dLX3/unf0p1X1mQF6h85+bIa57GJliX/FeSf01lBVJvvxHK/IGCra7qnej51X2Bvn2FAsrsTGlx8FltSL3tRkmaWclniDXfKYH2DEnm77tfmCn6i84VGz3u57fZYf/gE6meGy69AMm0zDsEaBGo6PntX6SiqCobh4yf3gNF1iEqrN8vrQGmfz8eONZd34Hu1IUD7u9QNX+yBPoq/RSxfOEVWF96TUAA2hImf+VyOQ7D29oOuhaoxo0VRoKwJ37xB7Ea5HF43pwn2TbW/70B+7sfIuWGa6E/+zSZAwEAx8pPA24B40sDugAh7Q6K9DSkff92KDIiV9+pkM7rRiAgWTUnZpsL57zm2b2oeqdh2LctmS9kwJCFMhqjKxC+Ap4DDYEWmp7+jI/w7WIBAKz6N9r/LlpROdorkK4+LDYaOlaD/T4BNCM5ArAFgI5EZIT2xSGtJeowkbXHlsJ4g0ZKrMyv2tqK/Cw9zpw7Jppxx4AhCR5s39uNiSVpksjPjpK0xzuXmNvxc7u9A2wDVOflQ5WXDUXyQOA85jgxNhgFAIa7gsf3/qMAwPF9/UZs9sMBANy+dtEEoHAVq1UUBuSD/GDCXSM28REcKFbSO5LJaDitnqcRz/jcjqr5vVvfiCjCFwsACK3GD5aMD8YykId+Uug/fhCurgPiSJC18HoRZiStPqXirDCBw1BxQhUyTr4W+sL4qK/xrEm8DIDQNQ/VW0gUlDhWAIDcI3YH7Bs3SVuAumQsnNt3QTdtKlRZmcNnAfhZXw7YQcUK0u7f/GPVgB73aPux6n/BPZWiPBwpaJPGipDPb5GKaL7ucMtJ+PZDof7T7vCCuyrFHuloBiu27/2tGo07egYcllXZ0741EZNOCauaDzLBJvsD0ChyhW1FoFWjyBcFe1rmMamOFKShq6dMguH8s6CZXhkdKCKQsG4TLE+/ID37nB/t/JKv/aqI+DHxNT/8VL9DsDqvnjwRliUviXgeK4ehYnjaWdNg+OIlUJeVBBwlTGZpQ2CvfnjQlk93+iJYnnkp4nmEagj4XS70/vlfcH66oW/boK0fE3ABPhqaYHv1TTg3V8HXGaCPk92gKimG4bILoJ03W5gBfM38xBJ49tbB290LuiUwuG4EBQheEFQJhuOjFbC+/g78Fgu8HV0CMrAdRFU6DobLL+wbN9plpFo6W16ol6NRRHb3CN/3SAMAfqcL1pdehe3N9wGXE5oZ05Byy/VQZg+vfeJovteGciz3rlqYH3kG7r114H1D68gg0DOU8Y73fUYKAOD93eJ4HGnqxcjVXhN1WRrtfxNAs1B/14BtKMRLqj8tkfXF0+DqPCDaRWwzZBuhOm2gFW2s9Xc4vfB4fVLJTzQ6ehwwWd0ozjNCrTqyAJpzVy18Dgdc9QegmzwJzr37wPdoyrln9n3Pe3tNUOi0/VvPEjypUQAgwQU7wTYfBQBOsAs61NMZDgDAY7Lvy+rZAbe/Rfp36fcaDfUd6hyP9H7DBwAG1wCIlczGel3W2d4riTcFDcOV6/l6LACA2wTF70TgL0z9PrjGQZCBwjvs/w+q8odeg6CwH7UWgv3xjtbaMGeCwB59gnpRhAOjXdvYazL0NQ/qEkRzZYg2pyDgQP2DnDNvFxHK0IjVAjAYYBHvPU4AwPzOMqiLxyBJrRGLPuP8uQlpAoQei5T6tS/sw65PWjD3S+NQcUbBgD794PYUtmPvPYXu4gkmkmffWoGyeZFVjVndptWd09sERZIamZpLo2uJ+CHU53Uv1cVzaNkmkZ77uAdNYMNNr9Vj/cu0ghsYsYCR8D0ItPr8NqkcR2uPSGBqo5sehRVgkkOAK1NzAXK0XzsKR0zwEEFbw9fe6rejevw4pP/s+1GZDBS0W7J3Ky4qnoTsQwKCFLH7Y9VydDsPu5AokxSYl1uE84vK8eeqlbB4XCLmx3710Agq77OHna4E1AagUJ4yKQlnF07ApSUVIjw4UkExTDI/fF0BcEhCoQiIVV54jvxqW7cB9VcHqO5ZN30Tud//nvzcdt/f0PnQY/JzybOPwTBvzkhN66iO4+3uwcEbb4V6bDEKfvMLETYNDTIB2KoTtA4NvhaLAcBWrlbHY8jTfRNGVWXEc2LhqMH+R6iSslFs+GGU8/bD2VILW/0GaQHV5pWL+5I4Lw0hKMZntrqlms/e/XmVR15pfwjTFFDR3doGd0OTiM8a5syCfWuVaNE4a2qhKSuFt6NTADrN2P5CkYkcbxQASGS1TrxtRwGAE++aDumMhgsAyJeldxfs3ho4vQcwRn/7kOZxLHeyN25D95qnBWGOpMIfmozG6vGP9XqkfvZ+ivfZ40RhPvSLjog4k1ZH8w4YyxYGLAbDBH86Vz4iVoOsxjM5VSVnD1hS9te1f/wA+L9Sn46sU2/sh6aLTeDHD4qegtgEzrgsghsBRJeh/aN/wWNqDTg2+L0wjl+E1JMuHPSY7KvPmH81dGP6C0Wx/uy1m0XYJ3heR3LNA3oFj8DnsgfWYfE3Byj6E9zwOkxShaCtH6PPBSDKGscEAA5do36tB37focps/A+4PqsVjqpq+NwewO2GMidb6NvaieVCSWZ1M17aYPOuHrx13zaxImMY0jRY9PUJIE09lDI/lN77sdMzcc7tU6JS3dudL8HlO4gszeXQKksG9Yw2dziw9HdVMLXFtjkM3oTHgvof+gZo3tUrbAmvO7I3/aJrJ6Dy3IDC+PEQ5kefgWpsIfTnHLbNPB7mfSzneMD2a+iVEwQAqLf9Uqwdx+hvPZZT6jt2ULjQ29I2YD7R9Be44bauFlHKn5NTJMl5MKxuF/6za50k+fn6FHzQtBdvHajBzRXzkKbV42/bViJdq8f3Khf1CdZRTO+J2o3Y2d2Gu6adgo3tjWi2mXBN+UzpvX79wC5xDxjMqSDRxQxqXoTvF65JYV29FtZVa/qSf9ne70f73x9AyrlnQTdloEBlonMZzvampW/DVbcf2bffMqRhaHHa9cQzyLn7jgEAAAcMttqEDh7u6BF+YLevA02OfyFbcxmMqhkD5kW2aJP9flg8m5GuPgN5uuuGNPdEd/J6/XhrVQPKCpMxNUx9P9Gxjtb2IkRrscC2dn2gtcrthrZiEpy79wogoDQaoGK71xBiFAAYwqKdQLuMAgAn0MUczqmMBAAwnOMf632ZXJNeZt7xnkyFiXPmouv7Jcbu3hZ0rngIVPPn69mn3dzPi5YJNSnwTABZFc465Sao0w7Te0NdAGgdx/1DVWxDk13OQalPRUrFOdDmT5Jkm7R/bkNl3HAVfXkmIS1/+X/g6tgvFolUrg/60w/4gu5uQOfqJwQEIAU+edLp0BedBJ4jGQJeW5fY16VWnh8x+Q+O18cmYPFEmyznFG4rGNyWqr5da56Wc2GCryucJq0CZBlQS8C6ZyXsDduQefLXxfGBcaTX3Fa3Fj2bX5HqAsEWWkwaSufL+hEY4D3h7jqIbNoEGjNl7h3LHxIRSmFHnHIjNFn9HQ1CAQACSWRQhAI1ltpPhNqYlKRAcsXZ0BdNg3nH+zCOX9h33om8Hzxt7QGButZWqUS5DjRIb6NmXIlUtOKJ7cuasOrpPQMU6+knPu/LpRg7IxMep08q7/QdD1e2j3YMjUGFC79/EvImRBY6a3e+CKfvADI058Dq2SYgQNTK9hCq/6m5elz8o2mD2qHFsz7D2SYAWmyFqa2/wndwzOxxybjwB9OgT0mcljqceR3rfdu7HTjQYkVZUQoyUgaqiXN+0fy2m9ttff7a7M/tod92RnTLu6jnSvu+5hZYnvsfVEUFMH71i0dkWcgC0Ig12hFgAPj9ItZmefp56M8+PaCXkEAMBQBgwv5K3XZR8qfN361TF/Sp7NM54JFdG3DVhOmSsNO67vGaDbhp8jz44MfL+6pBn/vzisr7bO72mDqxubNZAIBbpszHh017oVWocPm4gTa2wVMjJdr56XrY3nxPdCIi6VoMtgzxAgBkAVg+WdkfAKBF54OPCCVbO74/kyGBpf9MbEoWQOcjTyD7tpsjAgCR1ikWACDvXeez8PqtA6xLyfhqdTwln/t0xCAQNqgdpt8HP9tsIrgb8HmI//gcFa8jQGuXXQT+DrRYkJ6sQUFObCHWRC6Up74BUCkDa+nHYW2TQ4NQgySoM5LIuBQFZmsABYG1UysAj0eYAlCr4G3vlFZAhcEg3/nOHbtEpDbW9/8oAJDIFTjxth0FAE68azrkM/o8ggDhSXekxWNF27J7BXyOgZRnVo4zFlyN7k+fFYeC8AitxIcmhsHtQpkCoXNhxTlJo4PX0gm/zyvJdQrV8SdS7K1/Uid9/Z88KIlqpIikN8DtCBgwwbXWrZPEllUNfoky+U6tvHCA/U6ksenJS9CD+9NeMfPkawcFDJhUs73AfmCTtDPw3BhkBbDNIGXKudBklQiIQsvEI73mPDbnYd7+rjAr6ELBdWAGTWCECTxBEK5Lx8cPiAdxeAQ1EAjUMOhR3LXyUXE/CEYo44NgU8/Gl2E/uAn8ma0EaTMuhb4oisd4HO9o9kTbt1RBP/0k2DZuhjIzU2wwtaWl/azeog7lB1p29woIkIitXqypsbJ98lXj+7EIWP0xu9fCoJqCXvdH1IiGw1cnPdH0SI8WtBpc+vut6G2Jv/r/WaiuOy0evHlfFdr3RW6ZYIsEGRKlcwaydYJ99xThc27aKj3v2gVzkPKtr8P80BNw76iB/sJz4Fy9Duk/uQve1g6YHnxUhO7UkyYg7bvflv516e1/6nl4W1qR/PUroTt9MSxPPgfHJ6ugLByDtLtvgyI1GaZ/PATnlm0ibpf+s3vg3LAZlseXwG+3I+WWG+SeMv3zEaTecTPcNbtlf87N9upbMnbKDddAd8Yp8rP5P0/CVVUNvyfwHqcLgG7hvMB7xOXFJxtbcMbcAvj8wEfrm7BgWi56zS7xyG7pCFhljS0wird2a5dD/r5+e7vYatFqK82oQWO7VX6mqnaKUYOGVqsAAz6fr8+/m6+FBwUKqQ1ge+MdUTnng3Q4rXm/9Wdw+Rqkgkm7W9qYpajmH9KqsCJZNQsF+u/A5tmJducSOH2NUCYZxMWCdpbtzudh8qwWRosyKQ3Jqulw+7qk/59uOQW6m9HmfBq97hXw+Z3QK8ejUP+9uF0BqLVAYUcKJpLOzognMRuwGENoAWDCTi/7swon4JFd61GZmddnVRcEAC4fVwGr242tXc3yGm3zmPi/dbAGhYZUbO1qwXenniyWeaT7lySni3UfAYAuhw3/3rkOOpVK/j4ra4wwDXglKWppf/cjUIuB1nSJ2lIGzz+eFgBuG9oGELp26sIxKH70AQFaWYVv//M/4LPZkPfTH0JTXIT6b9yEtC9cAvrKUU/C/PZ7SD51EZQZGeh68llk3/ZtKPR6tP/1fuhnzUTBb34OVU4ObBs2o/U3f5Bkj04v+f/3I3Q/9xJ6/vsqxvzul+h66jm49u5D3k9+AFVONuq/fiOyb/02sm++Aaa330Pb7/8MT1c3xvz+10g5+wx0PfkMOh9+HMr0dBT8/tcwzJkJT0cnOv/9CHr+9xrSv/IlYYzl3PXdiABAJO2PeO4ztoVSCDAJaqSo58LtaxOQlxaY/A6gpSkFAjM0LDJEDz6nsPjB72afwyTPDLTuVSVnyfcn2wMy5l7Z59Iz2Fjs4X/p/ToY9SosmpGHjFSNgAExg0Bhe0fAGpXOKFabfCb6TBaoykrgN1vkc5bVedeWamHeKbIzpH2GAJsyK1M+v9lWk6TRSKuep6VV+vnJ5FNmZQUSeYIDOdkDXEv6zY+AH/c16OGqq5efkxcvhPnDj6GvDABmvNbKzEOiqoOc3CgAEPPKn9AbjAIAJ/TlTezkPo8AQGIrdGS3jt3vfmSPPzr68b8CVA3mgwUf8FIvOh/2zVsT6k/1+/3Yv7ETK5/YDVuva1gLEs3qjq4hXa43hQadrjkHHc6XoFOWIkvDVpPoUbuiFR89tCvuOeWOT8EFd58E2g8Go3W3CSuf2o3OA1YUVWbg1G9OFE2BHR8EgJ2zbq3AxlfqYW534NzvTsHYGf1F0NrrzFj6+yoY0jXis042xLZ3G6DSKDH/yjJMOjVvgIiix+nF+/fvwIGtA+0Ag/OafFoBTrm+PKJDAR/A2dphuPh8SVTNjz0Dddk4SbRN9z8Ew+UXifWft7kVtNtLvv5qecCkZZ9zwxZR62fSZPziJSKM59lTJw+zmpknibgf1f+d6zdBlZ+LJJ0eujMWy7SYYJofexYp37q2n7YE56MqLBBrPvPjz0I7vVJ+Jshg/3glUm+9EZYnlkB/3hlQlYyF5bFnoJ0/e4CVX3OHHRt2dCAzVQOVSiEWWgdbrZL4j8k2QKlMEr9tAgAU4KKHdn2TWey7VmxqQXaGDkV5RsHravb3YHZFNmjlZdCr0G1y9vl3V04Y+CAcL6253vYL6BSlYmHW5HgQHl8PCvXfRa97JcyeNdLq1uZYAqNqCjI1l6DD+TKs3h3QKHJECydfdwNo/dfqeBxG1UnCAIjEBjC516DD9TLytNdH7ZkOvfFDbRRD/z4YZX+wN06iIoBvHNiFmVkFKDKmgb37y5vrcHPFfKgUCgQBgDPGlOF/ddtxRVklKjMCIopBAOCykgrcX70Gl42bgkytHtu72zArewwe3LFWAAAyB6gx0GQzY3t3Kz5s2icaAqe7NAMEL/uJP8b96RDYMB4RwEQYAI6du9Dz/H+Re+/dcGyrhvnDT4Q5QDtXCrl1P/Uccn/wPWFstfziN8j53q3CIGj7w1+Qct7ZUI8Zg64nnkb27TdDmZIC8/sfSvsBQQUm8bQbZT+4ddWnkuwTHLBv3QbXgYNIOedMaUvIueNWKNMCjCvTO+8LyEDgwd3YJMBD5g3Xoevhx5B5/dehHpMP26YtML3xtsw5XAOAYwwVAOC+BAEoBmj1bIUfnkNXJ0mA3mztl5Gsmil/63F/CL/fgwzNuRGvoLO1Vlh5LBKQKUgGJVmYtBw2lMyGcULgMyue4OfFe2sa5TOloiwdMydlxXQD4H3CRD4oZKo5aUrgc16tliq7e88+qEtL4G1rhyI1FX6nA76uHiQlG+Hr7IJm9gz57OXndtCKVVlYIJR+7uPrNcscaP1Hp5akMC2GAedFQMJsERtazYQyEVelNbCjZrdY19I6kIwBAkra8vFRl2UUAIjnjjlxtxkFAE7ca5vwmY0CAAkv2YjuMAoAjOhyfm4HYxXCsbMGSWoV3AcbRU2YD5b6mdPkQTSecDu8khRvev0AXLbgg1s8ex7ehq0DtP6TJt5D4fF3wed3ww8nTO5VsHl3I1k1Taj/gwX75z94YCfqNnTENYlIwoP0Tv/44RrM+dI4ZBUZ0dVoRddBKyYsyMXyx2tROjcbxSdlIugykJavxxk3TT4shugHKOi3b32HtDVQ2b+nyYpZl1HhHtj1cQvK5mZDn9afzh4PAJBRaMDFP5ou2gvhEZpw8zXX5iqwX5sAABPw5K99SRTM+XfHpxv6/Lkp4EUPe/XECVCVjoV2TuBhOzx5pDK+4dLzxbve9s4yqSarxhTAeMWlcG0LgAO0F9Sddaqo4pNyHQQAyCLQnbpIxqcbAW3zCBiYH3laxhQA4NkXBYRQTzhMlaYYF2n8CkUSgj+nJmtEoIsV+8JcI8w2NxpbraK6zesZVPAuyjNgXXWHeGqz+k8ab+1BE/QapYxHAMBkcfX5d8+aPFDJPl4AgL37rPozMWl3PifJPKv0FDlrd76AbO0X0OZ4Bm5/4L5ktV+nnAA/3EhVLexLaEKT/uDPtM2lFaDZvQYevwlJSWqM0d12TACAuN5UhzZqsPbir9tWwex29u2mUShxU8U8TMvM7wMA2ALQYjPjpbpqfHvyPGkXCAIA3yifhdfrd2KvqQuT0rNlP61S1Q8ACJ3Tew270e2y40tJ6SMKAMRz3rEAADIArMtXonvJi3Bs3wnDgnkiqEcAgIl5+hUBW2QCAOb3PkT2Ld8SN5eOf/4bWd+6DsqMdPS8/EqfmFtouwHp+a2/u0+q/d1LXuprOegDEw4BDTxO2hcuhWXZR7CsWCVV5bRLLhI2WFCskO/z9C9/AelXfBGW5StlHoxYLQDDAQCC60sggPaXBJjpXEKR6NAgK4agGt9bYm06SJCxZ6ldDo+pBQpdKjLmfmVQ1mH4UAQASP/v6HagvsWKCxcXyefIYMHPNm9nJ1SlJfBbbPC2tkl13+9wwNvQCEVmJlTFRXDt2AVFshFJGi18vb1gki+MAVqruj1QFhXAuX4zVHk5gFYrNH7arJIVQBtVsgrIMqBF6aDh9wvbhOCO0Px9PrgaGuV/R9V2GBbMkbaV5DNPF4egaDEKAMTzCXDibjMKAJy41zbhMxsOAODz+VHXZIHd6RFqJiszkQR7PR4fNtd0YfrETHnQixaRej9D+z4TPrnh7uDzwbZpK7TjS+H3uAVZZZWV1VbdIdpV6CHczS0izBJvwsV9jzUAwL52VVp+RG/d8NccLbugMmTG1SYQben50MLynaxTkgLutjahNMqX2vEYfj9cVTugnlAqDwjyJa5QwNvZBUVKyuC0vpE+X58PbAtw7q2Th03SBUnz1J0ULrw4+IGt3S6sfX4v9nzaHnffP0eMpm7f6ngCXr8FOuU4pKlPhcN7ACpFKrSKwR94SPsn/Z9tAPFE4ZR0nPu9Smj0hx/s7L0urHxqDxZfVz6g337FE7sxbnaWAADcbstbB9HTaMOMi4tRMDng8tDTbEPj9h4c2NKJ02+chL1r20XYcPJpg9v4xQMAKNUKXPSDaSiYnDbg9PgAzs8R/blnyLW0PvsS9BefB2VWhtDxjfS4H1skDADS/1O+eY1Y3ZHazmoTf3auWovU22+EgrRQUr6feA7a2dMj2wL6/TA/viRQtZ8aEDjjA7Dt7feFYm5/e5nc14aLzpVEX3faQgEZggBA6q3fkmOb/vmQVLaSr74ChovPA+IEn+K5vsPdJhIAENqiwPFJUyYAQKp/luZStDmfERozLcsCAMDzyNNdizbn8zAoJwmIFbS+5X5JSRrka78Jgl4tjseEAUBLtEb7X9j0JLoX7IXmfnTPYStAnja6anroOUdiALBqmPGrH8m1OFLB3v9X92/HxLRsTD1U1eexmKDX9nYIC8Dp9eChXevxtQnTkadPFqHAVrtFRAB7XA4srd+F6ybNRqfDKkAC2weuHD9dtvnPzrX4dsV8rGrZL+NPSs9Br8uOJ2o3SRvBbKt/AADAezT9p3cjif3PRyBEBHDFKuT+4M7DFpohIoD8vup+4WWh4Du27ZCqfe6P7hH2FYXbcu68TWZF0TbTG28i+45b5bOZ1fqsG6+XBI0AAEFaKrq3/v5PyL3rdmktIJBr+fBjZN1yIzr++Z8+0cFQAIDHCRcp5Ou9/30V6sJCoYJTrDD4LELRv9bf3ofc798JTUmxtDj0vvGWsAwifffaP1wB09//3W9l42kBiPdSmNwr0el6Ax5/L/J13xQL6cHDj+61z8FtahahZBEglvDD57CIAHKs6LW4oFQkQaNWwu3xSUvACRNerzgIeFrbRAeA4EK0GAUATpirPqQTGQUAhrRsJ+ZOwwEAuCL7GszSU7VhZydmV2TB5fIhJVkNk9kFtVqBrDQdOnsdWLm5FWfNL4QyJP9XKRWob7aAQILV7pHeT71OJbY/iiTIh3Wv1Y2uXqdUicrHpkKrUcLn90dEb1kFZYKepFIJKkqUnQ+g7gMNUBOVZSWNla6cLPgcTihTU0BfVW6vTE+TvlVWnYTeRepWYQH4IKCrmBTo4UpNkR49T1sbkk87Ba6DDZLI8gtfW14ufdek4XnYN6ZSQWE0CNIbTHgj3UGh3vSRXAKO6F3n90nfPfvZfS72rvulx87d3ShChuy/o7Ahf+cXrs9tC4ghpuRKnz5ReWoHeB0WaDKL4kLk+SDi7ekVaqIqL1doxuriIvEgl2vk8yMApGSLABABAk1RYUxhmyO6TvKc4Rd6HxF+JlRJer0k/BShcm3YDNX4UhEBYl+gr8cMVUkhklKS++ymFGlpfdvTSzySUNBInYO3q1sElKzLVyH5jFPlPiW1lGtq+WgFUi44V+iCg8YhfQAmyayYxxOnfWtS1MSYys/drrehU5YjXX061IrYCsb71rULjT6eiGY7SAcDihjWrmwFAYL8iWl9FftwAIB2iBRArN/cKW0CdELgHPi3tc/vEwDAYXHjnb9US4tBwaR0lMzMQv6k1CG1APC8Tr56PKadz/dO/yAA4PhwOTwHG6E9eR5SrvuaUEt7//wv0QQI7YF2bd0eSLy7uqE7bRGSv/E1qSix/9/+zjK5X1Nvu0lU/IP9/sq8HOnj9+ytE8o/K4XGL10C/ZmnoPv/D9Yi8wAAIABJREFUfh94P44fh9Q7boG7dreADgwyCqgREDw+/9b9899Cu3AetDOngVaVZAzE5NfGc1FHeJtIAEA4fZ4aAE5fvfT+61WTYPNsl1kQEOB9y5YAJYzI1F6ELudSuP1dAgBkqM8Rxf9Wx5PyN52yTIQtSYPWKAqkB5qRpj4FFESjYjrBMKunSvRdivTfj26DeWgdIgEAQ+2FT2RpX9hXhQ8a9yJVrcUPZ5wmVP0d3W14cOdaSfwX5o2V35no087v1ikLUJKSgb9Xr0KyWisVf4vbKcn9HZUL8X7DbpSmZiJNo8MftnwCk9spY19UMhnvHqxFl9OOdI1OxABPziuBt+7AAAAgXLU/kfOJtW08NoBFD/4NPc+9JN9lTPzZg6+dOAG9r78llV/aB6Z98VIcvOE78l2XcdVX4TWbYXrjLdFsKX74XzC/9wGaf/pLsRSEQomWX/w/uPYfQMaVV4hWQOfDT0glP6g7wHlzPLYDkObP4+T9+PuiRWCvqobx5HnI/+VP5Xu14/5/o+vp54Tun3v3HQIGBLUCWK3O/8VP0PbHv0a1AiSziHaJoTFcAIDtMT3uZeh2LYPHTxtGQksQts1g7hii02MjA+BjZC68rp9IM8cwVb8L4/iTodQPBFJD50/6/9urGuVP8yqzMalk8O1j3SfH6+ujAMDxeuVGZt6jAMDIrOMJMcpIAABkALD639HjlB4r9m/Sb7WhzQq1SoHy4lTp+zxlVj6q93QjM00Lq90Ni80joAH7QskMYO9nWWEKGtpsyE7XonRMCj5Y14TSohQYOV6rFekpGtk/O32g+jNpbUTGmfwwafSaTIKGOnbWIkmvBemx/PIkCODtClRoqaDKpFRTNi4ADuRmS1LvrN0LRbIBnpY2aErGiuVOklYDXcVk+bI1zJ8DN8fp7kaS0Qht+QRYPl4uyazSaJQx6ddKdN1RvQPJZ50esdcuVPjuqAMA7BesfgfanDJ5AHG21Eiin6RQiLifZfdKqFPzkETFfrdDhOtol8jtNDlloqDvaKgSaz+q4kdS7A1/k/jsdpjfXQb99GmwV22DccE8oc/xGsl6t7ZDM7ZIEgjbuo1QFxVKxYIPQcc6WFmV/unNVdKvx55A9+59Qukj7c/b2AzVuGJZS8++/SIClZSWKv+7qrZDM2WS0Ktp76OZXimU6iMVrDa59tfD09ElnsK8v3kvE8ziA2K8QRo+e97X/3f/oG0B7P2/+N7pIIU+WrC62u16C2nqM2L72fshfft0KognYqnqu+xedDdYsXt1qwgKnvPdqVj7wr5+DAACAFPOGoOP/rMLs79QAn2qBm17TSiYlCZtBAQASPUnqGDtcoLaApter8fcK0oHiPmRUfD6b7eip8k26PQrzijAqddP7NcywR3CWwDiWYNjvY27dg96//AP8apmUCCLCXaiSu1H6jziAQCO1LFHYtxjBQCMxNyHMwZZJgSZ2PMcjCMJAAxnrifKviMJABDwov6LzbtDNDL4YadKSkeyajZS1fPR4fwfsrSXR3UFcPc2o3PFI2I1zN7/YND5iOLCrq56pM/5akxBQBaneq0upCVrpPDEgtLnLUaT/8/bFR94vqMAwOg90G8FhgoCsK+qaneXJOTs2aQYExVXqdzc1mWXqhj7M9kDVtdoxoWLi7G5plMq+ypFErrNLvFlpTq03eWV3s+Zk7MECGA/aFGuAUtXHMTkcelwe33ITtNiS00Xzp4/RsSiwoOVd/a/MbSl46QXT8GeK0WSKK9SOVU/rVKSdp/NLok+KVNMNnUnVQp4oC4aI4k9+3sJEJDury4ZC3fdftmOaq3ch7Q9T0eH9H0lqZTQjB0L65q10FZMFCEtUZSnKqxOC8eOXVKJ5RzCw9W5H50rHhb7ObEJPPWmEHrb8G5Uk8uJ3aYObO1swa6eNvFXZt9lX/h96K1aCk1midjb0bJPnVEccAZQa+ForYU2bxK8tm7o8ibCY2mXL29up8kqFUYAnQvcplaxtYuFwAeP2/vqG0g56wzYt1ZBPaYA7sbmwHqnpkoyzXVjP7L14xXQz5kJFSvug1DahrdK8e/tWL4ayoJ8KW56mlqgHBNYS+/BJqiKC6Vaq544PiDOQ8XerCzp71NPKhdldG5P4S0yQ7xNLdDMnSmCQEcs/H5hoxCw0paNExEq/YxpQzock+ZPHq1F866BrhcckIn/pT+ZIUJ5IxHUIHjnr9Vo3tUb13Dzv1om1P1YwXHperDgyjJseKV+AAAw89KxqFnRgpZaUx9jQKlK6gcAhB6DDAHqB9D5IDTibV8YOz1T3ADYVhAattffRlJyslTkj3ZQkdxZU4u0yy6S92I8wZYXy9MvIuX6qwTwolK79YVXYPzyZfL7ZyHCAQCyjzJ+/WPp8T0eIhIAoBxTgMzf/lR6k0/UiAQAsDUm9Ts3fCaZJifCdRgJAIA9/hTIdPnapNof1MrI1FwgjJpguHwt4qShTIr+OWE/uAWa7DKxSRY9gF0fQZVClqAG1n2fIvu0b0tBYrDYvrcb769tkmdVaoSUFsZuGzgRrmXoOYwCACfaFU38fEYBgMTX7ITeY6gAwNFeFLYJsBUgP/s47RcPWbBItnHBl0NtAoe6xkHaZnB/ii3dUjEfUzLir/5yX3vjNmgyi+FoqYF+zNQRAycinZcI2W3bDu2kcmEE0LrosxS0XVNPmSTia8dVUMti81boJpb3U3ZP9BwEyNvQgRWP74bD7O63ezQKfqLHCG5v7nBg6e+2wtR22FYx2liGDA0uuXe6UPXDg+PQ4WDKWQVC6Wc/P5P2RddMwKpn9mDcrCxR/WfFfseHzZh9eQnsFjfe/Us1xs/PwUnnFYkzAp0IKA64f1Mn8iemIrPQCKfNg3Uv7sOEk3P7NAOCxydw8eYfq0AGxWCRWWTExT+e3k+fIFSAa6gK70Ndd+7n2leHhu/eg9x77kDy6afGNRSTU4oTOj5aCXg9UE+djJQbrhUtgs9KsCXC+t83+qZzNOjzI3nu/Hw0/fVB0XgIxnDU8EdybkdyLIKl3T/7bR+zhMcKt288ksf/PI49VADA4d0PtSJTknn+3OS4Hx5ftyj/0ypTo+jP5CMjoMnxDyhgFG2NaCAAtZIIAnjM7eIMkFJxljDtyAzQFVQgeeJpcV2mlk4bWjocaO+2Y+H0vMF1APw+sfdl2yOLM+q0gYw92hV6rF0RXxtMX4mTJbNBZcyMCVzEOjE6cNT0dIijRqwYBQBirdCJ//ooAHDiX+OEzvB4AAC8Xr+ouBbnJ0MVofqf0Al/jjZ+bu9WfNS0T9SWhwIA8IvX1VkPdXoBlPrEq0z/278d7zfsQZbOgNumnox8/eAVRVasfWaztFLEqo632C345/Y16HTYcE7RBHxxXGJidwndBqym19VDQcHClPiqogmNH+fGNT3tIrbF3lsKbi3KO/rVy2gigSqNAguvmYDJp5MlMZChE+cpymad9Rax3mPPfawonZONs75TcVi5P2QHj8uHTa/Wi20fo+LMMZjzhRKsfbFugA0g6fpsATjlunLsW98uSb7WqOqj8hNgOPnKMqz/33507Lcgs9iIhVePR+GUjAEU/njtCznmpQQAIjgBhJ83mQa7PmnG2OlZyC5JHnDMWOsU7+tsZWJvM4GAnDtvD9hgWa0wL/tIwDkCSaJCfQSCDBnX1mo4Vq+De/tOeDu6RM+FQSYBGThsvRE7w/GlorsSb4Qrm48oAOD1wrWzFs6Vn8K1bYcwgKgpI/POypC56k5fLBoKbCUbaoSzGEYCABDtnP0HRXOC55B+7x1DatvwdXbDsXYDnGvWi6uEMOFkARRQZmeKQCpbn2gfSfvJeAUi2brX/ZP/J5ZqwRg2AEBNl14TnJuqYF/6LrTzZ8H41S8O9bL024/ztb//kQA13qbWgBp8yDqwJUZ78lxo580Sr/iE9DKO0n02FACAYq897o+gVRSh2PAjafPqdX+MbtcHYqMZTffF5t2OJvsD4oRRoLsl6jWw1W+EQmsEWyUZro469Gx8GZmLb5BEOp6g5Wh9k0WKSGxVpatItLAd2AR1Si7UGYXSKqnLmxT4LHQ7oMufCNP292AYO0uACPl7UIzQ64YqJUf0lShO6OltAYs6BBL8fl+ffpImq0Q0lviM5bF0Srulz+OCz2ECX4v0Ad/ttMPkdqDAkIo6U5dobXzSXIeK9BykqLXymtXjRo/TjinpudCr1KKZxf8ZowBAPHfJib3NKABwYl/fhM/ueAAAEj6p0R1kBVa27MdTuzcPGQAY7jImCgAkcryRBgCYVC9v2Y8VzXW4unwmJqX1ty1KZG5D3bbDYcVr9TtFCOu2KQv6vriD430WAADOhWwAVtZXPrFbKuTBIBNg4qI8LLxmPDSGoassH9zWhbf+uC2uZWRlfuIpAc/xz0QkoF8QLwBA3QFqFlS9HQAyyEKYdXmJgA9kNoxUsE2E4pGGebPR+rs/If9n94qiOMO09B0YFsyVlpyRBgBoOWh96VXYlr53OGGKdVIKhSSVKTdcIz7asSIcAKBGC1sAgq08sfaP9LrPYpUEkmOz7SFWULWeDgn6c88ckkNIOACgLi9D+v/9MD5QkkmvxSqJL8Uf6dpAbRIKPgZBlqG0FHibmmH69+OibxIcJ+Y6aLWSAPPaxWpfiAQAULAy+etXxjqMvE6Aw2+xynm6a3bDvWs3XNW74Lcd1ufgPAyXXhDXeNE2ogin9aXXYH/vwz7wJ9aA6oqJSLnxGyK4OVgc7ftsOAAALf8oahm0/WtzLoFWUYxU9cKIdn92by2a7PdDkaRHkf4HA+wCg+vi93rg97qlXZHRs+FF+T99Di0BAb5u3bdGBAGTFJG/eyg4bXd6Jbfe32TB1LLoRQ1LzcfQFVZClZwN+4FN8p3H9gMm9wwKIWvzJsLRWB0Qek7Nk6o+RZX1hSdJa4JCYxBNJY7jtZvhbK0VQEGhMcLVvlcSfXdPkwgrs8VSWirNbdJSyeOGhtvnxSv7d2B6Zj6ydUbU9LbDoNKIk0ZpSgY2dzYhS2tAptaALJ0e9eYeZGj1ItqZbwi0O4wCALHekSf+66MAwIl/jRM+w1EQIOElOy52ONYAwHGxSIcmGWybMKjU+O7UhShLja+qMFLnSCrfn6tWgp7b/EK/66TFAtx8loNsgE+X0DKQfZ6Hg9XxM789GVmsVA8haLv39p+rY+5JNf6L750mFoSflXBaPHjzviq07zssWhZtbvECAK17THjzD1VwOwJV5WAkZ+sw/YIilC/KE7bCcIOe5qxQa0rHiUp46nlnQz9rBry9vaKREm9LQCLzILOm9777A4koH5YXzRebQ4oICguIiavZIomb7bW34NpR0y/RjJW8EVywvbMM1hdf65f0xZrjYBZ7fpdbEj3Lsy8nNGbwmHRNSLv9JiTRqjOOYBJs/d9S2N98N+7kksMq83OR8eufCHui90/3w7lu06BHS4hR4PfD/t5HMD/6jIA2BDeMX7kM+tMWBZJ6soC8XmFxONduhO2Nt+Ft6+g7fkwNBr8f7n31sDz2DFzVO+NYpcOb6M44BWm33yiJfvcvfh8TmBiOwr2AVy++Aup2BFkfiUw2/Wf3CDMkUhzt+yw4h6EAABR5dXjroFHk9qPymz3r0OZYglzdVf3s/ly+JnS6lsLi2SDigLSJHWv4v4ggQfjakHbftfJRpM++AprsUknMzdXvAEqVCBhrc8YPWE6Hy4tddb3oNjmRla5FQbYB6ckacauKFM62PeA/w9iZh/SQJsJWt1YYCEzYyRDQZo+Ds3VPwEEprUCq/WQEsC3BVr9BxJH5+UXxZL6m0BqgSsk79HszNHmT4GqrhSo1H36PS4SUyQagsDKdmELD7nGj3tKDJpsJfFYwqjRS9ScAMD41U9oAFuQWi6uGxe1Crt6IjR1NuKh4ElSHGFujAEAi78wTc9tRAODEvK7DOqtRAGBYy/eZ3XkUAIj/0kSyu4p/7+FvGQoABC2zhj/qkR+BlZG9a9qx4snd/ZwC2BKw4GvjQaX7RKvU1e81ilhfrCiYnIbz76wcGtuA2gibtkJXMXGAQCedGvxeL5RpYXoPg+wTnCudA9i+EJ6sRzqXeAEAuhiseXYPala0wu8L2GeFBtd33KxsEULMLk0eUgsGz7f3taVIPf8ccUdhK4BjRw2yb/kW7Fu3iaMJWwBGMuiW0f3rP4mFIa0I0+6+VSrDUWnRfj9c23fB9LcH4W0PuA1ES974uu2VpbAv+yR+VkHIyUWrhpPe3/u3f8O9s1a2ZhXX+MVLoJ58SGMjKUmqzt7WdqHV297+ICJIYLjkfBFNjEqFZ9tRQxMsS16Ga93GISWXbJVIv/d7YjU4ogCA3w/bm+9J8s+qP4UU0398J5S50e09mcza3nwX1mdelHOJ2oLh9cK5frOcN1sJhhJBUIgWmUcMAPD7xZLT9J8n4OvukftXd8Zi6M8+XURhg+0p1MegQCxFZB0frejHFBkMZDpq91mEBR4KADDYdWqw3wcFDCjQ3wyTexW6Xe/D5WsAQQOKA2qVJcjVXiNWmvEEq+vUBMg8+VpYaj4JfA5UnCX99F57D5KSlEK/jxQtnXa8t6ZR3ADOW1gY0VI60n6k9LPanzzp9HimeMy36XU5wH9jkw+zHEYBgGN+WY75BEYBgGN+CT57ExgFAD5712QkZjQKAMS/iqMAQPxrFWlLS6cTnzxSg4ZqejwHIn9iGi64O3aCzgo3+9qVh6ox8QIAVN9fdG2Uh0afD66DDeL2IVVkq03+Z9+t+0AD1IUFsK5eC92UyeL4wSoOqbaO6u3Qz56JJKVSKtLuhiZoxo2V/4P70MtbGUV5fdNr9Vj/8v64FjOaC0DEnf1Ay+5efPJILXqao9sL6pLVmLg4D5PPKEB6gT4uMID2nM6a3eJwknLe2XJ4/tz2l38g9wd3wbZ+I1LOPA32TVtg27AJqRddAOvqT5Fy/jlQsY95CEG3jJ5f3Qf37r2yt+Hi85Dyzavj6g13792Pnl/8Xhw30n54B3QL5/WbgaehEd0/+50AC0MNAhFp99w+oGc/tJUg+ZqvwHjFpYP2cdMW0fSXBwS4CI0kjRrpP/+BaBpECmoJ8ByHUlUOjidreuPXBw7v9cL2+jswP7Gk32uaqZOR/tO7pZo/WLAiz2snlX+NWq5BtCp2v3EIHCx9F+ZHnu5jJyhz+1OdCSqwmj7kUCiQ8Yt7oZk+UBOGgoI9v//bAGAh0j002PHZRmH658N9jAquW+pd3xHr38GCGhfCHHn6RVm7wdpQjtZ9FvHe21yF7l/8od9Lw2FJMOHvdP0Pfn7G+gOfXcoko1gBZmouHCAOOOga+jzinCS0+5RcpFae30+cmMJ9rvY6pEwJfI6FB6n/aclqcajyeP3ISotPR4RuSO7eFujyqQVwZDRQhnzPh+3o8fmwx9QpzAA1NQoOxSgAMFIrfPyOMwoAHL/X7ojN/HgFAGz7N6B7/XPyZRAMetnnnHmbfDkMJYj0tn94P5S6FGSf/h3p4woGlV2tdWuRPouCQYHeW6LRwX604Hbs38pcdL30g/Wsf0HUZBVqHVKnXwpjKR9W+/ftcvbVXS14v3EP6szdIvLGIAW80JCKK8dPw7iUQC9upDC7nXj7YC3Wth0Ef1YmKZCnT0aO3oitnc0RNQB4jBa7GVWdLVjbflCEZSgU+Hr9ThGWYUVap1RhZtYYfHX8NJAa7/B68PK+bVjX3iA/8/XF+eNwaUmF/BwatCE8YO3BurYGbO9uxZdKp2LhIdE69rO1O6zY1tWK9e2BvuY7KhdidesBvFG/Ey4fKwNJSNfqcF5ROU4vKIMiRFgudP8N7Y10esT3Khf165nnmm7uaJLzIU3O6/fJuqSoNZiUnoPLx02RnrlgBAEA/u37009FpvYwPZdCOp1OG9iDz3Nnrz4p+h0OG57cvQldDjumZ+XjO1MWyHBcG2oJrGitR7vdKsfm+SSrNajMyOtbz9D1CmUAzM4uxLcr+ic1odeLc2Bf362HjkcxxKqulgG3RiiTIAgGhW4UzjTocdnxev0uuWd4H3HOKRot5uUU4YLiiUI5HCyoes/kfd1LdVL1P/eOqSieFj1BtHY7Yet2gb2Z3Q1WlMzMEkG8eDUABuv/Z1JLS09vTw/URUXwezxwVO+AYcE8uPbXQ5FsgKelDZrSErgbm6DKyZGkntuzAu1l8pikgH7aVPgcDjhr9/btEw0ASIT+z3Vkon7atyYlxJAgs4DChlXvNIDaAIMFdRjK5majfGEecsenDLAbDN2XApzOXbXS/89qJhkBbAPQlo+HmsJlkyai5ee/Rub118IwZ5YAAe6mZmjLJ0gPuqaoMCFtAPuHK2D6+79lCpIMM2mbGhD4ihl+P0wPPCoU9HicEiJZ6CVEdw+ZUDAxU2RmBGwEi2KrbxMEYMIcXtEOUtXjEcSL1AuvnT0DaT/4bkJiiMFTYesF1fVDtQviGS/cjSAhHQL2Tnf3oOvH/w/UC8n4zU9juqqMaDU65L4JvcfiuYeC29PysufXfxJRWIawH352T0DQL86wv/+xAAiD3YPH6j7jKYzEmnv9JnS73oXZsx5uX3tftV+jKEKG5hykqhcNoPuzhYDb52gDff2RgnR60v11YyqhyT6sneBzWtCz6b9wNO+SPvv0mV8U8b3w6Ohx4N3VjagoTUd2hhZj8z877WNx3j5D3mwUABjy0p0wO44CACfMpRy5EzleAQCugKNlF2z7PkXmwusAvw/d618U9DdcRCWR1XJ17oep6k1J4kMBgN6trwsNLGPe16T3LBjWPatgb6gSP1qqvXauejzgU6tQidJrauUFovZq3vE+Uqae129MjvHmgRosPbBLktJzCidIwvhh0z75GxM/qujfc9Ip8n9oMNF8+2CNKP0XGlNxRelJGJeSjt29nViyZwsolMcIdwHY0d2GB3eu7QMauM383GJoFEpJyIkaMwkPAhElyem4ftJsPF6zCW0OC1RJCklymYgzpmcV4KbJc/vQ5lf2bxdAIjS+Xj5TwAIm/n/Y8on0qgWjyJiGOTmFcr6cAxN1m8ct68CYIePPk142qv7/sWo5qIgbuv/d0xZLXxyD86L4IZPir5adhAW5Y6US2mQ14bX6Hdhn7sY9004RV4I1bQfwRM0mqU5ECq5Li82CesvhamKqWotLSirw37pqWQfGGWPK8LXx02XN/l69WkCCmyvmi5YAE+vn9lRhS2ezHGduThG+NXluHwz0wI5P5bVIwXO+aOxkvHuwtu9Y3C48eX+3YTf+V7ddxqeGwJ0nLR4AyhDIeHbPFqxsqZd77fziiTIHnvm7DbVYWr8L5WnZ+MbEmUjT6AXweKJ2o4gSFhhScOdJi5B+SIRpsPdT214zTG12lM3LiZjc9rbaRem/YHI62uvM6GqwomxuDvSpaqh1yrgAALIFLvrBNLANIFKwn93T3o4kjRbqvBxJ6h07dklyq9DrpOrvaWmVHnd7VTW0E8qgTE2Fc/ceKJKT4e3uhaezA8aFC+DYvkMYAaH7qHIGikQ27ejBW3/aFtP+LzjfuVeMw6zLhubk0LrbhI8frhmUDRC6Lky4UnN0KKzMQPnCXOSXp8V0EmAbQPfTz6Hgd7+C60ADzO+8h+zbbxY9APN7H8J46iIBCLoeeRJZN31TwBQmiLEcPNgb3nv/w0KJZgxFkT+YIMWTvB0JAEB/zulIveWbcTEWeI7BpC/0mtAmkSACe/RjxcgDAAfQ/fPfCosiGPEAAOzj7/7Zb+BtCeh+xLNP6LkFr4W3te3oAwAUs3zwMdjf+aDfcsdzD3EHv82O3r8+0Ff5T4j9EHJEd+0edP/8d9I2whaNJJ1uwOUP3t9H+z7jRIYLALCnv9nxACyerfLtwmq/RlEAr9+OIv1dUR0BnL5GtDmeRI72KtEEiCdoxWfeuQzWPatFlC9t5uWyG4tDKRVn9iu2sE5kc3qwfU83aupNKMjW48y5BcIG+DzEKADwebjKg5/jKAAweg9EXIF4QABWdVmIjVUJjGeJmaTRsuSgpUeSPY7Jf6waT0zLFvXSeI7nbKmRKnzmwm/Ec9i4tiELoHfT/5Cx4Jq+ZJ3CM7a9qwOWL05rn/osB+TxHQ1VyDr1Jhm/d/Or8JjbpCKmL5oBw7g5gx6XavlMtsKTNibRTKZZiWVSFqygczBWaO/fvgYHLb24orQSZxaO78cr4Pou2bsVq1rqo7oAUFCGwnMci9Xpswsn4PyiiVJtZ2L7yK71kkTzd1b4zyksl0owf+9xOXB/9WoctPZK0n5TxTxMy+wvXPNx8z4s2cOHACAIAAQXwup24U/bVqDRapLrzuNfPWGGXHvGAUsP/rXjU0n0Iwnzhe5PACEUAOCcH9q5DovySyQpDw3u93DNejkW77FgBBkA4WMFX2eS/PfqVSB4QoCCoMh1E2chXavHi/u2yfp8pewkUKznr9WrxIaHSXYweD3+um2VUPPSNTr8YPqpoubbtx4hIoBnFY7HV8umDbhnCOjct3W5XK9I1fu/VK0U0IfrRdvFCan9KamkBnJunQ6rACDB479UV41lDXuQpzfirmmL+yX5mzqa8FjNBgGELiye1O+c4nozhW3EKjnt/RSqJAEBKOSXW5YChVLRl5B2HjhkA2iObgM4kgKArgMHpcqdpBm6RRur8Sse3y1WffEEE3K2R0RjSBiNRigJOhwScHI4HOC/fvdylxNv/6Va1jGRSMvX4+J7pyM5a3BGB5M126YtMJ48D859deh+6jnk3nu3ACjBcO7dJ2BAUCvAtna9gAFkFNBBQFopwoJV555f/gHu3fvklZiCcBFOzv72MpgeejIq3Tt0l1gAAHUsug5aodGrhFVh7XIiszgZva02+b5LyzNAmxxgOLm2bBP2QertN0Wl70e6Fuznl4p7SFtCIsDHSAMApMNzPmQnBCOeZJ6tDNKa4Aq8N4M6A5GS2EhE9+7pAAAgAElEQVTrQBo89QiokRAP+DHcZDR8Dpannof1v2/0+3O8AID9g+VSuQ+6HWimTUX6j+6MW8wxeFBPXQB8UZePj8rgOFb3mdzjI9ACwP7+ducSqJKykaE5V6r9Xa6lUCvykKKa22/9yRbocr0Jk/tT8Od0zVmiCTBYeEytwsa07V8PTeZYaPMnQaE29D1r8ZlMZciQv/etu9ePHrMTBp0Keq0Knb0OpBo10EQQAuRnLz+DGT6fD1arVZwAGCkpKfKzxdL/c1en00mhwW4/XJwIPwe1Wg2DwQCbzQa324149uEYXocZzuYdMJTOlyHJhHB3Nx6yDAwchQxVVVp+VBeEUQBg0Fvqc/HiKADwubjMiZ9kPADAB42Bfk0mKEwQmcwwyWg7VGlmQsGEfoyRVbnAhyWrjvyJFVHS0qlyzqQuWa2V31nhZJJ6akEpPm7ahwvHTpJ9mFCFHi/aGREA6Fz9eEBFVaGEsfwUpE2/FM623ehe/wLYu8W2gPSZXxCF2Gh/95ja0LPpZfGX1VBF1u8TVkGQAWCpXQ5NZjEU+jR0r1uCjHlX9fnPhgIAXrsJnSsfhqFkjojS9G55DUpDGjQZxfI3bf7EiB6vkc6PoACTYK51eFIYTFjpAXv71IV9Sq+h48TSAAitxs/KHoNvV8zvByLwWhEgID2dleE7Kxf1Ow6tZx7etR5MLMMTfM6D1P8Hd6yV5HEAABCS8LISH554cv8ggMB75MbJc6UdIRihCXl40h48b1b+yVyIB9+PBQDwuMFtogEesd51L9dV472G3REBmdAWgGgAQCjoEUko8NX9O/DWwRqZRqT7gu/Xf1SvFgbCteUB5Wm+L/9UtUKq/EEWQ+h58O8EHdgCMRx3Ao/Ti33rO0CHgMbt3Sg+KRNKlQKp+YGHptCg5/3rv9mC3pboD1KpuTpc/KPpSMkeWD2LdR1CXyfVnxZSbAEYTsQDWoSOHzp/PhTygdPr9fathUqlkr/xfwaT/0gPloloDgSPP+mUfJx6w8SEWg/YZmV6dxkcVdtgPHkBNBPKoC7Ih23dBlhXfYqUc8+CsC46uwQMoGZC19NLkHntVVCH0eQjJbO0daO925GIWAAAj9l50AqlIgldjVaMnZEla7N7dauAU9YuF4pOit6CFc+caTvX8//+3E8L4FgCAEMFFMKTwySjARm/+hHUE8riWYaEtxmJZLTfZws1CB5+qt884gEA2PcvoNXew/oeyVd/WRwrEg0KVJIBoJ01LbJGQ6IDhmw/3PuMQ430mkc7Hbt3tyT+Nu8OcQIgAkwXgXT12cjQnDfoKvAzm89htP3T5pZLQkzWJh0A1FklsNZ+Ak12GXRjBmpsHGixYk1VG2ZNzkJJQXJEAIAHT0tL60vSCQDws5hgAP8nMMsEnt9dBAO0Wi1cLpd8hjP4mc7f+Tp/djqdfZ/l/J378G98nWPxf37e82/8Fx7CIN35gTgM0F2ARSr4vFCl5ggQQNcAggRKYwZcnQekhZW/q1Pz5Pl3NPkfxpvqBNp1FAA4gS7mSJ5KLACA1OutXc1osJpwydjJ4jvKinSdqQtqpRKZGj3WdzQKHXxHd6tUhelJave64fX5xJOU1GsCBipFEvabeyTpt3lckuizj5xVX/Y3Z2j0QvsOHu8L46ZEZR1EYgDQFqbr06eRNu1iQUhJBzPv+hAZc69Eb9UbA/6ePufLMG17C2nTLpEkn6iytW4dshbfIAAA+8v44Zs67SJBV3s2viQaA8kTT5NLEAQAaEPjbN4JQ9kCpE2/TGxdSFGj16u9cRtsdeulfSDSl1LotWRy2+O0i9crK+jhAADVXZm0sbed14J09EiRCAAQKemMlXDuM3XhH9tXC4MjEgAQ2moQ6XVS5QkSRFO9j3f/cABgXdtBPFa7UZgTC/KKcUZBGbhNqI5A+HolAgCwBeCHM07rxyAY7L3I6j8T6Q+b9kq7RnhLhtxDcTAAYjkFhCbzBNC+W7mwHwvg6d2bsa2rRZgmpPQzgmtF0O0L46aK5kLoOoUeMxo7ItbnEHv6+YCTX56KvWvbUTo30BpAp4BI4XH5sOyfO1C/+XB1Mny7eBX0Y81tRF73A5++sA9b34xftZztEWfeMllAEL1e31cJ4gMkHxxZGeLDZigDIBwAYLWawou1K1vjPg1aM15wVyWMmfGJXw0YmIAugYpDwAQBAPO7y5B62cVQGA3CBsj8xlUisJh86qKIrIpwBgCPwZ769B/fBfaUj3TECwAYUtRwWN2o39yFwinp6Ki3iDil3ewGBRuHE5HmcFwCAGEMAK6Jdu5MpN35HRAMGOkY6WQ0VFwvONd4AAARZfzVH/uYD2T3RRMbHOk1SGS84d5nPNZIr3n4/OkE0Ol6FS4f20j8SIIKemW5iAE6fHVIV5+JNPWpMU+b2kpeaxcM4+ZKsmup+QjG0gVQpQ6u/2SyurF9bzc6epwYk2PA7IrI4o2s9Icm70zQmbh7PB5J5gkAaDQa+T3IDuD2/NwOgrn8/A6CBvwOZHIfBHu5LfflNsHkn0BCV1fXgHMnAGCp+VgAAEn0DRlwttYiSalGEpmmxTNg2b0SquQsqDOKRHPK3dMsrgjG8QtHAYCYd9PnY4NRAODzcZ2HdJbRQAAmB+vaD2JSWo6I1DHh63LahPJNOjIryVMz87CxvVESLdbzmJySKq1WKOD1+zHGkILdpk5MTMuByeWAye3AybljZSyK351fXI4mqxnKpCRpDXB43X3HY1/1gryxESu5kQAA/s20473DCbzLhs6Vj0I/phL2puqIf3d1HehrIwhvAbDUfgL2/4eKDapS85Bzxq2Croa3AERb/O51z4twjbEsIBYXGs02s6zDzp42EZXTqVRCFSfwwgr6VROmixgeI1biHRx32ABASFIaKUkPZRB8lgAAJtxkJmztbOnr7ScYQG9csgjOLCwb0Ms+kgAA3y9sQ1jeXNf3fqH4IKn5pOiz5YFCg2Q+BGMkAACOxSR/RUugSnVK/rgBlf6Z2WP6tRcEWQmDfWDwfcy5l6dl4fqJswXAiBUUBOzYb4bT5gH71X0eP8rm58Da7UJRZUbU5D84bqzK9mcJAEi0+s9zDBcwzMzM7Huw7OnpQXp6+gAAgLTR0KB7wlv3betnvzjYdSHgEkuYMdZ1DX+d+gm0TTSePF/aBEyvvwn9zOkwzJsjdoIRI0wDILhNkkoJ/UXnwXDxuVBSYyGMGZLo3ILbxwQA/EBzTQ/UOpW0pnhdPrGWJFOFgAkBKQICw4oIAnTHIwAQrgEQXBNFRrrYGmpmTZeWjpGKkU5GhwoAhLcOJHLtRmot4hpnmPcZjzHSax46b5t3J5rs/xKqP7UBVEmZGKP/LjSKPNmMgoFNjgeggAZj9LdCmTSYPoYfpm1vy/OU0hg/QGd3erGlphPzK3PQ0etETjpZaP1Xl8k6GQBM0JmUM4kPVu2ZuPMfg3/nvyCLLRQk4OvBZD8IGAT3I8gbBA+CAAD/Fqm1QI4jGlLLBABgMPlXaA1QGrPkuVSh1sLRWiu/M/n3e93wu+xIUqlhnLAIY8YUxnX7jG50Yq/AKABwYl/fYZ1dLBbAsAYP25mialqFStTMhxMUAbTuXYOsRdf1UevJAKBVTHL5KYIOM7k3Vb+DtBmXonvtkgF/ZyWfVP302VdAm1MmCb2NDIBTb5QP194tryNt5mVQaAI9YaSbcXx94TT5cBURwMZtIgIYbGTmNr2bX4FxwmKo0wqEBUCVWmElhAgIBgXrqJafptFKCwQp2hS0i5Zgh1bGQ4GB8HX8vAIAco0AEf3b1NGIrV0tAkgFRQ0pcvjlsso+QIXbjxQAwAT/X9vXoM1uRVlqBi4fNxVlKRkikBi8HpEYBCMFAJBF87fqVbC4XeJkEOz1Z3vA6tb6ftX/0PPmz9SSOLdo+F7vTIh5AewmN4yZGlGfd1k9MHc6UTIjUxTAY0UsQb1YGgB+lwuuffvh9/ugnVgesRedc/B0dMLT3AKf0wXt+FL4Pe6E2gFYhV+zZK+4H8Qb8fbgDzYej7v80VrUrBjo/hBtv3lfLsXMS8bGFP+L9zzCt6MeQPezLyD3njuiJ/+HdqKHes8f/t7XTx0+Fq3oNJWToVu8AJrplQGhvCECAjEBgKGecLT9aDvZ3QN3XT3ctXvh3lEDT2MTfJ39bQkTSSKHStmPNsUhj+f1BoT03v846qop83KgnTUd2kXzpc89STdEtskRSEaHAgD4HQ6xD3Rt3tZ3zqEK/mTrMJkjQ4dV4WAw+WMVOZJ+R3AbJoTsNSfFPHTfuG7JI3Cf8bhHEgBod76ALtdbMKqmokB3M1odT0OlSOvX89/tegcdzpeRqb0YWZrBWyzYssniDJ/zDKXzova/h6/nRxuacaDZignFqZg5OVN0AY5lEADmPRCJ/j8S8xptARiJVTz+xxgFAI7/a3jEzuBoAgDy8M1+qkMiV0M5KVL1u9c/L0k6rV+yT79V0E+G9Pqve14oUKTri3J/5tgofy+GqfpdoVhRtCp12iUwVb8NpTaQ8Af8Xyf3E/mz7F4uNn/GspNBhgAjdBtmQJbdK2De/i58bgdUyTlIn/UlaPP6J1hUoX+ydpO0TIRTtqMBAKG9+WzDoBhdpGC/OSu8kSjn3D50/IgtAAkwAJg4MoEMjXgp/CPdAhBpLQgIUJ/iub1bsdfUJUyVUOHAkQAAeIz/7FwLCufRtpFWgaH2iEcDAAidA1kP15TPkHYatoyw/SbY+x9co1ChxsHupXjen7ZeF5p29mDM5HQ0bO+W/3evasXUs8eIwFp3sw3GDC00+oHCcOHjc6ylv9uK7sbInvd0C7j43mnIHR+5QuTYuUtacNTFhVCwP/NgA1S5OaBIHS3tFEajVK4VOp24AMj7t2KSUNbtW6v6bcNe92jJZ/OuHqnCs0ocb0y/qBgLvlo2rEQ80eNSbPDs26bEtfbxnsdwthNF9fvuh3NTQCQ0VhAQ0C2cC93pi0U9PabTQMiARxwA8HrhOdAI5/pNohDvqdsPvyfQCzxYHJcAAL8P9+4XIcBQB4HBzlNZkAf96YuhO3Uh+HMiQM5IJ6NDAQAigSWhAAArxAQBmOgH+8SZ/DOhp+BbsBc8mODzNVaMyehh+w//UVAuZvJ3FO4zXseRXvPQe6Pd+Rx6XB8gV/d1ofk7vPvR6nwCGerzkKo+WTbtdL2CTufrMKqmo1D/vVhvoyG9brG7sXNfL3bU9eCUmXkoKxxeIWpIkzi0E0Eg3gPR+v+HM3Zw31EAYCRW8fgfYxQAOP6v4RE7g6MNAByxEzmOBn6idpNUZmnjR6s/o/qwEnk0ACC0Wsw2gdCe7uCpUzeAlWC2CwwZAAhR6o/VAhAJQIhXBDCauNxgAMJgIoCDXf4geMLWlFAl/qAewWB97kGQIJoGQKg2QyRBvcEAgFhgDM8pliZD8LyDYn+8BygGOCUjD+8crMWtUxcMcAYIbSehLgAZA0Nx+WACbGq1S2/5wa1dyBqXDHuvC8lZOmiNKvmXUMTRV3/O7VPEajBSkAFg37YdjqpqpF50Pij25+3uRpLRCFVuLqwrV8n/mpJiuA55emtKxsK1v148vUO30U+vhDJtoN2gy+4VrYKDVQN7NqOdqyFDg0vunQ62MAw1KKj4/v07cGBrfMclW4KWidnjRo6aPdS5h+5HJXpWVj318WsncH+2CmjmzUbKtV+BckxBzKkcEQDA74d7Tx1sryyFc8MW+MOEu2g3qZ44HtoFc6CeUArV2GKYn3yunwXd8QoAEHB3rPwUpvsfHnDesS4G2wMMF58Hw2UXIinETSLafiOdjA4FAPAcaAg4OPT09k0zEgBAKjiTe/4LUsNJ7w4Kw/FnUsqDwnAcjKABwYOo1d+jfJ9xTiOx5p6DjVAkG8HWkNAwe9ah1fEUsjSXijsAo9v1Pjpdr8GgnAi3vxtObz3oIpCuPgN5OjI7Ewuv1w+lMjrLbPOuTrT3OFCSn4zifCN27OvBnCkDbV0TO+pne+tRAOCzfX2O1uxGAYCjtdLH6XFGQYCje+H+s3MdNnY0DugLb7GZxcue1Wr6KIT32If6vrM3+8bJ80QzgMHkmJX/6q4WUFsgHgAgVoIf6/VIAEAw4eWcBnMBiJZ0DwYADCZOx0TdoFRHFEcM2tpNTs/BzRXz+xgo/9y+Rvr26UzBJDhNoxM3Cj6sBR8lgttEAwBCFfOnZOTijspFsi+vx4b2Bry0b5vYJ0banwJ+f9y6XF4PrcSHsmRCQYJorAmuNfe5f/tq7OxpFwaCRqnChNTMAS4PwXuFdo/r2xtENJHABe0MwwUTud4MtqaER+2qVhROycD+jR0i9Ofz+ZEzLkVU1Jl8Fk7NSExx/tAB2uvMWPr7qqg97jMuLsZ8VtIjhKe1TcTq3A2NANWbTSYkabSSPKrycuHYtgOGBXNlG8fmQBVaPa4E7voDUGak99uGv0eys9u+rAmrnt4Dvy/geBJPjET1f9+6diz71864jst2i4VXj0flOYURGQfsOXWY3OhusqFtjwkN1d2i08DIHZ+Csrk5KKhIP2LMAaqrW558Do5PVsVVNQ9dY17L5GuvhOGS89hsG3X5IwEAidrX9Q3OhGxnLUz/fnwAcKEqKYb+3DOgnTcrooZBuAf9cAEAHiv1OzckVFEPnseQWwBCVtm9qxbmh57sp4wfz3uA2yhzspB2161QTzls0xZp30jJaPrP7oF2TsDFJNEYEgBwyLYvlPGgzM9Fxq9/AmVutiTwrOCG9oLzfcXKP//O75BgD3nw/9AecrIGyADoZ/N5jO4zrueQAACK4+0/CMeKNXCu2yjAkFzfCroeHQ4m9o32P8sfCvV3iz0gg24AFAb0+Z3yN71yEsbovxNDAyAwrtfnF3kmk9UFJvcWmweXnT520FuD2+/Y140ttV2YMTETU8cPz+Uj0fvwaG8/CgAc7RX/bB5vFAD4bF6Xz8ysjgYA4LNa4dhZA8OcWfB7PLBv2gJt+QRAkRSx0hZcHHdzi9B4Iz2MD3cBe93LkQQFUtWLBwxFixoi1CmqedApS+V1j79Hetky1OdCrRiIHtu9e+CHGwZlf4X+8LGWNe7BS/sCFGQmX18qnYqPm+tEyG1RXonYxlFo8bSCUvG0DyZm4UJ3TPTGi8OCQqzdTs0vlZ8pCse4aOxknF9U3k/AjRV6AhCsFI9PzZSENZSyHlodHpucjjsqF/arDoe+Tpo5E+rg/JgSvXWgBq/V75Djs0Xgi+Om9r3eZDOBVXdaQlKc787KxcjS9a+KhgIA4edPccS/Vq+UXns6THBuYwwBOjgBAKrd85ynpuchVaMF14tAC9eagna3Tj25nwhf8Dpw/hcWT8Ss7EK8eXAXTisow6S0bFmjv1evEkCG7Rqk0s/LLe4nTBmeeH9r8lyxzqOTA68hKfi06SMgc8OkOULND0bovgRyglT9lS310uKhV6n7iT9Guh6hN26wtYQgRizbQs6N90Ftb4eAAGOT03BB8SQUJweq3rxPeC15vqFtHqY2ByhEl1loQMcBCzKLjEgvMID0/JEICgl+8MBO1G3oiDgchdnO/V7lEUtOBzuHnmYb3vxDFSydAy2bou2XmqvHxT+aNizrQofZjbf/vA1te81xLXHJzCyceUsFlOokOC0ecN70vOd14xiWTgeoJzBY0LGhYHI6pl9UJEAPfx/p8FmscG2tlgTCtXU7aGcWVygUSL3tRujPiq4aHgkAiMfzfsDx/X7Y3l4Gy6NP9wMrNJUVSLn5erAqPBi9fcQBgPPPQuot34xrmcI3GgkAQMb0++FtbYNz3WY4lq+Ou/2BuxIESP/lj6AqjM7iiJSMxqPaH21RRgoAIJMh49c/hqq0ZEjrP+hOx/A+47yGAgC4Nm2F5aXXkHLdVVCVlQzaouPyNaHZ8R/4/C6oFZnI0V4FraJQrACdvnpoFAWS+Jvca+Dw7UOu9upBl8tsc+OtlQ0YX5SCitJ0dJmcSEvWINUYEOqLFgQBus1O1NabMK0845jrAITOMwDC+uG0euTzlt+rXQ1W+VmtVQqwrlRHdtEJP9/R5H/k36LH64ijAMDxeuWO0rxHEgCg3RN9oZkl0Wc7SamAz+GQipzl/Q+hnz4N6rFFML/3AQxz50Ch18oXh6v+oHhHe1raoC4sgHX1p9CWl4uYkDI1BQQClGmpsq3PapOHEFV2FlwNjXIcRRi10O3rAD1nFUka+OGBTlEGZVIKzJ5PoVOOR6fzDeiVpfD6HVArspCqXgSHdy+cvgakqhbC4duLHteHSFOfIV9YVLI1Kqehw/UyMjUXw+ltgCJJC4NyioypSsqgo638jcexeDYKos0vM+7X5VqKZNVcGFWVklg+WrMB1V2t8Pp9/5+964COq7q2e3pT75JtuchylxsGjMF0CKYTEiAECCQkIZ+QBqHkp/1UakJJQgIpkEAgEEINvRhwN+5VrnKRrK7RaHr9a5/xk0ejKW8k2bjMWcvLkua+e++797037+yzzz4iFkfH8KqaqSAL4JENi6UNLT6ST+eOUfa3G7eizeMWpgCF3z4/pg7HlQzrFZ2LvXQYiWd5xkc3Le0VxYv9fGROIS4eOUFU9JVxYz+PjdbHOuhKG0am6UC+sWdLwit2Tnm1nKsj0N9xio+M04l9on5lr5I/Ozy5YiQ4LoGDeFOOX9K6R86don8eluiRUkMaFJktAqSwmkIs0MF+CBA8vW2NRML5s7KOPJ8H1i4ARSsTGSthfHNyNHeRxnZcO2U/SKc/b8Q4nFVVI2BI7LrEMx8oIPjYpmVodDmkr3H5xbhu3EwpCRl7HSTbj9i/06ln3j8ZIGPyivCdOHAn/lx4LREgYSUKHhMrmEiA5uxhY6VqRywzgBT47mY32hucqJ5eBEueccidw92rO/D2wxtBMCDeqNROHYDS0Yc2f5MU/Pce3SyMB7XGSPzJ144VPYQBWwRY9epuLHt+p+ouzDkGBP2hjDQKUnWeU2IWRsGo44p7la9VT0ZtQ4qbdTvg37BZFSBgqBmFgp/cERUKTGBDBQD412+C/Wf39aG9Wy86T9TvUzEQlCkdlQBA/HozT725Ff4Va1QBArbLLkTOl65KCpwcrgAAT3swTIRUt8KneZ1xXgMBALyLlsl7l3HG1N5TY4qPtrQ4IRhAZ78r8AaM2mESWElkfGejGGCF+UYYtIlTvXgcHXkyLkjEWrCqGU1tblx25ihYTKmB6O17e9DS4UFFiQUWow6VpQNPy1L7aEv8gAJcdl9UNLfACJ1Rh0goIkw6Z6cPPW0e+Y6jkC5T7fLKoml1LnuUqcXvXbYhwOx18l0xIlo7imUBgEHtzlF1cBYAOKq28+CczFCBAFSFZmSHdDCKbvELwr97L0zja+FZsRrmqZNBMSjfzgYYq6sRCfhBdgCZAWGfD74t26G1WRAJBIUh4Jz/kTj+FPHyrFgF09gasB6vd/1GGEZVi9Ky9aQTBSSINVdwvTjmNKLLLEETingk4q/VWAQUsOmmwRdugD/cDJN2BAKRNhg05XCHNiBHPx3e0E5x4t2hzcjVz4QzuBZhuKSMDRkAvhDzWMNSyzYMD7SwIRSxC6hQaPyMlLdhXyx9w58VAODg7GC21+wKHPwVoCPMSHLVxAJVyv4DmREd/w8e24ztS9oSHs4UAKYCHDKLAOvfacSip7erouAr81Ii8fECiBQQY44wc4PT2UBYB+n6HOjnZASc9pVxYEWDg26kQ+/YBffLr8O3cEm/VAGN0YCCn94J4+QJid+vvT503/swfCtW936eKQOA31P2X/8W/rUbevtIBzzET+aYAADiTjri84tD6XruxYSpAobaMVHwJknpwMMBAEhW+tB2+UXIue6qIb38P+3rjCczEABA3uNWrpGKHfLzitUIrN+E3K9fnxSYS7ZwBAfsgXdhD8xHMNyJYtOlohmgxujQ5+UY0zr/cp6BsAAA2/Y6hDlQUXwInmVJToJpXaVjctG4wY6KcXnQ6rRSmrSw0opQMIJgIASdXiv/CBZY84zCAjDnGcCKORXj8kWAl4yBYZMLhDGgWBYAUHPlHBttsgDAsbHPgzrLoQQAAnv2wjBsGLS5uQjs3i1Retvxs+BevgKW6XXQ5uTAtXAJjKOrEfEFEOzshGXqFPi2bBXkWJuXJwCCccQIuBYvFUaAxmxGxOOBrqhIWAXejZthnjxRQANGeyzTD6DQXAhG4HuCy2VNTNpqiezrNfnCCLDq6tAdmC/AQAR+BMId0sYb3il/C4RboIEewUg3cvXHwx3aKE4+c9kICpjE4Y+W/iFtjeBCjn4GmAIQBQCcEvV3hdZBC4swAgKRVukrR3/coPYpe/CRuwKMmIQ7u0QQi7ml3ff/Drlfuw764dl6vfG7SobBf+9dC9Lf420oSuplchXtWtUhwn+ZqP5T+G/erXUoGdlXhI+5wzk5OVI+jCJgqWwgZf9i+yMDgQKNeoNWnHZGkRhx4tr6XAH5OVPTG7WYc81YTDi94uCxAeImFdi2A913P4hQW0efT/K+fRMsZ85NeApDwQAgG4HK9xH/gXXK+eLnYbsidZmy2AkdiwBA7/mT1v7ft+H829N9ABxdSbFQ6XVVFQn37nAAAMhktP/fPQhs3dFnjgScCn54K1ihYqjs077OeB4DAgD8fvT86Qn4lq6AcdYMmI6bJmKqmrzcaGqMCmNghKmWfF8LRaLPQ63GjBz9TCkZmMo2bO/Cmi2dKCuyYEpNoUT1jyTbtrgV+eUWaEjxN+vgtvvRut2Bitp8sCJOTrFJWHD8x8h/TqEJfm8I5WOjoAGf6QFfCCabQVh5BJwJFtCyAMCRdCUc3LlmAYCDu75HRe9DCQAQDTbXTT4q1iXdSXT4X4FVNwHO4ErkGeYIkKDKwmG4V66BeeI4hBw9fXQOqFBOIIQpEVk7elaAL1nBxn0CAGQtzQqkibqztj1r3PcRZDgIi9q+yyn59+79IgmJc0EAACAASURBVHlqhqDjffbNE/tVK1CUwvl/fn6+CIDxZ/5P8bB4a1gZBR4SpUIkm0fRCBsmnl6JkTOL5QWSYmTJjOkcu9d0YNUru0UjQK3x/OrOHYYTrhitOidVbd/J2vk+WYXuex7q44znfvW6pPfSUAAA7lfeQM9fnuozpUwp4Ic7AHAwHNo+CxYKoeevT4N5+IqlE0I8FABA/h3fhnlOYhq6zDMUQvcjj8P7wcd9TodVDAp/dhcM48YO9pLuPf7Tvs44kURrrgbsoiikrrysn/J/usXxhXej1fu0pGmSjckHOYMvZE7m6U8SECCdkS7PVIBNO+0oyDVieHm0hHM663b6YTHpYUyRT99u9wpToLTIgoIcY9K2TndABAmpP5Cp7Vjehspx+bDkZ35surGyAEC6FTp2Ps8CAMfOXg/qTIcCBKASN3P+WV7rWDBfuBGu4FpYdDWw6Pqq36Y7f+f8j2GpmyyK8aS08qWV32gUSWRym760WLQTArvJqKiUv0VFEUuk3nmgtRXGqkr4m/Yl1EFIN372c8C/bqNE+UxUhw+HJXJBB11RKdcNq0Lu165Hz6N/EVojVbgdf3pSWChU4zbNOQHBXXvheOQxBLbvFHEr/p2pKY7f/RnMFw5s3goqkLv/86pEwlgiTJufL4rijIS5Xn5dFNEpbOZ+6XWEmluQ+5VrYD5jrvzc86cn4V+7vjeKlvbl9SjZ2FR599QCOP/7dSgfmzgHfCiWwNXpwxu/WY+OXc6Muqv7zDDM/kJNH20E0v4Z+WfdZ6p/G41G5OXlye89Pf3F/RgNIvDAaL0as+Ybccr1tQPK02cubXN9Nxb8fVtGQMDEMyqFDUBWQDpjfj/LqhnrJoGOe6aWKCKbyhlPWAZw5Ai535LpBsTPKd555+cZidHRiXzwj5IXr1g65zd2DglF+06YifzbboHGlLnTkK60XbI9oUCj/Wf3ouDHt8M4LXNgPz7CzTKORb/6YVKnMZEzmnfTDbDMOzvTy0ba9zz+9z4ABP+WCjxSBvG8/zEcD/2x35iWc06PCjGmqEKRyUQ/7euMc/W88a5UuYg1i0rByXCXHd2/fVTYEvrKMlgvngfzaScn1XjwhhrQ5H1E0iKpm0RdpCLjBbDoajNZNmnLcn7M+y8pNAsYkE4EkOUC317SiOrKHEwaXQA6+vYeP0oKTNDrteiw+0TTM9dqwPrtXZgytlB+brdH9YtyrHppTwCBn88YXwy9TgOdVoPmDo+wEVj1ge2rSq3w+UOgYGFlibWPViifuR27XQLSUrNlKC3r/A/lah75fWUBgCN/Dw/JGQwFAHBIJnqUDCIAwLQ6uJYsg2lcrVQ6oLaBacI4eFatRu65Z0sJM++mLdDmWBFsaYOxerh8sbqXrYCB1PFIWDQXEukgJFumjt1OKbUWS6+muizrhldO6F/7/Ehf7kggIGrjrn+9hJzrrhQnJNb4wulduAx537hB9CVcz78sDruhtgYUZ/ItXwnbpRfA8Ye/IOeaK6GvHiZ/d/3rRXH2nf96ETlXXgZdZbkACq5/v4z8W78pYmYcm8fKnr32llBHSVumg9Lzt6eR84XLoS3Il59N06aIoJJv2Up45i9A3s1fhfOJf8LymTOgH1kN51+fgunE4/qILg12b0LtHXA8/BgCGzbBfOapyL3hi9BYD1Apwx4v9v3vT+F49fXeoajJUf7DO5B/yYUDKkeWaM6O195A43fvwLBHHkDeeef0NknlhBePzMG8700RmvtQG8d9++ENqpX3lfHHzS3HydfW9qlSQMefDr/b7RYQQIn280WRYEA/i0BE/yj+p8aSpRuoOTa2DZkGmz7Yh+UvNCQtwxjfZyKwI9G4ijPLsnl53/1GSsXwRMfHO/TpHOmEAMDwKhT+8odyv6WzRMfzGNUAQCgE10uvw/nUc0D4gJhlunnHzmvIVPv3dxpMUNoutrZ9sjVRHPJUKRep1jN+3HRaDAOho6caP5GDrQYAYMpJ149/jVDTvj7da2xWFP7kDhjGD54FcDhcZzy5RJUSVAEAZHg88U8YJ46H6aTj5fsgyDKsTKJMwmBs8/1LqilRR6nS/A1YdInXkfpJFFdm+mUya2x1i5NNZ/y4iSUYVpY6NaO53YMtu7vR1uXFpaePxILVLRg/Kh+rN3dg1LBc+AMh+PxhWC16dNi9MmxhrlE0BkoLzXC4AtiyqxvDy2y9JYN73H509wQELKhv6BZHvzjfBI83hIZ9TkwbVyTsBAIFh8KyAMChWOUjZ4wsAHDk7NWnPtMsCNB/CxK9OKXbqLQvipGIVEKwTJ+2v+JBDbRWi2gbsEpCsLUdEb8fWptVgAHqIiAYFP0EfVUlXAQPWBc5EEDI5Uqog5BqjlRa37W6E3Ovr5Wi9Xs3dMGSZ0Bxdd+cZfZBsRpGJKecO0xAA5Zpm3PtWBRWDTwP0u8OSj312VeNEQrc5vn70NXoxklfrEm3tOk/D4UQau8URXHfoqXwr90omhLJ6Jux1Pz4FzKNyQTrxefBOu9sOJ97Keogm02y3mQJkAHgefsD5N18Y+/fHb//M2yfv0TEw8gIUFSS+ZKl/B4PALAv86knQz+6GrzeXP95Fbk3XoueP/9DxhcA4OnnYJ57Egxjx6RfAxUtCE7Q+Y+NUFLgikJXfRwRjwctv7wXRdd8AaZxY+H8eBHaHvwdhj/yQBSEUmGdTz4N88TxsJ4wK2lr+79fhLF6RL82qUAA1q0/91uThxQE6G724O2HNkgJpkwskeifzWYDo/+BQABarVb+dXUlri6hjLVvsx2v37dOleYAo+9nf3OS5H8OlfE+fP+Pm1SxD5gOwAoBU84ZljIdQ3FmSRfOv/1bcq9kYgqDgKwZGp0N1hwncyqRJXKs0uWex/aTzDFT4ziSPk5QkEBirPPP/gcLAKQT0Eu1poMFAFSde4IJkEHQ9dO7e9dCSjiec3rSqSYCAAYjvjdQAIAhZQI4rn+/0m+uppnTkP/9W/qApZlcz0rbw+E641wGCgBw/twvcf73GwUUg9t2yHdjImvzPYMu/1soMl6EEtPlSZeN7Wilpi8kbcOov9MTRFunB2u2dmJUZQ7qaosSOtvBUAQrNrZj5sRifLKxXRz63c0uidQzgq/VatDY6pJovdmkw+aGbnk3IjvA4wuhtjoPS9a1oSjPiPJiC7ocftgserg9QTjcAQEfmJZAcIGfkylQVmjGvnYP6mqjTIJDYVkA4FCs8pEzRhYAOHL26lOfaRYASLEFoRDCdgfcb70P1/Mv9Xm5IzU85ypGc/OGjBrY54U0EIB33QappkBGgJXO/yBsz7pONKzoiAIAaYxtu/d5BAAYKiO9e/EzOzDrspFDmgMX7yjEzjfZyzfzi/2r1kWpyRLReEYEjahurPD26MCQSppz7ZXQlZeK4nFw5y5Yzjsbjt/+QWiPbB/a1wLXi68JUOB5d75EOhXqKl+ySD+mEx/xeuF45HHYPncJ9KNGiKNvPm2O5JYqAABBhUD9Njh+9xjC3T3I+eLnojnPQ0Q9TRhhnD0L+bfSsTpAMSYLoPXuB1B43RdgqhmDUJcdTbf/L8ruvFV+V2PJnPvYY1O16Wn3Sj4869jHG9WPmXNPRsCgLAI0rGzHh3/ZklB8MFXfiSL/Cu2fkX7m+hME6O7uTjlFKjq/9eAGEARQY1PnDQerIrBW9FAaBQI/+NNm7FnbmbZbNQwEhX5OAGwgImqSqvOze0UDgE4/02BMKZ6ByRyrdM5n7MkmchxZA56pBxQ7S2QU+eRxvk9Ww3b5xSDDJjaPfLAAgFQ/IBU/jsWUdpNY9nTLNoloRzzRyCZNDSii0MPV5IT3mwed6CeflWcijQBn4Y9uh7a4MOmUEwEAmVZf6O08SS6/WkAh1NEJ+8/vl2d9vJmOn4H87/4PyAgYjH3a1xnn7nruJTiffr7PaZhPPlEVW4f3pnHSePleIhvR9fTz0e+yCYlTIrv8b4MsgALjWSgzXZ1w6fzhJrT6nkEwbMcI6x3QaRI/26nq//7yJkwfVwyvP4Syoqh2gNWsV7UlH61sRt3YQhTmmcASgR5fUAQFD4X5nEHYm90oHZUD7X7xvkzHDQfDaNxoR9WkgqwAYKaLd4y0zwIAx8hGD8VpZgGA9KvIWrfMZ+XLHS1dSar0PaprEWxrR7inB4YRwzOm0MaPQKf+9XvX9f6Z9crp4DPqyRd/5h6PnV0GOjZv/mY9qEheMjpXStF07nXi7JsnYf6f6yV/bcTUQqx8eTdq55ShvDYfS5/dITVrz/nWJGEUUEWd+cXuLh/qzhuOmZeMlDGUmurTL6zG2jf2QHFmOIcP/1yPtp1OFFRacOqXx8l8yBg47cbx2LOmU8TL2M+0C0YkdX7ECfjN70WlmJbo5VvRAGBuvkJ5ZE4jI+O+1evE2afTQDqj/Z6HRMWfZa7yvn49TLNnRSmP1AB46FEEdu6GsW6ipAWwX2oA0JTIGV9sux/4PSxnzAW1Mjgv9msYVwPmmyrz4zFdP/6VRFBMM6aKJgRfxvokEaq7ZFK2ojMl67M4Wi2DlpgBEAMAjBkN14LFsL/4Cip/8WN4N9aj5Zf3wLd5C2ynzEH5Xbei47G/SVpL0XVXw/HWu8i74Dy0/Pxu6b/gystRctONaLn7ATjfmw/b3JNR+csfi4ZFOpCArBFeR1sXtvQ7L2oCHH/5KDAvneksmZqry4+lz27HtiVtGZX6SyaIZ7FYYDAYhO5P2j/p//yXekOAdW83YtFT21RNn+wHVhpgaaiBmDcUxIr2RswsroJF37+PTDQQqqcV4ZxbJkGfpA63En3mvcPIKZ0ntcb8/26W49uwWQ6hrkbuDVenBsIiEUnZITsn1piCk3P15bCcdVo0eru/hr3n9XegLSqE7bMH0lqS5YAzjUFSiaZMijIZlD7efBeet6Lj8Z43nzIb3fc90qcUYSYAAEFC+90PCjgZa9rCAunfdMJM+R4gkyfYsAcUk2MkNpm4HYFOOrN9+srNEV0EAhvJTIkOpwM/Eh0f2FiPrl/cj4jLDbKp1Ow9nW1+v3LfY804ZaLosTAFi89Cfh7YsFn2OPem66Er6183PtkaErDnc1rNM9W3fJXsI1lk8SYpLTfdAMPEcan72l/W0vXUc7BefhF4Lop92tcZmQ6J7hWmwRXc+R2pwJTKCLqTwcb7k/ucc/3VsJx1atL1YJWkvZ4HEI64MdxyGwzaA/tGUUAKK7uDG0QckBoB5eZrkG9IzhjZ1+bGfxfslUj+7KmlKMpTxy5itJ5OP0EDivgxh5/pBCMrBwkkq3ywMQhCHYDiahsC/jD8riAMJh32bekWLZeeNq8o//Mzqv0bzTp4nQHYCk3yHUfl/7wyC7YtaUXNCaXy7M1G/1Uu/jHULAsAHEObPRSnmgUBUq9ifOQ0k5e6odgfNX0wyuP8139gGDMK5lPn9DskGQNgybM7hE5cOf5Anuz6txthtOgFDIiN3LPTj5/YKrR9k1WP9/+4GeNPrcComcWiLE6nLJY1wC80ceK/Eo0M0Jk79YZxMOXoobAMak8ulzbHXTpSSuQ0brJLX2fdPBHbF7fKl9y4U8pFrIyO0jnfngxLCgcoVgBqMPvEPXc+80JvCoCaPRiKNozadd/zcC/YRJ0BppfoKsoTdp9u3+MPosggmQhUc06kAcD2CgPAdvJstD3wMPTDqlD5sx9KnmfnE/9AyS03QZebi5533odr4WKU3vZttN3/EAquvgLmCeNlyLbf/g45Z54mmheKMcWl7eFHkXPqyUL7TwcAyFxCEWx8rwlL/7UjIUW+oMqKE68Yjerpxaqi4q4uH9a92YgN7zaqotz3cUisesz9Ui1qTirto7ZP2r9eH41A8f9gMAiHwwEKP6UyXtP/vW+tqooDpP6f++3JGDE1cSRazbW3oatF8lhzDCZUWnNh1vWPmqUqxxg7BoGQ024ch/FzE5d2i40+0xG0XfVZSathWk5K54IR9Ucel3rjNIJi+bd8TRX1mmU3WTlAjXFOebd8VZx2xSlMlgOeqj8+Y8igMU6vkzSh7nsf7gMA8Fg6nzx/rc2WNhUiUWQ22fgEMPJv+yao7H/gJouIoxxxuoTBpKxjbB/KfMj60ebY+jlusXMgg4OpSZLWlKLCBJ1K6qR0/+YPAppSyybnK9fKnqdzuiNuN+y/eKAX8Em3f6Tj533npj7ijlx7Ov++lWvR88e/9XPeZa2+9XVhJDCCTyAlqUUi8Lz7oaxfIhCAujGMgFsvOV/AXBGZ5NooqWjrNgo4w/SVRN9Bn9Z1RuCIDjvBue6H/yT71OeeNpmQe9MNMM2cKiBAJmk7ge0N0BUXJtXboABgu/9F+MN7kW84DeGIB92BBfCHqbcQgQY6GLXDYdSWSfnlKsst8rdE1tTmFgFA5vYzBWD0sNx0l8xh8bkCALA8q7PDB0erF4VVFhGFZhoaWV0Gi17YaMUjbFIK0FpgRNdeF4ZPKUTbzh55L+tsdGUBgMNiRw/PSWQBgMNzXw7bWWUBgNRbczgDAIyw+ZYsR8/f/glGspMpxicDAEixrv9oH7pbvFJvdtoF1djycTPyKy0YUVfUDwD45MVdOOkLY8QxZ+R/7Jwyifr3pg2cM0yc+NWv7RY1dVOOARf/YJoscOyxSnuKEK5+bY+ABOyTX5If/nULZl5cHa19u38enm4/5j9ej9O/Oj5lCkFsbuOgAACyAh57UqJG2txDEyEg/dT5j+ck2smXSr7IU3iQ+gLxSuZq930gD534FAClD/eyT+D8cAHKvv8d+RNTA1p+fR9Kb/0Wuv7+DIpvvB66wgL5rP3RPyP33DMlZSDQ3IKup/8F5wcfwr99J6qffEw1AKCMzRckUvWTUeXpII8+vlQcZFIsyUihEUDo2OPCvvpu7FzWhu4Wz0CWBJUTCnD6V8dJBCbW6PAz4s9cfzr8LpdLqP/pnH8K8H3w2GZsX9Kmaj6Dof4z8r/baUdPwIddTrvkuWo1GpxeNQYFxjiHPAIRI6QoYTpLxUhI5IzT6abDbZ47G/qa0dH7KsZx8rwzX+rI0yGkk2U97yyJLqpVwA87emD/2X0IbN2ecuoSmb71ZomoxzunqaK/8Z3SOc6/4zvQjxwuHyUDAPpcL2kqE7BsqP0nvwadxFRGh7bgB98DNQJkbJ8f3fc/IoKimRrTjHorNSSh0OvKSoRFwTWjqr/iHPKc6ei6XngFXDtqIJB1kXfzVzJiMXne+wiO3z3eT0Mh/lziafjxegNqz53CkMKEoMhuIiOgsXo9uh/6o3yvDtRsn7sYOddc8aleZ4mqQag6H60WhT+9M2ElCJZ+DuzcJWwVpsfxHanwx7cLwJLMGO3v9L8GV3A9IghIM70mX8opsyqATpMnzn+773lhABi1icFFRvKdngBaOrwozDOipCB9CUFV53uQGzEFoHFTF0pG5Qjo6+z0ia4S9ZYIqPI7rGiYDQ2rO1AxLh/dTW7klJrR0eCMVl7RauR7jcAx2ZcMuGQZAAd5047A7rMAwBG4aZ/mlIcSACA9GnodNHo9dCVFSWmbSju+RB0M84S2yZeMVXeAepdoHEdgMWz6OqlPyzfjHP3Mfs0OZwAgvpxPMjHCPiKAzAHs8mHnJ+1RMS/mi3pDEmEnPZ95wOY8g6QE8O+k58+4uBqWPCOWPLMdp3yJqud6LH5mO8adXC652HToKSbGiD77OeFzo2WMVa/uwek3RhkAi/+5XRTTyQBQ5sPa7u8/uklSBYZNLoCjxYs1r++RsmqbP9yHnCKT1Fc/lABA7H6nU7AeymtXEQr0frAACAVhmDwBuV+5FqSdxpvafR/I/MKKCOCXroGp9oBIY2BvE1ruvh9l37sFxlEj4d1UD+f781F4w7Vou/dBFN1wLYz7qcXtjzwK22lzYZk6Be1/eBzW46bDOHoU2h99HHnzzo0CAP96AdBpUfC5y1RNk041dSwWPb0dzvYDec2qDh5go5wSs4jekaKpiYuAKjn/dPiZ98/PE5X4SzR0/cfN+PDPW1SlHxQNt2HebXVSQipTC4RDWNneBL1WK87/xIIyhCNhFBgtKDFbYUrAArA3ufHq3WvSMhP40so0gNGzSvpfn4ygPvZk4ghqmpNg/nfujdelp1kn6IffK933PAg60oksLS09EoF34VI4fv+XKBCRxBh1J72d9HzFEolsxh/OezldaUL/6nWSOkRAI5HR+S/80W3Qjxl1YOwhAgAIJFDUlBVN4gUN0117jPqzHBwdXs4xI0shpKj0Q/BBcvBjqpYcNABg/6D8LnC99F94Xn83o2tZ0kau/lw09SWRhsshvM6GCgCg0+989j+wXXI+PB8tRLi1HaZTZsNQM1oAu3BnZ1KmGpez1fcP2P3vI4IwjNpKFBnPR57h5H6R/p7gUjgCCzHM8r2El5DbG4TTHcDOJqco9o+qyoVxAGlgmVyfHC8UjkjqQCoLBsNYVd8plQAO9pw4jywAkMkuHhttswDAsbHPQ3qWCUEA5jo27ut9qIf2NkJjs0mEhSXMQHV0t0eU64PNLdAVFyPU3IqI1yPHaCwWoeWRTsa85oijR0qnSZm21eslAqQbMaz37/HRGGdwpSDCZu1ocdA1Gh0ikRC0GqPki5m1Y6DT5KInuAQGbTm0sCAY6ZAvGINGUcnWIAw3DJoyuELrYdHVwKgdhu7AR4I+a6CFUTsCjuDC/f3l9PaRq48q3R7OAEAfAaUkiD2j6u88shG71/QV+Dr5mrFCJ2MpMOb2z/7CGKH07lnfKcr/406pQE+rBw0rO5BfYZHIISOozP8l+rxtcavkI19451RI/vAD66UPsgqaNtkll59q/xS8YYSf6QOt2x2Y9dlR+OivWyQ6Sy0CCtpQI4D5cVUTC3Dql2uxe3WnpAbQzr+9DiXVOXjlV2uQV2pOmXs8VAyAIb25DkJnavZ9IMPGlgE0DKvCiL/8oY/wn/uTVWj+6S/gb9iNwqs+h+Kv3YC23/wO9hdeQmz77pdfQ/P//QoVP/mBTKP5J79EyTe/LpTjzr/+HYVfuAItv7pPPhv59F9TVguIPw9GzwkEfPJiA+isHgwrGmETjYFkqQUK7Z85/1arFT6fL3GJvwSTo8Dha79eC0drejYCnWwKHhIEy8R8oSDWdjZjbF4xPmreiQn5pSg2W2HRG7GrpwsjcvKRa0gMKPC+JOi3ZUF/7YX4OTA9hzodCUUJI1E6Oh2QQP1WhBqbEdi2A2GnE+GOA/Rjslt0lRUixGk+9SSwckA62niqtWBajOeDj0EgjdFpqQhitQq12frZi2AYMzJt/xQ3885fIPnmocYmUDOE4AEdO+Y7m8+Yq5qZkMm+KW35neN55wN4P17SO74Iip58ogiQ8nv0oNp+Ojvz85nOEdzTiFDjPoS6ug8AI1qtgPz6UdXC7DAeNz2aUjBQ258373n9bfhWrY1eI1qtVFKhXovoOKRJIRno0OmOIzDC0rJktlCoNdzR2QsIEPjQlpSIVoHppBNgnDopKhqZKmVi/4Cf9nWW7rz7fB4KIbCjAfrqEdFrQKPppfzznuOemU88LmnQh+9yTZ5H5N2NWgDJzB3ahFbvUygzXw2rbnLCZvW7uuFwBjB+ZB6sFkPSkns9rgA6un2orrCJaCDLCI4ot2FPiwtlRRaYjVpR/KeIINt1O/3Sls4+Vf0tJr2UHJwxvljGYPUAagdUlFhAZ7/T4ZeqAUp7lgt8Z0kj5s6sgCWJPkpGa56icdb5H6qVPLr6yQIAR9d+HpKzSQQA8CEf2LpT6H4UfjFOnyLOerjH1ftFTCEYRklD7e2iXK4rKkTE50WwsVnogsGG3dCVFgNanbz8GUaPRKi1TcrcsZ22qEj+zpy62HrNFI5xBdfCHdoIs24sPKFNsOgmwBuK0juJIIciDslLtuomwBFcBpN2GLQaC9zBzVJzlkABv0AcgQXI0R8HX3gPghG7KMwSBDBrR6Ld/29oYECufla/PopNl0ifRwoAMBjK+yG5yA7BIMciAHCs7jsZAR27XMIU2bqoVXUt+2SXIdXtx55YhklnVYkeBZII7ZvNZsn15/j8mWJ/FABk3n86o3NNhsyGd5vSNZXPa2aX4oyvTchY6FDySv1evLN3K04sG4FN9jbMKa9O6vTHT2bLxy2SopDOCAxe/L/TJVc1a9kVyK7AsbECZKt5FywRMIzgCAE+9+vvRFPmqImQxLyhBrDcX5n5izBp+6YL9BUEDKHAcAbKzdcn7MnhCqC10yMl+JgCwJJ98dbjDmDDdruI/tGxD4eBSWMKpDTg8ZNL0OMKwuHyY2+rSyoDLF3XhukTirFuW5f8vmVXN+jQUzdF2F1uP7p7ApgythD1Dd3IseqFEdDQ5MT4UfnSnsct39CeBQCOjdvgsDzLLABwWG7L4T+peBDAt+STKMrLCH9LG4yTWfpFj9CevaLAG3L0IFi/Dfox1Qg73VJKjA9/sgKCTfsk0hLutENXPRyBdRuFFqgfMRz+jZujkQKtDuGODvk7a53HlgoiCmz3vwedxgqDtgK+8C7YdDPgCq2WheSXhy+8Vxx9DTQIRTzCBtDCJGwBvSYXGo0RoYhL2gTC7QIWaDUGaGCWY6z6SejyvyNt9drCfn0UGefBrBuTBQAO/0u3d4ZZAOAI2qwhnCqdcaaPMH1l7/ouqSLBFJRkxpzK3DILKmrzRGCJIphMcUnm9Cv9MPJPZ59l/hj9pzH6z3QANfR/VshgecOgP5z27En5v+COqWDZw0yMzv+ill2S839WVQ1e270Zp1aMFgaAWouvGpLsODKHyAAadElGtRM7xO2Kiop699bpjKrU8xog64MlHpVrYDDTooZEbm6uXEednenLMA5mrGP92K4mNxb9YxvO+p+JA66moXYNdyxrk/zuoSynq3bsg9mOVZH8G+tBpkaoowu60hIRwSQ7hSVu1TAflPmRFUC6P9/DKBDI3/kQNmiKoNPmosp87qI5dwAAIABJREFUS5+qAcpxLAf4ycZ2GPRajK3Og9Wkk5+12gOoLSP7C1e3SLUAs1GHTTvtmDW5BKs2daCuNkrRp/NOUcE508qwaE0rJtcUiLO/cYcdRXlGlBdb0OXww2bRw+0JwuEOYFiZFVQhtDsDqCi2YHODHX5/BEX5RpkLgYSzTqiSYw6mZRkAB3N1j9y+swDAkbt3n+rMh1IL4FM9kSEefDAMANIY3W++Kwh5/ve/1Ssox/rxRMx9Sz9BqKWtD9XRfPopqqmUsVTwtMJG8esSiYDCc3SaOU+WvxPBrVBIytRR2InzJEDD0kcm0vuSGUWTNtbD+/5H8K/dgFB7Z1QQSq+TdBDjzGmwzjtLqL6ZvCD0GY4U0W074X7pv6L2TIaKQss1zT4OltPnwrt4mag301RHxrkO+5rhevkNKfHIvHtVtn8+XCfSly3nnKHqsN5GXLM16yXHNFC/vZdaS7qyrqJM6JTmM+cmLHc12H3nOg5k3rwXGPkhNZnUbiVPmsCf0KPPO0vqtasVbuNaHMx7hOkv1LFQTKvTRgUCk0T3U22g0WiUl0M6gAQc6Pwx+p9O8E/pM5Mye6T+Mz1m8tlVqq8phfZfk1cEZ8CP+u52jLDlyz+bIbMIfcduJ167e60oUqczpuhQMFStURGcTCyLrlbtIYdVu+LiYmGA2O12cdqzll2BRCvQK4x7blRn52gxiiL6N22RYA9THfhdJc9xVhXQ6VIyAJQ18Ieb0Ol/Hc7gCgnS0HQamzA1qQ1g1Fah1fcU9JoCFBkvTLh02/Y4sH5blzyTT5xSioJcI8yDoN2/vfjQUPeH6jrIAgBDtZJHVz9ZAODo2s9DejZZEKD/cmcCAJAaF2raJ2rMnvkLxIGmxYrJpRN5ogOY+5VrUtbW7f0iXbUWXT+9R35ljfnCX/4waSketulV712xBt5FS3vnx5zW/Fu+Kv2wooD71Tf7LAQBAAtLOsUbneBNW+D4499EuZpOPsvLkeHB/Eb/J6vFwRUlZa1W0kLyvn59xiJRXFMKc7HUVDKTXMyiQoRayfZIAQAouck7d4O1sunQKiWR6MDmfePLiYfgcV12ASEI3HgXLe91gKmiTTVtVcY1q9+Gnif+KWuXypKBGLEAQNp9H4J5M8fT9dyLUt5KX1sDG3Op9yuQM83H/ca7vSrg1PbI/fr1fUqsxZ7job5HVO1JmkZ0/hmlpdNPxX+amlJ/Srek/lNAc91bjaqmw2oGZ39zEoyWxKWw4jvZ5ezCivYmnF45Gu81bsdJ5dVY09GMUytHqab9x/ZJrQ4CALHgSbKJZwoAUHi1OzAfGo0BxcZLJJ2LaVlHihEAIAOkra1NNfhzpJzb0TxPglmv3bNW9CrO/PpEvPXQeljyDJh4eqWUqGV5tjO/MREtW7ql4ghLjLKCDavXsBQpr/NQICLaNO4uH2ZeMlJYRtTCoQ7G2jf2CAuJZXIpXvvfe9eKzk3pmFzM+14dNs1vwprX9yIcDGPC6ZU47rJRorXRvKVbgL4dy9sxZlYJVry0S8aed2sdFv59q2j3ZHqPHYp9pD4EgQDL6SeLxgbfLai9weodCYUP90+K93+L7wkpBUgklqX/Co3zpDxgfOk/f7hZGACJSgIyR98XCKOt04NxI/MHJbrHfP5te3sk/596AIe7ZZ3/w32HPr35ZQGAT2/tj/iRswBA/y1UCwD0EWaL60YBAFh/PZXCc+9hWq1E5Jlj188oxtOwG975C+H94GMR2kplVKwu+OGtEtVXouPx7cXxvekGKcPV85en+ilAJ6wuEArB/epbcP7jWeiGVaHgzu9AV9W/dA9rD7PusKSUEOkvLUb+nd+RtI90FvEH4P7vW3A99Zw4njlXXArDpAmiS0ExyeCOXX1KUMX2l8x5jk0TSLgOCQAA1rDnvinnEH9c3rdvguXMuelOR4CGnieegW/xMljmnQPrhecKhZKsCDrGgY2b4XrhVWFTkEHBkltFv/phVG18gPve8+Sz8Lz5XsK5qQEuSPlkibHAzt2i8G279Pz+L3iRiAAA3b999EAZtws/g5xrrxRWhWKH7B5JuxPqGzDPn1F/lvjj/yGWSuvuzsj5y4T6T4HN879fh/KxyXNp42dP2j/z/Vu9Lnx21GS8tXcL5pSPRLllYI612hQAMhUuuL0OwyZnpvpOFgDTvKjzYtCWodR0Rb8NYVpFrNiixWKRaF8wGJR0C9Lw2YZGYIYReX5G498J2DBdg8eQpcFqDTyOUXv2xb75mSLkyJ9ZzYFUf/5TSjyyL/7OvgsKCsT5V4ztOS77TzUe++J4HFdJGeF4vI4IKPFcOL+uri6ZO9MCeIzH45HP2IZj8XceQ+PxeXl50qcCSsXOi30lZSjsF3T95IUG1JxUhlEzFdFc9feFqpYx44w5sTRhxQhV/QxRI1aTUcrRSuWbf27HiVeMEQ0LanOw4sakM6uw5F87UDYmV8Q3KdpJ0dERdYXYsrAFx106UmbD9tQL4d+GTy7E8LpC7FrVia0LWnDGTRNEAJfVcsbNLReNEg/TAT4zDBQxXfj3bagYn4+xs0sx/8/1mDZvhAAF/Iy/Tzi1Qu4pVtZh/XdW2xkIaynRsnU5fPhoZQtOn1WRVtU+1bL7lq8URqNhQrTKD7+PXc+/DOtF5/Upnctof7vvP5JmWWq6Spx5VgRwBJag1HQl8g0J3nH2D9zk+R1yDccjV39iv6mwGsDq+k7MmFAMu8OHylL1KU5DdDl9at1kAYBPbekP+4GzAMBhv0WH7wSzAED/vVELAMQeSaepi/Wc90ejTTOnwXzGKVIai/lytqsug35YVa/jR8eIEWFWUVCMzl/hz+6KiijGmOPRvyZ16BJdWdbzz0Hu177Uh3rPSLr9F/eDkV0aAQBSzu13P9S/3FGi6gIxZZsY7S/46Z1g+a5kFl+jO1Epq/hjGWGgQ0kFatvnL0HOlZclLalEMUrHg4/2qZ+dNgWANO5Va2H/9W9BoIGmxiFm/p/75TfQ87ene6ecrPxib4OYutIEEwq+/y0YZ9QlXi6WiFqwBI5HHhdl6YKf3CEvVIPe90hErhuyNRRLN+/YsmpyHd14bcroTnw9b74M5t5wdcJjDuY9MlRPWDr//EdHik4Znf9M87SdHT68cf86dO6NUl3T2YyLqsHymJm88LsCfvQE/QiGQ5jftANX1kyFQauOPZBoPmvf3IvFT0cFV1OZUgWkuFod0MCIHnVd/OEWqcTC6J5NN0W0VmKNTrDibNO5ZqoFGRd0spUUDDrldIgVJ5ht6Iwrx4ouhMMhjjWPo6NMJ57H8HfF4edxBAbYL/eYjjaj+6Wlpb1ij+yXx9HKyqKU59bW6LM63Xh0xPPz83vBCq/XK+fDsThHBcTg3zhG7Hnzd86NDBSeJ01JPSgsLOzVJ2CfHEMRpWSbVBYL8GQUXY4ADas6JDVkwmmJ67THjjvgcdJdeAP8PB4AUMAAvUmH9W9H2TnM2Wd1kU/+04BTvzIeLdu6UVhlQ1eTC6/fu6535MJhVqlIQ8HMsXPKwHuAqTOrX9sjVW82f9iM/EqLpMewAg5LiSqpMlwXVro58YrRWPzMDsy6bCQs+dE0nZZtDmye34yTrxuLHcvbMHJ6cTRtaZBGUbx/v9OADTvsuPaCGhGsi82Zz7R7pg+Gdu+V9xma96NFkpqX980boTEcAH3bfP8Suj/v+yrLN0WYmQLOjZ5HkG84GfmG0xMOTS2nFu+TwhCqstzcrw11AJgGQJG+3ftcOP+U4ZmewhHbPgsAHLFbd9AnngUADvoSH90DDAQEYKSFkQq+xPCFiy9T/D9WJIl/44u0EqVJtYqhbgcCu/fIC5K+rBSGCnVlj1jGzL9jJ8yTJ6rapMC+Zulfk6hW7/4eBgIAxB+j0eulckLuTTeIWE6iPHh+odp/fj/o+IrR8f7RbZI/n8xio9lpqeAxnZDK3vmDX0i6As04dTIiLhcMdZOE3s38PlL6e/7wF6nSUPizH0A/+oBqr2/pCokK03G2XXYhcr50Vdrcfv+6jbD/7N5eZ5uaAvnfu1mi+fEW3NGArp/fLxFzsiDybr4xpePJ4+lQ2u9+UEp/yfLl5fabd79xdu5G149/1VtzWxUAwIhjTOoF+0znSEt0/L5HBFyRKPrnLk65XlRW5voiFEb+7d/qt0YD3fdM5k1KJ+fsW7lGUitYv5zXWCrj9dD9m9/Dt3i5NKNGQ8Gd3054DR+qe0TVgyBBIzqJdM74vGI0lv+nc6ziu8lU9b9kVI5QfzNR1d/S3S45/2s69qHIbMGskuEYZlPPHoifM6OQLAO685NoKk0qY9Tygu9PhSknvYNC57/D/zLCEYKOEeQbzhCBVlZaSWYlJSUScVecXn7PUJiP3wuKA07Hnk4znWW2oyPM7yICBLHCjIqgH//O7yE60LH9cA7x47Ff9p8KAFAzHueh9EVQgmwSxThX9qHMn38n+MCofqzOAOdLB1+ZSzwQEb8O6fYuWo5yDU65vla1hgOj5m8/vEGcUrXidhTCe+WXq8WhzUQrIt38B/I55zL/8Xqc8bXxxHElLeeUL9VKWdtYAIAlb5f9e6dQ+fPKLSIUykh8/UfNOP5zow845BFg4VPbUDunDGU1ef0AAHOeAWNnlwkDoGljF2Z/oQYGsw7r32pEbplZ+v3oL1sw89JqFA6LllDkM4PUf/5eXG1D5YSCgZxq7zHtdi9enr8bC9e0Sum6W66aJCr4Q2FM/yKrkN+5hvG1yP3GDdCV9A1YuILrhfJv0JSiyvIN6DTRZ1NUmBnyDIi1nuAydPpfgy+0R0QBWa65yvKthJohLncAXc4Atu9xCBMgz3YAeBiK84vtg89FAl+2ov7vKz1tXvl7wnKoQzyRrPM/xAt6lHWXBQCOsg091KeTCgDgy4pCm2RUgtEShX6olMZS8mT5csXPFZEsfq4Y+2DUgi8tbMMXMkbXFGOU1L9zF/i/sWa0/E/nXsv2pGdWlCPi9SLY3glDVYVUJOA3unf9BpgmToC+oAB07g2V5Qi7PQh7PFLNgNUKtLk2cUL1xUUIdtmFokz6NY/Xl5Yg0NIq58gvMgIDAwEA2F/3vQ/DtyJatYBj5N92S2ohPSqKL/kE9nse6qXgp3NIB+oIxp8T55goWsuSjTyPvJu/2gsAsCSk/f/uQWB7g5wXo/9MM0hn8c4hAY6CO74N0+xZfQ6ldkD3r38r+f4am1VYEGrSBdhJplUAJAr9o18h1N4hc0i33spEM3GkY9kPFEwq/Pn/QleW/gWMEX+mAbC0UjxgNNB9J1PC/tO7e0GYVMCF5535cPzucTllglZ53/1Gn8hOsv2OB3oILhXc9V1orJY+hxyqeyTddZnocz6X+Kzjs4zPJQKbAzEqgb/7+02IhEnST206g1by/jOhY1P47/U99ajOKcBxJUMjNkZHh/n/fneUTp/KmLt8ynW1qtgK9sB76AksR4npchH3YvQ/nSUS3Evn+PIYfjfFO9qKA64AA/H9cC7x46kBANSOl6gvjpnIcU903vHHEyQgOKIwIQhYESBgioDCVki1voyGv/KrNZhzTY1qx5yimu88slFy1qunq0sbGMg46a6LgXyuaAB07HJi2OQCUJTTvs+D6mlFEslnxJ75/QojgiyARU9vFzq/JddAzAr1HzdjyTM7EPSHMG5uBcKhsETrFSYM58V7h6kDjPgTSJtwWiVmfXYU1r6+B6te3Q29UYdZl49C7cnl+OBPm9Gwor33eIVJw3tw43v7cMqXxmZcAlRZG5cniMdfrEdzu0cc4/pdDnkXO/24CtxwybgBa/GmWvtIMIjQnqY+wQI1e0VQ0B54F13+dxGMdAlAqNWYpcQzGQI5+pkJu6GKv8sTQHGBGV5fCKOq1DGRlM6ox+Bo8yK32Ay3ww+DSSdgZnezR0AhPpNZMcbvCUGn1yLkCwFajTwbjTa96DkQrPV0B+Q4AgHW/UwOV5dfdCWY/kWg1GjWw93tR0FVNJVpoJYFAAa6csfGcVkA4NjY54N6lolAADrwfMHgy5USFaPzzp8Z7ednfFlmlIbGnwkO8H+Fqsn2Sht+GfFYtlHyGmNPyrd9hwjLmOsmw/nBhzDWjAEj6b4tW2GZNhXeTfW9TjzLDlqOm74/+j8J3o2bYK6bAt/meoS67LDMmik/Gyoq4N/bCK3FLJ+7Fi6GaVytOPre9RthGjdWnK1QVxesJ0Qd06EAAEj3Zo68xmxOuW9MGej60S97UwFSitLFObwZMQDs3ej6318guDdaj5wOaeEvfghdefqX8liQok+OuoorMtapZPNEjmVs/8mcx2RDZQoAxO+tWgAgGMccSOlIv/8xHA/9Uaac6HwjIT/Cfjd0lr6RHkWvgXOKt4ECAGrnzfuOqRGs6ECjKKX14nkqdhiIBYh4QDKQKB4AOFj3iKpJxzSiQ8Z/ynOKIACdyUzNvs+N/96zFkwBUGM1s0txxtcmqH7hX962Fxu7WnFC2XA0uXpQZcvFxIIoPX3Axqjov3ZgzX+jLJpUxvz/ebdOAQUL0xkjec7gKpi1I0EggGrfaqoAxDvCqRgA3KeOjg6JpiuaDbHfK7EReAI6dKBpCpOAPw8EAFAzHiP+yvhkAyglBTnmQAEAHkenXwHWeb2y31h2Qey+MIK5af4+cUKDvjDqPjMM2xa14uQvHYjM8zuZ+e5Ln92B7hYPckrMUo1i1IxidOzpXxni+M+NEjE8Okx0nhs3dEkUtO4zwzHz0pHiPCkAwIlXjkHnbifWvLEXBBJq55TjxKvGiBAfLVUfdL6ZesAxnO1eOWbGxSPlHGh0tpb/eye2L4mmZdTMLgPHU/pOd30ebp+TncE9YppBpkaq/xsL92LOtHKUFJikBB5L4t3/93XYutuBojwT7vryVClxNyQWCiHY3CqsON+iZdGqQd/+uiqwWPYuuBrN3icQjLAEpgZ6TSEKjWejwHC2gACpLBSKYN22LtTv6pZKAJkCACwbS8aFXKeOgFy7uaVmSY0I+EKwFkSj/fvq7aiaUIC2BgaaIG14fxiMOlSMy0fDqnY5huwOg0Uv1zeBAd5zZJoQCCDwlFNsFvCIbJGBWhYAGOjKHRvHZQGAY2OfD+pZJgIAlKgYnXj+Y/SBDrxSE5svZ/ydAAGNEX4FLFByGxXAgG35M43Rf7aNL6fl3bAJYZcL1lkz0fPO+zBNHA/PytXQM8JTW9Pr0Ac7OmCorIB/1x6E3W6Yp0+Fb1M9jMOjLweejZuQe9YZcC9ZBsPwYQjsbQT0elimTIZr0RKYamugtVrg3bgZ1uNnCrBAcEBP4TWKL8U5y2qo5fHOjeXcMxJGcuM3kYJ+El3fukM+OlQAANX5yVBIW76NAmiPPC7igzS1TptynkxvYMRdES6Mj4hTSMjx20fhXbhUDrFdfhFyrrtK9bV+uAEAas7H37ELrm0LkTvxLOjz1KW6HGwAILBlG7p+/OtejYiCH90m5f1UGXOv//AXeN7+oLd5zhc/D9sVl/Y5/FDdI6rmvL8RHUc+m/g84s98bg0k+s8XwPcejUb31BgjiBfcPhVMAUhl3lAQr+7ahLmVo+ENBuAOBrCzpwuzy0ag2Jy5sxA/Vibl/zjX82+fGo2OpjEKgdkDH8AX2g2rfiKKjX2vhUSHM0pGJ53/K1T42Hx7RYVfcaAVAEBpw+PoDNMpJpuDOff8fqKGA7+X6JDzOydWzT8ZABDLJiBzgH0zt59jqhmP48QzEJRzVlIA+D3IuSU6b7ZVjieowWuS501dAF6riQD02DVltPv9P23GtPNHYMTUQvjdIaG8r3x5F84jiLO/jCP3v3V7DyacXiEOKMXq6PxceNc05JaYe535WNYAr3Wq29MZN1h02LqwFR/9dQvOvGmCRMIVAIACe7OvGiP9dDa68N7vN4kjNPeGWomkpuqjZatDgIvTvzoe5hwD2nc5JT+eWhmde1x468H1Qq9n1J3nRv0KAlTs+1DQstNd/xl9HoGcX9EIW0Zzp+P/0ge7pTTeNRfUYEpNYZ8o/6rNHXj42Y2g03zh3BG44tzRGU0rUWOmCdp/9RsYxoyE6cRZImjL9yXj1ElpU/bYXyjixB73r+EL75Fcf7KDcvUn9BvKE6pHOBKATT+lz2c8lz2tLugYUdcAlSVW6HXqo+vUZQl4QlLNgSBA2dg8uX66m90oHZ0LnysoUXtWRWHaS+vOKACQX2ERAIDXFgGAXSs7kFNsktSQgkormjbZBSQgcyASigiQ1rbDIekkfNbnlw8MfMk6/4O+ZI/6DrIAwFG/xYfmBAeiBZDJzPjywhcoMgf4on041FT2N+wWdkCwsxP6khJJCRgSACBVebmYRevnFKU5bqCOYPw5pQMalCkyuksHXsmzjy1vqGbv44+Pjw7HMyCSlh9MMtjhBgDEay3EMwzo/Ht2r0Le1Avha94sAIA+Nz0LY6D7rpYB4Hnj3YzEAuO3I/74hMyHuDQZtddgpveImuuSbeggEsxUUpoUgDKdc9Wv/wiw/p1GoQ+rof7z+EyE/3Y4OvHfPfW4bNRkrO9qRl1hxaBy/nvv7VBE8pFJc1ZjjAyryQPnSz6j/izzZfe/C6N2GPIMJ6UcIlYEkA0VIUAlBU2ch1BIgAHuF51jpUIAI/o8nt8vChuNe6k4yvy+UdrH9sPvH2oAEBzgePwXq66viAwqjjiP5TG8PhiFTzYe+yGwoIj98TgCEZwn++I5KaakwSmVBniskvNPDQA6/TQCGwqrTgHce/cxppKB8rel/9ohkcjZV47pTddQQ82nWN0Hf6rHRXdNlZx0NccoberOHSYq+cmOYXrM8hcapNSeIoCnzDe+D85jyT934NQvj0PJ6ByhY8eeG0EA0vgp5kdT2l/IvlUAVMkuxkRaRmrujYG2IdDxwWOb5VzUCmu2dHjw4ge7sGxDu+T411bn4bbr6mDZvxbKXCia95un1mPjDjvKiiy484Y6lBSkjrCrOQ+WtNXXjBJ2ptwTK9YAgUC/1L5EfblDG0Clfw2MIhCYjBVEwVAyBagFEG9kNRj0WrR1eTG8zDroagB09vPLraL5UF6bJ1H9w8WyAMDhshOH7zyyAMDhuzdH1MwONgDAFyL+IwjAl7PDwUR7YM9e6AsLoSuKlrbKAgAHdia4e280gm+PlqLKFACId97YRyx9Pj7ynE5cL/6aOdwAgHiHOxYACDrb4dq2AHl1F0Kj08PbuB7QGWDIL++XDpDqPDNJ/VALADD9gGupWKb7EK+RkOg6GagjP9DjUj1fFMdSAQDooNH5SkanTtUXo3dvPLAO7i6/qkcaX/Tn3TYFtsL+4lKJOtju6ER1Tj6e2b4WZ1XVDInzz3FIh337oQ0I+qPMrFSWyZwpAkZ6b09wKXL0M4Tam7XBrQABBwXEIDtBAc8JEDAlgUACmQ00JW+fqRqxgE0ix5yU5b3ru0DnvHmLA84Or0QtFSc9oTMfgaQHbFvShr1rOyWnmjnSSi59MgCgj5OeY0jZB+dFIb1NH+xD5x6nAAaTz6pC3XnDJS1g43vRVDbFGM1lGb0zvj5BorK8r/muQUBHSV9k2iIBIv6N9zl/5j+upcJc5Gc8luvNNvw715aAEv+m6CEp/8ezGBPtMh1xmtFwAMQYyNXg9Yeg12mxYFUzRlXlYsWmdrzy4R7p97brpmD8yPx+3cayAL5w3hjMO3kIlfOp+dTtkLK8+qpKWOalv8994UY0uh+AVmPDKNvPEy4D9QHafM/BGVyJSstXpYpArO1tcWHp+jZMH1+MUZU52NfuFiaALgMmQGx/vF+oDUGmihpx04Hs3UCPyQIAA125Y+e4LABw7Oz1QT/Tgw0CHPQTGIIBsgDAgUWMdyAzBQAYhoqnh8c6l5mI6yXa2sMNAIg/n34MgM49CPt6RAPA37odlpEz4d65PG06wMFmAMSXHMwUAIhP9TicAYDY+u0EI/lyz2gvX/DpJDBHlBFU5kufdHUNRh9fkjRPn5TRtx7cgH2bU5dhU65d0pTPvnmiUKXT2eqOfaL23+33oifgw5i8IpxQOjQv8JnOW230n+fkDW1Dd2AJDNpiGLUVAgJkbXArQLYKr1s6pbH6FLxmWe2A13B7ezT9hNfvh3+uh1an7UOJp8jdq3evEVo9UwDYbvE/t8PrCOC4y0bCWmiSEniLntqeEgDYvboDy55vEHo/00LYz6u/PiAumAwAoOgedTLISti9JnUffVYrArRsd2D+Y/U4+5sTRbyP/Zz7rckpo7XKutChV9IYFY0irpuiT0SggD+TYUG2CJ16Ov1KqiP/prCDFIefv8dWnEjm+H+8qhkfrmjGtReMlUj9QIwR/2fe3AGTUYcbLqmVHH8aUwDue3IdKIw3Z1oZvnrZ+H5OcKwWQEWJBT/48jQU5EZTNgdqrBLkeu4lCBNgxDCYT50D82knp08n3D/gPu+jIEhYZfmfPs4904ZYPrAn+AnCEYqwalBgOAPl5uv7TJWAypotndi+1yFrUVdbhNFVOYMqcTjQtTiYx2Wd/4O5ukdP31kA4OjZy0/9TLIAQJYBEHsRDhoAAPrVsz+mAIAEYnqRUBCRoBdBZ4fqdIDDHwDoW17xcAUAFLE/pSY7o3/xOf905l+/b11vZLygyioCYyNnFPVRc6bjw7Ji696K1hNXY4oCuUJdTnbM1u529AT8MGi12NHThQtGjIdeO7gIYuxYzAdnJFWNldXkSqlC5rKms/jSf6WmqwQEOBqMVWkQCUMbQ+E/VOelpDHQ8aTGAa9ZOq68jhnFpjMay15hSUcqzrPkH8vSMULPNJUN7zZJeT7+TWEKlIzOxazPjoSjxYtlz+9Ee0NPPw0ACv/VnlQm6QS8drYvbcVnvjNFgDH+ruTrx2oAVI7Pl/vGaNWhaaNdBAnnfHGsiKWl62Pz/H0ioFY1qQAaLbBtcRu2LWrBWTdPQlejC28+sB6Tz6kS8UFG/OONzjsZEwRn6VtFAAAgAElEQVT4FI0POv8KA5HtFQ0jpeQnP+c/xdlnlJ8/xyq4c42Z+sH1T1Z5ger07y1rwmsf74HJoMOPvjYdxfnq2D7KeTB9g5Hu59/dibVbu3DRqSNw+Vmj+p3nglUtePzFLbBZ9Ljj+jqMrOyvKbJkXRv+9MJm0QIYChYAo/6s2GOec0JvtZqIy80FFQHYdBaKONDs/Rv84UYUGj8DLSyiF0LgkOKhvMiM2jKYdbXg86TC/JU+pUO5Nm12L8oKB5/OkG6un+bnWQDg01z9I2fsLABw5OzVETHTVCBAyNUJrckGjT7xF1okFIB71wpYq2f0axMJ+hB0dcKQX5nROgTDYTS6HRiZk1l9XApodXjdGVNmjxQGQCbR+IFqAMQDAPqRI6Q+vDZffTQjNrocrwGQLmKe7kI5dAyAvmKGySLk8eeTTAwyYTqA3gCdOS/h/RF7npnsu9oUgHgGQKZaDPHjHI4aAHyRJ/WfzpRE+vc7U/HX2OrX9ggDIN4Y7TzpCzWoGJ8P1kdf+courHuzUXXeP8tMnf/9OpSPTX3vNLocaPe6UN/dLhH/CmsuzLr+Tk66eyPZ55lUK6CDd+63JqkuATeQ0n8DPY9DehyZTG+8LeVlbSeeAMPwqkENz0iyht60ev0ycfaZox6rF8DrmM5/vJ4O+6//qAXLX9gpJcsmnVkpgoCv378OZAIwV3/u9bXYs6YT7/9xM8LhiET0c4pM0kYpc0cdgE9eaMCa1/eISN1pN46XHHuWumzZ5sC4k8sx/aIRwoJhv2SKkDGze3WniAtuWdAMo0UvZfAmnlHZK3JHkcJUfVBccPnzDSLWRuG1+AoCzJ1f8ux2GYPGe5MgBYXbkq0pwT/e+xRzHKjxGcJ9IAiTiP7/8vzdWLy2VWj5jMwzap+Mnp9sDu12Lx57oV6Ah137nHB7g5g2rgjfvnpyP8E7fnbPE+uws7EHZx5fiS9dVNuv3F9sm6pSq1QEyM8ZHAuAYrcaVn8iW6KtHd4FS2E6bhr4fqDWvKEdaPI8gkAkWpI3WgZwEoqMF/RqA3T534ZRW9VPDFDtGPHtghG7sAysuvHQaqyw6iYm7coRWAybvg46TWalBgc6t/jjsgDAUK3k0d1PFgA4uvf3kJ9dMgAgEg6iZ8PbMBQOh7lyktCYg842GAuHIxzwIuTugrF4JBzr34J11PECFCASknznQFcT9LZihEN++T3k6YGxiHTW6BsQ61s3e5wS8QpHIigx22DU6rCjpxOlZhs8wQDyjGbscdpRnVsIZ8Anf7PqjXD4vRiZW4gOrwuOgA/5RjO00MBmMAp1tthk7e2H1blbPU6MyCnA23u34JSK0dIXx6q05spcsgDAgUsufi10JcUCAOiq1Ef1Yp3L+CoA/jUb0PXTu4H9FSLUVk9QZnioAAC1qQrxjrBx8gQU/PBWaBJEDf1x6QDmYVPgaVyPvMnnQmeN6lEkOs+DAQDEriPHzLQaQ/x5q6oCcJCEMtM9MBkFZNSPUbyEObwRoHlrNz5+Yqsojg+VMR+bKQXJVMoJdAbCIVH53+PqFqXrSmseJhcOstRfzAmQtZCJ8B/rv8+5ZqwqdXLm7jqCi6FDDrzh7WlL/3EudOQaN3ZJhDrWCDxQlZt1uvMrrbDmG3oF34ZqPzLpx7tps1SNyb9wHoLtHdBXlEsp2YEYy0S+cf86aPUaUbUfXkf19gyQgIEMmj1GBBUZ9WcUXxFfzHRZ6PwrZY4THUtRPp1OC4fLj1//dS2a2tw4/bgK3HDJuH6OebKxCcYEgmEBD95e3Iin39iRMs9fYQEU5Bhw55enobKkv+K80oZjfvmSWpx2nPrv79h50vEPtbTBv3odWL43uKcRWpsV+toa5F53FbTFfb+3Uq1vh/8ldPheZlFi5BtOAdlC8WUAyQjoEUd8elpHXHn+WHQ1CEd8UmmA75cW3Vh4Q9vBz/MNp6PF9zfY9DNg1JRBp8mFM7gCFt14eMM7YNNNRaf/VZh1Y6HX5MGoHQF3aB0M2nJhKgQjHYggjFz98X2fVwk0J5SKWUoFLTJG+L1DXQkCdgTzyFDh9aRoTijfR1nnP9M789htnwUAjt29P2hnnggECHQ1wte6FUFXB/KnXwL3jiXQ2YoQCfqhzy2Dr6Ue5mF1cDd8IkBA2OeCzloARjsRDsJYVA1vy1aEfU6YqybDWDxKwABam9eFFe2Nolw8zJYnTr0rGJCXYL1Gi06/Bza9EdOKK7GxqwWBcBg1eUXy2ZbudswoqcLC5l2osuYijAg6fR5MK6qQutmU4GE/PJ6sgBKzFb5QCK6gX35mH3zhnl5cKcDDUAAAiSKgiTYrU4GzgUaCB8oAiC9rxzKJhT+6DcaZ01Rde/HnF78u8SKDuqpKFP7sLuhKi9P3H6cvoKZcY/w6xOfoJxtULQAQXwVAY7PK+RjGjknYdaJ0AOWeiD1goPuulgHg37AZ9p/ejYg/IMNmAjKwfez6xLM8lPNIdy0kW/tM75H0F466FhQi27m8XfKkWRpqMMaSURfcMVVKRsUbn32+cAiLmnfJs2+4LR+7nXYUmSyYVFiuKkhMp2HDDjt2NTlxwdwRSZ2NhpUdePd3G6VedTrLK7PgwrumijiWGuvyv4MIvPCF9yJHPxO5+hNTHhafapFuDDIoSkflYPTxpRg5o1ii1aoWJ0XHwVAETndAVMVJo05kgX3NcH28CHkXzUOwrV0in/riImj2l79NN+/YzxV9ibVv7O39M0uGEQgYPatESpNl7ehYAeb+//XlrSnp+bxvWdeeYn1Xz6vpJxQYm+efDEiIjfCff8pwXHnumH73f2w/o6py8P0v1SHXmp6uH7sTgc1bYP/1gzDOmAptrk2+05j/z8FCHZ3wLV0B62fOVFUOkP02eh4Upf9C4/koNV2RdNMbPb9BnuHktM8TOvyu4Fowym/QlCIU6UEEflbxQzjiglEbLbnL55NeUyyPjlDEK2kIgXAbWKFAp7EiHPEj1zAbnf5XoIEBufpZcASXSRqCVmOBO7gZxaZL+qQlsN94zQmCeopzTzCAv/MfnX9Fd4IOv1Iim8LYSlpJFgA4Op4Bh+IssgDAoVjlY3CMWBCAjoq7YRmso2bBvXMZtNZChHpaoc8tR8hjl3xmnTUfptKxcO/6BLbauXBtXQDb2JMRcnUg7HMjEvAg6OyEqWIsAt0tsAyfCp0lqlzb5HZgRVs0l3ZUbqE45IUmCwwaHapseVjWugdGnU5ejvng3uW0Y3x+CdZ0NqPQaMH4ghIsbt0jAAA/b/E4MbmwXMAB1stmP+x3ZXujUGpdFNcKeFFpyRWRLT6YZ5aQamYcEgBArQOVqXND8R3n08/LOhln1KHgzu9AY07/gj5QAIDjeN6ZD8fvHu+9AzKJDvcpA8jyXXd8u0+5oIjbDfsvHgAdUMXyvvlVWM45Pe0dx5rErF0fatonbQcCAKgqRRcKoeevT6tSye8HmLDc3Bcuh+3Ky3rzJeNPTNIBtn6MvKkX9QJi8W0Guu/x4nwFP7oNpln9Rdm4T/b/uweB7Q0ydKZMj9gygMapk1Fw13ehsfaNRMVf6wfrHkl74WTYQOj+L+3C2jf3iuDZQIwOHkv/xTusfPbsc/dIehPZSotadmNETr78KzXnpPVvuxw+ON1BUCGcTmxrpweFeaaEgmNuu1+qFbQ3ONOeAsUKT7txHMbPVR8pdIc2wRfajUCkTWp7W3Tjko6TqQhhoo6shUZMOLUSk86qVF1RIbaflZs68PiL9eIIjRuZj0ljCnDS1LKE4Akdf9/W7TBUVcD50QIYKithm30CtLmZ0YM9PQG89qs1YD3yeKPzP25uBaaeNzxaNzxLCkh7nR7ODVI55gSeqOL/wnsNaG73pEwVUKL3uVY9br9+KqorbP1O+4Pl+/C3V7Yiz2ZI2kYBJHjwQFgABIeDOxpgmFCLwOat0JBJNbpa5sLvcec/noPti5+HNqf//BLtU4v3CXQHPkap6UoUGs9NuJU9wWVo9/0bJu1IVFluTrndHf6XEQh3QKsxQK8pRSDcJOkDGo0ZruAaofubdJXo8r8Pg6YwClxEnBL1d4XWSYRfp8lDBD6YdNXoCSyHXpMLvbYQoYhH2AJamOAJbUWRcR7MugOgfiLNCaVcJz8jAEB9CaV0qbyvaLXCQOPndP7JBmC7rPN/ON/Vh9/csgDA4bcnR8WMBicIGIGvZRtM5WN7af4DXRRG6vlifM4w9nXwbWAMAC/sdz8I/6p1MsEBOzfnnoG8//lKUmcxlk6fSTm4wQAA8Y62oWYUCn5yhyodgNgyf8YpE5F/13f7vSDEOrfifJYWo+D/7oJ+WAqtCDrlTz4L98uv914QqgCAHmfU0d0azfFWs0++5avQfd8jiPh8vWMlc6TZgNRI+z0P9aY16CrKUfjzu6ArS6H8Hgnv3/PEb/0D3fdMNBZcL7wK59+f7T1HtUAMQiF0P/I4vB98zLca5N/2TZDpEW8R76G5R2LH9e/chbDPC2P1CHjXb4R58kSEqfhfml6FP37+3c0efPiXLaoV/5XjU5XQo0bJm3u3SDoT2Ufj8kuEBcB0p1T+HyOHi9a0Ii/HAHuPH6WFFnEoWBfb4QrgvDnD+0QTE0WeUz1JRx1XgrO+MSFj2j1ptsFId2+0LeEYEWDd241Y9JQ6EcJ0T3yCFWQEMIc9v6I//TnR8Vyjh/65AZ87exS6HH7MmlSCrbu7kZdjxIjyxA5MJBiE8/0PYZtzIjyr18JYOxb6kuKMUwFcXX4sfXa7lNGLhBMDSsy3n3FxNaqnFcNoGViqQbp1O5Y+DwfDYLlOljg05/SNfBOMYVpOInbOYNcoGT2fTv+Oxh6UFZnx6PObpab9YCL82/f2SEUAgg5Ta4swvNyKbXt68J2rJyFnf6S/23kgLWH0sFwRDbSaB6YtEnF74PtkFUyzpgtrzPXia4i4PMj7xg2qGQAEDJs8vxfHPNa5J+2fuf/UE2FkHohArynEMMt3Ydb1F0JMtEc8Pgw3io2XSsUBZ3A5ys03DHY7D8nxWQDgkCzzUTNIFgA4arby8DuRgYIAzG/WmXMlBWCwZvd7pYsCY/pI92DH4vEDAQDij1HjWHKs+Ah4uuNi67VnAgCEWtvR9aNfItTcKkuUaa69572PoiyA/bn6qqjzkQicTz4rLweMFhT8+PsgCBBv8TR1fq4fPRIFP/huYqc5EoHn3Q+FCaErK5FyRDQ1AEDE50f3/Y/At2ylHMN55X//FpiOT1yqjMwEx8N/knlzTMVSnX/Y0QP7z+5DYOv23vbWeWcj58vXqFJJTnQND3TfMwEA4ufN6E7hj25Pm9cZ3NuErh/9CuHOLphPmY28b9+U8DwP1T2irF+oswvu5StgmTkNuoIC9Lz7AWwnzQZCQSlZFezsgr60BBqNFqR568tKEAmFEXY6YaisSAjCMWLTsKIDC57YqjotgMJpE05LH0mnNok/HBKWUypzeYJYsq4VMyYUY019p/y/fnsXhpfb0NTqhsmgxciqHJQUHHheZkK3pwDcBbdPFWG1g2F0xMhEcHf1T6ugczZyZrGkKDRvdYBiccmc5Pi5EQgYO7sUJ15VA1thapEzMideX7gXV59Xg72tLui0Gqyu78T4UfmoGR7VgklmZAKEuuzQlxTBt6MBthOPR6CxSa4p42h1Dora64iOaeWEAtSdOwyVEwuyYMAgLkjqTeSXmxHRaOB3BYVlEQyE0bi+C0abHsUjbNDqtQj6QzCadXC0eaXKAYUGh00uRMAbhN6ghcGil2uS+hTpWBqxLIAL547AFeeO7ncGSp5/qgh/ujx/phCwVGBzh0eizDMmFOHGS8f1Ov/KoG8s3Cvt2GYgLIDYyVP53/nsf6QigOXs02A5+3TVpQCVfhyBhejwvwKjthJ5hlMkJYA5+aFIlCGj09hg0U2Qnw3aEpSZvqjqCugJLkUo4pYygu7QZvhCDZL/H68xoKqzQ9go6/wfwsU+SobKAgBHyUYerqcxUBDgcD2fdPMKNTWLQxNqj6rTaizmaB73uOQMhHjnxlA7JholT0MRzdQpiqVap8svjz3PQZfzY8T9b/+E+9U3pVttUaFoAejHJH/hJV2w6+f3I+JwIOcr14JOcEJ+bSQC179fgfOp5/psDYXzbFdcAssZc3vZBsHGJriefRF+CnLd+k2Q4k7nWO0+sR2j3Ix2K9Y7zpmnRscJhRBsahbKv/ejxcj/3v9Ao9eh66f39B6TDgDxr1wD+90P9WENEHTJJQhgyRzIGui+M0pj//n9B+adoCxhn+tk/57RmadZLzoPuTdcnTyqE3NdGGprkH/Xd6ArLkp4ix2qe0QZPNjRCe+69TBUVYmj71qyDJbpU+Gr3wpdYQF0Bfnw72wA64wZq4fLObo/WQnrjOkwVA9PGdlVmxbA3P8L75yWNjLNlCUq/6fL+WekcOm6NtSMyBWnVa/TCguAzj71Uzy+ICwmfZ/bLFO6fbJ0hXTPTTWfs/Tce49uRsOKaM363nswifNO5kLHbqfUft/ycXNvacZUY1nzjZj7/+y9B3Rc5bU9vqc39d5d5S4XqgFjejE9IXQILY1AEhKSwC95ef+895K8F9IJCQk1kBAghN6bMQZsY8C9yLItS1bvdXr7r33GV74aT7kjy0bAnLW8bM9892v3m5l79tlnnxtmYPKi+IrwLIn2+poWLFlULKXa/vj4NpTk23DmceWylwk1+cJhAZN4pigMmHHqSXC+twrZX7ggZTaAe9CP1Y/uSsgGUO8RnVSq7FctzEduuR0G46dTM4A50BRBY/5zf3//AVUMtJylVNsQAGAJQs+QH4OdHhROycBQt0cqHgS8EU0MW7YZ3Y1D4tzz7LEEKM8sjYCVPdcC77AftmwTWCEhkZHm39Xrxgsrm/Dehg7kZVlEgb84fzRLRZ2fryWHn2kqX/3izJGKAJ19HjzwTB3OPbECf3t+lwj8sWygXn8gh4hsoV88uFHSDjiP266ZJwwiaoecdmzZAVUGku1x2O2B+423wQADmYGWExanBHIz2t/vewv9/jel5J/8jsMAs74CueYzJPef//eGWuAKbEau+exkU/pUv58GAD7Vt+8TmXwaAPhEtv3zM+jnBQBg/jajoO7X3obzyWdHot3yYHDaSXBcepFEQ6X8jWLhMELDTlHFZaRYEVGjc559601gPrTOGr8GcCy2Qc6Pvid5drGeQv276iXvXeruksJ+xAJkfvNGoc2Tlud+6x0gEIT9C+dGZrhvfp7lKzH0t8dG1kQHPucH34KhoiwCUmhQoWb/Q/c9DPfyd6Vrjpl9x60xBe6CnV3o/8XvRDE46+YbI5TwBGNE953o0yUpAj/+vuQfRqvXW088DhlXfkkAinj7Hr2H8cZSswO45sE//GWkqegv/ODb4H2OaeEwPO+tweAf7xsFAuhzc+D40gUSKRewQacDc+MJNnnfWwPvxi1ybgzFoynqKd/3YBCh/kEMP/ovkL2hGOeddfNXYcjLievU8ywP/OZP8lkgpd9+3lnIuOayAx/swuHI/j/4qFBBmTIQszzkYf6MKGtl3rbr4/Uw5uXCPGkSnKvWCBvAu30HDNnZMJaVwFu3S97XZ2bCWFSEYF8v/K1tsM2vSQrecZxkaQGkpF/w44XieIzVSPdv63YLxT8n0ywlvEjrDQZDmF6ZFfNBf//3U2p0e0abz7p1bsza6mOdv/q6nas6pT69OqqvxWFnHwFfCDvf75CydMlEGckGYOm7xVdMiyusR/G/5k4XZk2OMC5Yv52121lyrboqeZlTb20dDLm5GHrrbdiPWCjnxrqgRlJNMk5aonm7yAaoXdEuKRFco1bjGoumZeKMW+bAQUHEw2R03FlOc2BgQPKWUzU6/zk5OZL7TJG0VAAAlvHLzMyUMnyKYJqW8bnHjet7RTiSEf7hXq9UmWirHYA1wwij2RCpdKEDhroIDmRKqU+q+of8IVCA0ucOoHx2LmrfacOUYwqlHGIs8/lDYKT9hZV7wX+r7YunTsJFp0w64DIlPz830xwTJOAFSvSe/6aQ3+nHlqGz14O31rbi6DkFuO6CarCEINOBEv2c//PVerz6fkSEkiABr73gpCphEGl4DNj/1eLxYuAPf4EhLxe2ZadDp9fDv3sPrMcfozkNgAAASwEOB9aLo283zkWh5RJY9BFtgc+TpZ3/z9PdHr+1pgGA8dvLdE8xdiAeAOAfaIPRkQedMf7DRzjoh6vxY9irFiVsp3njwyHpz1oyC3prYqqm1j6jleiTXkcl/J/eAYSCo6LC8a5j9Djnp3fAXDPngCZUz+370c8QbO844D3S4Mk8ILV9xKIi8dEXWU9egqyvXSuOqTpqnGxNyVIP1OO7Xn0Lw/94UtIXuDbr6ScL/Y+OOcEQgg2uV96Caeokcf6p7K/FJJfw38/D9dRzCAciUZdooy5A9u23wjiJJSSRcI10XBmpP8DouL7yJoYf+Hvccej881pSG/lUFA00qPtMtHdUTh7884MINLIkUWKTMW+4CjYqKUc/iaVw39V6AYlGTDRvnkeCF6R30phuYr/4ApgXzI086O2sh/PpFxBobEbGVV+C7cxTY0Z+olMQDstnJNlGq94n6OfZvBWWmdXwbK+DPYZAYrLuGCnctrwVH/674YBydnTSTr95NqYek7rmAMfdtLMXRr0e9a1DOOmIEqkLPqk0A2u2dGFmVbY4LLFEwZQ5J6LbH/DZMutxzg9qhHJ+qKxpcy/evHv7yD5NX1yExVcmp+yr56OVfcFrSmdl4/Sb58QFYEidJphCNsC2+n5UlWTggpMqMXuKtj2g0x/o7ILeakWgqwthfwD2xUeD2hM8UzqjxhzrMLDmiXpsfCn594R6L3i+Tr1pFriPh8vy8/OlbFkqjnusuRUUFAgIkEo/BA5Yzo/XpAIAjNvehCECjnkVjpj0f0b9H3y2Dmu3duGYuYWYMy0HBPA+2taNjXV9KMy14o7ra0al53BuWpT8eUb/9fqeA0AFfh/cetVc5GcnB4E4v0de3IVVGztw0pGluOiUqpSrASh7SVYhgWt1+hxFZBlQYGqeVguGB9Hk+hUyTUch33xhzMsiYoDPiPhetmmp1q6TtqNQn1IaMmnjQ9wgDQAc4g3+jHafBgA+ozd2Ii3rQBAgLOX9mOcf9Awh5BkWh5z5tDqTDYHBdoT8HlhLZmJw6+vIqF6CwFAXjJmFCPndo9obHLnw97VCb7ZBZzQj6KFKdRghzxCC7gFYS+cgMNQppQUDrn44d70Px7TjYMzQ/iMzkfbyoOcSDMKzai2cTzyDQEubRPUNpcXIuOyLsJ58gqZo/sHOQRz9lavgefs9cW4pkEcwgIJ3LBFoO3UpjJMrxzQXig66XnpNxPTIIOD6SNNnlDnj2stFof6gLRyGv74RrqdfgG/zNlAFn0aGh/XYo2C/YJns6bhYMAjfpq1wv7MKvk1bEOqJ0OsZXTcU5ME0d7ZETcwL5iXOoTzc9517tGsP3K++Ce/6TSPzZpTfOKlSwBHLMUeOKaVhXPZ1nDohUyA0NARTZcVodk+K/bO++zv370Dzln33d9/1jB4uvX4Gph1bmDBnmNFCry8oDilV/UkbPmZuAdZu7cacKTlY8XEbliwsFgCgpdMlKQAlMWp+jzygx6Hbx1vW/GUVOPayqZFI6CG0xvU9WPlAHY66eDJmnVwi+cgpWxho29GP5X+pBfc9keVPysCy782LGSWneNrjr9YL9Z9aCtxTRm7nTc/F1HJtAHM4GETY7RZhQMvMGVItgGKTBjJ8UrB1zzUKiJSK1ZxVLiyHQ33P1HMiAEDHvYuAB/NOxmhjARIIAJBBkApoMMbpxbyMqQMWuxGWjNjAzsa6Xrz8XjO+ccksMJqvmFqA74qzp2LZCREAW20KCyCWFoDbG8QDz9bh4tMmo7XTifU7euVSslV4bo0aPrNN7U789alaTKvIwpfOmDxmx1+ZM3/HRFC1sjzyEksr//s5WE9ZmhIAwEsH/CswHNiIctt3oIgAAgHkmc/fv4f+lej2Po18y/nIMZ2m6baSMUKwKlqFP8Rnin1l+XiWeY7Vqvx+f6QcLq9V/5vXsT3BJ75H8IAsFprSD0GFoaEhGVOrpZ1/rTuVbhe9A2kAIH0mDvkOxGIBDO9YAWv5PCkLaMwuAcIhBF39sJbNgaetVpx9mr+vRRxBvckmTr4AAar2FArkdTq9AeaCqQiHAvC274C5cCp0eiPczZtgyiqWPkzZpfD1NMq4n1sA4JDf7fQA6R1I78BYdoAPkrtXd+Hdh3eOYgMko6QPOf2guN+w2y/OfabDJA4EX2NOutGow5ZdfSgvcmiip3PuO95txzv312kS0WNEc9n3a0DNgmgjMPHmB614bXULKJ5nsxiw9IgSfOHUSWNWER/L3sa6hikYr/9ha8yyeur28UAAro26CuVF+1N5WFKNDlssqna8eYd9Pvh27xEALzjsFECRWhjW2TM1gaAsD/jynZs0lWhU5kD6/7LbaiSHPdqUHHs6KaTpM2qulCCjc0IKP9vQ+D4dasVh4etZWVni3NDo4DidTnGEFOq+Mh4dIl5L5ykjI0OcIhr74jjqKD3fZ/oAHSVex355ndqZ57zi9VNUVDTSP8fgZ21wcFDmxbQAOl5cI/vmuExROJzGKP79z9ThkjOmoDQGMKdQ+Ana/eiGBZLOoza1FgBTe7556Sz57PN1Ru2p7XH9BdUp0fTV/fOs+/wRgHFcjGluK94HDHpJN3MvXymgsP3cMzWd+Vhz8AQb0O65D95Qs5TdY3UAVglQrN3zINzBHaiwfR8mfWJWFc88zxPPg3Im1Q47X+c5JUhA4/95fnl2+BlQziivUQAENZjAs8szzDPHvxUAgP/m2U/F0gBAKruVbqvegTQAkD4Ph2UHRoMAYQxtfSMCADR+tM9B10uk3lo2D+7mjULTp5M+vOs9GOx5MJ5YIfUAACAASURBVFgzYM6fjOGdK0e1N+aUI+x1CnBAcIDm7dwJc/4UhANe+AdaYatYiJB3CP6BdgTd/bBPWQwTQYS0pXcgvQPpHZhgOxCPDUBl/VO/MVsE3NTG6Ny62h55uGeErqXTifJiB4adfonwbd3dh1lTcqS0H6PUyYziZi/+7yYMdrqTNUWiNAU6DXc/sU3GvOqcaeKQ8LU31rSgrNAuc0vFqFJOGjNFzAgkpGIr17Wjd8B7gGPOSgGv/HYLehrJHItvLBV46k2zYyrpM5Dd3OHE8+/slTSLmy+bLUyLlCwchm9vE0JDw1IVQCoChMOSCpDM6td24c0/bdcE1rCvRJUa1Dn2dJJdLpc4ynSS6YDzNSWHno4+HSW2oSNOh4mv0ammA02nhtfR8enr6xOxPjritM7OSEUZGun8dJzYD69nP+yju7tbHKS8vDzpi44RAQdFR4BzUQMAifrhOLFYA9nZ2SNAAtfC8Wnsl/XVx9tI6WfVDZbSy1Q50zw7/Bx/89LZMZ10tQBfPBbA6k2duO+ZOtEeUFuWw4Tvf7lGcv8nlIXDCDQ0IdjdDUNxUYQNMBZGj3A+g2hy/S/cwToYddni4Fv0FSi23jCyZFYJaPPchzzzOcgz79M5irMhCgjGM0Anng49/+Y55Tnh3zybCgDA86o4+wo7gI4/gSUFAOAZVrMJ+HlQQC+FQcDp8POllQGQdv4n1In+1E0mDQB86m7Zp3PCWsUAmRrgadmCjJknT+iF8sueDyJ8IOEXPqMc8Wwi5YpN6E1NT+7TtQOhEFzrNsI6ewb0jsSq1p+uhX3ys42nDcCUgOOunIZZS1lqcP88qUxP55P0f4fNKPnCY6nTzXFJsScDQItNPrIAp900C8YYDjnLj73xQSu+/+V5B00Z5lzIIKAI2Q0XzkgZAPhwa7cAI7Ei81q0Dgh0HH/VNMw7g07K/p0ZdPqlhnqGzYgLT5mEGVVJhBWTbCrLT1KA1LXmQ5gnV8Hf3gH7kYuk5Ggsoyo9yyKy3JwWi7eO6Gujc+z5e0dHnE634rzTEWJUn84QHWa+r1Dsleg9AQBG5enU0IGPBQCox1YACDpcTBPgtcr17EOxZCkA0f3wumTXKG24VgIY46kToOTyP7tiL46dVyg0fgJyNJ6hnz+wUc7OjRfNiHsbn327EU8vbxTwjBUBKOipNgJRLAv49PIGkPbP55IpZRkCmKlZKlrOyWFpEwzC37AXxtIS6OyR6gYUj9VTHNeQGsDHyH6L+y5x/Cts34Mv1IEu72MosnwZVkOk2pAzsAWtnruRYVyIUus3DssSD/UgaQDgUO/wZ7v/NADw2b6/E2p1WkCAoKtPIvXM/2eJrcNpfGjgH6K+dNpJx+KDCP9NR58oLf/w33xI4AOQEiVgWyXni//me0q0gugwEV2FTsmHKHV7IsGJLMQc0Y/Ww3HCYsn9TlvyHVAofIpIT6q0uuQjfMpahELwNbfAWFCA4bffgX3xMSD1mA9axuwshDwe6DMy5DV/c6sEYgJ9A7DOqobObEbI44XOZESQD2gZDlBrwVReCueqD2BbUCOl8dKmbQcYCSJ4yDPK74Kenp6RXNDoHvpaXFj+l+2j6N0lM7Kx7LZ5oi6uGAW6SBNmHfoZk7I15fXGmm3Duh68efc2BKMUyGO1TRRJZvuHntsJi8WAK8+eGnNj9rQM4a9P7ZAqBRQhu/7CauxuGhQnh1HOTXW92LF3EGcuLsOZi8vxvw9tQkePGwaDDt+9ai6Y+vD4a3uE5nzGsWXoG/Jhw44eXH3udFEqJ2DwpdMnC/PgD49tE0G10kI7fnzjAjAqqjYtKQ9McTj39vnIKd3PwKDTxTHnV+ehvmUIBD24Zjp46jxubScj0irY1w+WoQy0t8NUVgr35q3IOm9ZzDKBW15vwft/36W5+0RMBnUnsZzlaOc9GgDgNUpqgLov/obSeeefWACA8lng76cSPeVvIj8X8YT7Ys0vUT+cT6xr1CUF+duuULLHSyeAjBeK5j23Yi96Brw4em4BbrlszqhAN8/pf9+7AdOrsnDzpfsp69E3lWf/fx/cJOf8qmVTRXsilvGc8zNhNhlSBso0H6RxaBhs64DzX88g8+vXQWe1gqKqvo82SBUjVrxJxejcd3geQLH1WjiMC+VSVggw6YtRaLlU/t/rewnd3qfgMM5Hue3WVLqfkG3Tzv+EvC2fqkmlAYBP1e36dE9WCwDwSa2QDwIKnZEPEnwAIRWRD+hKXhfnRmdeyY0k/YuOvTovUaGJ8T1eywcK9qX8nyCAQhtTgATSI2Max960Bb7GvbDVzEXY64NlVvwIQbw+XB9vQPcf/iR1yunwZZx8Ioq+9y2Yp075pLZ7XMfl/hOk4T3k/isPkhxEoazGAgC29XXinu0fwBvcL7iTabLghplHYm7uOIn4jWGlzzRsxStNdTi/ahbOnxT/gTCVriku5qvfI46/d3utCI5FatvXgPWYfXubYameDn9bO2zz50pZMjr+rDTBfGSWvDNVliPY1Q3LjGp46xugz7Aj0N45CgCgQ0Sq9mOv7paccz7crtncJQ+2R80pEPrroy/vFqePkeqzjy/HOUsqxWHlg+3DL+zEhn0iVVSo/+Yls0Wsjv2u2dyJZ5Y3oqPXI04gS7BdtWyaRLdYhu39jR2gkNZNl8yWB18+fJMav3xtK26isFaWRV4jVZY09NMXl0t/BTkWochazQZs29OPJ16rR2ObU8Y4+7hycSJp72/sxL/fbJA1sa9Lz5iM4xcUy8M8afYPv7hLamQzssd629ecO13+rZxLhQnE86oYvz/UdOhY95TO+PoX9mL983tFsO3M78xF5fy8VG6/prZMPXjl15uT5sQrnR1zyRQsOr8qrjghAQCvP4hvfGnWAePTQbnv6R2S81xR5MD6HT14fsVeUSRf8VEbrBYDTj+2HAQJmMPMmuN0oF5+rwlfv3gW2rpdWPFRuwAFNPZ19gkVYA4+xc2OnJ0v95kO+XeumiuAgN1mFCAhlnmdAbz2+61oq+1PuFcLzq3E4sumHrBmUrg5nxmTssBybXWNg5gzNQd5GtTVowckC2B4RaRcqmPJcfL508WIiKaSqsG+7LlmyfsvmJScCh7tLCdiAPB3jM46r+EZZ/ScdP5YFg0AKAwBAun8nSRYQFo+Pxfsk5R8/h6TYcdUBBp/U8lQUGsAJOuH10WvSc0S4G88f9sVDYHxAAAYhef3GatDsEoEq3LkZVkOKNXH78tfPLBRIvp3XD9fvhdjGfv79SObsXPvoDB8vnf1PLR2RTQ/lHKUmj7oE6VRMAjvBx+L+B9TX/glb6qeBvsXz4epOjZoGG/q/lA3Wj1/QoH5whEAgOKAA/6VKBdGQDvaPPcgEOpBrvmcEVBgomzFWOaRBgDGsmvpa9Q7kAYA0ufhsO7ARAUB+DDAH3+1iIsS8eeDAR86+OCu5G3x/0rEn3/zwYXt+ACkqBvzNfahqL8qiq9KpIEPTmxPACCWIrLrgw+hs9lgLCxAoKMT4UAAtvnzxDHTagPPvQjnyvdR+P3vwFRSDLIJBl96FX1/fxxlv/lfWKqnae0qpXa9Dz8qIlb2Y44SAKPrN3eh5H9+IjXUx9MI2ih5nLH6VfJE49E5t/Z14LnG7bh5zmKY9AY8sOMjDPu9+F7NElgMGstwjeeC9vX1RP0mlNuzsKQk4nzGMz4c89wqIFQ8ASuenwDPmccLOhjm6mlSc9yx+GhRHic7wHH0UXCt3wDH8YsRGh5GyOlCmHmwBoMAApapk4UBwD6g10GfmYlAewdsRyyUM0qjMjop0RS1OmZeIW64sHrEMeJDMNXpv3PFXKGx0rm7+4nt4jCx7Z+f3I5FM/Nx4qJicdSfWt6AxTVFEtWmg8U8bgIJk8sy0dnrlugxHclvXTEHDz+/Ux6MWYOdzjwBgD/9azs+2Nwl0eX//NpCcdqV1/jQ/NUvzERZoQ3LP2zDxadNwSMv7hSRqwtPqoLFbEBD6xBWb+7CZWdMwUPP75To8y2XzxY6O0vA0TH95mWzkWEzico2I9iVxQ55KGc0/spl01BanC9AYjzTAgDItWGgY/cg+pqdmHFiybgrt5P6z1ryW99s1XSaqUdAZ9KeE/+7iM43Kc8/vHYeivIiFF/FeE6eebtR7ifvFZ2bP/9ruyiVM6JO8IjRUoItPCO3XDYbvYM+UO2cZ4qU/j8+vm2kP0b5v33FHLmXJx1ZImdGPcZrq5pH+oy3wF1rOvHWnyKlK+MZnejz71iAnLL995Rzv/+ZHfjS6VMw7PJLOoDLG4TbG8C8abma9lPdiN/RwZ4+hENB+d63H33kAX3wfn3wRD02vRKpyZ7MSP0/4ZrpmHt6WbKm8ltXWFgofyuOsOIs8/tUUfBXGAAKAMDvIjrs/J1jtD8WCEAAgP3yN4/XKRF+Jb+f32UcS9EA4L9zc3NHgFwCBXT2+boyP76WrB8umgCAmt6vzJ+/6QQtODZfo423BsDedifu/NsmoftH5/Azv/9/7tuA3kEvvn35nLjaGPz+eeSlXdjb5hShSa5/0aw8fOWiGeMnzpf0dIxvA8+7q6VDy+KjIlVUyLp0ukaXL9Y4JCn/gfAASqxfhQ4GBMPDaHb/WjQBqA0QDDth0heh3PZdWPSxgUCNQ33izdLO/yd+Cz4TE0gDAJ+J2/jpWsREBQEm6i6SGhccHITr/TUwFhdFHgg1pALQ0Wv7j/9C0R23wVxVuX954TC677kfwYEBFP3wuzGjSwe7F/3/fkbGJABwuIxOMMEAhWHBcZMBAGQBvLi3FjfPXQyH0Yz32huwvLUet81fIv//pEwLAEDwiA/H6oiyom6dSJPiUK9JobRS6Z2K7zQlz/W4msJRedh0yCkSd+351fjN37eIeNq5J5I+zQf8yEzjXcuc91/+bbPQrc9fWomn3mqQSJsCAPBa1r9+5b3mEQCArzGX9uPtPaOibTsaB/Dgszvxw+tqDqiJ3dThxP89tAnXnV8tTilNicYtnJkvkV46rwQyjphdEJd2Gwus0gwAHOKblgr132DS4/Rb5mDyEYlF/LhHdz22DT0DHlx73nTMnJxD3Aibd/WJovirq1pwzgkV4vC0dLnkvjAHmuAJI5w8O9EAAB35r108C7ubB7F8bRuuPnfaiL4AWSL3Pr0DS48oxuwpOQcAAIywnnJ0adydjETUN4Ll2hIZHel5Z+53IAhWEaA6Z0mkPBtLL67b3i0U7bEAAPK9ta88oGhrxBBG69g1iJd/tXlUtYhEc06k1aC+Ti0CqHx/0pEniKWUXKSDr6j30/FWKgSQyaJW61eup4PN6D3PuuKo8z2+rjj0CoBJ4EBR+1c+G2qQUxEmJOjOuSoMLwVMSNSPwhLgfNleETdU+iF4yuuV/3ONWnUAeNYJSnb2ejCtMnPU91dkH4AnXq+XMn/RSv7U77jr8W0CKhbn2/CDa2tQlBtRl1eM17PEZEWxAxtqe/Dexk5cfOok+e7TxxD29IZaMOB/B+FwQHLeSXvXYrxuOPAx8s0XaGk+0sYf6oIn1IhMY2q/9wIwk9WxT00/pUGjGofCHrR5/gJ/qBNWw1RwLd5gE8LwSUujLhcl1utHGAIHM1Yq1/r2NAiIPuoZLJUOYrRNAwAHuYHpyyOfu/DBFGNNb2J6B8awA2kAIIVNY7mcrdslSmueMklyQ62zZsBUnjyS491dj96//QPFP/oB9PsiG8rIrrUfofeRf8Lf2g5TcSGyv3A+2n/6C+iMRpT8908kTYAR4s47fwvXh+uQe80VyDh5KZq+dou0RTAE89TJyD7/HLT/z/9h+K0VcJx4Akp//p9wffARWr57uwzFtpJTbjaj/K5fQ2c0oPvuv6D/X0/La4W33gLbwvnSb8apJ8E6ZxY6fnan/LvkJ3cgHAqh42f/h6FX3xT6evnvf5mQRUAAgA+M+x+cIkrR8R7k1ACAQafH/bUfIttsxdmVM/BI3TrUDfQg22zB1dWL8EJjLdrdQ1iUX4rt/V34+uxj8G57A9Z2RqJw1844AnNzi4RFsKO/G3qdDktKJsl7b7fW45zKmdjW34mm4QEsLq7EVdMWSn/31X6IdtcwCm123DR7McodWdACACgRrOha6HT+D3cZK/WJVgAARsAVh1l5jTRutVGo7uSjSnD5WVNFBfvptxtR1zAAty+ISSUOAQZov/zbJomcKYACX1P6ZMSX4m50IOlcqgEARor/+cruAwAALe2UeapZDeq5kwlwyZlTsHRRMT7Y0iUOLYXmjAa9pDtcuWzqAUJ80eXI6IhQ7fyTtFSp/9MWF+KUr80CgYBkFl0GkAyLs44rF8eFe3XPv2vR0eMZESv7cGuXaADQvnX5HEyvzJT8aFLpKf5HNgDtti/Pw8dbu0XwzB8MC+WfjtRH27plz+lE0chGqanOxTFzCyVNYHFNoZwppndEW8AXEv2DxvU9CZdVtSAPZ3xrzijhQwJPTEM5Yna+gEtMYSgvtAs4EWusZPuW6P2AN4i37qlFw8fazg1ZC+f+YD7yKtNCnQez77Gu5XcW2T97WodHsfiouE+GUWXJ/j1X5/CTxcLvLcWYJvXXp2rlDJNFxLQZ5Vqeq+dX7sX2+n451yw92dPvFeAslmg+Hd9e3/MoslxDWT2JhPMPafIZpqMw7P8Yep0FRl0e/OEOmPXFIppn0GVh0L8KDuM8cZbZ3mqYDk9wN0z6HATCg9DrrNDDAV+oWZxss75caPY6GOUagy4DgXAPwgjBYajBUGCNvG4zzJRrFQu73Bj4473wrvkItlNPROaN14wIAR7MPWI1gB7v8+j3v4lgmMKYOikJSGCiwPJFWaNWC7lcwngzZGVGtG9sVtGlIjvOkJGBQG+fpAKZKyvg7+iUZ6eIjo5XUhr4jEZNHaZeki1nnVENf2cnjPn5CAf80obAh2fzFjiWHC/pd8bCwsg4CSzt/Gu9g+l2yXYgDQAk26H0+4dkB9IggMZt3SfeZiougnP1B8hYukREoZiHneyHggBA552/Q9mdPzvAaSYAwCh90fe+jc7f3oWCm74K86QquDduRs/9f0PRHd/DwFPPI/8r10JvtwuQYJ03RyY9tPwdFP3g1lHMAf7Qdd11DzKWniBR/67f3S1OPAXiKGrFPgtu+Qb6n/i3qFtzHfwB7fj5L5F3zZXQZ2eh/8lnUPitb0jEq+0//hu5V14Gf3OzgBeZZ52uacPUUR5eoJUBUOHIxsr2PZiXW4zrZx6FJ+s3Y2F+qfz5oLMJ67pbcc2MRbh762qcXTFDXt/R34VXmuvwzTmLYdZH8rof2vExyhxZOKN8Ojrdw/hr7VqcWVGNvcP9sBqMAgLU9nfhifrNuHXe8SiwRh4QPcEA7t2+FkcUlAntXwsAMNEZAMuWVIzkXCs01+MXFAnNO5nxoZcP1nzAYi49VbJnVmXh+gtnjDz0Ekz42X0bpL8li4pjAgB8sGZOv5ICwHEJFJDarxaDY37un/9VK1TzedNH07YbWsk02CSOIx3IZEbGwO8f3SqghgKAKNeQWq3USOdrithZsj4P1fupqv5/1p3Jd/+2E9veSpwGkVVkxXn/bwEyC0Y/qLMCg8VkiAhoBsOiM8F67dSDGE9LpexfKtT/8ZzjZ70vRuRfXdWMJ99sQF6WGdMrsxAMhUX7gcAkjWAXxSqZlqQYy1i++G6TlAG8/bqaEYCQ5+XBZ+skRUoxAlkmo14YUASRvvqFGZrOEgXx6HiXWL8C5sH7wz0SCTfqcuS3leXx+H/+m44784tCYTd00DPTCGZ9CdzBndKelHlvqBF6HfWQfEKtN+iyYdTnwRPcA5M+X0CAcNgj19gM1QjBB1egFkZ9Lky6XITgRr75C6OOhG9rreT/Z1x9KcJeL3wbt8C6ZLG0Cfv8FFuCjtUAxskIDHR7n0S/fzlCYa+AArnmM5BvvjDuCHx+ouYNAxWKsx8cGIR90UIRLGSqDufOZx9TeTn8zS0wVVXI64HWdtHZoVNvyM1GaGAQ3l31MFWUw5CTLSl0bMNnIQY5uPGi0XPcsQI4JLI0ADBOhyLdTZoBkD4Dn9wOpEGA1PaeLADPtu0wZGfBOm8ujAWJKbhMAWj+1m0ouPnrcBx/7KjB+h59Qv6fdc5ZI845AYWQ24Oee+5Fxqkno+XWH0pNahrZB6W/+C+AgMTeJuR8KfKDzjJV7IvK8r7de1D18L0CADDFIPPMU2GZNnUEAMj7ynXo/v2fkPvlK+R1GkEIIufWmrkYen05Cm76irze+avfI+OkJYKi9z/1HLx1O2GePAl5118DY358AbSxAgBKCgDHdgZ8+M2m99DsHJC5kBlAx/zSqTX4W906XDl9AQqtDrgCfjzfuB07ByKRuJPLpmJ1x16cVzULc3IjD/105Hl9MBwayenv8jhxz7YPcNOcY+EO+PFs4zbUD/bCHQjgmuqFmgEA9q9VAyC1k3ZwremY/8+9G3DiEcUjzr5CgV25rgNXnzNNcv4p/KcYH5oZ+b30jCkiatXd78E9T9bilKNKxbknxZp/LjtrqrzGWtfPrmhEffOQCMfxYfmFlU1CH//OFXNECZ/iWryGkbOffG3hCLWfqQLvrusY9Rq1BBgtdroDIhg4tTxzhFrLh3PWs2e0jxR1Cm6pabdkGbDGPOnlfGCnEOGTb+yRnHRSetUWrZT+SQMAWtTv1fNPJvx3cCfnk79aCwBA5sO5P5yP0lmj9Ux2NAzIuXh/Q4ewADLsRlx25lQRJRxjefMDNsTZR6HGLejZu78kXqJd00r9/+R3/tM1A5bbI+OHuh9M81DuLxX43/6oDY++Ui/fUaT7337d/JHvHjULgA49v9sUI1vmidf34K21rVKxQjH2QRBUPU6i3aKz2+F5CBZ9JYLhQQThQjDkRJbpOPhDHfCHe0cuJwRg0OUiEO5GhvEIieYTIPAE90r7UNgFZ3ATLPoqBMJ9kkrgDGyGWV+2DyTIBftgdN9LVoCe4K5e3mOePcfOMC6CzTBDwAPFAnubQRYAFf9p/t0NMFaVQ6fXw1/fgGB7J6wnHjduh2LQ/x46vI8gHA4h23QiLIYK9PnehMM4Zx9T4sChvLV1knppyMtFoLNb9JIY/acejoH6N7294viHQ2GE+skG0MFYVCTXBLq6JeLPgAqf11hBJ9DdC9tRiwTcCLDSR1e3pAUE+/oEGOB11NchIzKepZ3/cTsS6Y7SKQDpM/BJ7sChBgCC7kEgFIDBkQdv507o9EaYC0Yr38d7/XDui3qeycblD8Tgq6+LA22ZMxs6QwIabjiM/qefQ+9Df0fJf/0H7IsWSETc+e77Em0v+emPoDOaRhgAFAl0rvkQ3l27kHXWGei57yHkf+0GGIv2Rz1Z9o3ihIXfvUWm2v3n+2A/ciHMUyaj+577kLXszAgA8Md74DjpRBEtZNoCafwl//kj9D/1rDj8uZdfItf33P8QMk8/VXLkBl94CQXfuVmYBQoAMKIhEAqh+8/3SpoBWQXxLFUAgCKAdOK/Pfd4OEyRnP9AKIR7a9diQX4pjiuqEio/zen34e5tq3HRpDmYmTM6EryybQ/qCARQLFKnw2VTIz/if6v7WBx6jpNvsQsbQA0APLVnC+bkFGFqVh7+uWsjji+ukvaP7d4o4yr9JDsXE+X9aLq8WoCPjjRV3N9Y0yoiVlTInzkpW8Ty6Cz97tGtoFgWH5yZr335WVNGVPb5QKxW4Wd07YSFRbj41MlCt6Z19nlw1z8jffD9S8+cItE4Kv3TMSMwsGpTpwgDKsa8faU2PKsQPPLCTmzc2SdU3FJ58J6GudNyhd7Nh3Mqy1PgkIADKbgco6l9GPc9XSeROlqi2tsTCQDobhyWGvKuvkiObDIrmpYpwn8s/zeuFgaGe71o3daP7sb99ezpaBdPz0JeZQYceWYYjMlTDg5qXmFg5UN12P52W9JuzvlhDSprRgORBJyYZsDc/yNnR7QiqHFx2jGlY9YCGDWRMLD2yT1SEUKLpaL6r6W/idSGzhMr5LAUKauX0FhDnuVISddmNFVnMYtj5W9qESCZjthYjeAfGR6M5rd0uuQ+33DRDLBSSbQR7CTwSECTv7fq7xi1FkA0C0Dph98vZBKwgga/SwpzbeMGII11/WO5rsf3POyGWRgOrEOW6XgBERQj/T3QsFdU/4OtbfB+tAHetesQaGyCPi8XliMXIPPGq+W5YKzmC7Vi0L8amabFcAW2osv7uAAXkxz/JWAEQYpO799RaLkCdkNq1XbIDiCAwcDF4bQ0AHA4d/uzP1Y6BeCzf48n9Aq1ggDhgBfernqY86rgH2iDOa8CAWc/gq4+GDMLYbDlwNfTAHNeROyObU2ZhYDRAp3BBFfDhzBYM2EtmzfSTgSF9r1uq4zUjlUsHAzsb0eF//4WmLKKEQr6EPa5Ycwqgr+vBQZbFkIB/8g8jI48+HoaYcwqhk5viMwjqwh6SwaCXicM1gz4epukL1rQNSAOr87sAMIh6cecz7zxA3NU2Z7oM5VyKQLoXr8JmcvOSCziFwph6I3l6P7L/ZLTT7X23KuvQO7Vl0dy2/r60Xr7T0TNnTlvxT+5AxknHi/9uz5aj/af/gy+hr3IOudMZJ27DM03f1dobwQGmAbAKgPt/9/PUXDL16U+fO+Dj6Dyvj/BvWET2v/rFyj6wXcx+OIrYMpB1vnnoPjHt6P3/ofQ+/fHhP5WfPttMJYWo+krNwvbQOmXAACrFWRffBG67/qzPLwxhYBaBLFKYin3LRUAQF0GkCkAauG/dtL3t3+AVucQMkxmfGHyHLzT1oDG4T6pDnDT7GMRQhh/2fYB/KEQyhyZ+PrsY+EwmkQDYHtfF2xGI86vmo1urxNvteyWKX65epGAB7/c8A6yzFbMyC7AirZ6HF1YISkCTDdgesGazqaR9skqAUzoD3h6cqN2YKIAAD53EMvv2Z40312ZPJ3xM789B1ULE7OOUrndllGUXwAAIABJREFUfk8QO1a2Y+MrzRjuTiy8Ryp7TqkNk44owNSjC5BflTHulRA4n9fv2ormzXHKsqoWFwsAIGhU29AvgJF8twcj9dizHKaYQm2p7BXbpir8d/zV01FDscLYPyWpDj9h2pNq7W/vhP2oRUK/ppPIagnDb69EziVfQDgYgm/XbugddoRYsSQYhHn6tKQpc7EWSGf/8dfq5f4RDGS1CYr9sSJFotJ7dOJ//cgW7GoaFGFTdXk/pSKA0xOQkpZa0oomzOanMBFqETgDm2AzTBMGwOgHrDCG7n0Y7rdWwjRjmlQBMC+aD2NJUeR+trRJ5F2XJB8+3nTIgBgMrEaO6QzJ/e/3vbUPACjHZMf/jFzW4v4dTPpiFFmuTGFlkPMW8ngkbfJwWdr5P1w7/fkZJw0AfH7u9YRdaTIQIBwKwLl7NeyTj0bY74a3cxf0JhsCQ12wlMyEu2kDHFOOgbd7D3QGM4KeQWnr665H0D0UKeFny0bI74G5cCq87bURBzscGnndVrlg1P4EPUPSTsYZ7oYptxw6o1WYBJaCKfAPdsBSOBXupo2SN2crmyvzINigM1qgN1oELOA8AoPtgM4AT+tW2CcfhcBgJ4Lufhgd+Qg4e6C3Zgq1nkCGt2MHrOU1MGZEIkjRRud74KVXhf5vq5krAnuWObPGrOSvzs9PpikwYQ+QamLRwnjJNAA+DWtKz/GzswMTAgAIQ6LIjCZrtZknlmDpjTPGxekO+kMSZf/wqQbNKvbR8zSa9aioycOspSUon5cL/v9gTWsVAI4TCwCIHn/7nn68v6FzRITwYNIAUhX+q5yfJ5UazLYDI6ikiHd5/ynRUZZGY+63SV+IPPN5ItbW7P6VKKnHMh1MkiOeaz4L2aal0oQ5562eu4UuzpzyAsvFyDOfG/N65qR3eP4hyuxsW2i5HAP+dyXPnAJyxdYbDlCSZ5SWbRipzTGdIpF/ndkE66yZkTHIalv9AQLdPbDOnAFTVaUIq7FiDgXaKKKbCgDAKD0d93+/2YDahgFhJ9GBpzhfMlOuffTl3WjudMIfCMNuNUgaAIUB900XD7+wU0pWqsuWJuv7s/a+v7YOhvIy6DMj+zKexpKAzsDWkWi/ckYNsKPcfttIGUC2cwd3ocr+k/Ecftz7Sjv/476l6Q7TKQDpMzBRdiARCEAAYGjbm7CWzYGvcxdgMEk0XxzzrBJAbxAwQOjXZjv8Q13SNujsRcjrRNA9IBF4ncmCsN8r7fRGMwLDPSOvO6aMzpEfrlsZ6c+aCbIB9BYHzPlVcO58H9ayuQgMR2jEIZ8bIe8QTNllMg+OpzMYYcqrgmvPWplHOOBDyDMYYQPkVSLsdQn13mDPQdAzLKwApgFwPgZ7NixFM2DK3q8QPHKPQiFRlLXMrI4o65tMkjfGdABSH8dipOd3/eYuKRWYTHxmLP0f7mvSAMDh3vH0eKnswEQAAKhyT7V7qt5rMVL+z7tjvkTdD9ZYceCd+3egeUvyKLvWsfQGHajMP+f0MpTPyR0zSEFxvTf+uC3psCarQfajaNpoSjlLwTFVhfXcGQF+4Z0mXHzaJDhsRgwM+0eJwSUdJKpBKloNZrsR5/ygRtInYhmjowP+95FjPklE0HQwi2jcUGAtSq3fFEe81f0nyf0utX4NGcYjpZtIabm3Meh/Hyy5lmM+DUWWq+U9ggrNrjvhCm6X3PNK+/+TfqKNddkjOeQlqLL/eESVnU5+v285rIZpcq2SL97ne1XK2RVbb4TNsI/q73IJ8yzjxBNEoI3MNYIAhrw8DK9YCcfSJfBs3CyCtDTn+2tgnT83YfUY9TxXbexEXeOAaJG89F6zpCSxAgkrV8Qz3vet9f2gyB/Lml5+9lRUFNnxq0e2YE/LkFS0UAuCKiVM3d7PNgsg4Tnfx2Q8FPkN1DLo97+NCtttcg55dltcvxFBwjLbLbAb5o6cWX+4GxW2H8iZnKiWBgAm6p35dM8rzQD4dN+/z8zsk7EAYi10eMcKWMvnxY2Wj8fmMPXA3bxZmAbetu2wTznmgG4PxzyiB6XA39CKlQICMM9easymGGJi9L/pqzeLUA3p+aU//+mYaJLjsc/j1UcaABivnUz3cyh24JMGACJR7k0Y7HRrXt6i86tA8b+DpZL3Njvxxl3b0N/m0jx2qg3p/FYfX4SasyqQXWzTPGdWQyAwUffefhX2eGPHqgJA/Yl7n9qBknwbmjucQusmM4xOI8EA1n+/4KQq0b1I1VIt05hIqNEXapcIv1GXjUr7j0cJs6nnxchov/8dlFlvkbJwavMEG9Dq+aOUWSu2XC9icbQW9++lZBxZBYzs55rPHHUdAYYe7zPieOlgGUXFZpm6Zvdv4A02CHugwPIlDAU+EuX2AsslKdeXT2WPGbXfsrsPFAe9atm0EaCGKRz3PbMDBAQYvWcJPpZ1VJs64p+VYRLRx/Ki/er1/3y1Hq+tahH9EZaIVIzXPfRcHVZ83P65ZgGkcp9Sacvz1OL+A3JMp8r59Iaa0OL6LYIEAKy3wKBzoM3zF6kGQFYJdQLUIoXqsUKBEKiXklVsgzVj//33DPlBUc6xAqNDXR448ixJAcu085/KnU+3TWUH0gBAKruVbntIdyAlECAcgqd9h0TKDfbRZbvGe5KBwQ6J0JsLJkmKwegngMM3j+h1scQM6Y2WaVOkVB8pj4fSmEpB1Xk62QaDQWrNu90RR8Jut8t7RqNRUi5Ivfd4POjrSxzpU/epXKusIUTtBb8frGvPvrTYeAAAFotF1sMye3q9XtZD45r4h8rtnBNruB+scSzumzLWqAePUAjBYHBkPP47lnF+nC//RN8XrfOzWq1yPUvUqdesrJtj8x5w3fHmEW8szolr5BicK8+Esndcf0ZGxsi40fd+eHhY1j8WU84Wx+XZ4roU430MBAJyfjnGeBjXyD1Un2OOw3PM9bpcLlkr16zYWKoAKPvJfmJ9Zrgu3ifls6le24f/bsC65xo1L5dCcuffsQA5ZQdXkouq9a/+dgvozB4uY937RRdUYfIRBUlTBDi/F/9vE/hQn8zINjjjW3Ng3Cc+yfak+zPyy+oT62t70NXvQVVJBrbV90s0mWXcvnPF3JQBAAITHzxRj02vNCeblryfTKhRiYQy77nSfnvcPhMBALyoy/sv9PleFuX4Mtu3pR8CAEwRcAW3SPk4RlXVLAA6ZHS4WD6Ops7F5v/p8Hd4HpQ+iqxXosf7nKQZ5JrP1rT2VBspUfvHX62XS394XY2Ij6pNidSzOki0av+wy4/7n61D7Z4BqfgxZ+qBLDyWHKXw6I9uWCAlIdWmCKZS7O+zrAWQ6n0Zr/ZkAfT6XhBWCcseskoBo/wVtu9Lyksq1rFzENnFVoR1OvicAWQX2VC7sg1TjiyEzxOA3qiDyWqE1+kHGUJ+d1Be4+fXnm0GNUwG2l3IKrKJ7krBlEwYTXpYMowgEEBgQW/Uw+8JMDMVGfmR34i085/KXUq3TXUH0gBAqjuWbn9IdyAlEOCQzmTidx4cGIDz3dWwLayJUCBzcsY1n47OIJ0M/s0/dDwUZ5hOTX9/vziFWVlZ4uAp7yk7l8y5oTPEP2rHLN6usy8CDnRuEtnBAABcK0UE6YwnM66fDhbnNBbjGMpY0fsWqz863YrjTKeP1yv3Rn1fUtU8YB+8f+ra9InWo6x7kCWLGMaKYcq8OEfl3CjNeP96e3vlPvLMcA8S3X8FcOE+awUeuJ/sl864lrNFkInrGSvQwHF4jnlfEpkCIKnnlOwzou6P95n3SgFSkp27WJ8ZZ58PHz65BztXdcjDaTKbsaQYJ31lZtIoVaJ+nL1evPLbLehpTA1o4UNz8fRMzFxaipLqLFgcRplzb4sTPQ3DkkbQ1TCcVEeA+gCzTirFgnMrRx6s1fNln6v/uRtbXm9Jth3y/gnXTMc8iuupjAyAgSGfRHNZDYI54NeeP12+E33+IBpah8W5VPLANQ2UovAf10nqf+msxOlgdMQpzkbnPdN0LMz60pGcaGVeyQAAZ2ADWj33wKQrGnHkCQCY9cXiaLkC20exAFzBrej0PIoi6zXo9PxThokGAPhah+dhSTMADMgxnxy3RJvW/Yv9XRoWp/zFlU3oGfCA5fco7vcfX1mAvOz94ByvTRSpV8ABAgHnLKmQ6L+ahCfXPr8TBTkWYX9Em5phEEsLoGlzL16+c7NEmJd9fx4cuaPntuHFJgGH5pxWhhOvi5TTOxjj+X//77s06VsczDiH89rhwHr0+J6T8oesQlBkvUr+ZnnEDs/fwXNJwCnTdBQKzJdIOcNYRgDAnmMWgHCw04OyWdlo3NiL3HK76GwMtLtB9lHQF0JOuR2du4YQRlhYSJ5hP4qnZaFrzxDMVqOklBROzsDutV2wZZgEDGjZ1o/8qsgzFMU+py8uFIAxDQAcztPy+RsrDQB8/u75hF9xGgTQfotYFnDgpVdgzMuFqbRU9AFSTQWINRodGjpR8ZxTOmMEAJQIdqx2jHiyTbTRMaQjozja7IvONNvTMWSfdOTp6KidJb5HRzCRozYWAIBzz87OljH5b86HEVs6hnTaFEc2loMXb43x7mC0E8c1cRwlIq6ALdGRXbbp6uoSR1PLfdHizHLNdF6Ve6dExHkv+G/OhXuiMD7Ua+J8eW+jARn2Scc+nrF9Z2enrEMr+MO+uB4CB/FAB2U8nhmeLe4f23LflP1V9lZhOajnqJxnLfumXMd7mZOTMxLRV84N94Z7ynMTi9mhHlcrAKAGSxRmjLI25XxyXdGfQ7YhcBR9n/jA+s4DdWirPfDzqZ7fKV+bhRkn7q9Vrv2bKdKSzvXKB+rAHPZUjFH246+ZHqHxJzDeY7IKGtf1SEWBnian1OWOZQQUSmZk45hLJqO4Omtkr1KJ/sdjRNDZW7WxA8X5NlGMZy74N740ayTqy/dZ333pESWaWQCs1ECthqZN++u2J9qL+csqcOxlU5OCNczf7/Y9iSH/RyBVOgy/0J9thlkos90kefnJAYCI8J9JV3gAAMCIa7vnAQEVlDQDagrQymw3o8EZEVyLBQAEwr1ocv0S/lCXUP/zzMtSOTaa2zJNoyjPJmJ/LD/q9QXj5vmr8/W/ffkcKf9J4z1VxPyMRr0wBI6bv5+Fx5Kh767vwC2XzZayobFsR+OAVAsgCHHDhdWSJkAGyeKaIjknezf0YMV9O3DMpVMx66T9OeruIT9W/LVWKORLr58RM9WF6T7rnt2LE66ZNoqtkmiTCCiUzck5oMSlcs1Y+tR8Uw5jQ4JVLE/Is84UF2+wBXqdCeW2W0d0KZTp8DumcX0vMvIsCPiCUrKU3yMNH3ejaEomvK5IUIIOO9/PK3egZWvkezW3wo6BNneEgaTXwZphRMAbQnapXe4tWQW8jhVIbFlm6Aw6dO0exNRjCjF5+uGrMHAYtz491ATagTQAMIFuRnoq+3dACwjABxmiu5nGY2A1TIm5fZ5gvYgbMSfxUBvRZm9orwgrJTKqzvKhK1HtWdIhrfpJSalq4WAQwZ5ecfpdH3yIzLNOF12A8TQ6U3R01JFxOjukGSdy4vh+dIScDhqdRDpPNDpAdCRjRXcJBHBcpS3b07nq6emJ6wiOBQBQSgeyf86Z0eBYFstppTPG9gQCkhnnxrG4n7xuaGhIxotlbMO2SrQ3lqPIfcnNzT3gvnA/kzmy3Fc6/zQph0lhrThsBjqVHIdzUVs851Jpw/vHe60GTuiIcm4cW0kTIeDA19SpDNGMBLZNdG+UMYuKimQ8NdMgen9jnWflLPJsaTH1WeC9ZBpBvFSCRGCHFgBA/TlIdP5j7TfXEhekCgPtOwfw7t92orcp9jlk9F/teGjZG3WbVMTreB0flFm+btbJJXHBx4TfrUN+NG3oxcZXmuKuiddnFFhF16Bqfh7efbgOu9dERF2TGZkEJ15fHdPJVvLBP9jShWPnFWJ6JUGGiKPIuvDvrGvHzZfOxrSKzGTDyPtb32yViGw8QEPdSV6FA8u+XxOT4ZBsMNZL7/I+IayATNNxIvyXDAAgvbrT8wgcxvmjUgDIAKBaP3UGXIEdKLZeLWXWOj1/l+grxdcSAQAUA6RIYCA8KHnaZdZvwWqYnGwJCd+nc817Mm9aDnKzRkfR1VH4KeWZuP26mgOcdTULgDT/7109bwTEob7DHx/bJgKABH4WzsiT8oDrd/SK+COd+owo3QD1ZAPBMO5+YhvWbY9879Dpp+DgKUeVSn9kATD63F43iNNvng0KctLofDISPdDhjhv9dw/48NEzjTjuiqmaAQCyALJLbXEBgLH0yfmGg3542mthzq046JRN6jIFnL0wZZemdC54zqlPYTNUyxn0hZqRb/kC8s0XiC5Fq/tumPT5I8KWKXV+CBqno/+HYFPTXY7agTQAkD4QE3YHkoEApG9ROTjbdIqUFeKXeCDUh0C4Dw7DPPjDPfLw0ON9FnbjXGQaj5aSL2znMNSI8rHVUI1Q2Al/qBs24wy4AlvkISU6R4zvu4M7odeZEUYAVv1UyWdkH3zAYbSj379CIhfF1uswHPhI8h8l1zjcC6MuFwGZz1SEw0SMWUWef4Iw68owHFwn9XJdgVppzx8pi2ES3AGOaZExguF++EM9yDKdMEqwxt/aBt+eBqmJrM/IkPJI411aR+0w8sDQ6eEfOqF0MOicca10dhTHkg4RnVzFoh36RE6acg0jn4zoqvPwo/tVH+CDAQC4HnV+eqwPRqx0B6ZBMDqdyKIjuImcf3U/imhcPCcu+r5oiWRHr4EOuBathry8vFH565xnMgc2WvROieArbI54Ogpcl8LIUPZDYUEk2mcFAIgFPqmvIwjA9ajBCd5/ta5FvHHUe54MyFH6IHhGMCQa2Ei2f7xe+dyQDcNzk0izIBZoxjPB88n9i2Usy7fnw26hwbsGRutaMOK97LYaFExKvQJAqoKDdP5P+upMTD+2SLN4X6KzQIGubW+1Sa6uqy+2XgfzdJlzq8XJ1lINgbniJqN+xEGkg/f0Ww2iCXD9BdUwG/VgtDiZpbJ3BpNeSv5NPmK/yFyy/qPfV0TS+JvDKGgyAIARfQLedPCzTSdLd0oKAAEAgu4KC8CsL0Mo7EOZ7ZvSLh4AEFH8X4kS69fQ718u6v9MUyi3fSfV5Uh7jzcorIsX320C70s8JX8tivyJ8vUJMKzZHIn2d/V5QCDhnBMqRgCgZJNnxP+ux7ehMNcq1QLU5QYJAISDYez5uAeVNbkSGSYzhHnkjCY3rOsRAMA96McHj9dLag/1OpZcWy3gEdNueD7O+X4N+tvdkv7DKPVxV03DnFPKhKbe8HEPVj26W6js+ZUOVC8plmoate+0j2o/9ahCvHjnpqR9xhMLZclkU26FBCtYFYlVlQa3vAbH1MUIeV3Qm23QmWzw97fAlFUsZZTDPjcMGQXw9zXDnFeBodq3Ya86Qiou6U1WqaLEGhRs7+tplKpOxox8QLf/M0bdC57FQKgHhZZL5fkpAgC0jEpTGQp8gF7fKyISaNLHLsOc7F6O1/tp53+8djLdT6IdSAMA6fMxoXcgHgjABwTWL6agkN0wTyLqruA2cdxJS9TpDHAFtsKinyqvO4xz4A/1iggM/0/nnUCBVT9FShcZdTlChzTqs5FtOknyxNTGOrJ09mnMmWQOGZ9S7YZZGAiskrlkGY8TWplRnytAAGmV/IGlY+8NtcnYnK9FXyHOvM0wR4CCbPMpAjwEwv1SQon1kd3BHdK/xVApAjbKDxJVnDONiw9QZvbtbUJoaBjmqZPh3blbKgOMp0U7muw7nvOjOJjRjjodLiWKrDWiS8e/oKBglONEp7G7uzvm8sYCACgRWi05/bEcRzqzpOcnyolXMxm0AAbK4pR9j+fQpgoARDuIam2BZOeFTiyZAGpGBtdMBkQ8JkM0AMAxErE+lDnwvvPaaNZJMnYDzwrnlwzI4TjRQIjQyaNAq+g9ib4mGdCgvj7W2dECABA04L5zfjz3ydIg2JafA8XYnsBGMpYKaahrHq/H9rfbRjnEFKQ67Zuzhfaq2cLA2if3YP0LezVdQnr+8VdNw7wzysfF+VcPKvu2ZxjMmW5Y161J+yDWpLVUQ3jzg1YU5VkxvzoPdP4fe3U33J4grqPzb9Kjo8cNu814gJq8ejymTaz6xy5hAGixmSeWYOmNM5JS/xP15Q7WSek/agIUWa4UhfThwIaYVQAUsT6C1BQAVNTT1QAAx4qwALZBr3Og2PplYerRYgEA7JMsAQr+kfbP30+WDCQYXmS5agRk0LIfbMPI/GOv1qOyxCEq/vXNQ+KYpxrhV8Zjf6TqM2VgUmkGvnzedLzzcTuWLCqWiP/BGPt+ZnkjzjmxErlRQoEEAOSZw2bEhhf24pRvzEbn7kERlnP2e8V5P/Haaqx7vhEV8/JEBJJpPQ3rezDj+GJsebMVS66dDoMKdOrcPYTNrzXjpBtnoH5tt1DY555eJjT01Y/uxrTjCkcxANTtyTjY8kbiPtXimOp9IQBA5zzo6od/qBO2ivnwdtRBb3ZIWWWdnqxAHUy55dAZrfB27oSlYIqUS/Z27oLeZEPQMwhL8Qx4WrbAXDAFLBHtFTHoUujMNoT9HtgqF466HQQAWt1/QJZpiUT7aS3u32I4sBF55nNQaLlMXiMI1ua+B/mWC5FpHF0W+mDu71iuTQMAY9m19DWp7kAaAEh1x9LtD/sOxAIBWOOVJYMC4QGh/9NJNujsMOiyEYJHHiAYdaezTgffbpgjNWC9wb3SLhLh14EONaMTLBVDihiBBD3sB5QwGg58jKHAh7J2ggMUOqJTroNO6IrB0JAoHzPKb9FPQSDcLdELRjSYY+YJNoKRELIIOKdAqF9ABLtxNlhWicYcNLO+UsABb7BVKJA6XYTyx7WEZV09yDAuGqnNrNyMsNcLT20d3Os3wnH8YhgLC2DITSwGlcqNpONDR1ltqTiydDzpmCg5/WoRwWTzSMXJHQsAkGz86PejHaxkUXd1+2QOc/RYSiQ8nmOqpC8oDIlU5sKxUrmHbB8rxz8RIBO9V6nc9+i1pSpwmOy+Eozi/qp1JhJpOkQDIMn2Otb4h6MMYKqsmVHzDANtO/qx/C+1oxT7GZ1nfjkFx/SGSFWMRMa8/Bf/b6OIY2mxaYsLQb0BRisPpXmdAex8vwMbX2nGcLe2yiKcT8HkDGFCUAgskVFZnnndrV0ucfZdniCyHCZRAe/p98jrLA2ozhWP7o85/6//YSsCvlDSrSA4c+7t85FTqq1KA1PiOr2PiqNNFhxFzyICfY9BpzOiwvY9cdhb3L+T3yqmA2QYj5R5ECQgy23Iv1aA6Qrbd0fypclka3bdKb9xxdZrpf2gfzU6vA8Jm40VAWj8zdvr+rmA3FX2n8j4SllBpg+U224bART6fG9IagJB+YNJBWAlBub5B4KhuGr78fL8lRtABsGvH9mMPa3D4D2OpuonvVFjbKAAAGWzcrDi3h2oXJAHMnZmLi1By7Y+AQBI8X/jj9uwd2MELOBntebsCkw5uhD1azpx7OVTBfTa81G3OP59LS4R1WQli4+facT044tGStkpKQBkAMRqTwBg16rEfcYEAMIhDO96T0o2hwM+BIZ7YC2bC0/bNhgdeQh5nbCWzYG3czf0FoewA5w735c23q7dwhowWDOF+m8pmAxvxy6pysRnOAIF5sLpCLr6YC2eAYODVaH2f0fxbDa5fiEMUKWiRKf3H+jzvY4s0/EotX5D9s0Z2Ig2z1+RYzoNBZaLx3jHDv6ytPN/8HuY7kHbDqQBAG37lG71Ce5AslSAT3BqE27oQHcPBl9+DdbZM2E7YhF0hvF5oI7ljCWjI6s3JxpAUMTgtGxgrLHjRZ0PBwAQ7QQncgRjRdyTRbG17InSJhUAgJFksjCUCL6WiHf0XGI5zYmc+mjwJpX7fqjvZfR+cK2JAIDo6L+W6H30/h0OAID7xjOqABtjuc8+VwCr/rEbde93jGIDUGH+5K/OkHJWiazu3Q68fW+tpqMc7cQyx5eOQDgchLV0NnT6iIAaH/T5b0b+WJYVoQAMjjxNY0Q3ogDX63dtE2cqmWlV10/Wj/I+KeN0IGOZq9+HV36zGd0NySsmEFRgRQJGb7Waon7uDG5GKBwBZ8iGo3PESCgdcjpGXd7HJdVNbYz0E/RmJDXPfN6Io052HAUBQ+GIDopJV4By+23CeGtx/0Yi/0wTYOnAXt9LQtmmEQQg224wsFqA9BLrVwU0VxsrFpBVp9fZYrIR2NbtDaKz143OXg+mVWYiN9MySgdXnecfncOvjKVuw0oNP7i2ZoSloWg4sC3LPZLmf+tVc0dR9WPtf4tzEC2uQTiMJlRnF8AsEe6IhcJhrOnci3m5Jcgyj9YlUPelpABULcxH67Z+rHywDqfdPBuFUzJFRI4pAEu+XC3VAAgOlM/NGSVuuW15m5wRlqDb9GqL6F5QZX736k6c9JUZ+PjZRilft+CcChGne+/vO1F9XBEyC60x2xMASNZnPAZAsjPKz727eTMsJTPhbdsO+5QIY0SLuVs2w5xXKaWhbWVzJRVAbTx7ZJMozj5TXEj3j6SY3Ipe34sg4GTU5yHffN4BARYtcxiPNmnnfzx2Md2H1h1IAwBadyrd7hPdgTQIkHj7Q24Phl5/EyGnCxknLYGpvAwhtxt6FRX4YG5gtKOZSiSX4x6M4xMLAIgXET/UTiPXkorTHd02FQdYy/1KZS6xIsMEI2LVi080dmFh4aiUjEQO5sEAANHgCcdJBXTSsn+KZoDSNhEAwPQCdUpCqhUgDvZzoGU9bBNr35KlNsTqm/u9e3UX3n1456hSexScO+9HC2DbJ0gWfS2jje/cvwN173VomjKZBQvPqxxpy4d5cfTzq0RBT2cwIeh1IjDYjsBgJyxF1dDbKKRHhb0ggu4hmPPK4e3aA4MtG66GD+GYepxQh2MZS3nRySa1WYtpof4ECW78AAAgAElEQVRr6SdpmxTTJirn50nuP3O3P4/W1O7EA8/WSVRenRZDB/6rX5gp9H/F1Dn8aiV/9b4pivysCMA+rj2/GjaLAS+/1wyyCJg+MOTyi5BgflS5wFj73+VxYkN3K44oKIdRr4c/FMSgz4spWXno8TjxTtseLC2dgkJr7KopShlA9n3OD2tAFgDTc2afUorW2n4pEUgjK+fIiyZJtQCWxswqtIpzn11iFyYJjcKV7z60E2TAnPDl6aIPQAFMlsbkdWQTMP3GkWPB6sd2S8oP2QCx2ifrk/oCY7XAYIeAe4zu6wzJy/Eq44R8LtEAMOWUwmA78HNP4KvZ/TtY9ZNhMVSgx/uCpIDmmE4RzSYyQSMM0izRnyA7JloHSr2mkM8d0SoQIcL9VUf43WMpnCYaBEx14HdYmPCWwYSw343AUBeC7gHYJx05SqeAfaed/7GemvR1Y92BNAAw1p1LX3fYdyANAiTe8mBfP/RZWfDvbUI4EIBz1RrkXHyhCAMerKXiaEaPFSv3mbRxJW+cYEIi1fpPEgDg3OlQKaXWGFWNri2fiAEQTYH/JAGAWEKOWkTvou9nLD0IrSKFqax/vBxZZf5kL7BPRv7JguB9jC6bl6h0pVr/YCxRdc7jYICwWJ9hzl9ZF8+qUj5SvS4tc+UDsg7mmHWwBzvdePuvtaJETkvmEJM98OrvtqCtdiDp1052iQ3n3bFglHp9JBK4Cd6OnbBVLZJonqd1K0w5ZZLzSwoxAQJRAx/qEsqvAAaFU2F05MLVuA6OacfHHjsM0SWgPoEWY041qf+K+rqWa8bahpHZl3+1eRTYEq8vzufcH86X1IRoY2UcRvGpaWPS5aHQeqVE+D8rxoj8q6ua8eSbDcjLMovYXjAURl3jIPoGvbJMKu9/96q5qK7Kkv+rlfxrqnPxnSvmHsDCaO9x4xcPbET/0GjBSKrxf/HUSTh/aVVKFXYVACDf6kBlRjbICGh3DyHPYkeexYY9g71YWFAWFwD4rNyvibIOpni2ex6EJ7hbwEOHcQFKrNcfUPav3XO/pHMqegHR8+f3jnPXKljL5wrjgM690Z6LkN8jgKSlZBaGd6wQLQJqFRizioWp5OvaDXP+ZBEwJFsh2tIAwEQ5KZ+feaQBgM/Pvf5MrDQNAiS+jawG4HxvNcyTJ8FxwmJAf2hSAFLJf46lTH4whzGRQ3OwDAA6ToyU06miM6V29pX66xyfa9KSdx/t8KXiAGvZo1SAmei5pHIP1XOJHpPvxaPDjzcDIJVINu8RK1IoDr+6kgTXTlV8AjtqUcN4AMDBnitl/8YDAODZVK9L6Zvnk+viGePataYAsHRpj/dF2I2zYDNMP0AAlf2TKk/HmfnpZ906L2EuPEuFPf+LjehvTV4ac8aSYrDUoFpXwN/finAoKBG2SH7wMLxd9bAUV0tUzZhB/ZYQgh4ngs4e2CcdBV9vo0TUyA5wNX4Ex5RjDqABcx2k1r905yaQBZDMxpv6n2g8Kru/efc22V8tRio3gZhoxXXm7TOPOdd0JnLMp2HA/7YIz5Jer9Woht7jfR6ltm9KdZuJZq+vbsGrq1pw/YXVmDctd8QpZ27+2x+14dFX6hEIhFBSYMPt180fidYnUvLnGinqx1z/nEyzVA6gOF95oR0XnTJJs6K/eq8ah/vR7BxAmT0L/V43ghSj9DiRbbFi2OdFn8+DJSWT5P20TYwdYPWKbu9Tor9Uaf/xqGpLygwJQtLBN2WXyecvMNQNHcFkRvkp2JhXBdeetZLKwEoFfJ+HlGCltWQmgp4h2MrnjWIApJ3/iXH/P2+zSAMAn7c7/hlY7+EEATzBAHo8LpQ7UvyRDocRHBqGzmSC3ja6fvqhvAUBqtEHQzImqwGEPR5hBVjnzobOMHaqaCqOZvT6op2nVNev0DuV0oN03OgI0tFJNpZW4Tg6gorjr3YUyVSgUB7/0LmipbIX0RTzeAAAnVA6derILcfjH86N19GRVSovKOtOZS7RzqfWsnfRezzRAQClFKW6xB/3UbmParaJ1hSA8RIkHCsAwHPBOfCzpAYseC64LqZxKGX+UmVOMBeWdFjKZul1Gcg0HiVibmO1VAAAljAjhTlVozAYmQDUCNBqdLKX37NdSqhpsWRMBy19MPJM2jiFAEkj7+73oLTAPhKZVvqg4j9p2VrKESZiJTAfv9P7iAjxsZztWIx9UHyv1PaNCQEAkOq/dmsXLjp5Ehilv+/pHbjhohmoUlH8R5yzMPD8O3vx9PJGSQtg5J4OPE2d51+cb8P3rp6H0oKIlgXV/f/5Sj2+fvFM8L1Po9H53D3Yg12DPZiUkYPZOUWal1Hb3yVpCia9AeX2LOh1urgaBf0+D4KhEPKt2oQn1femZ8CDghyrADTrd/RiwYy8uHoYiSY/7PIL6yM7Q3uaQLz+KBLIkpN9vlfgC3UKpZ+aEyXWG0cqV2jeyH0NB7e8iowZS6E3J9+jtPOf6u6m24/XDqQBgPHayXQ/h3UHtIAAroAfra5BFNsy4A0GJP/ObjJjY08bTi6dgibnAErsmXAH/GBbPXQY8HukvdVgRJ/XDZtRUeHXY9DvQYUjB3uGelFqz8SQzyuIL/8dba6P14PReNu8uTCWFsOQfXClgjRvbigEX0MjDPl5MGRlwbN1O3zNLcg687SDYgOk4mhGzzUWADAWATUtezCWSC2vocCbWhyPkWCCDIrTrx47lb2IdjAT1WRnv0r0lsADI71Mk+DfjOZyz3i92oFNZS7RzqdWcETL/YxXTeBwMgDoJJOmr5Sa5LzpFFM3gPOLZZ8GAIBABvdRrT/AM8DzGSt1JlUAgOJY/f6VUlWFNdz7/W+JIJxS3k3L507dJhUAgLnNlTWpC/n5B9pFUVxniAgEarHxcrK1jKV2ep5b0YgjZhdgY10v5lfnojjPJk4PqeW03iYnXvrVJrj6RlPPY41DVsKZ35kL5v/HMtL+WeKMVWco2Ecgh6rm/f4394np2VFs+TK6vf+GP9wt7/lCbfvKzkIcHgoEsh+WtqXYXzDsxGDgfYTCXil7y2oBzsBmOIzzRcE/FPYgy7QYrmAtAqFuWA1TRViNFQc6PA/DH+4VocEy282wG7QDNi2dLjzxer0sk2X36DhS7K930Jew9F50yb47rp8Phy1yTupbhqScHx1Io1GPLLtJHMlBpx+nHFUief+65EUuUjkCh63thp42GHQ61OSVwOn3CZjcNNyPyowc+EJBYR/w2SYQCo16lsk129DhHoYz4JO2BRY7+n3uEY0CtqdooUGvl2enowoirBD+v9M9jKqMHHmG6vG65FnIYYztlDO1guyNM48rF5YF/11ZkgG3JyD3s6vfI4yLQZcfTlcAuVlmdPd7UVZoh9cflNQMm8WILbv7sGhmPgwGSkcCFrMBwWAIFNck2EaATcs9ZEpAr+9lsMITz7isSeeAzTALJn0+AqEBObOpWjjol9KE5oLJMVlI6v7Szn+qu5tuP547kAYAxnM3030d1h1IBALwB+nZxm3yg5RtssqPIfPviIzzx6zZOSg/lvyxGvR7MS0rDzsHelCTV4yPulowJTMXRLr5+pbedgz6fViQV4L6oV5ByfnT0+t1YVFBGaZn5R+wbvfGzTDm5yHQ2YVA3wDsi+bDkMfyNGMzlvmD0ZhSFN/f3CpCgMaiAnhr62A/5iihoo3FUnE0o/uPBQDQMevq6hrLVBJekyoAEF3aTYvQXCp7Ee1gJoq6KwCAQktnVJft6dDSgSVDgCAF8/aVaG8qc4kFAIxFVC/W/ZwIGgDR1RkIovT19cUEcZRDdDAAQCrpCMp4Y2EAsHKDGtTgWeC61MJn6g9FqgAAr/WHusXJM+gyxJHTwyols8ZCAWc98dfv2ormzX1JP9/LbpsHKpwfautvc+GlX24aVdow3pjjRf1nxJ+q8RSUs5gMIh63dksXFtcUorQwEhlkagWrJexeo+27kIr/x189PWkpRtL+ncGN4vQHQoPCCKCyP0vIFlouF6EzlvWzGqZhwLcSFfbvwqiLgArUD2BEtNz2XbiCWzDgf1/KAdJa3Hch23QiXMFtEikttX5d1P0JGpRabxIwocf7NIqtN2LAvxw6nXlEeV3LPSaNv27vIJ5Z3ojahgE541ecPVVKJyYzsi0YyX/05d1o7nTCHwjDbjVIGgDvgWJrNnfh/md2iMNIIxBzxrFluOysqTBqKHGZbB6f1PtvNO/E7NwiVDiyJeCxom0PFuSXYltfBzKMZuRabNg52IPhfc8yHZ5hzMguxMddLSizZyKEsOgUTM7Mgd1oFo2Cefkl8AUD2NbXhVk5hXBRfwM6uIN+CagUWO3yNwEGMgLYT0EcUcNNO3ulDGZ+thVHzy0QAGBKRSZMBj3W1faIo19Z7BCg7IhZ+djTOiTpG7xPBblW1DUOoKLIIc9vfJ5zewNSktFqNsj/t+7uE5CIGg+JmAGD/vfQ63sNvlAzGP0n0GnWVyDXfAayTCfI/wmAMR2AgBi/Ew+VpQGAQ7Wz6X617EAaANCyS+k2E3YH4oEARK1f3FuLIwrK5Mep3+sRBLwiI1si+/8/e98BHld1bb2mN82oF0sustw7LrhhY8BgOoQeWmghJCGQRknyXsqfvPcSQnogBBJq6L0bjLEBY2OwjbvcmyxZvU3v839ry1eMRjOaGVmyZZj9ffpszZx77rn7XM3cvfbaazPbb9BoMSI7Hyvr9mNyXgm2tNZLPR6pcPySsfu9otj7WUO1fPnVuu2IIIJsnUmYA46AF9XOdlHy5VxdLBJB2OmEd0sloNMB4TB0paXQDU6f7srg37F0OYyTJkBbWJCysn8kFIL707UItbbCMv8kWZ7G1p2tkMrmphNoxs4XTwOgp0x4KutJNCZdACA2Q91TT3vlnOn4IlY5ng+0zOqzjWG08QGGLAS+zyBfqU/nv8wAK7XdBAeiyx/SWUs88T6uhYBCOpZOn/mjxQCIF/QmahUZfa2pAgCx18w5jkYXAII+vC+Uen4CQgz+exLN7A0AwOuhEKAzuAGhSLsAAuzfHkEY2bqT07k9ZCzbkm1482DS4068tBzTLuygaPeXsSvBRw/vxI4VdSmd4kio/6SZr61skvMwuKlrcqO5zYdgKIKJI3M7KefKQvZ+1oil929LifrP7gtn3zGpi2BisgtiFr7W+y8UGa6GN7wXjsCnKDXdhmb/q5L9Z8aTdH9fuFqmsmnnSraeOgBDzT+H0i5NOY9aZUah4TJhAOjVxcIYIWCgjPeFa1Dr+acwSHgftQbeQzDcJnMWGi6BRXtCj0tmhv+TTY1CDX/izd0S0A8vs4oCv9kYn+3BIHDr3jY8v2QfNGoVvn5WBQYXmXHvE1uwr8aB274+XgLOaGNQubOqHcFgBKOH2RLOncy/A+l9Bu/sLLBg0HCEImF5niEYIEwvv1eC88q2RozOLpBnGY1KLQkQBvVWnUH+PeRxYqQtD00el2gUTMwrBssDCCAw0cG2hvy/k0KdwaA8B5FtQPZAuTUXQyzZ3Z+FqL3R5pXyjTHDsqWrwsJZg7Dss1qMLc+R7P7BOiemjS1Ajk2Pd1fVYMG0Emza3SLlGMz8s8UjBR/5e6vdL4wOry+EisFWrNvWhJkTCrFyQz1mTCiQNpBkBySyBt9/0OZfJkKAZu0EEfvjZ12sEQRwBTfAqpvTazZUT/dHJvgfSH89X821ZACAr+a+f2muOpVSgFQvlgh6n6ryRiII1NRCbbPC/tZiZJ1yMvx798EyZ1ZadHzvtu0ItdmhKy4UOWPW9BMISMUCdfUIHqqFlwyAGdOgH1EBlSZ9YcB0As3YdTG4Zeu46JpsPpQw8GQQ1ZeWDgAQrzsBg+vY4Dx2fen4IrYLAOdKBWRI1SfprIW18RwfrTPQm1KMdFpCHi0AgEEyg3Tl2lhK0dLSElcnItq3qQIAvK/IMIgWhezNPsa2UEzm/9j7J5Vz9hYAoF/aAx9I1jhbd6r8n0EihQEZ+KVj7Fn+9h82S4a7J6OK/Tl3TU7YUjCdcyYay17pFNhLthYe31vV/3anH/tqnKiud2HUsGzwI1arUWP99mYsnFUqGgCx5mz2YfEfNqOluoN+3JOp1Cqcfus4VMykAGJiYyBuD6xCkeFayVwy0GdNf5np+1CrDDjovlfozQb1YBQYLu0yUYPvaREMZMeA9sAKDDHfKf9yTs4XHSSxzECrykGx8Ua0+t+BXQCD/5Z2arWeB1BouLQz2GeJwEHPPbBoJqLAcEmyS+18n5ngvz5TKQFsvNZ90Rl/W5YOVyyqQFnRF/fp0+/slWDy+1eOx7Rx/c8ySfnCvmQDWS6w194qbEuyLKfmp5/k6C+XMMNf7f49KI6Zpz9X7j++VuP5ozBeSozfTHhqjjvk+Sty9Wf2Wk8j0eSZ4L+/djwzbzoeyAAA6XgrM3ZAeqAvQABm/CvbGuRLLN+Q3sNuMqcEDlZDZTYj1NgEHBbi0xYXInDgoGT1kxkz+RG3B84PVsA4YayI+2WdMh8qgyHZoQIYUIuALAQKErIswDz9hLRLAWLp1ekqyMfSmLlwUtyZzexLSwcAiA3qUqH/c63pBN3xBPN6K74Xz0/prCW23IHzcR+5BwwsU7V0WBOx+55OF4R0AtnY86RaYpIqABAPxEp3H3k9DOijQYRkAEAsYJBIayF679LxW7w9D0fcaA0sgU5VCGdwY0dnAM1Qqf9O1YK+EN77eyWqNiZXtSelfdKism6K9qmeq6dxrhYfFv9pC5oPOJNOl6y+Pt4ErDffVWWH3RkQ6nFjq1eyk8xIzzuhWPrIx/VxKILVz+zB5ndrkq6LA0bMLsSp3xoLja5n8LZrqzPAoBmGIsM1soe0Fv9bAhCwRp99zhm8k8LPYIctA1kqQKvzPiz/sk0ag3tHYI1Q/kmVZr90d2ibvM8Mqie4AxEEYVAPwyDTt1Dj/hNC8ECvLhEdAFKqTZoxKDV9t7PlGrP2m3e34rkl+3Dd+SMlMxxrzNL/9Zmt2LyrFTPGF+DWy8d1ZnZZw//vV3di+7523H7leIyv6N77/dXlB7BqUwN+duMUqTnPWP94gDpI+x2twjqosOaJgOBAMTKZqj2/F2CK4qalpttlabx/+bdAAIBAVjxzBtejwfsf0booNl7fZ5eUCf77zJWZiY7QAxkA4AgdmDl8YHigL0CA/r4Sx7tLoR1UAkP5MHi2boNl1oy0mAAM3hnMh91u6AaXQT90CNTW1OrTvJXbpTMAmQDW0xakBh5EOSQ26EsXAIiXfU53jlT2Jx219nhgQSqshNisbE/XES/o43Uw8GOGOlEddyrXyjHp7ktsoJyoJCHR+RkIs6yBHQloPL4nqv2RtEFMJ5DtTW19vNKUnmj98dgcyQL4aD/GgmjKfdDcnFiVPlWAIvo8ZELw7yDVNoCxe82MsVqlgy98CIFwIyIRn1DFzdqJMGlGp3prSku7JX/diqC/ZxYAA+/Tvzcew6b2bZaW1H+WImxa3EFvT2aTzx6MWVdUJK2v5zwt7T4crHcJtZl0dWar250BqTWfPCovaS15qr7hucy5epx752TkDbEku4Sk7zObT8GzHN1pScf2xwCWQny8oR5vflQltG7aKdNLcMOFo+PK01BH4c9PbZVxd3xjYidQcKDWiXse2yxifufMGyzZ/+i4k+yAR1/fhYIcAy5YMLRPLsW/fhNaf3UPtMOHIvfnd0Gd31XTx/XSG3A+8SxMZy2E7Ts39sk5oydxv/kuHP96Arm/uhv6qZP7fP4v64T8PPOGd8GmnSegV08WryMAmQKDzT+K2x41XZ9lgv90PZYZ358eyAAA/endzNxHzQPHAwBAZ7BFn/ODj2CoKEewuRWGURVpdQgI1NbJ8eF2u4AAWQtPSUkTIES6/eo10A8fhpDdCfOMqWntTbqBZuzkpNszgFICR+V9ZmqZgY7X0i+tBR4eHA8ASBTUxwMAkgm7xVLNedpkQEY89gMDZwab6dbfx/ok3X2JR2VPlS4vwUhMTXqyAPhYAQC8JopMJgJYyIZgQB57P/YEAMTTAUgVQKGIH/cqOvtPfyaj9McCAMn8zfPwuqJbBXKNye7reH9rpG7bg6vhDKxFnuE8uINbYdXNTlkYkAF4qlluvVmL024Z2wEC9FECsXZ7G96+d3NSAILX3lN9PYNWCvYrqv37DzmlfvyU6YPwyaYGqe0nE4ACZqmY1xHA4j9uRsMeRyrDRfSvLxgSDG5Yr08Rv/4UNuvpouhLlkmQqv/S+/ulHjzPZsBPb5wct/0ex9/3XCU+39bchQXAAP/xN3Zh2ZpaUfO/+aLRmDP5i7Z33JcV6+vxvSvG9Wl9v2/tetj/9hCyrr0CpjNO6bxUfh/b//qggAK2796EYM0hOB56Atl3fE9KAPvKCDDoJ41PCACEGprgev4VWL/5DaiMKTAE+2phx/k88ToC8JJY9sIyl96IocZzSQYAOM5vlC/Z8jMAwJdsQ7/Kl5MOCOANBbG5pU7EcUZn52NYVuoK/UrP3Hjq/wecbdJHl0KC8Szi9XVQ8jUa+HbuFlFA47gxKWfkWQ7A47V5efIF3/7qm8i+8FyoLT0/fBJ4aH/xFaizbaJBoNLrhRGQqsUGmunSn3meeCwAJYCmGn0yPQAGYPxh0NTW1hZ36fEAgETBT6K6bmZkYwNHBlQMrJg15rVHB1jJAIB4mWZl8aR0EwSI124wlb2J3ZdUWvvFEwNMhZEQm/1nkM196Kl8IBYASKfkIF6JRqK9jNfhIBEzgSBGtBZCdFDeEwDA6+d5otvxcY+SgQBKUM7z8PqjtTCSlUTElgDw3qPP47U15DXx70Ox3jIAYu+7Jt9LMGiGoD3wEYzq4dCq84QGTiE40svVqsSfI35PCMse2IYD6xOzHJTzsc590lllmHFROXTG+NT5VP4mOMbnCuLdv2wFQYBklqi+3usPifI4FcWtFh0crgACwTCYleZrpJ232H3CBpg9qSi1BisRYP0bVfjshX3JliXvs90f2RF605H5g1oALf7FKNBfLDXNyYwBNsXZqLB+JObyBOEPhGAx6br1eyd74nePbpbWfhefNgxfOzW+GKSiBaDXqnHndZMwYnBHQE3Q5e/PVEq5BcGZE0bnSTs59pdnGcaNF45Clrm79sKRXA9ZAP5tuxDYvgPZd9zWGdz7Vq9FqL4BwUN1/ZL9V9ZMFoC2bFBCACDc1g7nMy/BesPVxy0AYA98Aq06N62So97uKfVO+HfhDe2O6ggwSIBOo7pCOmm4g5Ww6eYhV7/oiMQAM8F/b3cpc1x/eSADAPSXZzPzHhMPpAICsEPAO9U7RS3XpNGBYADb2rB1YKExC1XO1i69cwsPt7Wh0j/VbuvdThnPjgHUDmArnDqPUxR1g5GwKOjaA16MzymCSauTMfy30yIRCf41RYVwvPsezCdMEQCA2flUjWUAjveWwbrwFARbWqXWXz8sMdUxZHcg4vVCpdXAveZz0R7Q5OakxB7gmvqqh3y84FO5ZrIBqAvAYJT/Z8DF4Ik/DKIZ0CSr04+lWfeU/YwnAsi1MKClOj7XwgwxA1EGjVwPAy8GbQQzFMG5ZAAA54zHHFCum0Edr5lz84dr5nl5zQw2+aN0TYgFCuLtS7IyBq6brATOH21cA4PLeGAEAQ/unXJMKtfMuWMz2Kkex2PTaTcYz7/0KwN6/vC8yj7St3yPAAGD5uiAPJmyf09gjnL/KvcI71veNwpoxPMpvyt+T8a+iFd2wGtR7k/Oo5yH18X5CKbRHwpI1VsGAOdmjTgV3EmdtQc/gUk9WroFuEKbUGy4PimllnOwDp9tAVPNeJuz9ZhxSTlGnVQMlgekY9Qe4Hm2La/F7tUNKR2aqL5+zdYmURlnKzLa4pXVmDe1GKSfZ1v0yM8xQK/TdL6em0KdedN+J976/SaQBZDMyIo4585JKB5pSza0T95nXb7HF5LAn1n6PQcdOHf+kG6BeyonU2r012/vKHOiejuD96LcrmAR6/RfXnYAJQWmhLX61AL405NbBHihmN/3rhjfWWLB91Zv7sj2U3+BHQPOOWkwRg6xpQbIpHIxUWMIABCE961eB/3USTCeNEv0eXxrPpdyPO+n65B19WVo/cVv5bs255d3y3e798OP4XzqRUR8fli+do5k6Q2zT0QkHIZ2cCksF50Hx2NPw/vBSkkOZF15CcznniElggQXHI88CZXJBG35UJhOnQf95AnwLP0Azv88j4g/AOuNV8Mw50S0/vJ3CO47AJVeh5xf3IXQodouY0xnnhZX/4fsEHdwG4KRVujUeQhHfMjSThNBUL5HYUgG5kAYGlU2QhGH/O37wgdg0UxGBAFpK2nVzgZr5+VzSTNMau0ZSHMOX7gKFs0kGcvXzZqJUmIUfU6zZrwcb9SUS6tJzp2Mtp/mFsrnV4cWxmoEIwQII1BBC4t2EvL053XrCECAoNn/MnJ1Z3YTzkz13JngP1VPZcYdTQ9kAICj6e3MuY6KB5KBAAzi36vejQvLx+OQyw5nwIf9zjaMsOUhT2/G9vYG6YPL/rfsnbvX0SpBPn92tjWhzJINZ9CPYpNF+uOOzy3CxuZaLCwdgfcP7UGFLQ9WnR4HHG1yPAEEtsuJtWBjo6j7a7JtUptvmjhegvJkTy6RQADebTugNhrBkgAG9saJ46HOsiQtJ/BXHYRn7XqYZ86AdlAxVIdFCRNtDIMXBhbMLEZnvTmeAaPSqz5eRjLenAw+GUgyGOuNJeqBziCOgTID8+iAjudgQM/Ajv/Glhr0FJhHry86iIqXdef8ShCf6LpSPVfs8fEyzD3tC33EfeH1JmIWJNoHBsbK8byeaABEySjThwQZempFx6CU+8GANzrDzmvh2ngOHt+TBkI8AIDnZiAde78lAnPi7QUDda5f8UH0fc35yTKId68oc8XW2Ce7j6P9FQvYRP8dxTtnotKBeOdUABz6nfdobLcH5W+gty38OaAAACAASURBVGwTdgXwhvbLQzO1AKgqb9Oe1CMDQFmnxx7Ah//ekRITQDlGrVGheJQNo+eVgN0CLDl6YQZoDRqQWRDyh+Bq86O1xi2ZfnYesDd6U2qpp5yjp/p6BpXsTc6MMzPitU1u6U3P34cNSk17JXqf0mFD8LgjaUeY7J6Mft/nD0kWfuPOVgE1yGhgWUN9s0cC995cK1vyvfNJDbJMWthdAenXHivkxzWwxdv/PbIRdU0eXHlWBc4+aXDcpVPR/52V1UL3P2tuGRrZFi7bIMccTSMAQKOor+vF15H9w+8gsHM31Lk5CLe0wrt6rTAAojPxnvc/FKaAcd5s+LdsA8IRIByCd+VnsH3nBgn4Xc+9DM3gMhjnzkS4tQ32v/8L5ovPQ6ixGRGXC+ZzzkDY44XzkSdhnD+nCwMgsGsP3K+/A9ut30Soth7ut5bAest1IvqrWPSYRKUBdd5HpLWjP1wLFfTI0k5GKOKWQJysH4pEGjUjpIyE49jy0aadJYF0GG7o1EUIRzwSQGvV+SIcaRUQYZN8FmlV+QhFKBbo63yd4pHR57TpZqEtsAwW7VT4QgdEe4RBeV/YF9n+PSJayVojrcqGMAIwqEsxxPxfcTP8FBCs9twLNYwYYv5p2uUzmeC/L3YvM0d/eCADAPSHVzNzHnMPJAMBPq47AD1p3ToDDrrahQUwOa8EO9ubRMWW2Xy+xt65u+zNEsiroEK9xyn9buvdDgEB2BOXv7Ms4JwhY/DKgUqMtvGLLoIikwXrmg7h3CFj4pcEHG4T6Nu1C5qcHAQbGqEtKYZp8sSkIIDiYHYECLW0QltUKGCAadKEnoUBw2EEm5oRdjqlRSEt7PfDMnd2l5KARHT9njY2WX1y9LGcnz+xNdGJ5lcCs9gygXg0/p7WGJuB5oMJs6wMtBIZj2HQycCVFk/MTTk2WYabAXE8kCLRuRmQMyDlDy3dfUlGMU9nH7gW+oC+SBS49+SbeNfY0z2T7Fpjywl4L0RnvuOdj+sny4Hrj9cVIfqYntgAvF94rliwKfacCtiglEnEAwCij4mn8p9sj2L1JHr6mzgSNgDXSUEt9saGKiLZPD4c5+rPSunznm34tiypEfo79QGOtZH6P/fqEZh4RvwOBKSYv7h0PwpzjaI+f9KUYqGW99a2Lj2Elf/ZnRJAQcDj7B9Pgjmnf9TrCWiwfIEsh5ICI6wmPXZVtWPkUJvU5G/c1SLZ+kONbpwxuyytS2bA/9y7e3HRacNQkGOU/uxU7DcZtLj7+kndAAUyK555Z6+ALdQCYHlFl79DbxD/fHE7qupcAk7odWpcfFq5AAGKLkNaCzyCwQoAoJswDva/PQjD9CmIBIIwLTwZ/k1b4wIArmdfhnHBXGijGH6cJ1hTC/N5Z4Jlgfb7/w3LxeeLwCCNVH+C86GGRhhPPqnL61ICMHkCvJ+sgfuNdxGsqoZ+3Ghk33W7AADej1Yi67orKU4Td0w8AIAZ+jrvv6BXDzoMAGg7Mvyhg1Luo1ZZQE0Qq44tIj+CWTNOMv56dSnCET9YQ2/VzYA/VItgpF2U853BtYff9yEUaYNOXSzZfoIEPI7mCx/sck6LdiLsgU/lWYtMA43KhgLDRUewYx2HEqyo8fwZgTBZQSoR9MvTnymtKqvc/ysgBDtjxDMFAIhEgtJO06hJHXTKBP9HvHWZCfrRAxkAoB+dm5n62HogGQjQ36tr93vBn6FZ8dvMKOdnVp4lAZY5M2FfvARZC+ZDm5+XcocAthkkK8C1cjWMJ0wSFgA7BCQyKQfw+eD65FPYzj0rKQugP/3EgJgBCzPNsZliBpwMoBiIpcow6O1aGWRxLcwGK5lTBksMUJWMcG/njnccz8UfBpCxIAivm4E7r5lU7yPtFJBs3bxmZrXJKuB6ojPHPDfXQj9wLb3NHidbQ1+9z6BeuZZovyq0eQVI6avz8b7h/UsfRp+Pe8ig/0j0HaLXyL3huaL/TpS94b4k08/oq+vlPM7gOqEAkw3AB3mzdhwM6sSfN7Hnbq/z4MOHd6ZUn9+X646dq6/q61NZY1utG2/dswnOZl/S4Wz1x7r/8ml92xWBQT/r8T/f3gyDXoOqWqd0LLBl6aSLweTReRJgDy+1YuXGepAZMLjYgrHlOXG7GnC+3QfteHtlNfbVOKQG//JFwyXQ572pBOfRFP54iv3RWgAXndqhBaAo+vMcr39YBYNeLfOSWXDLpWNk3cfClBIAw4yp8G+ulMCdQn+6kRWgQKDv03UiAkgGAMUCbd+/Be7XFyPscMJ64zVQHdbd4Vj/+s2w3vwNuQznUy9ApdXC/LVzO383njwHvlWfyTHmC8+V72zHQ48LmMDyQWb9s669HIHtu+Bd8Qls37tZAADPu+/LvAQY4o35qooDsoSh0fc08g0XI0d3auftw+w+W1WWmX4U95Yi46HR9yy0qmyUSTeA1D7rMsH/sfgLzZwzHQ9kAIB0vJUZe1x64FgAAdQZ2G1vlrICnToFIaVwGI6ly2AYPw6uDz+WAN40/QSozebkPo9EEGq3y0OGe806WObPlbpDTSL1YaqCf7QSxlEj4d2xA8YJ44VBkLGMBzIeyHggFQ8woxYI14k+QLP/deTqFknWL1VjgFiztQ3rXtmPup32VA+TcSwNyMo3ij5AYYUVhiwtCoZZEfAE8dmL++Bzkt7bsx3N+nqyHT56eCd2rKhLtix5f8LppaL8z+vsC2NdPwN1ahls2tUiavmsp6egodmolcw7s+vDS7PiKvHHWwMD8zc+qpL6fdL7FRs3PAc/uHoCTIau33nrtzfjb89WwmbW4Sc3TsGggq4lYIoWACn+588fgpOnlwgAwS4BBCfuun4SqLFAMIHU/2NhShtAnput+MgC8CxZBtOi0xDYuk1aBNKMp50sdfj8MUw/AdZbrpcaft9nn0M3fChM5yyC44GHEQmGOlsGUkfA8ehT8C77COq8XFHxN8yc1gkkkF1gOncRNHm5Mi77x7cKSyDidMH6reukPaB+2hRYLj4Pbb/9s6yDpQj2Bx7pNsZ60zXHwn0D4pz13kcAaFBsvK5zPSxtYp1/ifGb3er/HcE1aPA+KcwFagQMNt2Z0nVkgv+U3JQZdIw9kAEAjvEGZE5/dDxwLECAdK8s4vfDuexDmOfMgmf9BhEMMp84Xb70kxlFAdtefAW2RQuhLSqS7L5p6pSEAALBAv/BapB9YKgYDn1FuWQgMpbxQMYDGQ+k4gFSgdsDH6LIcK2IdlHQS60ypV0j62r1Yf+6Zuxb0whXq18C+sJyJbDPgkavRl6ZBcyM871ohoqyznSD7KNVX8/17f+8GUvvqwRLIJKZrciE8346GdaC1Du0cE4G5BTeY2afFHmaxxcUcbypY/KldOG91YdQkm9Cu8sPm0WPKaPzOgP1VrsPvkBY3u/JGOzT/9QM+ON/tuDECQWYP7UEH6yrxeKVNdSsw+1fH4+pY7uyFwhC/OGJzdhVZcd584cIUyDa2p1+/PaRTVJyEG1kEbBDwPknD00mjZPMtZn3Mx4QMcJIJNBNt6TJ94oo/ufqzhCdA29oL9oCyzu7A7AcotR4m3zOJbNM8J/MQ5n3B4oHMgDAQNmJzDqOigcGOhBAhWHnBytgGD5MNAHYts84bmxqvmFv+TXroLHZ4K3cDl1pCbSlgxKWAwQbm0RAUDckvvBSaifNjDqePcAsErNHqRhVrdUFBdCNGw3jSTOhnzJJ1KYz9tX1AIW1SK216WZLTXAo4hRAoKfWgP3hrb2fNWLp/dsGRH199PWxA8LiP21B84EODY+ejJoEC745GmPmlyQb2uV9Bv9sV0gl/a172jByiBU+fxjb9rdh9NBsuD1BFOUbUd/ixfjhFIdMa3oZTD2Et1YcxIfr6nDblePlPMzik01Ai6b5J2rp9/H6evzrlZ2SyWetPwUGo63V4ccTb+zCxl2tUKuAMcOyRUeAiv4Zy3igvz3Qke1/CsFIS+epWBpAQKDEeGOnbkGidWQC//7eocz8fe2BDADQ1x7NzDfgPTDQQQCmc/z7q+DbsROB+gYYJ4yDxmqFYcyolH3rXrseodZWaAsLoC0ugm5Qeg+VKZ8oM/C49wD1Iygm5Xz8GbkW02nzkXXjNdJVQokWKFQVPFgjrae8yz+WelQqX2d//9vQn5C6aOVx76zMBXTxAGtj2RHAGzogQl9Fxm8cUa/s3rjX0eTFm7/dBHtDh0hnT8ayAdbXD5vavb6eTITaHe2w5BhQNMIqjAOao9ELS55B0uw1lW0oHZ8DjTZ5e0KyEj59bi82La5Otix5v3x6ARZ+Z6x0OUjHQqEI3lxxUKj4VPG3mnXIzzHiYJ0T5aVWUdofUmIRRf7eiOa99kEVlq2phcsTkEB/THk2ygrNuObckV20AZasrsGTb+3BZWcMx/knd6+TdrgDuPfxzdh/yCksgIsXlku7QeoMaPuo3CEdvx1vY1l2Q8YN29bZtHNh1HRlUfT2ejyh3dKaj8J+iYwgHynwGlVq3S8crgCq6l0YM5RCqcn/VqLP29DqRU6Wvsf2k7WNbhTlUXulF2hWD46i0CGZTYFIvZQ32bTzoFMXJHVtJvhP6qLMgAHogQwAMAA3JbOk/vfA8QACsK7fu7US2sJCBA4dgm5wGQwjR6TkHHYHUBn0nSUAwcNAQkoHZwZ95TwQXd9qOmuh1I8mMipTt//+72BrKbICsm66FuazT+/auYJMlqdfFAEsw6wZIlD1VRWfoh89S5bD8e//QDuiHDl33S7gyYC3FPaQGf9G33MSQJQYbz7qwX+61P9E9fWtNS542gMS3Af9YRGx89oD0Bm1CIfCMGbp4HH4sW9NE8YuKEkpSGdrwrfv3SzzJTOjVYdz75os7Q57a6zrZ6Zeo1Zhx4F2TBqVhxFlVuysakdxninl+v5E51fq+Ak4fPOi0Th5WldQ+aX39+P9z2pxxzcmoqKse9tbzqso/rMkQa9V47SZpbhgQYben2zPWV7T5H8JRYarqIKBUMQlNHW24qSivSe0C2qVXtrbGdUV8j7b+TGIDUXaYdZMRDDSLGr+rGdnSzv+HkEYOlUHGKZSaeEOViJLOx2u0CZYNJPR4n8DRs1IaZenVw+BO7RZ1PzVMHUeb9We2G35LPnYU23HiME20XIg+EMRxy17WjF3chHqmj0oyDXKexybZdTCbNIiGArLPUwQy+vrOC7HahAcmvd1mOKSKpW8zvvH6yelP4LCXJO0rYQK0nniaAJKmeA/2d2beX+geiADAAzUncmsq989MOBBAACk6UOrhfuTT6ErHYSw2wPL3Fkp+YbHKm0CzXNnkqcpbQZTtYObW/D27zd3GV4yOhun3zquIyM2gI0Z6/bf/w2+dRtEEZntlqKN/ZVbf/FbRJxO5P76Z51tlhJdkhIgx5trALsh5aWlAwBw0lBTM9p+fS+CBw6K4GTOT74vIlSdlkLwmPLivgQDByQAEArBv2M3XE+9AMvXL4Z+0viunk5xD0MRO3zhQzBrUixV6sP9TIf631N9fd3OdugMGuSWmdFc5YLeokPdzjZUnFiIvWsakZVvQG6ZBQc3tWDEzMKkAIDPFcS7f9macqcDiv5NWhS/HWEq7mJQ/vKy/RJUsV2hogOQyrHKmGAoIsCB3ekX5kCsUF80zf+0EwfhuvNHdZYTsLb/789W4sqzKjrLAmLPTYbCqk0N+M+buyXomzmxEN++dGy/BGv3P78NBCx+fO1EUJgwHVP0CtgR4RffOgG5tu7fdQxc//TkVlQ3uPCTGyZjSLElnVOkPdYd2or2wAoMMn5bjm31vwOVSidt+pihZqs6Gtv48e9Rq2Ir4nb4w/UwaIZABR0i8EOnKoIntEPE7sLwwx3cLseH4RZQIEe3UI7h+dj+jy3+rLrZaPG/LnNYtTNgD34Gg7pM9D54fL7hQvk92hQAgEwRlp7UNbkxtCRLAviaBrdk7ilAyZaRFJ9sbffDbNJIC0jeg8MGZcn+MZjnPe1yBwQ0GDHEhqElFrCchP8nKLB9XxsqhtikbKTV7hddiqNlmeD/aHk6c57+8EAGAOgPr2bmPG480BsQQNrDuYLQk1LZxxS0eI7z7zsgL0dCQfD/htEjEaiqFrX/ZBaoPiRZWv/+Awg5nMIg0Ef1I052fNWGZuxb24STbxot6tof/GuHPCTPuiL1XrjJztFf71PfoP0v/0S4pRU5//Vj0VNQzPvhSjiffkkC1+j+zD2txbNsBSJudzcwoTfrdzz8JLRDy2A644t2RMnmcT3/KnSjKqCfOhnB6ho4HnpCWlCpE3V7SDZh1PvRAECqIIfn/Y9gv+9fQDgM/cRxyP7pDzvKBjJ2XHhA2XPqOOT86ifQTzj6AfyROCod6n+y+np+nvNzbsikXNRsa0P+0Cw07Xdg1ElF2LasDtnFFOVTobnKiXGnDgK7CCS0CLB5SQ1WPbk7pcsbNDYHZ/5gAgyWYyfCSvG9vzy9FXVNHWUUWWYdfnj1BIwa2rX+fvXmRjz40vYuav6bd7fi6cV7cNXZIzBpZHfBWgb+PO6F9/ZJdpe1/ywDKC/Nwp3XTZJsb18YA0S2Cbz54jEw6jV4+NWdOPXEQRgxOD4boadzMjD954vbcfNFo+MCADyWQe4jr+3EVWdVJBzTF9cl3/0Ioc77sLSiY026L3wQ4UjHXlGgzhvaI/8nG8AXrhYgIBxxwh9ugEE9WI6nqaBCINIEo5rlA2phDmhVVgEDOJ9NNw/O4FqooIdGZUMEPhg0Q+EIrJFxWnUuQhGPMAvUMMjxefqzYdR0fR5gCcD6Hc2i30AgpbHNKyAJA3Rm8NnWcVhpltwXk0bkwmjQYN22JiyYNgjL19WK/kPlnlbMmFAAi1GHZWsOSRmLyxPErImFUvJCdgG7TWzf347p4/IFOJgwIlc0JnpT6tKbvcoAAL3xWuaYgeKBDAAwUHYis45j5oF0QICANwSvMyCtq1hHqjelV6/Z24tkzbVr9RqYp58Ax9LlAgIYRo2ESpf84SnU3g7P5xugttlEwdkwbgzUpp7VnpV1kgVAhe7513foD2xZUoPWQ+7O33t7PUfjOLIAXK+8idDBGuinnwDTwpPltGG7A94PViKwYxcsl16YNPuvrJUBE3srx7IJjsa18BwU7NOWDRIAoK+tNwCAwqIIHaoF5b9zf35HVxZAXy8yM1+fekDZcwJIqbBg+vTkRzhZutT/oVPycMZt45Nm7o9wWXJ4034n3vr9JngdgaTTUZPgnDsngSDA0TYG5uzgxyzqo6/tBAP5isFWaRHIQGt8RQ5+dM3ELmyCaDX/c+YNluB9w44W3HzxaKnJppGW/fTivTjv5CEoyjVKAPiH/2yRwO3MOWVQFP8p+scAe97U1FlpPfmInQyefmcvbrxwtASGj7y2Cwuml/QKAEgluE9lzNHe06/q+QgoEUTgPUDWQGFuel00euO3TPDfG69ljhlIHsgAAANpNzJrOaYeSAYEOJt9aDnoRHaJWaidI+d0KCCnK9p0JBfJNoEM4BnQGyeMh7a4MKVgPtTSKkGa84OPYJ51IrS5uSnVZEcDAH53EMv+uR3DTyzE5nerEfSFUDGzELXb27Ho+xOwbfkhbHy7GuFgGGNPGdTJEvj8tQPYuvQQeDxtxKxCtNV6EPR/cfypt4wFx+1aWS8tsM64fTwql9XK72QbbHizSrJuJ15SjvVvHJR9mHP1CIw/tVTq/uIZAQD3G4uhGzsa7tfehu0H35EMtX9zJVRmE9yvvg3LxedLJt710htwvfIWEArBdMYpyPrG10XhPrBtJxz/fgKhljYY586EprREAIDA9p1wPPQ4AvuqRDTPcvlF0n+ZrRupkO/fuAVhpwua3ByYFp0K+4OPQzuoCLYffVfmtN/3b9i+/22YFsyF68XX5fy0nF/cCe2wIXA++jS8H34MdWEBcu7+AQK798gxNMPM6WAdvkqnRc4v74babOq2fuOCk9D2m3slINeNHA7nE89CP2kCbLd/C+qc7G7u6g0AQF+1//1f8C5fIfPRL2QPZOz48MDxDAC42/1487cb0VrTtW1cPM9TzO+cOyZJfX9/m98TwrIHtuHA+uaUTjX57MHy+XY0mGTKgtg1oHJfG15auh9nzC6VQH/ZZ7U4d/4QCfYJAPz5qa0ynPX8zMZGm6Lmz5Z/FPNji77okgMFJJg1qRCLZpdJi0Ky5pSsLH8n4PDBurpuLACFuk9dgCWf1EhQ97VTh0kHAlLJLz51mKyzzenH42/sEvChIMeA684biSfe2iN14KSXk72wtrIZ44ZngyKGDAwvPb0cZ8wuw74aBx58aQdqmzzIzzbghgtHCXOB7ITn3t2HjzfUC/OBwAi1DqwWPZ5/bx+WfXZIABMCGTxfBOhkACQaQwG8tz8+iHdW1UibRhoz2axf31PtAH101tzBIo5I0CJRyUFKN9NXeBDLUw7WuyT7n5fd/+WJmeD/K3yzfYkuPQMAfIk2M3MpR+6BnkCA9noP6na0w2TTQaPTiOo06fBqrVrqR60Fhn4HA6jY7t2+g5xAqA2GtDoDeLdtl2NonsrtME+fCh01AXroC6UAAFo+GC47hBMvHY6Ji8rgcwakHGDe9aMkYN+1qgGeNj8mnlkm/a5XPrEbJWOy5aGPmbBJZ5VJP+xD29pw0rUj4Wn3dzn+i4fTCDYvroFaq5LzkEZbOj4Xw07Iw+Z3atDe4MHcq0egcZ8Dm9+twanfGpPQ5woAYDr7DDgfeQqGmdOgnzwB3lWfwTj3RNgfeFQAgGDVQYRb22E+/0xE/AE4/vU4dOPGQDOoGL41nyPrqstkee5X34LKYoZx/hyQjp911aUCJDiffRn6MSOhrSiH/W8PwvrtG6EpKkC4rR2k+hNM0OTldIjADR0M09mnd2bz1fl5cL+1RAJnlTaGAsy2jq8tBrQaCa7Zrs8wd6ZQtTm385mXYL3havg+XRt3/bqRFR1z33i1rL/9D/fBfOE50E+Z0DcAACDAggJeGKafgOy7bhfxSYIfwapq+FavhX/zVmT/6Fa59miLeLwCzHiWfYRQfaO8pc7PhW7EcJjPOaML04H7QkCE/iALg2UHLOkgWELAxnjSLEATxcaJRBCsPiR75l21Rko3qFXAFoaWi86FfsoXnQv4NxVuboW/cgc8S5aBfrPedA08Sz+E64VXZW3qvFyYzzoN5q+dJ9fH9ZCR4X7jHSkx4fuWSy+Qko7Y1ogRtwehunr4Pvsc3o9WwXrLDV/sQSSCcLsdwX0H4F2xGoG9+5H7q7sROlSH9r89iFBtvfiF96LlkvNhXDAvbutFjnO//Z7cC4ovVWYzdGNGIOvqy6Ab1V08VAEANAX5yP3NzwTc6jSuK4U95Hj6wvfZuo69OXBQOkQo57Z8rauvZXyUPzzvfwjbd2/q+Nv5x8PiI+4tjxdg7ZLzxbfdLALsX9+Mlf/ZDWeTt8cP/kFjs3HWDyf2TNs/8q8O+Uze8l4NVj21J6V2hHmDLTj7jkmiL3A0jBn/rXvb8Ow7e6X2+q7rJ8WtXaeeAAPxtZVNmDulCDdfNKaL2nq0mj9ZAFcsqujyFVJV5xL6/U1fGy312vGMdO0/PLEFuTY97r5+sgTiij300g5MGJGD2ZOL8MqyA2ho8eCbF40RijdFBL/39fF4dfkBTB2TJ/X9G3e2YM3WJpwyYxAWrzyIWy4ZK4AE5xk9zCZihZ9sapC68ZsuGo0n3twtnQoGF1mEpv76B1X47uXj8OLSfVIyQMCDGeWnFu/B964Yh8+3Nwt1nUCEPxDCQy/vkDE8n1ICkGhMWZEZn2xqxA0XjBJRvLc+rsatl49DY6sXj72+C7d9fZyUDyxfWyvriS25OBr3ReYc6XkgE/yn56/M6IHrgQwAMHD3JrOyY+SBnkAAUk/ZFspt9wNhIKfULA+gVHpuq3VDZ9KgeKRNguL+skgohLDLDQ3rrZmGSdF4nHPpcoQDAdgWLUSgukaCf/3w8oQzxJYAKAMZwK995QDmXFkhAfiKx3ahfHo+hkzKkyE8rmpDC7KLTQgHI50AAH3HrFfs8dQX2PROtQhu2es9mHPVCAEAPn12L0bOLZKaXM7ZXuuR12OPj3cBCgBgPv9sBHbvhfvlNyUbrykukoDKfv+/BQBwv7MUxtkzOgNOBka+tRtkTDTlXikB0E8Yh9Zf/J+UEtAYoGR//xZoy4d2BuVUvI8O0vk7A0Yag3mFzq8bP1aCTjIG5D0yEoaUiXq+b9VnEjhm3XC1HMM2fcaTT5KShei5HY8+FXf9ptNPgfejlci67kqZ2/7AI13GRfusVwyAw2UJBCZoCgDgfOoFWb9i8SjmwQPVaL/nL9BNGCvrIzODgTj94HziOZhOXwDzBWfLFOHWNrTf+3cJ4K3fvQmawnxhajBYdj72jASuDCI7Wxb6/HA+9jS8Kz4RYMU4b7bM4/14Nez/fAzUhsi65rIO8Gf/wS57yXGWKy6Sc/Ea1BazBMIM0uUaZ02H7ZYbYH/oMemCoDYaEWptF4BB9u/8s2C94apOMMLz3vJO5obiDwb4LOOIFqpU3tMOLpUWjKKtoEK3+Xl+ginRHRXIRmn9xe+QdeUlMF9wlnwm+Lduh+MfDwtYQn/l/L+fyr1Mo35E689/K8BFPDOeOl/2g+BGT3soc3Ef/3gfWA5iufxCGE+eCwSCAkZ43noXkWBIAnnrzdd1sG7efFeArGjLvvM2UJPDv2U7NLnZCHu9AsjQ+LdFfxHoiWcEG7ctr8Wal/Z3Moxixw2elItFt0+Azti/5VpNB5xY/MfNcLf64641+kWyEtiOsHxa93aESQ/uxYB1lU14/r39koVmAG/Qa+Jm95WplQCdWXDW6cfW0Stq/sxwnz9/CM6c2yECx0D71eVVuOrsxGKAHEeWwAMvbBP2QGzQG03dZ2Bf0+CS4Fuh+F911gjc91wlKDxI4xoWTCsRdfkVG+px44Ude/wBKgAAIABJREFU5WrR8zDb/sryAzjnpMF4e2VHEM6MO9fxj+e3CTNgxfq6zvKBaHo/ywpmTijsFJfjmlivThFEBQBINGb6uAKs2dooAAYBAIIQLFEgME5WATPWFEMkEHHK9EE9YfG92PXMIX3tgUzw39cezcx3LD2QAQCOpfcz5x6wHkhWDsBsDxkBzFQfqmyTGk6KRjGrw37SHntAQABTtg5Unx4IRgFB746dMI4ehbDPC+/Wbcg6dQG0+R1BezyjCCAz9yffMLoL1d7d5sdHj+zEgpvHwGTVCQPgUGUrZl85Qh60t7xbA2uRUcAQMgVqKlsxdEo+Tr5xtDAoYo+vfP8QKNRVPqMAmxdXw5yjx8QzyrDyyd0YNbcIRSNs4Fra6jyYfFYHgMCHfgIFiR7sBQB47S3JekOtgf2v/xTBPOs3r5Vg0/63h2C57ELJVPs3bZVAW20ywv3Gu9CUFEnHhcCWSgleGFS5XngNalsWDHNmwvX0C7BcdVlHMHrYGKgSVLDd9i3JTvN3x6NPw/bt6yWj2QUAYICsVnfRE/B/vhH+yp3Q5OdKAMlgT4LQ3JwOBsDDT0oZArPYcq6/PQTb92+RoDne+jXFhdJ+jtfL+Y4WAKAEp1w719wNAAiFZC3+rTuQ93//3a0lnm/teoTqGjp9Q4aB+5U3JUsdK9gomfMPVyHr+g6QQ4LqP90P36frkHXN5ZKV73yqjkSk3ML55PMdgSXnG1wqxzHgbPmv30jGXVNSjKyrLxWmB49lhpvgC/eP2X2WUHBuCXb5vsuN9j//A74164UhkvvrnwqLINp4TW2/+YO8pAAAne9HIpL95l6ROcL9JmtERPli548j2MeSFufjzyLn53d0EbpkqUnr/7sHZFrYvn2DME+iTQF96IPc//3vuKUhCfeQnSCaW+SaQjWHkH3HbXK/Rl8TGRS8Lmb0+Tdove7rncCI4g+V0SjAhGH+bJjPPbOD3UDmC4GCR56SY8kCoD96MmqzfP7qAQERCdJGG+vsGWxTs6W/jNT/pfdVSpeAVGzM/BIRVj1a1H/W5Ws1arg8Afz2kU2g6F+87L6ydnYEYJD9+TYGpiW44cLRXYJT0uVZJrBjf3uXy2Xm/ZpzRmBBL4NZlgcww37ytGLJ7lMkjgDAJQvLBQB48u09uP6CUcJimDY2H1PH5neWFjDIf3dVNb51yVih70fPowAApO5T3I9AAI+taXQLm+DyM4bL6+cvGIoTRucJPZ/ChmQbbNjRjC172gRYYCs7ji/JN2HauHzc/9w2XLywHPsPORKOIRti3bZm6apApoHSMYAlCE+8sUvaNc6cWCC161/8/YThrd8JXXYpNCYbgvZ6hP1u6Aso3nd0LdBeC60lDyptD0yVCOBq88GSe3TYLK4WH9g6k0Da0bJM8H+0PJ05z9HyQAYAOFqezpznuPRAUiDg8FUxIPU4AhKYUmhPo1eDD57MCpmz9aBi9bBpBbBk6zsDadaxsr/00XoI5IM1WQDdqOYJdia6DeD4haWdwn+k9L95zyY0H3AKA+KCn02BIUuHDW9UYf0bVdDqNZhxSbmoZRMM2f5BHaZeMFT8QYt3fFOVE0vv2yYsAgIFrKMdMjlPamn5RT/pzMFY8+I+OZ4lBNQeeP1/NwjDIJ64V3R2VclMM2NM01WUd7YIlOD0l3dLu0AGmgxALFddCvOZp0k9P7Pr3mUfQT9zutDMmYlmVlk7ZDDs9z0kWVTW2TNAaf/j/ULlZkBFKjzbEJKGrpzfs/QDyX4yS+t+vSO7arvlejifflEYHYYTJkmNfnB/Fdp+/3cYZ08X8UL7n/8hKu0U23P8+0lkXXMpPMtXyrlk7h/fKgFT9PpZktD6q3uEpWA6ayFs37lRgm6yCuIJvvWWAcBSCGb8aWRXRGfilSAvFgBQ9iZ4sBq5//PfIFDRk3HdzBBznwh+9GQMhtt+/XvJ4McDDJgZb/vV7ySoFw2G0+bLdGRUtP7X/8h+WS46D1kMVqNKY0INTWj9+f8KMMEMefZtN3cpOQjs3N3RVtLj7R7gM1O+7wBaf/5/CDuccd/nNXreeV/Ah9zf/BSaoq4+iT4+++7vCxCUzMha4DlJy1fugehjUgEAEu0hP0sIOlBkk0BFzn//WECuaCPVn7oYBKdigZHO+02tlk4WUsIRZWRptP3uL/Cv3xzX34muvb3Ogw8f3tmt/R4/Q0779tgOhlICzZBk/kz4fpqq/6T8n3v3ZOQM6uqvXp8/zQNZW//U4r2wmLS4+/pJ0nItnrEN29+erZSgN9449mlf+ukhae1Hmz2pUCj0R6Lqz9KDTzc3Sos4CviRaUC7+LRhmD+tBL95aAPycwySRWdgzUA9x6qX4HxwsUXKCmhFeUZpI8d5yGCgsc5+0qhcCf4feHE76pu90oKOXQNI1SfY8ejru+DxBXH1OSMkW08Bw/+6aQqWrK7B0s9qodOoRINg4cxS/O2ZSmzb1yblC/HGnDNviPS5f27JPlx02jDJ9scaOyOw9d2iOV3b6HGco/I9QKVG1qh5sG99F8biMdAXjoC/eT/0eUMQCQXgbzkIfW4ZQh4HNCYrgs5maEzZ0Jhz4G8+AK2tGIiEZZyxeJT8y/dVWj1CXqf0F9DZimVs5+vuNqh0xg7AIbcMQVeLvBe0d+yzLrdrKRdf47PPjg/rMGZBiSQEyOjz2P3SLphaQQFfGAazFnzmyR5khKvFD689IM8PBP7JosweZAJ1lggCGS1aKa2kThC7LbXXuWEtNCHgCSLgDUNnVMt8rja/JGH6G3jIBP9pfshkhh8XHsgAAMfFNmUWeaw8kCoAEL0+ZqDqd9slE8Vst6PBK/WnWXkGbFlaI0BAziCTPIcycG7c64A5Vw9rvrHvH06PleMOn5cPAssf2t4pikWwg4J/ioDiMV5e5vSHPdArACAqc81pogNq/p5IZE7YF39+AN6Vn0pAr9SoR9PaozdG0RlgpphAC8sG1Nb4QYsylgyO3F/eBU1pB+1dseC+qk7Kf3S7w2gAIF4bxOiANF4wzZp9BtuhpuYEAMAX5+3GAIgqpejUUTB2zaQlW1/sjSx19vWNoiMQ3Lu/1wBAoj1MBi4o61EYBHJ/RLEQlH3g64k6ECigSCKfJPrjpeDcnk8aseLxXV3KAvjZM+vyCtEp6UvQlZ/1b9+7OWEJQuw6CWCyjKkvjRn591YfwrI1tZIpJ8WcWWoq8c+eVARtVLvaZDX8yroorPanJ7eIKCBZAF87bZiI7pE5wDZ7GUvuAfqQZQKrNnYEz0wOLJpdKgADjZoM1EmIB5p4Dm5EoP0QdDllCLlbobOVQJtTCl/ddmnox8DeNGQKfI17EHK3idAig3weRw6MWmuQ8zFzz3HuqvUwFFbI+/qCcgEXfHU7oDbZYCweLa9rs0sQCfoRbK+DLm8wVBqdBP4cozXnQmsrglrfXdehdkc7CL5ZcvUYNCYbNZVtwuLLKjDiwLomFFZYwax9Vr5RgvqWajfKJuSgemsrgp4QsktMUGlU8gxE0KDloAumbD2aDjgweEKuaP4QCGAbzrKJHb8TAOA5eN7i0dkCPPS1ZQL/vvZoZr6B5IEMADCQdiOzlgHpgd6AALwQ9pbmF6O71YeCcqsg4ZZ8g3xR2Ru8ImhHEIBZbGaojjalrb+dTQDk0+f2CvW2dFyOACKk+rNM4mgocqdyfTk5OfLg1N7elcqayrFfpjG9AQBY9972P3+UevNYSj1905PKPAPAtv/9g9SOK8Y5jLOmw7hwgXQuUDLwpJq3//YvUnOvGLPNpJyziwKFHVniQMZG+x/+3iEk14OxPENo/Fdf1klbTxZgRzNK4gEA0cfHC/CjgYf+AACoU+Bb+anoHgR27hGNAE3ZIIQbm8THFDVUNBU6A7z1m4Ql0lMJQKI9jL6eeP6IPQd/jwZW+hMAUM7tavVj9dN7sHt1R/ClGD+PFnxzjICzR2pkM7Huv2FPhx5IMmOp2Jk/mACDJUbwM9mBPbxPVft/vrgDY8uzMXZ4tgjWsW96Q0uHOOKY8myhnkdnoBUlf7720xsnozg/fplatOK/TqMWxfw5kzu632QsuQdeXLpfGAIUDOT3zIr19QgEwzh9Vqm0Wmxq8yZgYETg2vup0P8DLdUSgKv1Zgn0+bmo1uoRdDTCXD4TAUcdwj431DqChiqE/R4pLyMAoM0eBM/+NTLO33YQKpVG3tdYcuT/voZd0FjyoZaMvwdqo0XmCjoaOjL94RBCrlaozTmIBH0wlU2ExtxVlJN/Z8zgFw7PQuXyWrC8pXpLK3JLzcgqNGL7B7UYPr1ABIBth591WCpDoECjVaNul13AACYLnC0+lIy2oaXKJRgHNYMY6EOtkr8ZAgCjZhfjwKZmEc8M+cOyCZyrr7sxZYL/5Pd3ZsTx7YEMAHB8719m9UfRA+kCAQz42aaKFLVQIAJDlhZU0yfqzS/HSDgCe6MPheVZIiBYNiFXauOthcaEGSoG0VTgJzreF0YRLT7EEnVPZEdSb7fz43p8+vxeEcYi0DHtomFS08/MRLSZTCbo9Xp5SAqFQnC5XGldnsVigc/nQzDY0WowFbPZbOB5/X4/WlvjC6KlMk9/jiHN01OzGabSCZLJCXnsQDgIjSWxbkNv1hMNAKTazi+a9i7HsNtAlBJ/sjZzZAIwWPWv2wip+685JKJxNHY7yL7tWyIcJxYKIVhVI10ZWGuvqM3zLSrcZ//0B1BbLJ2lHcIA+M1/SU19KnbcAgCRiHQrYGkJfUUBQpakkCERDVrEYzWkUgKQEgAQU/oR7e9EwNLRAAC4jkRsgOiSplTuj3hjFIBz0+IOmnoyYwkU26WytKmvbG+NQ9Tkv3PpWAwq/KKkgDX8L7+/X1Tn6QOCAGyNR0o8LZoFwFZ+ly/qXlvOMax3X762DsFgGPOnFouYXQ9NY/rqsr4087BDAcUIycrIMutwyowSfO2UYXj23b2obXTjtivHd+7Jl+Wimfjg8wwDdD47UL8n1nasqMOImYV9HrT3lQ8zwX9feTIzz0D2QAYAGMi7k1nbgPNAuiBAvAsgMNDe4JV2eQz4qREQDISkLm7o5Dypk6PAIF8vGmHtMgWZA3s/a8SkM8sEQAj4w/C7gsguMsHR7BWwgYi58rqtyAgKZLGejoh6wB2Ezx2UMay9I2rOujqNXoNQsKNOj7V7kTBknNful1aH1Cpg7R3XlpXP9UY6zlts6pOyBQbiRqMRbW1tyM3NlWCeQIBWq5UAneCAWq2GRqOBx+OBTqeTMQz8GfRzbDgc7hzPY3oyq9UqcyhARHNz/L7dWVlZMm+AwWqgo49zfxhFniKRsIgtMbOjNmRBpdFKzWYk4JWaTKn7ZIEkANfuj2GpmN2R+dGboDZY4GvcC43RKuJR5qHT5PWQzyWZIcniGDqyO3w9FkCIDtR6yuh2XnsoJCJt1B6IVZlXxiQDAGL9SECA4n2OBx8T5f3cn98hwWxcC4WkbZ/jgUdE6V4C3HMXdYrpqUzGDjG+0SNT2q6+BADiCe71FwOAmgUsPYg4ncj5xV3QTxrfeb39CQBElwAk0gDgQqJr/aP382gBAIoz2LJ1+YPbUbfTLlok59w5SYRbj8SoT0LhP3aAScX6WviP9PK/PrMVE0fk4uyTutdl86OCATzV72mso6eavmKKFkBOlg4/uXGKiNTRWNvPAPWj9fUYlG/C8DKrZK4Lc434yQ2TuorVpXLhmTFfLQ9QILnBg0goInX9sWB/OBhGc5VL6v/7uzNHbxyfCf5747XMMcejBzIAwPG4a5k1H1MP9AUIoFwAAzp+GfKLkN0ERs8vxr61TVLDyTrV8ulRGcwIcGBDs4AGBeVZoilA0RyCAkbrF/Vw2YPMCHpD8nrp2GzU7mwHX+N4zs2gneABg/mSMTahr5aNzxWlfmanPO0BNOy1C0tBZ9RKHV7+YIuAEqzhUxgBMv+47D5hIygAADPx2dnZEuzzh8E3/1UCfPqLgTjBAiUY9nq9AgTwQYPjCBAQHEhkHMvjSftngE8goLGxow99rJnNZhAscDqdabMSUr1JI+EgAm218NXvhLFkDDw1W2AeNg3+pv1Su+mp3iQBe6C5CrqcUoQDXoT9LqnFDDobOx6wNHqYy0+UWtGQp72zTtN7aKvQNjmn1pKLkNcBlVqDrDGndlleugAAs/AURKSxjZvhxKndLjehgFwSxyjCgvEC6dhDvas+Q/s9f5WOAQQBPMtWSLcHGvUCqCCfiiUHAL4QpUtWAhAv256qCKBuVAVyfnl3N42DROtTrp9aB7EdFZIBAEpLvp5KAFIRARSBPwo0jukOtih7SZZGzi/ulI4QNOV+o+gmBS6l40GM9VYDINF+E3Dd+NZBhIIRTL9o2BHpAPAzcPGftogQaip2pMJ/4XAEKzc2wGzQYPr4ju8EtuqjEB171VMxP55RG4DCeLsP2oUhQLE6m6Wj9KHd6e/sCHDaiYPwjfNGoqHVKyJsL72/XwT9xg/PkXH/98hG1DV5cOVZFXHBhlR8EDumff2rcO76CNlTzu/2edSb+TLHZDxwJB7IBP5H4r3MscejBzIAwPG4a5k1DwgP9CUQwAtiBj7kJyDgQHu9F2Xjc6QcQLG2Q27wQZDCN3s/a5K6OXYdYN0cX1Pq4az5BnhdHfV0rI3zu4NSijD8xAJUvl/bIbhzuL6uZHQ2GvY5oNGokVVggDFLi0Pb2qXezlZolIfl9no3ikdlo2G3XWr4+CBNcEKZvy8UeBloMyhn5l7J+vN3BvcM0GnM/iuAAIN//l8J+skQ4O/Kj8MRvyaXczKg5/EKgMB5Gxq+qBPm+QwGg4AJ/D+PaWlpSau8IJ0bNORqgWvPJ1AbzNDlDYWvfpcoPzt3fADzsBnwNu6GLnsQ/I37oMspkVpNBvJkC4R9LhhKxsC9fy2MpeM7WAPNVSLWFHa3CSvANHSqzGkoKBeVaI6LreNMGQCIRCR4a//zA0LXz/7hdzqC/zi8YCXAjO0CwGDW8dDjsH7nxu5ifmwReP+/heZPcTjNoGI4HnwUlsu+Bk1pSVe3Hm7r53r+FVAZ3zBjqnQ9aPv1vaIXQE2BnJ/9CAyquxj33u2ROnmlZCE6wE4W4Cd7vye6PdcRTwNACXYTBeOJAAAF8CDlP7rrAbsR0C8U4eM+xVuTZ/FS2P/5qLS87CyXOMwwUfYz0R7yOsi8aPvlb0VjwDBzGrJ/+N0vSjb4edbULHvBzgmxIFH0/RbPH5y/rwGAHv8mI8DeNY2i20KB0p4yk6T+f/TwTpDGnKrNvGw4pp4/NG22FD/v11Y24bUPqjBjQgHOnTcEbLVHe+Ojg2CN+fevHC8t6RKZoubP1ng/vnZiF7CAKvvPvLNXAGeLUSvq+Wx9x7r1aHt+yT68ueIgivJMfcoCaPv8ZQE1yWY6Xq31s2dFVO94vobj1fd9te5M8N9XnszMczx5IAMAHE+7lVnrgPNAX4MA/XGBBAlIHGdJwVfVGOQzkCfQ4Ha7JZtP8IA6AErpAVkD+fkdD9LM+JMpQCCAIMRA1Qjoi/2UPvdPvwD3K2/JdGyNZ735ui+COYItDicC23fB8+4y+D7fCP34MbDdelM3lf3O9bBN3DMvwfXcK9JaMeenP4R+6mQBCiSY/dU90vrNePJcaAryJBAnrdz18htyDutN18J0+oIOYb97/y61/KZzF0nLQJVOJwG85/0PpQUhxe2yrrioM5gPHqhG+z1/kQCVYoEsDeBcDPjZBtP70So5B8EB7dAO6rRQ0n/9e2nraJw/B7bbb+noSX/YROWfwW5DEwwzpyP7R98Fywy6vH+4CwDXI3oICigSicg52//0DxkuzIazFna+z2Cd7/k+WyfXmfv/ftoN7OgCULDm/ts3yPUGdu/taD/ocgsLgu0Lg7v3SWtJ42knw/vRSmmlJy0aDx+jrLnzWI8XWVddCuNp8+FbsRra4cOgnzKBBfQJ9zB6jvbf/UVAAGb5s666BNqKclmX84nnBJAhMCDzKUbdgnfeF/CBRl/yPogFkaJBEbIEWGrSX0bV8bfu3SRaJfycPPHScow6qbh7n/EIsOW9Gqx6ao+wqFIxlnGd/eNJIvKaqpGG/8mmBrz+YRWa2zvqx2Nb8ZHe//KyA0hUw6+ciyyAex7bDIoF3vb18Thxwhessvpmj7AA2px+mYclAtEdA5Q5DtQ6ZQ62y4vWEkj1ehKNIwuAyvPHc/B8NK+hxmVHvtEMo6ariGSb34tQOCzv9cbIFmK3EOqIaMuHJp2Cn7HQasDOLPFMeZ+fuWqrtctnafTngH9TpQC0nVovSc8cfwC/1wnW90bMNxP899LpmcOOew9kAIDjfgszFzAQPDBQgQBm60ndzyuzpJ19Ggh+7as1KACAwipQRAbJBuDDA7UHyDxgSYDdbpcyAo5lOYJC/+f7fMggc4BggcIg6Ks1Hqt5lCxvT+dnIM1MsWHqZJhOPxmaQSVxs/6cw/Hwk5J5jmfM9mqHDoHjsacR3LMPodZ2sJsAjer8BAUYQDPzT2NwTHCCQoHUBSBIQJMuANMmw3zx+dBVDOu2FgIHEugvWd5FMFCdz04DMzrPEV2bH7tew+wZsFx+Edr+5w8CDHR7f/oJyL7rdgEW4s3DIJ/dDOz3/TuuL7JuuAqBTZXwrdvQ7f1Y1kSwugatP/9tl3UIE+Fb18G9eCmcT70oflQZDDDOm42say4DtFoBB1h+oFiXbDsD8WUfwfnkCzIvwQfrN78h2XzRd+hhDwXMOWzcI/drb8tcbD1IBXIGBsZT58F8zqIuQElP91o0SyHi96P9j/fDt3pt53l6KlU40r+dlf/ZjS1LarpMwxZmc66skDIsaRsYAfavb8b796de90+dldNvHYeKmYVpLZE96SnCR7r+gy/tAIP42EBfAQBKC82i5M9+8ons6Xf24p2V1d0AABI+nnhrN4YWW0SpPpHAH/UGXly6D6fPLkNR7hfAV/fzReDctQKOre9KqZJ56HSEvHb4G/fCOvEsuPasQtjrhHXsqbBOOBMMnqlw763ehEBbDUzDZiBn+iXSeq5l9X9EjV5ryUfeSTfAvvEN+Bp2x52H49s3vgZv3XZoTDnIP+lG+Jr2dFkHdVREO2XEXBlH9pR13Onw1GxCoLVGSqVyZ10DCq+2rXsB3prN7KUH24RFcOz4QJTyzcOmw7FtKdQGK3JnXSUt+Rzb3hc36POHoWDBt0WsNdrCkQiavC7YAz5k641QQ4Vcgwl77M0oMXeUxDgC/D4BNGo1NjbX4pRBw3HQ1Y5Co0XA+waPE0OycuDwe2HS6tDi80DHErlIBAVGC3yhDvFb/m4PeJFrMMOZYM5cvakbUMDOKboRw6GymOD7fJN8bpFNRl0adVYWIvy+c7nlc5laLf4NW4S9pRlShojdId8NBPsIJKjzcjrez8qCprQYLBEicKrJz5PP6VBjk3w+cLzvkzXg5yy7sijG72qWBLLUj/8nUK/oAPE7l7/zPZYGKt/HZP4RrCe4z9f4/U0GX0+WCfzT+kjKDP4SeiADAHwJNzVzScfGAwMVBDg23oB8ITPDHh00E6FP9sV8tNbLhwxm+RnYM+jnw4YCBjDAJzjAMcz+cxyvg6UFLDdQgAQ+aCQSB+T1cywBhC8LWHC09iZznowHjqYH2Ev8w4d3onZ7W7fTEggYOiUPLQedqN/tSDnzz4lGzC7Eqd8a251JkOLFMSh8/I1dWLamFiUFJvzsxinIsXYE+pt2teDPT21FOAxcfXYFFs0pSzgrwYIlqw91YxGkuIyUh/mb9sG5+2Pkzrhcjmle9Riso0+RwN8waBwsw2fK+54DnyN/wbfh2PIOIpEQsiefJ+VK7RteRf7Jt0h5E42t51pWPQ7j4MnCEmhZ+Wi3eXLnXIe2tc/BNvFs6HLKYN/yNvS5g+E5tLXbOry12zgrbFMugGvXCrgPrEP+/JtFO6Vt7fMCNPA1ttDLGrMA/uYDsG9+G9lTLkDb+leQM+0SaK1FaFn1KLS2EtEvaP743zANnSbCq4ns1f2VKDVbEUZEgvfZRUNQ7bKj1efB0KwcBMIhVLY2YEr+ILiDfnlPo1LBotXDGwqiwGiGLxRCq8+NodYc7HO0CmBQZrHB7vciz2BGg9eJeo8T+QazgAJmra7LnGQJjLDlY11jDU4rrRAgQTGCeP7NlQhWVUM3egR0IyoQdjiklIpCqgzWQ/UNAhKEGhqhttkQ8XmhzssTtg8ZYezQImPb2jvfD7e0QZVlQbi5BbrJE+Bb+VkHKKDRQF1YgBDPN35MFwBAEehVhHz5HUqhXwUM4P8VXSD+S0CAP/w/jc8XHMPv3USWCf5T/pPODPwSeyADAHyJNzdzacfGAxkgoMPveXl58qXNoJ8BMMEAIvQMmgeSMZgnCMAHB66R6+M62Y1AaUmYk5MjZQN8qFCYARzDBw+CBAprIPq6+CCjlBf0ZweBgeTLzFoyHjhePcDPqLod7fj4id1gScCRmt6slW4DxSO7t0FT5ibVf/GqalTubUtIra+qc+H3j22Cwx3EzReNxrypHeyYaBG/XKu+i5J/7NrJAGho8eB7V4yPS/E/0mtVjnftXS2BtGJqoxV5s6+Fa/dKCeCpV+Kr2wF75RLkz7sJjq1LOksAgs4mtKx6DHlzr0ck4JNA3t+8X5gEOdMv6wAAVj3ebZ6cqRehfdObyJtzbaf4aaJ1eCmGerjkgOvguLy51yHsd6N19ZPInnYx2j9/WRgCYioV9Pnl4DkIBOTOvgZqvVmYC7TsqV/rsqZ4fmRW/qX9WwUAYPNbBunM7LuCAejVGhSbs+T17W2NmJI3CDVuu7AEDBotyq25+LypRpgCroAfzT43BluycdDZAVTxfTIFyizZaCbLwO8TcKHJ6wY1H6Ln5Lk0KrUADHOLh0F7OGDmPKTsq7MsCOyvkrWo8nMR3LlHgndm61lyRU0PAgP+yu0yFmoNws3kytV3AAAgAElEQVTNorVCYMD76VoYZk0/nP23QKU3INzeDg3LBFQqRJiVr2+UcqCwy41wbT1CLLmaMxNkZilGsJ3PDYr2j6Lrw9dkrcGgfF8roAC/o/k9zNdoLNnj922iTkCZ4L+v/toz8xzvHsgAAMf7DmbWPyA98GUGATyh3YggALNmXI++Zz09H6opoHe8GIN5sgD40MHMA4N8PmgQGFCCfIUZwOviwwrHNTU1CRDA9/gA0ptaxOPFR5l1ZjzwZfYAy6a2La/Fmpf2i4Bqb23iojLMuWpE3G4DdldAWvSt3FAPjy8EjUaF278+HlPHdtc5YKb3uSV78fbH1dKSj1oAZmNHsPPhujrpM8/P2WGDsvCDqyd0E/Bj4H/fc9tw/QWjUFHWta1s9LWt2dqEB1/a3jmP1Zy6ZoEyj/dQJVx7ViJnxuXQmBRadwTNHz8C8/CZMJVN6gIA2Le8I91J2JUkGgCwb3oThuIxQqtv+/wl6XBiqZgVd56c6ZcKM4BjrOOoraFG/HUAFB1Uzscgn+Kr+SddL8KqLZ88gZxpF0sJAzussDyANHgJOh0NaF3znIATbLUaDQA0r3xEsv+mISf09lbJHNcLD/C7lln/VL9rM4F/L5ycOeRL7YEMAPCl3t7MxR1rDxwtICAUscMRXAOLZrIE5+7QNhjV5QhFPAhFHNCpC+ELH4BZMxH+cDUC4Ubo1YNh0oyEI7gaRs0okufgDlbCqKmAVpWHQKQeOlUJXKFNMGmGIxh2ylwalRUalRkRBOELV8OmnQu1qntdKL+gWVPPh1Oi9AoizwCbvzOAZo29UrvHL3NmzJXaPx5H1J//MvPOQJtjSc9ngM6xSn0g52MArozl/5kRUGr1eRzHMjhPFZDgMcxCKAAA18+HDTIbeH6WBhQWFsp6qSGgtAwkUMBzExzguuNREfk+WQWck+MzlvFAxgMDywMBbwifv3oAm96pBpX/07Fkbf8IALg9QVhMWtz7xGbsP+TEjPEFuPXycQIGxFptkwe/e2Qj2pyBLiyAYCiCx17fhRXr6+WzLy/bIK36po/rEPpbt61Jav8vXliOSSO/yLLGu5b7n9+GTzc3SkcAdhaIB0Yk90EE9i3vSgcTREIwFI1CJByCr2EXVFo98ufeIFM0r3oUGrYxdXdoaxAwMBSNROOyv0uAbSgcAefulTAPnQqV1ghP1Tqh3vtbqrrNYyioEHCBwT3bo/KcebOvgXPXx13WwVaqLEWgcbzn4AZEgn4YS8Yid/bVaFr+D4R8TuTPuxH2zYtlzSwFILDgPrgBYa9DOhYUnPJdYS6whSHXHXI2wbnzQ2SNXgDb5POSuygzok88oLT+7Ynqr5woE/z3icszk3zJPJABAL5kG5q5nIHpgf4GAryhvQIAaFQWBMJNMGgGQw2zAAF6dTF84RrYtLPgDG6SwN2inQBHYJ04i8F8GAFoVVbk6BbCFdoMNYxwhTYiSzsTgXAdgpE2hCNemDQjEIw4EAg3QK0yQKcqRhge5OsviOt4BroMpJUfBuAMqBm8NzY2yjFFRUUSCDOIJmuAgXpzc3PHA21enqD8zLDzGAIKDLgJBijIPwNpzstzMDDnsUomnwAAA3PW7h9J6QHn5gMHjaAAywEUYIAPIGQKEMxQ2AAcq+gJ8F/6QWk9yICfx/JaCFwcybqO5G7nNXENvB6lfpLz0Yf0G6+R+8L94LXR/9F1lsr7LJVQ6JnR6+H1KqAJr5f7rNA0Y9etlFrwX+4nz8njeY5EAAnXTpBJGct9aK3dJ0EEH9YVyxp1slB1v2oW8rTDUbkEIXeb0K2ZGaX9dcsqbG2thwoqnDt0DC4Y1pXJ0+h14Z4NH4poGW1h2QhcUfGF6N/x4sdatwOv7N8Ko0aHG8dM7/Wye9IHSDRpOm3/Vm9ulMy7QafBnddNwojB3bP00VoAo4bacMc3JsFk6KBEs1Xg+2tq8fL7++HyfMFY0GrVmDmhAJeeXo6CnJ6E+zquYuPOFhEcHF6ahVuvGNfJMui14zIHZjxwjD2QCfyP8QZkTj+gPZABAAb09mQW92X0QH+AAfXex1i5B43KJgwAZukt2olo8b8lVH1PaCf06lIZ4w/XQK8eBBW0CEbsUKt0kul3BtfCppuHYKQFwXAbvOF90KkKEEEY/7+98wCu67rP/Pd6wUOvBAh2EhS7erG6LMd2rNiOndiO17GddRR7HCdOnE12dmd2J7szO7sbp3nsJHKJEzfJideK5ThS3CRRsihSosTeO4ne3wNeLzvfgQ70AAIUcElQvOR3ZjAE3rvn3HN/573L+//Ov3g9fhRK44j5bzDeA9liD0oomHECnjrT740aDUUakDQKLyQA0AikGMBGQ57u9zTurDeATdZnz2d3/Wm42iz+HJ/noSFrExHyeCs0OE3Kx/Fp0HP3n4YnjVWelwau9U7g3ClcsNHbgF4C1hC2u/4UCtiPBu5MSRF5Dl6DFQveiO183+c8yJZzsHkZeA0UA/i6zcLM+XPdOBcKFTahId+3+Q3Yj9fL6+f7FFv4HrnT4Oc1WrGGQgLFEY5lDXsbUsE1ITtbjtEmf+IceI7praGhwQgufG/qMSUMb38U6e79aLjnUwjUTpT6u5Ya3amtEMIdzvq7H55y+T/vOo5/OrHXxCA/fN0t2FA7EVduG+OWv3TgRdzetAQ3Nc6eXG56H465NFaD25snSokxydmf7dmKFZV1+MTamy/bEjCh2t8e3G6yo18KAYOfzVM7B/H8PxxFcjR7weuI1gbx0H/ejJrWuZVkYwjA57+xF0fPxHHvjS34+LvXzJiN35bio5H/W+9ejXtubJkyD3oD9A+lcKZ3HHVVIePKHwxMiD5qInAtEZDhfy2ttq7VKQEJAE7JqZ8IXCSBhRACuPs/kvs5Kv03IZHfgcbQB8+bZW/664j5bzYCwUI27ubT8KVRaCsCWPd9Grg0CikI0ADk69YDgHPiLr5t1gvACgM2uR4NSO7820aDnOdk47E00stbeVZ/p0n5OBfrocCx+bsNL+D4vF4a1DSwaeTSGKZoYHf7OWdr4NrrpJFMg5nCBvtybjMJADwXjWf2dzp/npOGOcfhXGk4zySG0FBn4zVQAKBQQC+M2YQTKyhYAYB9bQgI52vDLuxrHNeKPDyW62YrJpAZ/6YYwWsuH9OuJ+dvXUA5p76+vilrzRjd5NlX0Xj/Z+CPvV73fCE/71fa2KViHgPP/h28vuB5AsDzPaewe6gHZ8ZGTNKvz268Ey2R2JRLeOTgDtzVsgzrapvmdGk9qTH82e6teO+ydbizZdmc+izkQUya9vm9z2FtTeMl82BgWMCLj50wOQJKxZnDAhatrcbb/2ADmARwru3VQ4P4wmMHEAn5Z83UT8P/f399DygENNaG8cAtrXhpfz9+7cHlWLeiZq6n0nHzIJDoT6OiLjRjHocLDTM+nMXYQBoMBQlXBuD1e9B1YASNK6oQjEx4btjGPBMMMeFxc2qlkintWaIo6vPB374YyOVQKhTA8qG2MeGer6HOHFMYHIKX3lLBmc/BEn/T+7/RXMaHMxjpSqKuPYZI1Rzn/kaDXuT7MvwvEqC6X1MEJABcU8uti73SCCyECDCWfwW54iAqAzeaWP7yRjf+0dwzCPmWIepbu6A4aERyp5hGPg1ImxzPZtG33gD8l8YvjXbrIk6j0YoA1gvAZuGnUUij1Bre3AGmmMA+NAqtFwCNTBrSnAf72B13GphOmnWDv1CSPxqtnIPNa8Dr4rysazuNbl4H58/5cU48nq+RA+fL8Xkcr8sa+tYN31ZVmGlHfC7XRCOb5+Z4FEg4tws1XgeNe86fAsBsbSYBwAoNFDWsB8BsAgB388mOx/F4m0CS87ViTvk1832ys5miJQDMvDKDW79s3pjuAUABgNnG19c248sHd6CjphEPr70ZAe/rxsl8BQCGDvzl3ufx4VVbzLhvdhvPZ/Hne55HR03DJRMAzDWVgJ6jo3juH47OWC2AZQN/5b9sRmXjG7vdTxqBuSL+4lv7TDWA+29ehI8+tPo8L4DDp0fx6FMn0NmXRCZbQFNdGJ98/1qsap+9ysCbvQauOX8JSCVyJuljsMKPYr6IaE0QqdGcMcxp7DIMIxD0IpeZeC/Rn0JlY8Qc6w9OeFpwjFIR8Pk96D4yikVrqhGq8COTKuDkS/1YfmODCdngMV6fB92HR9G2vsbkXeBr9C6pag6jkC2CIkJVU3jGEpKZF3aY8nmlbBbZvQcRvv2miY9moYjiaBy++jqU0mkUh0dQjI/Dv7TNZPQv9A1MvJfPoxRPwBMOIXvgMEKb1xuhAD6/Kffna2xgbInJ0u9rbjpPOMhnizi+vQ+rb28y8z66rc+UymQCTX/QB99rPDyeiesc7koawSwznkfj8hh8AR/y2QK8Pi8y4zmEKwJIj+cQCPnmLoRM+3DJ+HfNt00TvUIISAC4QhZC07i2CSyEEHAtEqVYQKNwIRPr0SilYT6XMAIaxjTabdgDjVs2Gv00dmkQ05At3yG3oQzc+aYwwMZzcpyLzRfA89Iw5/wvZNCXf3bs7jzFAv7QEJ8uHJQLAJw3hQwKMTZZojXepwsAvCbrmVHukcBzWkGI61nuBWCrLVDIYV+2NxIAWE88eepljJ/cjljHvUjs/TeTgCxQ1YK623/T1AwfO/hTFPOZySRi3hB3xEvIjfYgcfBnJiM5cwuMHdmKUjEHX7QWzEBOF/tSIY/UuV1IHPgJostvRfL4CygWcq95INSbMmiJQz8H4/I9Hq8JS6i+/r0msdnAs3+L3NBZcx0sm0avhezAKQy/9ChodQTq2k0oA4p5k+gs3bXPJFbj3Gtu/gCCdRPu9pxr6uxuUxKNcf+hxhUmyRnLls0mADC2/+muE/jnk3tx76IV+LUVG41HANt0AYD1yJ84fRAUD/h7XShijr+xoc289o2jr0655bx/+QZsrGsxcfisZ/7RNRN10rlv/kzXCTx17ghGWEvc48GSWDU+tHKzKWuWyGXw43NHcSw+iF9eshbfObbLlDUrPx/HYZjCz7qO46mzR0wf1j1/aMl1uL9tpbmGBRMAXrtKGkE7Hz+FPU+enyRw2Y0NuO/hjnl5AZTnAvjcRzaAsf62JdN5fOX7h/HQ3UvwxNYziI/l8JkPrQPL/8218Xtj82vwPlTugcMxrGDH3/nehe419ntsk7nOV5Dk99uKpNPnYa+H3lYUi+eTuHWuLGY67sSOfiPajPamEAj60LKmGqdeHUD94gr4Qz7jCXD8xT7Qw2PwzLh5v/9EglF1qGwII1wVQD5TRN+JOJpXVqH/1ITQHK0KGqN2qHMcLauqkM+VzDFNKypBjxI2Cg3FQhGx+rAxjFPxnBEZaFDzPNObFQBowGd27oa/dRGKiQRKmSy8tdXGgM+8vAuBFUvhiUSQP3HKCADFwSEEb7oepVQauWMn4G9tmfhC8nvJcLTROILrOpA7esKU7vPW1QDZHALXrTlvDomBNM7uHkK0NmQSVzYsi+HMniGsuLnRCGTR6iByqYIx+ts21ILeFL6AF6nRLCLVQQycTqC6OYLkcBbe116nWLDilsZ5LaMM/3nh0sEiMElAAoA+DCJwBRGQEHBxi2Hd8N9oZ/vizjK/3jZMwCYvpHHM12iAlydAtKPyQZwPvuVlBm3NYz4MzyXr8WwztA/uNLbLwywudEXWSLdVFzh3NptPgXOjYcHrso3iCK+XRgSNDSuWlAsANOz5w/d4XRRtbD4EKwBwDPLgOWwIQnl+BfJjeyMBgDvhLPvFsl6V69+Oyo57kRvpMmXFSqUCqre8G9H2LUYIGNnxKKIrbkf15odMnXBb15wCQPXmX0GwYRlyI90Y3v5tUz+84Z5PmnJizAru8frM+MwyHt/9Q1Rf/24jHqTOvILaWz9sMp2/3jeF+rt/G/5YIwaf+7Ix2hvu+/Rk+TSWMhs78owpPVbMjGHg2UcQbl1v5lAq5DC6619MVvTG+z5tMqUPvfgNeLx+UzPd4wsgefJFxPc9iWDd0gsKAHz+/+qhl/DKQBd+fcVG3Ne6wjCdLgBs6z2DsXwWb21bhd5kwsTY0wj/o013oToYBuPuv3b4ZfzHjptM2MBscfj/fHIfXuo7i9/quMl4HnSOj5p+yXwOv91xM75zfDfOjY+iMhAyCQoZhsBcAn9z4EVjq3xu051GUOD4h0b78Z6l64yxT0+Gc+Nx8z5rpS+0AGA/64Onx/DzRw6d5w1Ag+j+T16H2rb55wJgNv+PvmsVlrXGwAoAj/37CcSiAXz2N9ZjOJ5BdSyI8GtJAOdzN+J3lN8nfufoAWQrs9jwKXpg8XtohcrpY9NTh99FGu02FMsmc53PPHhseQWV2fra+8BsIsF8zznr8SXgyAu9xiClAEBDlIb36VcG0bgshmQ8h+bVVUYAWHlrEzr3D6O6JWKGY6jHcGcSLaurcPLlAbPjX7e4An0nE8a4jjWEkE7kjKHbuq4GvUfj5pj6JTHE+1Kmf2YsZwzlqubIxHjnxo0YkU0V0Lbu/PCO9NYX4F+2ZGK3v7EexcQ4SskUSqkUfItb4WtqQOqnzyLYsQqlbA6Fnl742lqNUV8cG0expxfeulr4mhpRZD6biihKybQREXwUBbj7PzBkxuG4wU3rp6Cj+MW5e7we5DMFxHvTRgCg4b/mzmbDje+RI70aFnVUG3EklykYgYOfNwoCdW0VSCdzRiShl0XTqiqEY3MPJ5Dxf8m+ARroGiQgAeAaXHRd8pVN4EoQAXLdPfA3NcJDt8BZWn5gEPmeXvibG+Gjm31w9t2ouYx3MatiM8JPjy2/mDEXoi8ffPgQzh19G6JAA5vGfrnxa0MmbAJEegLYuHcay+zDB/H5hjNYTjwXH9zn4sUwnYOtHsB/7e7c9BAAvmfzGJTv7M8WAjD9HOUP/jY8gNfKeXMMW9VhrgIAxx87/DQSh5+ZkhdgaNs/Ip/oN6W9uFNOg37gmb9BqHHVZOUA1gDv//kXUbXxnahYcdvkVLMDJzH43FfNcSwVRrEgvudHaLj3U6ZcGBuNeibjY/3z8koEE32/Mik00NgfevGbqLnhfYguoztvCaO7foBwy3UItXQgvv/fTQmz8pwGmZ7DGNrxHdTd9hEU0nEk9j2J+ns+BX/F62E/bxQCYLP7cwed1QH47++tvwNtFVXnCQDT1+i7J/ZgZ38n/njz3WgIV5wnAPD46XH4Q0wKuHsrtjQsmuKWz93+L+x7AXcvWg56Dnxx/zbwWGvscyx6BfDnT7bcg8bwREWO8kYvBCYh/PS624ywcLkEALPOuSJe/eEZvPrEmSklA2nM3fbBFVh7b4sxet6oMRP/Xz96APl8ccqhVRUBfPbD6y/a3Z9eALwHMNyoPJSJr/E7awWA2Xb/y7+XFysAzMW4n8sxb8T0Wnmfhn2hsxu+hnoUBgcRWLPqqr10Gf5X7dLqwi4jAQkAlxG2TiUC8yVw2cSAYhHFVGrCiC+VUEiMwVsRRb6vH76aanhZYi+dhpel64aGzTGeQACpXXsQ2bwRnmgEpUwGHr8fnnAYuTPnEGhbhPEXXkRo9WoTa+irqgSFAF91lelbHE+acSg0XKvN7q7bbPY0lm1OABoMfGDnTp1NDMiHbu7Q8YHdlr/jwzwN4tl27crZ8iHf5gDgODbEgMfYeH9b0o/iAMedyePAHksRgp4EM+UA4Py4y8f5MdyBRoUTAcCGLfBc/OG4NmRiPgKAMdD3PTnFiGaywEz/sQsLAK9l1K/a8I4pAgAz7Q88/SVUbX4I0SU3TAgA08bP9B3D4PNfQ9X6tyHWcd/kUtgs/dH2640wwIR9FARK+Rwa7vkd5McGMX7seVTf8KtmV5/zpIfBlObxGGO/9raPIHX6lSnXYY+bqwDA4zvH4/jC/hfMzvvvb7gD3zm2e0oSQIoDW7tP4dXBLgykx5HK541QUL4jX+4BYASAaXH4h0f6TXWBdy1Zi7ctXj15Obb04M1Ni40wQHHh8MjAFAGABv6/nDowKQAwDIFeCS8PdKI7Gcd4LofKQHDy/cspANgL4e7u1q8fmeINwJ3QNW9pxh3/YeWcQgL2Hx/GN3903Oz80/C/eX0D3nPfUvP7xTbeT/h9opBG7xtbPYP3BH63KNrxvkAB0lZP4X2A311+j+kFZASPQsGEAXEMHsv7AV9jX96reD/gPY2Nf9tqJta7iWOyn/UisvcPm6uF9xz+lAsAsx1TnmvG8uFcbNUY3sN4zTbJ6oJ7E1zsIjntz/+3e/pMMj9/2yKz23+1NRn+V9uK6nreTAISAN5M+jq3CMyRwIILAay5vm0HAi1NJknQ+AvbjbFPD4Dg8iUmZjB75hzCG9aZxEPpA4cQXn8dMoePmisIX7cWhXjcuA4GFrciffAIvBURlHJ5hFavwtgzW43hH+pYg9TOVxFatRLgLtS+A4g9cC+8kfMTZtmEddNrzJcn/ZsjPlccxuu05fX4YMwHZFtykA/RfNC1cbN8oLVGv618MFeXfuuuPxtHmzjxQlUCaAhwHO4i2rKH5WUACZy7ibaCA4/hsU4EAI5lS/6RCa/bChcXKwDM5gHgi9ag/s5PmM+NNdanCwDctafBX3/XJ4zbvhEAdv/QuPUH6yey4FsPgGBdO+ru+Kgpw2nGpFfB019C5dr7EVtzj3mN4w3v+DZqbvoA8vE+hJpWItiw3Lw3uvuHSJ56CY33/67JGzC9Ge+GQ0+bcATrfcC8BwPP/O0b5gAoH2vfcO9kUkC+ft+iFcad3xrTLdEYfmnxarPj/69nDk0x0qeHALD/dCPcegAsrazB71x362S+AVYQ+PzurXh7+xoTYvDo8d04Ojo4qwBQG4zg7w5uN+O/b/kGNIVj2DPUPUUgeDMEAF4z47pffvwU9j7VOaVSAGOb7//UWvj8b15pPisA0Ljm/YSGPY1l3mv5/aSBTmOdx9mynLzX2KotfN+WNOV3ma9bzxzeDygKUCjgD7/zvKfxPDZHAA18ioG8N9ixrPDAcTg2j6ewQOGT5+D8ZjuGoifnwOvhcezL1zgPW3LVhivYMZ14PbniP5CreJIy/K/ixdWlvWkEJAC8aeh1YhGYP4GFFAJy57qQPXUKFXfchtEf/AghuhAWi0CxgGImi+y5TkQ2b0LmwEF4K2MILl+GzMHD5iICy5Yge+IUojdeb8QBT8APL2NNMxkE29sxvm278Qigd4CJU2Q5PZ/XHBu77254K8536eW4fGCk8ccHOpv0zdaRX6idHFvD3rqZ04jlg6zTWNf5r/JED1vtwMbT80GXD7d8uKaxbWPi5xJLWz4HOy6v04Ya0KCmyMCHZJ6HP2TO8/EhnP/SQOBDtk3CZ+OI+Zot22eT9dkwARvqYNeKD+hcvwsl9rLxyOWlHGdKXmgFBl4bxQ8bQkH3+eHtjyLdvd8kz2PCPWNEszTgmVfKjOiSiatnYr+G+xgCUDEZAsAEgNyJp8FuBYBAVbNx0fdXNSHTfwKJfU+hcv3bTNJAY+we+4Ux1Ove8jGTGNC20d1PYPzo86i87q2Irb1/In5/9xPIjXSi4e6HMZFsEJNeAIXxYYSaV5sEg1YwyA2fw8DWRxCoXvTaHKZm2Wc+A5b8o/Ffe8uHzLWMHXnWhA1QzCAH5j+w7cmzR9CdTODjHTdOGuH2Pcbo/6zzGIJeHz553a1GALA79Pe1rsQ72tcYL4AfnD5ojMTyHABfOfQSPrhyE25tap9g8lopvvaKmslzcfynu47jne0dRkzIFYsmCeHZsVHjeRALhPDX+36B0Wwaf7TxLlQEJnaS6QHw+KkD+E+b7zY7/czwTw+Ej6+5EacSw8ZroC81/noOgBnO7fS7OO9+JeDcvmE8/cghEwNNL4B7PrEGHXe1zHuoS9nBCgC8d/C+xu+QTeppd/0pAPA7byuy8PxWLKTRzu+uvRfzHmLvizafCb/zdmeffWmI22odti9ft7v7/J19bB4PW/WF8+B9yH6vZzqG43EOVgDg/Hgv44/1NuC9hx5T9h52KXlqrIUjIKN/4dhqZBEwz5glyaH6JIiA6wgspBBwpcGggWsfHGlY2l2ei0mGd6FrtOewAsCbzYMPz7acoN2No7HOHTIrVpDFXEIAyq+FD8V82OaDvo1P5n8HfOAmbz5E83U+SNuSi+xPQ4HigE3aZ3f1p8c4cxxbupH9aCCUGxV8nw/n5QkbyzOVs489hgYFDQabBNEKCfZ6OG8yGO4+aWLuadTbFlt9t9lxZxJA0zweVG95D5Int5tEgGw2+z7zADAHAF+nMc3cAMwLwDHpil9Mx83x0eW3oXrzu+Dxh8zf0130KQBMZt4vFU3lAFYBYDI/byCMcNsGVG95L7zBiURithkvgJe/i/o7Pja5+2/fY8I/JiTMx3tRKhWNcFCx/FZUrnubMe55fSM7v4dCchi+SA3qbv8IEvt/bF631+ePNZhY//3DvWZYJssrj7Pna7liAV8+9BIOjfTjU68JAEy+9/2T+/DTzuMIeL349RWbTKK+n3cdR1UgZNzumYWfsfsnE8NoiVTi/taVxrDPFPJTzhXxBaZk7w/7/Li+vhUfWLkJJZSMYc+x2ezYjPln/P/3Tu6DBx58rOMGZAsF/POJvSYx4ANtK1EfiuLbx3Yh5PMbceHfzh4+79xMHng5G0u5Pff1I0YAeOBTa002+TezWQGAgpktx8p7CUMByqtrWA8A67pv58x7cbkHAI+zYQRWAKBAaXMJ2AShtqIHv6cc04Y+2XKnvBfxXsF7mC2jyvsbv+dsvEfMdIzd3ef9ic16JPE8ViC0HgS2FOl0/jwfGdiEiPZ9vm6rnpT3me348mMoVvC+zWvi/ZHjTB9/+jxGsmkUikXUh2dPGsnv5ot9Z3FL42LzOXfSGOrDc/B7dyU2Gf5X4qpoTlcjAQkAV+Oq6pquKQJXuxjAh04+QNlYUxtTSoOTu0s2O719wLLurNZwvlBsKgnmFm4AAB53SURBVMe1Wfltpn1+ePgQy2ZjSXlOPlzyIZSv8Wd63CsfVnluawhzvtb1/VJ+IG0SQT4s89ptxYD5luK6lHO6mseaLQTgar5mXdvVR6BcXOO9gjvujP3nvY33M1sikMYzDVfeV2hE82/eJ2no2/J9PJ73SN7r7FgUAGycPe+9vBeyrxUM+DeNYR5jy6jyNStccn52PIqvNhyKKzHbMQxh4Jysh8L0VSv3AiiveMB7t73f2/nYnAU2H4v1PLB5CXgc/w/g+7y32xwsHIdztUImubEvj+H1W48Izo08ee0zVamhxwuratDIj+cyprKGFx5E/AF0JeOm9Oa6miYTesNKHb2pMbREK5HK50zyTopl9KZZFK00VTPiuTRqQ1GM5TJMtWP+5usrKutQGQyb8/SlxrAkVmPGGMwkTd/LLZLZNZPhf/Xdc3RFVzYBCQBX9vpodiIwZwJXqxBgd534YMUHJ+tObnew7c4OH2D5QGiNcJshn4Y5H8j4MDZTbCr7lGfbL3dB5Xsclw9/3DWzNeu5i8XxbNyrfdDjXDhPjjF9d9suJDOGH/1FL3b961lTcopljza8rQ2b3rEYgfD8dgitAEAu0zN37/txJ37xzWN45x9vRPvG1zPDz/kDpQMNAQkAV98HYSj7Iwxmf4CawANoDH3g6rvAa+iKKGLwfmtbufDK3XqbJLUcCf9PsN5O5ckKaczb6ibsa5MV2lAJ/m0rsHA8igAUFmxyRP5N8YRjchzrLWV/t8kX6d0wvTGHRqqQM6EwrdFKFFEylTA217Vg73Cv8aphOzM2Ys4b8fmNsU6xgIY7d/ZDPh+WxGqxc+Cc8Yhhrg565nDsVdX1JnTmyMgAtjS0Yt9QLxrCUcSzGWSLBeMVwPOyz+VsMvwvJ22dSwReJyABQJ8GEbgKCVxNYoANAeDDlI1HpwE+U+15uoHz4cu6jnNprQHPB7eZYlPZh+PSeKchbV1h7d/TBYCZ4l55Hp6XRj/f5wMfH/Km78rT+H/2a0dMfeSb378MFbUhFPJFHHluogY160Rfyrb9uyfMmBQAtn37uKlJvvbeRfM6RTaZN0ICy5lFqoM49Ey3qXt9+4dXzmsctx5sywAyWV/ldQ+49TKuiXmfTv4pAp4GtEY+Pev1juaeQSL/EtoifwgP5ie4lQ96Nvl/EPYtQWPoQxfNtjf998iX4miLfPaix7qWBrA7/LZSSrkozJ12+//F9Psw7/H8sbkMyIzGPXf4rWeX9WDg/zvW6KfhTUGBx/J3/n9hc6mUCwI8hl4QPM5WLrHeDRyX850efbtnqAeJbBpdqTFjiDNdKHf5N9ctws7BLmyobUJjOIanu0+gPhRBVSCMldX1+EXPKbRGq4yXgN/jxcrqOuwf6sNtTe0YSCfh83pMOA93/gulEjrHR7G5fpF5jR4EzNPBhJnLKmvRXlHtOLRgvp87Gf7zJabjReDSEpAAcGl5ajQRuOIIuFkMsEkAbQ4AGuN8QKOhzX/58EUxgO/bZrPil2ebpgspH7xmik3lQ5wtr8dddCsA2HFtSSu6zFoPgOlxr+zHXSWOzwdGW8Zq+ofh5MsD2P+TTjz4e+sRqlj4GEx6AVQvilyUB0A+U8C2R0/gpvcuNQLA1dCYVM9f3WLi+i/UmNmfcfe2TYntL+tI99nj8SETH8+M9ExON1ujqy+z7b+leem8UPYkE+hMxnFjQ5vpR5fgwXTyguea1wnKDqZQlU7kUFE3EVs9vQ2dGzciVs2i2eOV53LuzHgexXwRkaog+k4k4At6UdsaNWMvVOvPPIpssfeije3O1F8h6G2+JALApZrTbMx6Bpntv4S2pijSmQLO9IyhqY4u90B1bO7f6bFkDoVi6YJ9isUSdh0eQseyalREpn6/+obTqIkFEQxcmkoI1lvLVoqh8Mt7L+/DtjqA9QRbqM/TQo/LBJy7BrrwYFnZzEt5zpFsCifiw8aLoCeVMPk4FrLJ8F9IuhpbBOZOQALA3FnpSBFwNQG3CQHTywDSiKdRz6oA1tWSIoBNUGfjQLkLxN0X7sLwNZsgjw+F1pi3sak2uZTd1aGwQAOex9n+NoP1heJeKUBwfJ5ruit++YeGO/J087/h3TMbf9lUAS8+etyECHj9XmN0r3+wDfls8bzXaxdX4MnP78XymxpQKgI1rVHc9L6lOLVzEC98+ziCER/q2yuw+s5mjA9mjOfBfQ+vRTY1saN/zyc6cHb3EM7sHjTz2fzL7RgfzuDZrx5B18ERNK+qwn0Pdxjj/9TOAXMZW961BHuePGvCFW79wArMNF8mZaO3wUzjz27YlZAfH0IpmzJZ9nPDnfBXNpoyevwJNixDMZ8x73sj1SiMDSBYvxT5BOdVgjdchXy8x/Qp5rMmWV+wfgni+/7dJMrLJ4fBLP4spRdqXAlPIAxviK6uHsDDWGYvmGSP5fpsYr/5fNntQ/pbF6/GE6cPmIdoJr/jDhsT2jH2dm1NE0YyKTRFY3jq7BFsrG3Giqo6s0vH2N/GSIVx722rqEZ/asy499qEYIzX3TvUa7Lx39G8xIzH2GCyDnl9xs2Xu3schzuBzZGYOT/de5dX1Z2X6Z/XlhnLI5PMo7IhNBmKwnCU4e4kAkEvfAEvAhE/Ev0pVDVFzN9s/Cx27htGKOZH8+oqjPakjCcLhSKOF4r6TdI7jpUYSMPr96CiJoTE4IRIF64MIB3PIRD2IxXPoKIubM7BhHn1SyqMGMDPIVsw7DdZ9GtaI0iO5Mxa81wzta7Ul5DIb0dV4A5kCp3IFs+hKnAnxvKvolhKojJwC+qCD6Ez9ZfIFfvg9UQR8i5BqnAIYd8K5IoDqPBvgs8TwWjuORRLGUR8K41QkMjvwEDmcRRKCQS9ixDwsjTibjONgLfRzCtfHEHEtxrp4mn4PFHki8OoD70XYe8KdKW/CB+iaIt+zpx7MPs40gUeFzN9OEfzOfbQlb0IL4+N/L65nqHsk4j5b0DQ2wqGLlB04LE+Tw3qg+9Gf+Y7yBQ7zTkbQu9DTeCt5+E52zOOn+3owm+8YyX2HRvGYDyDOzZNlJOkCNDZl8SihgjGknnEKvwYGs2iOhaYNPQT4zkkkjlUVQTNVyaXL2I8mUMsGkC+UERNZQjZXGHyvC8fGMD6lTVmvMbaMHoGUhhJZLFkUYUZY3AkjUDAi4pIAJlswYzd2hBFZ3/SHB95k5Mlzue7v9DHUlxkxQ7G/3u5WJe48R7CKhqFUtF4CSzEOWT0X+JF03AicAkISAC4BBA1hAi4jYDbxID58LXlpRaqTOBMc6FYQdGgPMs9ww1Ybqu8UQCgAfWWj6ya8ZJ2Pn7auOkvv7nBGDzPfvUwtvxyO7oPj874eqFQxIkdA7jrY6vNrilDCWiErX9rq6lHTkN85e2NxgOg3BuAvzMj+Zo7mzF0dhwvfOsYHvz99YhUBsy8uANMEWHZjfVoWBLD8984hrs/vsYYfWf3DmG0O2XyFsw2X+4QX2j8mS6eWfJDDctNiT2PL2Ay5OcT/Yi0b0G6cx/g8yNY04ZU1z4Eqlrgq6hDpvcowi0dSHXtNwa+N1JlssTnEn2ILN6ETO8RRNo3IztwGoXUiMnAH2pZa7LyR5ZsQbbvOHyxetM303cM3kDEZOifbyvfpds50Imw148CyxFmUibTvt/rgc/jNbG4a2sa8cpAFzbUNZvkXXWhCA4M9xvvAR7DfxnXS3feVVX1GMgkEc+msbGuBXsGuycEgvQ4VlbV4eBwn0kWRjGAIsCO/nNmJ686EDYiGXf06DHALPrljbvuB57uRtu6GowNZlC/JIbOAyOI1gRR0zJRA77naBxerwcta6rRdyxuvD8oAmTGc8aIz2eKxlDn525CKEibMJZSsWSM9qrmMAIhnxEIwlVBIyrw9YalMZzZM4T2TXUYH8oYMYBj8zNXLJQQCHnNZ8cf9mHozBhi9WGk4lmMdKfQtr7mgl4H5bvyp5P/AxHfKjQEfxX9me8iWdiHtsjnMJp7eooHAPuUkEdb5A+mhATEc9swkP0emkMfx2D2+4j61hsD27bTyf+OCt8m8xoN8K7UF1AduAt1wXeZQ84k/ycq/beiNvg2DGd/jJHcz0y+gYHM91Eb/CXE/JvRk/46agL3YCT3DLyeMBaFP4nx/D4z30WRTyLkbQPnx0Yhgp4CfL89+ifweipwLvl5VPjXGWFjIPM9jBcOYEn0v54X2tDVn8TRM3GEQz6EAj7Ex7Noa6rASIJCiwcbV9XidNcYhhJMGFfC6iXV2HV4EMtaK8Fd/5OdCWzpqEc2V0Q2X8DgSAYtDRF09SURCvqwYVUtDp8aRV11CKlMHkOjGaxqrzKGPQ1/Gvc+nwfHzsZRGQ2gtiqEc33jaG+uQCpTQM9A0ogNAyNp3LqxCVUVE/chNfcSkNHv3rXTzK8NAhIAro111lWKwAUJXE2CAAUAPsTSTf9yNXol0HOAsZ30HGBsKg2w6XNgCACN5rf/4QbE6qfuZHIHlbv0W97VbgwyNhrqvJa+44nzXqfhVdkUnjTGefz2x05g1R1NU/rbEIDpAoB9PTWaxTNfOYx7f7sD+VwRu390Fqd3DRnj7B1/tMEIAC8/fhq3f2iFMcysALD2npYZ58t50ZCbafzZQwhKSOz/CcKt65Eb7TZl7YINKzB2+GmEWjqM4Z7pOWKM93TXPkQWb4Y3GEZ+bBB05y9kxhFdcgNKhSwKqVHzOsdKdx+ALxRDMTMOjz8wISLUtiN5eidiHfchfW43AjVtyA6dNVuhvnClERzm23pSY9jed8bE654eGzHGOBN4Bb0+tMdqMJAex9mxEdSFolhWWWMEABr03Mk9MNKPWNluP417luji+0zklS8W8dS5I+b3vvS4idVlrDB39l8d6MKtTe3Y0XcOD7SuNMfd0NBqknqNZNLmvJvqW0yMcHmjCBXvSyHRN7FDT68UCkZenxdeH8wufO9xlmvzmnVka1xeaXb5j73Yj3DMD3/QZ4x/9q9tq8CxbX2obplwK6cYUNdeAbr4s/H33qNxIybwe9K5f8QcmxzOGlEhWhVEOpkzokJFTRDJeA4NyyrQfXAUVc0T3gf0KhjtSWLp9fXw+Wd2IS8XAGYywFsjv4d4but5AoB15S+hgIHM/0Mit83E5Hs8AbSGfxeZ4knEczuMBwB3/JtCH0Zf5puTBj4FgO7U3xkDv8I/ISDNdP7a4Dswkv0pFkV+ByFv++SSlM/7jQQAG77Ac3Ym/xy50oTIyHwGYd8q4zlAz4LydqprDJlcAYdOjmLj6locOxNHe0sFRhM5DI7S6G5E31Aa46k8wkGfWcNkOo8br2tArlBEd38S3QMpRMI+421ED4LWxigoLPh9HmxYWYvDp0dNvHnQ78VQIouKsN94CtDdn2IDxYDO3nETekBvAd4fG+vCGBvPoX8kjRaGJHg9JkRhS4eSls73HnQlHC+j/0pYBc1BBOZGQALA3DjpKBG4Zgi4WQywZaq4WAwZuFxeAIz/t+UEabDbUoXTaz/TgHr6y4eN8XXnb65G44pKeqCj5/Coefg9u2cYPr8Hm945YRy89L2TWHV7k3Hrn+l1Gu9n9w5PehRMhBj4sfmdi40x9fw3j2L17U1YsqUee546Z3Z0uXPP32N1Iay4pRHlAsDuJ8+ZXWEadDv+6YQJH6AAsO07x/GWj6w2HgBndg0agYBeBy9979SM86LHwkzjzzeHQHzfU4ituRve4MXFml8zX94r9EKZNNIf8iI1yrwCwVnd+C92+p2pv2ART7RGPmMMcLrO1wd/ZXIHngIAPQBShaNYGv1Tczr28cAPvpcs7Edv+huoD74HuVKPCQVoDv3WpFGfKZ41hj538EdyTyPm34T64HvB17tSXzS7/awswHY6+d8Q8i5DU+g30Jv5BlKFI+bYgcxjiPo3ojn0m2bXf2IOf2WM9pbwJ8wOf2/6a2gI/TpCvjZ0p76MgLfBeAD0Zb41OfdCaQznUn+OqK/DzNeOdbEM1V8E5kpABv9cSek4EbjyCEgAuPLWRDMSgSuKgJsFgSsK5GuTmV4GMFobxPUPLcF19y5CIV8ysf6Ht/YgWhsyhv2y6+uRTU/kBih/PRj24Uf/d4/ZbV/3QKsxyJMjE7v5nQeGseHBNhN7ve3R49j49jbsfarTzIDHHvhZl/mdJQJp4D/xv3ajqjFs3LJffOyEyQcQivix+6mzePsfbsSuH55B3/E4bvrVZdj690fMOTm3NXe1nDevsf40fvGtYzOO/+Bn1hkvgrm0UiGHTM9hE//vDU3d0ZxLfx1z5RDgZ36kO2lc/aMLlEjS5gDgVfs8VShwBx9+NIY+aED0Zx4zbvN8nZ4XIe9SBL0tJs6ejWJBQ+jX0JX6a5MPoDpwN8bze4xniAcBZItdZrzKwM1oCT+M7tTfYCy/E1HfBmRLPSa2356PQkB3+hEkci8aw7zCvxmJ3A4EvW3mPMO5p1AspY0XAI3+RH4bhrM/QdhHweCj6Ek/YsIKQt7F8HkqkSwcMHkK0oWTk3NfVvE/MZ7fhd70PyJXGjLnqQ08iIbQ+6+chddMrioCMvivquXUxVzjBCQAXOMfAF2+CDghIFHACTX1EQEREAEREAF3EJDB74510ixFwAkBCQBOqKmPCIjAeQQkCuhDIQIiIAIiIALuJSCj371rp5mLwHwISACYDy0dKwIiMC8CEgXmhUsHi4AIiIAIiMCCEpCRv6B4NbgIuIKABABXLJMmKQJXLwGJBFfv2urKREAEREAELj8BGfmXn7nOKAJuIiABwE2rpbmKgAiIgAiIgAiIgAiIgAiIgAiIgEMCEgAcglM3ERABERABERABERABERABERABEXATAQkAblotzVUEREAEREAEREAEREAEREAEREAEHBKQAOAQnLqJgAiIgAiIgAiIgAiIgAiIgAiIgJsISABw02ppriIgAiIgAiIgAiIgAiIgAiIgAiLgkIAEAIfg1E0EREAEREAEREAEREAEREAEREAE3ERAAoCbVktzFQEREAEREAEREAEREAEREAEREAGHBCQAOASnbiIgAiIgAiIgAiIgAiIgAiIgAiLgJgISANy0WpqrCIiACIiACIiACIiACIiACIiACDgkIAHAITh1EwEREAEREAEREAEREAEREAEREAE3EZAA4KbV0lxFQAREQAREQAREQAREQAREQAREwCEBCQAOwambCIiACIiACIiACIiACIiACIiACLiJgAQAN62W5ioCIiACIiACIiACIiACIiACIiACDglIAHAITt1EQAREQAREQAREQAREQAREQAREwE0EJAC4abU0VxEQAREQAREQAREQAREQAREQARFwSEACgENw6iYCIiACIiACIiACIiACIiACIiACbiIgAcBNq6W5ioAIiIAIiIAIiIAIiIAIiIAIiIBDAhIAHIJTNxEQAREQAREQAREQAREQAREQARFwEwEJAG5aLc1VBERABERABERABERABERABERABBwSkADgEJy6iYAIiIAIiIAIiIAIiIAIiIAIiICbCEgAcNNqaa4iIAIiIAIiIAIiIAIiIAIiIAIi4JCABACH4NRNBERABERABERABERABERABERABNxEQAKAm1ZLcxUBERABERABERABERABERABERABhwQkADgEp24iIAIiIAIiIAIiIAIiIAIiIAIi4CYCEgDctFqaqwiIgAiIgAiIgAiIgAiIgAiIgAg4JCABwCE4dRMBERABERABERABERABERABERABNxGQAOCm1dJcRUAEREAEREAEREAEREAEREAERMAhAQkADsGpmwiIgAiIgAiIgAiIgAiIgAiIgAi4iYAEADetluYqAiIgAiIgAiIgAiIgAiIgAiIgAg4JSABwCE7dREAEREAEREAEREAEREAEREAERMBNBCQAuGm1NFcREAEREAEREAEREAEREAEREAERcEhAAoBDcOomAiIgAiIgAiIgAiIgAiIgAiIgAm4iIAHATauluYqACIiACIiACIiACIiACIiACIiAQwISAByCUzcREAEREAEREAEREAEREAEREAERcBMBCQBuWi3NVQREQAREQAREQAREQAREQAREQAQcEpAA4BCcuomACIiACIiACIiACIiACIiACIiAmwhIAHDTammuIiACIiACIiACIiACIiACIiACIuCQgAQAh+DUTQREQAREQAREQAREQAREQAREQATcREACgJtWS3MVAREQAREQAREQAREQAREQAREQAYcEJAA4BKduIiACIiACIiACIiACIiACIiACIuAmAhIA3LRamqsIiIAIiIAIiIAIiIAIiIAIiIAIOCQgAcAhOHUTAREQAREQAREQAREQAREQAREQATcRkADgptXSXEVABERABERABERABERABERABETAIQEJAA7BqZsIiIAIiIAIiIAIiIAIiIAIiIAIuImABAA3rZbmKgIiIAIiIAIiIAIiIAIiIAIiIAIOCUgAcAhO3URABERABERABERABERABERABETATQQkALhptTRXERABERABERABERABERABERABEXBIQAKAQ3DqJgIiIAIiIAIiIAIiIAIiIAIiIAJuIiABwE2rpbmKgAiIgAiIgAiIgAiIgAiIgAiIgEMCEgAcglM3ERABERABERABERABERABERABEXATAQkAblotzVUEREAEREAEREAEREAEREAEREAEHBKQAOAQnLqJgAiIgAiIgAiIgAiIgAiIgAiIgJsISABw02ppriIgAiIgAiIgAiIgAiIgAiIgAiLgkIAEAIfg1E0EREAEREAEREAEREAEREAEREAE3ERAAoCbVktzFQEREAEREAEREAEREAEREAEREAGHBCQAOASnbiIgAiIgAiIgAiIgAiIgAiIgAiLgJgISANy0WpqrCIiACIiACIiACIiACIiACIiACDgkIAHAITh1EwEREAEREAEREAEREAEREAEREAE3EZAA4KbV0lxFQAREQAREQAREQAREQAREQAREwCEBCQAOwambCIiACIiACIiACIiACIiACIiACLiJgAQAN62W5ioCIiACIiACIiACIiACIiACIiACDglIAHAITt1EQAREQAREQAREQAREQAREQAREwE0EJAC4abU0VxEQAREQAREQAREQAREQAREQARFwSEACgENw6iYCIiACIiACIiACIiACIiACIiACbiIgAcBNq6W5ioAIiIAIiIAIiIAIiIAIiIAIiIBDAhIAHIJTNxEQAREQAREQAREQAREQAREQARFwEwEJAG5aLc1VBERABERABERABERABERABERABBwSkADgEJy6iYAIiIAIiIAIiIAIiIAIiIAIiICbCEgAcNNqaa4iIAIiIAIiIAIiIAIiIAIiIAIi4JCABACH4NRNBERABERABERABERABERABERABNxEQAKAm1ZLcxUBERABERABERABERABERABERABhwQkADgEp24iIAIiIAIiIAIiIAIiIAIiIAIi4CYCEgDctFqaqwiIgAiIgAiIgAiIgAiIgAiIgAg4JCABwCE4dRMBERABERABERABERABERABERABNxGQAOCm1dJcRUAEREAEREAEREAEREAEREAERMAhAQkADsGpmwiIgAiIgAiIgAiIgAiIgAiIgAi4iYAEADetluYqAiIgAiIgAiIgAiIgAiIgAiIgAg4JSABwCE7dREAEREAEREAEREAEREAEREAERMBNBCQAuGm1NFcREAEREAEREAEREAEREAEREAERcEhAAoBDcOomAiIgAiIgAiIgAiIgAiIgAiIgAm4iIAHATauluYqACIiACIiACIiACIiACIiACIiAQwISAByCUzcREAEREAEREAEREAEREAEREAERcBMBCQBuWi3NVQREQAREQAREQAREQAREQAREQAQcEpAA4BCcuomACIiACIiACIiACIiACIiACIiAmwhIAHDTammuIiACIiACIiACIiACIiACIiACIuCQgAQAh+DUTQREQAREQAREQAREQAREQAREQATcREACgJtWS3MVAREQAREQAREQAREQAREQAREQAYcEJAA4BKduIiACIiACIiACIiACIiACIiACIuAmAhIA3LRamqsIiIAIiIAIiIAIiIAIiIAIiIAIOCQgAcAhOHUTAREQAREQAREQAREQAREQAREQATcRkADgptXSXEVABERABERABERABERABERABETAIQEJAA7BqZsIiIAIiIAIiIAIiIAIiIAIiIAIuImABAA3rZbmKgIiIAIiIAIiIAIiIAIiIAIiIAIOCUgAcAhO3URABERABERABERABERABERABETATQQkALhptTRXERABERABERABERABERABERABEXBIQAKAQ3DqJgIiIAIiIAIiIAIiIAIiIAIiIAJuIiABwE2rpbmKgAiIgAiIgAiIgAiIgAiIgAiIgEMC/x/j7abmKU22WQ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sp>
        <p:nvSpPr>
          <p:cNvPr id="6" name="AutoShape 5" descr="data:image/png;base64,iVBORw0KGgoAAAANSUhEUgAABAAAAAMACAYAAAC6uhUNAAAgAElEQVR4XuzdB3RcxdkG4Hd7k1ZdsiT33sGAjTE2vfea0Akd00INCS0kQAiEktADPxB6x2CKTTGm29gGF9x7k2yrWHX73r3/+UZesZJ2pZUsN+075+Rga+/eO/PMlXO+b5pB13UdLBSgAAUoQAEKUIACFKAABShAAQp0aQEDEwBdun/ZOApQgAIUoAAFKEABClCAAhSggBJgAoAvAgUoQAEKUIACFKAABShAAQpQIAUEmABIgU5mEylAAQpQgAIUoAAFKEABClCAAkwA8B2gAAUoQAEKUIACFKAABShAAQqkgAATACnQyWwiBShAAQpQgAIUoAAFKEABClCACQC+AxSgAAUoQAEKUIACFKAABShAgRQQYAIgBTqZTaQABShAAQpQgAIUoAAFKEABCjABwHeAAhSgAAUoQAEKUIACFKAABSiQAgJMAKRAJ7OJFKAABShAAQpQgAIUoAAFKEABJgD4DlCAAhSgAAUoQAEKUIACFKAABVJAgAmAFOhkNpECFKAABShAAQpQgAIUoAAFKMAEAN8BClCAAhSgAAUoQAEKUIACFKBACggwAZACncwmUoACFKAABShAAQpQgAIUoAAFmADgO0ABClCAAhSgAAUoQAEKUIACFEgBASYAUqCT2UQKUIACFKAABShAAQpQgAIUoAATAHwHKEABClCAAhSgAAUoQAEKUIACKSDABEAKdDKbSAEKUIACFKAABShAAQpQgAIUYAKA7wAFKEABClCAAhSgAAUoQAEKUCAFBJgASIFOZhMpQAEKUIACFKAABShAAQpQgAJMAPAdoAAFKEABClCAAhSgAAUoQAEKpIAAEwAp0MlsIgUoQAEKUIACFKAABShAAQpQgAkAvgMUoAAFKEABClCAAhSgAAUoQIEUEGACIAU6mU2kAAUoQAEKUIACFKAABShAAQowAcB3gAIUoAAFKEABClCAAhSgAAUokAICTACkQCeziRSgAAUoQAEKUIACFKAABShAASYA+A5QgAIUoAAFKEABClCAAhSgAAVSQIAJgBToZDaRAhSgAAUoQAEKUIACFKAABSjABADfAQpQgAIUoAAFKEABClCAAhSgQAoIMAGQAp3MJlKAAhSgAAUoQAEKUIACFKAABZgA4DtAAQpQgAIUoAAFKEABClCAAhRIAQEmAFKgk9lEClCAAhSgAAUoQAEKUIACFKAAEwB8ByhAAQpQgAIUoAAFKEABClCAAikgwARACnQym0gBClCAAhSgAAUoQAEKUIACFGACgO8ABShAAQpQgAIUoAAFKEABClAgBQSYAEiBTmYTKUABClCAAhSgAAUoQAEKUIACTADwHaAABShAAQpQgAIUoAAFKEABCqSAABMAKdDJbCIFKEABClCAAhSgAAUoQAEKUIAJAL4DFKAABShAAQpQgAIUoAAFKECBFBBgAiAFOplNpAAFKEABClCAAhSgAAUoQAEKMAHAd4ACFKAABShAAQpQgAIUoAAFKJACAkwApEAns4kUoAAFKEABClCAAhSgAAUoQAEmAPgOUIACFKAABShAAQpQgAIUoAAFUkCACYAU6GQ2kQIUoAAFKEABClCAAhSgAAUowAQA3wEKUIACFKAABShAAQpQgAIUoEAKCDABkAKdzCZSgAIUoAAFKEABClCAAhSgAAWYAOA7QAEKUIACFKAABShAAQpQgAIUSAEBJgBSoJPZRApQgAIUoAAFKEABClCAAhSgABMAfAcoQAEKUIACFKAABShAAQpQgAIpIMAEQAp0MptIAQpQgAIUoAAFKEABClCAAhRgAoDvAAUoQAEKUIACFKAABShAAQpQIAUEmABIgU5mEylAAQpQgAIUoAAFKEABClCAAkwA8B2gAAUoQAEKUIACFKAABShAAQqkgAATACnQyWwiBShAAQpQgAIUoAAFKEABClCACQC+AxSgAAUoQAEKUIACFKAABShAgRQQYAIgBTqZTaQABShAAQpQgAIUoAAFKEABCjABwHeAAhSgAAUoQAEKUIACFKAABSiQAgJMAKRAJ7OJFKAABShAAQpQgAIUoAAFKEABJgD4DlCAAhSgAAUoQAEKUIACFKAABVJAgAmAFOhkNpECFKAABShAAQpQgAIUoAAFKMAEAN8BClCAAhSgAAUoQAEKUIACFKBACggwAZACncwmUoACFKAABShAAQpQgAIUoAAFmADgO0ABClCAAhSgAAUoQAEKUIACFEgBASYAUqCT2UQKUIACFKAABShAAQpQgAIUoAATAHwHKEABClCAAhSgAAUoQAEKUIACKSDABEAKdDKbSAEKUIACFKAABShAAQpQgAIUYAKA7wAFKEABClCAAhSgAAUoQAEKUCAFBJgASIFOZhMpQAEKUIACFKAABShAAQpQgAJMAPAdoAAFKEABClCAAhSgAAUoQAEKpIAAEwAp0MlsIgUoQAEKUIACFKAABShAAQpQgAkAvgMUoAAFKEABClCAAhSgAAUoQIEUEGACIAU6mU2kAAUoQAEKUIACFKAABShAAQowAcB3gAIUoAAFKEABClCAAhSgAAUokAICTACkQCeziRSgAAUoQAEKUIACFKAABShAASYA+A5QgAIUoAAFKEABClCAAhSgAAVSQIAJgBToZDaRAhSgAAUoQAEKUIACFKAABSjABADfAQpQgAIUoAAFKEABClCAAhSgQAoIMAGQAp3MJlKAAhSgAAUoQAEKUIACFKAABZgA4DtAAQpQgAIUoAAFKEABClCAAhRIAQEmAFKgk9lEClCAAhSgAAUoQAEKUIACFKAAEwB8ByhAAQpQgAIUoAAFKEABClCAAikgwARACnQym0gBClCAAhSgAAUoQAEKUIACFGACgO8ABShAAQpQgAIUoAAFKEABClAgBQSYAEiBTmYTKUABClCAAhSgAAUoQAEKUIACTADwHaAABShAAQpQgAIUoAAFKEABCqSAABMAKdDJbCIFKEABClCAAhSgAAUoQAEKUIAJAL4DFKAABShAAQpQgAIUoAAFKECBFBBgAiAFOplNpAAFKEABClCAAhSgAAUoQAEKMAHAd4ACFKAABShAAQpQgAIUoAAFKJACAkwApEAns4kUoAAFKEABClCAAhSgAAUoQAEmAPgOUIACFKAABShAAQpQgAIUoAAFUkCACYAU6GQ2kQIUoAAFKEABClCAAhSgAAUowAQA3wEKUIACFKAABShAAQpQgAIUoEAKCDABkAKdzCZSgAIUoAAFKEABClCAAhSgAAWYAOA7QAEKUIACFKAABShAAQpQgAIUSAEBJgBSoJPZRApQgAIUoAAFKEABClCAAhSgABMAfAcoQAEKUIACFKAABShAAQpQgAIpIMAEQAp0MptIAQpQgAIUoAAFKEABClCAAhRgAoDvAAUoQAEKUIACFKAABShAAQpQIAUEmABIgU5mEylAAQpQgAIUoAAFKEABClCAAkwA8B2gAAUoQAEKUIACFKAABShAAQqkgAATACnQyWwiBShAAQpQgAIUoAAFKEABClCACQC+AxSgAAUoQAEKUIACFKAABShAgRQQYAIgBTqZTaQABShAAQpQgAIUoAAFKEABCjABwHeAAhSgAAUoQAEKUIACFKAABSiQAgJMAKRAJ7OJFKAABShAAQpQgAIUoAAFKEABJgD4DlCAAhSgAAUoQAEKUIACFKAABVJAgAmAFOhkNpECFKDAnirg9YVw27+/QdlWLx677UjkZjna3ZRXJi/CSx/+ir9edSAm7Nuj3d/nFyhAAQpQgAIUoEBXEWACoKv0JNtBAQpQYDcTmPr9apRv9eH8k4YlXbPS0tIW19Z6Qnjm3aW47NSByHLbkr5X7IUvfrgCw/tnYfSwXDz3/jIU57tw6e/GJH2v2LZsrfHjrse/w/UX7If+PbOSvgcvpAAFKEABClCAArtagAmAXd0DfD4FKECBLirw3c8bsLakFofvt31Bsi+g4YUPl+OcY/p2OAHwwfR1KuiXBEBHyuxFFaj1mdqVzOjIc/gdClCAAhSgAAUosCMFmADYkbq8NwUoQIEUEJBR+zUldXj63aXYXOHDyAHZOGifAjz1zlJEIjoK85y47qyhePfLNZi7bCsy0qy49qwh+GxGCeYurcR5x/fH1B82oqo2gDOO6I0jxxbD6w/jrc/W4Pt5WzCgpxsmowGXnjoQRqMB/5u8osl96jwh/OeNxRjWN7Pxeecd1w8/zC/D25+vgc1qRFGeExNGdUN5lR9vfrYa5x3fD0fuX4zPZ5Tg/a/WIhCK4Kyj+uCAvfIT3l/a0i3XCbfLgk0VXvz5opEozHXi7S/W4KtZpdB14JDRPXHOCcNw68PT4U6z4dgJffHsO/OQl+XEHVeO44yBFPh9YBMpQAEKUIACu7MAEwC7c++wbhSgAAV2I4F40/Oj1Xvhg+XYb1iuCv6jRUbdnQ4zjhpb3PgzCaLf/2odzCYDTjm0F/5v0nLsNTAb+w7JwYwFZfh+7hZM/N0QvPrJShw6uhCDemVgbWk9XpuyCtf8fkjjDIDm95ER+pm/lmHimUPUvT+fWQKPN4wTD+4JXyCM5z9YjgP3KlAzAKKzASSxIDMLLjlloEpKxJbm949tS+yMhF+WVqKqNqjaEgxpePb9ZarOY0fk4YUPV+DGi8ahINuJB1/4CX26Z+Ds44buRj3KqlCAAhSgAAUokGoCTACkWo+zvRSgAAWSFGgt4G9+iyVrqvHVrE1qhL1P93SceURvNboenXYv6/gliJYR/6q6IE45pKcKmiVIPnjfbujXPR2rNtZh0vR1OPfYfmpU/uKTB8JhMyE24DaZjHHvIwmAkjKPuqeU2PvK32OXAET/PGpwDqbP2aTq5A9oatbCqMG5+PDrlvWM/X5sfV6fuhpjhuU1Li2Qevy8pAK/P6oP5LNoG+T7UqR+RUVFSfYAL6MABShAAQpQgAKdK8AEQOd68m4UoAAF9kiB9gT7rTVQpu4/N2k5TjusF35eXKFG1mUk/6NvN6hp/OP2ylfBeGa6FScf0kuNmEvgPaRPZmMC4ILj++Ppd5ao0fu9B2arn78uMwDOGoof55e1uI8E1TN/Lce8ZZW48ozBqnqy6Z/dZsLph/eGP6ipjf8O3LtAjcy/N22tukc0WSDXyzOm/LAR3fNdsFqMTeop10mdo22RNj751hKcdnhvrC2tw8JV1bj45AFw2Mzqum45Dgzpm4mXPlqBK04fDJej4efRBEA8PyYF9shfG1aaAhSgAAUosMcJMAGwx3UZK0wBClBg+wU6K+CXmsh0eVnvP2thuRqxP+2w3jjqgGLMWVyhAm8Juof1y8Jzk5ZheL8s7D04R62zH9DDjWXrauC0m3HLhSNUo/710q8YMSALB4zIx4uTV6jp++ce108tDdhaE8DJh/TEq5+uanKfEw/qoRIMUo/9R+Th6t8NQWVNQAXpsjeBBP6ScJj8zXr15x/mbVHPuvDEAfjo2/Xqvt1yHZh4xmBUVAfw3/eWNrn/H88eirCmq7bIEgK5RmY85GTYcPsle6nlBl/O2gSLyYDjJ/TAASML8I/n56k6yDKDmy8Ygc9+3KiWPlx71tCkNiJkQmD733HegQIUoAAFKECBlgJMAPCtoAAFKNBFBfyhzVhV/hy2emYjHPHCADMcpgHIt58Lm7FnF21112sWkwFdr0/ZIgpQgAIUoMCuEmACYFfJ87kUoAAFdqCABP8/r70VBhiQazsDaeZ9EIpUoDzwBizGAuTZfteup9eFf0JlYDIKHVfBZvxtU79kbrLF/wLCei2KHdcnczmvaUOACQG+IhSgAAUoQAEKdFSACYCOyvF7FKAABXYzgdhp/Vv8/0N9eC6KHNeoUf/tLZ7wQpQH3kKh48p2JwAk6RCMbNnlCYDa0Ay4zCNgMqTF5fBpK6EjBKdpyPZy7bTvMxmw06j5IApQgAIUoECXEGACoEt0IxtBAQqkqkCitfzrvffAACt6OG+NS1Md+hIVgQ+g6XUwGhzIshyNQGQd6sO/IN28PwKRtWrGgNM8BJmWI7DZ/3/Q9HoYYES29QRouge14R8Q0QNwmgar+wQjm+C2jFeJh4juRbplDMyGbGwNfgJAh8mQjmLHdXCYBrWok+4PIFJdg9CKVfB/PxOR8kpk/vVPMGa4W1zr05YjENmINNO+qs5SL4sxF8FIKeymAQhFtkCHBquxCJpejVCkEmnm/eDXlsNszEY4UguzMUvVUeosCQGpc7p5DEwGF4wGO7zaEtiNfdV9ApH1cJlGIKxXKZN0y/4wwNQpr5xfW43q0FewGXuoNlmNBQ2m5mHwaUthgA02Y3eYjZkwwAKLMS/hs5snA8rrvkdIq0FR5vGdUlfehAIUoAAFKECBPV+ACYA9vw/ZAgpQIAUF2trETxIAOsLo5fxbnAB6BTb7X0C29Vi4LQeiIvAeakM/otBxGaqCX6jEQYH9PNSEfkBVcAoKHVcgoJWgJvQNih03wKstVJ8V2i9X9y7xPYYMywTUhmfCYeqPXOtparaAXFfsuAnlgTdVUF1ovzJuT3k//gx1z73c5DPrqBHI/PP1MNjtTX7u01ZAliNYDAWIwIeAtgEOU1+E9AqVbGgIoIPwaothN/VHRK9HMLIZ6eaxqA1/B7dlArzhxWoWg8Fghje8CGZDjqofYEBYr4Cm+5Fu3gf14QUwGAzqc02vQTBSBpd5ONLNo2EytExMdOQ19GnLUBeeo5IVnvA8OE3DEYEHgAnhyFakmfeFJzwXGjyqHhHdB5upuOE7BjlOMKwSOLKnQ1ivUQkCu7E3snMdqA+sRmHG0R2pFr9DAQpQgAIUoEAXFWACoIt2LJtFAQp0HYG2gv14LZUlABIoF9gvVgFrbKkKfo7q0DQUOa5TgXAgUoJS32PIsh4FT/hXFUTn2c6GTPuX9ftyDxldl/v1dN6p9hHYGpzSeEujwYk825kqiSCzB+Q+sc+oCLzTeM/WekXbUo6qO+6FVlYB2757I+NP18FgtzX5itR1a/BjWI2FMBvSVZAuiQx5tt3UGwbYUR+eA5PBCbMxF4CmZgBI4F4b+glWYz4iuh8WY6GaEWAyZMBsdEPTfTDCroJv+VwCchmJlxkEsmeCBP92Uw8EtFK4LQe0a1mF7vWh7vlX4P/6B9jG7gf31ZfC4HSodskMg8rAB2p2QUO9cqEjomYEeMILVJvk2WG9Em7zgaodlcEP4DANVMsqdD2MkF6mZitE4FUJAukDjzYf4UgdMizjG2cYmOxb4bAWIxLxI9O5N7zBDXBZeyGk1QIGA9Jt/WE02mAy2GAyNtSPhQIUoAAFKECBriXABEDX6k+2hgIU6CICHQn6Y5veENT/R03Vl4A803KoGtmX4FlGimXkW6bo51hPQV14lgrYu9kvRWXwfZgNmSrob54AqAl9hx7OWyD/lWRAvu38xkBYAlmZdSCbDeZYT2qRAJBp9nL/1oosAai6/V6EN5YmTADE+77MCpAp+zJVXqbRy/N3StF1hFaugef9j2Dp2wuuM0+J+9jQitWo+uv90D1e9XnW3bfCOmpkq1XU9FrIngTSV5LEkESFrofUcgWvtgwmQ0OALic7SNuNBhfMBrea7eA2j1WzP7zaUqSb94NHW9RkhoEr3YhIJACDwQSLKQPhiAeBcCVy0w5QSzzq/CvQM/v36nMWClCAAhSgAAW6lgATAF2rP9kaClBgDxfY3sA/tvmhSDnKA2/Doy1QI8OSAJBN8PJt56gR4orAJLV+3mzIUiP4deHZag8AKTKq7jSNQKn/CZjgRLbteDVSLaWb/SLUhn9CXWi2GsO2GrurzfNkloAEpHm2s9R1MvXfaiyGyzxULS2Q0exix40JN+GTfQBqHnwMgZ/ntSsBIMmHutAMFfTKVP+G6fw7vgTnLkDV3Q+oB6VfdgGcJ8Sfbt/aDIBEtZQ2yb4KkoxJVKqCU9VMCJd5L3WJBP8yi0CHDqPBhPrwPLUkwxte0mKGgcWQB39kFTLSiuCwFkLXNXiC69WpERL82y3ddjwgn0ABClCAAhSgwE4XYAJgp5PzgRSgAAWaCnRm0L8n23Y0AbCr2hybAHBfeREcxx6xq6rSoeeG9WqVZACMyM/Lw8ryZ1DgPhzd3Ed26H78EgUoQAEKUIACu78AEwC7fx+xhhSgQBcVYODftGP35ARAMtP6d/fXWJZ29Ot+NKymxLMOdvc2sH4UoAAFKEABCrQuwAQA3xAKUIACO1mAgX98cCYAdvKL2Mrjmh8puPvUjDWhAAUoQAEKUGB7BJgA2B49fpcCFKBAOwTaFfjrOiJ19dBKNyG4YDH8M2bDddoJsE84AHowBN8X0+H98FPIzvlSjDlZsB8wBs5TjocpL6dFrWQdurZ5C4KLlyHw4ywYszLhvu4KdZ3nnQ/g/eQLQNPgvvYy9YzmJVJZBe/UL+H/bkbDMyMRGGw2mHv1gP3Q8bAfNA7GNFdSGtqmLfBOngLf1z9A93phzHDDNnoU7IcdBO+7kxH4ZX78PQDEpN4DraS00cQ6cijSLzo3fnu3ViG0dAUCM2fDYLHAff1EGGzWVusoGxF6P/kcvi+/QWRrlbrWVJAH+8EHwnn8UTBmZjR+P3YJQKIZAHoohEhtXUM9Zs9FaMlyZN5+I8w9uyesh7TR//X38H0+XbVVD2swmE0wFRfBPmEsHIcdrPq7eUnYx5EIPO9+CN8XXyNSU6vuZe7TG64zT4ZtzD7qBIDWCpMBSb3WvIgCFKAABSiwRwgwAbBHdBMrSQEK7MkC7Qr8AcTuhh/bbgkyLQP7o+ax/yIwc05cEoPTCffVl8B+4P6NgV3t0y/AN3Vak+sdxxwO9+UXou7F1+H9aGrjZxm3/hH2cWMa/y7JBs+7k+Gd9BEsQwbCdeoJMPfuiUhVNfzfz4R3yjQVxMtz0y86B44jD0kYUEq7PO9/jPCqNXAcdyQsgwcgUl6BwKxfGu8TfXDzYwBjZwfENiTe5nt1z7+qEgyxJdGxgtFrdJ8fnrcnqe9JwB2vRO8hAXNg1s/wvPm+OrEgXnGdfiKsI4Y2bhIYvcaUm4Ose26DqSjOJnu6roJ06RNzYT6cp54Ay9BBkLoF58yD54NPlLsE8M7TT4brjJNgsFrUrRP1cdo5Z6D238+opEq84jhsAtIvu7DxWMLWfs+YCNiT/xVi3SlAAQpQgAINAkwA8E2gAAUosIME2hv4t6iGrsPz1iTUv/Ge+sh97eVq9N4yYggchx2kRs5lhFmCw7r/vQ5tc1nDP+wuJ7L+eissg/o3uaUcR1f9twfUzAJJAMjofd1zL6vR/GiJHcmWEeWax59VyYb0i89t2OW+2WhxeN1G1Dzwb4RLNgFGI9IvOU+NlDe5TgLbad+i/n+vq6DWdcpxgKnpEXMy2i5BrCQDpLQWsAd++hnV/3hEXdfa7vsyU6HqjnuhlVWohIj7holqJkCTousIzluImv88o2ZApF98Hqz77Q1jepr6e7h0M7wffwb/l1+rGQrpl56PmkeeSpiAid7b/ccrIcG1FOX4r8dVEG7uXoSs++5oMpNAXaRpqHvpTZWMcR53JNIuPLsxuI/eU4J/uU9w0VL1I+eJx6ikS6xlbB9bBg+EHgjANmqEmhki74s8xz9zDuqeeVHNTJA+y7j+SjXDIdnCRECyUryOAhSgAAUosPsJMAGw+/UJa0QBCnQBge0O/rcZ+KZ8idpnXlR/M2ZnIfO2G2EZ0LeFkEztjh3ptR0wGhk3Xt0kiJRAuOrO+1SiwNyjGKbCbki74PcqKNUqtqLuqefhPOmYhjPqJfnw7mTUv/o2rCOHIfMvNyQcJQ7MmYuaB/6jlibI8oPMv/0F5uLCxjrK1HcJXKXeGX+5IeFSAUlMSGAfWrys1QRAaPlKVN11vxoZby0BEDuTQs14mHhxC7fQspWo+lvDUX7xkiYNEbyO+pfeVO13/e6UxntElwAY3enI+vttMPfpmfDNjY7QJ0oA+H/4CTUPPQFTtwJk/f0vcZdxyM3Da9aj6q5/qOBdlmBk3nULrMOHND43to/l84ybro47zT+2z+yHTkDGtZepREJVwIflNRWwmczo585GusWm7l3iqUWO3Qm7ydz4LCYCusA/VGwCBShAAQqknAATACnX5WwwBSiwIwU6K/CP1rHJUXPXXNYwxT5BiQazuseLeFPNYwNiSSbIVHQJSOMVrbxSBdmyB0FrQbaKj4Mh1DzyJAIzZqtbxV4viQmZdRBatRbuNuqf7CaAsUHw9iQAYusdGwTH85BZAFLULIhtpbMSADJDoPr+RxFcsEiN/qdffmHidfnbkhGeSR831KfZ9bF93FqbZNlG9b0Pq9kEsbMtPOEgllaXw2W2Qv7cw5UBrxaC02SBw2yB0WCAyWCE2WDEmrqt6OZMxyJfNfYq6I4MmwNVfi/6Z+ej9V0FduRvIO9NAQpQgAIUoEBrAkwA8P2gAAUo0AkCnR34x0sAtHXUXGxAa3DY1Uiy7BkQLU2Cw0RT4rdd7P9xlhrVl9LWc+UaCZDVcgIAjqMOhfuqS1QQG/xlPqrueUhtvte8Ps3Zd3YCQCvdjKo7/wGtorLNJEe8V6SzEgDJzmhofCe2mcrSDeuoEcj88/Uw2O3q42RmPch1iawl6J9bUYoCRxr6uXPw4brF2De3GMuqy9HXnYMNnmrk2V3o7srAuvpqNWNAEgMjevXBtDXLkO9MxwHd+6LAld4Jv1W8BQUoQAEKUIACnS3ABEBni/J+FKBASgnsqMC/IwkA+U79y2/C895Ham131t1/hnWvYXETAImmxEcvbrxPkgmA4PxFqLr7n2o/gSYjym9/gPrX3kEy0+R3dgIgmV38W3uZOysB4PvqO9TKHgRt7GkQrUt4/UaVuJBgv/mSgu1NAEhAP6d8Iw4vbkgcvbtmIY4o7o8ft6zDPrlFWFZdgR5pGagNBlDu98BqNMFiNCHf4cLiqjKcNHxfFKS51c9YKEABClCAAhTY/WOWhh0AACAASURBVASYANj9+oQ1ogAF9gCBeIG/rmnw/jQb1W+/j+yLL4Bj5PDtbkl7g9ToSLwcV6em+MccN5dscCiVjt1VPpkZALHT8mMTANH77O4JAPeVF8Fx7BHt6q/OSgDEzp5oa7mFVDC2Hzs7AdAugFYu5v4AnSXJ+1CAAhSgAAU6V4AJgM715N0oQIEuLpBoxD9UUoqyhx+DfdAA2IcOgW/hYmSfd1bDbvLbUdqbAJBp+BJQxtu4rz0JgOh9pOrNjwaM15zYBEDs2vNoAiDekoTm99mVMwDk2L60C85qV091VgIgdqPHtHPPbLLRYLwKxfajddhgZN5xkzqGsXlyoLVZHslatwuk2cVMAmyPHr9LAQpQgAIU2DECTADsGFfelQIU6IICiYL/cHk5ql59C9kXnQdTZqZquSZHrEW0xr93lKM9CQA5ErD20achO8rHG0luTwIgdlp6MsFxonXsnm1LAKT9bY1uJ9qYrrldZ20CKBvgVd/9T7WJYfNAOpn+6qwEQGw9Eh5XGFOh2J3+W9sEcFcnAKJVZiIgmbeJ11CAAhSgAAV2jgATADvHmU+hAAX2YIFW1/nrOqpeewvOA8bA1q/l8Xzb2+z2JADCG0vV2nBTVgYy77wFxqyGZES0tCcBEBtkW/r1RuZfb204Rz5BiSYMmh8DGN0EUG1YN3xIq8cAhlaubjjez+Nt9RjAJgmAS86D86Rj49ZKTh6QAF+OzLON2QcZN1+rNiOMltiTDmTPhIybr4EE4MmWaJuTWd7Q2jGAkapq1W/hDSXqqMfWTmeQukUTBjAYWxwDmGwfx84AMPfqoZ7ZWv8ma5LoOiYBtleQ36cABShAAQp0jgATAJ3jyLtQgAJdUCBh4K/r0OrqYXKnq5H+sgcfQf5Nf4SpWcDdGSRJJwA0DXUvvg7ftG+RcdNVsO03qsXjY0eO29oEUEbFZWM6//cz1YaC6RJoH39U3OPpGk8f+OnnFtfFHgMoFXKeeAzSLzpHnTkfW+QovJpHn1anBujhcKsJgNh22A4YjYwbr4bBamlyPwmqa/71OIJLlrfYmLDxQjlS79W34Xl3svqRBN+Zt90Iy4DkEjmN+y2kpzUE7X16JezyaALA1C0fWffcDlN+7m/XNqtHIiP1hZhjAONdl2wfN0kAdC9C1n13QPaN2NGlqLAQeliDwWLe0Y/i/SlAAQpQgAIUiCPABABfCwpQgAJxBBIF/xGfD1v/95oaZc8660xoNTUovfk25F1/DezDhjTeKbRpM+qnfa0SBRknHANLj+4dco5NAMhIvPuGq2DuUdz0Xrqu1v0HZv0C98SLYCoqjPusROv0E1UsvHqtOsIvsrUKBpsNGTddrUbS5Xi/2CBaBcIvvKbOpE+78OwWwbgsSah56AkViEuRUXbXOafDXFyk/h5auUadXuA48hD4v/4BgZ/ntTjeLraOsUsFJDnhPOkYuE47UY1gyzKI4PyF8H70GZwnHI36/70OmRkRuzFh7L20yq2ovuchhNesUz+WtfSS6HAccxhMOdnqZ5LEkERIeO16pF9+IQzWhlkEgTlz1XelyHdU280mtQRDZgVY9x6hPotdmpFotkCTekjC5eJzVf2bW0sf1zz8JKwjhyLjhqtgcDWs/Y+WZPt4ZyQA5L2pf/096IEA7AePg3XkcBX4ez+cgrwRQ5ExYVyHfif4JQpQgAIUoAAFOi7ABEDH7fhNClCgCwq0Nurv+3URKv/7AgLLlsNS1A1Fjz4IU2YGyh58FL75v6LgLzcjUl+vlgTUT/9WBc1SzPm56P7kv2Eb0K/dYrEJABWgmk2w7rM37OP3h8HpgLapDIGZs1WwKKPhTQLG2KfpOvw/zkLtv59Wa94tQwaqAFKNRMcG9M1qGFq8DDWPPAmZLi/Btm30KDiPPQKmnt2hrd8I75QvIXVMO/d3cJ54dIuR/YYIWFfX1T//ihr9bV4kKJbkgmXwQNQ8+JhKAKif3TARlhFDYbA0Hd2X73s//QKyUWE0qRB7T3NxITJuvR7GjHRU3X6vSgDINPfMu26BKTenxfO10s2oeehxyJKBREUSA5l/uhbWUSMbL2myhCDmi81H5iW4l9kIoSXLVXLEff1E2MeNaeHevB7SR3Ivy+AB0DaXwf/tj/B/9S0cRxyCtD+c02Q5Q9S5RR/fcm1jIqPJ6+APNFpLEkFmPsg+CK29C+15edUMjEeeguwfIYkQraISQenX7Gx43vkAGddPRI/99mnPLXktBShAAQpQgAKdIMAEQCcg8hYUoEDXEEgU/MtoaeWLrzSsrT/tZATXrseGy69B1tlnIufyixFcvwGlN/4ZvgULFYTrgDHIvepyOEbvC4TC2HzfAzA6ncj/0w0wNJv63pZcbAJApu1LkCgj5jIKLkGp/cAxSDvnDDV9PVGJ3dE/3jWJRsej1+qBoBrtlt3qQ8tXqRFdSUSYiotgnzAWjiMPTWr6uLZpC7yTp6gRchlVV8mMkcORfsWFMHUrQOyodGw9424eqOsIzJkHz1uTEF6zViUWZAaAfcIBKugUD23zFlTdcV9D8mJbkWdm3v1nWEcMbUIhSZHgnLkqUdHom0QbQytWof6VtxBatBQwmWE/5ECkS3DudCD46+KGTQbjJD3k4XHbpWkILlgE72dfITh/kepnSbyYCvJgG72PmmVhKixo0Y2t9XG8WQey5KL6/kfVs2JLiyMfdb3h41aSRPHeqcDMOQgtXYG0C89q+K6uo/aZFyHvgCR2Yven4P4Abf0rwM8pQAEKUIACnSfABEDnWfJOFKDAHirQ2iZ/EZ8fFY8/Ddf4cXCN27ZBnK6j+t1JKP/3k+jx7BNq6r9M8w6sWAVzbg7MeU1H1WV2QNUbb6PbX2+H0WFvl1LSewC06668mALJCWhl5fB/NxOOwya02FSytTuEli5HYM58pJ17hrpMllD4v5sB99WXxt1skEmA5PqDV1GAAhSgAAW2V4AJgO0V5PcpQIE9WqDVHf4B1E75HBGPB5mnn9JkFDTi9WLT7XdDRseLHrgXxvS0hA6+X+ah/rsfkXfdxHaPpDIBsEe/Xnt25WXZyLc/wjp8KIJLl6tTHJI+KUBmaPz0s5r6H1qxGgiHVfAvpzBEPF4YZe+COLNhmAjYs18Z1p4CFKAABXZ/ASYAdv8+Yg0pQIEdJNBW8C9Bftk/H1bT/C3dm228J5vALV+plgJkX3wBss8/WwX3uqbBv3Ax7MOHqun+sieAzBTIOud3sPbt0+6W7IkJgK3BT1AZ/BCZlsORZ/t9u9vML+weArLcJLx+I4yZbrVvhCQAZDlCe4qc6uD94mtkXHu5WoohJ0vYjzgY5sICGNLS4p64wCRAe4R5LQUoQAEKUKB9AkwAtM+LV1OAAl1AIOFa/2AQvgWL4JCN52w2BNesw5Z//AtFD94b/4i/bUsByh54BD3+7yk49m7YIK7ui6/g/Wm2SghotbXIu+4qWLbteN9evt0pAbDO+zdYDLkoclydsBk1oa9RF56NYseNMKDpUX/tafsG7wOwm3oiz3Z2e74W99ot/hcQ1mtR7Lh+u++1O99go6cG76z+FZcPGQOXueGkgg4XXUdwwWKYCnLV/gzhDSVqA0Lb+LGw9GtHIkvXEV63AQZ3OmofegLWffaCZeggWIcOgnfyVNgPHd/q7BkmAzrcg/wiBShAAQpQIK4AEwB8MShAgZQRaG3EP1xWjoqnn0POJRc2jvYHVq3Gpj/dgcIH74WtX/yz4aNLAbTqWhT/+wGYMjIQqatH3bTpcI7eFxY5kq+dG6jFdsjulABI5kUpD7yBYGTLdgfbJb5/w2os6JQEQGfVKZn278pryv0evL5yPi4dvN/2JwBiGiLLXPxffwf7+LEI/roEkM0R8/Ng7pn80ZZyPKHvi+lIv+Q8hFavU0kBOb1CTkQwprlaZWMSYFe+VXw2BShAAQp0NQEmALpaj7I9FKBAXIHWgn//oiVqOn9gxQq4DhgL17bzycNbyrDhsmvUEgD3CccklI0uBUg//BDYhgxSgb+1V89O6Qnvx581HHcHoMUO7dueEKraqP5ktKchXF8JW04vaEEfjBY5htCASNADzVcHsysTmrcWRrsL4boKWLN7QI9EEKougcVdABjNCNduhjWnF2BoOtW71Pck6sI/wW0Zh4BWgmBkI9yW8agPz0VE9yLdMgbZ1hNR4nsUoUgZjAYnbMae8GlLYTf1RShSAZd5JEwGB2pC3yGiB+Aw9VOJgrrwLFQEJkHT62A1FsJizIcnPF+1yWLMk3MEEY5Uw2EaAH9kHUwGJ8KRKuTYToXd2Bel/idgghPFzpvUsyuDk+DX5Lo09R2po9zDaHAAiMAo1zr+qNqzNTgFaeZ9YDUWQZYuSNJBrjUZMpFjPRnlgdcRiJSoZ+baTkem5Yi4/Sp75X9VsgofrV8CXziM/fN7wGE2Y3rpahzXYxAWV5dhQ30Nxhb0wLn99kZYj2DKhmXqc03X0Ts9CytqKnBGn+E4sFsvPLzge9QG/bh174NVMP/aynn4paIUFqMRZ/UbidF53fHqynmYVdbQ96f3GYYvSlaiKuCD0WDAhQP2Qam3tvH+RxT3w2l9hsPQkbdSRvFLN8PgsCP062LY9t8X/u9/Uncy5WTDMmywOt6wtSInPMjxf85Tjlcj/nJ6AjRN7QMgpx3YD9w/7ukGsfdkIqAjncfvUIACFKAABZoKMAHAN4ICFOjSAm2t849tvFZTg4rHn0HOxMtgzsmGHgxi81/vQ2DNWnR/7CGY8yUYbVl0LYKy+/+l1knnXjdRnQTQWSU2AZB5582w7Teqya0D5atgMBhhsNoRLFsNc3o+ImE/Ir4amNMlqDfBv3EBTK4sGK0u6FoQtvwBCFauhdHiQLi+ApYs2d/AAN/GBSoRYMnuAWt2ywRG7Kj8Ou/f4TD1R671NJQH3oJXW4hix02oCU1vMgNAvqMjjGLHDU2WBNSGZqAi+C4KbBehMvg+nKZhKsCOlnXev8JlGql+JgF4qe8xZFgmINt6grpkvfcepJv3R5b1KFQFP0d1aJrab6Ai8D6yrEcjzbwXNvtfRKblYFSHvobRYEeh/Up4wgtVfQsdV8JmLIbUT4okImSmgHzew3krjAYXNnofgss8VCU2KgLvwqMtRk/n7XGXNqysrVTB9vkDGvrnmSU/4ajiAfi1ajPsJrNKAiytLsdbq3/F9cPH4avS1Ui32HB09wH4qXwDdF3HBk8Nip1ujO/WGzKa//TinzBx6P6YuWU97GYLjijujzW1WzFp3WIcUdQP0zetxlVDx8JqbFhqsbiqDJ9tXIGrhu4Pm8ncaDmvchM+37gCVw8bu30zA3RdHZGobSmDHC0oJ1+Ye3RHeOVq2MaNgYzyw2RMODNANgT0TZ0G+8EHwtyjWB0FWffCa0i/9Hw1I0D2GjDH2WuDSYDO+teE96EABShAAQoATADwLaAABbqsQGvBf3D1GlRP+gjZF57bJGCX2QCeGT8h+6Lz1SZ+nh9/wsarrkf6UYeh2923w+h0NvGK+HzY+vxLsPbuDfdxR7V7k7TW8OWs9rqX3lBBkxTXmSfD9ftTYbD8NtoaKFuJUM0m2PL7wV+yEGZ3N5gcGer64Nb1cPYchfrl38LZaz+E6jYjEvBCDwfUCL/Jng5dC8Noc6kkgGfF93B03wvm9FwYzDJ7oGmJTQDEC8CLHNehNvRtiwRAdCq/Dg0VgfdQF5qh1uQbDBYU2a9BILIGtaFZagaAjPjn285FWeCVxgBfEgCbfM+oAN9lHp4wAZBlPRbVwS9R6LgCNmOPxsrH1rutBEB0+YI8s8T7MEJ6hbqP7GdgN/VXMwdkZkHz8v3mtXh5hcw0aChuqx2XDdoP87ZuihvUv7dmISZ0641hWTLjoKG8tXpB3GtlWv+iqi3b6mFAP3c2Lhq0L6aVrFKzBqQc3WMg0sxWfLd5La4YMgahiKaSDN9uWoPqoB8FjjTcNHL89iUAohXVNHg/+QKm4kI1im8wGdWyF1kWYBnUP+7u/k285ISAX+bD0qcX6t+aBPuEA9SeG1p5BezjxrT2K6E+40yANol4AQUoQAEKUCChABMAfDkoQIEuKdDWyL9WVY0Nl12NUOkm5N10HTJOPA4GqxXQdVS99S5sffvAOWY/tav/1hdfQfnDj8E1fhzybrwGtoED1O7+nu9mwPPjTORefXmHN/mLhx+prkHV7fcivLE0bt/Y9t0bGX+6DgZ7yyC9PZ0piQDfxl9h6zYIgU1L4OzTevBV4ntEFhqgyHGtGoGXqfM51pMaR+AlASAzAHzaCvRy/k1VRb5jgBnymVdbhC3+l5FjPQUhfbNaClBgu7gxqA9ENqhAX0bwq0PTkWYeiRzrqZCfl/qeUKP9crKAlHXeu2Az9ka+7RxsCbwMn7ZcXVsReBNO8wgU2C5Qo/4Ndfi3Ctq72S9VI/xb/M8j1/Y72EzF2OR7FhZjrpoBUBZ4tbHuml6Pjb6H4TQNUvWN3iuR74Ktm/HNpjU4f8DeyLTKUoOG8saq+cixOXFU9wFNRvXfX7MIPi2ESwbtp2YCSJEEgF8L4/z+ozCrfCM+Xr8Efxx+IL7YuBJpFiuO7TEQlm2j/bH1kCB/eU0FxhX0wpclK9WsgdW1W/HphuU4b8DeWFC5GXMqNuKaYQckTgBsG933vP8RLH17wXXmKQlfpfDqtSrgt+7VkIzxTfsG9gNGI/DLArXfhcwOsPTvi9DqtbD06w2DvaEfoiVSWwff59PhOvV4NaPA99lXSL/iDw3LCJLcL4NJgPb8pvNaClCAAhSgwG8CTADwbaAABbqcQLzgXwL5uimfw5STA9cBYxDx+VHx2FNqGnPVm+/CMWIY8v9ys/pvpN6Dimf+Tx3vJ0sBEImg/rsfUfavRxFYtkJ52QYNQP4tNyBN9gto59FouxN4uHYLNF8trLm9YDAl3jk+ugeA1N1kcEOTEXyYkWc7SzWnPPCmmjYvP5c19DZjL1iN3dQ6eymSLMi1nYlS33/UfgAZloPgCTcEjAZYEIyUqvulW0ajm/1ybPI9hfrwz3CahiOob1Zr+6PPk0TAJv9/UReaqQJzl3kv1IVmwWosVs+pCk1FRPerWQAS9NeFZ6Aq+AXsJkkYXIjN/v+qZQU2Y3eYDOnwaovVPgV+bU1j3Xu77oEnPA9b/C8hpG9Vz8myHIlc2xlxu0/2AJi8bgm+2LhCrekfnJmHHLtTjcBLuWDAKAzKzMMD875RswP+MHAfvLJiHtbXVyPLJn/fF3WhAF5a/otawy9LA2RJgVwrI/qSSFhSVQ6byYQjuw9An/QsPLP4J4QiERS50nHFkP3Vcx5f+KP679n998IbK+erhMJpfYZh0ppF6OvOVksG4pXYzSbTL7sAzhOOTvo11coq1CkBeiDQMDtF12HKzW5IBmRlNvw3w93kfnK9trEUEY8XoeUrYRu7HzyvvgPbhLHy+sAhpwPId1spTAIk3UW8kAIUoAAFKNAowAQAXwYKUKDLCCQa9Q9t2Igt9z8ES2E35N92i5raL0VG9t3HHa3W+svn9dO/ReZZZyD36isgGwDGLgWIIkniQIrR0XRUs8sgsiEpKRCbAHBfeREcx8bf7LA1HJm5Imv5JYCP1NWpzQF9U7+C4+hD1WaBzYsk33SfHzIjoPaRp+C+5lKY+/ZWewN4P/gErt+fltQsFyYCUvKVZaMpQAEKUKCDAkwAdBCOX6MABXYvgUTBv4zYB9etQ3BDCSqffg49/u8pOPYeqSpf+/EUWPv2gX3o4MZR/i33/BNytF/e9deoaf62wYPgGtcwuspCga4q0JnHTYbXbURk61YY5Hg/OUFgfQlMBXkN/4uzkaY8O7RiNVy/a1h2IMsLQkuXwzKwf4uZA4n8mQToqm8m20UBClCAAp0twARAZ4vyfhSgwE4XiBf8y+Z81e9MQtrB49WRfBLUb777PjW9v+iBe9VRZLLBn5TYAF+OK6v5+FOUP/K4SgBIsiDv5usR3rQZaYcfAoP5t93Vd3pD+UAK7CCBzkwARKsYXrsekapqtUTG3LM7AvN+hSk3B+buRU2m98vpAYHZv6hNLmP3APB9MV0l5hxHHZbU3gBMAuygl4O3pQAFKECBLiXABECX6k42hgKpJ5Bo5N+/eCnqp01H7rUTG1ECK1Zh49XXI+u8s5F9/tnwL1kGOQ3AfcKxLeDCFZWoeOxp1H46Ffl/vgkZJx3fsElgnCK79WtbqxBaugKBmbPVOmj39RNV8OL98FN4P/sKka1VMDidcBw2Aa7TT4QxO6vxTnImuufdyQjO/VWtozYVFqhr7AePb/N8dRlhDS1ZDs/kKeo8dd3rVc+x7TMSaeeeAVNRYcsaaxoi1bUIrVqD4C/zEZgzF+4/Xgnr8CHqXnUvv4nwilXQw5oagZVd2pvXOT5EB+rS7EZ6IKjqIycfyAZxqj02GyxDBsJ1ynGwjhzW9i7zALTySng/+QyBH2dB21LeEIQWF8JxzOFwHH6wOtM+tuzqPpQNH2Xae2D2XDUF3mA2wdynN5ynHAfbmH2bvge6rhJZWkkpggsWwz9jNqwjhyL9onPVe1b/+rvw/zCriV3a2ac37NCfYJO9HZEAUL6apkb3tc1bYCrIR7hkk+pDU37ub/y6juDCJYhUVMJ+0DjVv8F5v6L2qedhHTFUXW8fP1b9XGYHyPugNgyMU5gESL3/D2CLKUABClCgfQJMALTPi1dTgAK7kUBrO/0HVq1G3edfIXfipU0Cjer3P0TFf55C96f/A1OGG7VTv0DOpX+I36pIBJFAAEbHb7u6N7+w7vlX4Z08pcmPZZf+9MsvRN1//6eOO2teJPjPuvNmmPv0gv/7mah9/DkV+DcvcrZ6xrWXw+CM/3wJqmqffF5tZCi7rqt4q3QzgvN/VcG7BEqyoZvjiIMbAz8Zba266x9q3XW0yK7tWX+/DeGNJQnrItdk3HQ1rHuPiGvVkbo0uZEcLTd1GjxvvAf7IePVJnRyyoEE7/Uvv6kCxHhFAkb3dZc3Ho0oCQTPW+/D99V3KmkhhrLnQ+x9THk5yLxd/HuqW+7KPpRgX54vG+GlnXumSsJIkB5auRr1L7+l1tRbBvRDxl+uV+vo1QyVBx9D4Od5TTikn2377IXqf/67YR1+i5fOqEbY035/apMEikq4zPoZnjffT3jqhDimXdCw2WNHix4Oq+SS7vHC3LsHTN1+O/6w8Z6apn4P5DQB/1ffwX3tZcrC+/HncJ18HAxOO+pfeRu2A0Y3JDNaKUwEdLSn+D0KUIACFOjqAkwAdPUeZvso0AUF2jriT5osCQDf3PnIPOPUJgKxSwEK/nIzqt+fjNwrL1HB8vYUCTCr7rgXsiO6BDdGlxP2Q8c3jDY7HWpEuv6lN+D/boZ6jHXYYFj33VuNdEpwZenfR80YCC5ehrqnX1AjpVIS7cgugWPVnf+A88Rj4DjykCZVlxHX6n88okaDVbLhntvUtOsmRddR+8Rz8H35jRoNl8Begvj0S86HdeggFSQ2r7MEXZl3/QlGWdsdUzqjLjJqLbMg0s45A64zTmoyUi2j8zX/erxFMkVGgaU+MkosRaaby3Wyw3zm3X9WR9DFFnWfR59CYNYv6rPMO29pMhV9Z/ehrJWveeDfgNmMzLtuUdPjY4tWuRXV9zyE8Jp1sO2/LzJuvLrJpniBn35W/SxFkk7hTVvgPO6IxndOgnvf51+poFnt0G+zIevvf4Zl8ED1Hdn8subhJxGYOafVV19mh8jMlY4USU75ly5HaP0GaLV1qh5GpwPO/faFtW/T/lG/t7PnqlkzkmxqPAVA1+H74ms1G8U2Zp+klgPIvZgE6EiP8TsUoAAFKNDVBZgA6Oo9zPZRoIsJNA/+Za1/zXsfwj5yOBzDhzYeyScJgMDylXAfe1QLgehSgIxTTwbCIWRdeB5M7vTtkpId0Ktuv1eNohpcTmTdcTMsEkjHlOaBrIzYZtxybYsR/tCylaj62wNqtFQCnoybr4XB1nT5gYzgywyD9IvPgzHnt+UE0cd53vtIjZxLSbSru+ftD1D/2jsNAeToUci44SpV9yZ1jhlxlkRB1t//ojZniy3bWxcZ7a666341Ui8zEaIj87HPCP66GNV/fxB6MKSWK7QISDUNtU+/oAJF53FHqhkY8aa7y5KHqnseUskW9zWXNUme7Mw+lHeh+v5HEVywKGGSR9rv/fgz1D33spryHpvskM9k1oC4yU76kujJvO1GWAY0zASJLdF7yM9klkF0s70mvnMXoOruBxCdDRKvDzryC1L93gcoe+ARaLIXQExJO2QCejz3ZMtbynKAuQtg7t9X1UWKzFqR5QDpV1zYONMl2bowCZCsFK+jAAUoQIFUEWACIFV6mu2kQBcQaB78y/r9iv8+D++MWQht2gzXAWPUEX7O0fsisGZtwgSArJuPLgWw9u+Hwr/fAUv34u0Sig0eEwXt8gDflC9R+8yL6lkZt/4R9nFjWjxX9/vVVG7ZE0BmCmTecZNa19+eEhscygwDmcbdvDQGlwkC++j1/h9noeaB/6i/Zt19K6yjGk5RSLa0VZeoicxSyLrvDhgzM1rcWmZWVN15H7TNZWp5gMyMiC2SeJEZETLrIZGrXB9ev7Hhuuoa2A+dgAyZZr7tWMid2YfRhIY8O15SJdo22deh6u5/qoRF8+A9djlHosBe7hNrJ3sguCde3MI3ugdAZycA1p13Cbw/zW7xPKPTiUHzZiQezdd19R2ZESPLQtxXXaL2xpDZG6aibjD3SP73lUmAZH9TeR0FKEABCqSCABMAqdDLbCMFuoBAa9P+dU2Db/bPqHjqWXhmzFKJgPQjD4cpOwvu44+J23pZCrDp9rtRP/079HzpWTj2ir+2PVm62OAxUZClApptI62tBtMyPf+p5+H7fLqaup8oKG6tbrHBYaJlBNEEQFtBX1J1bqUybdVFjdxPnQZTt3xkLtMz5QAAIABJREFU3XN70w3itt031jdesCtr/mv/84y6WmZV2PYbFfcM+SZB/r57I+NP1zVetzP7UGZnyCwNOY1CEhaWwQMa9zFoktiI2bOh+XvVlmv0Psm0a0clADZcchXqv/2+xdthysjAgB+mtZjZ0njhtmn/8juQ8adr1fGBaonHI0/BNnofOI45LOGmnPFeRSYBkv2XjNdRgAIUoEBXF2ACoKv3MNtHgS4gkMyaf9XMSAT+5StQ8cR/UT/ta1j79UHeH69WRwG22ME/EsHWl19XP88845R2BRPxSJMJspJOAAAN09mnTksuAaBpCG8uU5ushRYvg5wqIOvZoxsL7tQEQAfqIpsoykZ48aa5R62jwa4ke9SI+bZND6OfyzR5SWgkU2TJhNFuh/2wg+A69fi4MwC2O4nTSh/K2vyahx5Xo9ltFqMRptxsGBwOVVeZtdDcRJZgJOpj9WsRszxlZ88AKLnuZtRO+bxlAsCdjn5ffQpJBCQsmobAnHmwjhqh2iBJMddJx6o9DDzvfKBOpzDH2Ucg0f2YBGjzbeMFFKAABSiQAgJMAKRAJ7OJFNiTBZIO/ps10vP9jyh75HG1DMDSrQA5Ey+F+6gj1Iir7EgeXLMWBrMZ1j4tNyLriFcyQVZnJwC00k2of/UdFSQZszPVOn7riGGw9OsDraoK1X97UO32vzMSANtTl+geAI17HsheBLEnH+i62s/A8/7HatPD9IvOaXEUYDRhIsYdWaaQbKDcGX0Yu5N/W7MvWnsX94QZAJtu+yuq35nUohlyska/aZ/AnBdzHGCCxsrJFjWPP/vbKQlqX4B18H7yOdKv+EPcmROtuTER0JF/4fgdClCAAhToKgJMAHSVnmQ7KNAFBToa/AuFd1bDzubW3r1Q+ewLqHrzXXUmucwKyLnkD8g4+fjGDQM7g25nJwBkt3TZ8d7ctxcyrrscpqLCJs1IJjjsrCUA210XXVfBnMwCkFkc9gP3h+us09QmcJLAkM0KAzNmw3Hi0Ug7+4y408ZjEwAd3bV+Z/VhbAJAzXq4+89qr4f2lmT6ONnExo5aArD57vtQ9dpbLRMALhf6Tf0A5njHAcZcLYG+mh3isCP9sgsbl4fIZo/h1WsbNnuMROD7+nt1XKK5Z/ekGJkESIqJF1GAAhSgQBcUYAKgC3Yqm0SBriKwPQmA+q+/hWw05hyzn+IIl1eg7rMvYS7IR/oRhyZ9lFiyljsreFQBXU0tqv/2gJr2H286vGpvzNrxHTkDoLPqIhszhlavg/e9yWpGQ3T5ghz9JgkB54lHw1TYLWG/RZcRSNtbOwWgtf7caX0Ys8eD1Ke16fut1TeZPt7VCYCSG/+M2o8+bdEMS3ERer3xP1ikT+OUSF09vB9NVRthymkNRneaOrLS3LuHWuYiRz26r74U2tYq1L/yFsyF3ZD2h3MS7ykQ5xlMAiT7rxuvowAFKECBriTABEBX6k22hQJdSGB7gn9hqH53Eqw9ezQmAHY0TWzwKAGr+4aJcacmJ7uhXmt7AAQXLUX13f9UG6Ml2iBQRk7Vbvd19Z26BKD5kYKdVRfpH1kCUPf8K6qr0i+9oMXxiK31YbQeckygKS8HmX/7C8zFTWdFtPUO7Mw+jN20UEauM++6pfHYu7bqGf28IwmARCdUROuzPUsSWtQ7EoFKAHwyNW4CQDbftPbqmbC5WuVWyJGY9gNGNyZ+9FAICIXVuyF7KdS98CoQDsO613C1J4DsEVH/4uuwTxir9gpoqzAJ0JYQP6cABShAga4mwARAV+tRtocCXUBg/ZoNqNzgQXZ3FzxVAZhtJtRu9iGr2AlHhhW6HOO3yQe7y6z+Hq/sygSArdnu8rH1i00AtHZcXasJgG0nCSTaNV/WTMsxguF1GxqC6csuUEfnNS8ytb7+tXfaPPs9ts7N7xX9bHvrEly4BDUPPQFTdiYy/3orZOS/PSV2Wr18z7bPXnBff2W77tPaCQGd3YeRyipU3fOgmqkhxXH0YUi/5Px2jWDHHq+Y7CaAid7NxuUg6WnIuuc2mPv0ag9/3Gtl1o0sAaj7fFqLz2VpTo9nn4C1redoWov9HuRmkiyS3xEJ/B1HHIxIxVaEVq+FdeQwyGwSg80a93vxKsokwHZ3NW9AAQpQgAJ7kAATAHtQZ7GqFEgFgejI//p5lcjukQZfbRDOTCuMRgNKFlWj/7h8VKyrh8lsQOV6D/qMzoXJbGxBU/7oE3AdOHaXzABoLQEQO/LbWtDW2tF4sYGf46hDkXbh2TCmuaB7ffBN+wb+6d/DcdyRqH/pjVY3AYw+Q9ZXt3oWfczRhc3r3Nl1MWZnIfPW62AZNKDdyzRkTXjVPQ8hsrVKvQ/GrEy1YaB1n73U5o8SGMqMiNDSFfB++jnSzjqtyShxsgmAzuhDqV9074Tocgdzrx5Iu+D3sA4f2nA0odS3qhqBeQvh//YHyOwLU8ya+djETLyjEaO/FMm0KzBnLqrveUh9xXn8UeqdMphN8P/wk0oQWfdu/zGZodJNKLnhVvh+mdfi99O57ygUPnivmqXTkSKbQpoKC+A44hD1nkRnA5hysuE68+R2vztMAnSkF/gdClCAAhTYEwWYANgTe411pkAXFGg+5b++MoCtG+qR0c2JjG4O1Jb5Vavd+XZUrK2HLc2M0iXV6DcmT80QiC3BdesRWLka6Yce1Kkb/SVk13UEFyxC9f2PQvf5IYGcnC+vpqAbDI1fk+nLnrcmwfPOh+pnciRb+sXntRj1letqH31aBV9qk7i/3ADrqJG/TYMOhtSZ9/7vZ7aokkzxljXTka3VqLrrHyoBoJ4jAV3Mzvry85pHnlRrrJXrdVfAcciBcUdNYwNN+yHj4b7qksY6y5T77a2LPN/7waeoe+kNtaFba0WCUnOf3nD9/lTY9tu7RaAn68OlXVp5ZcLbyD1cZ57SECiatr07O7kPVeV0XfVx7ZPPQ/d6E9fX6UT6JefBcfhBv7VX0+CdPBV1/3tdfc8+fqxaE9/k9IRtd4xNAEgCIfPOm9XxkrFFvKruuh9ymkNsSXTqQjL/BMkJHGvPOBcRn6/F5e5jj0K3e+5s/RjAVh4iMyeC8xfCccJRQDCklo7IrAVJXsT+ziVTz+g1TAK0R4vXUoACFKDAnirABMCe2nOsNwW6kEC89f4RTcfiaaUYcGABQn4NJYurkNnNCXu6BXUVfjXqH9EiKB6WtUslolOn41VCAk3Z4V0SAhJcybr8eKX5jIHm09mj34kdfZcRT+8HH8M79Ss14m1wOuE65Tg4Tz1BJQ3C6zc27AFQXdP4SEkESIDU/OexdYp3Tnxg5hyV3IgtsXXuaF3cEy/+7Za6jvDa9ah55ClV97aKwWZDxi3XqqMPmxepj4xo+6ZOQ2jlGhVcS1+YiovU2nDHkYfCmPnb+fO7qg+j9Y7Ue+D/9kc1c0OWbciMAGmfvDf2Q8fDcegEtQu+FGlbzUOPIzDrl7hEEtg33xdC1tJX3XYvtM1bGr8Tb61/aMUqtaFeaNFSwGSG/ZADkS4b68UeydhWx8R87luwEGtPPyfuNzJOOh5FD9/fjru1vFQPBhGcMw/eKV/CftA4tRRAK69AYObPMPfrDevQQe1OBjAJsF1dwi9TgAIUoMAeIMAEwB7QSawiBbqywPZu9teVbVKmbTL6Pm8hav7zDKzDhyD94nMhSwGalG3T4T0ffqpGvmWmgKz3ltkRHQ1QU8Z3FzXUO+cXrDv7D3Gfnn7U4ej+ZNOkUkeqKcmNwI+z1B4XMpvC+9FncF9zKUzZWQj8Mh/2cWOS3gsg+nwmATrSE/wOBShAAQrsKQJMAOwpPcV6UqALCuy64F9HqKpUjQ6a03IRrNoAi7sABrMVoaoSGEwW+LcsR1r/8QhVl8DkyIDRnqY+s2QWwWC2dcHe2EVNkl3bX3kbEthLsOb+45VqBkOiEjs7wpSbozasMxXFP0puF7WIj90mUP/VN9hwxbVxPdIOPUhtAihlfX21+q/FaEJE15Fps8NkMKI+FECG1Y5Kvxc6oP5c6q1F3/RsGGOX1gSDatZE7WPPqqMAo6c/+L74GuY+PWHp37fdfcIkQLvJ+AUKUIACFNhDBJgA2EM6itWkQFcT2HXBPxCsWINIOADNWw1H9xEIVqyD5qsGDEYgEoYlqzsiIT8ivlpYc3vDt2E+DBY7DAYDHD32htGW1tW6Y5e1R04sUEsSamvVcgnrsMFt1sU7eQrqnn9VTeNXO9b37N7md3jBzhXQw2Fsuu1u1EyaHPfB0RkAy2sqVDCfZ3OhOuTD4qpyDM3KhzccxMb6GvTNyMEv5SXqZwu2bkahMx2907LQO73pDBFZ6uL7bBpcvzu1YVNA2RfgmRfhOPpQtTeAwRr/tJDWVJgE2LnvDJ9GAQpQgAI7R4AJgJ3jzKdQgAIxArsy+JdqaL4a+Nb/AnvRMISqS6F5qmAwW2B25yMS8EHXQtAjYfUzg8GESNAHkysLeigAo9UBW0Hb54uzw5MTaOsYwXh3iSYALAP6NhwZKDv8s+xWAp7vfsCGy66BLsf4xSnuY45E8eMPY1l1OUq8teiZlqkC/DSzFQMyclHiqUGptw6jcgsRjkSwvq4adeEgxuR1R74jDXaTueldNQ2+b36EbIIpwb4ccRnesBEZ10+EZ9InsAzoA9vofdptxCRAu8n4BQpQgAIU2M0FmADYzTuI1aNAVxPY1cG/eAbKV8FocSDsqYQ5LQ+WDE4h31XvWTQBkOxovozsyi7/gRmzkXbBWXCdfmJSVZep5TPL1mNYVjds8FRjSGaemmZe4qlFjt3ZMqBM6q68qLmABPy+eQtQ9sAj8M2dnxAodglApylqGgLzfoWcBCGbIdrG7Y/ArJ9R/+o7sB98IOzjRquNFdt7SgCTAJ3WQ7wRBShAAQrsBgJMAOwGncAqUCBVBHaH4F+s9XAAwYq1MLmyYU7PSxX+7Wqnf8kyhDdtRsTjgVbvUfcy5+ch/fBDtuu+0SUAWkWlOr7QcWTr9wvMnouafz2u1v3LcXZy7ntskbXim7y12BrwocCRBpfZig311eiVnoXvNq3BoG2Bf23Ij6qAT60nz7Y7sdlbp26Ta3c1Xl8ts0EANe2cJbGATPcPrtuAwJKlqPtyOjw/zIAWc/pEvG86x+yHXq+9sGNYNQ26FoF/+ncqIZBxzWVqo0jP+x/BMmiA2miyvYVJgPaK8XoKUIACFNhdBZgA2F17hvWiQBcTSDb494QXotT/BCJ6/HPRTQYXihzXwGka1qZQRPejNjwDVcEpSDOPQp7t7Da/wwtaCgTXrsP6Cy9HuLwCEuzJ+fVSjC4Xuj/xMFzjx3WcTddR/+rb8Lw7We38nyVn1PftHfd+wUVLUfNQw8ZxrV332cYVGJaVj5llG+A0WbBPXjEWV22BFomgZ3qmmk7e150Ds9GA5dUVyLA5kC3/szowu6IEe+UU4ufyjfCGQxiVW4T+7pyOt29P/2YkovpcD4WhBwPQamq3/a8GkZpaBNdvRHD1GgRWrkJwzTpEfL6kWmwfOhh9Pnw7qWvbfZGuw/fZVwjMXYAM2VRSjjHUdXjemgRjhhuOY49o9y3lC0wCdIiNX6IABShAgd1MgAmA3axDWB0KdEWBZIP/aNs1vRbrvfdB10Modt4Em7FYfRSMlKI88BZybb9r/FlrXuWBN7A1OEVdkm09lgmABFg6NJT5X4Wme1DkuKrFVa0d52Yb0A/dn/4PrL16dvjVlbPt6//3OrxTp8Fgt8N57OGwH3YQjGkudc/whhJ4P/0CwTlzYRkyEO6rLoGpW0HC5326YRmKnG4101um+Hd3ZcAAYF19tfrzRk8NBmfmozboV2vNZQZAQAtjWHYBfi4vUdf4wyGkW21qI7qDCvvA1nzNeYdbu4u+KMco1tcjEmjYMT/i80P3+RDxehHxyP8aZnbIf9Xf6+oaPqurR8S77TqvF6FNWxDxedUme3IUY0eLvC/9vvio3dPxk36eWg6wENa9hsFgMsE75UuEFi2F++pLO3xsJBMASevzQgpQgAIU2I0FmADYjTuHVaNAVxBob/AfbfNaz52I6J4mCYCOeFQFP0d54E1kWY9kAiABYCCyASXeR2Az9UKx4/oWV/nm/4q1Z5ybkD/zjFNQeP/fO9I9v31H16Ft2gzvlGkIzP4F2pZyFWAabDaYigpgHzsa9kMOhKkgv82g8YuNK7B3bhHy7A0JhC5RZNaFrjeMxqsR+ZAKwlUw7w9A9/sbAnYJ1uXP0UA+GuDX1CCwei20mhoV4KvgX5IAgUDDRn3bZnXsLCtLYTf0/+azNvtyu+ujafB88Cm0klKkX3qBaq8cOynHA9oPGqdmBLSnMAnQHi1eSwEKUIACu6MAEwC7Y6+wThToIgIdDf6l+Z2VAKgOTUOZ/3VkWY9gAiBhAqAEJd6HkWbZB/m281pcFSrdhNXHnJJwerfR6UT3/z4G19gxu/zNlc3+FleXqXX7OTbnLq9PkwpIAC/BdliDHm4I4CMSgMv//DIqLyPtEphvC+RlJH5bAK97vQ0j9F4v5M9yrVZb1zBCL9f5fZCZFLFLNHavxjetjSk7CwNnTAeMxh1aTTH2T/sGtvFj1WkR3o8/U0G/fdwY+L7+HvYJ42CwWtpVByYB2sXFiylAAQpQYDcTYAJgN+sQVocCXUVge4L/eAkAmaZe6nsMmZYj4TIPh19bi63BjxCIbESm5VBUBj+GLB0wGdKRZT0KOdaTFWV0T4EMy4EIaCXwacvUz+2mfuhmvxhWY5H6e03oW1QGJiGkb4UBxiafJ/ssuU99eC4qg5MQ0DZARwQWYw662S+DwzQQlYHJkISEptfBAAtc5hHoZr8IBli37VUwFU7TEPgja1T7jAYbMi2Hw2osREXgHYRV+9KQazsVmZaGdczikui+8nlV8AvUhr5HhvUQ1Id/Ufc1wASXeS/17NrQTDVDQke48dWT/RV6OG9t/LsEmxsunghZCpCo2AYNQO93XoPRYe8qr3DLdkgAL9PeZZO5tkbhY6fXx0yzV6Pv0ZF6mXZfW9swWr9t5F7W2sv9u3qRpNHAWd/CYLPu+KZGIgj9P3vXAR1lmbWf6S2Z9B4CSQi9917sBVDs3bX3XVd3beuuu66urqu/rgUbqNhQ195FRToC0jsJoaX3TGYyfeY/9w7fMEmmhSSU8N5zOJDM+73l+b4Z5j733ufuLOR7R90mLO/9j7MB7Ju2Qjtx7BHtQZAAXX/bxAoCAYGAQEAg0DUICAKga3AVswoETmoEOur8SwSA3bO/BY4qWTKXBJBRxNrprYFcpkOcagqS1Rey41xhm8vpzJJ2gEQAkBOdorkEWnkuO7yNziWIV5+OVM0VsHtKUWV7B8mai6CRZ6PS/haanL/yvPHqM6Neq8r+LiyuTUjWXIxY5Rh2tqvsNO8FqHf8BKt7N1I1lyNWNR4Njp9R4/gURuU4dvQlrQKtIo+JCTl0LIZodx9goiBVczWfl88HIFv3Z6jl6Si1/jfkvC5vAzv95PDrlf2RorkMSlk8z2FxbUOK5lImSySM4lVTg2ZJUNS64pHH0fDhx2Gf67SH70fiNVd0fVp3R95dHnLiw0ThObpuCxqFD0yr90fhG03wcO28LyrvdZw4UfiOwNjRa2VKJQpWL4HCeHQ6LDg2beNIv6pfAcxvfwD1sCGsD9AREyRAR9AT1woEBAICAYHAsUJAEADHCnmxrkCgGyPQWQRAoAYARbpLrc8gQXUOZwCQ7W9+BG5PUwudgErbGzC51iBTeyePC+bc2tzF7DhrFblBa96lawyKAcjU/T6qtSgyX2p9FrGq0W3S6CnroNT6PHSKghbrUZmDTCZHT/0/0ORajQrbPM5mkLoV1Ng/4Q4GJHpIjjoTH9bnmBQggsPjNUecl0QTSQdBcvZpjtZrRSIA6Bpy/isfe4rry0MZtQVM/fMfYZxxFmSU2k0qfGQUOacac+4gAF/EVXot3PsgoC6dSAh2rv117zZWpiedAHpNSo13HxK0Y6ec/tB+vV4WFJTE7kJG4S1WeOyH5j0JovDH9CNIJkPB0oVQhhBzJOFHKotQZGXAtXM3lP0K4LXa2rR9jPoMXi/sv21gbQnHpq2IufYyKLN94qIdMUECdAQ9ca1AQCAgEBAIHAsEBAFwLFAXawoEujECneH8EzzRaAAEOsNSpwBS/m9wLglLAFDEnzIINIocdsiJXKCIPDnGDk85PF7q/+5u0Tkg0lq0Z4rYB4uih2ptSGUAemVfZOvuC0pUkONOWQLJ6guCEgAuT33QlomB8wabo7XDHw0BYNuyDQdvvxuuisqwT69Mq2EtALlOBxn9USp5PNV8kxo7vB5AroAyMQEeh8MvSCc36OGl6LyUOn9IkZ7StolM8KvVS+J1Npuvnp7M7fHV0js7pkzfjd+Wx+XR8r7/Apr83DZ789Q3wLFxC1RDBnK9vm3JSmhGD+fSCJlaDXdDIz9PpB/grqyCIjmJnwWvpRmKtJToyKVORESQAJ0IpphKICAQEAgIBLocAUEAdDnEYgGBwMmDQDjnX0HOH/lqUUZWoyMA/g92d0mLDIDWBECwyHprAoBS903OFYhTTeXaeK/XjjLbKy2c+VJr+LXkMhVH46mEIFt/H6fdS9bs3oYy64uHMgDuCfpABHPCQ2UAUEZBpu5OnifSvPWO71Hj+IxLJKQsgiMhAKhWff9l18JeuKdDD7RMpTqsOn+Ulec7tHFxcacj0Oujd6AbPjQ4AbB9F7d6VCQlwL5uE9SD+sO1Zy9kcUbI42Lh2l/CxJAiM4OJJfumLVAPHgBlVgZw6LOmMzfsMlfDvHspjIPOgVytazO1IAE6E20xl0BAICAQEAh0JQKCAOhKdMXcAoGTCIFwzr9SqYTBYIDT6URzc3NEVKh2vsz6XwCyNm0Aa1ior5KF9fZbHjnUKvAeaOQ9eF4fAbAYmdrbYFAOAznA1faPEK8+xZ+af5gAyEaW7h5Oq7e59yBDdzsUMgNrBDS7diBONRlp2us5GyDSWnrlYC5RoOtiVWORrL4IKnky70kqX2h27fbpFWjOh0LWsv2Y1K4wcJ9ETDQ4FrF2QYL6LJ6L9trs3sHnO7xm6HmDzXFYGHESYyL9HKMcgXTtDS3Ii8CbVXLHH9G08OeI908MEAhEg0CPeXMQM2VSWwKgtp4F+hQJcVD2yIZtzTpohgyEc/ceyOJiOcrvKt7Pgn4yg4EzADwNjZwNoBrQl8s9Ots8DivqVr4Fj9OKpInXQaFPaLGEIAA6G3Exn0BAICAQEAh0FQKCAOgqZMW8AoGTCIFIaf9arRZEAshkMtC/HQ4HGhsbQyJUZn2J0/FDGTnm5GiTKB6ZXKb3p/yTBgARAEQeUI0/1ftLRg4upfxLGgAubz1U8lQkqM5CneMLVtmnUgKKlFfZP4DH2wy9YgCcnqqIayWqz0Wi+ixU2N6ExbUFXjhY3V9S+qc90GuUDeDx2tjJVslTuFuB3XPALwJI46hDgVIWxwJ+kiWqz2ZtACIAfMJ+Shb1M6rGhZy3ybU26BxSVgTtg9bK1t3L81rdhdxlIEk90084BN6DysefQt1b755ET7Y4alcikPV/T8I485wjWoLKPUjZX5XfC87CYqiH+nRBusIcdQdQ/+u7cDfXI6b/aTAOOB2QtW1fKEiArkBfzCkQEAgIBAQCnY2AIAA6G1Exn0DgJEMgkvOv0+lA6f8qla/XttlsBv3OZDKdZEid+MeteWUuqp95/sQ/iDjBcYFA6v33IOnG3x3xXjy19fCYzSwUKGlNHPFkwS70etC0YxGadiyE0piG+BEXwllfCsuelYjpOw36XqPbXCVIgE69A2IygYBAQCAgEOgCBAQB0AWgiikFAicTAuEIAIr46/V6jvp7PB5YLBZ2/m02G+x2+8kEU7c4a8NHn6D8L//oFmcRhzj2CCRcfTnS//Zgl22EOkZYf/iZlf8V6anQjBgKRWZ6VOu5rSbUr34Xjtr9iCmYAuPgs/1Rf3vFLtSv/RCJ46+GOrmtiKEgAaKCWAwSCAgEBAICgWOEgCAAjhHwYlmBQHdAIFL0PyYmhiP/5Pir1Wp2/unf0egAdAd8utsZLCtX48C1N3W3Y4nzHCMEjOeehaznnurS1alUwF1eiaZX3oRmwhjoZ5wZcT1rySY0rPsEHrsZccNnI6ZgcotrPA4Lan6ZA016P8QNndlmPkEARIRYDBAICAQEAgKBY4iAIACOIfhiaYHAiY5AJAKAzkfp/yQASOr/1As+mPO/vbgB/31/Gy48tRfOGN/x3twnOq7H6/7tu4tQfO4Fx+v2xL5OMARiJk9EjzdebteuHes3QdkzB/KkliJ8kSYxvfwGtONGQT18SJuhXpcdHrsFco0BDes+RvOBDdBlDoTbYYG+x3AYek9scY2zvgQ1S1+FPmck4oafH3RpQQJEuiPidYGAQEAgIBA4VggIAuBYIS/WFQic4AhEavkXFxfHwn9klP5P1tTU1Cb132p34+m3t6DwgAm5WbG4/3eDodf6rjuejfb9/ILtOFhhxp+uGYxemTHt2u7abTV4/dNdGDc4BdfOLIBCIYt4fW2jHU+/vZXH/emaQUiK00S8pjMHOMvKUTQ1cgS1M9cUc3VfBKgFILUCbI9ZPvocutOnQZ4QH/1lXi+aXpsPzaRxUA/sF+Q6L0xbvoW5cDn37Igbdj4MeWPRvH89LEXLkTTpBsg1vvc3ZQXU/founHUHkDjhOmjSCkLuQ5AA0d8iMVIgIBAQCAgEjh4CggA4eliLlQQC3QqBcAQApfpT/T+l/0eq91++oRLzvtgN4gjkcuD3lw3A8H5Jxz1WXUUAeL3A1j31+HrpQdx+ST/Exaj9WBxrAsDd0Ijd46YBbvdxf3/EBo9/BDQF+cj7+hPfGz9Ka3r1LXgszdCMGwW5MRbKrAxAqfS1/pMFJ9G8NjtML82F4YKZUObmBF2JHfsv9+lHAAAgAElEQVRVbyN2wBnQpPY+NMYLa8kWNO9bC3VST7hMVbCWbuHX4kdcwCKAttKtcDaUIXbg6dx5pLUJEiDKGyuGCQQEAgIBgcBRQ0AQAEcNarGQQKB7IBAp7Z+c/tjYWCYAKOJPZABZsLZ/zTYX/v3WFqQn6dDU7MTWonoMyIvHPVcNgloVvVPQPZD1naLeZMejr21EjF6FB64bAoPu+MmG8NhsKBw9BfS3MIFARxFQZWYgf+GXkGmiy2Tx2h1ofPoF2Nccbo/ZYg9yORTJiZCpVFDm50IeZwQUciizs2D/bQOMt14XNnPAXlXEEX5dj2FtjuYyVcJevQcKQyI0Kb0hU/jel7aybahf8z60mYMRP+oiyORt36+CBOjokyKuFwgIBAQCAoHOREAQAJ2JpphLINDNEYjk/FPKv9Fo5DR/qvenDgBU+08t/+jv1rZhZy3mfrYb91w9CCazA89/sB1KhZzT2/v2jOvmaAY/nkQAJMZpuLRAp1EcNzh43W4UjpsGygQQJhDoKAKKhATk//Q1FMbYqKby2mwwPf8aZLEx7OR7m61wFhXD63TBU1sHb5jOIsrsTCQ8/jDk8Z30ueL1wLTlO5gLl0ChNSJu5EUtiIHWBxIkQFS3WAwSCAgEBAICgaOAgCAAjgLIYgmBQHdBIBIBQKr/VO9Pbf+IACAigH6mMoDW5nB68H/vbuV6/zsu6Q+7083ZAHtLmzBhaCpumt03ZF08pcnvLzfjox/3Yue+RrhcPo2BlAQt/nrTMMTH+tLmaY2fVpfhh1WlHFmnrILRA1MwfkgKfllbjt/NKoBapcCBcjN+WlOGukY77r16kF+DgK6n/SxdX8HrkUNOc7vcXpRVN2PN1mqs2VaN2y/u30ID4GCFBQt+KPbvjdbNTNHzmXqkG9BkcfJri9aUISFOg5sv6OuHJxQBQHuhPazYWImigyb/XqQLPR4vft1SjS+XHEBFrRX0M5UPkMbA7FN6+s8k7f37lSVwu724dmZv/O/HfVi2oQJOlxcZyTpceU4+BuUnBM2oLpp6BpxlFd3lkRbnOIYIyPV6zgBQpqVGtQtPQyO39TNcMjtsuj8RBR6zBe7yCm4B6NxVxORA3D13QKaNLtsg2IZILFCm1HApQP1vH4DEAA1546HPGwfz7qWwlW5GwriroU1vqzMgCICobrEYJBAQCAgEBAJHAQFBABwFkMUSAoHugEAk55/OGB8fD7PZDJfLxWUAlBFQX18f9Pi79jfiufe2sfMr1fx/t6IEC74v5vR3EgPsmdFWWK++yYF3vi5iR/rM8Vns2DY0ObDw11LsOdiEu68cCK1aAcoueO+7PRiYn4ALTunJc1KJwbvfFqGqzobRA5Nx9sQeLEBIpQhkBTlGf9RdcsSp7p6M9kIp+XK5zC9aSL+n9f987WDkZ/uimMWlTXyu86blYPqoDC6FqG+ys5N92thMJhle+GC7H5Oxg1OYACF76aMdWL2lug1eg3onoLy6GdJeSPzvbzcPQ4LR58zQ/l9YsB21Jjtuu6gfemXGwu5wg/D8atlBpCZoOcvit201+OCHYv/8OekG9M+LZxyT47XYV2bmvRHGf7h8AIb2SWyzF+oCQN0AhJ1ECMhkkFGdvkLh+1smg8dq7TAAMqUSuV9/Ak1+blRzUcTf02iCIiMtqvHSINfeA7B8+hWMd9zYIQKgef9vsFfsgrV0K+RqPRLGXgFNSj4vY6vYyUKCcUNnBWgItNymIAHaddvEYIGAQEAgIBDoIgQEAdBFwIppBQLdCYFIzr9Go2HBP2r5J5fLufafWv+FEgCkyDM5u+TQBqr+1zTY8OSbW1BVZ8WMyT1wyRktHQMS3iPnmuriyWkOVM4nh/3bFSW44qx8/Lbdp7B/9YzemDQsrUUkm9T3yck9a2I2rjgrj28TRdYp+4Ci363T7mmP/3xtI5LiW6bkk9NNivyUCRBIALz5RSHPd1+EbgYUrZ/z0Q4EEgC0l3AlANJeSOtMIgAoG2L+V4VYsamqTekEvfbhwmJ8u7wEI/on4c5LB0CpkIEwePHDHeifG9dGb0F6bdrIdFx3XluF8/2XXYvmdRu60+Pdvc8il0NGjrtSCZlaDZlGDblWC5lOC4rAy/lvA+QxesgN9HcMvFYrvE4n5LGxvjExhsNjDQa46urYEZdptZBrNZCRzofbDbepCcrUZFg3bEbDx5/BXRec/AsEPGf+6zBMGNul98CxbSfsK9cg9qZrOrSO1+1C3ar58DitSBx3DRQ6o38+r8dX4iSThy/ZESRAh26BuFggIBAQCAgEOgEBQQB0AohiCoFAd0YgkvNPEW6K9kvOv1Trb7Va27T8k3AiB/mp+Vtw+Zl5mDS8ZTTvo4V78fWyg0g0avDg9UOQluQTESTbXFiHZ9/bhutmFWDKiPSgsEulBRarK6iInkQAUFbA+dN78hzhnO5wrxGJsaWwvgUB8MrHO7FmWw0uOrUXpo1KD9nScE9JE/4zfwsGFyT4MwAC95KTEcMdEQJJDqllImURSAQA/fuxuZu4NIG0E1q3UDxYacGTb27mc1IGQ480A0KtTWPCvUavH/jdzbCs+LU7P/LHz9ko8q5S+f6w466BTKs75LQfcszJaTcYoIiNYeddHhsDRYyBr6Eovc+Bj4Fcr+N/k7POTj916tBpfXMr2qkzcaitp8/jlbVJx/e6XCh/8G9o/PzriFim3Pt7JN96Y8RxHRlAAoD2tRtgvO36jkzD17otdbDsWYnYQWcFCP55YSvfieZ9a6jnKbSZA7hDAGRthUwFAdDhWyAmEAgIBAQCAoEOIiAIgA4CKC4XCHR3BCIRACT0R9F/cvyJBFCr1Rz5pyyAYEZR6Te/2I3F6yLXkV9+Vh7Onpjtn+arpQfxvx/34q7LBnAKfzCj+vd/zduEvr3iWjjW0tiuJgCoPp+yFEwWJy9JDjnthTIRqNSBIvDhHG2JcOidY2yz/2AEgOSwZ6Xqg4oGBstU6AgBcPCWu2BetKS7P/addj6OvpOTfSj6zlHzQ844R9wNvsg7Oe0caaeou//nGN/r5MSz866FXKPxzaX2EQOhWt912gGOcKKG/32G8oceiXh1whWXIP0fD0cc1+4BXi88TWbOTLB8/g0UKcnQzzgTrpJSKFJSmFA5UvPYmiBT6bgTAOkC1K1+D7ay7VDFZyK2/2k8rb1yF4yDzoZc07aMSZAAR4q8uE4gIBAQCAgEOgMBQQB0BopiDoFAN0UgkvMvqf5TtJ/E/ij9n8gAcv5JBDCYlddY8eQbmzBxWFqbFH8aL5UHUBp/r8wYjq7H6lU81ee/7Meni/bjxtl9QmYASM4tOd2tI+g0R1cTALQGZSHsPtCIzYX12Ly7zi/KR1kLlL1AUf1IGQDtJQBIADFY20CJNCitOlyq0BECoPSeB2D66ttu+sSHOJZczk47Od6hovAcgT+UQi9F4f0OPjnwBoPPgafIu0YNmeqQE9/e6PsJgrxt+07sPf9SIMTngHSMuNmzkPnUY51+Kq/DyYKBJALo2n8Q2mmToB0/GrZVa6EZOZRLGJQ52R0mUBo3fQlL4XLE9JkC4+Bz/FF/R81e1gqIGzqD0iTanE+QAJ1+y8WEAgGBgEBAIBAlAoIAiBIoMUwgcLIhEMn5JzxI9Z8cfZ1OB6fTyeJ/9IfU/0MZpfiTqv59vxsCEqELZpt21+G/C7YzGXDT7D7+MgGpbn7UgOQ2GgDSPCQI+M/XN0KplOMvNwyF0eAjDyQ7UgKABPdap9gHKwEIdh7SNHju/e2w2lz+1P1QTrhU51/QM7oMgMpaK554YzMcLk9Q4UQqhaASAOqy8ND1Q7lUoCMEQMXfH0f9ex+eeG+HwFp4csDZmQ+ohaeoPDnw9Peh2nd26vV6KJKToM7p4U+b90fhaR6lMqgTWV/WjJXvFOHU2/tDG9vyGexs8IrXVKO5wYFBZ2R19tRHPJ/bZELhuOmsJRDOjGedjqwXnol6HXLsbUuWw/LJV3CXV/J18sQE6M88BfrzzmGSJZRRNwCZSgl3bR3fU9qbIjXliFsDehwW1PwyB6rEHCSMvqSFo++2NqJ+zQIkjL4MCn18my0JAiDqWy4GCgQEAgIBgUAnIyAIgE4GVEwnEOguCEQiACjdn4T+KPpPTr/RaOQSAFL9DxX9l5zVIQUJuO68PiGzl6U6/u3FDZw2L0XypettDje36yPV/tYmZRCs21GL688rwNSRLbUCJBIhmAYAdQpoHUUvPGDCM+9shU6jaKG8T3t87v1tKC5paqEBQCr7pKovKfTT/mhPz3+wHU6XB3dfMZDbEUp6BhKZIZ1Dcs4H5sezaB+VWEtGZQWPz9sEh8PdRgRw0dpynDI6A9fOLGhxDWH43/e34dzJPTBrag5PtWNvA5+JsJU6ELRev7U2gfR69bMvoGbO60f/MZeU6FnMzpdSz474oag6p8lL6fIciT9UGy+l1h+qlWcHn6LxUio+ReSptv5IauGPPgpBVzy4pQ6N5dbjigCAx4vd46bBHaILiHSQmCmT0GPuS1FF4qkLQNPr82FdtCwoDqqCfMQ9eDcUSW27V/AFXi/clVVw7ijkH9WjhsFVvA+KjHSfxkJc28+TcLfYZa5B7bK5SBhzGdRJvVoMtZZsRuPGL5A87TYoY4KXKwkS4Dh5A4ltCAQEAgKBkwwBQQCcZDdcHFcgEA0CkZz/YHOQ809lAKGc/0BF+qvOycfp47LCli9/8vM+fLH4ABJi1exgZ6f5sgVWba7C65/thkYlx2Vn5mH8kFSuqydhwR9WlXIPe8oCIIE9ctJJR4DKDchWbKzEhwv3wtzs5NaAkgig5MyTYzx7ek+cM6kHj99eXI9d+01Yekiv4KHrhyAjRc+vNZodeOqtLSipasatF/XlfdAZX/1kJxLjNNzyLyFWw07/4nXl+HrpQdYuINKCxi1aW4b5XxWhdw9qPXhYvE8S9SPH/09XD4JarUBFTTO3MyRBP1qT5gwkQKjOn8QRd+83YfLwNFx6Zi5idCrsK2vibgv9esXjd7MK/PoDKzdVgcQK87Jj8edrBnNXBckkAiIzhTQF2ooK1s59C1X//r9oHqOoxsg0Gl/U/ZAoHUXl6d/8M/9eC0VcHDT9+0JxqD7+sKDdoXp67aG0+hDR+Kg20omDbE1OfP3vzZArZDjllv744b9boTOq0H9aBpa/XQRjqhan3NYflbsbsWTebsRn6jHroaH47bP92P5zGc65bzDcTi9WvFOE5no7RpzXE5Z6O4pWVWHqjX2x+buDMFXaMP7KfMQkavDNU5vhcXuRkheLs+8ZjB2Ly7Dp2xJ4XB70m5aBkbN7YcncXajY3YiBp2WieG0N8kYlY93n+3nts+8djBVvF+LApjpeu8fgEA50OzGiEgDbth1hr9KPHomc+a/59AwiWPPXP8Dy4WeIvf4qaMaO5OeDze2Gq6yCX5PHxyH2uiu4ZWE4c+7ZC0VCPBxbdzAhBJ0GMpkcqj75Ea+V5pXq/+OGzIAyNtW/nMtSi7rlb8Dr9SBl+h1BdQBosCAAIt1x8bpAQCAgEBAIdAUCggDoClTFnAKBExyBIyEAwh1ZqkOnaLpkJI4X2D5P+r2Uot96vkCH/WCFBQt+KMbOfY1wuTwcUSdH+rxpOeif60u3pZr3977bw2MoAp+bGYPLzspjx/2lD3e0IACk8fM+343iUtIvANIStUwwkA4BlRRQaj4ZdSegNHoaF2hyuQx3XNKPCYPfttXA1EwlEb699e0ZhyvOzgcJ9YU6H+37nqsoO0CBhatK8emifbA5POzQnzetJ/417/AepHUpY4HaKPbMiGGy46fVZUyCkJAglUD0TDfgotNzMSA3nsmWSGtr1Ap/ZgJhRtamTeH7H6HikfbXbCuMsVAkJEARHw9FnJGjrcqUZE6t1/TpDWVSEivYk8NPpECo1PoT5a1lbXSwQz/+8jw4bW6sfH8Pxl6SB328GivfLUJitgEDTsnErx8WIzUvFnljUtBUY8O+dbXoMTgBu1dUYuT5vi4VNH7AqZn8u+yBCcgenID9G+pQuLwS02/th52Ly6HWKdFnchoKV1bBSuUAZ2bB7fRgxdtFSO8bh97jUrB47i4MPbsHEwX0Gv3cb0o6sgYmoL60GdV7m9BnYlqwkvUjgj0awUjt4IHo+fZcztgIZyTo1/j0i4i55jKo8ltG2/3Xud1oevsD6M88FYrM4F1C/GO9Xl+7Q7sD9g1bWB/AvmYd1EMHAwo5P4vRmK1iJ5y1BxA78HQuAbBX70H96vfhsZkQN+JCGPLGhZxGEADRICzGCAQEAgIBgUBnIyAIgM5GVMwnEDjBEehs5/94gyOYBsDxtsfjeT/VL7yMmudfjrhFRWIC4s6fCf3oESyMpspI9wvpcbo9pfJT+r5aDcjbtkuLuMBxPqA1ASCRAUqNAlsXlvLuqWa/oawZv326D1Nu6IvKokYkZBpQX2bBt09t8Z8wIUuP0+8agN3LKtF7QiqScmJQe8CMjV8fxNQb+mDnkgrEZeg4cr/srUL0Gpnkj+JTecCBjXUYe0kuVi0oxqjZPaGL8yngVxaZsHNxBSZe0xvFa6vRc1gSNIbD2SAdhbjqP8+h9rU3wk6jKchHztuvQ5kcPE1euthdVgHrT0sQc/UlYcsFqOUfdV5QDx8SefteLxzbdkLZKwfW736EdsJYOHYVsdAj6Qqo+hVEngOAtWQTmrb/CHdzPTxOGxS6eMQNmwVd9hA46g7C1VQNbcYAyNWHW5pKEwsSICqIxSCBgEBAICAQ6EQEBAHQiWCKqQQCJzoC3d35p/vT3QkAKsGoO2iBWq9EbHJoQbQjfVaj1QCIO38GMp541BfJPwmNRPkWv74L02/uyxklvy7Yg0nXFvB9CSQA4AXWfLyXU/mNaTpkD0rgSPyupRUYfVHuYYfcC6x4twgFE1KRmm9sQwBojSr0HpfKGQBl2+sx7vJ8qLQKbP2hFLGpWp536bzdGHF+DhKyfNF2Khug1H/6OSnHgIx+bcXqOnLrGj/9AmX3/zXsFMq0VGTPeQ66IYPCjnNX1cC2aCkMl10Qdly7CIBDM3mtNrira7ikwLV3P/9WlZ8Hd1UVlL16skZENEYlAWQypQbOxnLUr3obzqYqqOIyWAhQrolF3JBz25QECBIgGnTFGIGAQEAgIBDoLAQEAdBZSIp5BALdAAFBAHSDmwig9qAFWoOSHUBLvYNrzvdvqEVybixUajmcdg8UKhm8HsCQqEZjhRUxCRoUra5GrxHJsDY52CE1VdtgMzmQOYBKCHxqhNXPv4yaFyJnAKQ+cC+Sbri2ewDazlNIGgC1+83IGhgPS50dDeVW5AxN5Eg+Reypvl+qt6csgJXv7eF0fh11DPACu5ZV4NcFxXA53OgzOR0et4ej9dRRYMYDvuj2109u5tIBivj/PGcH+k3NwKgLemHztwex4asDUKoVGHVhLxRMTMMvr+7EvnU1/uspi4Dv594mbP+5HJOu7Q2FqnMzMZpXr0X5Q3+H48DBkAiSeGPaw/cj/uLZYVEmAUDze/+D4dLZkBtjg4+lEoB570J3+jQoc33lE+0yEgksr4TX7eYsA/eBEih79YDH1ARV34KohAppPXL+a5eSUKYHCeOuhiYln7dhK98B885FSJx4HeRqn5YImSAA2nWXxGCBgEBAICAQ6CACggDoIIDicoFAd0EgGuff9PIbsC1ZgYRHH4SqT++oj07iXU2vv424+/8A7YQxUV/XFQOlDADSC7jw1BC1xF2x8FGckwgAvVGFquImrjmnem+KQqf0imEhOXLoqV65qtjEWQJEAPQcmsQ/U714Q3kzbCYnR6RlchkTCJLVzpuPqqeeBTyesCfK/Pc/EXfBeV1+6sYNn8NcuBTxoy45VG/tRf2aD6FO7hW2/rrLN3aCLEC6Ay67B1Rm0Nnm2Lsf5Q//A81rfgs7dcIVlyDtrw9EzBax/rwU1p8Ww3j7DVBmZ7ZwyN3VtTC/8yE8DY2If+DuwwKBh1a2VxZCplRDnUSdMAJaawTZGbUHdGzYAtjtkBmNcJWWQTtxLOtWEBng2LLdJ0IYIruFnknL3l+ROP5aaDP6+1fwelyoXfoatJkDEdNnaouVBQnQ2U+fmE8gIBAQCAgEQiEgCADxbAgEBAKIxvlnmLxeNL31PnTTJkOZ62spJ5n1x1/gOlCK2BuuCopo85ffQdkjK7raXAAuUxVMW7+FvboY1G+b1pYplFxfq07Og6H3BKgTSa0//Jf5wM2QE/zxz/vw1ZIDGDkgGXdd2h8k3tetzAuU72qANlaN+lILYlO0cFjd8Lq9iMvQY/+GGq4PL9vRwOnl8Rl6JgicdjesjU6OENstTo4Gx6frYbM4kZof688AqH//I1T+80l4Xa6wsGU+8wTiZp3bbmjdtibUrZrP/dNDtU9rPSmN16T1ZYef6q3tlbv5+Wj9bLSe27TlGzhNlUiaeH279xnpAkqvtze7YKqwcpS9ZGs9C+2ddc9Afwp+pDm6/HUvULPfjMQeBu5Y0BVW/pd/oOGjT8JOHTNtMjKf/hd3ewhrFOF/8300f/U9C0XKkxJZ3NJjtsDTaOLfxT/wB6hHDG0zTfO+32De9Qti+k6DJrU3FPqEiMclUsG17wA8lmbA7YIqPxe25auhO/vU0K0GKQNn6WvwuB1InnorZPLDJTBuqwl1q96CLmsI76O1CRIg4i0RAwQCAgGBgECgExAQBEAngCimEAic6AhETQAAMM9fAO2UiW0IgEgYUBaAMisjCgLAi6adv6Bp2/csHhfb9xR25uSaGLgsdTDv+BnN+9YAciWSJt3AX+ajsWi6C0Qzz8k+hpy5ikce7zICwONoRv2v7yJuxAVREwAUcVXGpUeM+B/J3Edyv8u2N/hb8wVeH5euw6y/DOOsjGNtlYUm/PLaTi5JkMoBaE+kIVF7wAK3w4OYZC0MCb690u/pXCl5Rqh14VvsBZ6tZs7rIN2IcKYbMQzZL/1fRCFA3ofDCSIbLQs+AXUGkEzZsweMt18PVb8+bZai+1677HXE9J3OwnyWouVwNpRx1kg0RmUB7qpqyOPj4WlqgirPlznkb0PYahLTlm/hqDuA5Km3tCChXOYayFVa0RYwGtDFGIGAQEAgIBDoMgQEAdBl0IqJBQInBgKS8y+l6VN9bcKjD8HrccPbaIJqQD80PvU87Os2IuHv98OxeRtUA/rC8uHncFdUcsRfnpyEhr8/Cf1553CbLvqSbluyHOb3PuY2W3F/uAXumlru0W1bsRqOdZtguPg8GC6Y0abntqX4VzSu90UM40dfBn3PkW2ApJRv885fkDz9jqidxK6+G6bN38C8ezEUhkQmJgL7gnfF2kd7PT6Dx4O6t97lEgCukw5jGY/9DfGXXhQwwgtz4TI0bfuBldL1OSMRN/wCNG78DNYD63kctU2zFK+Cs85XMx478EwoNAaYtn7H1+iyBiNh7FWQyeUw716Kph0/QqZQQWFIgr7XaLgttWja8TNfZxx4Bkxbf4B512J4PU5OuaYWbdLc2qzBsJVtZYeQUrVJwK1px08wFy4HvG4YB58LmVzRdm1FO0QNvcCWhaXcxo+f50w9Zj001K/C3xXPRWfMSR0BErMMrCWRNybZpxGRqMGBzXVIL4iDw+qKWjOi4ZPPUf7gI5zBE8o0vfPQ4/WXoMrOin77Xq+PAKBSFIXC10bwkE5F60nos8JeU4zECXSfHUwGUF0+PVP0h7JNKLsonNFajt82QpGZAW9zM+TJiZBp1FCkprS5zNVUhbpf30XCqEugSsj2v+6o3Y+m7Qu5MwBlL8UOOAPqpJZaBSILIPIjEA1hLXCMjKMYIRAQCJy8CAgC4OS99+LkAgFGwP9lyuuFef4HUA3qB83wIZzq72kwwXjXzRz9cu7eA930SSyyRe2xqCbWvmY9rIuXI+7u2+DcvhOu0nLoZ5yJ5m8WslCXdtI4OLbuADxeuA6WAG43dGefDtfBUjTNfZtrdamuVjJywmoWv8zRM3ViDpKn3caK2q3NXrELpm3fI2nyjZCrD/cP97pdsJVuhmnbQsT2Pw36XqM66S574awvZWeQHM7ECb9rM2/nOuRHe73oYCKnn6L/nNIdxqGj2TL/8y9QJwDJHDV7YS5azk4RWe3Kt6BN7QNb1W4kTbwOMoUv0kxR0vrV77FTTsrpkjnrS1D/24f8++b96+B1NMM4ZCaXh9B4Xc4IzgCQsgE0aX1Qv+Z9JI690p/u3XpuIptcjRWIG34+Gjd+wZHZ2H7T0byfCAkvkwpkgWtHW5Yg7Zva8Ekt/SIRAKXb6rF47m4019vRd0o6K/m3J9oe3V2MPGrP6mrWfTBV2uCFF0qVHCqdkktDNHolC0tGqxlBAoDF58xmIjCUUYvIHm++Ck1+buTN0Z1ptsLrcLDDz46/InRGgttSx89a/PDZUCfnMnFIny+JE66B29qIuhVvwThkBr+vo9EHcJWUQqbTwV1SDndZORMBiuTkNhlRjtp9aNz0FeKGzmQn37TlOy5BkKl03CJQmzkIlj0rWQyQnlvJTlbHNRqnPqqH4wgGnayYHwFU4hKBgECgmyAgCIBuciPFMQQCR4JA6y9dJG5lW/4r9DPPgqemFtbFK6CfcQZ/4aYUW3LWA0sAXHsPwPLpVzDecSOcO3b5CQDzWwugnTqhhRJ3YAkACXWZnn8Nxt/fzFkBfiexdh+rZ3ucVmjT+yFpys1Bj8UEwPaFHGkPVNMmh67ht4+4dCBh7BXQ54w4EljaXEOOY/WiF+CxNUHXYyg7oV1pR3u9aM9Cdf+Vjz6B+gX/i3hJ9kvPIvaMU/3j/Pfm0G/k2lgmA6hen3QeyMj5ViXmoHH9p0gYdxX3TffVbi/m8g8ScUs55S4Q2UJOkya9L18XWAIg/VvfcxQrrtsqdnDUV9dzJEf7D8+tRyABULfyLejzxvFz5zNv0LW7igBw2QvqI8QAACAASURBVN348YXtOLCpzo+Z1CUgHNikK7Dp24MYf0X+4ZaBEe9O+AFFK6sQk6yB3eziThJypYwzAvZtrEV8uo71IKLVjPCYzSg65Ry46xtCLqowGpHz9uvQDjwsmBdssHPnbjS9Nh/OPfv8L1Pdv37mmTBcMpsj8q2NngePy46E0ZfAbTOjbsUbMORPYKV+evbIEY8dcCpql81jEoCcc2VM26i+f17qFFBZzRkw1CVAM2YEbEtXsSiqPCmhRctAyqIio88r0qkgIoAIS1pfk1YAEgVs+O1jxA48A0pDon+J7uyQHktHv/Wz4TY1ofTu+2AYPwZJN13ne9njQcOnX0Cd2wu9Z7Zfw6SDbz1xuUBAICAQOCoICALgqMAsFhEIHH8IBPsiRqmtplfe4gi/btokTvenCD59yVUPGegTAZz7Djv39IU3kABwbN0O+9oNMN52Pcxvf8DpubHXXwWZzqcgTyKAVCpAXQBCEQD0Rbl25ZvssFEEt3UNbSQUJSeTHMWkCdf5HcRI10V6PdAhjymYwhHjrrSjvV7UZ/F4UPnE01wGEM6USYlIf/zviD31sNCZrWw7LHtWcN21QtdW7M2yZxWn6BsHnYX6NQuQOP5qeD0eju5T9JYwoRR9yr4g8T7KDKHfexxW1P36DpM9ht4T0bD+U8hk8hb3iJ6rpl2/sHPXsO4TnpvEJC1FK2Ar28ZEEzloNFciEQ+H9CaCrd1VBADh2Z4MAJfDgx2/lOO3T/expsDxWlpAkfo9Z54HZ0lpyEeGnPict16FflRows7+2wY0PjMHXpsNCkq/V6l8/tohAUD6jIr74+0t6vI5c2Pth3xPlcY0drjrVr0NQ954aFILmOQhp99aspmj80mTb4LHbkbT9h/5GY0deFbY0gAqgXIV74ciO5P1TWwr1/i6nLTKSKhf8wHsVYVcsiRXqkEaAZx1IFegdvk8xPY7tcVnVXchAI4nZz/azzhXbR0O3nQH0h64F/oxbTPIusu9iRYPMU4gIBDonggIAqB73ldxKoFARARCfTmzfPQ55Anx3EvbU98A0wuvIfa2G6BISQK1AbR+/zOn95NOAFn93/7FhIFj/SZ4XW7E3nQNtJPHwzRnHpcIqHJzoB42BJZPvuTxpCNAPbrr//IYFGmpiLvv9/6oGQlzUQkApXXLNQYkT7mlRQ1tpEMJAiASQh183etF9X/noOalV8NOpM7PReYTj0I3PFCN3euvyacae3LA9LljQM4R1eirjOlco03ON6mou8zVSBh9Bdf5O00VMA46G8371gJyBeJHXoyGNQtYwZ9aqim0RiYXqOUa9VonI+eNxN7IoSPF94Qxl0EVn+Wf25A3AU27FjGpRaSOoc9kdg7JaSRygMgFIhxar5089TYWcovWag+Y8fWTm2FrcnaqBsDWhaVY8Y5PWyB7cALO+P1AjtYfd+bxoHjmRbDv9u01qMnlyHnzVRgmjA36MrXea3jsaf7ciLn6Ul/af4BxC8C3P4B62GDoTp3if4WeBdKXiO1/OpTGVP49lRlZildzt4iYvlOh0Maidtlczv4I1Buhch+v24m4obPCQkpZMaQNQJ+Z7uoaLntqbfSMe2wmf0aTrWInHNTdxG6GtXQLkibd2G20AE5Ep7/Fs1TfgNJ7H0Tag3+CpiA/4ttJEAIRIRIDBAICgeMQAUEAHIc3RWxJINDVCByvX9K4T/ay10E9u8koyhvTexKn3SuN6RGFuiQCQK7SIWnKTVAn+dS6A40jfDsXcdTP3Vzvq2WXydgR0Pcaw8JcrQXBAiPyPoG5M1vOaWuCo74E1gMbQF/uqe5Xqh+XBtK6jRu/hK18O0iVnIwcSUVMEgz5E1vUAXfGetK6VOdMKfMkeEeCZxKuqvhMJIy53C+iGO3+al97E1X/eTbsI6od0A895s6BMiW5qx/l437+riIAArUFcoYmspq/UnMcEgAA9l1yNawbNoW9V1nPPw3j2WcEHePYtA22JStgvOOGkPX+1AbQ8vGXiLny4hZp+JEeEMoCkZxw6igqte2jzxJbyWbOWHHU7WcBSiotOhIjzQqq90+ecrNf04TIqcbNXzP5ZBx8dpuWlSeKYxnN/yVemx11899F7etvcktF7eCByHjsEWj69ObPX+uWbah+9kU0/7oGqh5ZSL7tZhhnnQPZoUwKV00t6t95H/XvfcjXG885E2kP3wdnZRVnI1H6viY/j9P3HQdLUDfvbb6eMkqoVMO2eStqX3sD8RdfgLp3P4DHZGLRSSJvGj78mAntxGuuRPOa37D/ypYtQROvvwZ1b7ztv+0933sD2sGDUP6Xv8P01bdQZWWix7w5vP6Jcs+O5BkW1wgEBALdCwFBAHSv+ylOIxCICoFovrRFNVEXDKLaXNIBcFvb1gwTIaCMTeY+2ob88f52WpQ6Xrd8nt/Bbb0tdUoe9+T22C2o+eVFFpwj/QBS7Kesg4b1H8NRs4+JAIoWUho6GTnMNUte9ivHt56X6nm1WYPQvHd1i5fIaQgU9qL037pV70Byuim9mCKRVN9OEW5t1hDEj7ig09bjvTPh8AUTHVTXTm31FDojnI0VnIJMQmgp1EUhNpXTk6PZH81bN/89VD727/AEwKAB6LVgfrscsS54lI6LKY8GAdBzeBJOu3MAlOojc1C7GqjSu+6F6fsfwy6Tcu/vkXzrjUHHWL/7CYr01IgtRC3/+4IzlwJ1RSKdzWWqhLVsG2eRUMSfPleoNKB+9QIWoYztfypqlrzK7x3jkHPD6wOEWIzESamcRJ2Si5iCyYecfS88TjvAOgD/g71mL+sCxI+4iLUvyI5Hh/JI/u+onfsW5AY94i+5kM/FjnNmBqfYN372FRo/+wIZ/3oUqqwMOPbuQ9kDf0PynbciZspEWFauhunr75By9x1QpqbA09yMuvnvQx6jR+WjT7ZwwAMdeHLUaf6Gjz/jLhSKOCMynvwn1/s3fPQpv1Zyxx/hLC1DxhP/QPxFs3lv9j3FKL/vYWQ89ZiPVKCyt58Xo/zhfyBn7hxoBw3w/d/QZEbFY08i6cbrQmYKHI/3L9L7QbwuEBAInBwICALg5LjP4pQCAT8CR/IF7mjDx1H6HT+h+cAGdmSDKc7Tl+SEcVcHiLaBRd1IBJAE5kgsrnW9NimCVy+eA+PAs1p0CCCyoeaXOVxnrkrIQvK0O1qkeQdG5Fs79xI2FElskNoXBhAAUlaDs6EcKafc2aY9IF1H6ciBugIdWY/2Q9fXLp/rS3MumIy4Yee16UfesO5jroUnUoWyLqLdX82Lr3AZQDijCF+v/73rj+Ad7efneFrvaBAAA07NxOTfUU378WlEGBFxFM7iZs9C5lOPBR1C9f8UDVYPHxJ6Crcb5gWfsmhptASAefcSLg8hcUhq3Uf6EaQPQGUfJBBI3SmsBzf5MwS8Tiu3maTSFSLz2mNEAjRt+547D1C7S6mMhD6vKCsoacotPB3NnzDqYn+mwPHgRHb0/4yq/zzHXRsSb7gWKmqbKPcRVSzC9/s/wTjjLL8DTr+n8TKlEkm3XI+yPz+MhCsvDVoeYi/cg7L7H0bmfx73OevUsaOkFAdvvAPpjz7sr+EnYqDysafQ4/UXoUzzlYKQeaxWJgcMk8aHJgB4nI0j/pre+Ui+7UYmiq3rN4I6XMSdPzOqx+B4uI9RbVQMEggIBE4KBAQBcFLcZnFIgYAPgcNf5Lxo2vkLf/FUJ2RDnZTLCutKQ5K/Vra9mDXV2FCypR46owrJvWK5bzil1Aaa2+WBQtm+KCV9cSaHlqLUttItoHZykro2RfBTpt3OkXyySARAuDORw0xCdcHIg2gcckr9p5ZiXreD04alDABK969ZPIfLDah+PLAveKj9dGQ9il5SNN96cCMLn1GUn+rqQ1l791f19H9R++q8sI8HRclyP/sg5Biv14vSbQ3Y/nMZSrc3wNHs4uh1ep84DDknG1kDEiBXyFBXYsH6L/ZjwpW9WeiOv7S7vbA3u2CqsKJ6bxNKttajsdLKNfAJWfq2a3oBu8UFq8mB6n1mlO9sYLG9Eef15FZ74YyE9g5srMW2n8tQVWQC/Uz7TOwRgyFnZaPXyCQoVOGf52gIgGBnInX/s+6hM7Wsd5f2G1gCcLwTADUvvYbq514Mi7Vh0gTkvPlK0DGukjJYf/gZMVdfBpnaJ/7X2qgzAAmNGm+/IWg3gGDXkKYEfXZoUqRaby876GSUpeO2mlikL27wuSzSR9lCJDhJJUCUOUMZAoFdSKL9zGQdgr1roO8xjFuLUgZT8vQ7uQypaftPPG9gC9Nj5Tx21PGX8KAUfmod2vTjIjj27mdtkJQ/3A51zxwW3LNu2tICOlV2FpKuvwbGGWfz66n3/TGoIF+baD2RCvUNba4hAqDqqWc57V+RcLi1qOTYk/ZEyAyAQzujTITKJ/4D6m6iSk9jQiv+kgugiGsraBruOThW9zLaZ1OMEwgIBE4OBAQBcHLcZ3FKgQAjIH2hI1V06slOkXBnYxkLp5GDSgrrwRTaI8FHTtLPL+9kR04yfYIavcemotfIZKT2jiW/FNt+LMOAUzM6VKtMBAD19aaWfK3b/R0JAUBfxqnFHNfJlx85ARDYwSCQAKD5a5a8Akftfs5III0BbeaAsI5DNARAqPXczQ3cspDuJ2kakPhdOGvv/qqffxk1L7wcdk5N3wLkffUxR8pamBeoKGzEsrcKUXfQEnKOxB4G9JmUhs3flyAuTYez/jgIar2SHfdvntoCr8fb4tq4dB1m/WWYnySQXrQ2OvDlvzahocynuRBo4VrsuZ0+hf21n+xr8Uy3niOjXxxOu2NAm3UDx0UiANp1Ji9gqrZi5+IK3p/N7AyJIQkDEgm3c0lFyDHxmfo23QPo3hAxE8yiaUsY7Dqq3a74++NhnxndkEHo9fF7bZ8ZusrtRtP8D+Dasxcx11zGLUllWg1nBlHtv/WXZWj+5CvEXHdlCxHAYAuyaF9Rsa/+/FAkOtTGTFu/B5UIJE64hodQqr5ca+QSISoPItJQk5yL2P6n+SP2kT4rfaTCXL6GMg+IdCRSIX7Ehez0EyFAYxJGX+qf6mg7jZ3l+AfF3+1mMqB57Xqk3ncPSu/+M+Jnz0L8pb7ygECTMgRipk5C4u+uavNsBCMAgqn4EwFQ8bfH0GPuSyByQbL2EACBWQBEGFAJgGHyhEi3O+TrR/ueHvFGxYUCAYFAt0RAEADd8raKQwkE2iIQ+KWOvnR6XTbockK33YoWQ4qufvf0FjRV2zBydk+odEqUbKnDvvW1fudJJpdBG6vCiPNyMOj0w1/Aol2j9ThS1W7et4Z/HehsR0MAUEZB8/7f+I+zvpRrcDlCLpOz06yKy0Dy9Nu5X7dkHXHIaQ7KDqj/9R1uMycZpQCTSCH1BCdCIFBgrCPr2auKOGpJjn20LQvbs79oNAAospf3/eecxiuZqcqKpW8UomxHA1JyYzDusjyk9jZyRojL7kb5rkaO9lfsNrW43cNm9MDYS33pvX7zAoWrqrDoZZ/ifzBHtvUz01hhxdf/3gxzjU8IMZQz67C68eML21CxqxEjL+iFvpPSoDP6sg/MdXZs+aEEpMBPUXsyqr8/5bb+UOuCC/BFIgDac6bAqH+k986gM7Iw8areaKq1YdmbhTi4uc5/Cb1Ph53bIzgRdyhjYu+6GiyfXwgiQ+g9O/ayvCPWGDB98z33Ww9nmt55yP36k5BlI95mKxqfncOdRYKZZsIYxN11c4s2gMHG2Yv2gFLHY08/pcXzGWwslQbRZ6XLXAtVXDqoVSV1qiCSlIT9mot/RdLkG6N2/n1reNGw9iNoewzl8iUm4Ba/zFH/+JEXcWcLTQo97y3Js6PhMHaF40+OMwn1xV8wy1fDb7Oh5vmX2RFPuOIS1L2zAPXvLkD6Iw9BP25My/vv9fLrNc/PQfpjj3BbUan9IyFJ2QQHb7mTRQDjLzyf5zYvWoqqp59Dxr/+4S8boOh9+QN/RY95L7eo15dKAHRDB/sJBiIV6FnN+OffoBvWsuSE5qn466OgbJXU+/8IuT5IxlGkN2ar14/GfW3nlsRwgYBA4CRAQBAAJ8FNFkcUCBACgV/uqK6V0k5j+06DwpDAKfUeq8mfSt8exGr3m7Hw+W3sBKX1Nh72Z7xemCptKFpVhcIVlWhudGDGA0OQmn94THvWCRwrOfr0u/YQAJLYHbUZ1GYOgnHAGVDFZ7Dz3bjhc5gLl3Jtb/I0IgAOf7nriEMu7Zu+6JPYmK10Kxw1xXBTBgN1IACgTsxhR0JK1e/IeoGZAeRgUI/7aCza/TV+9iXK7ns47JRUZ9t70beQqX2OM6Xp/zxnB7fC6z89AxOu6h3UmaTSgKJV1Vg6bxen25ORun3emJQ26wU6w9EQAK2zAUIRANK49II4TL6ugEsRWpgX2PpjKVa+t4czEYjcOvveQegxxFeG0tqiJgAAtOdMgW0AI5UAUKkEtSKUMnRGX9SLSyDCWfnORnzz1GZ+v55590BoDIfJnGiepxbv1+UrceC6W8NepspIR94PX0KuC91i0etwwrZkOSyffAV3eSXPJ09MgOGiWdCdPj1keYC0MAnIkRghdRuQazQhMwBIt4MENLUZA7i1JH1eUBaPQhvny6iRyVk3I6bvdOiyB8NasgWW4lVUn8KtJg29J7bRHwk8PAmdNhevhnHIDHZ4SWSQtE6kzx16L9LnA5UEkEYHWVc6il3h+Ps/9+x2VD3zPAv5uaprQPc55Y93+VX+SaXf9OW3qH1jPuw7d3PnkJhTp7EgJCnsS6/XvPwaO/zq3J7+LgG0Ru2rb6BmzmuQazVIuOpyxJ42HSV33sPifim/vw3KjHSu85cs6ebrkfrnu1ns7+ANt/M4MuPMc5Dx+N/531VPPI3Gz79EzPSp3G1AmeL7/KHnh7QA4i++MGTLyva+N6TxXXl/j3RP4jqBgECg+yIgCIDue2/FyQQCfgRaf8Gj1FZqbUXp4m5LPX8JNQ6Z2UK5Plr4yFHY9O1BnHp7/9B9yL2AtcnJUdJwNdPkvJq2L2SF/nC1taZtP6Bp2w9o3e4vXAaAFGkj9XtKvaVIXmCUrasJgNZ40n7MRSvQtH0hq49Tb3tJN6AjBADVKVNEkZwWZWyKv7Y42vvp/+IeYn+kiF1y6+/DTqeIj0PBip+ZAGgob8Y3FHmvtSM1PxZn3zuYs0FCmd3swjf/2Yzq4iYeEspRb49jTfOQ8/v9s1tBz2u4eSmjZdErOzlbJZDQCtxv6z0GzVI4dEF79tmese0hAChbgbIAdi4p511FbBvoBX79sBibvythAiZ3VMfaOVo3b8W+C68I/8wkxCP/x6+C1lR7bTbIyGFvXVLSjoeaUv8pE4FawznLK+DYtx8xUyZxVDqYUVcQ1kWJSYKtYhcse1Yw2Wje/pNPJ0CuQMK4K2Ha9A2c9QeROPF67hRA72vT1h+YWGzdCrTFM1RVxJ9hRDaQACe1DiXigMqxKFuINAboM5AEB3U9hvGlne0kdqXj345bc8IMJSHDhk+/QNx5M8MSVR05UGff447sRVwrEBAIdF8EBAHQfe+tOJlAwI9A6y965BxSZMnX89rLX3DJmVYnhY8KBoOUHKZN3xzE8Fk5oQmAKO9FNAQApfDXLnsNlOpOX4xJyV5y5CUnPpiQX6BjTPW29GU70MIRAKHq7QOvDyUCGOnoUjkDRRPJCSDryHqBRAdFKuOHz25z1kh7Cny99f6C9cpuPZ9cp0PB6sWQa3XsSNLzQTb1xr7oNzWC8J6dUvC348AmX8p6ZxEAVGYQzbzRYhNYKx8uAt8ep749Y9tDANCZyrY34Nunt3BKP+kpUDZOSm5s0OMSWfP1k5tYQ+CMuweFLG+IFiuK3O45I7xaOj0z+Qu/hDI9rc20R9LeL+jePB7Y9+6D82ApC9E1r13HmQAyvQ76kcPbXEJCmtSqk7IAqD6fPjOpkwiV2KiTc1nQk7qVJE++iQU3JaNoft3K+YgbPjt8twCvh0lYmUrr6wogk/HcRMpSGZJMoeFMhJiCSTx/ZzmHHXX8KZOHymko+yvQKBMmZ1hStI/FCTfOWVLGWQCsHxFgkj4AtTdsbTnzX29XtgBlSpT+8X4MfvcNpM6edcJhJDYsEBAInBgICALgxLhPYpcCgSNGoPWXPXKgqQWc9eB6yJRaxA44LaA3dfuWoXTpmn1mFiMjIbaOpveTE01CW4njrwlJRliKlvOXYmVcOpKn3NJC4b5x01cw7/qF6/eTp9126Mu3l1PtKfJfu/R1eJxWGHpPQvyIC3yH9Xpg3r0UlFVAznOwEoDAunpy0slZ913qOkSiHO5AQL8PLEugaD71AE8cfy3X+QaaRGbQ3pImXMdK42QdWY+up0yIxvWfcGkHRSVJ3JH0BlqvLZPLWQCxPfuzbduBvbMvC9qaUZqfav+JALA6NexIUv19TJIGMx4Yys9JOAt01ClTgBzVpJy2XQza4yzTep1NAJBewdqP9/FRjjUBwPX+V7d0SlpjTNoGC5/byl0XyEhXgTIXglnxmmr89NKOTon+M/ZV1SicdFr4Z0ahQN63n0Gd1/I5peub5r7D16oHD4AiOxPyGANkBn2LevBg57D+vBSqvF5Q5uYcftnj4fZvllVroMrOgLOkHNpB/SHXG6CIJS2QViUfh64kMoCi/o7qvZCpNDAOPAO1y+ZCGZPSooWntFDt0tegzR4SRVaVl1sNUttBatdp2bOSO7QkT72VP4uoTShlHBgHn8NTt5cEcDdb4TKZ0LxrN0zrN6L8+x+hSktF+j/+4suqCDByZD3mJtiL9sK2dRuo5j3UWKfNjVXv78HoC3tBF6fG/g21nN2VPSgh7Pv7RH2RShEsy1ayMy+VNklnIdwa/vcJlwY4y8pQ//YCpD5wL7ckpGeNBC7bYw0ffwZ1Tg/0Pl8QAO3BTYwVCAgEokdAEADRYyVGCgROSARaEwAkZMVOcO4YeOzN3A1Ak5oPXfbQdp+vucGBLx/fyA6eMVWLwWdSa7TkNi0AqQY5MdsQsWWalMJPkTZD3tgWtbTOxgpQ6YK9fDu0WYMQP/ISyNUtnUlW1F41nx1zUsCP6TMFlqKVUCflcBSv+peXWNVboYtH0qTrIVOo0bCOlL1j+N/UFoyyB4hYCOzzTRE96VoSCYwfdTGLdTlr9vG/yWmg9l2k4E3G0fwh53KtMBEANb/MYec+hmqDjemQKZS+zgMbv+CU35i+02AcfLY/k6Ej6/luohdMhuxewo4TradJ6wtNagHI6Sf9BxJApFILcmrasz9Knd5zxqywzhztoGDZj6hu0HIdOUWd6f7PeGgodGHS/+m645EAIOe5vsTCLQQrCk1Melnq7f73y7EmAMj5JxIgkkmOPWkXUAcDqbtC4HV0r1ivwexqV+2/TCaDUqmE09m2M4HHbMbu0VNAafjhjLoAkCBboHltdjQ+9Tzs6zYGvVQeZ/QRArGxUOX34rp+eUIclDnZIAJAP/MsqAf2a3Ot125H87oNUGVmwLx4GQwTxkGmVECdlxt0HXofU+2+Nq0PZwJI3TP0uWPbOPnhXms9Ob3XudXg0FmcVcCZSkte4c8+0mhpWP8ZtJn9/Z/P7SEA9v7rPyh+/N9tzpN04++4tV4g2UGdPajDR2sLNlZ6n65aUIxRs3syAdBdzd3QgLJ7H4TX6UT6Px6GOrctQRV4dtIWkAiAcHoW4fCSCAD9mFE8rD33vLveB3EugYBAoHMREARA5+IpZhMIHHcItCEAipZzbaokLkVRaBKwiimY3O69UxR24X+3weMBLHV2f3s2agHYa0Qy90k3puhYCJCijZF6ptOXYSIorKWb4TbXcqstNpmMBbE06f0Q23d6i3Tblpv2cv2tpXApX0sEQezAM/0ZDtaSzWhY/8mhFoIyKPQJiBsyA7oeQ1G74k0W6JOstYAeCQjWr/2QOwXIZHJoswZz3b551yI07fg5KHakwm/IH4/63z6Cq6maOy8Q3nwkpYbVvqktYLDSiyNdL274+f69UB0zkRKUYUBOCRnVFatp3X6n8rpEiLRnf66KShROOSMiAZD33efYX27AL6/t5HUj1p0f2vVxQQB4gcZKK7fDK1pdheZ6B4sBkthg1sAEZPaLQ2WRCRu/9pU2hIvAtydToT1jA0sAoiUASIfj26c2M4FB78Vz/jQYmQNaZqVIgoHjr8iPWK4R+NDHxcXB7XbDarXy34FGtdO7x0yFxxK69SONz375OcSedkrLa5ubYV7wCdQD+/PvnXv3w2tp5vZ/1BaQHDN3TR34QyiIxd3/B2gnjAn52UbZCSQER6r0jgMl7BNrCnpDTtkAEazht49YZ0PKCJKGU6vSul/f5fKk1pk3waakDCS5Rg99T3L4vCwKSO9XygKQKVQtOoTQ9e11CEuKili8zvT197y8JIQXbC+S0F2ksYHvU3pvUOr/xKvz8f2z25jEI+FO0tuYfks/7u5BQrCxyVqc/vsB/PsV7xRh3OV5IFLKXGPH+KvysefXau5WQe+nMRfncqeN9Z/v584bap0Sp9zWj99/x7MFIwAce/eh4tEn0fzrGmgHD0Taw/dzVkCo3/sJgNEjYfpuIaqefAauunoMfPVFpF08+3g+vtibQEAgcIIgIAiAE+RGiW0KBI4EgWC1npa9q6E0JEGT6ksZdtaXwF5TzC3j2mtVe0zcz73ftAy4XR5U7jahcGUlitfWtOifHk3td3vXFuOPDQLu+nrsHjc9pMMl7arXR+9gT3Uyf9EnCxVxbn2KY00AULR/1XtF2LXMpzJPbf6Gz8xBcq+YFh0BonXA2+PUt2dstOu3xpdIi9UfFvOv+03NaNnp4JD4X+m2epxz35CI2RrS3Gq1GlqtlqP/MTExcLlcqK+vP7y0x4vCiafAVVMb9qHNeOxviL/0ohZjPA2NHP3XnTo1/APv9cJjtgAuF1yl5fCaLUwWqPJzoRkTbt2XGgAAIABJREFUvt0pERNEUpgXL4cqI433GXPadMi1oTsS0GaIsGzY8BmMA89k0T4yctwpok8ZRJTS37qdX7BDEClo2vw1dDnDmZSsXfoq6wIkT7k5aIvB9hAA0v8BVf95DrWvvcHLhyMA6PVoxtL7NFgGAJWFLX59Fyb9roAdfsmow8eW70ohV8rYwafnl5qgDDo9k1vG7lpagVNu7QeryYnlbxfilFv64eDmeqh0CuSOTGZCbsNXBzDpmt7B21e28+OQUvrrqcXgi69wOz9K2afuEB0RmqQttCYAPE1mVD37ApKuv4a7GjSv34i6N99B2oN/Qu28+W1+n/H4I2j6cRGXAGj6FqD6v3OQ8oc7oIjzdc9pz71vJyRiuEBAIHASISAIgJPoZoujnnwIBCMAOOV02Vy4zNWATMGR9cSJ14VtWxUKOVO1FSqtso2jQF/2Gsqt2LGojGtDz/jDwKB13CffHTnxT0w1rZzObT+cAh/sVD1efwn7HHl+AoBq/2f9ZRj08eHThY8lAUARR3KOSf2e2vtNuDIfg07PCurDReuAt8epb8/YaNdvfW8ayprx1ZObOKuBMnVmPjCUMxvIJPE/IgZC6QO0ns9gMLDzL5fL4fF4YDabodFoOBMgsBygaMoZrL4fzlL/9Ack3XLDUX+TEAFAThfVxFONtzwmBtTukpww3cjhLXvTt9qdx2FlNX8qs6GsHmvJJmjS+sA46Bz+XbRGxAEJCjbvX8dZBaQjQkRtMIvWCQz8/I/GqZfWimZsOALgt8/2Y/zleeyoU8eMzd+XoHhtNUyVVlBmiUQAxGXo0GNwIui5L1pZhbGX5XH2gEQs0DyUhUNGWQb5Y1Mw5fo+YQkAIm/q5s1HwpWXQZWdGRL+1m0AqfSEPrMUCS0zYqK9f9K41gRAG0LAakPVv5/hFoPmRUuYeKBSAdIRoN8nXnsVmtet9z975p9+gXnZCs6eiZt5LmKmT0FmVuRyn/buW4wXCAgETi4EBAFwct1vcdqTDAHpC6CrqYrTSJUxUjsvr6+VlcfjE6aTyY8IGXKWEjIN6DO5rXI3TUhZAZu/LcHA0zJZeTzQKEpHAnyK5CRe311dA0VSImRh+oAf0SaP4KImixN7SpqQkqBFZoq+Q0EhvV4PlUqFxkZf+zlymBwOB3Q6Hex2O/+Jxug6GkvR1VCmUCgQGxsLm83Gf7rCqI67cOw0uE2msNNnPvMETLnj8e1TW3gcpZyfe98QzgQIZyQutvD5bSjZUs/tAjtLBJDS37/+1ybUlfjS0IN1Fwh0jiniHy4KHq0D3h6nvj1jo12/NdZSjf/e32r4pUAxwJ1LKrDhywOY8eCQFtHbcPeLnjd6Jsnpp2eO/qafLa3S/feceR4cxXvD3vukG65lhyjQiEykLCNKASeChkqNEnvEoLGymd+XcWl6aGJafrZQSr8iMQHUWSAaI+fLWVoKmVIFV1k5oFJCmZwMZVoK956n8gApAhvNfEdjTCQSoDX5G41TL+07mrH0Pl35nk8EMJDUI12YpW/sxtSb+jIxTA48kWm9RiVjy3clPJYIACIFqMsElQpQN4HdKyox/vJ8uBy+eUdd0ItLx+jeFkxIa5F9Ewxfn0jfClQ+9hRrTfSYNwea/LyQt6LLMgAK96Bu/rtI+8t9/PxRBkD53/6JhCsvhX7EMDjLylH/3odIvO4qVD7xTJvfJ991K0xffQco5Ii/6HC6PxEJjZ98jpQ/3sXil5Hu/9F4BsUaAgGBwImLgCAATtx7J3YuEAiLQOAXQNOWbyCjNn+JOSx6R+mqFKWiMgBXYzk0GQN8bajaYdRX/ZdXd2LUhb1CRvddDg8qCxuRNSChTRTVXVYBj8kEd3kV5ClJkBsMUGalw1VRBQW1AvN64a6s8hEECgUTBMqsjA6naIY7osPpwYcL9+LnNWXweLw8NC87Frdf3A+picGdCXLuKQWaHBUSQqOoJ/1N0VASRSOnnMaQkWNE9dH0M40hh4l+pnH0M81B48l5IuKAjOaWrqO/6We6huansXQdEQMSoUBEAc1LEdiussLJp4O0AMJZ2l8fgOKM2dwFgCLLZEPP7YFxl+aFzYqmFOIv/7UJ5Ix3JgHQVGPD109sgqnKR4wEIwCoHplaBZJF0iyI1gFvj1PfnrGBXQii1QCQ7hc5/3ROEgOUiA6FUs5dApJzYyPeI5qHnrv4+HiO/NO/6dmk6H9Qgsrrxd4LLodtqw/bUBZ/0fnIeOLRNi/XHrRAIZehrtTCteYUDaZSo9S8WFjqHMgefLgunAQHS+95EApjLNL//hBH86MyKiGw2Tjtn+rgSWPAtnM3IJeBulrAC24XSKKBytSUsFkBUa3XwUGhHMBQLf6orrz8wUd41UglAJHGBpJpJAA488EhSMgyILA9IGWVzHpoKGoOmPHTiztYDyZnaBIWvbwDA07JxNYfS3kvoy/K5Rp/upbENMddlscEIH1mnH3PIGz85iCXB2iNKoy9JA99JgUnmwPbk1KdPUXzlUmJHUS5fZcHZhUYZ56DjMf/ztF9rvV/5DE0r12PmFOncfo/lQME+711wyZuA0iW/dKzqH11Hqybt8IwfkwbEUJBArTv/ojRAgGBwGEEBAEgngaBQDdFINgXQVJ/px7Tco0B9spdsFftgdKQyCUA7TVK7f/pxe1wu7zI7B+PKdcXwJja0kkmh5ZSQMlB0BiULRw/L0WpF6+AakBfOHfsgnr4UMhj9HAW7uUv2p6aWigyyeEHHBu3QpGZBmV2po8cCGFUP0qOEfU87zkiCSPO6wmlOrrsBrfbi3e+KUJWmgHTRqajosaKBT8UY2tRPYb3S8Jdl/aHUtl2LnK8KQVacoLIIZKcIMl5J0edHHZyzMlBJ1zoZ0ksTRpHx6KxZEQkBEZW6ToymoPWk0gAIhNorLQG/R1IAHjhhtm1Hg5PKeJVp0Ah89WSdsSKzz4f9iJfHXkoS77zViTdeRuWvVmInUvKeRi1Ajz3/iGIz/CRG8FMeq6IPApHAFDnCYlc0MYcyhToGdzZo8jxrwv2YMsPPqeDLBgBEOjUhyMASCeAHBnaK1k4B5wEz6ROCJJTFEo1vT1jl71V6E+PHn1RL37Wo7VAMUCKzk69sQ9HaxfP3Q3q5Z6SGxtxKnruySQCgJz/cHbgmhu59V44iz11GrJfeb7NECIA9LEq2CxO7N9Qh6wB8ajZb0ZyzxjQWeheBRqVGpT96SGoMtLbRwIETEIRYvvO3bAXFkE/bgyTF6r0VCjT0qDkrKXg7QIjAteJA1o7gKGcf1oyklMfuK32jO3E43RoqkDnu7PS+Tu0oaN0sSABjhLQYhmBQDdDQBAA3eyGiuMIBCQEghIAlYVQJWSxEjwZKeU7qouhzRzQLuDoy/d3z2yBw+KC2qDkemJy/gNTh1s7SRn94jHtpj4tSALrdz9BM3k8nNt2QpGeCnd5JX+xJgVu+gIu0+uhTE+DbeVqqIcOhDw+HjK1L5re2qh2lFq0ZQ2Mh8vu4R7V5BiSmjSRCJFsf7kZmwvrMWNyD/93+2abCy99uAPnT++JgpzgjjNF6skhJyOHnaL5lOIvRf4DnXNy2qVsASIAaLw0jv5NxIDkUNG/pZTqwOvo31K2AM1BBABdQ7+XrqfrmpubeU92TylKm5+BG83I1N4Jg7J9PamD4bbvkqtBkapwlnD15Uj/24Oslv/tf7b4RSFJVI/EvlqXhFCE9eCWOix6ZSdHA8nCEQCtU/rpPpNYX5t77QVHGzd9e5DnJWKBLBgBsHtZpb9rAWkWzHhgKJMWgUYkE2W+kFq5ZOEIADqTVAZBrTJnPDg0ZHp9e8YGZgBQVJSENikyHq0FigGm5MVCqZIz3qfe3j9itw565inVX8pUoWe8dcp/630cvOF2mJcuD7s9/eiR6Pn+my3HeIHyXQ2sNUICcm6Hh58dEipM6hnD95MIgdZmXb8RB66/DTHTJyP9kYegiD+y2m76HGpesw7qnGzYtu1gFXe4PWHry6O9Bx0dF+j8hXP+aZ32OPXtGdvRM3TW9S0IgJH/z95VQMlVZdtdXtXu3p10ku64QkISAgQPFpwZYJDBNYMNzMDMZxjcIejgMsjgroEIUSCejku7S7WU21/7VqrzurrkVacDkXfWykrSdd+99537qrrOPufsPR6F/5kNTXLkdqP+WntvmEcBAvaGU1D2oHhg3/GAAgDsO2el7FTxgGwPBH8ZpMyUSquHp6sZ8aVHCOI/GmXxjDlDQzJNh13MByx+a6vI4g4/Ktdfgm5xC/I0ggAB8rBAMJVWGI+c0mTUbjCLbPwJN4+OSgRHaS/Xxi1C19u1ZTv0Y6MHrSyfdlo93T3mBCB+fm87DjpjoCw28++W1iA10YCJI/08CW6PD298sRXDi5MxZYyf4XtftAAA4Pa1I8t4HlJ0R+/2bVRdfq3QTo9kSSfNQP4TD4nSaQbg7OtlyTmNmfCDTh8gSoJ1RrUgjFzxcQV2LG/GoIkZqNlgFqBSJACA/BI/PrdRyIjRGPwyCz7imDxx3sz6s0qAMmJqnUqAA98+USZaC2jHXj9C9B9LTcoBwJ8PmZwliMkIAvB5YsZ/6bvbkD88BaYUveC3oE05fzDGzCgI6Q5pUB/pfnhxLGOl7Qp8Xx119XBRZs37Lv+1BVazA6PD7IlrBd8rKwHok+KDAzwhkR8TVqQQCCDQFC3450yVF10Oy+JlESc1DCvFoM8/2O3nkxN0zVuA6qtvEP3glFzLfeBuGEoG921ukhsuWAhDaQns6zeK0nKv3SHKsn9vY+AXLfgX592PLQC/9z2HWj9c+f3euNc9tScFBNhTnlXmVTyw/3lAAQD2vzNV7kjxQK8vhM6Wcli2LYG9fiN8bqcg/tOnFsBtbUPqpPNEG4BcY6Z99VfVGHNCAXRGf7k6zdruFAHRxLMHClBg/kub0NnswPE3jBTl/yQfW/rudsSnGmQxjHtb2sB+Xk1+rr8HN4yxZ5zBGY0yUWRuD2SXGVBlD07qnW0OMdern25BvEmLc44rFvJUn82vFKNmHlHUXRFgd3ow79c6HHtIPjQxZFvl+nZPjNsFAJiRafgjUvXH7fYytTf/He2ffRlxHrKpF73+ohjDoHTdtzVY9t528e9gY/A5ZHImJp0zCBqtShYHAOeQ9rKH2gznHX18viC6c3S5uuflWPYb81khOWG3hQArpPMSzDrs4hLklCTjp9d3leCzB3365UMRn2LoUYHA9pdVX1Vh1ef+Z4n74TiCHGRIl65r73Jh5ReV3aBC2LE7L2I1A6twGrd19rr14UfmYuqfhkRsf+E5SNszWKETeK9GOtjk5GRRxRKoYAmQW0a6hkF4xXl/jlo1wr7oIfP8WvW7Y+6mJtTccBvYFx4wbWaGAKTiJh3c56ntGzfB53RBHWeCp7VNtAKwSkmXnRW+JcDrFdJvlJyzLFoCT7ufPNMwqBjxR0wDgTITqwrUIVqVfD64qmvQ/snn6Jq/UHASUH2DagXGYaVIOGIakk87RZAURmtJ2NMAgLupGR1ff4vOr7+HbW2Z2Cd9zp53EuAZS0tC32Oo02DrGMn03nwbXT/MA+em8T7jJ09C0iknIO7gCVDpdymKxAIAkPTR29UJx9YdsK8rE8AUzzDnrjuEbyM+y3YHLEuXwfz+J7Cv3yDOJ7A344jhSDn7NMRPPgQqY+h5yObPZ8C5bQesK1fDsnCxOMeMa68UvDfW5SvR8sKrsK1YKcZxP6yMSbvgXMRPm9LjnkPtUwEB+vz2Vi5UPHBAeUABAA6o41Zu9kDwQPhskA+u9nroknPhsZlF/7/GlAxDFrNi8kuHCQBsmFsnMq0kDgsYSQHL5tRizIkFoiKAhGskeyLjc8BI7MQgnVJQcnvzI51ZW40V5jorWFpNNnD2mpPJfNLZA6HWqmGI04LlzeGsvcsJk0ELvU6Nt7/ZjoUrG3Dj+SOxqbwdja02XHhKCbSSQJ9tAt8uqcGlp5bucwCAy9eMNP0JyDScu9tvg4a7H0DrG29HnMc4YhiKP32vxxhm5Fd9USky6Sylp5GEjiX0DKr5GMolAeS1bHlgTzjn5LPAZ5BGAIhl4SQdJADEeTsabfj8vl2EhNKNSdsBAnOu/KwCzeVdArBIzDQKwGv49NxuwGDRm1uFlrnUAj3+3Av7/kOBHYHxlOBji4HN7JQ9NnWnXF9gDkubU9z75oUN4t5532NPKBD33QPYCHNS5Mr46pG1ApxjC8GwI3JCjmS/P7P9bDMh4SRbTti6Eiz1F+6BcFZWofbG2wSZWSTTpKaidOlc+YFiiMlI4Ff/r3vR/vHnPV6NnzYVeQ/dDW1mz6qPWN8MPo9XBGdsCbCt2wBNfBzUyUkwDh/WcyqvV9xv44OPwfrriojLFL3yPOIPm9pjDOXsmh55Eh3ffI/U885B8syToM3OAmU42X5DLXnb6rUCHGWAnXnDtREJD/cUAMD9tL72liCrS5xxDFLOOBX64gFCPcH80afo+NQPFMrZIwNgZ0UVGh96TMgyRrKcf90h5iQ40DV3AVrfeAuOTVvCXhIgBmx74200P/tCr3Hpl12MrFtvjAjkdP44Hw3/vl+QQKZddjHiDhonlCP4fHd+O0d8JhL40A8oQu79dwmQIgDM8Of1d94L84ef9Fo745orkHHtFWh9/S00PfaUqFoJZaxkyXvkPuiLB0b0jQICxPquVsYrHjjwPKAAAAfemSt3vJ97ICwA4PPCYzVDpTPu5ADwwedxQ6UJ3VMfzk0svV74+laMPDpPBG8Bq1lvRvOOThF8MLBgL/cJt4zqoRBA8GDNNzUYMyM/opaz3CNim0HxxAxQeool5szQsmy7q8Uu/p2YEV7ZYHtNJx55Yx3GlKTiklNLUdVgwcOvr4XT5cHBIzJwxZnDegT/bAl49dPNQhXg6Enh9aXl7v23GOf01qLZ8RG63MtBMsAU3XRkGy/Z7aWbn34eTU8+G3EeZnMHf/+5kKyKxWIBAGKZVxnb2wOsUPjy4TUCPAjFdxC4IiEhQQT/LPtn5p8AAIGAzs7e1Qeh/MwAuO5v/wdnhb8SIpxRNq30lwVRs7Dhrme/fvPT/wGfT6klHnMkcu65s99Y4d2NTSJANZQOgWFoKTSJCT0CR8oQNtz7kAhMU84+A2l/vgC6ogKhHMDss33NWrS89LpoU6D0KQEAAmYBI3BQ97d/guvkP/6QyPwGZ/h9dgeaZj+DlhdfE5dFAzj2BABAFnuSLfJc2WJBEsce+/T5BAhQ/49/i6A2+fRTwMBdvVPhRHpGHrNZfKaY3/1AaN0zI07/8vODLWGOzVtFRQABBSHz9+LT0BUWgNwS9Hc049q5d/9f97PlczqFZGDbO36QMpIygvD1M/9B60uviYqNcOoSBGRq/3q7AD+Yued6yaed3OvsPB2dwm9dc+eLtQne0IeuqhpkXH814iZOEPfNZ8W67Gexz8B7h20neY8/FPVZVkCAaE+E8rrigQPbAwoAcGCfv3L3+6EHQgEAPq8bbUvfgstcDa/TKkoNmf1PHDkDpsKxMXuBWfZFb2zBwAkZouee/ffbfm5C8UGZOPTCIYIPgD+bceOoHuX3/Q0AUGOaFQXJOXEgEzrXzB6SFFaWUHqjny+owgdzypEUr8OMqfk4cVqhKPv/6McK6LQqnHRYIU6YWgCjQYNOq0vwAbS2O3DzBaMQZwzfkhCzM/vhApb5O711sHu2wOltEP92+9rg9VF+b1fJfYJ2AvJNN+z2iixnrv/3/RHnYTZ38JzPoUmKTXVADgBgaXOgblM7krNMSMgwwlxrgUanQXK2SejDJ2WbBAGkYpE9EFADyB+ZGlH6LzExURBdMugnAECLxvovXZmBcPU1/n78SMYAuWTZvD6RtzH4b3nuRTQ/80KPdfo7+Of+mfGlbKmrqhqa1BSR8Q0YS9err71BBHM59/yfyIiHLM/3ekXGmO+lwpeeFVlzWuB6BpGU0mTpd7jyfmrM1972j+5seaQAu78BAOf2Hai6apYIdtOvukwEsTy/YGOgLTLfH3wsqhXyHnsASSf0bEOStmxQPSTjuitDyyz6fOj8YR5qb7oNha/8B3EHj+9eTioDKJXgi/S8NT78BFpeeEUMCQcASEElgjRUqaC6RDiTck9okpOQP/tRsB1Kapyz8b6He1RRpV9+MTJnXRuydYDgR9UV13UDHflPPYqkGcdG/XhTQICoLlIGKB44YD2gAAAH7NErN74/eiBc9t9taYVly09IHH60KP1n2b+1ciXiBhwMtT60vn0k/5B5m7Jq63+sE8Ru7FdmP7XT5sb6H+pg63Bi0CGZOPKKYT2YydkCwHLlCTNDsLXLPBCWkbPUP29YCgrHpMHl8EBr8GuRN2zpQEKGQfAMhDMy+ze12bGpol0E9H84blD392tm+d/5ZhvmLKsT5eVSy8uMw1/OG4ncjNj9JfPWwg7z+uywe3fA4akAs/oM+N0+Mzy+zl5BfqS1jJpiDIi7a3e3g46vv0PNrFsizqMy6DHkh69E2XIsFg0A4PmzwoNBK0vX+Ycl9+SjcDs98HmB9KL4fqkwiWXf++JYcigseHmzUESIJP2XlpYm3g8BWUpm/gkGyLXO735A9bU3Rh+uVqNk0Q9+mb1YLCjTHLg0WlY8liWCx3razPBarNDlU6rU30LlbmlF7Y23CrnDxOOOQd7D94TMdgfmYtDa+NDjQrOeQII/K/0g2t55X7QUMMsd7f3D/nWCK+wtDxdgc73+BABEAPvQ42h95Q0BhBS9/gIovRfOGBRXXX6deDk4OGeWu/6ue9H+4adCYaHw+dmixD6csde/7tZ/IPehe2AYPKh7WF8AADk+sa1ag6rLrhH9+Nn/uA1pF50f8bHh/dTd8S90fP6VGMdnMP+JB3uBWlLwIfHYo5D34D1C/Sak+Xxofu4lND3+lHg5UrVC8PUKCLA773LlWsUD+68HFABg/z1b5c4OQA+EAwCY9bfu+BmmovGwVaxAwrDp6Fz/PeIGThKEgH0yH9DV6kBbtQXJuSYkZZrQWm0RJcWmJD0yByZiwmlFu8rwfcDa72oEo7pcpvHgfTFjuX5OLQZMSMfyjytASbnSQ7NRvrIZTds6UXpYNlLz4yPezvzl9Xjrq22YNCpTlPqPG9qTAJFx//odZnw4pxyV9V2CI2Dy6EycftSAiJn/Rsfb6HD9hHT9qUjVz4jZpXbPDn8W37sDLm8TXN4WuH0tIsD3wd8vv7umV+egwHQrdGp5TO/h1mNJd8W5F0fejkolvswnHHVETNuOBgDUb24X3BMBbgdWldRtbkdCuhEpuSY0bu3sAQAQrGKgS9b8I68YKosQMqYN92EwOTI2zqtDZ7NdVMwQvPqtjcDJD89uEMtGkv5LSkoS0paU+mPpP1n/+e+ANZvtyEgJ32rDcSSMJHFkVFOrMeSHL/2kdjEYg+CaWTd3E+zxUpL9MfCK1PPPzLP5g0+RdtF5EQN1uVvp+OIb1Nx4qxjOHvCUs06PeCkVBdiuwPJ5TVKi6OmvvOgKEcwHl6yHm4hjWU7eOWeuGBIOeJAT7AbWiDaWxHdVl10LBuOB3noqI4QzVjVUXXo1XHX1ImgvfOmZ7jMOyDXyPlhJkHXT9REJDd0Njaj7x11C2lH6nOwJAICtB/V33Qfz/z4U4ErRmy/3qDoId79SwIPXFfznKSQcfmiP4VIAIPeeO5HyhzMjPiuRQJRoz6cCAkTzkPK64oEDzwMKAHDgnblyx/upB6JJQXkdXVBpjWhf/RlsVaugTcpCxmGXh5UAZIl19dpWjDwmP6psn9Sl5AigbVvShNVfV+GQc4qRkhePsjk1aKm0CKkxqgLEagyW2PM/ZEoWqNFO5n8qDRSMSkXh2DTEJeuj6qCT9O/+V9agtskvBUd5v8vPGNqj1z/WfQXGtzg/Q4vjY2hUScgzXQeTpkS8xN57u2cbvD4n7N6tcHvNItD3wga3tw1eOGLK4vd1f7xOo0pEvmkWTJqhuzMNHBs3Y/spZ0WdI/PmWci46rKo46QDogEAPPcNc2tF+wmJ7lj9QYnJAKhEUsCckiQhIUhw4Pun1qNydSuKxqaJZ68H+35MO+ufwdL7oxIBVQV+D6vbaMbXj67DkVcOCwvIkfyPQT//sAWApH/S0n+qYixd24SNO8xISdQLQK0oJ0GQakqt/ZMvRG90VFOrMeiz92EYKt8n0r7rwPxyydJYvs5yfeOoEWF706PueecAabDIHw1465WYFQdIAscKAFosWV6RHX5strhOX1TYo6UgsP9oQb30PqON7RGMnjRDgB3kbwhnUob+YM4D6d7lgCbh1pACAHLBk2j3SbCBlQv2DRtBTpPCl5/tUXUQbi9SgIRjSPKXeaO/AiJgPQAAGWBRXwCO4P0pQIDcd7MyTvHA/u8BBQDY/89YucMDxAPRAIBdbvDBY2sX5H9qfehsuTRwIkM7mfxFqXWtFan5cT3Y/8O519LqwHezy7plylJy43DsrBFIK4icoQ81H8uPK1e1YsviBsEWP+pYyl5BMMmv/aZa7C8uZZckVLg9fbWwGmnJBiH3958PNqLT6sZJ0wpwxtEDdxsEsLhXodb+HLw+G1RgL6y63zL3/fUIq1VG5BgvRaK2Z09qrPOTdGvbcTNFyXIkE8zfN10fEw9ANAAg1r1y/JpvqlGzrm2vAAC4H6oDELwiGPF7AAB8L899YSPYTnHirWNgSuzNl8CsP5n/WZ1Axn8G/s4w501gTatRo67ZisEFSb1a1mVXAAAY+O7rMB20q7c70nlL++UD49hLX/DMEzCUUN0kugXmMI0ZHZbcLfosAFsCqi6/VmTxYwkWA3OTJb7un//uVi+IBQAIzjiHylRHC3al9xhtrDRoTzz+GGTfcSs0KSlQm0JXgkgBAK4TAEeCy+X7ApoE9i0NkOX6Ltp9Wn9dicoLLhWcErGcaXBVRihAoj8BAIvbiRXNtfDkyXdlAAAgAElEQVT6fBifnock/a4WOP5saWMlRqXmiJ8rIICcd7MyRvHA/u8BBQDY/89YucMDwAPRgn/LtsVoX/05VFo9dEnZ0KUWQpeUhbji8IEgs6rbljXhoNMGiOA6EJh1NdtRMDoNww7PQU5pMgwJPbP5zNRTfo+SZAx0mnb4mcLZY6yWSOrJOhYfULPBjIYt7Rg8OUu0Fix5aysyBiYKFYIY1At7LVfXbMOTb5eBf08bl4WLTinplbmUtcedgxzeKtRYH4PL1xLLZXtkLAEIlcoANQzQqlPh9rYKzgD+PN1wOtL1M3uty9fbXfMQrxkDo2ZXb22oDXrM7dh23Cki6IlkprFjkPvAv2EYEnk+6RxSAIA/l0r09dVZlOurWtO61wAAvI+fXvNLlv0eAED5ihbMeXo9pl1UElb6j8R/er1eZP11O5Uc2tvbexyBl/wfKhVqGi34elE1po7NwsjBqb2Oyfz+x6i7/U5Zx1f06vOibzqaSYnjAmMZpFEmTcivxWDtn3yO2r/egaSTZ4jScgazsZo0yI0lWAysExwMyw1ieb00+OX/QwXS0YJd6f1GGysNXuX6yTCoGOqEeCFhR7k99vlLQZNw+5Y7/x4BAH7+FRXn+1VTYjnT4LMMRUrYXwCA3ePGnJqtOL6gBCqo4PJ50Wjrgl6tQW5cIprtFsyv24HDc4uhVanR4bJjcunI3fnVKfdIlHGKBxQP7MUeUACAvfhwlK0pHpDrgUgAgNdlh3n5+0gefRLUhni4zLWw12+EIWsIDFkxlNq2O/Hlw2thaXHA3rWrB5jM68WTMjHo4Ayhl142pxajj8/vW6+1jyXz/qCCRlI/lnKzmoD8AezhZnpx7vMbxFrjTx0QMnsp9Vtjmx0dXU4MKezNRt/W6cRT76zH1qoODC9OwfV/HA69ToN5v9Zh2vjsHj3/pARc2lCJsrYGHJk3GIOTgrgD4EGF5U44vJGlzuSeafhxKqglwb1OlQOdOhVGTQm0qiQYNYN3ViDsmoH8BG3Ob0VDQqr+OGQZ/hRyerNrDhyeamQbI/f3s9x5x8yz4di6PeLtsP+18IWnEH9Yz/7XSBdR0vGze1eJ7DStPwGA8TOLsOTtbWja0YX4NANY3TJwfLoAkpgV3zCvTqhKWNucQuJy2oUlyC7xPzesNln27nZRhULLGZqM6ZcPFRwXLrsHKz+rRNkPtaLtgASF0y4agqSsnWXRPqB+S7tYu7miCyVTssU1xiRdnwAAkkLyrNpd82FQD0Se6dqwLq1c1YItixox+bzBiEvRCT6En17dIrg4wmX/A8E/Sf9YCWCxWGC323ut8UtZM7ZVd6CkMAkjBqfCZOjNAs+L5MhGBiaXAwB4rVbU/+ve7mw5rw3HuB7t/UZCu6YnnkHL8y+JoQQfcu/7V0Sm91BzhstyR1s/8PruAADSHnvO91sCAHIZ90P5IRgA6K8WALngSTSgQwoqxAIAUGWHJIktL/klGvckAMAAf0ljFU4p8stI8vcTA/0qSzuS9UakGkzY0dGKAYmpWNlSi3RDnKgSGD1oiNxHUxmneEDxwH7oAQUA2A8PVbmlA88DkSsAfOja/BPiBpLxP67PzmmrsaB8eQvGn1IEkpiRjG3jgnrBE0CitYBRjm/CqX5Jq1iMCgEMkFLy4kTVAcv+d/zSjMGTM1G3sV1UIaTkxAmAoGl7p+AV0JtCBxyBdUno97/vtmPBigZcddZQjCnpTVRFVQCCAGXbzUhPNiAn3SRaAkqKegIGm9ubkagzINuUgK+qNmFEShYGBYEANbbH0OVeFctthxzLTD3L9bWqVJHB16vzYFQXQ6/OBZn8Y7V21wI02t+AF04kaMch33RT9xQeXxcc3gq0Or+ETpUNg6YAGlUyErUHh1/G5xNM18zsRrPsv9+CtEsujDas+3VKOX7xwBrYO/0gU38BAKu+qMLEsweiZGq2qExh68iar6u7GfBr1pvhtLpRfFAGLGanAJmY4aaUpUavxk+vbEHRuDQUT8yAx+XD6i+rMPCgdFGV8s3j6wQ3BVtTOPear6oEL8FxN4yCVq8WwAH5CiacNkBUwbAaYeHrnC9dFgDAgN/m2QqrZy0s7nVCCYLcErRo0o6U5OS9S42qHUdcVoqhh/WWM2PWn0E/y/0TEhJgNptBQICVAAQEpObx+AR4smxtEw4ZnQmNujeZobfL4peq++6H6M+AWo0Bb74UsXdeKssWmJBAU0TJvXArh1EPIIcAifnkthFwevIJkC2eEoE0OcRu0m0FtwDI7WPnHFIA4LfgAJBmr+MPnYL82Y8IEsNYzdPejqorZ8G2fKW4NP2yi0V1QDjZw0jz75EKAEkLQCwkgMEAwJ7kACAw/XXVJqTojRiQkIoWhxVmh02A6AQAGqydaHPaMT4jF2WtjZicVYgMYzy0arXSDhDrA6uMVzywH3lAAQD2o8NUbuXA9EC08n+S/7UufRPuzmboM4phyBwElVoDQ/bQmBQAApJrLO2XGgOe5vIurP+xFuUrmnH8X0Yhd1hyTIfRUmVB07YOlBzqD84YJDFIWfTmVvHvEUflCe4Bc50VLpunmwE+2iKV9RY89uY6mEWPsgqXnFoqiP+CSdcDIEBFvSUkUMA+SgIAw1L88lTMurTYrRi68/+BfdTaZqPT/Wu0bYnX1dBDrTKJAJ9ZfL06EyZNqQjwSSTYnyZtTzCoB2Bg/N3d0zOQbLT/F8m6w6FTp8PjswmVAD+PQXhj1rT5mf9E3WbyzJOQ9+j9UcdxALPn5StbMO+FTSIjTxtxVC4mnT2oV6uJrAl3DgrVAsBgn4H7oImZgkMi2HjNhrl1OPn2sdDp1fj+6Q3ILE4QrScM+gM1tCSmXPlFJWbePhamZD8PBUEMMuyTdNDe6QaD8ONvGtWjWiWWFoByyz8FSBPKIgEAji63UOUgYBYwvq9YoXPIHwb1askxGAwg8R97/mkEASj5F8oq6rowb3k9UhL0OHpSHhKCPhcC15AQbceZ58HT2hb9yNRqISkXP3lS2LFS1vjAoIja8RFWDaUeEBgu2gkeugdxEw+SFZAGB7NUAMi56w6o9NG5SQJrSnvrTePHChUNTVrvlorgW5IGv4nHHCnaICjPJ7Vo2e5YxpIVn0z8tJgy40EbDwY94qdMAjXuNcmx/f7gtHsCAAgm85NboRBczUE5x4Tph/e4+/5qAYj+poo8QuEE2F0PKtcrHtg3PaAAAPvmuSm7VjzQ7YFoAEDXpnnw2DsRP3gKXG01sNeWwedxIW0qs7L9Kz+24tMKDDsiVxYhX+AGWE2weWEDRh6T1ysgYbk0e5VLp2WDJIL8/7iTi6Jm/jm3x+vDJ3MrMHVsNprabHj+g00ga/nZxwzEjKkFPUAAVgp88VMVMlIMAiCQGjMsm81NsHpcGJuWK4iWtna0iP5KZlik1uR4B63Or7t/tCuTnyGy9ybNIBg0A0Q2nxn+39IqrHeCUoM6VQby426GQd0z6G1yvA+7ZyuSdFMQpxkVVSqw44uv0XDvQ3A3R+Y8YCAz8L03I95qcN9/uMF9rQYIBQAEiC4pJUk2fpbkszd+29JGEJBi20nh6NRu3gC2JKz6ohJVa9rgsLgE/8XUPw1BTVmbAKqkRtCKnBdHXT1MkFeG4h+IBQAIzM1KAFaZWD0bu5eL1NLBVh3KZVJykMAa2xrGzxyAAePTekkPMugn2z9BADL+U+6Pf8JZeW0XCrLjQQJAlv7HGUMre9jXlmHHGefKetQZ7BY8+wTiwpEAsrT6sae6y/U5qRy5v1CLhyIQZJaX1Sqp556N1tf+C/MHnyDrbzch5ewzoNoJioS7EVYmNN73MFrfeFsMYY974QtPwzhyuKx75yApuMEAvuiV52CaMC7q9QEOAw7M+dcdIPlmsPUnACCVK+Q6+Y8/JPgT+mJS5QMhmffcE72CZTnzSokQ+6sFgCSn9XfeC/qOJhfUkYJBQibx+dnieZDa3gIAcE8KCCDnCVPGKB7YvzygAAD713kqd3MAeiAaAMCAX6U1iJ5/GoN/l7kG+vSBsr1FDXWWLLN8esyJBYhP3cUyHJiE8n8VK1owYEK6LJWAwHUs72e2t2B06EwXg8PNixpE1nXwIZmilLovVtVgwRNvlaHZ7OjF/N/a4cCm8nZMHt27OqDJboHT44HL60Gny4H8+GQ4vR7kmBJ6bSMgBcisenCmvS977s9rAtUJalUc8ozXIV47qsf0Lc5PoVOlo929EMnaw5Cki9y3z5Lnmr/cAvuGTRG3qc3OQsmC74EQ5eH9dX9scWh1fiHIDZN003pNGwoAsHW6MPf5jZh6/mDRD0+5wLSiBAyfnou4ZB02zq8PSxzIlheSURJFSi+MFyoDM+8YFxL44nvn5/d34OS/jRXr0Pi8s0KAFQOxkgAGg0xp+hOQaZAXYEfyNzP/ZP13uVwCHCDrv8fjbzMINqfLi+omK1asbxYgwCGjMsNWbbO8u/yPF8k6agbLeSy9H1YacrzXZkPd3+9Ex5ffdL/el+AzFIEgg8+Ma69A+tWX+4N9rxcdX30HV3090v58QVQAgBvqWrAI1VdeL1jjaSzjZ0CujpPXehWcOU676Hxk/f2WiGtL5QeZQc97/CFo03u3OkmrC6IFyNHGkoOh9q9s65gj7pOqDQWzH+kV5Mo5dEqKVl56NdyNTWJ4XwEdKcCRduF5yLr9r1HPLNp9cj+sEqm+5gaQ2V8uqBMASFjhkHvfXeI5CDYpAJD9j9vAs45k/SEDGGl+BQSQ87QqYxQP7D8eUACA/ecslTs5AD0QLfinS1oXvQpnW7XgADDmDIPP5wV7FAOAQDS3BQKlsScWIGtwkgjAGQDNf3ETtv/ShIQMI6ZfViqIz/pi63+oFUR/gyb1zJAE5iJAQCI2OQoCzOQz25+ZagoZkJAQkC0BtU1WTBqVictOK4Xb4wXJAAuzQ8sTNtotWFC3Q/T8k1CJmf9w1ub8Dk2Od+GDe68DAJoc/0Or8yuooEWW8Tyk6I7ucRtuXyvaXQtBTgCfzwWTpgRJushs7FWXXI2unxZFPHaVwYAh878NGZT05XmRXtPlXoEW5+ewe7YLYsRwEocEAFimf9SVw5A3IgVOqwfLPy5HWmGCULOwdTjx2X2rBXfFkCmZaNzaiZ8/2AHfTg4ABuyrv6oW/BdUvbC0ObHg5U0YNj1XZNW/uH+NaHsh/0UwOEZuiy8eWI284Smi7F5n1Ij3DTkEyHdx5BXDZD3bgfveUwAA52fgHx8fL0AAh8MR9ngIAGzYYcaqTa1izMzpRUhNDF3q3vntHFRft4tzItKZs9ye/eTajPSQwzwdnaiZdQssi5aI13W5OSh8+bmYevVDEQj2Cv77+GAygK+/6160f/hp9wzpl1+MzFnXQmXsDZqGWkZamSCH2NBetgFVV1wHBpv5sx9F/NTQyi7SgDNagCxnLANSBsae9g5xG30lT2TlRMtzL6LpyWe73dEXNQZpBUC4Nohgf8u5z2DOiWigjqgEuf8RsLIh3FgpaMM9RQNkOKYHAHDSDLAdQW3aSTLax+c1+DIFBOgnRyrTKB7YBzygAAD7wCEpW1Q8EM4DcgCAro1zoc8shqNxGxyNW+DuaEDqIefLBgDIGm5pcwiCM2E+iIwm2dIZ/CdnGdHeYMMJN49GWmHoIDrSCTLAX/1VFY66eniv0n5KCjIYIxGgHGPP/yNvrMUxh+ThlMOLQoMArTY8+NpaNLXZBelfbmYcLp5ZgqzU3iX5ZqcdH5eXYVhyJoYkZSDTFDmTR4K2WvvT8Pqsex0AYHb9gEb72wKcSNOfiExD7zJh8hfYPBuhgh56dQ5c3hYwwxyuXaFp9nNofuq5qEdT9PqLYQOTqBeHGeD01qPa9jBcXn/mMFxlA1/btrQJLocHyz+pEKX9DMYPv6SkB0v/+rm1WPLWNuhNWhx55TC01Vqx+L9bRZB+/KyRWPTfrYL4kuAXn3upgkBHow2L3tgqiP88bh9Sck0Yc0KhaF0hcNVS0YUFr24W6gPpRfE45toRomqA4Bfnl/IHRPPHngQAoq0deL2m0YpFqxswakgqirLjsbWqE+OG9s46w+tD4+M9S/YjrcEMNp+VcOUEwT3jmvQ0FL3yPIwj/Azo0SxU8M9r5HAItH/6BaxLfkb2//0tYkY/VHWBaexopF91mchuC7I8nw+ejg7Y161H2zvvI/X8P4L3HjBmnWtv+TvcTc2ixz4cF4Grrh61t9wO545y5D1yf8T3mDTYjcbcL2tsCAJFbWaGqJZIOvkEkS0PVFK4W9tgX1eGzm/mwDRxAlLOPK3HUYU6F/2AIqRffRkSjzwCmtQU8UwwC+/YtEW0ZpgOHo+UM07tnse+fiMqL7kKnpZWCFLIf92B5LP869jXrBMBdNqlF4nXAibrPgFwfw33PATz+x+JS1MvOBdZN10PdUJQFZjXC/OHn6D+/+5B8ukzkf2PW0M+K31RfJACAHyeCl98xu+XvprPC2vFcpEUUBv9oLYCAPTVmcp1igf2PQ8oAMC+d2bKjhUPdHtADgDAwV57J1RavWgFcDRtgzYuFZr4EF/YQ/iWRGhZgxKRPsD/Zadhawe+enitCGSO+8tIGBN0one6aUcnJp4pv60gsBR7sX94biNMSTpMOW+wyJDSmDndOL9OBFLR2P45nozkr362BQtW1ItM5knTCgSbP8n/pMYqgQ9/KMfqza2CE+CvF40OGfyL3v/2ZpQkpWNFc63I/gdL/wW7y+bZhBrbbHh8nTCoizAg/q6oZHq/1eMsBSeY2c81XhVyaae3AWbX94JpPlE7RWhLx2vHhCQmJA9AzY23Rb0FkXG89SaoDPIJ0aJOCkBKjqdRxSPPdB3iNCPlXLrPjpG2mfAm+qsFIBaHrN9uFmoZTWY7inISwsr/ecztqLzocjA4k2MJhx2KwlciA0ptb/1PSAAGTG4LQCj1AM4hJ/jnuEBmPu7gg8IGdt2faY1NaLjnQXR8/V3E22YwSn4BlvmrTT0BSK5X/393w/rrChG0clzymaeCLP9shej6cT6an30BpnFjQKUNXWFB6LW8XrhqalH/7/vRNe8nMYaASd5jD0A/cEDPMvlYxopfLF50/jAP9XfeI8CKSMZKoNQ/noWM666EJqV34Ort6hJyjDzfQAtFuPkSjjpClNZLWx3Yr0+fE1AJtuCKAj4LJPir/9d9sCxcHNknOyfj/K1vvoOmx58W1RYEKDL/co1of2AmniAMZf9sq9Yg8+ZZSD7lxJAEkFzbWV6B2pv+1v2+YPUECSP1BfmAOnSLW8c336Pm+pvFbgiuFDz1qDj7UONJ/KvS6OBxWKAxJgjuH21SNnweJzy2TujTCuC2tMGydZHgBtImZHS7TAEB5HxSKWMUD+z7HlAAgH3/DJU7OEA9ICf45xeBlp9egqu9DvB5YSocj5SDz4FKE5qwK5QrmaVkZp+kZyyFnvvCRtHrf+JfRyN3mP+LHPv02TNNnfW+GDXWF7yyWRCqUe6PATzl1liSTRk1qbH8eEtlO4YXp0At6StnSTKD+oNHZOCFjzahocWOaeOycNEpJdBLeAMIFHy1qBrTxmcLCsSUMKXL7U47Wh1WzK3djhSDCTOLhgvppEjm8NagxvooXL7msGR7ffFPf1zDMvka25Nw+9pEeX9R3D9DTmtxr4HdWy7kAikNmKI7VigThFIFsK1cjfJzLoi6PV1BvshYGYYMCjvWT0K4TbQdUJFAjkkBgHDkhnLm2ZfGSNtMuO/fGgAguabN7kbZNjNsDjcOG58DTRDIFvAneSK2zThVBIpyjIFQ0avPRxxKmb3qq2aJgJzGa/KfeDAic3ygzLz5mRd6BJcxl+dv3IzqWTfDNGY0cv51e+8MsHTnXi/sm7eg/aPPYFm8FM5tO8TaDIRNo0ci8bijxR9dXm74igePR0jktb39nshgM8gmGKAfXIz4qZORfMZMGEtLwgaNrM5hlU4kYzaewWfLC6/IHst7kJrP7oBl6TJ0fPUtrL+sEME1je9744jhSDz+aJHJVyf25k3pOZFPXEtSw675C2HfuFkE27xn8kIkHnUEEo8/1v85EuKzmMCI+d0P0PbOe0KWkS0UBE7I7RDI1sfik+D75F55BqwGIQ8F+Qt4pqx8IH9F0okzwPaDUPfJ+xCEgh9+EvE8MmddjYzrr+41Rkr0KH0xcH7SvTpb/VKU5P/RJefC3VEvVH9sVaugiU+FxpgkFICcLRUw5o/qAQDwOgUEkPNppYxRPLBve0ABAPbt81N2fwB7QA4AQIRfm5gJQ3apAABY8kfmf/IByLXa9Wb89PoWDDsiB807urDt5yaUHpqNwy8t7e5dJkP61iWNOOj0AXKn7T3OB1ARwOvxiioArSG0DB3lxx56fS2OmZSHU6cXCRBgyZpG1DXbcMZR/vXZ0//UO+uxtaoDE4al44ozh3azlG+p7MCn8ytx7TnDw2Yu7R431rc1YoO5EYOS0jAlSx6wQfK/CsudcHgrBaFeftxNMKgL++6TfrxSCk7o1fkoirsDGlXoL+Stzs/B8am640VvvV6dF3In7uZmbJl6tChpjmaUAqQkYChjOX+newnS9aej2fEhEnWTe6kUhLpOAQB+ewCA7z+CcOu2tuG4KfmIN4UHEy2LlqLy4iuiPRrdr8cdMhED/vty1PHtH3+Outvv7A7mIwbykrJsaWY5Wi93uE0Eysb70qce9caUAYoH+sEDDOw9lhY4mrbDVDgWPpcDHlu7+BM34GB47Ga42mrhsZkRVzwZuuScXqsqIEA/HIQyheKBvdgDCgCwFx+OsjXFA5E8IAcA6Nq8APGDDhGl/zSfxw3L1oVIGDpdtnMpH7bys0pQ4o//zhqciONmjUR82q4s0LrvawT5WfHBu0oJZS8Q40Cy9T/17np0Wt04bXoRivMT8em8Clxx5jDkZuwiRbLa3Xjhw01YsbFFEPxdclopOrqceP2LrZg6JgvnHFccduVfm2rggw8DElOxrrUeQ5LSUZQgr9+y0no3bJ4tEXvSY7zlfhkeS3WC29eODtdiWD1roVNlgVJzoUAAZrW2TDsGLPWOZqnnnYOcu/4RdhiZ/LmmVp0sgAejJny1QGCSHgCAOhMFpr8K7oJYjNJ6rHQgoaDL1wSvj+R3BDRUUKtMQr4xRXekUEUIVQURbS22Xphdc0R1gyBYhJ9ZXwWdAGDitWORpp8RFmQJnr+vFQDcR6vrSzg85fD4KO+36x51qkzEa0eIlg+jJnIbD+X/lm9oxpiSNNEGkBivC+uC5mdfRNPjT0VzUffrcgEAZvSZ6WXJdyCojzt4ArJuuwmmMaO6s8PMTLe+/l9RWi4N/pmlzbnnzpiJKYOlA2MhvmuttgjAVGfQCNLTjkY7tAY1upodyB6SCLW2b+omsp27GwPJa+Axd8AwuDhstQHlQN119fA6nGKcz+2CNlMed8tubG2PX+p1e4X8LLlz+TsvoOQhXdje6RJnq4+TX1m3xze+mwsoAMBuOlC5XPHAXu4BBQDYyw9I2Z7igVAekBP88zrrjmXwOq2IH3KY6PW0VqyAz2VD/JDeUmnRPM1efZfTC0OcVnzZYY8+FQH4xZaM5kdeNQymxPDBQLT5Y3md2f4n3y4TbP7UH7/5glEoKUrqNQUzla9/vgULVzXCtzNLPXRgMm48f2RY3fIWuxWb2puQZUzAipZazCgoRZJeHoM3N1Bje0IEkwzwQrHtx3Kf/TlWCgDI6Zdvd/2EeO1IMOBkUJ2sCw0ascebpGXRjCW8gz7/IOwwBseNjrfh8zmQqp8h2hSimRQAiFV2kYF4i+MzmF3fgSAAAYdk3WHQqjLg9jWj070cVvcG+OD0h+vqTGQZzkeCdny0bYnXWQXSYH8dNs9WaFVJSNBORIJ2jHjN6tkg5vcTGPqEMgNbH7IMfwpLuBhYNFYAgGs0OF6Hxb12Z9AfafsqpOlPQqbhnJCDApl/ttQw8z8wLzGs/B9Boeqr/yJ62OWaXABAzOfzwbp8FRofeASUXQsYy751RYXwWaxwbN/Ra+m+ysyFIvfj5AQccildWDI47G2SOLJmXZtQkEjONoGSqbUb2pGQZkB8ukGAp13NdiTlGOHodMPl8H/OOqxuwbHicrhFAMrP3bpN7QJolaOKItfv0cZ52szwtLaCkp4k9GPJu3XZLzAMLYU2NRWuxkZo4uNhW1smpjIOHyr633kWzuoaaBISBPmhs7YOmrQ0qEhF2twKXV4O/P34tTAUDxCvEzQI5kMI7M/idqLZbsGGtiYsb65Fl8uBm8dMQ4YxdvLZaPcsfb1hSweSsoyoLjOjYFQq3E6PaFXrbLKL82EvmUajht3iEgAPK9hIImqI16JxW+dvfl6x3FuksQoI0F+eVOZRPLD3eUABAPa+M1F2pHggqgfkAgDM+JuXvw9b5Qoh/2fMHY7USedDrY9NPohfWDVBGSp+wdm+rEkwmbP3f9RxO1UCou6+fwYwE/nga2tgtXtC9voHVmHc/3NZE75bUoPSAck45fDCsME/c6JurwdVlnZ8V70FxxWUQKNSIz8uKWr/f2C9XSztDKZCs+1zbHAgx58x45ykPRSd7qUi6Mw3zYJJM7RfHCYFACIx5gcWc/vMaLS/JUAABsgEAeK143rthcRXTY89BUpbRTLKoA147QVBmhXKCAC0Ob9GnHY02l3zkKw7AnGa4b2G2j3lYLWAxbOmO4COtC5JAQvjehIVenwdqLO/CPIdaFRxyDScG5J3gMF7nf15uLyNYgm2Q6TrTxNBciTj/ii7yHuK145CrvHKXiSKBCDo33bX3J1VASoBQuQZrxFgQziLBQDgfVbbHhMyiaxeIJkj927SlIo1re4yIf1o8awSZ0wggsE/AZhQxqqaZWuboNOqUZgTjwG54Xu67WvLUHHBpfBaWG0gz9gTX/DM4/IGB0bt7LXvmvsTSNTW/b53uYROPXvBA8aAtHaeotQAACAASURBVPClZ/3kaTFYOPWAwBQMiPMevlf05QcjIk6bB03bO0TW3+3wwmJ2ICXbBHO9Dcm5cdAbNShf3ozkHJNQhGDLFaUl6zd3+DPOaQbRDkXy1bzhyXDZPUgvCu93s9OGRfWVWNlSK4Jlm9stqploBg2BJgNKkjNweM5ADExMhVrVkyQ15HuTAEBbGzydXdCkJMO5fQc06enQFxUJH7PXnz93N/oVOUiQ56yohC4nm5GxIC0kgEDuGVWcCT6HU1RfuNvboVJrYBozEl0LF0Ot04vX40J8Rvxv+xr8UOPnfQhYit6IW8cevscBAIIu5KJJzYtDxapWpBfGgwo1PIea9WYBBlha7VBr1OL4tXoN8kelgpUBDosr5Hm1VHbhiwfWiDEBIzh07KwREc83hse2T0M3zqvD/Jc3C3nS6X+QB3b2aSHlIsUDigd+Vw8oAMDv6n5lccUDffOAHADA3dUMe90GJJQcJhbxeXeWHqtD99YH74Tl/tRP/+WDHUL6jF+ADr2wRHABSI1a6TSVhJCvb3cV21WLVjVgW3UnqhosYFtAcK9/bLP5R7c6bCLwTzfGIV6rw9Ts2DkN2pzfoMnxnpDbS9QejDzTrLBb4VjK8+UarxaZXwabDMTS9aei1fkNck1XyeqFl3OvUoUCOQAAA8Q257dgwG3Q5IvgkACAQd0T6CHDO9mpSc4WzRKPP0awV4dLG5tdc+H01iBFdzSsno3QqBKFDwMmVTKItpb/dRVS9ccjy3Be93AGxbW2p2H1bBJBcYbhbEGkF86Yra+1PQNe559Rj0zDWWGDZJb7Nzk+EFKQLKcvMN0SUkEhsF6d/Tl0uAj4+N9HBAEKTDeFvSYWACAwN5UcknVHItt4Ucjb9AMdz8HtbUOm4Y+i5SOUrd3ahvoWG0qLkpCaZEBShPJ/EteRHV62qVRIv+RCZP3Nz3S+u+ZuaETV5dfBvmGXAkHWLX8RmuthyxZCLBpOPYAZ//zHHoRuQCGan/6PYK8nmV7yqSf3mIWVU1uXNsGYoBWBobXDidT8OLRVWZGYZUR8ql5UA+SPTIEpSS+UTwaOz0B1WRsKx6QJglWVRoWmbR2CdJWSk/kjU3tVANRbO/HW1lXY3N6CBJ0eI1OzUZqcjuJEv9rLjs5W8VpZWwM6XWxzAeK0OpxUNAxH5w2OCAS46hvgqqoG3B5o83Lg2LxVZPepPGBbvkpI8pHokXJ7NN3AAXBVVMI4aoRQIDAMLYFz63ZAp4N+QCFIHqrLyRHVBOQRIXBCZnxWDRgGDYxIrlhr7cCjaxaKeyiITxYVAPHanuoifCd9VrEe31VvhVGjxSVDDxL+6IuxcqxiZStySpJEtn/z4gbkDk0WcqI0AjIEaGxmp2jpyByUiMrVrWIMqzTaaqwhz4vXUh50xaeVOOKyUtECsuzd7bC2O3HU1cN6Ae592Xtfr+Hv/eRcEwpHpymEgH11onKd4oG93AMKALCXH5CyPcUDoTwQCQBwmWvRsvBlIftnyBjkl/lJyoHH2ipIgeIHTY7uVB/Avv5fPixH4ehUdDY70FrVhcMuLkXpYf4vUgQICAzIkegLtWBcXBx0Oh3a29vF3/y/1WqFK0ImubHVhje/3IZDx2Vj9JBUGPQauN1evPTJZvy8rkkoA1z/x+FIiPO3IlQ3WIQCQFZa9IoHfmlcULdDBP+F8SkwajQiYxarWdyrUGt/Dl6fDdHI9hjMEQAgSMDAmtUDna5fkGaYCbPzh34FAKT7kgMAWD1lcHiqRb84WwbcvlbEaUaILHKwVV97Izq/+yGqqygDOGTeN9BmhOeKaHK8C4e3ClpVqgjcuddQJq1o4OtyWwBYlu/Punth0gxBYdwdUXv7Cei0Ob8S14gAR52FfNONvcEQTzlqbU/C5WsRQEG28U9hWycC98QS/WrbQ6D8Io2gRIr+2B6ghfT+5QIABG5qbI8L1Qf6Mt/0l4i8CiRfZAVGhqgACA0ANLc5UN9iRXycFl1Wt5DPzE7v/d5iJr7mpr+h89s5UZ+JwAAGf3kP3i005PvD2K9fdenVcNXV+88sPw+FLz8Lw+Do3BLd64fQuhfPGoP/2Y/AMGRn2b/Xi64Fi4Ssnn6gPMLQ/rhHzsHPrW+rN+PzCgJmKpwyYHjEgJ7jf22qxvvb18LstIttlCSn4/Jhk8CMen8awUFWBzg2bRZgAOXydtcI0j68egFaHNawAECH04FH1v4EgiI0Bv9/GTU15NJ11k58WbUJtZYOzBo1tU8+aNreKfr/WcURi7EKYNUXVTji0lIBIlStbcW6b2tw7PUjwpLgxjJ/X8cqAEBfPadcp3hg3/GAAgDsO2el7FTxgPCAnOw/S/+t5T/D2bxDMP+6zHVCAzhpzMndFQGR3Mn+/uUfV2DKeYO6iY1Y6s/S1KzB/l57R5cbKz6rwMQzB/b4skIJP4PBAI/HX3GgVqvFv41Gowju+bpWq4XX6xXj3G43NBp/VQJ/5nA4xJ9g21HTiSffWY8uqwvJCXpcdMoQQURGc3t8eOebbZizrE4QAf7lvJFITzbglU8349jJ+RhckBj16WFmyeJyiv1tbm/GCYVDhUxgrEZG+2rbw6I83R9oXy2I3kKZFABQQ49a+9OCGC5Vd4IoIWcFgNNbjUb7OzsDuSRkGS9Ci+NT8fMk3TR0uVeKbHOibhJyjVeF3a5UP14OAMAKgA7XIkFoaNIMjhjINj/9PJqefFaWqwpfeBoJR4aX+WMVgFE9AOQgYL99KMBBPH8SyUX+Xw4AQFCj1vYsPL5OUvwhTX8KMgxnRt13cJDOMJ3EgNnGi3tcy0qBTrefD4EtEwWmW6FTRyfGDAYY/AH7jSEJ+eQCAASWGu1vwweXLElKjm92fIAMw1miAiPYbA4PahotAnSjDCDbacKZbc06wf7v7eyK6tvAAPaIF3/+gV8Wrx8sGAAwjR0tpCg1qfLIPLkFclvUzLoZnnZ/9Yd4zoKD/37Ya1+nYDD/wY51mFO9FSkGI64dMVk2WSmD/6fWLRbtTjSSnDJITtTJ5zuJtm+vzS4qB7Q52YIDoD+MPACsAKi2tO92BUCT3YIHV81HR4Rqgmh7ZoWApdUpWjVi/YUhBQBYQbf03e2CD2Lo4TmiGmDL4gbRFjL98qGiUqB+cztGHpOH7b8047hZI0QL3srPK8UWT7hlNDIGJmLpO9uwZVGDqCg4+PQBAiBa8tY2HHHZUFStbkXl6hYhrzv2pEJY2hyY/9Jm1G4wI3tIEo65drhoO5ECAJxb4QKI9hQoryse2Pc8oAAA+96ZKTs+wD0gBwAQLiJrlOjvjD2MrSlrA3tXA6z+5ADgF5AxxxcIIisaS1uXvLNdfMkwJfcswUxJSRGkewzsGfQz4KcxwGfAr9frxb8JDgQy/hxLoIDVAG1tbT1Omb3HD7++FiMGpeDU6f6yfMqRDSlM6q7m9Xp9+HReJT6ZVyl0yXUaFRLj9fjbn0cjIyV6ZmujuQmLGypF2ezEzII+Zf8Dm66yPggGmwwyUwUPQGhStQAAwIyy1b0WBs0A0S/u8rZ2AwCBknsGoTW22YKtnT3rFdZ/iwx2hv4MMdbqWYd8081hWfAD5ITcoxwAIJa3WecP84Q2uxxLOuVE5D10j9D2lho5BzpdSwU5nlqlR5J2Cly+VqTrZ4acti8AQIP9NRBgYN6UfAt+cKY3r0GoBaXBPV8PDvClGXe+nqAdh3zTTXJcIp6VADDBCyKBE3IBAOk4tlLkma4B+RD6anwP/lzWjIIsf0UG33vhrPHR2Wh5/qWYltKkpaJkwfdglUh/GPXkqy67Fo5t28V0sQIAJC+sveV2UcIeMH3xABQ880REwr/+2LvcOebWbsd729eKzP8lQw/GhIzQcp3h5quxdGB22WK0OWxiyLj0XFwxbJJsvhO5++zPcXIAALnrSQEAAiA3j54Gk/a3IbLlHgMAQGZxIn5+fweGH5mLQ84ZhDXfVKFgVJpQ3KnbaEb5yhZMPH0g5r28CWNPKBRtBm01FhGoH3rBkG4FCYL2bC8pnpgBq9mF+S9twriTCgVRLysMSqdlo7XKgsX/3Ypj/zKym7TX4/Ji8VvbMPCgdFH2rwAAcp8gZZzigX3XAwoAsO+enbLzA9QDcgAAr6MLrvZ66NMKe0gAqtRqNutH9RxLEX0eH4rGpYux7fU2bF7UgIlnDOzGE1gBsODVzZh24ZBeAEB8fLwI8plNZzY/AAAwwGfWn8E/AYIAAMC/A//mdQQAAqz9XH/DDjNWbmzBuTMGR2zfJQjwzeIafPRjOVIS9bjqrGERAxXOzQzJ3Npt2N7RisNzi5FlSuhTGajUqSynbnV+HrXMPLgFIDAHe92lFQCUqWNlASXqKBlHAIByg4naQ0S5drh5AvMFZ7DlqABI78fT2gZ1cpJQkghl7N/dNuM0YGfVR6QHTJ2YIACAxGOO6jWM2XOdKluQ0rGEntJ5eabrQ04XKwBAQr5K672CY4CmU6UjP+4mGNSFUd8PHCDlduD/ydmQY7xUnIH4Mu/8DC2Oj7tl/nguZPWXY6y2qLDcKZQDAhaKvNC/j+/ANglyTNDIX8DnIdiCxxk1xcgzXheRYDDSXrdUdiA/Kx52pxspCXqow3B+kAiu8pKr4Ni0Rc6td49hZr502fyY+vMjLcA2hPo774X5g4/FMHV8PIpeeQ6mCdEBn2C5P14vgv/Zj4JqFtHMa7GQsj8sm3206+W8zuD9yXWLRBn/8JRMXD9yap8C92+rt+CjHWWCKFCv1vQJSJCz3/4as6cAgEhtAv219+B5glsA+DqB9e+fWi94BGjk3hk9o0AE8sve29ENuLP9bsPcOhCsp5GEd9OCeow7ubCbRJCBPHkI2K4X6Oknp8S8FzeJqgK3yysUfEhsSE6DE24ZFRIA4PxKFcCeegqUeRUP/D4eUACA38fvyqqKB/rsATkAAAkAW356EQQCaJr4NOhTCpA09mSo9dElkxjwr/22GpP/OEhkDjb/1CAIjgZN2sVOTrbqXz7cgRk3ju6uCujzTUW58NvFNSjKjRc9/v1t7CklWzaZsTeaGzE8JWu3l7C4V+/kAbCKQDHb8Gck6ab0mtdPAvijCHKlgSj79dmrnm28FC3Oj2DUDBHZ/mbHR0jQjhV92gQAErQTRIY8GgBAAIGgRCBo1KkykB93s2yCwa55P0E/aCD0RaGDZSoAkAiQlQByjC0AbAUIZyRCZOuBxbNa9K+HYt2PFQDwZ9mfhsdnEcvG6oPg64Oz9LW22eh0/9p9S+EC83D3HHx9uBYCuQCAlPQxsCaJHFllEq8ZJVQW5LQn8FrK/zW12bGx3Cx6/0+dHr7P3fy/D1D3j3/LeQx6jGGv+JC5X8d8XaQLbKvWoOqya7pL+JNPPwU5/7oD6rjQvBKci5UDNbfcDtvyld1TC5b/R+5H/FQ/2BP2ubVY0PT402h79wP4HA4BGiSfciKSTztF9MLHQj4YzRFvblmJn+rLQYLHP5WMw2E5A6NdEvL1dqcdj6z5CQ02/++KUWnZAkyIvW6sT8vHfNF+BQCQBPCzShGMUzqQxmCd5f+FY9MEMSRBdPFc2j1Y8PJmTDitCKn5PX+HV61pFe0BgkFEq8KYE/2f0yTwHTIlS0hHskWBv7+lAMDqr6uRPyJFzPfze9tRMi1bAABrvqkWAF+wso8CAsT8uCoXKB7Yaz2gAAB77dEoG1M80NsDcoJ/XuVzO+B1OaAxJYF8AF2b5kETn4q4AQfJcitLAn94dgPsXW5MPGug6Ckce2JhN8kRAYLvniwTX1Im/2FQX7oMZO0jMOi59zfi4BEZmDgyfD81uQE8Xp/gB5BrLq8H2zvbsKW9GS12K47OHyz6SnfXmNGtst4rNOBplIJjeT4J3gImDeSkwaifdf4pISHHn+s1uUKujdJtKpVBaNNr1Ilwe0k0R9m2P4opmRUm6eDA+Lt7bJ/s9VXWB+DwVnf/nNngAXF3Rb1N9nC3f/k1Wp59EVm33oSkk0PLw3GirrkLhO47WdOjGcnAij97T5CmhTJWOxCw8AepadCps3sR9cUKAEh74rlmrABA8HqcQxrkV1jvhN2zS3c+VgBgl3yk3yPh9icXAOAcNbYn0eVe0a0w0NPXKtEGQb6FBO1BQgaRYFUoY/C/alOLkP0jGDBqSGroIyZj+nl/BsvnY7X4Qyej6LUXYr0s8nifT7DzN9z7EHxuf8VE+mUXI2PW1SEJ6UgYyLJ/68+7gByy3efPfjRq8C8m9/ng6eiAfd16tH/2JTq+/FYAAWx3STh6OrJvu0kw5++uSYN2MuCTCX93Prde27wCixv8conphjj8dezhSDOY4PC4UW/rxIa2Jqxta0CDtROXD5+Eock9P4f5OUogdVtHC9a1NWCTuRlnFo+MqKJCucLPKjZiTWs9Op1+zpdEvQGHZhcJ/hWy94eyaACAl2e+cy+rWuvEXqZkF+Gs4lG9ppO2AISqAPi4vAxfV20OuQ/KKd427ghkGv3BeCiZQv6cv1P+MKg3capUBrBobFoP4j+r2Z+lr17XhqRMI6ZdPARlc+qEXCTlJE/+2xg+avjygTVwWN0oGJUqQASC9eQAYCVAXKpBtAd0Ndmx6L/+30Mn3joaGUUJ+Oy+1WJeqkyQd4B8AAaTFqu/qcKIo/Lw64fl3eMJCARMAQB2952rXK94YO/xgAIA7D1noexE8UBUD8gFAIInYjsACQGpCCDXmiu68PWja2Ftc4oyQn7JIMtxR6NdlB3GpRhw8t/HIDEjen+93DVDjeMXnaf/tx4dFhduPH8k4oyhvxjO/aUO/PJ39CT5fbAk+/P4vFjZXIdhKZkx99BGui9p1t0vHfcHpOqP3R1X9OnaRsebMDt/7C5N5yQpuunINl4Ser6duuptb7wjghhdXg5SzjwNKoMBzKBqkkMDJD67A9uOnwlXbZ2sfSadNAP5jz1AlsiQ4+k/6teTeZ+yiJTUk1qsAEBw4BwrABCqTF8a5Jdb/gmHd5fmfKwAQHCLQX8AAH7Jw2eEpGJAZjDc4fhlHscK9QGdelelD8c3tNjQ0uEQLQDxRi20mtD54a4f56PmhluF7ntMplIh84brkHHN5VEvc3c2wl67HvFDpgld+WhGQKr11TfR9OjsbhCAfADpV12GuEkHC3I6VrDY15YJoIAEhgFj4J5zz/8h5YxT+5S9FwDa51+BJJnupmawkiD777eAz3645z7a/fD1TeYmPLN+Kewed4+AXc61ocYw+H9980rRBkDlk6uHH4JWhxVvbNlVBcHrgoNe/ozg6VNlS8RepHZhyXhMC1GVQLDg4/L1WNJQiYKEZBHou71eIVNodbvEFNmmBFw7cgpyTAm9thsJAJAG9NILTykaJtQRAsbfEwQevqzciMqudnHfwRYAQtxeD/6z4edussT8+CRcN2KKUIsJNqoPUH5wQX25kGK8ZsRkDEnyt9HtL6aAAPvLSSr3caB7QAEADvQnQLn/fcoDcgEAygC6u5qgTy2ELrUQzpYd0CXlInFkaHmvcE6g5vSSt7ejYmULfN5dX5IS0g04+prhyCnd/Wy5nAP4bkkN3vp6u6gAuOy0UhgNPXvRG9vseO69Dbh4ZonIUsoxfmH9tGI9dGoNjsgpDvmFTs484cYEZ94ZVOUZrw/J7L4760S61h9UfgAfnN3DmPX1965P6nEpg5WO7+aIYMlZXonkmSch9cJzYSwtEcEKgzpyAFCuLZzV3HgbOr6QX8Y98N3XYTpofMjp2AJAMkCbZzs6XAuFIkCafpfG+m8NAHCTkYL83QcAevb29wcAEHAs/dfm+kHwH7C9IpIZNYNQYLoJGtUukr+qeosoCXZ7vEL2z6gPzQVRdcnV6PppUcyPs0qnQ/HH7wq9+EjmdVrRPP95uMw1iC8+BMnjz5AFAjBdaltbhqZHnoBlyc+y9re7wb90EXIK1P3tnwJc4LyZN89C2p8vCMupEW2DC+vLu4NzZv5ZAcBKgL7a+rZGPLdhmcj4a9VqXD5sIsan+4FUVhs8tnYhKJcXCgAIrMnfDq9uWo6ljZVQk5Sw9CBMyurdMkTVAsoQ3jLmMGTszJ5zDn4ev7TxFxGY00hoeOXwQ3q1IkSrAOC13Mv/tq3Bj7XbxFzBYESkzH7gfooTU3HT6GkCEOGeXtjwM5xejwAnuPfkMJKJgUoAEsleNmziXttK0ddnhdcpIMDueE+5VvHA3uEBBQDYO85B2YXiAVkekAsAWLYthiG7FM7WSjjqNkCl0SFp9IlQG0IHx5QDKl/eIvoI2WtIub+BEzKQPiDeT+TX5UZLVZd4jcE/ewZZFbAnjBn/tk4Hymu6RN8/GfzJQP74W2XYVN6OrDQjzjqmGBOGpYtM5PaaTrzw0Sbx/z8cN0h2m+3a1nrB+MwvoZT/Y2anv62/idhi2V+7awFYVh7oeQ9cy/L/AtNfhdwggrP9OdlIv/oyJB13DEjWJzVmSX1uT0Ris87vfkDtzX+H1x45yAzMmzTjWOQ+eHfYnuw6+3OCuV4FneA+oHpBwIIBAPIh5JtuCOui4LOIlQiRE0uD/GAOgGAAIFF7MPJM8pQROHfw/naXAyCcI+g3qi1YPOvg8FT1AId4TbByhdvtxfINLVi/3SzeezOmFgiVjWCzLP0ZBAD4nMRqrCopWfIjCARENh/aV32Kri0/iWExgQC8gCX6lCaUtKl4LVbU330/WL0gtYzrrkLGdVf2OUgPvg9pe8Huggv9DQDU27rw8OoF6HT5S/GlATOz84+vWyQy/ZEAAF4XCH4DVQQjUnvzqXxUXiYy/ucMGt3rqCnt9/jaRWIfKXojbh17eA+QgBfIAQA4TuqjcNUI0oqBcKX6nIvgBEGQ8s627gqJUPcW2Bs5ZWaNmrrfZf8DB6YAALF+winjFQ/sfR5QAIC970yUHSkeCOkBucF/LO4jk/Dyj8ux5utqQT4UbGmF8Tj8z6XILun/4DjUPtnH/9Inm7FyY6tQASD4MH5Ymsj6uzw+PPveBgECBNukUZkhKwPC+YJlqCuba0X/P0EAlogya9XfxrLxGtujIKt/wCjrl2O8co9VAnBNstG3ub4VqgFSC3AGkKGexl7n6mtugHHEMGRccwVMEw/qEfBQ/1xtMoqsv9dqRcuLryF55onQF4cmHPN2daH2tn+CQIBcy733TqScc2bI4ZQGpISdlDshMDBWAIBnUGt/Gl6fVUyhhh5ZxgtF77tckwb5wSoAUplFzmfSlKAo7p9yp+4FAOyuCoCchfmstLvmo8XxKdy+XdKb0rXLa7uwo6YT44elC2WNUEa994pzL4K9bIOcZXuN0Q8qxuBvP5V3rc/rBwG2LhTjYwYBJKvwmW645yGY3/+ox9pyyALlbbbnqMD7je8rcgsUPPuEaEOI1aTBbbSMtJy5pYFwqOD9yXWLUdbW0C8AQKT9SMEGltDfPPqwXsDs7wEAcM9zarbi/e3rRLtAOLAgUClAIsVQ1QtyzmJfGaOAAPvKSSn7VDwQ2gMKAKA8GYoH9hEPyAUA7PUb0bbsLfjcTmiMidClD4QuKQeJI44W+b2AOW0ezH9xE7b/0oTkbBPyR6UKBmGfF2jc3oHm8i4BCjDTP/VPQzDy6Lw9SvZnc3hEJv+wcdkYU5qGrVUdePOLrahqsOD4qfk4/4TBgoBs8eoGIfXX2GpDVpoJM48owuTRmWFlycIdL79Ikviv3toZVKrqg7O1CrbKFXB3tYgSY0P2UJgKxkKtN8X8tFAfvtb+FCjFFzAGtRmGM5Gi6y2FF/MCkgtYNt/oeEfI54Xq+SaRYGHc37sDavZHm//3IRKPng5t9q5snbRvOu/h+7rJ/5jFbHvjbWTMuiZsJQCVAKqvkp/51uXnieCPHAOxWKwAgMvbjGrbQ0JO0W8qpOqPFz3vcix4veAMvVT6kfPFyjEgJQEMri6Q7i8WEkA598UxfG6okBAAAQzqAd1kkpTWJLkmQYAVG1tQkBWPaeOze0zd9s77qP+/nuSTctfmuOTTZwppSLlGYlPzr/+DtdJPNhhXNAEpB/9BXjvAzkXCBf8MyPOfeBDazJ48CNK9keSPpUYEzmSXHPEd6fGg8f5H0Pr6W2K6+GlTxVrheDXC+UMKAPQHCSAlUGeXLRY9+KHm+60AAN5vtLV+LwCAWX2qJZDsMDcuUbQBJOp6fmaRK4CVZVcMn4QxaTlyH+ce46iu8+VDazDmhAJBvPvFg2vE7+CT/jpmj6vtxLJhBQCIxVvKWMUDe58HFABg7zsTZUeKB0J6QC4A0L7yY8QNnCiCV21SFqw7foE+YyBMBT2ZiMvm1AoZv2kXlGDwlMxuuaHA4g6LGxvn1QmZIq/bi2OuG4EB4/ccodGqTa3osrkwbdyu4ILs4y9+tAmXnTEUWal7lmyQ9+1sLkfbL++CRGPBRiAgceQMJA47sgeQIudxpTxcg/0Vwey/y1QwagaIvvbgfnw5cwbGMItLpvc259eChZ7/D2UEHXKNlyNe21MH3dPRSe0paFJ2SSwyU1n3j7uQfftf4W5pReIxR4ogheXdjQ8+huQzTvUHPyHM22XBtmNPgbu5WfZtpF10PrL/cZvs8RxIgkCy3AeC1gTtOOSbboo4BwnxOt3LusfEkqXvKQOoQoruSGQbL+6ey//6s/D4OsXPYq0wkMoAUvow33RjyCqRPQEAcL81tsfQ5V4l9h6u+iCUcx3bdqDyT5fA3dwS0/kFBrMcvvClZ0EVgFjMbWlF89xn4LG2+YPxvJFIO+R8qLTygCRm4VtfeR0tL78hmPoDVvji00iYHr4qxLJ4GWpv+Ts8bWakXXYxMq+9EiqjvDW5Bt9blRddIQgJee95jz2ApBNi42aR9uxH6reX609m959bvyxsj3u0oDywjpwWAOmeyNa/wdyIjeYmVHSZYXbaYdtJBBiu3eD3AgC474D0YjBPAl8LAASsyKCMIsf01arWtqK9ziZkyQBmagAAIABJREFU+Cjb9+vHFZhyrl+SV451Ntux4pNKHHrBYHHNkre2ITU/DsOm58q5XPYYBQSQ7SploOKBvc4DCgCw1x2JsiHFA6E9IBcAsGxdCGPBWDjqN8KQM0wQZqlUasEJEDBbpwvfPrYO404pwsAJkYP6rhYHfnx+Ayytzj3K+v/utyT5y8TggkSxTfb9syLgpGmFKCna8y0Ilq2L0L76UyGbGNZUqj6XHIci5POvowL70ZmdT9QegnjtyB4EbKH2wkCfQb/Vs17I+3l9kVnX/SoEZyFVH17GT7pO+yefQ19UCNOEcXBs2gJPe7soVSYRYN3f70TqeedELF1ufHQ2Wp5/Sf5bWaVC4QsMvA6TfU1wSb80ax1ukk73z6i3v9ztL4IieaZrRMAbzVqcn4nWCgIsDNDzTNeJMn+pVdsehsW9tvtHPM8807XRphbAUKX1XkHSx+eB8oc5YVQaguUCw3EfEChodX4u2k0oQxnNdgEA8isjGMRWX3tjr/75aGtJX9dmZGDIgm9l9P/3nNVlrhWEgF7HLlDNkDkYaVMvCst1EmpfDOTb3noXzc+/LICA5FNPRs6/boc6oTdfirOySlS3kNQvYPFTJiH3vrugK8iXddvuhkZUXX4d7BuozACknHU6cu66IyK5ZvDEzEKzZ7/F4W9nmZo9ABeXTpC1fqhB31VvAcn5aIflDMQFJT2JOfsTAGA//ddVm7CwvkJUHOTFJWJoSibYU18Un4JXNy+P2G7wewIAWztaMHvdYsEJEExSyBaBD3eU4cLS8ZiSVdTns+CFuwsA9AU06MuGFQCgL15TrlE8sHd4QAEA9o5zUHaheCCiB+QG/5zE3dkEn9sBV0c9SAbIgDZp5AwY80Z0r7Hj12ZsX9aE6VcMhUYXPVNhaXXg68fWYcjkLIw7uTez8+4eH0v7n3ynDFNGZ4nyYrfHhze+2IrhxcmYMmZXabq50ynKkI+a2L+ZDHvdBrQtfRNelwzyut0AAcyuOYKVP9CHHs5vzB5DpYUaOmjVqYLIz0/m593Z19+bryHcXOyfT9EfhSzDBbKPybZqjchqGocNFb3/5g8+QeofzkTHt3PQ/OSzKHjmcRiG7QKUgidm9r/i3D/DWb5LFi/a4pwv/9EHYCgdEm2oeL1nRh6QAwDwOhILdriWdrdIRCMP5DUM+qus98Lm2SraJ9L0JyHDcFavfVo9G4TsHhUgaAR2coyXg2tEsnbXPDTY/ysI+fTqXBSYbuklxRe4Xj4A8A2anZ8g03A2UnRs/wlv0vYGsv8TtIjT7JJNC3dl87MvoumJpwW5Xl+NAXTRGzGARTwPrxutS96EvWYX2BJYX5eaj7SpF0MbH1u1kruxCc1P/wdt77wnWl5y7ry9R1VMcPm+9H4NJYOR+8DdMI2JDrQQcKi6/FrYVvv3bhw+DKw6kLbgyPEly82XNxMwAtIMpl6s+nLm8D/bwFNli7GutUFI8oUir+svAIDkfpyrxtKBI3KLcdrAEWJNqUVb6/cEAKRkgCz/v/H/2bsK8KiurbvGJZlkJm4EkuBOoVBcatSov0JdqVN3d3nta//qa6lR91KglCpuxTUQLO42mWRc/m/v4SYzyWgI0te7v48PmDn3nHP3vTNz99p7rzVoLEiFgdQTiCSQfEnKAe3Pif3s8aBoUz3WfrUfTVUWjLoolzPya77Yhz0rqyCVSzHi3O4YcHImynY2BKwAcNjcWPvlfuxZVQV9hpaVeCiz7zvvced0B/2+1xU18287VRFs+akEk2f2Re/xqagvbcHS93aj5kAz9OkaTLi6N/asquY9TLy2D7b+XIKmKitGX5KH3mNTsXt5JdZ8sR92ixPjr+qNvhP9WxtEECDST5o4TvTAseUBEQA4tq6HuBvRAwE9EA0A0DaBB7bqfQwGeIP/g/3/HmDVZ3uZ5T+jf1vZdzjX71paicINtdwKIFeGBw3az0dB/p5iI/rl6Dv067tcHrz25U6U15hx5yUD8PPKUu7vP2N8N78W20276rCnuAn/OiUn3HYjfp+lxZa8BcookkmkMigSu0Od2ocDDUvxJjhb6vyDHIkEsb3GI37o2Z1oB1iHautncHrqI95jZwcS6R8R/iWrpkc1BQX9xrkLEHfGqZwJJZK0ph9/AgEDpJ8eCTt67X/fY+31aCx2wjgGFyIpqaZefsq4C9wKocrmffdAwXmp5T/cQsDXO4LqiLbqDQcH85T9D0RMSPO1r/QIJKsXbD8UfFNbASkIBLNq26dMGChYsNYHAgoa7L9ApxjDso/B9kuygASKUPk/cQ9EChaZfv8TFQ89AVd9G3lgNNeax0qlSLn3DiRec0VUh1KVExEBetxB2l1iEpA45kooDFlRzUuqGM3LV6HqqedhuHQ6Eq68tPV4264CFF9zIwgoEIzIAhOvvgJVz74I685dDAIQn0YoXoD2AABxYHR7/y2o8nKj2qtvNloCCc7I7oNpPlr3kU5W3NyIV7evRLPDjmDSdeGCcmGtcC0Acwt3YmHJbvTTJwctkw+31tEEAOg8fckAT+/Wh0EMuhZv7FiNM7P74qTMwABm8eY61Je0YMiZ3dBYbkFNoQmmaisH8DnHJ8Hc6ODAfOgZ3eByuTsCANNzsfWXUmQNTEBKng4VuxpRuKkOmX31HNT7zpvYLQbbfyvHuCt6QiaXYvuvZYhP1yAlNw4rP9mL4ed0Z96fsvxGbJpXjBNv7ofNC4qRNcCArEEGBhT2rKhiEOCvbw5gzKV5UMcGVugQAYBIP2niONEDx5YHRADg2Loe4m5EDwT0QOcAgMDOJEm/5XMKmNhPGx+5drSx0oKl7xfg5Fv6QRPFccIuiiqa8eKcbThpZAbOnpTNIMDqrdWoqLXgvCndsWZbDd75bhez8Z82Ngvnn9jD7zmaWgLe+Cofp4/LwsA8Q5fdKebC9dz3T+yHnD0cdRlzJ7SZBy3718K4eS4TK7baIYAAFLRW2z5Di3NL0J79Qz3BQyUaJEb/mlffRMNnX3G/Mmm0J91wHXSnncxgSMuKVYgZPzaoTBoRBpbMvAUUOEVjhstmIO3h+wFpeFUG/5J7CbdPpKguhUKaCpPjL9Tbf0KcYhQSlGf5bYGIGSut74Ay3xyHSlRIVJ7Dmf321uRYjWrbJ9w2EKcYi1T1VUGDaeHYGtuXHKR7QO0kxPWQiwz1TR2y+r7Bt0KahFTVVUHL9WksVSDU2L6Czd1WWaGQJCJZPQNaWV+/1hFfoICAhRj5YOjkw7ltgf5PQIjJuY73KRAjxsqHIUNza9jzsxXsRemtd8G+/0A0l7bDWJk+HjnzvoEiPXLCtEirdYiw0zDyEr/Kp0g3y5wAcnnbve3xoPbt91DzyuutU/iSBboaG1H5xLMwLfqduSz00y8I+rmw7duPkmtugqPMCzh2FgCgbPPHezZiZaX3XiDW/NsHjkV2bOSgLs3x3q51WFdTysfdNnBMB2I7mlsIyinrfc+QCUjTdGyPIGWVt/PXciUBARJX9B7GrQmCCVnyA6aGoCz6tJ//274SxHFwJDgAfMkPQ8kA+t43vmSAlP2/a/A4fH9gB8sk3jl4HPRBiGIpCI9LUSN7qLcyxWlz8e8pVdQlZnv9SWOI8E+Xou4AABx/Xncsfnc3ird4gWMC4QdNzYJap4A+TdM6L71XV9yMvauqMWq6F1QSAAD6vd+8oAQTr+nN3AC8hw8KcNy0bBQsr0LPMSm8Fzqexo2/sheDDEUb61gCuM/4NOSNSu5ABiyCAJF+s4jjRA8cOx4QAYBj51qIOxE9ENQDXQkAUGlg/pIKBgDoYSNSo77CJbN3Y9J1fToFAJB83+tf7oTJ7MQ5k7KRk6nDj0uKMPP8vkhP0nDZ/wdzC7BicxViNHLMmJqLMUNSIZdJUFVnYXnAhDgVrjuvD79GRg+d1A9LxEudtcaN34MyihT8J024Pmj/MKsrUJuAva3fnqoFmBiwH7H5R+5LYa/Nzk0c0NndFQFZ+ztzTpTp1cr7I1V1ZdAy8mjmJYk3IgmUxsS0Huax2lD33ocs3ydPCc6W3jR/IcruvD+a5Xhsyn13IvHaNoK9YBMEJlf0jiY/ULaeSvBJsq+9UQBcaf0QLc7NB0EYCVTSbAYMVNIecHpqYXQs50oBCphJtSEaycAmx0rU2L5uJSmUSrSgbH2sfASkkKPZuRXNznXc/x8jH4IU1SVBr5ev/GAoZ/oqD/iS+oW7AFQFEa8YjxT1pWGDfwJ2ym65E5atbdKW4eYP9n7slIno9k5bUB1uHoexAnXLZsNlaQw31HsPHAJxp+8CAvdF00+L+GWS8CPiQs3QNmJVqpqp+c/rDJgl3TwTiTdeFxAEaFqwCGV33Ns6PWX+u733ZsQcAr77EkrqKYtPRt+DNw8YHTBAb+8wCrYXlRRgXlE+9Co1buk/uoPknnDMRwUbsaqqiMHZK3of16HHneaaV7QTi0r2wEUyMgAu7zUM49La5EJ9M/eBOAvou/zLfVuZG4Ck9iIBAEJJIPoqJVyQMxCnZPnzddAefckUJ2fkYkbekIjuK6H9QimV4YzsvlwVQNwJVA0QzCjA3rummsvsYwxe4H3dt4WsvDP4dG9b3bpvD6Dn6BQm/ivaXM8BuLnx4O/utb2xZWEpug1JQOYAfStpb6B5KYDf+WcFxl7m/Y3fuqiUAfdeY1Px59v5DBzQHFTqv2VhCU6YnseEwL3GpCAlL64VABCAAtobzUnEwWMv91YV+JoIAER024iDRA8cUx4QAYBj6nKImxE9ENgDXQkA0AODtcWBwVOjK48lZuFVn+7DpGv7dFqOiLL9//f5Di7116rluOuygX4Ef0z8991u7vNvb9Q6cOv0fojVtpUikn71/KJd6B6rBz3A0QNqtFa37F3YavbBMOqSDkoJ7eeyVe/h3mNf4rFDBQFojSbHCtTbf4HdXdrpigAq91fL8pCoPDsi0rdo/UTjnTW1MP64gKUAKeBJf+Zx6E49KehUpBqw79Sz4SgpjWo5aWwMUu69E4YZF4Y9zuLazSCK1UWBg4NDf2oHoGy+QXlyBMfvQb19IUvhuT0trWCAVKLhfvw4+WjolSeGDYwDLURZe+J9oCoCh7sKbngrSCRQQCaJhVY+AAnKqQw8dLVRlQMpHhCA4fDUMtDg8dhb7y8CSLyVAUN4D0ppRtgtuBoaUH7/o4dE+icsIlEokP7MYywBGInRZ6522TtwNHirNgKZRK6Ers8UyLR6mPJ/h7O5lsvxY3JGIX7YeVHJBPrO375sn1QrUh64u0OA77HbUfvmu6h9610kXnclkmfd7NfO4jY1o/y+h2H67c/W6WPGjkbmay9BFuclP43W6DuQAlIBBKAs/fS8wRiRnBUUkiTg4PO9W7Cprhy5ugRc1Wc4ktVtAF/7PfiSBNL8F+YOxPCkTMilMpS3NGF+cT4fEitXYlllIf+7PQDgdLvxyvaVnCmnHnna4wkHyfIKjLX4Yt8WdIuJR4PdymOCAQC+BIjBxtD684vyMb/YS7QYLLtfaWlmMkXyh0GlwQ39RqGHzoDdjTVYX1uGGXmDIZN0bHfbWl+Jd/P/YtUE+s0h6USBDyDY9XPa3dz/v/OPcmgNKky6tjeSc+OYA2D3skp+jQJ2pVrGMoAkwTvyXznYt7aG+/mzhyRw8L1izl6Ubm9AXLIaEw/O0X5eQ2YMfv2/HbyV3OOTsfoLL2nl6fcOQoxBhcXv7EJdcQsy+ukx4epeDCzQvqia4Mz7vaDWgue38prV+0xorDAjqUcsJl/fFwlZHe8TEQCI9lMrjhc9cPQ9IAIAR/8aiDsQPRDWA10FANBDBfUZlu8yot+kdPQel4rYBFVEyevqfU38oDL28l5hKwco0K+ut3C/v7IdyWBheTNe+GgrzFYXxg1NwRVn9fIbQ7rj1A4wf1kxquutiI9V4qRRGfyn/VyUeaKSTNJepnLOUSndMChK/WUCAIgHIGnSjRFJiAUqQSYQIG7IWcwLEJEzg1xxykobHSvQ7NwAu7scLg+xfAcjWJNwZlshSUGsfDBr2lNAF4lRiTPJtwWT8vOdg8jPLBs2of6jT9G8eBmT/8WcMBIyg57lAOVJocnWqFe87Pb7/KTWItkjzZ/26AOIO/O0SIaLYw6zB9wtZlS/8DIavvimS1ailpIe33wKqUYTdj6quqlfPQe2quDtJFzyf8JlUKd55SnpmMb1X8FCRIEeD7Q9RsAw8uKwawUaQFKZZbPuRsvK1Szdlz3n3aAqGPR5qXt7NgMBpCiQ+vC9XkUBjweN3/+Iyoef5JYawZLvuBVJN17byhtgP1AI47yFre8rc7pDd/KUkH4icjrK5C+rOMBBKZleqcawpAz0jk/i8n6z0449xjpQ8LqvqR46hRLn9hjAff/hgFMKlF/dtoKrrdoblfuPTMnigP/7wh34o8wbbE7JyMNFeYP9QIi11SWgagKhSkCYSyGV4azufXFqVm9m2SdZQpVMjit6Hcds+8L+6JuQgvP/5q9lBQEac1Xv4XyevtAvtRt8vGcTtzaQkcLAzL4joZX797ETKEEEiPmNbbwONJ7AgFkDxgStiPAlA6Tx7RUBOnWT/c0PEkGAv/kFFLf/j/OACAD84y65eMJ/Nw90VfBP52022rHguS1oKPPKR5FpDUr0HJXS2v8XrC2A+giVGjkzCYeyphYHnnl/CypqzLj0jDyccoK/PNbKzVXYV2pCSVULqC3guL6JmHl+H64IiNSoXHR5ZSHsLheGJWZweWOl2YRe8UkBGZiDzSsQAFLGMHHctZEuj8MJArTfBEn+eRUA2kwikUEtzQlY2h7sJCiL2bJ2Hcyr/4J5zV8cyKc/+7hfab/vsb7Zfvq34fKLkXDpdG+pskQCDnTeehea4cchZsyokL6jNgBqB4jWpLpYrjKIm3pySGK1aOcVx0fnASqBr3ryOVaD6CpLufs2JF5/TdjpSMWEgn9ruTejGcjaB/9tYzww7VoM8/41SBh7FRTxnVMPYQWAZ/+N+o8/j6hnn8bXf/gJk2CStGXa048xWWLpzbfDfqCNv4HaZ7Lff9tPUYPeJ1nChi+/bQXNlN2zmWBQO8Jfnq+9Lyjw3VhXjnXVpShpMTKxnxBsU5BNoAB9R05Kz0F3nSGqpiWqNPh631bsMtYy6z0F/glqDU7O7IlJ6d7qq/d2r8df1SV+2+oea+A+eYEZf3NdBX4o3IFKs1e+kea4tOdQDDB4f1eITI9ACsEoyL+x3yjsNtbg55LgABABEP30KXhx6zI0BAAqaD6hZ58y9oIJ57WzsQYECNB+CHjoqw/e2kTHChUG1AYws99IDI4SeA574//NBogAwN/sgonb/cd7QAQA/vG3gOiAY90DXQkAlGytZ8bgzAEGJvYh6R9jVVtWh4L/1F5x6Dc5A1kD9NDEkRxdYMKiYH4jRv9PF+5DQZGRA/vu6f79+S0WJ1RKGZxON/f1/7W9hisFfMv7S6taONtPSgCBjDJS9EDZ4rBzZitRHcMPuqHKWJ1NVWg5sBb2uiLO+CsNWVCl90Nz/h9M+pcwOjomcnPxRhg3fOsnHRioEoACGFdLHeRxoYGTw3kfUrl+1ZPPI2bcGGhHjYAswRCwP5mz/es3on7OZ5ztV+blsE65dftOpD5yH2Tx8X7bNP+1ngMVCtKlmo599sJgIgIsuWFWK/FZNOdK7QCpD9wN/YXnRQwCxB7UcHc4HFAqlSzBJZPJeFmn04mWFn9AJZr9/NPGuoxGVD7+LLj//RDk/nz9RiAS9dCr8sKpeXiY7b95z/KgawcP/rv2SjUt+g1lt94VEQBAK9NnqfHLb1H19AugAJ6MCAB9LVgrAY2xFxaj8tEn0bL6Lz6EeAcyX3s5LNjmOz+Bot8c2I78hmpoFUoMMqRyL3y6tnPtBl3r0b/3bKUtRry8dQWSNTFBpf/+3mcY/e5FECB6n4lHiB44Wh4QAYCj5XlxXdEDEXogEgDAVGMFlc6TtA8ZlfrbzU7u6fM10gdO7RkHrb4tA2IxOVCR38hawKXb6kG9ioJRdQDJBVKbQPV+E068sS+zB0drW/fUIzdT59e/T3MQ8d8Xi/bh97UVTAR428UDkBivwgc/FuDkEzKRl9XxQZWC/0JTA7bWV6BPfDKXX1JfajCj3uHGDd/BUrY1aBChTM5F0sQbIJFGXoVA6wWSI/PlBHBZTKhf8zGcTdVImjAzelmyaB0dZDwR+TV+8x30F57fGqhTWbNUqewguWfdkY+qZ/8NytBqhgyCy2RC/ftzkHjjzA5BfvOSZayd3m32m9wSEMpIVrD8ngc7dUbSGC2TAibOvBoSZXjlCo1GA7VaDavVyoG/y+WCXO69tgQAWCwdS5k7tbH/8YMI+Kl55Q00L1/ZZcE/uSzh6ssZ1Aln4eT+jlTwz/dNTS3KbrsH5nUb0G32G4idNCHc9hkEoM9O9b9f7TBWM3wYsl57KSSJJhEult4wiyUGybTHD0fm//0b8uSkkGsLLQFLKw4wUaqvUeY+VRPDQAC1TFFlgGjReyAS6b/oZ/17HyECAH/v6yfu/p/lAREA+Gddb/Fs/4YeiAQAqNlvwqL/bOdMJ5H8JPXQITk3Fv2nhCf28nUJAQeChNDetdUwN7TJ3hFB0cBT/Mv5I3FnbaMVz3+4DQadErdd3L8DCEDAxY9LijF3STFkMgkUJIMUo8T9Vw1Ckr5jVpmy/jsbq5n06uTMXohTBg/+naZq1K14H06Tf49n+30TeRhVAKjT+0VySj5jPJydbNoy31+TXCKBTKOHx2klKnIYRl3c2psc5QJdNtxeXAJnVTVUPfPgKC1D84rV0A4f2rGX2eMBZTu1I47zBhoeDxq+/AZEVqbM9rJVk9EcZXc/CHXf3kh96F4QqVsoI0LAoulXwrJ1W6fOiXqv46adwcBEuACIFjAYDBz422w2SKXSkACA29iE5jlfwLp0Je9N0a8P4mbNhCwlGR6bHea5C2Be9Cfc9Q2QJhignToF2nPOhESl5Pdta9bBtmEL4m66hgEVOlf7lu2w/LIYcTdfA6k+nl+z/bUR5gW/QHvGKWj+9GvIM9IRf+8snsexey+aP/kK9p272ZcxF52LmPPO5P3Y1qyHac4XcFVUQZaeCt1Vl0A18jiuiHDsKoDp3Tlw7CuERKuF5tTJiL3kwrDXI9xFaF6ynLPX9qLicEOjel8WF4fun3/IspKhzHxgLRo3/eAvvelzgFSh9vb8R/2ZjWq7foMJ8Cq98XbETp6AjBeeBrWohDKS0qTqCSLO9LVosvksP/if11oPz3z9ZW9LTAibvWsd97ufkd2HCeqKmhuxrKKQQVPqnReMytepP57Y+vPiEnisaOE9QFwE7+SvZSD67sHjkeRDoPjm1/lYu62GWfovOS0Xp4z2/81saLLhyXc3o85o44VIAvecyW1yieFXPzZG0O/63MXF0KhkuOT0PN6UCAAcG9dG3IXogUg8IAIAkXhJHCN64Ch6IBIAoLnOBqVWDqVGBrvFhcKNtVBp5eg+LDRBW8jT8gBNNRbkL67AnpXVOOW2/iwRFI1RxfDXvx3An3+Vw2JzcTvA7Zd4s/y+RiDAolVl+P7PQuh1StxwQV/07NZxLQr662xm9Ig1YE9THRNYBeP9j4Q13O+hXBOHhDFXQpnYJl0V2bkGL1OW65J5zmh7jz1wweraB7fHC8BIJUpm+Cfm9s5ay6q1KL/7AWiGDeXAnzgAVL16RhRMk+wfEZjJkxIg1WjRsuYvNH71LZQ985D50rMRS5gRmWDpLXfBWVvb2dNgQrSkW24IS2Co0+k46G9oaEBMTAwUCgUDZAQKNDd7+4/JKDA3vf0BlMOHQj1mJDx2Bwf8qpEjONg2/udNSOPjEHvFDFAlgn3rThhffRvqsaMQO+N8GF9+E7YNm6EaPtQbzKtVaHr7A1gW/QF5VgYMzzzMAIDwmiwpEXF33AhZWgqsi1cg5twzYPr0aw4mtWdOhUSpgLO4DLa16xFz/lkwzfkSrvIKxM26nscQsND09oeIv+cW5m+g4F933eWQZaTBVVkN86LfETv9/A6VHZE6nLPWH32Kunc/4L71rjaq4ki5axYg7ciuLqwViGPDdx9HI/jne8Wnt5/Og+T+glWkOKtrUPnY0zD9vtjPhdEE/wS+Vf/nddT9973WOdh/99zeqctCgSuRpf5Usgu7G2s7VAfQpNRGdX2/kUwcKFpgD1D2n8gK6ffnsl4deRlWbanG7B92Q6OS445LBvgp3dCM9Hv3zne7MX5YKgb2NETkZgbKlxbzbyjx5pCZWhx49oMt6JujxxVn9oxonq4YRBw+/56zDaTa0x7AEEGArvCwOIfogcPvAREAOPw+FlcQPXBIHogEAKg5YAJJ/8iV3odqagmg13JHhiYyinRju5ZWovvQBGjio8sQkRrAuh01zOD/ze+F+POvCiTpVQwCdEsNLjsVaF91VjMKmxs4s9Vos2J0amjptKbti2DK/81buiyRcBCuyRrCTP+2mr2wVRbA42qrcKA1KWufOOG66AP2AERlCn0mEsdfB5kmPGhCEnSNjsUgSTunu/GgnF17L7Sx/scpRiJeMTFi1n+aiUqYJTIZ9/93ytxuNC9fhfr3PuLgMu70qdBNPSkiFnff9Wr/+x5qXn0TcPmXJkezJ+ImSL75esQSO7o6OPdAJHMSuGH89+uQ5+VAe/pJHOzT/UJm37ELxpffgOGReyHPabvfLL8t4Qy+4akHIc/Ognnez7Bv3t4KANCxlj+Xw/zdvFYAgF6j7L9t1V/QP3wXZ+vJHHv3w/TWB9A/cjek7dooXOWVaHjkWcTdci2Uw7zyXLzfF1+D6vhhUPTtDeMrb3HGXzlkYKeDfsFPtoK9qHvvI5gW/QYi/utqI6m7nHnfcB99MLPXFaJ+1UdwWZoCDuHgf9QlUGcM6OrtRTQf9/Z/8z2qnn4RsRPGciuDolubpCpfnwULUfPVAMbsAAAgAElEQVSf1/kz52t03hkvPcvVNZGYbc++DsSB6c89wbwch2rUGrChthyrqoq4msrl8WBadl+cmNkzrCrAoa79dz6eiAJJhYBAgFsGjEbPuI4g+7odtdi0qw57Spr4q+S+Kwd3AL0/+HEPJg5PC9jmFsg/VDHw1LubOdt+/IDQLSBHwr8U/L/08XYM7mXwq2AQAYAj4X1xDdEDh+4BEQA4dB+KM4geOGweiCT4p8XXfXsAhRvrkNY7HjK5hFn++5+YgZwRR/9BQXAOxeGLVpUyEKBVyXD9BX0xKMLsB2WuSOqPiP70Sg3cHg+XrAYzl7kRNX++Dpe5ARQwxB93HrTdh/tJ9Dlb6tCw9jPYa7261YJR1j5x3DWQ61Kiuq6+FQcENiSMuxrymNAVGEbHMtTb58Purg4h9xd4GzJJDPSKU5ComhZRZQBplJvXb4I8wQBXYyOqX3kD+vPORvwF5wQkBAx38hTctKxYDUdlFWJGj4R60ICI5qF9lN/1ALcZHIoRmEHVACSjpsyNtmrDf2XKsLd8Nx+2TVvhaTZD0a83dNdeBsf2fLTM/QmGpx6CLKXts2TftBXG/7wFw5MPMjBAgb1941Y/AIDGmN77pAMAEMk4YXfOA8VoePRZuJtMfhuWJhqgu/pSrkKwrd/MAIRj7wFIFHKoJ49D7EXnQaINL6/X+tm029G08FfWrycZusNl1CqScOWlQad3GCtQt2w2XJbGgGOIXyN+6NmI6Tmuc1v0uGEt3wnTrj+YvFOVlAN11mCokntCIouC/8PjgWXbDlQ/9xLM6zdClZsDIqskeT+S1ySZzfZG9yqdfyjww/cYZ00Ny2cS0aZgJAlI5Im+rTidc4R4VGc9IEgZnpDaDZf3Oi5gBRoBAGXVLRiQZ8Arn+3A0N4JuPqc3pDL2urVogUAqHXgxTnbcM05vQNWx3X2fDp7HFX0vfTxNv4N921hEAGAznpUPE70wJH1gAgAHFl/i6uJHojKA5EAAG6nG1X7TNBnaOGwuFBbZILV5EC/yench3g0jJj+SZqP+gN9jUCA1VurmeSP7NLT8zDhuDTsLjIiI1mL+NjAFQZlLU2wuZ3MZp0bl8gSTaHOjHr/a/58Ax6HJWTAwBJjaz6BtXy7H8lZNNl73/OjAMa4eS7ih54TsorA7i5HpfV9WFx7ow78fdejloBY+Qika24ICwKQDCCxkFP2sfat2Rw8U6859dYrsiLnivDNgNJedKecCGW3TBCpYNJN10GeHL7qhMjNiqZfDkd5m9xXZ+9TRXoaB5X6GRdGXY0QaE3q6Td98Cm/pZ4wBo1Pvwz9g3dAOah/63Db+k0wvf8ZDE8+AFlyYkAAgMY0f/h5BwDAumQF9I/d19o/zlUGz78K/YN3MvDgFwQWl3orAG69DqowEnB0HFUMND7/KnRXXdxaMRDSrx4PqDWk/uPP0LJ0BZe4Hy5T9++LHl9/ynwHgYwy/nXLZ8PRWBbw/UAKG9HslQL+uuXvdgD8aA6aW2HIgq7viVBn9KcXIpqaVTM2bILxh/loXrq8Q8afJiFwLOnm65nAL1Tbg++CpNpR+fgzPK9g9DlNe/pRBu2ECpWINnmIgyxNDqz9cj/2rKrimdL6xGPSdX0Qm6hC7YFmbJxXjBHndUdidiy32DRWWLDxhyL0mZiGrIEGJqSt3G3E+h8KMeDETGxdVAq7xYl+k9Kx+vN9rbs7/d5BSO6hw4IXtqKuqJnlac+8fwgT0G6aV4wdf5TDaXOxgs24K3rC5XBj/nNbYTF6q7gI8B5/ZS+QXO3KT+h7FWDempMzUbipjl9rrrVCE6fAsGndMejUyPhsSNZwRVURSwNS+9l7u9ZxhcTtg8YhTROYA0IAACgwpt+79+cW4KwJ2Zg2Mbv10rUHAOwON35eWYpfVpeh2exAWpKGy/oJRKD5Xv9yp9+VvPbc3uifq+c+/BiNHDOm5vL79Bu7Zls1fvizCFX1RIIqQd8e8bjktDxkpmi5bJ8q8XYVGnH2pGz+LS6rNvutR/NQy8HKLdX49vdCEPhAv83TT83BmCGpfA7BAAA6VgQBDvFDJx4ueuAIeEAEAI6Ak8UlRA901gORAACB5t7/Vw3369NDWlcbyfaZbS5MPC6tw3Nodb0Fb32zC/tLTQwAnDAoGVee1QvqdkDAhp21mP1DAT9EJOpVmDQ8jR+QguEVlPHf1ViDA6YGjErJ8iNdEs6Pgm8yyr7bKnejbtWHTLyXMIbk/YLDBUFBAEMmkiZcD6kqNNFXtP5tcW5HlfV9ODx10R4aZLwEsfJhyNDcGhIEoADdvm8/984TK7nhkulcCUBO1wz1lpdHYpSRLJ11N/Tnn4OkG65tDWQpaGlasAjxRI4XAVM/BZ5lt90NV6MxkmVDjqFqAO3oUTBc8i/ETp4YUSWCMKG70chZ/pjzp/G5ENFf0xuzoTllCpRDBzEHAPXWx991C+TZmXDV1sP09vtQHjeEyfzIf5aff0fz13O9QXzPHLhqamH+8WfYNm5FwrMPt5b2U6be/PMffq+5m1tgfO4VuE3NiL/jJsh7dGsL8FwuNL35Hmf3426+ForeeX7BH1UZUJ8+ARUUINq356P5s294rwRMBDMKXG2796Dp51/RNH9hp+QZo7loUo0G3d57syPh5MFJwvJ1SCSI7TWewbxQn+XQe/LAXl8CS/FGEMeAs7k2oLIBtezEDT4L2uxhEQMBvC7xS5iaQcR/juIS5mdQdM+GjIgCowBi6dqQskbtG//1Ox3ivUi65fqo7u1orlGgsS6nG8s/2IPsoQnIOT4JLocHW34qQY/hiajYZeSgmpRmzrx/MAMAJdvqsfBFL8knBfTdBiW0BuTUnjbxuj7IHpyAbb+UYfBpWSBZ2iWzd+OMewez/CwZcdgs/6gAx03LhipGgUWvbEfP0SkcyBOYsHVhCcrzG3HK7QM5+F/4723oNTYFI85rqwLa8EMRVDFyPqZqbxM2zS9m0EIdq0BtUTP2r6vByAvDSVB6PfJO/l/YUNsGSpH87Mx+IzHQEFzW1RcAoIB8zvw9WLapCted2xujB3sry9oDABt31YGA83FDU1FntOL1L/M5CL//qsEc4FPfPYEAt07vz20Dwfrw5y0txrKNlbj5X/3QI0MH+k0mvgGT2YFbZ/THnHl7sKe4CQlxKsw4LRfH90/i996g9Twe3H35IAbuaf7dhUZMHZMJq92Fd7/fzb/rD14zBGmJGhEAONQPl3i86IGj7AERADjKF0BcXvRAKA9EAgBQtn/TgmLoEtXQJas5M7JvTQ1GX5LX5QCAgPofKG/GhSf1wNQxWa3PttSj+MJHW1FvtDFREfX/UyaDyPzowYNUAHxt8+56vPPdLpxyQiZnIggw6KxREE/ZPaeplnv43ZYmzuzrj78ImsxBYadlEGD1HFjLd/iNVXQxCGB1FaLc+joc7tCqBME2TBl/Ighsb/S6XjkFKarLQp4rsZg3L10BIihLe+JhUNBOJckUQEdqJAtHkn8Jl1/cIaNJAaWqd0+o8rzZqHBW/8HHqH7lde5r7wqjHnPNiOMQf+ZpiJk4DsQ4H86ovN740htw7NrDpdtU6q+79vJWln2PxYqWb3+EeeHv8FitkPfIRuzFF0A1YmhrYOeqq/fOsXM3qwTorrkU7oZGbgGQyGXQP34/rCvWMDGgYETcpz3zVP6vV4XgSx5DpISKvBzorr2Ue/ypIqHlm7mw/LqYxxFHgXr8aMT86xw4S8vR9OrbDEqQKQf1YyUCWVrw4IT6ypt+WsR97HQfHAnTX3QB0p9+NOBSHqftYBWOf4azdbBEgpicUYgfdl50ZfphTozWNRdtRMu+lWDwkCI1H1Mm9YBhxHTI46JrBToUfwYN/m+aGZJw8FDWDHUsZdx/eyMfyTmxGHBiBjRxSj/8hTL1v72xEyff2p8BADJjpQULnt+CCdf0ZgCAjICBFR/twZkPDIEuqY2zg4L9X1/djqQcHU64KJfnpoCdWtj6TkxDwfIq/m2b9uCQVv4ZUqn54618XpN4byjjv3t5JU6/dzA0OgVI1nbzvGIcf0EPlqyltdd8vh8Tru6NpJxYyOSRVXfQvkkxgTL+OxqqOeufG5eAi3IHhSVI9AUAeB6rk1sBGk123HPFIKQY1B0AgPbXYe7iIizfVIVHrhvKxLjtAQBhXt8+/KYWB555fwtGD0r2K8svqmjGCx9tw2ljs3DWhG7477e7UNNgbQ32aS4CDahq4NGZQ2GI65g4oHOiagHiM+iRESsCAIfrQyfOK3rgCHlABACOkKPFZUQPdMYDkQAAxioLqgqaoIqVM/mfqc6KvJEpSMnTdWbJkMf8uqaMywdJAsjh9OCcSdmtwTu9t2ZrTWuwTyWNX/yyn8enJ2lw28UD+G/BKAtBpYozpub59UZ2ZtMt+9fAuPE7luKjoF3TbRiaC5YiecqtkMdGxoMQLBDpKhDA5WlCqeU/sLr2hzxFqUQNhSQFcqkBZqcXkEhWTYdBeUrrcW6PFS2uLWhyrESLcyc8sEMCJZJVF8CgnBpyfgoyuDVEKuWAl3qW1f36wLZ3P+SpKaAgOpQRSRzJkCmy/Etoad7qF1+B7sRJQTO9gealagRinO9Kk2q10I4cjrjTTuHKAGoT+CcbAT3W/N1omvcTTH8sYTnII2UECHX/9H3IDB3JJ4MBb757I7I/kugM1aMvk8mg0WhY8tHhaJO5i/Qc7XVFMG75EfS3LxBA8qDUzhOTO+oQKg8i2wW31nz5LUsvEpeAYElHKfgX1qeAfvOCYpRsbYCtxcE8M2Mu7QlDppYlY39/Ix8n3dKvFQCgrPy8Z7dgzKV5fgDAqk/3+QXywvwH1tdyK8Dp9wxCXIoGmxeUoM+EVJaz9S3nF8ZLZRIk5+gw5ca+PL6lwYafX9rOErUMGqysgi5RhfS+XhUDAsT3rKpmNZv6kmYGEgjMGDQ1CzTX4bD2AACtUd1gZeZ8CuZJGeDLXw74kQASSEDtAmu21aCy1gIK5nt20/ll5H0rAGjO9mX4heUU6G/ldgBqrRNMkB4k0kFqSyBwYdveBj8AgPb8+c/7WgEA+v3ekF/L+yksM8HY4mAQXwAIxBaAw3HniHOKHjhyHhABgCPna3El0QNReyASAIAmpdJIm9nJ2Q2SAjwc5nJ5+KGBZIsKy01446t8NDTZMWVkOmacmovf15YjOy3GT9aIShjnLyvBD4uLEKuRtxL/2ewu7vun6gCtOgryrQAn5rIYUbvkbVDff+tDokIDyORRAQDsR1szape9A0eDfx9yIBCAyANlWj3/icRqbd+i3v5TkAy+EjHygTAoT4ZW5mU3p1aBcusb8HisSFCehSTV+QGXsbmLUWGZDfpbIUlAhuY2qGWBSfGIuM9RVg4i4iPGd8vmrdz3TdUApl9/h3b4cSCiMV+jKg4Cawb3SuB+UqogIM4Avyy/x8OBZe2b7yDr9ZcjlgWkdZgU8O4HuRz9cJhmyGDEnTmVe7Dp3Agc+KcYcS1YNm5mIrnmxctA/z+SRhwTRFoXM4YC6PYWXD5TGKlKzuMWnnBtOCT3GB8fzwCAUqlkEMBqtUYJBnjQXLAcTdsXwuP0UQcR2g+GTIuuJcDndKnSQqJWBwfXqHf++x9R+fCTfsG//sLzkPrwveHvWbcbLpMJcHtIMxTS2NioqnoivSecdjdWf7aXK1+o3z4QAGButGPeM5sx9vKefgDAsvcLuKc/Ps2fnFKoAqDefmo1IEA793gvj8jOP8qZM2DaQ0Oh1QdXoBGqAKbc0A9Fm+q4vSBgcO8BqvY1Ycm7u/1Ai0jPP9JxgQAAOpa+RwVSQKp2OHFkBpfzC8E0KeOcMjqTM/C/rCr1C9IDVQC0D8KFCoA+2XG46uzeftV5T8/ejPNP7IFxw1Lx3R+F2Lm/MSgAEBejZBnDZrMTF57cA0l6NY/3BQhCAQB0riIPQKR3izhO9MDR8YAIABwdv4urih6IyAORAAAN5Wb88WY+EyTRA1pGv3gud6Tyx8NpVPL/6mc7QOWFpEtMREOjBiV3KB+kytol6yvwycJ99GyKkQOTQWDCFWf1POTgH/CgfvUnsJRs7nCqxP5PMnzKpMh6PYUJgpGRtTL7aw1o2rYQzQXLoOk+HIbjLwrrZir5L7W8CLvbS6TVZhKoZXlIU18JldRf1tDmLkOZ+WU4PLVIUJ6GZNWMoOu0VRccQJziBKSrbww4lqTdal97m6UANcOGQpWXA9IlD0ZORgBOQXETVm+p5gdTIpFyGY3eXv/zpkGqUsFeUor69z+Gce48JM26CYnXXBFVzzNtlDLUpTfexoR0h8tk+nhoRx2P2MkTQKCAsns3JkH8XzO31Qrrlm0w/fYngzX2ouKAve5H4ryTb7sJlMHueH+FD/6jqbyJiYnhCgC73Q6n08n/JgCAwAACBdxuN/8/EiOVgIa/PoPb7iOD2FkOAo8HTQt/QdUzL0LVpzfSn328YzWKxwPj3AWoeORJP/WA+HPPQtrjD4UM/h2l5aj/8GMYf1wAl7FNNlGiUiF20ngkzrwamoH9IyYfbO8fyuZvWViKYWdlc4VZS4Mdy97fjb6T0llhpqGshUn7hp6RjYGnZMBhdYP4Z9Z+tR+TZ/ZB9lAvD0Xx5josfme3lyuge0dOFaEKILO/ASMvyuFSfjJTrRULntuK9L7xXNJPVQGBTKgCIJ4BAh6oQkCwXUsqEJuoRkZ/PXM77l1dg72rqnDizf0PG1i+eF0FymvMuPi0vA70D9SjT6X2GrUcd102kAEAIUN/5oRumDwiHfkHGvHVrwe4GMWXA4B+b4n8b0hvb2uFIMVHcwhr0fz056JTc3kup9ONuUuKuH+f5Hc1Kjne+Gong/d3Xz6w9TeYQIvPFu7DIzOH8mvE8E+l/kQeWFZjxheL9qO0qqWVAyDQ2r7XRgQAIvm2EceIHjh6HhABgKPne3Fl0QNhPRAJAEAER9RrSb2VNQdMiEtVg7IwVKp5uI0eAt79bjeIwIgeGqi/kR5GAhmVEr73w27kZOq4BPJQM/+0RsveFTBu/pFL/wNZJOXDgY4LJkdGZcgSmQJuhw0xuaOZlCwS+TCS+6u2fgw32jKL1LcfpxiLVPVVAcn7qNe/qOUxzuzr5COQoZkV8nI2Ozei0jobgBQZmptaKwl8D6Jsv7OyGorM9NaXbXv3ca+8PMWfvZ8eCOlBlB4iiaiReB8G5HqrHSijWfXcv2Fa9DtnLKnEnuT44qadzn3yjpIyqPr6M9qHuxft+wtR+cQzhxUE4D1IJJDpdNAcNwSxUyZBO3wY5GkpkMXqOHv6dzO3yQRnbR2sO3fBsnU7V3VQnz+R0bXvaz+S5xZ35mlIe+KhgDwM4T63spgEluIk0C0So+w/MdBT8E/tAPSnsbGRqwKo3YUqBCwWC1paWvjfNNYVQvGASAIb1nzCUoGtRiBA74mIH3JW5O0AHg/M6zag/N6HufJGM3wYMl96tq1ChlQYVqxG2R33+gXw2pEjkPnqC8EVNTweruioePgJP+UBIoJU5nkBTzvJETqd3AaT+vB9HT7fkfiV+GWo376ywMjgcmySmpn1ewxL5H59qjz765sD2LaolDPuBAz0PCGFifvo2MFTs5iXRmDlpzUFtn7f9YUqgJ5jUrmM39eaqi1Y+fFeJv5zOT3Qp2sw+LRu6D0u1S/LT60DBASMvjjP73XiB1j3TSG/R3vsNSYVo6bnshrA4bA3v87H2m1ebo1e2XF+WXb+7nR58MHcAv7NFH4vKdD/aXkJvl9cBJVCylJ/JVUtDBQkxqu47F6tkuPNr/KxY18DB+ZnjO+G934oYBDAdy063pe9P1arwNihKTh/Sg8QywUF9lSJQCbMTRUHxAFA8xEXz20z+sPudPM+XW4PzpvSg38DaH363b74tFx8/vP+Dmv7qv6IAMDhuLvEOUUPdJ0HRACg63wpziR6oEs9EEnwTwvSA07eyGQmP7I1OxGX4gUCqKSSjB6GVSoVpFIpPyDTA7DwoEyZMXqfHo7pdSFjRhk1yqbRQzK9Tg/O9NAcyKhXkFiOV2yuDtjr73sMBZQGnYolhw7VhId0SOUwjLoYbrsZxg3fdnxo7yR7eMAg4KBkmG7AVOj6TYk4EKiyfoBGxxKfU46Mub/E/ALMrh2IlQ9FpubOsC6j8RZXPgzK05Gs+lfA8S3LV8HV0tLaAmDffwDpTz2KmPFj/MbTdW1ssmPZpkrOONHDbHtz031BQZeOgmcvuRax0jf+MA8Jl82ISA3Ad07iIah89CkOmo6IERhg0DOAQfKIFHip+vTifvVo2duPyH6pZcJmh8vUxBKKtvxdHPBbtu+EbZdXWvNYMAJ/sme/CXkAMsKWvSu53576/wOZTKNnIs9Ig38K8CnjT99dwvcdZfvpOyshIYG/t2gMtQXQd5pOp+O/6TX6fqPvvkBgQCCQgqqKDCdcBnV6v6jcbD9QyG0uBNCoeuUh/fmnoBk8kMGusll3RRf8E/DZ7jjK+JPUYMKVl7RKYRKxpnHBQtT853X+HGa89Czf4/+rtm9tDYMDAhlhp8/T5eLPGJtEwt9vnhYzk4M6K6q4eoq4U8i/khit973U5Kirnjq9v7/JgSIA8De5UOI2/7EeEAGAf+ylF0/8WPdApABA9b4m6NO1XJ65/bcy2M1OHHd2NjMkC0YPwkKwT38LD78CGED/pz9ULktgAY2hB2eFQtFaPksPyoJRFqOgyMiZCMoI+Pb6E8kRZRAo0384zbhlHkt6JYy5EspEb8+7tXKXN3PnU75LGt+xfSYjbtBpEQfswr7bBwFECqYfdi60OYF6moOfrRDICyPkEgMyNLdAI+sV0kXlltdgcq6HStodPWKeCuvOGttXqLcvhEbWE9naRwKOp55wIoSjYFeRkQZndS2X4KsHdAxqlm6o5LJ/kqeia01a0MGMypEbvvgajV99yz3I3d5/K2I1AN857cUlKLv1Ls5oH2mjlgBZYgLkSYlQds+Gun8/qAcPgCI1lSUCZdRbLUgcHqZqAVIBoOvhNltAEoEk1ehqaIStYA9s+wvhrKziCgxnfcNRz/IHuj6Kblno9u4bUPXsqAQRDFQT5ulsgC0cL4AB9L1F/6bvMeF7j/5P32kC4KnVatHc3Mzfd01NbeXzwlxMULjqQ5YM9DW5LgVJk26ETBNdhZWzrh6VDz8B0++LIU9OQvw5Z8E4d75fBp84KrLefJVBgmBGLThlt9+HlhWrWodQa4H+gnMDBqEC+ED8DxkvPReEj+FIf9K6dj0i+ivZ1tBamXCos5O8plSvh8fcAkdhCZSD+sNZVMItQxKtBq6qaigH9INt01Z+T04VVVEoqRzq/v4ux4sgwN/lSon7/Cd6QAQA/olXXTznv4UHIgUAhJOhEs3qvU2IT9f49UrSA69er+esFz0YC72xdBy9R9UAVB1AD8j0bzL6v/CwTOOF3lp6j0jhSKOYsvmkWXz1Ob2Zxd+3118p95YxjujvZeCnuQ5F5i/gBfO44SEwQ+ZPImir3sO8AETo1xoYSGWIG3IWa4lHpyPuQe3Sd2CrKgAFJ/HDL4A2O/osWmHLI7C5iw5uRwK9YjJS1VeGvQ9rbF+g3v4zlNI0ZGnuhUIaWtGgwf4ramxfsoJAluYePq69UWk4BbFCIOu2WDlo1190fmv2UDimuLIFapUMxmY7MpO00GraETZ6PByoE/kflSRrhg5GwjVXIHbcGEjUgft1w540lS8XFqH8vkeYwO6omlQKqUbNgAapI8j0esgTE6DsmQdldhZXCkhjYyBVq718AlQFQfekRs2fJ2q58Dic/DqNpzHe1xwgeUHiZOAgv6mJ/6aKClejEdYdO2E/UMT9+1RRQcf8HYx8k/rYg1x23t4CfS59x3Q++PfAWrELcl1yB8UP+r6j6gACASjQp+8x4TtPrVbz953ZbObXA5m99gDqls/2ryoC+Hskftg5UX6XgMGcyieeZQ6N9sbB/2svh22dMa/fhOLLrmklC1T364tus99gBY9gRi0hpTffzm+HAxj+DvdZ+z1W7DYixqCEumwPGh5/IewpkDSnLDMD2rNOhXriOEiU/u0AtjXrAZm3okmWksIBPxmBgPJumbAsXQnVCSPgaTbze4r+ffh7QDR/D4gAgHhHiB44dj0gAgDH7rURd/YP90AkAAD1YO5aWsHMyUnddfwQRMRJ1IcpU0Sudxypq4n5l4iILDYnpp+ai+p6C6w2F6aOzWqdQuj1pyqB08dlQSGTIjlBzWDBkbJglQDUsx/Tc1zE22BVgCVvw2VugGHUJSBOgWjNl8yPHyIlWmSob0SMfEjYqVoDeokemdq7oJL6S++1n0AYL5VokKmZBY2sT9A1KAglVYCWVWs4iE994O4OpHhEILUhv44VG6iy4/Rx3fwkG6n8vOSGWYg75SQkXnelt7eZJAYJ9HG5+W/JwQfpsCfbboCjpJSJ0VpWron20MM/ns6RqmZkMlDfNQX4QhDhcbr4NalaBWmcjqsHPA47JAolcwxQ+bDbbIXbauEyYiLt89gdPMb7t+Oo9u531nnSGC1SH7wH+n91VKsIxqkhrEVVOtF+Nr03mZs5QJr3rgDNoet3irc1h9je2hkBMrGxXgI6AQQgAICqnoK1N3ncTgYAbFV7/GaTqmKQNOF6KAxt33uR+o1aNUpm3uKnyEBEnJmvvRxRdr552UqUXNNG8qkZMgjdZr/JrSyhjFQ2yu+8H5rjhobkF6BWCgJOqIXicFlcXBy3XdAa1G5G/qd16XoIbRnh1qZj1n1biPw/K3DCjFz0GZ/mxXY9Hti356PxuVe85fnpqTA8+QBkxHFCPBFl5TC9+zHsW7bzEupJ4xB387UdQIBw64vvh/eACACE95E4QvTA0fKACAAcLc+L64oeCOOBSAAAYmnOX1LBjMyk11y934TCDbWwm10YemY31kbuStu6px6rt9bgqmm9oLupjegAACAASURBVAwBMGzYWYvZPxQwkdBlp+dh0oj0DmzIXbmvQHMFKjemaoH4IQQCjA27PAX/dcvfY3nBzvT9Cgu0BwCU0kxkax+CTNKRDbv9pkzOtai0vu8l9lPfwlKBoUxoASAAINh4Ki+vuP9R2PYfYNk/7eiRiBl1fNAAorbRisR4NVcB6LQKlgIUrPHbH2DZsJnJ3lpL4w++6Sgtg6OyGtoRw8L6OtgAV0MDKp94zisR6PYCCqIdgx6QSpH22IMwXNyRd8LZUof6FR+AQIBARoF7Z6tzOPjfs7wNMJFIQNKBhlGXQqbpyFkhrE+tT1QZQEAABaHEDxDMWvavQeOGbzqAMjG5J0A/IjDPRrC5fLkAfMfoTj0J6c8+EVwm0Gdw+woAalnJ/uC/UPfvG/LGcJuaUX7fw6wOEUphQAAABP4X8g29Rr4isEQAT+hvgV9BIFUk4ICqx8in9O9AfDM0H1Vf0DiqvKBj6TXiZqC/BRUHgbOBTkoABiK9892NRjQ89DScpeWQZ2XA8MzDkOrbWjZc1TVoeOQ5uCqrOPDXP3ovl/IfLXM3NKLxxdfg3FcI3bWXQXPK5KO1lS5dVwQAutSd4mSiB7rUAyIA0KXuFCcTPdB1HogEAHA53TBVWaHP9GqbU/8/sSX3GB66VLyzu5y7uAiDeiUEZfr3nfeb3wtBrQDTJmZ3Lvj3uGEuXIfmfavgbCxvZfqnUmFVen/EDZzaoeS3/XlZy3egYe1nfiW8kfbxN237CURY1tnMv+9efFsA1LIcdNc+EdElsLh2o8zyGjweG1LUlyNeMSHocaQaUGJ+BhbX3oNVBsEBA8rcU7l+JEaSjfOXFSOvmzeg6p+jbwUBqES/6ZffkXLvHW264/RAX1qGutkfMdEbBYbtwQGax+Oys5QiBVKhdN4pY17zyhto+PxrLpkX7djyAFVBsPzjtVd0uM5cQbPsHTgaygJvurPyekSEt38NjBu/C6gAQsG//vjpUKeFDooj8aS9rhB1y6gNwP/ek2kNSJ5yK2Ta0Jl3YY1gwb/wvu6kyUh7+jFuMQllzAFw611oWf1X67CEKy5BClXwhOlDp9YDUhwgS7n7NpYJbP/lTMAIBejUNkEgAAXyFIxTwE8BPb0mcMYIygv0Oo2noF4ADgQOBuFvYQ6hvUxoMaP/UxsGrUuvCdUYBDbQPmg+k8kUtEojkK98AQDlgL7QP3wXJFrvbySbywXj67NhXbyc/6u77nJozzw1ktvhsIwRAYDD4lZxUtEDogdCeEAEAMTbQ/TAMeqBSACA2qJmfn4jwj+SOCKdH7fLDalcCo/by9ov6SKyMmKF/3DeHpw9KRtpiaFZ/MuqzVi+qRIXnJTjVzIeqavttYVo+OtzOJtrgx5C2fyYvDGIG3gaJPLg/eaBWMcjAQEoeHW11EEed+itC8Xmp2BxecuIY+XHIVPj7ccNZw53LUotL8LhrkGi6lwkKqcFPaTBvgg1tm/hgR0KSVLAlgEiAqOyf3XvXhw42Qr2cjUAgQHJ99weMPggAKCg2Ije2fEorGhGj/TYVgCAetMbv/iG+49jxo2Gdet21M/5jPkAiAmeJPb00y+AqmdHUjMK4Mhkah0TqoUrp67/6FPmGqAeedGODQ8QsJN8xy1IuPziDsG/x2lD/ZpPYC3fGXizEglickYhfth5AaU06b4jCbJAlUZUlUPcHNSaE8zoMx4/9BzE5BJhZ+flHV3mRtT8+XqHtSSkPjL6MmgyB4W9GIGCfyr7z3j5eVDvv+nnX9Hw2VdQZGYg45UXoAignuC7iFDOTwz1/BmKj0O3994KC+pZtmxD8RUzmWuCPrNUOaDq3dNv/0SOKPAmCNl/IXgnEIA4YQQwQOCPoQkIACCwQFBYIFDAl2/GywPj5ZbxrRyguegY4mig1wWSWgIFaC+0NpE1RmO+AIBq+FDE3zurAydJ09sfwLLoD5427rYboJlC/DCidaUHxAqArvSmOJfoga71gAgAdK0/xdlED3SZByIBAEq3N2DFnD2sj0xMyBqdAsm5OsQmqqDWKZDZ3wDDweqAQ90YMcH/e842TD4+HROHdySXE+Zfsr4CqYka9MuJLDPWfl/mA2vRuOkHeJx2zk5JlVpQMBFMNoxKfhPGXBEyixxI0itQOwCVK9tr9kPbY8QhBQ3tz8lXBjCaCgCaRwAPDMpTkKK6NOBlbHKsRrXtE7g83gflQGsQc3z9R59Ae/xwlo5zVFZBkZYGwyUXMfO9ZcMmfi9QuQbxOWzMr8XmgnqcckImKwL4GlUClFw/i3uy9RddAMP0C5gPwG21wVlZCWWOV6VBMCoHtxRt4OypMjEHCn16wL7t9idLzOdVz73EwIVoR9cDRIiWcs8dMMy4sMNGmEF/9RxQBU4wIz6NhNFX+AX/q7dW40CZCTUNVr4PTx2dib492rPte5jk01ISAUEkgQy5Y5hfoD1ZaKTeI3nR2iVvwdFY3uEQ3YBTETcgdObYtncfymbdDSLiE4w4ItKefhT6885u+7y53SClAK4AOCipGWyP3Mbz0ON+ZIIx48Zwb78sPrg6AfEHlF5/K7f7pD/9GGInT+gy+TqhcqChITgoE6nPhXHE2UDgQDCSxqD+8WkBCAQAsETii6/BtmEzZMmJ0D/xgJfJX7Qu94AIAnS5S8UJRQ90iQdEAKBL3ChOInqg6z0QCQBgNTmg1Mo5+0/Zk9JtDdAlqWGqs6KuuAXdhyZ2GgAgVv+lGyoQF6PEcf0SQRUAr36+A4XlzbjjkgEBdeFNZgf++80uTJ+ai26p0bMic1nvpu8hkau5xF/bY+TBB3cP7LVFMG6dB3tdUYd+XGVCNhLHXxsCBPB4ycJ8+4WZoE6OuMGkDjCO561f9RH320ejQx7JlTc6lqDK+iln56PhAKC5K6z/RZNjFWLlQ5GpudNvOZenCbW2b2F0rOK5vSaBQXkqUlQX+40lmT4yRVYG64h77DZIY3Us/0d9sCRJFnf6VGa9b29Wuws79jYgLlaJilozThiU4peZpRJ98/qNrDWuSPcHhyjwIe3s1tJmjxvNe1dClZQDWUwi1ePCVrUPqrQ+rLQQzhxl5ah8/Bk0L/GW74p25D1Amerk229B/Dlndlzch5iPpUECmMKQySR67Vs/6DtGJpWgpKoFKQlqEOloYrx/dU8wZn5hGZlGj9i+k2Ha+ZtXCUQi4VYA4gWQKkNXLgXaaygAgL6fDCOnB70AlHEvv+dBVnQQjIL/5LtmIeGqy8KW7NMx9Fmtm/0h0p97wq8ywLojn8kECdgTLPm2m5B443UB53XW1LB8IP0didpAtHcVAQACeSCV7R+qUfaf2gc6Q0YYrgLAsXsvGp54AbDZEHvNZdCedlKXASGHet7/a8eLAMD/2hUVz+d/xQMiAPC/ciXF8/if80AkAED7k6aKAGoJyBxgOGR/7Cs1ccaf7Lpze2N4/yRsKajH/32xk3v7Lz4tl5n9BXk/UgN4b24B1EoZkwT6ksVFshmBKZwe0hPGXQ05B4ftzOOGKf8PmHb+6t/7K5HCMOri0BJ9wQITqjJQqLniQBaTgMRx14C0vrvSqISfSvnt7irIJLqwDP2+a9favkO9fT4U0nR0097Dc5idO9Hi2g6bqwgeeMuABZNLDMjQ3AKNrJff6xQoUD896bTb9u2HedVa6KaehOoXXoF1Zz50J09B8h23Bj3t8hozYrUKbN/bgL458UiIawvMCABQdMv0apH7msfDvcoeqxWxUyb6veVoKAW1enC28yBru7b7cEhk/pJcgTZE0ni1b89G4zc/cDmzaEfOAwQYJd95K2InBFLTCAy0+e6OAvRwAFu90Yblm6owblhqBwCgcf3X3P8fyKj3P2HMlVAm9mDyzroV78Np8gbIBDrQewG/V0K4z9lSj9o/X4PL0tRhFAELiRNmBjyagv7SG2Yx2aavJd1yA5JuuT7i4L9s1l0wXHZxx2M8HtR/8gWqnnq+dXpqBch661VoR1IFU5tRxQCBZlT5878oA9j+AgQDACjzT+z/ptlzIFGpoJt5JZSD+/sH/y4X3I1NsO8qgHXZKkikUsTdfiMkKmXrMh6zBQ6S6dywBbaNmxE/63rIc/2rnEjRw7p0Bcw//gxnWQWTmErj4yDv3g2akydBPXYUyVEwH0Go9WgtIiu0/bURlj+WIu6ma3itprfe59dYdpTaNqaMR8z5Z0GaEPi332Oz8/mYF/4GZ2ExHydLTYZ64lhozzjFjySRTpRkSs0/LoTlz2VwVXk/Q9JEAxR5OdCefjKUw3w4ZIj3ZfdeNH/xHRz5Bfw7Q/6VZaQi6cRJSJ5+PuTxwUk5j9y3l7iS6AHRA4IHRABAvBdEDxyjHggHADjtbqz+3FtWasjQctl/4cY6DDgpA8k5ukM+q3U7avH+3AKW8uvTPR69u3tLS4kQ7vs/i+B2ezgg7NPd+8O+u6gJcTEK3HnZQKQYwmdy/TfoQcO6r2Et3x6RvFb7vv5A5cSBHBCqNDmSVoJDcWq55U0Qq78EUhiUpyNZFRmDuNGxDNXWj+FuzfAH3wXNHa+YjFT1FR0GUb8+9ear+/aGdfce7ten/m02j4ffixl7Aj+4BTKq/KDgv0+PeFBFwKCebQ+aFFg0fPkN0h59AFKtlnXrLes2oPatdxkAIGAgkFIAZWhJstHZVMXKDJS1FTK41GMdykgur2X5KtS++S4sW71AlWiH1wMUWKY/9SiU7YKdgzcRTPl/wrRjUUBiPhrjG6DT/6lPnCThKNNLvd77i6sZZCytMmP8sFTkZvl/jwXrx6e5SE2AiP8IRBKM7q/6VXNgq/F+TzLAN+bKsHwTvl60Ve5G3aoPvS1J7SwUAECfAQLdSGbT+O1crpAJxb7ffm7K/Jff/QDkyUnI+u9rHSpraLwvs79wfKBWAJIeLH/wMZZp1I447vDeJMfA7L4AQPvtUPCsHncCqwNQ5ZOib29IDlY9uZtMaHj0OTh9KjbatxCYF/wC0+yPW6clqU/Dkw9CnpPddt81NML479e9IMNN13CbAQX6jv2FaP7oC8gy0jiQp+sXar32a9EC8ffcCuvSlbBv3wWZIZ5lRN113rYLCv4Nj9/HIIOvOXbuhvE/b0Ke051BD9qPq6YOpnc/YhBBnp0F/UN3QnaQe8JZVArjC69CMaAvYq+YAWlsDMuTEnjS/PFX0Jw0Edppp3mXoN+Vr36A5fcliL/tRi+gQi/X1cM8bxHc23ai55svQZEUANA/Bu4VcQuiB/6pHhABgH/qlRfP+5j3QDgAwNbsRH1pMzRxShirLGisMCOphw6Z/fSHwnnFcm/f/VGEoX0SUFTejHOndPfzFVX1bsivxZz5e3ksGT3AD+ltwFVn94ZB15YpidTJ1F9bu/S/0GQOjFhay7h5HpoLlnBmL1A5cbC1AzGTqzP6I+GEy0KSCUZ6LsHGmV07UG55Cy6PCSppN3TTPhCRFKDVtR9llv+D0xO+t1Yty0WW5k7IJIGzLR67nQN92/5CxE87nUnHIjW67l4ir8CEatRiYJy3AK6GRph++R2UdSQ+gPizz+SHVHrYVvft03E5jxsOYxWIbV2uS4JEIoW5cD1i+0yGPC58JQYpDtR/+Akav/6e1xGt6z1A/f6Gf52PxOuvhswQOMMYiGfDdydUZdNeTpNY3qlsXGB+r29ogsPphsXmBFWcDO7lz4hPYFH9SlKX6BiMx/Yaj/hh53Tg7mAywrWfefkI6P5VxSJh9GVQpfhXyATzWtOOX2Da8UvAt2N7TTi4ZhifU4a0qprBMVlceHDWum0Hiq+6Hi5jE+LOOh3pzzwesDWHVg3UCpD2+EPM7eFrFMBJFOGraw7p7nG7YTtQ6OUYIQm+xATmGVBkEMdH54kYo91T0BYAlwuu2nqYf/oVlp9+gcfp4qBY/8jdzIMiGFUsNT7/KuybtiEYiaB1+WoYX3oDgQCAlu/mw/zDAhieImDA//eTwAXr0lWIvXJGxOvZ1m9C41MvQaJWM1eBavwJ0J5xKn+n0j3NQMEHn3FWn6oAYi9va0uxb9yCxuf/D1KDHoanHoAsJbl1XV85xJhzz0TsFdN5DiJItO/YjYRnH+bjfI324iJ514OqCY69+xnEiJ1+XhsocPAA8qPrix+QcePVkAepTIj22orjRQ+IHugaD4gAQNf4UZxF9ECXeyAcAEALul0e1BwwQa6UtikBHOJOfl1dhs9+3g99rAIThqfh/BP9SxuF6akCoLreiuoGC3IydNDFdP7hsrlgKZq2LoB+5IzQZfwHFxcqAOSxycHbBUL4wVK2DQ2rP4HH4+L19CMuCksSRmzVBoOBma0Fxmtip46m37XS+gGMjqWQQIZE1TkhWf1bH0bhQrH5CVhdhSHOSAIK/jPUN0EhbXvAO8RbIarDSZ+89IZbIU9LRfKsm7hEXKIOrs7QfnKX1QSPywFL4Tpoc0ejZd8qVnlwNJQwP0C4ioCmnxah/sNPYdm2nR9iResaDyi7ZyNx5lXQX3he0CAukNKG7+qUnScivpie/m0DBABQFQB9trxyb82sHkKVJiQfmtWOR4RK/6kFoL1Ry07SpBtZTSKQUeUPcYu0HFjrBQEUasQPvyDsdw2BB7VL3oa9vjjgvPFDzmKgqquN1DqofcC6cxfizpjK/f9STRD+Ao8Hde9+gOqX/q91GzFjRyPztZciAhu6Yu+kLGL8cQEaPv4ctPf2Ru1FqQ/dGxXgeCj7CscBQPdAy7fz0Pyp916iigBSAuCA+qAJKgHBAAD7pq1oePyFgAAAHUtZesNj90HRr3f4U/F4uKTf8uvigICDsBa1S8XffYu3fcDHfAEL9eTxiL/1Om4voDYEyvzbVq+D5pTJXHXgC8QQKNT0ytuwrlwLRa9c6B+7j0EiIkh0lpTC8PTD3CYQyoS9xc44HzEXndvhO0LkAAh/+cURogeOhgdEAOBoeF1cU/RABB4IBwC01Nuw+J1d0MQr4bC64LS5MPn6vohJiDzoar+N6noL3vluN2fhqOSbSvyDEf5FcAoRDvGgbvl7XKabOOYqDvZCmRBskA535/r1hT7lFYjJGRlUhqz9HoRyZdKkFoIW0qqm0mUynU7HQQyBAwQSBDIi7SsxPw+buxQKSSIyNLdBLQsMsPgeLxABBppTKlEjTj4GyarpoH8fLaOSZ5Iyo4f99kSAke6JAjVnUyVIjYFKrqnvWhGfxllbZaJ/Ji2gfxsauS+apAmdtcElJCPdzz96nFQK3YmTmFROM2hAUFf4qXYEGiWRgLPzQ8/ukJ2PiYnhz4ygCV9T14RGkx2ZKVrsLWlCz27+lSzGLfPRvHux/yoSCeKHTENsb3+OiY5b8YCPL1jKIEAgFZD2x1AlSsO6L1ndor1JZEokjL2SCQYPhxl/mI+KBx9jbg2S+FNm+5d1+65JnB4l19wEIsgko7F8TLvsc5fuk77nCvag9o130PzHEpAkIbUrkByoPDmZWx+s29skIGkvXcE/0PLNXM7ia886FXKqYApQWRAWAKAS9fJKNDzyLFy1ddwCYHjyASh8JBEPBQBo/vhLUBUAZespG0+l9FRFE8pCrec8UIyGR5/lw9u3GwhzBjre9xxjL74AMRdM8/IO+JhwHLVEGJ55GJIYbRso0K83Yi+5EIpeeUHBXPuOXWh8/HnmcYm58GyoJ46BLDmp9bqIAECXfurEyUQPdJkHRACgy1wpTiR6oGs9EA4AKNpUh8TsWO79J7O1OFG1x4jsoZ3vtSuqaIZKIUOSQY25i4uwYHkJYjVy3DqjP/MAHA5z21tQu/gtOJoqYaAe3h7HB1nG09pjfChkfd5S5Xks9RdMgzzQBkinmgKW+vp61qdWKpWcuaTgRQhiSOfal7k6kHyVybkeJAtIkn0x8oHI1NzFFQGhzFdFgMbReLk0ETr5cCQozwha8n84rleoOV1NJipLgUzfOQlIYW5ncw2sZTsgVcUwmZtclwqP09ohgxxwLx4PS641fPoFjHMXwG2xHGk3/O3XI234hKsvR/wZp4Ws4jAXb4Rxw7dwO4K3XoTi56AKAPpM0eeGqmnMZgu27a3HX9trMXJgEgb1TPCL7wj8a9z4nZ9/CQhMmnwz5DH+7QKBL4IHTdt+ZhDB43Yxb4BuwFTo+k3pAE5wq9CSt0HkpIGM1k2ecitLWR4Oc1usqHziGRi/+xFJN81E0qwbgxIHUttNyXU3g1QHyA4nAEBAHxGIEr8H8RpQn3v8tDNguHwG1L17tUkYejww/bEEFfc/wq0MZAQOZrzwdNhgOKQ/PR5Yl6zgjDnkCqjHjYLu6ktb+/jp2EgAAI/ZjManXwYFsGRxN1wFDakBHLRDAQCo/9343Ktw+Eo/arVQjRoOzcQxUA4eEDQQD1Rx0FkAwL5lBxooOA9RESWRyyBNSoKiZw7ibr4WEq0GtF7jMy8xT4BgxC+gHjUc6hMn8tjWDyZV7sz5Eub5i1rXoTkVfXoxwWCP888+YpUoh+NzKM4peuB/1QMiAPC/emXF8/pbeyBc8E8nV76zEcm5OijU3uCR2gFKt9UfEgDg6zTq+V6yvgKfLNzHrP/XnNMbI/pTjzb9zns40O2Ktk5ncy1q/nwdbqsJmqzBSBhDBHbt+kWJwX/LPJbxk8cmRZz5pxJeibytIoKY52uXvQt1Wp+Iyv59/SFUAFCwT+dOgb/Qu0z/pyBGAAKor5mCf6oOoCqB9kZkgPX2RXC4q5CoPJtl+0KZ22NFg+NXyCVxUEozoJblhQUNgs1HQBE8gCo2NMne0f4A0bWzVRXA43HzNXRZjNCk9wekMkiV2rDb40Bl3QY0fvktTL/+wSRWooX2AMk1xp16EvT/Oh/qgV4yr2BGPfUNaz8LGfyH4ueIj4/nahmh/J8+J/SZoe8dyv5v2l2HsyZkQ6NqA8fMhesOZuTb5AWJvyNx3LVRXNo2IJFAAPoS4wqFIdNa1SjoAxJINtR3EU23IUgY3ZFsM4qNhB0qSPfZdhcg87WXETPGv/RbmIBI/oqvubFVEvBwtAAQg37Tr79zu4Ft9x6u8km86ToGiYJlt+kzWP3iK6j/wEuap8jKRNbbrwbmAgnrjbYBlj+WoemN2fxCoJL4iAAAq41L3W0bNvM81AJATPqCHQoAwHMQCWRxGWzrNsK2bhOcRSXMjs9+6JWH+Adu9+MdOBwVAK2tAwBn8mP+RRwZkRl9XzoK9nmVDqjvv6ycORPIVGNGIv7WmQwWsBEIXlcP+9adsK3+ixUB3AdBH1lsDHo89TDixp0Q2cLiKNEDogeOiAdEAOCIuFlcRPRAdB6IBABo+H/2rgO8rfLsHm1LsuVtx3bsTGcPEkIIZAAhBELYpVBK2XuWltEC7V+6W0Zb9oYCZZZNQpgBQsggew9nOPHelmXt9T/nla8tyZItOwPa6n2ePImt7373u5+ulPue97znVNmxa0UDSo/JExBg1/J6ZBaZYgIAzW1upBp1Ed7tia5ozdZGPP3OTnh8Afxg9iBMHZeL977cjx+cOAiZFgPYu9305WMwDTsGFMXqa4SrbLPiS0E/XebAzmlIC29d/TpYbdSlFyJ75lWiJt5bcF3Ny/6JjMk/gC6jS+yOjAO1zhj2sN/bTLFfp+81kxcm/sofJjQMJv5kDDidTvnzfYrG8nZs+awa+9Y3QW/UIGugGcdfNRJ60/cTEGCS5ti3GoacwXDVbBeXAN4nhrzhCW0rWQmOFd+i7YMPYf92NWghmIzIHVDp9TBOmii9/rHt/SLHJ1L5T8TujwwAfmb4WWHbDD83tP8j/DdpVDYMeg20mi4wkEKRTUueRsDb9ZlKWIgv4hKCAia2bfgg5FigUkVogbhqtqFlxUtxwQ2VVp9Qu9LBuM/IZqm84RYE2u0ovO+PMB87LYL2rlj8sWVACWoGdLPk7OdiRKn+jbfQ/OwLYK8/NSHIRrDMnZOQxof13Q8EBMi64hJk/vi8HrUMeI1MnBkUvIulIUKl/tbf3SfVdeOJs6RqHU1rTwQAYILKFgAm5ge7BSDmVvv98GzdAdvjz4ktYNpVF3cK6XH8oQAAKDjIa+R7GK4N0J9bgYCAe+Ua2J78p9yLmb++DfrJE2NPRUCgoVEcAyiWaJk+DUP+/Ju4Qpb9WU/ymOQOJHfgwHYgCQAc2P4lj07uwCHZgUQAAJ64frcNq97aC1ebF2NPKsKIGflQhz0wc4zHG8A/XtmC7eVWjBqcjrnTijBueGbEg3VvF7GxrBlPvLkD7Q4v8rONuP2S8Z1Wf67qrWhe/oLQaaNVvnubV5JlOgB8+TiYmDNSCkYj69jLpEc34HHK3KwE67NKkD3zSukHTyRE6G/Fv0ChrmjxsUSO7+8YggJsESA7wG63d7IE+jtfX4/zBGpR5fwHgvBhoPE26NUDYk7x9T/LsPXzarlnjrtyZOd9Qz2Jr5/fieYqB3IGpWLAiHSYs/TIKjLDYNZCG1aR7eva+juedGxaBGrTcqExZyPgccj9ZhgwSgTdEgnFNrBt0cdiTUiLNik3/y+HRoPU42Yg80c/FO94tbl3ZoXf3oyGxY/A72yNu3MqjQ6ZR18ojJ54waQ/NTW1ywGgublzKBlG5TXtKMgxRTAA+L43fvmYfGco0T8AIHR0tHOBIX8ELGNPRvPyl3q8PnENOfbSXoUpD9atRacL6gE4Vq0VMcasyy6CJiMd3uoaND76JGyfLu48VV+sBntaHz8f1NOgw4ZSueb4or/fC8tppyR8aYH2drEF1aTHaSFjy863a2F75kX46xuhTrdAN2Yk/JXVAtaZ5s2B+dwzQxR/RfH+mZfEyi7jt3dKn310JAIAeHfuEvV6+t2Tmp/+8xsiAAclIddPGo+MX94igERn0Db1X2+IkGAsF4CeNse17FtY//qgJP8EASQSFAGkSGHGPb+Efmx33YlYAAIT/9bf/hXesj3QFBaIzoFYEh5A2N94F+0v/7tby0SsKfl+2u754IblugAAIABJREFUq+xr6eN/gzbKUeAAlpE8NLkDyR04wB1IAgAHuIHJw5M7cCh2IBEAgIlabZkVCABZJWaYM+OL/63b3oSHXtsKvz+U8Gi1akwszcRxRxYkDAZ8u7lBKv8/vXBsZ/JPqix9tp2VG2Xe3qp+rKw59q2RXn8m+IxuD/UdlFz6wjcvfxHelioYcodJa0Ciyb+yLoITmcdcBGPR+EPxNn0v53QHqlDleAABOFFovBEmTXcBN78vgMWPb8eebxtw1LmDMfnM7gJ7rdUOfPCXDXC0eFAwMh05g1NRPCFL/ijBthMyUSo2NMNh9cCUrkfxxCxkFZulTeJgBQEgdYpFrALVbOnQaBH0OGAsObJX94ZYa2CvdNuCRbAvXQbP/krQHvF/KVjxp1gbFeZJF6ddW+IRhKdxH2xbP4G7vixUQY8KgnVU5Q9vv4keQwCAQBmp/+G6GaT/N7S45LuKYGNGmh65mV3JV9umD2Hb9lnndAT3Miafk/jyo0Z2sy9UqWOK/imHqfVGaTnQ5wzp9zn7cyC1LJr/+bIk/OEJefhcTP7z77q9/xocHfoZTc+9gLb3FoqwX3ikjB+L4icegjbMSq4/19J5DBP6hZ/A9uy/RH0+7YqfiFq90lvmq6hC298fk7YfUubZhtD6mz/D39QSqqCfelLM0ys982QLKOr24W0K0s7w0JOifi9Awt23QTukJGIuJdEVjYNbb4Bh6mRZF5X1XYuXwLNtp2gRRAMAnNv25PMw//AsaAqjwNcO9wH7G+8g/Rc/hWHKJDknj1HaEWJpAIRT+TPv+QX0k7oDa/EYBJ3tEoGAgA6pl1wQ4XYg52d7lNcnlH6CJ7anXkDadZd3b+3w+9H26DPS0qCIEdKCUGUyRbRPKBvJVgDr7+9D1qlzUfSz6+NqWBzQPZQ8OLkDyR3o1w4kAYB+bVvyoOQOHNod6A0AoOL/F0/ugDZFjfxhFlRsbMaEecUoGBW7yuJ0+/HgK1swpCgNFPojG8DnC9HVFTBg7jFFKC1Jj8kM8PmDeP3jPUL/Ly3pot97GveiaekzUqlXIl7fL5MFVtaCXicyKPY36MjOY6If6vmgRT94JhdSbZt2UY/JRPS7oaxLpU05pEJdh/Yu6N/s7kAFqhx/g58AQMqNIjTYbX8cPnz0982o2W7FvFvHxWwbadrfjgV/2SjikvPvGI+isWH+70EI+EQWQVpOCiacMhB6sxa7V9Rj6+IaZBSYMPvaUUgfEMe6rM+XFoS7YQ9YfTbkj4KrepOAQT1VmBM5ha+2Du1ffQ3bx5/DtW07fE3N/9WsAI3FAuOUSUg/+wykzTkBKu2BtX1Ql4H2nc7KDWCrjhKkyAsDoAfgjeJ/1NVQdDPIlmGwXYmAQJpRK99N0SGMoa+eAFkhDH3uUOQcd+0BVeO7gQDxbh6CkyOOC+kF9DEq7VasbqjC9AGDkJti7uPRXcNZ1bV98ZXcs77akOWeYUQp0n9wJkyTj+gS4evDGVihd65aI8J+ZMdI0nv6qSKgSXtNJXJ/dhNyrrsyrh1kH04pQ5lIWu97WBJQJv+m+XO7zU2VflL+NdlZUKWlir2eftxopN/5M6hTY+wjQYw162G9/xGp7msK8kOVb4IWwSB8VdWwv/KWJP+cx3LTVdAMyO/+Hbl5m5xXwBa1GpqcLAEpAnYHLDdeJWtmJZ8hOgQzj5F/SzJ/38PQ5OXAOH+u2OjxuKDDCefnX0n13HTGPKTSMq9DkV/aGv70N3i37YR26GBk/uo2qLM7vm+DQTg/+hxtTzwfOtfPr0fKrGO77VO4mj9ZAp2Vfr8f7a+/A/u/3xORPtoSpp53lpyH4a9rAF0LtINLBFQR9sQ9fxWrQZ6H1811smXC/vYHcH68GGlXXATjnONkDQQAXEtXhNwChg0J6QKEtTuoM9Ix4v4/QJdzYMyDvt5byfHJHUjuQM87kAQAkndIcge+hzvQGwDAqmvl5laMn1sU0ssLAtXbWjFgZHq3FgDl8pauq8PWPa0i5ucPBLF+RxM+W1mNnfvbRNSPodepceToHJw4tQBDB1oEDOBr7P9nK4HF3OWTzPFUaG9a+ix8toaIXYxW/nbVbg/11Hqc0r9P+qw+u8v+LvqhXpmMlFxW2xS2QCJvFRORpq+fgrt+F8xDpyFjynkxD2MPf0ZGhlCQKT7GfmT+m73I7OlXevgdDoeMU5TKWbXkv9mvTLE/HsOf2evPY5TXrFarJDIUO2OiIw+8bjf4e55bUT9nAtTa2irVUK6Bx3A9VEUnRZpuAwwmSDy2pwjCjzrX82jzfiNCirQGzNTP7XaI0+rB+3/aAFpJnvbLCcgb1l1ToWlfCADQGtQ47ZcTu5L5ILB9SS2+ebEMo08owLQLhkXcc4372rHogZAa+bxbx0sbAcNa68RXz+yAJd8obQWZhSZY8lIEONDESPQSea8P1hjpb91RhrZFnwgg4Kupg78tpFz+nx6kXlPVnwk/af6G4fEtvfp7rb62elg3vAd+zpW2CrZmEATgd0GsiLYA5OeMQQYArQDbnT4cOSobaVHfOXIvrXsX7WVLZDzPQ12QA6nI08Wg+Zvn5Dujp6DuRPbMqxP6PvLQFtPjxMamGli9bpw8cAT2tbdgZ2sjzhkS31axv+9Bf44jmGBduAhNjz0Nb02tCPuxvYD6AQRfq266VQAB2WezGSXPPQ4jQYaDEOG9/CkzpokIHynuscL56Zedon8EJzL+73ZJ3mNFePU/1utKi4HplBOhnzguPpjR0ZrQ/tLr0rOvUqvEzi/1ovNFxI+Jr+3pkLihEqzO60aNQPsr/xbxPPbKK2J4rJIbJk+A6ZzToRs6SM7LPWAbAnv1o4O2fCnHT0f7v/4d8zrDNQTIYLI+8CjcK1Z3jlVs/ZiAC/BRWQ3HuwvhXrcRgaaQDgr3UjuoGKYz58Ew9UjZf75m++cr8O3eC3+LFXRLkPc/3SKgAMELgipKuL74Gvb3P0KwvV3sGQky0AVAO2QwTGedKvMWDe7dwvUg3FLJKZI7kNyBPuxAEgDow2YlhyZ34HDtQG8AABkAtTvbMHBcZqdgPuncrNKyTztWWNs9ePi1bbho/jAMKujqo7c7fXjmnR3CCiBTIBwMIGOA+MLsqYWYNj439gNXLBAgzPubNHxFLVzs+469NELkT5lUVP47PLqV37GSmH7EWTAPpfp1ApRyugWsfw/tu5aKUny0oGD0BTARt1gsYPLBP0y4+Tsm2kzIleRcGdfWRrAkIIAAE37+zMjNzZWx/JkJe1pamiT7SoWTvyc4wN8TYOAYJvlKQh9+Xs7H+Tkf9QRaWloEbOgt2n3r0OB+HZ4AbcuC4hKQbTgb2fru1Uqluk8RwNPunChV/Oio2NSMD+/dJE4T82+f0OkaULerDR/etwlGi06AAcWGMvz4zZ9U4ZuXdqFkYhZOumlMl25AEChbXo/Fj2+T4bxfzZl6jDmxEPnDLSAwUbGxRe7BorEZMdfV2z4c6Ot+7ndNHezLV8L+1ddwbdsRsjH7D9ILYNKvKypAyvhxMB89BcYpkyW5O9ThaSxHy7evgM4eDH5+MyadDdOQ7ur10RaAilhmdYMDS9bWYkJplnxPmY3dv8/Eom/Jk9IexAjXDenrNdJtonnFS+D3VE9B/YnsGVdAm5YXcxgh1HavG8vq9qPAlIZqRxtyDGak6vRw+X0oszZimCUbFr0Bwy3fYTWUgOe+ClHzt76/UCrcsYT9nGvXY//l1yHQwcxImzsHhff9AWpT7zoRibwHnrUb0PL7+yVZzPi/O6AfH991IlzMTnrnL7+wm/BfIudMjvludqCwsEuE97tZQfKsyR1I7kD0DiQBgOQ9kdyB7+EO9AYAkLq95LmdyBmSipKJ2fB7A2irc2LKOYNgbw31M8dK6hZ9U4maBgcuO3OEtFkqVn+rtjbixvNHCzNg+cZ6fLK8CvXNLqHgXnX2CBwzIfZDr7J19MomE4AUbSVCIm0jpaoW9HlEwK2nB+joh/quiVRSySfttqeeYrIL6BZA8T9GIlRdJvZMypmIM2Fnks6Kvc1m6xEAUMYoSQsBACb2PI6RnR16wCcAQGAh+vdM6JkAKdaBihK6cs1kFXBuAgAKe4Dzx2IAeAMNqHe/DLtvA8gACI8s/TzkGi7ododXbWnBwns3SV9/eHIfPpACgaT4D52ai9nXjZIqPbUDvnx6B3Ytq8fYOYWYcXFpTFyG1f4Ff9kAZ5sX8++YENGaogALBA7CmQX71jVhybM7RUuAQTHL6ReXYszsLpEvAgR0vDhcQoSk83rK98G1swzO1WvhWLse3spqoUb35K39XXylSKV/1AiYpx0VqvSPLI0vvHYIF8iEum3zIth3L5O2AFbos6Zf3unaQPBLUf/n37zP+XkgIMaoqnfg0xVV0Os1GD88E2oVMHZYWPtJx9rlO2fJ0yGxvjDAMSGgsGMOv7MNzStehKdhT487Eq5tUm5rkcp+nbMdJxYOQ7PbiXWN1VCrVChJzYAvGIAGKuyxtWB0Zi7WNFZjdEYuRqbnQKfusjQ8hG9BzKl5L7cvXSZq/o7Va2UME//cW25A2twTQV2IzggGUf+3h9H0xDOdvxpwz93IvPD8g7Zs0s7tb30Qs0c/+iRKtZ1U/czfd9D5D3QlgQDaPv4MqbOmC7shGYduB5IAwKHb2+TMyR3o7w4kAYD+7lzyuOQOHMId6A0AYAWXSRDV/+0tbjTstaGlyiF/+DP7uiN6tjvW2tjqwmNvbMelZ5SiZIBZkv0vV9fi2h+OQmZa1wMgK7DPvLNTRLjOOK5E0WTq8YojHsijRurSC5A143JozT1Xvnqag60DaWPmwjR4agQFl4k/kw1SggOuUAIe3YIQb+FKZZ/0eiYiBAOYcDc1NSErK0vo+KzAh1foFQZAeGJPAMDn8wkDQKlsMulXVM4VAIBsAwINCnNAARyUaj9/z0Q/OsgIYLtBQ0NXqwWT/Sb3+2j1fgJ/MNQ/HR2p2skoMt7S7fc7v67DF09tx6BJ2Zhz4xho9d17rVe+vgfrF1TgiNOKcfT5Q2UOW6MLC/68AW31Lsy8tFQq97HC3e7Dwvs2omGPrZvIoAIsUK/ilJ+N67QfDPgCUGvU8HkDWPnaHmz+tKob+4DgwYaFlagrs4rQ4PFXj5JWgk5BTAA5g9NgTItNJT6QjywF0UiZ9uyvgHd/BVzbd8K1ZSs8e8vhb26VnmD2Uh/KYC8xaboqrQ66wgHQlRRDXzwQ+uFDJZnTDy6BNicnYglMuHnvKD32/V1fX+dR2ABaSz6yjrkk4jOrOGUoa+FnRwHTKP5HthK/q5Q2pHhrDm8t6gQB2J9PIb9ewt2wGy0rX4Hf0bMtpCT/My4X1pLT58VHlTuRqtWz6woGjRbDLFnY3tqAgeZ0NLrs8rtaZzuOzCmScd/U7cNJRcOhVfe+JoIn9t3LpU3KWDK5t0uIfD0YRIDtS1SrVwQ4g0HQQaDltTfR+vqbISYL1z2yFLk/vUEcICIS/44Z6QBQce3NcG3aIr/RDxmE4mceg76kuG9r6mF0T7Z34YeRfp+I8F9fF8aWB/uyFUibfXzImlCnTYrU9XUTExyfBAAS3KjksOQOHMYdSAIAh3Gzk6dK7kCiO9AbAMB5WI31uQIhyn8C7Hjl3G98sheBYFB6/V9ZtBvXnTc6TNU/NGrVlkZs2tWCi08b3ie7QG9LJZqWPhdhoUVLMKp0x6IBx9qP3jy4+XBLer9cdNAf8uoOo2fHEyGMdS4CAKzmK4r1TL6ZhDMh5+/ZBsBQ2AGszDNYuee/2afP5J4AAJMapf+fc4QzCggqKPoCHE9wQfkdx1EDgEk+AQGuhQmRwhLgz1wPj1P6pKPp/vHuK6OmFCWmX3d7ee17+7DqzXJJ4JnIR0e4S0B4ok/mycJ7Nwrj5NQ7xqN4fGz1eLaofPrwVuzf0NztHBs/qsTyl3eLfsCsy0bEvHcVlkBGoQln3DURxvQucCqifeGXE0HNgaX/LOtkDrBXd/zJRQJaKJaYdCtoq3eKVkZaXspB0RwgIBB0ueBvtYp4oK+hAd7qWviqa+DaUQZfXZ0IhvFPSCmf92sAQaptazWhHmC7I25rgUqjkeSM9mf6gUXQDx8miZgk+kz8BxVDndq7JaaSuPMe4j3H+4q/4/3Ke49/837j3wzeb0pFnn36BLwIavF3nIM/czzvdY4luMDkna/1JQi2KRoavP+Vz5bD5cOGnc0YVmyB3eEV4dKegs4QYtvXkcjrcwYjY/K50GXEBqcoXEgNAWfVxl7bOmIBl96AH2QBrG6swsj0XDS7HfAFAshJMQv1nwJ/e23NSNUZ4A74YGYbkz4FKR2uJ7GuRWwut30G+56VIAhA9lTa2FOQNnp2Yq1PABxr1qHqp7cj/Yz5MB9zNNy7dgvF37W5q7Wht8RfWVv7km9Qec1NnS4A1AQY8Nu7Y4IFfXnPw8cqKvu0tMv41a2iJN/9iyikOk8le8PkiUi//aaQyFx4EPiwtYcYOfy/gcKAHfdyvLWxrYEgh6+pBboBefDbbCLUpysqDIEByejXDngCftQ6bChOzYh4JEkCAP3azuRByR04pDuQBAAO6fYmJ0/uQP92oEcAoEOEbc075fLAYzBphaKdNTAxGuP+Wjv+9tJmeeC+8UdjIlT9ldXyIVyrUYsoYF/DuuEDtO/4IuIwEQSbdpH06iYSimOAovSdyDEcQ0XwrGkXSwUtkYhuAUjkmFhjolsA+jtPb8f1RPePdaxeXYQS093QqCITRVL7WYkfMSMfx105sptwZHgFPzzRVxJznqsnAMAT5jIwbm4Rpl80vHN5yrmPuXCYuAfECupZEEDopiFAinhH+4IxXYecQWkYddwAlBwRAiJ2fFWL5a/sht8XFO2BIVNyRHzwy6e3i2YGg1aF/LwoDBmCAy6bFylpurgCmr29L+GvU5CLST6rsfRAZ1AMTLFUY9Lvb2pCwOFAwOWGr6ER6hSD9FarzaaOv82S6PB3mtRUqC2p8m8BBJjc9MFikfe4Qrlnks6km8m80l7C3zGRV8QnmdgrABcTff7hHAQLlHn43cHxisYFxxAMSzQIgPH8CmjQ3NzVOuTy+FFRa4fXFxAWwKzJvWsX8HuC1XxX3Y5QUs+1mbNhLJkETUoIQPC7bHBVbwFZRr3qOahUMJVMRsaR53ZrO2I//4L92zE+Mx95xlTo1RoYtTppAdjYXIvBqZnS559IxHNR4LEEAVJHngDL+HmJgQCBAKwLFqHud3/urPQrayBolP+rO2CeOb3XKjeZLLW//RNaX3+r8xKKn34EqcfPSuSSEh7j3bVHBPDg9cbVAHCvXAPr/Q8Lo6Ob8B/bpD77Cu0vvCoAAMXsqHDv210O3YhhMJ97BtRZ3VtH+N57q2ugyUiHZ0+5fA51RUXCrKE1qPnYaSKaSeX/RIK3W2WdHa9/shfHTsyTP4ciws9z9PhczJzU3bngUJy3L3MSHv9w/w7Q8WJKbhEmZRfK5yIJAPRlF5NjkztweHYgCQAcnn1OniW5A33agZ4AAGudE3VlbSidnheqFnsCKF/diCFH5UCTQMLOB4nn39sJnU4jgoAHM/gg3vDFo/C11XWbNpb6f0/n9tmb5KGeFb7eHthVGj1SR8yCZdwpCdF/lfOyws9KJCv2CgW5r/vB94AAgKLw39fjExmfCN1fmUetMkIFLfzBdmhVGSgy/hQpmhCFXwmlBYBJL3v0qQWgBJO7bYtrsOzl3dJvT5eA7JLQ6/W728QZgJT7ePaBHOdo9eD9P66X5PuEq0dhxMzQw2o4M6Cn4xWWQDR4wDmUFoKB4zNx0o1jOlsI+BrX9clDW1C5qUVABx7f3uSWxN5t92LZv3ajcnMLisZkYO4t40ARRLIZaF24a3kd7M0hjYGp5w0R8OC/IXiPM4Fn5V6p/isAAJNwsl4UMIBjeD/zHlAq8ryvleOV8QQC2FJAhgBfD+/hT3TPCB4QOIgVNrtXKPZutx+5Wd0FKmOfIwhn5SaxJVRECBNdS/g4fk9ReNRYPDFm4k0GAONA+vnpetK2aWGEa0KstRIwzZ55ZWIAQMcE7O+vvu0ueKuq5TfZV12K3JtvgColMVCCLS4VV14PT4cyfcr4sSh+4iFoaaN3MIOspudfgeODjyR5z/jlLdAUdoE93rI9Yo0XaG6B6cxTkXbJj7oq+zz2hdfkWFbuLTdc0WWNRyeXpSvQ/spbyLjjZmiHlMRdNVkSZEhYTpuH1lf/DfP0aQKycQ90BQXCuOktyJZ7+LUQy+KmH43BUWMT+97g/8PLNtSB9/op02MDoeHn7u95elv/wXp9U3OtsFzIdrH7vHD4PGj3ejA1rxhFSRHAg7XNyXmSO3DQdiAJABy0rUxOlNyBg7cDPQEArdUOsSQK91hvLG8XNfVwqnRPq9mxz4pn392JW38yTvr8D1Y4ylejZdVrIHWWFn72siUd9OfQGcLFtBI7ZxCexn2wbfsUZAWEe43zeLXeCNPgo5A2eo74wvclFBtAhWJPGjKTmb5GXl5eJ51faQno6xw9jU+U7q9VZSJTf4rY/vkCzah03gtf0IoBKVcgTRupws4E/ZMHt4CK/nqTFiNn5qNwdAa87gB2Lq2FOcOAsuV10Bu1EQCA0+bFh/duBO+3o84djMlnxn5AVoACnVGD0385EaTyMxKxH2Tmt+T5ndj2RU1nEh++P4o2QSxwIBwAiKVRkEhrAQGBaGvEio3NWPHaHtEWoNUmrQ1Tc1KQmmUQdwSlheRgvu//y3N9ubpGBEjJApg+Mb+PTKSO74wdi+Gu3YmgPyQu2Fvwu4TfI+bhMxOy+ettvu6vB+Gq2S4Cid7Wql5BTVa9M4/6EUyDp/T5VO7tO1H181/AXbYbAx9/UCwgE43WN99BzZ2/6RyedfnFyLvjZ70yBxKdP2Kc3w/HBx+j/aXX5Nf6ieMFBPDtKYd3RxmCPj+6Cf8Fg3As/AS2Z/8lx6Rd8ROY5s+NZMWwPeuF1+DZvE2YA2pLnDYSZuGcb/XaToaNdkC+MHHIgKC+hon2eIaewZPaJif+9OwGXDR/eMIAAFl297+4GRNKM3HWCb0DDbzWJqsbv39qPS48dVjC5+nX+9KPg1o9Tqysr0SV3SpCmBcOP0LaXxhJBkA/NjR5SHIHDvEOJAGAQ7zByemTO9CfHegJACBdeefSOpTOyJeEhBVOUqbHnlSYcG+zxxvAg69uwbhhmZiXQPUhkWtg72rjkqfkgZv2e2qDOWTJV/Z1ZI9+goKAsR6gSZlVQAC11gB1B703kfX1ZQzFBGlh1pPrQF/m689Yd2A/6lwvwOmnN3lIeyBWaFRmZOjmIttwhlj/KVHl/Bvsvk1xrQCZLFMLgJZ9ZJEwKAo487IRqNrcIiKBBJqGHJmDQUdmY/CkbAELtnxWLRZ/A0ak4+Rbxna3nQwCK17fgw0LKzBh3sCIXvyWKjs++PNGaLSqCAeA8OsKT+Kj2wxI1//qmR1y/8dK8AlMUKOAEc5cUObfv74Jix7YDLIH5t48Vqr9Sij6BgTSYlojhl0X92HY0bkwZxqEZUAdDoIjZB407Am1GnAMbTrzhlkOSmtBf+6h/9RjaEda3+zEtj2tmD4pH2mm/oo6BoUNwMTb07gHXmstAu4uwUyVWg1deiHMw45FSuGYPrGHEt7bYACO8lWwbfu8GzNBm5ojAGksIUK6puSccGNnC0PC5+sYSPG/qtvugr+5GQMf/QcMpb2zvUiHr779V7B98pnMQnX8kuceh3HyEX09fZ/G03veW74fKoMe9K8PtFjR8rt7EWi1wnLjVTCe2NV+0CkK2NAkiTkBAOPcE7q1xbi+Xg7r3x5Dxi9+CsO0nkEUiiO6y3ZBV1gAbX4+nOs2QJOWCt3AwlDbja7n+6+lzY3fPbUeP56XeGLOe/z+FzfhpGlFcS12ozexP+fp0xvRj8GtHhcW7t8uehgDTKnCAsg0hIoKGpU6mfz3Y0+ThyR34HDsQBIAOBy7nDxHcgf6uAO9iQA2V9rxxZPbpRJL+vYJ1ySuAaAsZd32Jrz68R5c/8PR+Pzbaum1LS1JrHc+9uUE4di/Din5I8Kq8cHYIEBmUQdI0LeqfR+3sV/DAx4HGr98DIbc4UifdFa/5jiQgwJBFxrcr8HqXYog4lcvVdAjTTcVOfqzoVN3p+c2uF9Fs2cRLLpjUZBybdwlkerNnn86ASj2ekywmyvsyBuWJm0lfI0JP//tcfrxzUtlYBvB1B8OwcT5xREJbv1uGxY9sAn5wy2Yfd1oodkroSTZabkp3cT9lDEKS4BAV3QSH64t0AkOBAG33Ye6XVYsf2WPiP0d+5PhGEuHgihxTIIdBC9iCRAqugOxwAFlbYp+QbR7wo6va7Hq3+UCLPB66ZJArQICK2QKHHf5CAEDlPVQZFEekLWJ9RkfyP30n3gsrQCNBg0sqfo+iZB+n66VgGj7rm/QvvOrTncSWZ9KBX1mMSwTT4fWlCktU7EAAFqfZkw574AuSQEBNGYTiv5xH9RpPX/fOteux/7LrwNF8hjmY6ai6OEH+mYnGQiIqB4CQdDDkUKVoluRYAQ9XrQ9+ITQ+PXjRiP9zp+FhP06gtaBtBBUmU2w3HAlqBMQsLbBctNV0OR0ucwoIoNpV10M02kniw6Hd8t2GKYcEVskkG0vtKOsqIR72w5Y5rOdLLa6LgF0Wup+vLwKHq8fx08pEOHcn4RV5umk882Gerz5WTmYuKen6vGjk4fg2In52FNlw30vbAJZAEqwDeDHpwwV/Yvn3y+TMWq1CrMm5eNHJw9FikEj8xBoOHfOYOyracfiVTXw+YM4YmQWLjm9tNPJp6c5lNaD1z7eK24bphQtTj62CGd3sBCou/Hyh7uxoSzkjjGxNBMXh80d/jZSD+Prmr3gt1mpJRsmnR6bm2ul9z87JcT6Slb/E7zxk8OSO3CYdyAJABzmDU8XXFACAAAgAElEQVSeLrkDie5APBCACY4l78Bp+3z4+Os/N6GuyYmrzh6BI8ck1rtIJXNn5Ua463fDMu7kXqn3rNhb170N+96VEUwAtgjQHozU2+9TKACAPmeouBcczrB6l6DR/RZ8wZ6syVQwaoYjP+USGNTx+1ttvlVo8XwEs3YCsvVnHtTLIE1+25c1WPP2PljyUzD6hEIYLTrU7rRix9d1GDVrACafNaibvaCiPRBtARi+OEXln1X1M+4+AqaMLgcAxYbQ1uiGOcsAbZjmBYEwgg6DJmcjLSd237iSwCv6AOHnVcCBeMKI4a0J4daInIOJvqwlLF8gk4GChGxlIIBCu0UCBwyCAxsXVaK5yoEUs1bWPPHU4ghGwkF9ww7DZASRKLZoSNUJWER7RkteCvRm7f8U0EH9k7atn8JVtTmi/UCl0SKlaILolLDyz1BapvidGh4UTc2eeRX0OUMO+J3zlO8XMcqUcWN6nIsWlvX3/h3Nz73YOS7/V79A1iUXJrQGb2U1mp9/Edb3FkSIELJKn3r8TGRffTmMXENv4nrBIDxbtsP21AuiDZB+y7WdCTtdN1r/8g941m2C4ZijkP7zG6DSaeHdtlM0AVJmToNx7mwEnU60/vav8O4uh+Xay2CcNwfw+2F/90N41m+C5brLoCksiHldFPEMOJ1xQY/6FhceeW0r5s8oFhq+3eXD+1/tx6crqnHDeaM7qfm7K23YUW7FKccWgcKWT729A3sqbbjriokYkG3sTObDWQNkBby9uBxnHlciiTmB+Vc+2oPLzigVgF4BAApyTbjo1GEYkGNCebUNj7y+DYMKUuX8Hl+gxzk2727Be1/ux43nj4bFrMeuijYs21CPS04fLqDDP17egh+eNATTJ+bJtbFVkEJ+nFuj6fqCY/L/UcVOscGkHsZeWwvmFA3rpo2RBAAS+vgkByV34LDvQBIAOOxbnjxhcgcS24F4AMCad/Yh4A8gd0gaMgpMMFr0nVaAFF1LzTEk9MBNv+3H/r0NU8bk4JgJiSgXh3pYSev32eqlOpI6fAbSjzizV+osQYDm5S+ICnd4pBSO7eYRHv46FbtpLUg1b5Vam9jGHeAov7MVjV88Jg/p2bOu7vds1CyQ5LC9CSauXxu/jzQxur8KenUBcg3nI1U7qd/rOpgHKvZ6vO8YKak65AxJjXv/sfrORJvig1POGYzC0elIzzfBWucI3cepWhHp+/DeTTFp+oq2AEGBaHCgt+vqTYBQAQfiaRuEHx8ubNjTebk/S57dCTIECFCcescEaduRCNM6GDo1V5wJFEYAx6//oEJ0PnicojmQlp3SZ9vP3vbloL4eBKiz8PE/toi4IoFKvqcEN9gy8V8bwQBc1Vth3bQw9N0YZktKgNM89BikjjoxCuwMonnZCwKmRoc+exByjrv2sLYgRYv/UfSv5NnHYRg1oue3jf32XyxBza9+K44WSqi0WuiHhQAMz+694oJhmTcXBBUSERQkE8D5yWL4q2qQeskFImLIloCWu/8AX2V1qPf/DDokdHycOsa7vlwqugFsASBLIPN3d0I3PCSC6tu7Hy3/9ycEHQ451nze2WKz2Zd4/r0yEci87MwRnQSBRKj5ZAg8995O/OLSCRhcmBoTAIhehzLv7KmFOH1WcdxjlqytxTuL9+H/rj4CmZbI/2ei5+A6Xvt4Dy47sxQjStIj9DV4bZX1dtx28Xhh4DCU8b++6ghkpIXAWDaktbqd0Gk0+La+Av5gECcVdTm9hF9HEgDoy92VHJvcgcO3A0kA4PDtdfJMyR3o0w7EAgCYhOxa0SDVVmebF0372tFQbkN7o1tUzgeOz8Lsa0clVElkNaJsfxvmHlPUq6tYwONE65o3Qg+rYQ+3AgKUzgyBANF866irjQkCqFRIKRyHrGkXxRTeal39hth2HaqHYdJ0ffZmeJr2wddWC6pzE3AIeF3QsU3h+BvAalxEBAMynj26Aa8TAVe7aBGoVGpoTBlwN+6FzpIPb0uVzMP106FAre/uc+0PtqHR/Sas3mU90v3DBf7C+/z7dEN9x4NZJV/2r12i1M/7l5FZZJYElwm/q90bscLUbANGH1+AkiOyO10KFAtA6dP/5cQIIczeLq+ztaCto7VgUBcdmmv77JGt2LeuKcK1IHxO9vgv+NMG0IWDzglkMSQSCmjBc9D5oHhCyLIw/JyxQAeCB9Rh2LWsXgCToUflIKPQjDGzC7D9q1rsXdUgbQXZg1ORVWSGzqiNaLdIZG2HYoxyvZw7Wkwx+nxbdrfghQW7UNfkwuTR2ZhzdCEefnUrRgyyYEhRmlRWhxalSbXSaNBK4rJkXR0MOjWuOnskKL7G3804IkSrPmlaIUYNzpCqJX8mDZtx4tGF+HxltVRVb79kPD5aVomVmxpwzuxBCQuwxdorapLQ8pQ9/vyODA9+J6SNOlH0BVj9jw6frQENXzwS2R7QMSh94uliAXg4o+Xl11F7zx87T5k2dw4K7/uDiOP1FPZlK1F1862dVX9W/HNuuAZZl14ItTHE7gq63LAu+BANf3tYeuoL7/8TTFMmJ3R5QbdHLPr4fw3t/qSyX7YHCrU/ehKCBPa3F8C58GOkHDdd2gTQ0YLgWbcRLff8VbQDDEcfCX9jE9KuvBi6YYMTWovStz9+eKRwXywAgG0Ca7Y1YsWmBpRX2WC1e4WiryTpsY7hf628b79eW4ute1rR3OYG51HcBeIBDeFJOlsNepqD8y1eVY2v1tSirtkFc4oWsybn4+zZg/HkW9vlcxEeFOMcNjANN18wplOLY1dbkyj8b2iqkX7/E4uGdQr+RW9kEgBI6NZKDkruwGHfgSQAcNi3PHnC5A4ktgM96QCwh9jnCkRWA4OAx+kDldcPpio5K1pNS58FH1j5EEaFf13GQAQDvpAyv8chAIB5+IxeL4wPyWQCuOt2do2NAwK4arahZcVL0GcP7nclnqCD39UmtoRcv7elAnxo97XVI+CxRzgURC+edmA5s2+G1hxK2JRw1W6Ht2kfTEOOhn33MmjTB4AUXr+jFaZBR8LbWgOyCOhDHg8AYJ9/s2cBWr2fwx/sEiWLXgP7/NN1M5Br+BHUqr5Vqnp9M75nA5jwOts8WPrCLpSvaRSrvjEnFqJgdEZn1ZyClwv+skF67I+7cgRGzoz0iGcfP3UCRh3fnd6rCBDqDOpuIn+kry+8L+RuMP+O8Sga290/nCwHnpvRF/Ah3BIxvPUgXM/gpJvGgCyA8AgHCGI5HvD4Tx/ZKsKDFBwsnpAJg1mHY348rLP1gqBFY7kNAV9Q+okzikwgsHIwvx+ibyPFaYHshZ5YGq02j3inXzhvqCTmpDqPHJSOrHQDPlxagcs7KqwPvLRZ6NaNVpeAAEz2WaV8+/NyXP2DUfh4WaW4BZw7Z4j8zSSGQMKwgRY8884OHDU2V1hOL3xQhpyMFJzWUUn9ck0tTp9V0g+NgQ6Xga2fhL7/OmwBlX3QmDJDbgJDj+6RGUVtAOuG97u5Aaj1ZuQcfx10GYUJfUJbvZ/B7gsxqzJ0x8Gs7V2wz1tRiYDDCcPIUjnOb7Wi6qZbYV/+bec5C/78W2Sce3aPa5DjbvkF7EuXdR33p3tCx8Xon/fsLQ9ZFNbUovD+P8N8bKQ7Sa8XHAxKa4Djw09hPvs0pNIaME6fPkEHaNQRAn7ORZ+h7YnnoR87Chm/uhWqlI7v1N7aEjoWRtbcQ69thUYdSYlnPz7b6UjVZ1sAxz39zg60O3z44UmD5b5jQv/Kot09AgAEC6gZQK0A6vGwv/8PT3eJC8YDAKhHUNPgEFbCys09zxG+xwQctu5txdNv7xCQ4dMVVahvduG2i8fJZzJe+AIBrGuqluQ/y2BCVofoX6zxSQCg17s6OSC5A9/JDiQBgO9k25MnTe5A7zsQEwAIAtuX1GLNO+Xy4GMwaYU6nDWwSySp95kTH+GzN6F56XPwttVKIp455XxoLV3tAkpCH3C3S5U+ESs+jm1c8qRUyMODmgCZUy8Q1WvHvjWwrn9XqmqmwVOROfVHCS+aqt9tmz+Cu3Y72M/f36ALQPaxl8EwYGTEFGQJ+O3NHcl9tVT7adlFoERDVW+3AyqtTtgAAbdD9o7VPF6XEpXOB2D3hZLJ2JFYn39/r+37ely4AwCr5az+R0QQ2PxpFZa9vFucBMafPFCSfSb17c1uLH5iO465YGjouCDg8wY6k2GFPTBghAWn/GycJM1KKNoCFDiM5R7AcYqAYXq+EafdNVFACYIWDXtswl6gowBbciikGC58qDAPaN8Zrh3QmyVi+F7EajkIb0kYO6cQMy4u7SThEHQgo6G1xiGgAPfB3uxGMBAUS8ZpPxqKQdyj2BpnB3R7bP28GmyniBZKjJ6UPdLhQmipJh2uOLMUGRaDVCcvPzOUnD76xjZMHZuLb7c0dFYnCWbQPu26H44WAKAozyyJFyu0HD9/xkABAF5csAszJ+cLsFDT6MSLH5Th2h+OkmRscGEaCnIS1x/h95Z9z0rYd30NvzPk9BAebBmyjD8VxoETem+JCvjQ9PXTcNeF2oTCQ587NMR4SqDlyR9sR63raZi1E5GmnYIgAtCqMnp9/5qffwmNTz6L/Ltuh2X+PFjffhc1d93TeZyuqBDFzz4Gw7AQdT5eOFavw/6LrhB6PyNl9CgUP/0ItPnxW8poTVh5wy0yPlF3gvDz+/ZVhKr4GjUyfnsntEWxe/ljrZnigRQRpGuA5forIsADX2UV3MtXi2BgT20BS9fV4Z8flOH8k4fihCkFsDu9eP+rCnyzvg7nzx2CE44qkPuQCv+k+l84bxiqGhx49aM9qKyzd9MAICA1+6hCwTHe/WKfUO7vuHQ8dFq1MGA+W1mNi08bHqEBMHRgGi49o1Sq9+t3NOPzVdUCmGWnG3qd48OllcjLSsERI7Op0YgvVteIBsCtF41DeXU7HnxlC2ZMGoCzTijp0X3D7vPAHwjCou/ZIjEJAPT6cUwOSO7Ad7IDSQDgO9n25EmTO9D7DsQCAEg/ritrQ+n0PKnisUpYvroRQ47KEYX2zggG4auuhW/vPrFV0g6OLxYXbyVC2V/2PFjxTh1xHEhLjZkxBAMIBgJ98s4mLb5pydNSKe8xVCqkTzxDzt97BOUBncBB0JeY93dPc6rUGmQe/RMYiyf2fuo+jqhxPYE2b1fVLPxw0v1zDD9Auq7L+qqP0//HDleq5fw7Ln08CFRuacGqN/eiYW+7JLVqjQoFozIkwS4amyGfDSbcH/xlA1xtXqRmp0hPur3FLf300348TDQ0lERdER7kmHjnVQQMSyZmgRV7JvpKWwBdOQpGpsOSb0T9Hpsk29RDoIsCxQrLltXB0eJBOANAOScFAmMxChSAwNbgitlyEA4QRFsisj2I15KaZej8yNIpYe37+7DpoxDwduyFwzDupCJ5newG2isSHOA+ZhaZYM7Q90vAj9aSq94sF3tEXm+8oPgok6ILThmK/OyuRJyiZBRUu/qckSI6pgAA+2vbJSFhP7Q2TIzsrc/LoddppEeasXZbk6ioU8CMQMCZxw+S8ax2vvHpXmEJsK3g2ImhJJXJvH3XUmEwkfUTER29/bZtn8HTUtGtWs+sTZuWJ99RKQWjem2DUuYmiNj41RMgqBAdidD/vYFG2HzLoVXlwBusBxlFQfiQZ0hMsA+BAKwLFqHud3+OEOxT1sIK/oDf3i10/Z6ifck3qLjius4hxonjUfz0o9Bk9gxCtC36BNU//6XYCxb946/Q5vZNH8K9ah2s9z0MbclApN9xEzR5CRzv98P68NNwffF1N/0AuQC6oXy7FvZ/v4vUS38sLIFY7AK2lVD9/4MlFbA7fWLhd9bxJbj3hU1osrpx9PhcEcxjJf65d3dKknzO7MHIzjDg0de3dbahDC5IxUsLd4FMFCbkbGlJT9PjoVe2oKLOgUmjsuS4v/9rs8zLdpXpR+QLQMDPyNrtTdIKM39mMU6dUdz5maBIYU9zsLJPEUCbwyusoGgHAbblvLJoj4AWDAoWnnl8CaaN5zNH3/9rSQIAfd+z5BHJHTgcO5AEAA7HLifPkdyBfuxALACASQ292UmvVYK0ZfZEG9O7Hta8ZbtFbVk3bAionMwKtb+uHpr8PPk56HZDk5UJX10DNNlZIrAUHfZd36B13TswDT4KmUfRjqof//v3cN3stW9a+lyPIID04c+6JiFmAVkDrate65HWH70c9verjenSv89KfUr+SKRPPhuaFMshFeBqcL+OZs+HHXJKyqpUSNVORK7hx9CrI6nt/bh9DvgQd8NuaZWgUCMTI6WdQq3RieZBX2P/+iZ8/vh2UYef+9OxEer+ylxK/zgdAPpCs4+1Flbn3Q4fvE4/mivasfb9/VKtN2XqMXhyDqj2T9cAhtICwNdZTaeNIEEFJdh68NmjWwV8Y1sCE25GeHW/05aw4yCyCejYwV799QsrROg9vL1AYRRkFZsx//YJIpYXHkrLApkO/QEIYu0Jxcs2LarC8ld3CwOCYAeBEIkgULa8Hosf3yY/sg2C3yu8XmWfen3Pw4QNYzktRB+vJOtMRkh5ZsL+xJs7xB5NSaQIAGwqa8FNF4zB4m+rsWZbkyRRZ59QAq8vKBoADKWfnxVanz+A444s6JawEHSg5sA1PxgptmzUAGlc8hQ8jXvl824ZMxcpA8cL84h9/c79a7r19svJOhL/jCPPhSGXVfK+fTdSN8C64YNu20kGFav/idD/Xf5yeAI1CMABX6AZOYYf9vr2RA9wrF4bouRXVUe8VPT3e2E57ZRe54tmAPD/kpLnnkDKGIIh8YO9/NW/+BVsny5G+tmnY8A9d/eqNRA9m3f7TrQ99hz8DU0wzTsRKTOmQZ2VKcJ/Kl2H0GbYQeEOAhm/vg2GKd2FVBVggf8/0oLQ8tNroclL0B2n19363xyQBAD+N9/35FV//3cgCQB8/9+j5Ar/R3cgFgBAb3R6tJfOyBcKMhMT9j2PPakwQnndvexbaIcPlYcXehuzsqEfM1LEk2hzREYA2QF8UFKZjNBPGBuxy6xM0Z+alfScE27o1gd/sN4S9tA2L38pZiVMY85C9owrRHOgt1DWy17/6OCDPSvCTGApyEVKvy6jABojRdyUB3eFPfAezEOmJuRs0NuaenrdE6hGk2cBHL4toBBgEP6w4Sqh8Zq0Y5Gumw6TJvK96ct527zfoMH9GkzaMShI6arU9TYHEyPruneRNu4U2Se2UjQteUoSH/Y8m4ccDfPw6V3TkHFSVQ2yJgJ2B3Sl3anDiso+Aax4ffakj9MpgFXoOTeMFvG7gxHh/fSx+u15jq2La/DNi2VC62flPtzakMCbw+pB/W5bBAAQDhxEAwDKuvn5/PThrd1cAGIxCsKv9UABgnj7RtbCh/eG9A6i7QyV/n3qBPQIwASBxn3tWPVWORr32aA3ajH0qFyMmJmPpS+UiS5BvP04GO9nT3Ns29sqtmg2e0hUkqrod1wyHkV5JvE9ZyvAqMGKgGMfWUMHmPhzPQI6fPWECIlGhyG/VOz/eqL/uwMVsHlXwqQZgxbvJzBrx0ONFFh0YZ/HPmyye/tOVP38FyA1n5Eo/Z9jY2kH0DYw787boOoQ3ou3lLYFH6HqZ3fIy3m3/VRsAvtcYvb74dm2E+6Vq+HZvB2anGykXXOJ/B0dioNAwNqGzN/fBe2QQRHfX85PvoDtn6/CdMpscQdgWwPFAkWAMBn93oEkANDvrUsemNyBQ7oDSQDgkG5vcvLkDvR/B+KJAJJu/MWT2+UBngrqJ1zTXQPA39QM99IVMMyYBtI96ZOsKQxVlf0V1dCNHQl/XQNo1UQaJasm4eGu3YGmZc9L33/OcdckVOGiuF7bxoVwVW+W/nilSkbdAH1OfJVlVplbVr8OT1O50DCZRKYUjUPG5B8kVPnnuh3716Jl5SsixidBYcEBo2AZN0/U/PmwzZaDtDFzelTXpk1hy8qXYSw+AumTzulTW0N/32kCAO2+tWjzLocrsA+BINXEQ+rlDLXKCIN6oFj/pWmnQadOvCLV4vlEAACjZiSKTb9IeIlM+Nt3LhHPcoazahPsO5cge+aVgEqDts2LkDbmpE6HBCp1e7dsgyrdAu+W7eK7HV2F433L5JDK/0efPzSmYj2TU51B09m3n/CCexnYG51eDg8CtWVWASD42WKwSj7zklIUjc/Eovs3CYOA3vbDj8kTFgGr5yte34MNCysi6P3KchQbwJ3f1MnrZBcoQTtEniucURB+GYkCBOGaBInsF9dEuj+BxPB2Bh6r9O/T4SBaJ0G2KBhE1ZZWrF9QIWKCPN7vC2LPynrs39AseBo/gtQmES2FDqcFtkSwZSEtLyUhi9JEriPWGNKfX/5wt4ix0bKMCf/rH+/FeXOHyM/scSbdOlrgjN89BCL9jpa4pyYLJv2IszpagmJX/CmOpu1FUI5sA/b/y3dkePSh3cnp34kWz0dQq0xI1R4Bs3YSDsQdxFtZharb7oJzzTokSuNXlq7Q+RUdAE26BcXPPAbjERN6fBudGzZh/yVXI2C3i2YAmQOGEfFbRvp7TyjHKRaAqtRUZP3pV1B3tCkE7Q7Ynn0J3j3lsFx9KXSjR/QdiIhaXKClFZ4Nm6GfMgnq1EOjz3Og+3G4jk8CAIdrp5PnSe5A33YgCQD0bb+So5M7cNh2QAEA2A/99fM7pZeY4l3sPT7UoVBUExGkYvXduv49OCs3SJU9OmiBlT6RLgE9V6iYdPKhWOj3MWyzerrm1rVvSx8vgwCChTZapTM7gQvO3fjlY1DpUnoV2OI81vXvy4N+xpTz+7yWA31vSO1lf6/dtxlkCkSzAzSqNBg1Q5GqnYI07dQe3QEUAECvLsJg8+8TXhqrlLbtXwhgwmok7wevta5TjJEii9HWhr79lfDX1EGTmw1/YzMMUxOz+Up4UQcwkHaZC/6yESqNCqffOUFAiJ6CAntkDZCWT/YItQOY5NPXPi03pBxOwT+24jC5XfS3zfK7k28Zi7ScDmXxIFC+rgmfP7oVQ4/OxfSLSiNAD4URwVaE464cGdFywLmUXvp4AIHCLIgW2+PamWxT4YuJeHgrg3LNyrmZoJ/2iwmdTAvlnKNPKMCsy5gIde0SWxrYHkDb0VNuGYfcoZFtIGQsfPbYVtE6IEhy2p0TO/eCGgN0dmArBN0LCBwQuFSEGLlmxoF+t1F8jV7rbBNgrzb7rC8+fTgMOg0e+NdmnHfSEOnZjhXUAmj65ll4mysiX1apYCyehMwpP+zWFmTzurGyvgIURKu225BhSME5g8fC0MP3F5k17WVLui0hUfq/O7AfNu8acQdx+LdBBS0sumMP4NMROtTX0CCK/p7yfSh+6hGkjB2d0JwBhwM1d98DVvSVMM84Vnr7NenxrTKpH1B5zU2iF1Dwh98g9YRZB5x497Rgz4YtaLnnL9CPHhFyADCZhAVnfegpGCaNh/n8c6AydLXREdR0vLsAjo8WI9DcAnV2JtQpKdBPHAfTGfOgKciPe7qgxwvnJ4thf+1tAdhTZs+C4ciJnaBDQhv7XzAomfz/F7yJyUv4r92BJADwX/vWJi/sP3UHIir/Har/9ACnUvmKV/eAPcOsVm77sgbTLhiKMScU9rUFtdetUR5S1Qaz9ODrMgd2O4ZJIhNB++7lCPp7Ft1jr30WFfXzQ73TBztIT6dYISOlcAyyjr20G42W18S+3uxZVwmzIV7Q3rB52T9BG8KUwnHImnbRYQcBlLVR3Mvu3yDsAKd/RzfLQFb9NCoLTNrRwhAwayZGAAIKAKBT56PEdDc0qtSEt5575WmuEPaGbfNHSBszV5gRbNtwVW5ERgxdCNfXy0VTQjtsSMiCSxvfSirhhRyEgUo1nSJ3Z1DBP0wv4yBML604S57bKZZ7g4/MEZ2Dys0t0jZw5NmDMWhSVjfrPWVNrKSfevv4CFBCARUIXMRKxrnmeADBytf3SIWe4oLmTIMIFSqChNnFZmQPTsWOJbXYvaIhkgEQ1r9/zIXDMOGUrs88WQMrXt0tbRJzbhyDwZO7U6y5pl0r6vH5o9sQj0EQD/SgQ8PGRZVo3N8uoEHu4DQBVwhQKPoDsYCMg/Hehc/B77TmlS+DTCBRDSQLpAdVfrffhzavGxXtVrFCM+v0MGl1cT3Re2pVSikYHWLY9KIn4PTvgs23Qj7vbn8lMvUnd/9u5ro2fyjtU9RwSTQIAlTf8WvA70Ph3++FNjvSAtW+bCWann4etAjUDehKgF1btqHi6hvhq+/ykM/96fXIvu6qmK0ACtjAvwc+9AAMo0YkusR+j3Mu/hptDz6BlOlHw3Lz1XB+vgSuJcthufbSyHYAAKzgU2TQs2W7uAxYbrwqxAwAhCnQ9vDTMM2fC+Oc4+LbEDocaP3DA6E5BhUj4/9uj9ma0O8L+g84MAkA/Ae8Sckl/s/uQBIA+J9965MX/n3bgViUf1bGmvbbkV9qEaEyqnjz4ZvVyeLxWajZaZVqGx/0D2aEi1TpMoqkL7VTITsYELV929aPY9phxVtHIv2tPV0D6b1Wm0fEwqKjEwBQqZF59I9hKulefVbaGlJLZ4ldV0/R2VKAYIQLQbn913AHwnt3adc3TGj6dt8mZOiOR37K5QfzrYiYy+HfAqv3Gzh8m+AL0oqsq1WAAwkIqFUpog6uUZngDTbCG2iATpWDItOtMKiL+rC2IJyVm+Dctwb6nCGikk5mRsBlA9QaqPWRbSOcmG0l3q074G9sgnH2LKmafR+C1H2t2PQZuyXiB3N9ivAfq9y05mTiHS+fI7Nn0QObpN3AlK7HkWcPkqo6fyY9n64eTIw5z7zbxgvlXgkq+n/8jy2o2d6K6GRdSbLDgQN+jxCkaChvR/XWVuxZ1SCV+Ogx1CoglT/agpHn+fC+TZKMz71lXMz2Da5NaSEYOjVX7Ek12i5nknDbwug1y3WFARC85slnDpJr5mOgKzUAACAASURBVJ6UfVMnoAZFCfkzWy/4nUcWBgUj+6jB1+NbThaTdd3bsO9dKSAANTAozKel3WdU8NO3uGq30P4bXXa4/X78YEh8BgBbaVqWvwSCjBGhUiHjyB/CPHRaj2uzer+EzfctjBomo0FYtDOgU3dnNLSXfS1uKCqNDhmTzoZpyNEJ3+ZMytu/Wor0s8+ISN6Z/FfdfCsyL/oxcm68JjKxDwbR/NKrqPv9XzrPw1aAgY/9A6apUyLOTcZA7T1/hHP9xn7ZACZ8IVEDFQtAigWyQq8pGoDUC86NqPrLbehwwvr3x0Q3h6KCmb++DdqhkYCxd8cutP7lH0i/6SroJ8d2iXGvXgfrXx+UVaTfdhMMRx/Zp6VTmLHx8adh++hT0VUxTZmM7Gsuh/nYaaB4474L4/8/k3P91cj92Y1wfLs6oXGxFsbWDk/5fuRcG2mX2JeLSAIAfdmt5NjkDhzeHUgCAId3v5NnS+5Atx2I1+vPgX5fQAS16Nlta3KBVcPhx+YJAMBqXsNeW6f/eP+2Nghn1WbxsqedlRJKsqzY6an1RuizBombgLe1Mm7ir9LopQJPZeyg3ytAgc9WL9Oq9WbkHH9dQgrX0dfi8wWwZF2dCHudcVxJN62o5uUvwFmxAWqdMW6FX2kDoIhd7gk39KgvwJ5gagYEvM6ICiDp+Pvsv4FRU4q8lJ+g2bMQzZ4FyNSdLMCAXl2AXMMF/Xsr+ngUWwWs3iWw+zdKkh8NBoRPp1GZUWi8sU+Cgp7m/XDsWQHzsOmio5BQ+P2iyh10uuBvboF+4thQwt2LIFhCc/+HDKJ7gnXNmwKaQaMD783Mo34E+sRHh8IcIFtAsTNk5X3yWYNA+7+F920USv2AERZMu2AYLLkpaGtwYe17+1G70ypJfLTaPnUFqC8Qr3VAsVpsq3eJneGQKaF1KToJZB+EWyGy+v/182XY/lUNjjp3sCTm8UJhH8SyAAwXTIwGGDhfOEAQLU7I1wO+ABY/uV2YC2zFmDi/mEYnGDI1F8v+tUsYF2QODCi1IHOgGdRGoIik0sbRt9snKCr97Tu/EhDAkD8CWcdcAn4PRsc+WysaXHYMSstAbkpPrSVBNC97Ac7Kjd3m0JgyExJbbfK8CzVMoBCgRTct7ueZTIOmr58BP8NkX6UfeW5MUDTRPWHyX33bndDm5mDgEw9BV9DdpSRc2V+ZN1YrAEUHq+/6DfLvul2S2sMRFMJt+/vjcH2zEmpLGiw3XBlKyGP42jkWfAzb0y/KslKOnwHL9Vd0Awl4ra2//SvUOdlI//kN3YQCA202tP7uPtCNx3jiLDlfX74DfXX1qLzpVqSdeDwyL7pAHBL8bTa0LVgkv6NmgremFhVX3YCsS38C2jYqwaTdvWs30uacIL9KdFz4+0CQpvr2X8FdViZ6DvqSkMVmXyMJAPR1x5Ljkztw+HYgCQAcvr1Onim5A912oKfkXxlMZe6mfXa0N7nEp3vM7EJ8+++9KF/dKCKAx181st+9s0q/u2noNGRMPqdzfayCNX39FNz1uxJ615j4m4cdI6JxVN1Xgg+ijUuehLelSh62mAj1hZLKeXz+IOxOr9h2rd7aiLwsI0oGRD5oK4yF3kCGtk0fwrb9c6SPPw2po0IPSLFCfLq/fBwBjx18OM+dfRM0ppC3NVkAZu0YSfTdgSpUOR5Amu4oeAJ10KvzDxsAEL5uagW0eD4TMUFfkEJmkcwANfTIS7kY6bpZCb2f1GJoWf6itH7wPUwdeTycFethGjQFdGfoKQJNLfDu2QvD5IkihOXdVwHjCTOhzojfD5zQov4DBxF0alnxL6RPPicmAKBcktK3rzdrI6rmTPI/f2ybVO+VGD4tD0ywFz+xDUzi2XLASj6r86yG713dKK4DTOyjq/CcgwyAD+/fhOwSM+bdOr6z/1+xHdQZ1BH9+2whWPCnDaCI4wlXjxKl/1gRLi4YywJQAR4IBIQLBCpzEcz46O+bQS2BWE4NvQEEfm9A2jDInmCQIaBL0Qh4Mv3i0n4ISwbRtmmR6F8QNKQdJkGAaH2SjyvLUGBKg06txuDUTBi1sVXjffZmNH7xaEyhQePACcg69pIe6f8230oRCGXfvxpG5Kdc2vPnMOy7V6XV95kJoEzu2rQF+y+7Bn5rGyynn4qCP94DtbFD5yJqBbFaAWjxl3nh+REjmZCHi4S6/D7stDYiEAxiXGZ+XCHFWocNFXYrvAE/Si058AT8KDJ3Z4R12xi/H1T5d6/biLSrY7sE8Bg6BDCx9+4uh37sKKHue7aXwXLNJdCFtSmwRaD5rj+IJW/mH3/V7btNARGoh5Lx2zuljaAvYX33A1jffg9FDz8QV0fB39IqAEDGj86NAACiz5PouPDjnGvXw758JWyff4mMH5zV7f1L9FqSAECiO5Ucl9yBw78DSQDg8O958ozJHUAiiX/nNgWBlmo77FIJTA89yPJ3NQ407W8HE4L+hH3XN7BueE8q/znHX9+N0u211kgV3O9sjT89BbKKJiDjyPiK/eGq1xlTzuuV5hp+MrbhfrBkv1SRTzq6UNLaNdsaMX1ifkTxRmEscEDW9EvFASBWSGL/1RPgA3Hu8dfHTWYd5avRsuo1kTSn5z0BAKWCGw4AsPrf4vkYeSkXoc27DBToc/q3wxtolL78gpTrQdp+vetVScy1KgvyUi6BSTMC1c7HpK+fkaU/FUbNaDS4XxFQgfT9HMMPkKGb0+e3lsyAVu9i2H3rOtsEVFAjS3+6zJlIkKLcvuNLAXW81lrRUwgppFMQLTbltXNeWnNt3QHf7nJoiotgmDhW2ADqjIz/KEstX3sjGhY/LBXUnBNulL7w1tVvgC0kDAq5pY2eA3fdTnhbq2AcNAVpo2YLcMSbM2fW1Wj+9pVOUbm0sSdLNZn7Ggx4kTbqxF5bUSQp8QfRVu+Erd6FjCKT0OIb97Zj+at7hAWk6mDZjzq+QNoFFLG+ul1tmH/HBAEJleBrnz2yFXxtzo2jpY1ICbYbLLx3k4yff/sEqZwzFGYArRBnXloqzIKYny2XH588tCWuBSC/qyjEqDdqIgAGZa54DITOtYcBBPGACIX9EC1CmMg9H3tMJAhgGjwFmVN/HDF0f3srqAWwvbUBJw0sRUocAUCyCawb3u/UFuichG1LAoxGUuXDT0KnkFbvF/AFrDBoBsKgLoFR07tivs/ehOalz4Hf5YmKsUbvAyvIldfeDNfW7bDMP0X6/9XG7kwIOS4YRNNTz6H+/hD1nWGefgyKHrofGkukaGT4edY31UCjUmFoWpYAKLvbmjDAlIbldfsxKiMXaToD2rwuGLV6bGislkNHZ+aJ2OK6xuqIMSWpmf3uCFGEAjl/xi9+CsO0KfBX16DtieehGzZE7AFVxhS4V6xG618fhLZwQDcAwF/fgJZf/xn+2jqkXXUxTKd112jo7X5sffMdtH/+JQrv/xPU5tiskkQT+0THKWuiTXDjo08h88fngUAE20GKHrxP2B99iWTy35fdSo5N7sDh34EkAHD49zx5xv/hHehT4g9INYwPzqz4RQcTg/Zmt9CC+xZBsEe0bcMHIU/34TMiqv/hc/HBkZVgb1uoqtYZKhWoDZAx6ZweLf44nlX0xi8ek4fQvgIAja0ubN7divIqGzaWtcBs1GJQQSpOOKoAwwZ2PVCKt/aXjwvlNZ0OACPjVfe7aLgU98qadnGXtkHHxZHC3bLipc42h1gAgEFTBLtvoyj0Z+pOQY7hbFQ5/yE/5xsuhs23Gi2eRSgwXtNJ0yVNv8r5kLAHdOo8tHq+xEDTz6BVZclxlY775TUm6o3uN2H3bxXhvgOx9yIQ0Oj+t4gHUim8IOXahG4VAgCOvavga6uV1g2/yyqCgOwnph5Ab8EKmUqrQ6C9Ha7lq8RbW8WkIQbltre5+HrQ7wf8/tDfgaAo3MdNQhKZMMExBAGsa99G5rSfCEBGIUlG+qSz5N8qnQFpo08SYUT2XGfPukZAI+UYYQCsfFkqx8FgAC3fvoKsoy8UVsmhDGebV6z+mOgfMb9YRPnIItjwYaVUxZnIU2QvPBRRwmhXgXAGAG0MZ1xcGrPnvrPCb++o8JdECk4qAAMr8rEsBg8UIAjXEBg4PhNzbx4r1xoe4fRu/l6l1cB0+jykXnReDxTtUDsAW4wo0kdhvfBg8lrrtGFYWhaGpGXFrF7z80TrP3ddWbe3vSf6P6n+Nu9KZOpPRUj9fyW06kxk6ecn/L1AoLd17VtyXjqkpI09BWmjZ/cqNhi+UOs7H6Dmrt9AV1zUKyXcvXsPKq64HuxhZ5A+LjTyIfFbR8gAYCK/rbUBpxSXotHlQIvbKWBAgSkVy+r2I9tgQklqBvbZQlaNJWkZ2G9rRbrBGDFmUnYhslO665Mk8nnrrNwPyEPm7++GJq8j6Q0GJelvf/UtmObNgfPLb+DdvjMkKPiz67rYDH4/bM+9DM6jHzca6Xf+rF82gJ49e1F53S1IO/lEpJ97NjQZGdCkpUZ8f8ZK7P1WK2yLPhVWgBKJjlPGU5vBsWoNsq+8FJ6KSlRceT1yb74BltNClrCJRhIASHSnkuOSO/Dd7EASAPhu9j151v+hHehr0h/xwNrqAe2+SPGlKBiDiT/puuyFpZr5+JMT7M+WoyMrWvwNe/azZ1B9Ok4EA3BVb4Vj/xqx+dOkpIEtA/os9gXG9sMOn0npvfe1NyF7xhUw5PVeueLxpP5/uLQCMyblI8sSaitotXnw7ZYGEQM8Z/ZgaDRd53fsW4PWVa8JMEGtgfBWhPD1hOsbsCqmyyzuZD9Qr4BJn6IAzuN0GYURDIlwBkD4vAQAlBYAWvjVuZ4TQcAA7KIV4AnUIhB0I0t/CtJ1x6HB/TrcgUqZwqwZL4ACRfsYTPpTNMNRZPxpn5T7Y72DDe430OL5ECmaYSgx/TqhT54wALYthtrQ9SCttQyAIW9YQu85T+LdvRdwe8QGy7V0BfSTJkCTH9uCLdai6A/u3r0X7h1l4hUecDjB3tSg2y3uAqqUFAEBtDlZIkqo0mmhTkuFLi9P1La1ObGV6hPagI5BvQEA2vQBwmjhODpH0H2CEQ4AKP9mm0z79sVw1W4DtTWMg45EmrSh9P4Z6suaO8cGgbYGJ+p22dBc0S6K+gUj0+MKhiquAtH9++EaAOypj2YVKOcrX9sk7AIyFM64+wiYMros1ThGEQiMBhiU4w8UIAhvEYhnrchz2d94F7rSoXI/ske77cEnkX7HzQIq2Z56Eem33Sh94olGua0FDp83BAJYsjEoNdQqFB7hLKjo18ioIUAUL/i9QRBPq85CqvYI6FR5MYX/Yh8fRMuqN+CgoGFHEAQgQGoZPy/hey/gdKH2t3+E9a33QIG5nJuvi6nuz1MoCadzwyY5YyIAQKXdCn8wgP3tVmhUatBeUa/WQKfWIM9oxtaWekzLK4Y3EMCG5hphghWb08HjMvTGiDE5Kea4LQS9vafORZ9JtV87sDAmtZ/aJvZ3FsLxwUeAz4t0sgSmTOqc1rN5m/T+M6j6TxCgv+GtqBRhRfuyFfDwu1SjgeXkOci763ZxZ4jeZ+U8ZGiEawIkOo7HE2BtevxpWM6YL+8bf66/9+/wVlaj8L4/iBZBopEEABLdqeS45A58NzuQBAC+m31PnvV/YAcOJPEP3x56eu9aXg9nmydkLdbiQdG4TBG74sN2wajuD5yxtjda3VoZo03LFYozE/tDET5bAxq+eESS7N7E95TzU/H/yTe3o77ZhevPG4XRQyKvcVdFG7QaNQYXdlUZeX3Ny56Hq3YH0iechtSRx8V5wA2ieflL0tOeSDDBI3NBHpA6RABN2lHIM/wk4vAq59+gVWVI0h8OADR53pZknpTdRvfbSNVOjNAJqHe/Alp7cXaTZiSy9WdFWPklssaexth9G1DtehwUAhxovB16dXcBr+jjA642+BzWDpAn9Cqr3Ia8vtk4UnSLD82kz2oHDYSotsW8OYPwNTaBvadM+j2790gF0VvfgIDNBn+rNfIoMgk6bNoiXlCrocvPg37oYBhKhyNl7BgYRpZCP3hQ3L7lnvZOEvtvnkfm1AtEA6J5xb+gswwQBkDr2rehNWdKMhUBAAQDIvaWNf0ymbrl21eRdcxF0Bi77mGCULYdXyB7+mVxgaoDfd/7dHyYAn+s/v3Gfe3iWMDvHn7nHH/1KBSOTpfWHAIE5WsaRZiQVXy2IZxGq8W0yF74jR9VYvnLu+OKEyYKEES3KCjXGd6q0JNYIauz7MnWHzFeNCpcX32DtGsugyqlf04qe2zNoBDg2Mw85BpTYfW4kKGPZGWJ9si2z7q/JT24lnAwqf/17leldYiJP91GyORJNGhlSjYTNT0iQqWCecjRSJ90TsIWp4p1n3vHThQ99ADMx8Z2FqDI3/4rruu0BEykBSDR6znU47w7d6Hl//4MdbolkgEQdeJAu11aA/i9poj78XfWP/8dBAFMp56EtCsv6pPwX4/XFgjAuXGzuCykjB+L/LvvAM8XrQHAVqu2hR+JcKASMRkAMcbJd3zUe6fMQcB14JMPI3XW9ITfgiQAkPBWJQcmd+A72YEkAPCdbHvypP/NO0CLocotW6VKSQSd4mcqjRq+qhpo8vMQdDoRdLnFYshfWQVNUaHYprF6qTIZxUpNk5vTrV/aWusUIIC9vrTDYhkk+P/sfQd0FOf1/d3eJK206ggBoncDxhQbsHEvce89dmI7cYuTuMRxnGanx/kl7p24l7jHBVdsXOmY3kGABKittKvt7X/uW0aspC2zSBTnv+8cjiTmm2++eTM7O++9++5FTLWsGeHHrJJLz/6Es4QMj60AlIoqPvwKmCqG7ZPL0r5mDtqWv62655lxHcn+xg8vRkubH58u3Inzju8MO/f6w1iwsglHHto5mE3kLWDCgTB/a79DYek7RhQMFOtETpjmrMl+XzLjmg7FgEQZQIfxpI5AntV/EvDR+P9W3RjU+++HDlYYdZXwhleKdJdGY4I3vFoqeRzPhIJB40C5OV4B3OV/CqFYiyQAigzHocS0B8q5txeHx/BHNkqrgUGrro+TAS0hy1pTXhwdwYui0cAx5ZKsAlYSAmoK8joRfnU9jwCrsO99APcHHyGwbkPywH5vTx4QJIBt2lTkHTUDlgnj4vrlKlsR2FrS/MUTCDRugql0EHRWO8gPQUlLBc7N5BBRLcIXYLQiFvIj4msT5Ijj8CskAAu3N8J+yOloW/a2kCoS9l006YKsEyo9cEPaXZlkTNe/z51Zof/koTXwtgVlLqNVD0uBASTfo6wfWwC+fHoDUsHvlf78ZBKBnE9REEilXqC0KKTaXyExZCIgGYmg4oDENgAywedddA60RYVw/ubP0hJQ+JvboDEa4fnPG/C+8yFiXq/sap45XWTfurK5MwHw39o1yDMYpWptN5pxSr9hUsmm8Xo3znkA4a5tVLw3MyRf48R/QUEBkUuEyUH+rsbUcLikUzdIdgx+Vrdfd5MEn33+9geRpEv8LCkSf2wZUKxrRVrN2g/UGH53u/71sCCWsu3f9777oagH6MpKUXTX7fKzt631pVfhmbdAiBhjfn+vkgDyXaXx/+4X9QDLuLEdSycnwM7f/EH+rvjdHfLZyGS54D+Th3Lbcx448B7IJQAO/DXIreB/yAOs+kdb26QKIBrSleWIudthGDYYofWbJcAPb6mFccxIhLfWwThuNEIr10A/oB+Cy1YKrJlVUkIHSTbU1WKxGLYvc4I9vhXDCmAw6aQNQI1FvK0gKRQl+gg7TmSlJrEZq5q9bcpLKM8pHele4nF9gQhen1OLM47qJ/+9alMr+lXm4R/PrEA0GsNPLhqFdVvbsKvZhwtO4Ll0tq5Vr64QfmU0X8xbF70KX92yJMRcGgnqiiZd3I0joLd9dDDOx3uDxHZKvzN/D7ftElRFqtaKbM+DEOHW/7yO9s8+R3hnF46JbCdTM16jESSA/azTYD/lRBiq+6rZ6/+LMZkI+BQnUH60boUT9WtbEYvEYHOYMPSIclgKjJg7ax1Wz9khQ5kYqDmsFIdfMqhD1UBRJ2BfPgP0vqP38CA0bnJj9j9XCMIgFXw/U4KAfCnv/DUuscc2BfIeJLNEBEBkx060/fNh5F12gcC+2eOdf8XF8H81HzGXG9bTTkRg3iJ5njMgTGaEo/O5rE2RVGL7FKUgKYva1awDJkkiKJmRSLQ9vBT+6AZQxcNhPE11Ak9tgpPH5WfcMe1K6G3qWmZC2+uED8C7YDEKzz0Ljisuha7QjlD9DjQ98AjcH37ScTr2M08FVQCygY7v6w9cW3sQdz/+LbRaDe74wSEosHVGqkSaW9B6198RbW6B/efXCVIkkzG53/qbPyHS7IwnDk4+Lvm9EgrFk/95NtVJyI6JYjG0/PtZhFucKPvZDYKK6k0VAHI3tL74CspuualbkN8+90vU33oHqh++t1NyIJVfcgmATHdMbnvOAwfeA7kEwIG/BrkV/A94IBHuz6pn4NsVclaEPUfqdsS/UDUa+eIPbdkK8xFTEFi0FMZRwxBpaJb+ZSIDWImSHmezWZICqYySWUve3oYxx1d167XNxp1kNfds+gZGR7+0ffNd52QigaRYTBx0lcVSxjL4Z180Ew9Fky8Gpa7U2tufb8O7X2xHRbEF3z9tCF77ZAtOmVYNg14r6IAzj44TSum0yfunSeTH1gNjcX/obY60QSs5CljNjQbcMqfGYIG5YlhH1V/tmv+XxpG4kUYCQDES2y19E3kjju1xqwhhqq2vvQlWs4K1W3u94q/mOhj790PheWej6KJzoc1TV1FVMy/HWK1W6PV6+Hw+hELdgz6188T9HkMsHAarcLFAEFE+Gwx66EvUITnUHksh4KOs2am3j0VRVTo9++6zsg2gubZdnkXkKqGCANsDEk1RJ6hd0gytTiMyhZQubNjsRjgQldaCFR/UwVpkFHnCkv57rgsJDN/7+3KRIkzWosDjkCuF8odMiKY7h44EwPj488j10JPQV1fBPG1KRwLA99GnJCHpSACQ2d16+skp3clnHZ8jRIl0tj2ko113prJG0dRLYanqHmCy798dno9QtAF6TTFs+jGqWP/llmEr1NdPiWqFWiPSh20qalt8oj4fWv79nAT8/L5KZgz+y395ixDY7Svz+MJ49LW1+P6pg1G0mydGzbGcrgCen70JV54+FBZTZ6JI7k9EnuveRxFauRqWU06A9XvHCyovKXKIxH+PPwMiACh9ar/lBkn0K8bPrW/2R/C88S6iLU5orFZo86zQDx4I2zmnwzCwf7d5qQIgLUwjhwt6irKJlORr+89rqPzz76EvLRW01Larr0fJ9dd0lgGMRuX5aj10ghAvqhln6NcXjf98AJbRI5F/QnflmXBziyQbuJ7yO27L2E6VSwCouQtzY3IeOLAeyCUADqz/c0f/H/BAb/X6Z+sKJgH4sq2QA2a7P8cr5FT8vXj6VaoY3jmW/ayuFbNh7TcehRPP75wEiEXRvm4uXCvfB6Jh2MedLkoDmWzZ+ha8MHuzvGNdf/4I9Cm1YtGqJjzx5npcfNJAHDGuHEQHrNjgxGGjejcAyrS2vd1ONQCztn8HaVdr6CNooIfdcFTWU/oi69AeXgJ/ZBMiMbfICrIFhMb+foOmBGbdQOTpx0u7QU+McGXXqg9gLOorLSLBlu0Ie5pQMv2qHiEAgltq0fCX/4P74zkHJPDv5BOtFtbxh6D0p9fDOvmwnrirY9/CwkJJAESoWBCLwePxyL9URp4DMn6HG5sQafcItJqcByQ9jLjb4+SHHm/8p8+PmN8HbX4+yn7+E+TNjMsR9oZtW96Cd/+6HIV9rDiN/fsqUUXZHpsIgm/f2YZVc+ql2m8vt2DyBQMx4NBi+fu9f6yIJxLsRhxycjXslRa07fBhy+ImtDX4ZEyqBIBCYpiKg0DWGovB/ehTME2aIJXdcO02QQCwX5u8AAz6Cn5CJYeY/E5UlnHiOBRc+wPpC09mJA5t+uwRkDcjb+iRcWnH3fB/eb5+8TiiQV+3XfUF5Sk5UXyR9XCFvkaR8Vj4I7UoMExV6eqYJOrY2pWUI4OzULq1z2jkjz4RoZatIk3I9VEa1T7uDNgGsrdfHTFl1N0O95zP4H7/Y4R37pQ1moYOgf3s02GdMC4154fKs8k0jN8HT765DhedOLBXEwDKvUKOCO/sjxFatRY8V1b28664SNr7FAsu/hatf47LHnYl/qMaStvf7kOQKL+qShRcfxUMI4bKNRB5wYdmwTBsCGznndGp5c+/eg2aH34Cni+/RqTNBdPwoSg863Rh9yfxKZMuhOW3vhpXJelqlkPGoPqxB6C1WjKO63PPn7Djl7+Fd/5Cmabg1JOlxUC7G4HI/6+9+MqOQyhz64pSJ3ZyCYBMd25ue84DB94DuQTAgb8GuRV8Rz1woAJ/Ne7iS2mgYYPouKd7mUuUp6Kmuby8qrI9L5qsGjHIZ+XJu2UBfFsXZf1C2dwWEEj/yIGF+GZ5Iwb2zUdZkVmUAFZtcsJq1mNwdQG27fQI8z+TAwfSGIwTomvSVUt/fTTmR75+Ktoji2HRDYI3vAbhWAssOuqC18Af2SL9/uGoE1F4pZdXjQWj9WgJvov28CKR8lNnGug0+Sg0HINi02mq5cIS52bgwgoiie9oRFOYq8aoVnBItk7PN/PR8Me/wb96rbrT2E+jDH0qRfKq6OILhAk+G8vPz4fFYkE4HIbL5YLD4ZDdGxsbYTabJRnQ0tIiyYCuFnG5se3KH8O/arVU+LIxQ58K9Lnnz7BOnNBpt2gsJvJpURJK6g2w6bu3B3EMWdYLjOaOMI+Vd/bolw7Mxym3jJUK/oEwVvrnPrlOyE5j0ZggBSadW4O+Yx2Yfc9ykTJkkqL/uGIMP7JCfhdLIDHsd4hDWgz0SSq7bM9y3nE3wtvjEnWUecv/4WUwDB8iHADhzbUwHTpOgjz/qGFm4wAAIABJREFU3K9gO/f0jD3PhNuT9JGoIwZ2RAEUTY7LRgop6Y7VSV2ZSC6aOICVf3doISy6gYjE2kUxxKBV10/u2fCFJAAo75rUNBpJUlAqVfleCLsa0DLvGYScddAazHBQqaUbkmHf3A18nj/77kas2dKGIf0KcMMFI/HOF9vwyfx6UfucPLoUM8aX418vrMLQ/gWoqcrHW59txcCqfFx91jA8+eZ6rN7cKos7amIF5i7ehVEDC6VVrLLUinOOHSBjFq9plo/2ydOqcdqR/eD2BNMiANSeLQP81rv+htDGLbB+7wTkX3lxB0dEzOtD2/89iMD8xcL3U3TnzdAPHND587qbOFBf0x/5V1zUe6SBak9gH4zLBf/7wKm5KXMe2AceyCUA9oFTc1P+73vgYA/+SVzGXu2SI3/UIXGX6qqwBaB10X9gLKrOqg0gHdSUJGeElBqLO7/wpFrDlvp2+IMRmI06uDxBjB3iAJn+y4stIv332GtrUeawYMLwYkwdW6aWw61XbsRgy1awVcI+/kx5MQ7HWoWsz6YfLYRcnvBykf8Lx9qg1xTJdpO2Wir9vshaWHWjEUMI3sgq6DQF0GqMGRMATCg0Bl5EW+gLxBAnXcveNIII6GO+VnUAoRxDCSAoGUYjvNm96kMUjD5xrxAAZPev++lt0id8MJrWbBbpq7Jbb4LOnrx3PNm6mQAwGo1obm6WzaWlpQJ9Z9BPFEBxcbEgANgO0NXaXnsT9bepk2VMdmyqG/Sb9Qj0hCYn2Lvb1mKovQQWnQFVtuRV67dqV+OYqkEdCYLP/71eZPr0Ri2GHFGOwVPKUDHMLgG4YoRN//7RpXDYTbj5sjFJodO9dW0j4SjYMmCy6mUNzjqvQPyL+9nANgXx9cB8QQrQEiUAU5EIZrM2Vntd9z4iwRuN5IAFP/kRzDOSM/CLwsrSN+HZ9JVU3uVzo9EhFkn+2SWqhtJ/lGBNNH7uW0Mfw6IbhrbQp/LTbpiuaukpGf+VvZME/x2f93AAzoUvy/PNNki9yoCqhaUY1NTqx/PvbcLlpw6GyaCTwJ+JXsL6z5jZH8FQROD9w/rbMbS/XSRhCdknQuyeZ1ZIS1hNVR4ee30dfnTOcOnlJzHsN8sb8ONzR0Cv0+C59zaib5kN08eXo8UVwIMvr8GpM6pFPSZdC0C684p5vHFyX5sV7lnPiySgrrQYhb+7Xar8inWQTWq1Ii1pPiK5aoLvw0/hfvTf3SQFe+LbA7lvLgFwIL2fO3bOA+o9kEsAqPdVbmTOAziYA395EXY3CGt5LBxC8YyrOkjc0l06hQwwFvJl1QbAObuRTRFe2ncsCg89D1rjnj7IZMcn5L+qzCZkTLtafHjunY04ZKgDZx8zAL5AGHMX78Rxk6uk4n8gjZJtLfOeg2PyxaKUwP5cb2QFApF6Cfy9kTWw6kYgEN0mVTWtxgCjthqRWKuMMemqEIhsg05jlaQAlQBKTeenPCWiBXb6H0EgWtcrp23SVqHCfA3MOnXJGOW6RnwugQXTWN301S6C44grpUqYjQU3bcG2H/9EoO4Hu+Uffwwq7/o1dI49BHXp1szqP6v8SgKAAT/7/1tbW+VnXl6eIAO6JgBY8a+/9Vdwvf1ej1xSeM4ZKP/VbdDa9vTsMwHA6n9/WyE2tztFL32z2wmbwSiocCYFlrfs7EgAMNhe/n6dBNHsu2eAbc4zSICdmADgQrft8uDVj7bgmnOGq04AkMujrsGDq87aNyojXFeiBCAVCcae2AOCR/Z0P/VivE2AOu6RCLzvfQR9/2ohb01tMbjXzIF75WxBQ6WzVMSkLcH34s+N6HbYdIegyHi8qvsj5NyO5i+eRMQXr4Z3szTBf7Lh/p1r4Fk3F0WTL9pnXCgbt7sxZ8EO/OCMeFBPe+Dl1Zg0qrSjxYsB/aLVTThuShU+W7QTV54elyFVxg2uzu8UyHM87zUmENgewHFnzuyPQX3jErdvzKmFTqfFtHFle50AiOzcBdeDTwiKJOpsA6JR5F1yHmznnNbRy88EUuvv/oLQ+k2CKLHfemNKmcngkmVw/vYvKVUmVN0AB9GgXALgILoYuaXkPJDGA7kEQO72yHlApQe6Bv9kC2Y/rsZoQHjzVmjt+QL121sTCH3tQoFiFow+IesXLyX4D7c3o2jiebDWTFK9FIUMMLs2gPj0Sp8rq1qsklv6HqLquHyhe//rOgypLsD5J9SgvtErFZpQOCpVxuvOHyFtAAfamABo/mrW7v7YKZ2W4wmvQHt4AcrNcc33nhqD/3r/fQhFG3s6Vaf9iQToa/mZIBDUGEkRXSve7bgHNRotbENnZA0NZu/6th9cC++iJWoOe1CMkSTAH34rzOaZjNX+oqIiBAIBeL1eqfjrdDpJABgMBiEB5LauFm1vx6ZTzwUZ1XtkGo0QrTkuv7gj+Phw+3qMKCpDnsGEb5t3YHhhKRY2bkdr0I8xjgoMKnDg47qNnRAAateQiTxN7Ty9PU4hMfS7QyklAD3hIPQaLUy6zO0N/jmfw/30S0LaRiWXvPPPgvmoI1Qxt/u2LRVEVbK+f+W8k6muEDnUHHgNUQRRoJ8Co7ZKFXIno9wfg/8h06VNS01vP0lbKWkZ8TqFHLZ4+g+z/i5Sc32ZTLrvxVW46MRBkvhlEuDj+fVYsbFVAn2LSS8BO4lgK0os+PCbeoH9MyGcmACY9dZ6XHXmMOTbDNI+tnRtsyACaE+/vUGQAGcdHU9+st1g+oRylBSa8cBLq3HDBSOy4g7oOK9YDKHV6+B6eJaQ9xbd/Svoyve0abCVxHnnH4W/o/C2n8A0ZWJKlwQWLhHVAcOQgSJBSTngbGz9VpcMZxtd3zKrtE7Y8wyw56lTB8rmWJnG5oL/TB7Kbc954ODxQC4BcPBci9xKDmIP1NXWAqEwYDRIxp/GHj9W8kJrNwiTb9TlhrakGLoSdXJKyulSa5ykeu3rvwB/55tQNi9snEcqQGTc97TItISWOqZcqhqurZAB6vPLsmoDUM6BL4vsec1WIu6dz7dhzsKdAgMdM7hIejcJAbVZ9IIMOBiMuu/OBS/CPvYU5A2b2WlJrP4HIluE1E+r6VmyIhJzYbvvH0Lyl8k0IDRfgxjC0oaQp58InYaICz1i8CMcdcMf3YhwtEW4BziW5IB9LDeo4gTopgKQaUEptjf8+R40P/n0gSf8y2b9Go0oBFTedaeqgM9kMsFut0vgz4RAMBgURAD7/skDwO1tbW2dVhBxtmLdlKM6niXZLK/rWLYs9Pn7H5F31HQEoxF8Vr8Jg+zFGJjvwJe7ahGIhMG+f6IC+JPtAYub6jGhpA/KLJmDDUK1GTgtW9eC8cOL5TN69dnDpWXnqf+ux9K1LSgpNOG680agIM8ogRWru5UlFoFbE6J95IQKXHH6ENQ1ePHEG+uwqc4t89AOHVGMRaubceGJA+UYa7e6cPyUPjj32BrV6B+FxJCEqMkkAD/dsQltQT8qLPnY2t6KU/uPgFlFImBvr0uweUtcAcUXD84Sjaia4sOvEDRRorUE35YEHfk7QtFdKDKemPHwGeX+9uK7hAcl/4dz3nOIhvyS9HMcfnmvJwGIRvls8U688N5GhCIxHDupEmcdU4PXPt6Mj+bvgEGnwSnTqzF8QCH+8ewKeP1hTB5TKvcZEwDL1ztx44Uj8d+527BtZztOndEPL7y/Se4rZRz34f3G+yvfasAFJ9Rg1KAi/OGJb4VzhrwDPWlniQVD8L7zPsJbtkn/v0IUqVT1dRVlKLrrDuGaSGXtT78Iz6v/FYRJ0V2/lDnCm7bAdf9jMB89A+bpU1MSUHLOlRud8rnbtN0tPpo0uhRE1xXmGaHXa+EPROQ8+ZNJErZZpFCszHi/ZRqQSwBk8lBue84DB48HcgmAg+da5FZykHqAlX9C+sgELFJ9ZaXS6xdauQa6PhVCQKUxm0Sui8kAyknx78wWEym9tqVvdHtRJMy6aMqlMFeOyDhNoGE9Wr5+RuD4iUYIfv6I45A3dEYHK3WqyRQywFDLtqzbADIuMM2AYCiKVncAD7+yVgIBvqhYzHpUl2cnQ9aTNXTdl0iMcHsT6NfAjtUING6SXl4qGRROOKs3D9Vprp3+J9EW+izOaNbNNNBrCmDVj5HqoFU/Ck2Bl0HIsEFTjCrrz4R3oKsFoluFr8AX2cDmBDiMp6DEdE7Scwg218o9RHZynTm/UzKHHACEBVv7dSadS+cMz5ffoO7GmxFxdQ+C9pkTe2lisnxX/P5OFJ57puoZGezT/H5/xz5sESgoKEB7e3s3NYDmR56A69334V+zrseJAGPNANS8/qL0JfemUTOdJGrnHVcjAf2SNc2Ys2gnrj1vhFRnxw9zYERNIb5d1yL91+UOC8xmHY6b3KdjGQosmwRsj7y6BsdO7oNBfQvw+OtrcdhuuDfnMpt0OHZyFTbXuaVy+/NLR6MwX10Vk/wF5DFIJQH4xNqFkuw4pXqYoCHGl1ShztOG2vZWSYhUWuMQ8d60DkSWuzOax2CvRMnMa/dIbLJ1K6H6T/JOfpYzJRRVBf+Dp8Ur/7tVCbI5v71OAkQiCCxdAd877yP/R1emDX6zWc/BPDayY5cQ+CmBPln/W3/7ZxhGDUfhL24SWd9kFm1zxVsFNm4RjoCCn/5YZP9okcZmtP3lXwit3yjogsLbfwZ9TXdpYPLnLFjVJAnHErsZ44c7sHJTqyAoyHVARATJdTfXtUuCwGTUSRLAqNfAnm+Co8AEo0Er/3pquQRATz2Y2z/ngf3ngVwCYP/5Onek76AHEmH/vo8+g75fFSJ1O2A+8gj4P/sK+gH9EHU6oSVcWKuVL2t+kVPrN52x0t+66BV4ty7eUx3VaOKEfdGIVF50lsKMffzcv23RKzI+lZGQj+z+lOxL9yLYvu4zkYTKGzwd9vHqWOr35pISqsgqYaPTj6vPHiaVf1Ynnn5nA9q9IYFv8gVlXxqD/IjfBSY8Qm310nbBF/aI3x1HYSQxY+lAIVWkfndvmzeyGvW+B0AUQFcjsWCJ6WzYDZ1l35qDb6E58LpwCvQxXy+khMmMCIAG/7NCKsYKYx/L9aJO0NUI+yfSIRYJUUxc+pgVRAf/z1jcD8VHXKkO5RGNYvNZF8K/MjkDem/7b1/Mx8r6gFeehXFA/6ymJwrAZrMJNwB5AGhEBTidTiEGTLTg1m3iI++CRfDM/RLB2q1ZHStxsOP7l6DsFz+HRtdd13xvJ2UlP7H3WmkBIGz7/pdWQYEfs9LIKv/Rh1Xiva+2o77BizKHGeefMFAqk+zLPuHwvlK5PWVaX0kAMMgnHJskb0wAkA+E8p48xv0vrRYpULXa7lQwoJJBMhnDUDSCloAPT61bDJ1Gg6tHTMLs7esRiUZx3sAx+Lh+Iyw6PaZVqOfIUOtPIgCav3xCnjOKmSuGo3jG1R1/8zO/y/809Fq79P2HYo2i4JH2+yMSRsvXT0mlPqlpNJKs6ybRqnbhu8e1r5mDtuVvy3eUwVGN4iN+AJ0lfRuR66En4Zv9MfR9+6DoD7+KfzfuI/N98jk8/3kTRXf+HLo+ewj49tHhVE/L4N356z9BV16SNgHg+3iuVPqJKqREoOW4PfKwkYZGOO/8E8g5YD31RFUqAUQ/uL0hCf6J3GlzB7F0XYsk2hpafBg9uAiRaAzfLGvAzImV+HpZA/pV5slnbmezT1ADVOBhooAtBMV2k2okXi74V3175AbmPHBQeCCXADgoLkNuEQebB/Yl2V/Y0yzwUAadxOIZCquQP/I4mCtGQKPTS+DVtuQ1eDbPg5BFzbgmKfzSveYTuFe8JzrtWlOe9GymlH+i5JW1COzxF53nJBUhhQyQyIGSo1ih6t1qonKN2ec5cWQJtu70CAs0CZlOOqKv6hcNtffK3gT56ebW55eiZOb1Uh3vbWsIPA9n8P0u1X8NbPqxqDRflbR3vy00Fw3+p+VaVph/gHx9cpZprpVJgDrfPfCEV6LAMAWV5h93OwX2/kKrk/OjnCMrjErLA5UQIu1NsKhEALTPmYtt19zw3YL+J7moRRedh/I7f9FJ9zvVtWfgz1YAIgG0Wi2i0agE/lQBSMYDkDhPLBhEcMtW+JavgPerecKZEG5ozE4eUKtF9SP3SStAbxn7tKnAQfb1fhU2qTR+upAIgOF4cfYmUeVgW0DXdh0GIkQOTBpdAq8/IkRuhG4vXt0M9mx7/GFJBJx+VH/p0X714y0oLTJjxoQK1QkAT0sATbXtCAUiWPR6LVrrvUkTAO9vX4+JpVVwmKyYtXYRKqx5+HzHFgy2F2Nmn4Fo9HmwoHE7Lho8Dg+vnoeRhWUos9gwvLAMDlN6IlM1fu4kEwhIX33JUT/uSKRR4pPEolT7oApAiem8tG06or7yzTPw169I+fky9xklKgP8PumJhdp2ounTBzvQZXwGOg7/fkZyWfa1t896fp8nAHpybvt031gM7U+9CN9nXwqsn8mQrhZpakbr7/+GcO02GIYMQuGvb4G2YPd3SywGzytvof3Zl6EtLoLtrFPB8aHV68FnheWYGbAccyQ0luTIgnA4ilWbW9G/Mk8C+6H97JJcZ/DPzyITa1TYWb6uRQL+SBTYUu8W9F3/Chu27GgXqcXm1gD0eo20NvF5NrjaLuSf/LtrG0EuAbBP76jc5DkP9LoHcgmAXndpbsLvugf2afC/m6WfuuoM2gkpt1STNK9zv3tiEiB/+NEoGHNKN7dSvo/zFIw6Xl4mWblu3/AlPOvnJu09VSZggJ83dCbyhk7vVs2NV5VWJZWo6o3rSsj/Z4t24Ihx5dI7PG6YAw/9Z40EAWQJz7byL0G+1wkGqKzgS0XftVMIuFJV8vf2PLQGiyAy0kkbRlqciAYCMFRWZHWYrd674IusT9gnc8++N7IS9b77EY0FUGq6ICNjOPXFd/qfgA42VFl/DqoDpDL/jlVyTyotKERGuJa/i8LxZ2RGAESjqL3kB1LV/q4b2fX7/OUu5J9wbMZTIdSflX9W+Rn089/eWmDtenjnLxQf+lasipMFsmk6g5mGDEL14w/C0EvVUB7yg6/r8NonW2DQa3H5qUPw/HsbhaSTSQH2VxMlQKg+idso3fnmp1ul95g93UP7FwpSgAmBs47uL+Rr4UgURx5a2RFAsPr/2ie1cmbUgSezuxq5wbadPuxY24aWbe1wNfjRvM0Db2sAZQPzMWhyGQZOLpWWgI2uZgnwS0xWbHI7hQjxi51bcN2oKfCFQ5jXsB1FJjMOKa7Ev1Z8hTFF5fBFwqKWQBLFiSVVmFjaF9qEiGeL24lnNyzFj0dMRrE5c6KUzyM+WwO71iXleHGFvoYr/DmKDCfApk9HohoTucH29Z+nvB96k7jPtWI23Ks/7HQsfn8UHnouLNXjUt6N7IF3P/7M/78JAEL4m1uE3I9KEvlXXCQtAoqRP6jt/x4UmUkSBxfdeTP0A/cgUJgUoDJAtLVNEIXW008WqcHIrkZ4Xn0LgQVLoCsugv1n18Ewcu/UNcKRmHwWV25wok+ZDSs2OjG4b74E95TeNRm1Is9Ivg5+L1OW8fBDyjF/ZaMkEEYNLOx0/XMJgExP59z2nAcOLg/kEgAH1/XIreYAe2BfBv+JPZuspBRP+wFIupfKGNwGGzfCWDooy0pOTPrWXd/+F0HntpQvihqdEdYBhyF/5LHQWeIwTV/dcji/fgbWARNROPG8Xr0a23Z6pALBvkT2LZKEidXDjdtdGNLPLkmAbhaLItS6A8EW9qd7hOwwEmiXxAdlC9MhHnq6eEL9TZUjhASL18vA3nhrYdo2CpK7NT34qDDI26YdDvPokRkh2ZT7q/Peg1CsqWPJRm0l+lpuTssCvme/ZjiMJ6eVFuTEkVg7tnr/IARjmRIGvPdITGmpGg1dXgna185BqLUexdOuzMgkHt65C+uPPKHHfe09vX69tb914gT0f+HfGadjAoCwf8r+UREg0ZgYYDtAVzLAjJPGYmAywP3JZ/B8+TX8q9cIH0k6I2qh4ne/yjj1gRiwenOrwPvdnpAcnoHErZePQVVZ5iBazXrZB+13hdC2ywdHXxuM1u4VcHcogPtWfo1T+w2XZIBiq5wN0g7AoF6v1YKqAQ+s/Abf6zccQ+zFss1htGB8SR/oNFpwngKjuUvqNvUqE5MAGq0O+aNPApO76i0G1/L35LOY6rlnKKpKiRhTf5z4SEXdJZmaAdefN/RIaS1LhiZTEgAFN/0YnhdfQ3DpMmgsFtguOgfWE46WdrnIjp1of/5VWI49EsZxY+R7ikGz963ZIHme9eTjZB3sk29/6gX4P/tS/jaMGIaCG6+Grtixm2vgA+Rf833pk+dY7zsfCEGv+fBJaLv3EQmajWNGoODaH0BXUS5zxHx+eF55E953PwKCARjHjkb+NZfHt/MzN38x3I8/jUhDkxDw2c49XWD4abclcTCr9q77HpM58i44S36GNm2B+7GnpfLPoL5bEB+JwPXA42B7gGnyobK9E6dQLAbv2+/D/eRz0l7RNXmg9jonJgBq+uYLF0Cikf+DiTsiCIjOWbiqCaMHOaR1hsigaePivqTlgn+1Xs+Ny3ng4PFALgFw8FyL3EoOsAf2ZfBPELZzwcvwbp4nPZTFM67JCKPsDXeEXbvgWvGe9Iqmemnky5ypfJi8zGnN+Wiac7+0IZQefUM84O0F44sEq3xkC2f13+UJ4Z/PrZSqIuH/7P1NZgw6mz57uBvBYU+XxHPWGCwS2OttDhiKqqHRxkmQWO32bV0CtmqYyoYIGoJVLzVGeCb/afPyEPV64f1mAdq/+Ar5xxwFy/hDoE3CDUEpwXo/K/nxoFEDPYpNZ6DYeFraQxLWX+v5DUj0R73wMtMlGZdY5/sH2sNLUWg4CuVmBvOpjQmr1sWvIdCwQe4Dx5RL0iaslJlaX34VO+74Xca1fGcGaLXo//RjsE4+LO2SyfZfWFgolX+S/inGilpeXp4kB5KRASrjRA1k7afgZ5aJua4EoJQUa//8Sziffj4tukJrsWDAay/ANHjgQeXiBqcfz727EVecNkQQAwwwXnp/M847vkY12V9vnVCj34O3auP8FOOKK3FoSRWeWb8EhUazKAQo9sjq+ZheMUASAK9tWYnJpdVoDwfx5c5aaR8ggWAya/bHP8td0QG8xgLf37FaAmj7Iek/44lzezZ8IdX/VM9xNZwxav2XkWAQAIlqHUdcCVPZ4G7TMgHQ+pd/xQPn750IjV4H/9yv4XpkFuw3/Rgak1Eq3LSi394G4/ixIqXr/PUfRU0n/6rLYP3eCdIC437oSRgPHScBvbDuv/E2TJMmwjv7o05cA5zLecfdCG+vh2H4UORfdSkMg2oQ2dkgazGOGIr8qy+XqnrrH+6BecbhsJ5yPGLhCLxvvIPgitUovP2nCG/dJqz8BTdcLZJ8oU21CHw9H3mXnIfQmnUpt6X0bSyG4Lcr4J39MSJbt8swbbEDlhOPgWniePFFogXmLULb3+8T4sDC3/4ChkHduSmi7R60/en/ZM3kDSj48ZWdEAZqr7PacWwfcHnICxAnKFxX2yZ8Avz+puUSAGo9mRuX88DB44FcAuDguRa5lRxAD6gN/snW3BJ8F/n6iQjHXPJTjSla8iRTs4/5HvKGd5aTUzNHT8bwhc614n3p7SajfVLTaCTAY+Wb2tJFh10gSIDesP98tAX1jV5cedoQkSKisR0gEIwgz2pIK0vUuvBlsN2hJ8akS96wo2EqHyJoh8z8BjF5SeextRa7KvIrWV80iki7B1qjEW1vv4vWV95AyY9+ANvUyQhurpUe74JTTuyUCFB6+an/TTNqy9HXcqsqDfBt3r+ArQB5+gmostyU0UV1vn+iPbwYefpxqLL8LOV4Jj9oelt3SUtRm4jFJFnU1WL+ALZceDn8K9hC8L9jtqmT0PeR+6FN0XOrnCkDfXIA+Hw+aQVg0G80GoUTQKrTfr+QASYzwrr1eSUS+BPpAq0eBnv3VpLwrgZsOfcShHbsTOngvJkz0Pe+e6AxqVEj2T/XyReI4Mk345JsTAgOqMzDZacOll7jA23LWnbiw+3rhQhwUll1R1X/wVXfYEpZP5EQZBKgr80uhILkCrhsyHj5mzKLrlAAJq0eBca4v59evwTlljyc0Lc72SaTAIGmzTCVDlaN7PJs+BJt374pidlk1qvBf2K7QooLQynDwvFnwlqTnHckaQtAJIK2+x6TgJcBa9TZipZf3o2Cqy+TBIA8Pt3twopvPmpaPAHgD6Dtb/dBP6gG1pOPjcvhJbRidOUaiAWCEjwTVi9B8W7zvPwGQmvWw37rjfB/NR/eV9/q1J7A5EPbPffL9mhzC9yznkfBtVfKcRVWfk4l55ViW2/cw0x+kBeAZMJMONjOOS2lFCnPqf25/+wXssV055YL/nvjyufmyHlg/3sglwDY/z7PHfEg8kCqwJ9VVW94FfL1U+GJLIFBWw6Lbig84W/BgM1uIHSTGuwFCEa3w6wbCIOmDO7wNyBru0U3rEPGSZHYI8s6JdZKZ17X65rKal2q8ASQ8T/qd6fdzdJ3rOg/d+UnUHssan6TaIiVPrKCk3yIvYU/PHOoBP1qjcFQ09xHpAUgmZH/gMR1JEw0FveXHv1YLIqWr54S5ACr/ZTCooxftsZESPPcxwSyWkzyq6K+Gadouv9huN7/CI4rLoX9eydBY9xT4Wl7/b8wjx0F06A91Vln8AM0Bl5EDPGXe7XBPMfW++6FO7xQWP37We/MuDYlYWDS9scA210px/NeZcBB4siuRklAa80k2JK8/Ifqd2DDzJP2OfyfL+VEWVD2Tptng66gQP4hFkW4xYmY34+oz4+oxwNWy6KU5lPRQ5/SIRoN+s16BLYjpqT1MWH+ShJACfrD4bAkBIgMYBIglXlrF8LcZzS0eqOoegQaN8JSNSbpcNfb76H+tjsFbZLK+j70T+Qfqx5iXlZW1qFakPFG6jJ71YccAAAgAElEQVSA56WQHrL9IRPpYbbz76/x/kgYRq2uo9//pU3L0OL34eg+AzGssFSWMb9hGxY01eHakVMEReAO+jGzzyDMqd8Io04vygK9aYlyfMnmzUYyNtO6hGAwnbrA7sq//dBz0kqCpuIAoEIAJTZZ4WclnhX7/B9e2pEAkID/r/fCOGGsJABokfodUnUPLFmGWLsXBlbyf3gp9NVV8YC8C9cAj0FLTAAQMh9cvEwCfN9HnwoEP9GIUGCwb//ZtdA6HPDP/Qq+9z8RmL62sACWk46F7bSTEItEU25L7PHP5Oek2xOI/1j1L7zzFmiLUiPwpA3gsac7JQCIHuCzz3TYBGis6lBre7XWhJ1yCYCeejC3f84DB8YDuQTAgfF77qgHgQdSBf/+yBYJ5CnF5AzOhk0/Bq7wfOg0Vth0/P0rWHQjEIhslgSAXuuAP7JZKrca6BCFD8XGPfrhiTB264BJKJp0wYE/+1hU0ADu1R+L5n3SF0tTnsjeMbDO1ljdZ7VPmNHzDDjtyH4iTfTpwh34cF49jplUKUoAlBrKbDE0f/64VOQV1QRL30NgKh8KQ0FZUlI6IgZaF/1Hgj5CVIunX6262tZ1Pb7ty+Cc95zsXzTlUlDGK515Pv8K5rGjoWO1ikYI6JatiLS1wTxyeKeEADe7w/OEnI8M4DSH8SSUmi7M7BYAjYEX0BJ8DyZtP/S3/S4te3go2ojtvr8iGN2FTAkAKlREQ95uCQByL0Q8zZIISUaG6F24GLUXfl/V2rMZpC8pgWnYYJhHDIdp6GAY+1WDBH3Q66ExGgRxwcqiVOs0WgmMY+GwtGGEttdL77x33gL4vl0O8jTsjRWedzYq//CbjLuWlJRIIM1qPyH/TAAoRkQAkQHJAmQ+J4TbIhoG72/+ZHCX1GKxONHi/IUp12M7fDL6PvB/kihRa/y8EsFAzgIiFxQLhUKyZqoa8LxoBoNBxloslk6JAyYDmATImu8gwyLz8/NlXUys0Idut7sb10KqKbimWJQiF0l4RtIc94udtUIQOKpod+84gEdXz8fIojKB/z+2ZgGuGn6YVPt3et3SHrCwsQ7bPG346egjhEugJ8ZnnvObZ1LKvPL+yBSMqz9+ZoJBSTZMvhhUGUhnyQJzwvdd/3pYoO/GMSNTJAD8aP3zPwUaryQAEo/DCr/7yWflvxjgdztOLAbXg09IwjZVAsA/53N43poNxx9/lTbAloPEYgit3QDXvY/AfsuN0Nf027OcdNvUO71jpNICwQDefvMN0v+f0najKXguxlHDUfirn4v0MLkN2l98Fb53PxRlAfPM6SJZzGfkvrBc8L8vvJqbM+eB/eOBXAJg//g5d5SDzAPpIP8kV2sOvIYCwzT4Iuug1RgRifl2B1cxBKLbYdWNhD+6GXqNHUZtlTC48/+IHMjTjxe0AJMBNO/WxXDOe16qk3lDZsA+/oyeeSMWFdZ7gQnzRbywKt7DvleST4S6rxGegFBrF6ZxBu+HnCa9qmqMxU1W+W0WPUbUFIIkQ/e9uErgtIlVf2oPkw18SL/0etKJx/RuWSga9QzmS468JiMqgb3r7JllMNjTVgaiJpo+fUh8zvYBJkWI5Ehl/uUrAb0OpsGDJCANbNyEpnsfQsFppyDidKLg5BM6tQAkcgCw/7/UdB6KjCeqcTkU9IBeU5iR2b85+BaaA28I0sCqG4Vq622qjpHNoLbX30L9rb1HQGcaNgSFZ50O2/QjYKzu25kMK5uF8V3eH0CwdivcH36Mtv++h+CmzVnNoC8rRfXD98I8Jn3ww0CVgTTJALsaiQIZOLe0tCRBA8R2S4MCvu0rkDfsqNQJAACtL72CHb/6fcpzYKW19Oc3oviHnRMyJErzffSZSIiZp03ZIz2WMBPPgUgGngeDZyYyGHCnMkUBgeNp3IeIh2Q+yMrpCYO7IhSYkGhujreqpLJIOCqbgp4wFr+5FWNP7ov8khRJlQwLIzrgm4at+KRuI64dNRUtfi/e3rpG1ARs+j3JkqfWL0aVtQDHVA0WtYG1rY1wmK0iLzh8N4pAjQ8yBf89QTYlO34mjgG1wb/4mxwAf/qnBOHmGVPjffbvfACEQnFYu04nhH3OO/8oyYC8yy8UoFlw4VKRvrOccDSsp50kSQLPG+/AdvZp0o8fbXHCdf9jsBx/NExTJoItAO5H/o2iu38lJIAMnplA0JWWCOmf0i7AajnHFv7iJuEYcN75Jwmc8y4+V2T2Es334RzoSkpgHDtSEglEA/g/+wr2m6+H/8tvUm7rScVdSY74v/hGgvXCX98qfklliXwJeZddANvZp3YMTdxG9YD8yy/YZ/wAuQSAmk9ybkzOAwenB3IJgIPzuuRWtQ89oLbfP9slMMCy6oZLj3WB4XCpytJcK9+HeyU13tGjBICQhK3+CJ6NX4nMXaIx+LcNOhwFo0/KLNOW4sSCzbVwrZwdl6raDVUmpJ4BL2H26YzDP1lQL0zC7PHvU2oVCSGXN4Rv1zbj4/k7cPXZw2Ra6gpXFlvT9v13PVbY04KmOQ9Aa7Ki5Kjr0gZG3Ld57qPw71wjFezeIDPsSCgAsB9yKvKGpeZwYP973U23wtCnAiU3XgtdUSEC6zag4KTjBQUQbmgC5doUowb4dt/fwAo9k0bFpjMzEgAq+yrJA/7dx3w9bPrRSS8T2wR2+Z8UJQBaJhJAQoHJf+DdukjuBSogOI64Ir1qRTiMhr/9Ey1PdobXZvs54njC+u1nngbHJRfCWNM/ZR/s3szNfULbtsP58mtwPvUcor7On6V0cxaefw4q7/512sPqdDrwH6vlinWtqqcKqAn3ZouFSIPGYmk/d+GmJmy/5kb4lq1IuR5j/34Y9MFbEsgoFm12QmMxyf+xYpgMZtw1AcBAPpOsYVFRkaABFGOVnnwHiX7Y2+vF/bJBADABsWu9CyF/BB5nEDWHlsDbFkDdylZUj3XAXrH38OidvnYJ/ln1f2TNfFwyeBz65cWh2uQKIHHgRYMPQZ3Hha8btuK6kVOg1+owa+1CkRMc66gQhQG9RgtTiqQtn11S+e/ynE/0H2X4HFMvzZgMVeNzNW0G2SANgstXIdLQCN87HyC0cYsQ2ZGAj+R8HRaLCcyebPaIhGGadChs558pPf8k8mOAz31c/3pE+vdjgQB0ZSXI/+FlME2aANfDs4QEUDEG6FQc4L4006HjBPJPBn2lX14k9+66XdoQ3I8+heCKNUI0qK+qFKk9y9HT4fv0S7Q/9zLkc6LXSQWdCQryD5CZP9U2NX5ONcb/5Ty0/f1+IaKNRaOwzJyGgut+mDRwT5QQ7NYqQGTMk8+JSgATJubpU8Uf4a3boR/QD3kXng3DsMG98jzNBf89ueK5fXMeOPAeyCUADvw1yK1gP3pgXwX/PAUiBzzhZbDoBgkCQLG2JW+gff1c+dNYOjAeUGu7y1OldkMMvm3fom3pG4j4ulcVE/dTIy+Yyd1sCWj79r/w16+AVm9C8fSrYCypSbsbZYFq69sxbXy8Mu4PRPDJgh2SDJg6tgxb6t14+JU1KC2y4MYLR8Ji2qOJnGk98e3xNgCurWTm9dLzn86UBMDe+bv7zJTeok9o5j4jUTzthykP3/7JZzCNGAZDZYVAztmb3v7pXOEEYF96cMPGblXkrd67BEVCy6YFQJECDMfaUGa+SNpWulpr6BM0BV5FJBav4GpgRLn5EtgNR6U8B8pB+moXS7uKd+sSkQP0bVsK2+AjUgYcZKnfeuWP4Fu8VN0lTTGK0P7Sn90Ax6WsCmYH2c7mwGwR8H49T5IW/tVrVe2qL3Zg8OcfdiIGS7Yj1QAYhLIiTnUAJgRo7JMnnJ7V9GSBMQM+39bFCLZsk/uMPBzpzPXeB6i78ea0Y/o9+ZAgKDosEgErjYRTEwGQrHJJqD2r+goCoLW1VXgM0hnPk0kAQvTlE6sCOaDK6WoHxQB3sx/Nte1w7fKj+hAHdqxtQ/XYIhjNOoRDUZhsBqz8sA5Dp5XDYlfTfpT+4FvcTrxZuxoOk0VUAQj9n9+wXYJ+EgWyTeD43USA5BOgMXHAREGFJR9b21tFdcCckAjIVPnnHL0p95fpeEwu2w8hh0rCPaT2muTGZfQAyRBb7/qbJEps55+FmMcD77sfxkkAzzi5UxIg5vHC9ehT8H/6hSQt7LfdBH3/Pbw0VAUgiSCTGtbTThQUBZMKwaUrpHUi5vUi7weXwnrSsT1+tuYSABkvbW5AzgMHtQdyCYCD+vLkFtebHmDwH3Y3oHXRqzCWDBASPPa3s3KeTMu4t46dGDwSRqkmoFaOTRI7tg/4d61VTWLWW4zQCuyeWtWi95zGNm53Y8UGp/T6t7gC+NfzK2Ez6xEIRTGixo5zj0ufQFDja/biU02hYOwpGVn8SWTFpAn79YtnXK1m+rRjGPzzOna8fKdBIRBazuqLzm5Hy6xnpBfd9+0KlN9+MyIuFyKtbcg7sjMhIQP0luB/EUM0I0N/14Vu8dwprScO48koNZ0vmyMxF9pCnwlhZTDaIAkUxYzaSvS13JxWZYDBvsZgFv+RT8E2cIr8ZECaSkEh0uLExhPPkDaHvTWt2Yzy3/4ShWf3sE0miwWwkk7ZQiZu1NiAV56D5ZD0RG+shNvt9o5+dYUEkFVxBskMlpkESFZVDzq3izQlSQEN9j6CuqCKRTJj0mX91JlpUQzWSRNR/fgDoDwgjVDocO12qfybj5jcTYaMY7h+JjGySQBwv9LSUmlxUIxcAEwe7GuLhqPYvKgZBWUW+NoCKCi3wLndC4NFB0uBAfYyC+pWsfpfBO1u6bLeXhOD+Q/rNsCk1eH8QWMFCUCJQSoL8NN3/8qvMaKwFLXtrSiz5OGU6mFY2LgdE0qqOrgC/HUr4Jz/fMqef665t57vnEshOY34kl+j3m4z6G2ff+fnY5Ls2ZfheeUt6dkv/PUtIv/Hv72vvgl9zQDhTNDa8xGp2yntEGydYGU///sXitqBYoIM+Nt9CCz+FpZjZnRDEJDLwPm73dKLv78dhh7IhOaC/+/8nZc7gZwHkEsA5G6C/3kPJFb9SeZGzfu4vF1MpPGsNYeJ1rl/+zLRfae0kVrddzXOYzXV+fUzQupFo8yX4/ArMvTsx6v+hJ6L7FqWRoI29spngu6nmzbibUXjJ/eBkk+ZlAso8XXv8ysRicbQ0OLHGTP74chDK+Xvdz7fhuOnVu1F1T/Lk04YrrRdkChQDWdA+iPFRFGACQgak0YlR12bMhCORSJofnQWWl94WSrZtsOnSBKAhG2szNhPPaVbL7svshZ1vnulSp+NDCDXo0j7kQdAq7EgHHMiGgt0CvqV82OLgcN4CkpM56Q9ZbaDEIrOe5WtACSnI9dEOv4KBtIbjjwxLTN9pivKnvWSa/b07mYa31vbiczYccdv4frvuxmnJBlgxW9u70bm2HVHh8PRUe1P3MYEAFsCUvXI81kU2LUW1pop0NuKMiYnt15+FTxfzUu77v7PPQkmAmiR+p3QVZbHlRp2IxO67ry3CYDi4mJJbii2PxIAhPq3bPeg7+giOOu9CAciKBtUAJvDKAmM/W3R3ciPlc5dWOVswDk1o7GqtQHvb1uHK4dNRDAawVPrFkOn0eDqEZOQb9jjLyY4nQteSIv0ytSCpPZ8iSZr/vyxOPdLEmPwz1angjEndUP90K9EiRDRwmucyoSrpmVrWuSQ2vX+L45TKvbkB+pK/McWBP+8hYj5fND321Plp/qBrrysWwWfqAGqAuiKi1D4u9sFIZBoCj9CcMlyUWFIRrKoxse54F+Nl3Jjch44+D2QSwAc/Ncot8IeeKAr5L/5iyeEvTx/BOWxNIIIYIUt2LwFrYtegeOIK4FYBO6VH0CXV4KCUXEpop6YEkhHvLsroxoN8gZPE2m6ZMgDBvxEKfjqliWt+vPFzFDcH+byYbIsJhh6SuCX6vykD7x2ERxTLxdIcjoj6d+GbS6UO8woKoi/1LLn/8Nv6jDj0AqYjdnC/vfe68GmzfJyS616NS0D6Y6UqOLAcZkSAHu7aiWQJxFgielsCdTVWGPgJbQEGbimlphT5jHrBqGv5efQaTIxw8dEc1yjM4j6gjDTk/lbk5rVnOiG9VNmSpJjb8w4sAYD33xZFdEfA2gGIelg6coYroWM9oTcpxtPucDay34IIXFMY0Qp9H/paVF0SGepyACpEMCWAAbZyavjMbhXfSiEkxq9WeDeNH1eSdLDtfz7WWljSCcJWHz1lSi75SaB/fs/+1KqiESpsLqYzHojAbA/WwC2ftuCwgoLGja7UT3GAZMtmxarvblb1e3TGvRJEsCiN2B0UTk+qd+EiaVVcJismLV2EYbaiwUh0NliCDRuQtvSN7s/18mFMOLYjIisTKvjdwylVan2kdT4HTVkevw7SmhcOxvVLNjqwXuZLS3JkCzh9kY0ffowon5XykRCpnV+17aTmFdvr0jb4sfPIIn+ou52geuH1m+UVpyCn/xor9n6w3U70PqbPyHS2CwSiRLcd0l+Ef7fevc9CK5cI0SM+oEDEFy6HJHGJpinToLpiMnCvZLJcgmATB7Kbc954LvhgVwC4LtxnXKr3AsPJOv3J+SR5Ep8OSXDvbmSL/EagXez8lY8Pd7bzUQBKyRS6U0lxZXFmhJ5AGQ3jUYSEYUTzu6Q2WP/L5mY3Ws+AQn/uplGA0vVWBQeeja0ps4BXLBpi0BHEyX9yFSfqXKf6RT89atEF5rBP5MAai0SiUGn02BtbRvcnpBI/u1PY8Da8tW/QT17ylZl6qVOvbYYWr5+RvrfFVODKgg3t2DX3X+Ge/ZHMA6qQcVvfgnrxAlp+y494aXY4X9MUABmXQ36Wm5REahDYP4N/qcRRWpNeK7dpK1ChfkamHVdA47euTIk01t32Awh68radDqR2EsG/VeCZQYach4mk0jrsfpIYxDCvxmQKJB1jmHAzzEMZvm7sg8TA5SyS9aD71+5WngM2M6Qzspu+SmKr74i69NUdmB/vZIASCYJKPD/wirhYQh7W5A/7OiOREDXgwY2bELdjT9HYP3GlOsxjxiG6sceAJUMQhs2C+maxmaDrqIsKZ/B3iQA6Hu2APB60Oh7kgDy/BQuBG5jMkZJgvAakMmf15g+UZI2iSoC3MZ92FrA/fiT15rJHCWBsnNdG9xNAZQNzEfrDi/6jXN0qv7zfqCqAedJRAVwjbwvlBaNZA7kMbkv51DuMY7jGrl+Br+KNGK6G4LpuY2uZixo3I4SkxWb3E6cVTMKpebUQRef661LXuuUCOhpTz4Te3ymk/gvqVEKss9oOKZcmhKlxuQWrwt9x7aWZIk1Oc43zwiXjEaj/U4nAcKueBuV1lyAsGsnDPYKhNub4ygwnQFaojhiMUR8bdDZihBsjivG8FpFfG4YHazga2SM57W3EVy0VJRigt+uhMZmRdFvbouT8+2NRSJwPfC4EBQaR4+A/fafJg3kSczY+vu/iiKD6bDxMB81TfgByAdCEkIiB+w/uw6GkfHCQjLLBf97c4Fy++Q8cHB6IJcAODivS25VPfBAZqI/hVTvLalwWKrHCsEcJeYIeWTF3r36Q/kSF+Zzm6NjNUqAbqkej/yRx6lODkQ8LWj89EHwZ1cjTJ9fxNGQP2WfP1EKlLMjd0Eq6wrpJHS/+PArYKpI/YWeyc2EgTd9+qCwUWfDpr9mSxve/WIbBvTJF14AfZb625nWpWY7qzGsclEJgMSLqXrXU88Vg2v5e5IcikUjHcPyR52QFhkiLQCPPCF94tYpk+Ta+pavhL60RIgB01lD4Bm0Bj+RIWqg+hwXiG5DnfcfCMVSSaJpRJ2iwvzDtH3/anyabgwr/0wARD2erKciW/3At19NWv1nsMGgTwnyCTlO1J5XEgHcroxjcEZjkMKgjYGa8jsDNiXwS7bQxnsfQtN9D6U9B+thh6L/87OyPk/uoDDs83eeS1tbW7d5WD2lPCc5GJiAJJIlndX97Bfp2xe0WpTfcSuKLjwX0cZmCTqCy1ZK3zGTAF1tbxIAicSBnI9BIRMAiXwIXY/DMeRCYFtEIneAgh7geEWOMHHfZOiCaCQGbZfnjBL4J7YlJPMj5+uqdMBEgZKo4e9MQCmBPhMVXK+ScOJ58Doq991e3Rgpd+pOAksUWP6oEzuQbGqPlxiUK0ovXfc19xklyd5UsrI8dyWJw89cOqnHxGRDupYCtes/EOP4vdq+9lOYK4bBV79SFFG0lgJBT+QNnQ7f1iXQ55dDl1cM7+b50OcVw1DUFxpohDeFCQFL1RjoEt4jWKlvf+Yl+D//WlQG7DdclZVUH2UDoy0t0grg/2p+XEFAr4P9tp/ANHF8Nzcl8gN0QxvEYiLR6H7iWRhq+qHwzluSKoNw0lwC4EDcgblj5jywbzyQSwDsG7/mZj1AHkgV/LOi7tn4tWhrK0ameFP5EDCYb/7icRQeeo5U5f07ViEa8MiXN2X1mBigUZrJveoDaLQGFM+4SrL9rqVvQWMwQWuwwjZkWkqYruy/Y3Vc2omBvkrLVt5PoO9fPN4hH5UpWFWzDEEvbPgCRZMvgrXfBDW7yJhwOAqdjlVZ1bv0+sC4tvVbIqtWOPH8DLwLew7P+4UtId6tizslZbQmG0pmXCMveKmM/eT+5Ss6eq7FF80tCO/cBfOoEWnPkeR9233/gD+yCTpNPirNV8GmH5fRL4kqAspg9vubdNVwGL+HfP2kjHP0eEAshvWHHwNyAWRrlEisuvfvSXdjYMngnZVYBfbPAIT/x4CLQRmDMQb1/MmKpFLl5U8mABi8cTz/ZjJA+ZfsgLxWdTf8HN4Fi1KeBqUda159Hobq1PdBsp2V4J9rZeDLwJRBcjLj80Z4SSqGS9BBRE8qa3r4cTTec29at1sOGYsBrzyr6tJkmwCgX9n/z+sS/+yH0dLSIj8TjcG80hrB/2cChNela4DO60r/UC5RMZIq8l6gZWov4HpIYqggCni9eSylUs3z4z8FEcDrQTSBEuDzXuP+3M77iUFu1yo318JzUVQP9jXfAZ9JrhXviQystOek6dFPfpFj0lbQvv7zlIlmNeoChP/Td/xM8fqm4wCQaxUO7EYCrBIEVN7QI0VKNVlrgaqbcz8PYrsE28CYUI4EPPHvwFgEvvpVKBh1vCh2kOsgb/ARaFv2NnS2YknakcDTt20JrP0nQpfn6N4WQATJyjVof+pF5F1+AYyjhqtm5mcbgeel1+Cf+xWirnZBXaVrIyA6wHX/Y9AW2lH029ug71/dyYtUInDe+UeEt9Wh8M6bkyYRcsH/fr7xcofLeWAfeyCXANjHDs5Nv/88kK7yz4qac8FL8YC+dJCwHzPAKzrsfIRcu9C++mNhi2eVWLL9fUahbcnrMPcdKwzofAEING5AqGU7DIWVsA2ZLhBz64BJAi/nSwJfrogo6ArPT/SAd/M8tC55HbFwerg291FT9U/mXfbtM3lByxsyIy1xm5qro5AYWvpNEFm4fWWRXY0iUwTCdM0maPPzU/ZESgXE7YaueA86I9NLrz6vFIUTz4WpdGDKl8+wpwWe9XPh2TQvaRuG9MWOJ0N9mqwGKyqLlsAydrQQxcX8AbS+8RYso0fBPDo9jwLPwR/Zgh3+BxGM7trdCvAz6DTJWeCVc24Jvgdn8F3oNIUwaIth1Y1AgWFqxv2yvZbB6E7oNNaU82489nsI1m7NalqNToey22+G4/KLs9pvXw52f/wptv/oxtSHINz9J9eh5Dr1ChOsJjNoZEDJanEy6H/iARlYSMJj+zJ5xlDiE1pd0v5ikhcSBZDOeC8O+foTkaXMZNkkABjAM1hWgnieH4PpZOfXFQ2QiOogMoPBtAK3p48Sg24leaJU3ZkcYJKgq3E7CRi5nsRWgmTnrKyH45iIYaKAwb+CSMi0f2JSgkmErmvO5Oe92S7tXgteFP4ac9UYOKZeqkpWNp4MfbMTminx+Gw5oUJNKsUJjlWq//QxrzuDfzXtD8Kj8ulDiAY9EuTaaibDPv4s1QnZvfHTd2WfGBPGX86LS3Ka9xBCqll/tMUJ979fECRB4S9ugmnyod12izQ0wnnnnxDZuSslP4DwEfzuLwit34SCH10BC2UCu1guAaDmiuTG5Dzw3fFALgHw3blWuZVm8EAm6D+rJuxHJMESK2oMaPky4vr2LcSiUQluWa1wr5mD/JHHCvw7FgnBNmgqvJvmIW/4TDi/eVZk6BicN3/5JOxjToGxpEb2o3wXkwuZjNUCSvvxBS6ZEe5LoidWFPZGnpBM0s1fzZIkA8/RMeWSTEtKu53rbPzkfnkxTMd+r/ogkYiQkYlpNAgsWQbDoAESLPOFhsE9Wco1FrMEzxpCbU1GkOhIII+ffw3j+LHQ6LTQ2gsQrt8pPY8avV4k9nSOItlXsa6EV2y50OeXiJyWYuROYOtHUu6F3YPUVMc65mtuQeM/7oV/xSqEG5tQeuO1sJ97JhjsqrVAtA6ByBbkG6aA1fwDbQrZIBMLleYfJV3O5jPOB/voszG2RlQ//mBGUr1s5uzpWBLqbTnnYvhXr005lWnwQNS88RI0Caz3qQYzUGTllAEvg0SFf4BBKv+lglGTy0LQSBu/RizsR96wo5MGaL5lK7Dl7IsynjbbFti+kMlSJQASiRWVyr3Sk885GfTz/LpW/pXj8VyZLOC+tGSV/lRr67qmVAkAzk9f0+jnpgyIlLKyeAtEQ0P8eawkahjkMplBJIPCP9F1bfQHj7e/UADK8fmc8u9aB1PpYFWKNZnQZ2qlBbOt/ivrVUhZO9BvGo1U0rNBZWW6Z/+/3b4bSeB58TXkXXIuDMOH7nFFAj+AIjOoLejeTkRp0La//AswGFCURCIwF/z/f3t35U78f9gDuQTA//DF/f/p1DIF/6l8wYqvf9u3oA6ydeBkIf6j5Bkrvd4tCwRuSSgfpZAYJLqWvSO8AIIUWDMH7rVzYKuZhLzhx6h6Eduzjn5x5WEAACAASURBVJhAB72bvkHQuU3+21hUDWvNJBgd/fYq8FfmTlQd6A0EAFsdmuY8IIEIWx/YJtFTCy5ZBm1hIShNxCDAMHCAVEH0ffuAkkjRllbohwxErN0jyRl9ZTlC6zdLYM9qBRMGoVVrpZeZEknsZ2YyQFviEI1z6psnWia960znw+Dfcfj3obcVZxraaXvU65UAkYF/cPMWGGt67rusFtCLg53B2WgMvAyDthz9rHckJSjcesWP4Pniq6yOSoK6mjdfVg1/zWryHgx2zf4QdTfdCkT28D90nW7wnPdg6Btn6U9lDJqYAOB9zoppYjDJQJhBJBMAyUgJ+Qzi545IJCVhSF6ArkbUBdEXmUwteWGqBIAiYdiVSE9hgs9UDe6aAGCioLGxUVXvvJoEACH7XKPSHpIqSZDop5KSEkFacB00EhkqfARMaJCkMJV1JT6kH5R5ku8TQ6htJxgQMxFprhyZ5fdGpivcfTvvm6bPHkGHCk2XIYSrF025VCQ/0xmREURhKJwb9E2m6835hAfgq1nSAtfVSKhKvgHVsruxGEKr18Hz1nvy/KeaBXvf9TUDYD56Oiwzp3dK/qY8n0gEgaUr4H3rPRT8+AroKspB2T3Pm+9Ca7XAdsFZ2Tv6AO9BJEG0rU2S5ORjYUI9MG8R2v5+n6xMDT+A5ZgZKLjuh0n5CHJJgAN8gXOHz3mglz2QSwD0skNz0+1/D+xt8N91payqEB0QatkGy4CJQtjXuvhVOKZeBoO9EtSWj3icnWDwDI7ZI88gvmTG1YIMONCmEPcRdtkbHAAKAiAWCfaYVFDxTeCbhQD5AQwGUa/T9a1EYMESUOMYkRiiTqf8HqrdCuOYUSKVxAo/pcvI0G6o6Y/Quo3QlZdK4MjWgVg0Bl1lGcKbamGePrVbQMkkANs2mOBRa9lyMFBbPeJ2iyRbcHOtIBIC6zfI7+wXL/3JtWoPfdCNaw19jAb/89Bo9Kgw/yApr8DO3/4Bzudeymrt2fSmZzVxDwfHwmFsPvUckGU/lZG3gPwF6UxhwFeCZganSoCpEBMykEqGAoiFfGhb/q4QWVoHHAZdCjJA8i6QfyEVsZuyvvzjj0HlH34LXaE97ZqzaQHIxs1dEwA8b1bY1ZiaBEAixwATLmxFSCf92PW4e1PRJ4JAUT5IxX3A4zC53PLN0wg27rmf+HwRMr/hMzvaiiR443Nxt3nnL8TOX98tz4+S668RclH11l3FJHFf8giwbc02eFrGKXnteN8qXBrJJSy7fauq4h1Qk1wlkZ37sacQoI79FRfBdNgEaKwWSdARBeZ56XXpbbedS+nC9OZ66En4Zn8sCeeiP/wKUWcbnL/+I6IuN/Kvuiwuo9dTY8Lv7fdlTcaxo2Q2RfrPeMhoqdbvCyPU3/3oU9BQ/WTZSjknNfwAVAEo/N3t0FdVdiyL37skKwytXAPo9NAWO0AEQdVlF8B+5BHQ7ub82BfnkZsz54GcB/atB3IJgH3r39zs+9gDvRX8J1smEwKsvpHxN9iwEW0r3kXe4GlSKaFkoKU6Ts4mAffcR0Sqi2RzB9qIamj65F5EA14UTb1UGIh7YkQ6tC1/WzTh1aoKEHZPZQX6KJF4sSfr6I19eU3bN3wpcotM3iQNmNjfarHDNugI2AYdrro6FWlrQ/3NdyDickn/Pxn/TUMGS7DFKjETAZbxhySVXeuNc9vXc3jCK1Dvvx/RmA9FxhNQZuoOOW956jnsuvsvWS2FvAg1r7+Y1T77a3DD3/8lig6prOji81Hx2zt6tBwGVPyXDAHAiZmAY9KKUpT5I46DvqB7kjHa7sG6STOk8pfOeB9W3fMnWCakJ5bcXwmAbIjz1CQAEuH/6bgIUvmoK0khkweKZCTnS2aJCYBUx2QVvPnzR+V7o6sxCC887AJY+8dbM9wfzYG+pDiuGtKnEm1vvg19WRlsh0+WliLynmRSE1GO0Q16n3hwEvKR02QcA+bMTK3kr2CrAxMB9EkiQWMqf2biHVD2Y4KLXAYp0WWRCNyznkdwxWohqUvG/RLevBVEXAmZngoj7L191vOSACA5HtForX/+pxDg9UYCgMR6Lb+8GwVXXyYta/vVYjEwye565N+IeTwo/PWtMI7pzj+Tkh8gFoPvo8/gfuxpeaZYTzsReRecHW/LIwHhy68jtGY97DdfL4oBOXTAfr26uYPlPNArHsglAHrFjblJDpQH9mUCIPGc+AIXcm5DoGmzyPn461agaOK5AuNUCAUdky/uJPVzoHyicABojTaUzLyuk4xhNmtiEN++bi7a130qME5yE5TOvD5ORpbBFNRAwZiThUTxYDQmbsKuXXGNbZpGC0NRNQwFZXJd98Z8i5fCTPK/3VroezPHwbZPNOaHN7IaraEP4Q2vQgxRmLTVqLbe3q0NgNXKrZddBUohqjXT8KEY+N9X1A7fr+PIZ7DtquuExyGZmYYNQd9774FxYHatHQz4GdAqqgUMhFP1zfP5EgsFhLfCX79K2oS6mkgwTj5SKoyZrPxXt2UkXEyXAGArSDjWCpO2n6BBjNoqmLTp2yCUNXVFAPR2AoBKBGrICFP5KJFoMJMfO30/xGLSxsAWgGQtA4m8LMnmNRb3F6lSPndcb89G+6dzYTt8CnSOQuiKihBuaET+cUcj4nIjuKVWEoxqTBRc1s9NOpTBdsmR16h61rG1gn4l6SLvDTWoiky8A10XxVYE+6HnJFWaCW3YBOev/4SCH18ZR3f1grENzf34MwkJgADa/novjBPG9k4CoLUNrX/4BwquvRL6mv69sOLsp2BbAIP1SEsr8q+8WNrkOoxJladehPfNd0UOtPDXt0h1n0Y0Xtvf7hN1AeupJwriAon8Nbu5BZh4tP/sum7khbmEQPbXKrdHzgP72wO5BMD+9njueL3mgUzB/+Kmeuz0uXFy9bBeO6YyUbC5Vvr3o2E/dJYi2AYfnlYCsNcXkGZCRQWAzOGOwy9XVd1JnI5Q1aY59wvnQaKxms8qjZpqkfLCax93xkGbANjX14Rycrvu/jPcsz+CcVANKn7zS1gnxoknU5kr9CUaAs/vZv+/eV8vsdP8DPT90c3wRdYiEKlHMLodoViLVPylTyPBtBpL0jaAiNOJ+p//Eu2ff6l67YaqPhj86exO4+t8/0R7eHHH/+XpJ6DKcpP8TZWEnf7HUGo6DzZ9HHHTGHgBVEKgaWBEmfliFBoIq+5unLc5+F9RM+hruSXtOpnIaPzHfWh+9Mmk4wjVZkBddNF5qs+XfAAMohTiOAaOiixgKkk1cgGwmktUCvkouhrXuX7qTEScrRnXYT/zNPT5691px6VLAOzy/zvuZ40Beo1D9M4jMY/8s+qGyD1D2clwrE3u40QCy/2ZANibFoCuCYBsEhTpHEpVFj6XU5kQrB59oyRrPZ9/BcuEQ6C12eCdt0AQQ+1zv0TJDT+SREBg7TrkHTUj43Um2qnps4fB76quptHqRdZVQbGlmoxtKwz+mdgguoKmSCamW4AazhWq5RSMikPt3as/lBYJkTYceiSYOE4kwCWUnhD/ot//EvqafpnPPRCE94234Z39iRDLah1FsJ54NKxnfE8IZWmqEgC7K+nup15AZMcuIafNv+JimCbtfo4z6bN2g8Dkg+SkMRhgO/9MGGr6wfm7v3ZaJ3vwjcOGxHkG8m2wnUs1GWHCRGDhUrQ//wrCW7bKHKaJ45B32fnCTcDWB8r9Ef1gO+t7cD00C6F1G4QHJ//qyzuT/qXwTLh2G2I+X6exnK/1938Tzh37zTd0KAiQC8F5119BRAVb7mTdSdADvk8+h/uhJ1KiC7iUXCIg462aG5DzwAHzQC4BcMBcnztwTzyQKfgPR6OYtW4R6r0uXD9yKorNcVboA2H/XrcYgwscmFaRXZVwb9ZKrWK2I1ABgORK5j6ZZeeSHce1Yra8lCkQebUs0cpcygtv4cTz/ucSAAzGXMvfRcnRN6REVzAgI3Sc/brWKZOg0WrhW74yDuutrEh5ab2Rlaj33Q+dJh99LbfCoC3Zm9sg5T5KkB+I1CIYrQeVBkLRJkRjHkSRWZoyceJ8/WT0sVzX+VixGFqefj6rNgBWOId+MwfQajvmiiGCXf5ZaAt9DofxRJSaLuzY1hJ8B02BV1FoPLZTGwJbFHb5n0CJ6TyRQExmzuAHaAy8iBjCSEwqpHMyYdeb/x971wHdRpV2r7rkIveS2HHi9N5IQkgldAKh994hdBbYXXb/rWyjLr33EHqHpZNAeiG997jGvcvq0n/up4wjy6q2AwnoOycntubNmzdvxpr57rvfvWeGtr9MmjENvZ57IqrrpFDMmZxyxZ+UcdrPMTHmNtKqg9nnUT2ddGpH7V4kDTwahuz+7Y7H+23ntBMkQYwUpJIXvPp82GahAACu/JMBwPtIr+4Bp7cKLk8DtOoMuZ/SdCfB5a2B3VMKvbonHJ590KkyBAwwaQYgI/Godi4AsSTY0ZQA+DMAOMfRiAC2u6eTk+U6KHoNsWgUhJtQfmfQui+URgNZVZkzbhaNB0dxiSR90GnR+P7HUBmNghm6G5vg3FeJ3L/eA21WZBaWvxZM4Nj8jxdu3JwH6iJQyJKJP+eDYEAotgr7CnRdCda/PE+mXAVdWr5sbqePoFJJOR3ddpRgzb59yYqoAAA6xzQ+/KSsdiddfiHUiQlwrN+MxkeeFnFYZTU7IgCwf4XcXb4P5luvl2TYsW6jJOApd98sOjTNc96WzxNOPUksa13FZbAv/xGJ550hCXTjA48h5e5bBbTg78F0Blo//0b0CFLuvBnagjy4a+rQ/NSLAual/PZWtLwwB/ZVa6Hp2UNs/AxjRwrTp+mxZwGPV9rEbB9Y34CGex+Ac9feDvoA1m++R9MTz8v5cPWfmguGMSOQeP5ZbeAJrwsFFJtffD1qzYQ4GBDpmzm+PT4DP+0MxAGAn3a+40frhhmIlPzzEDubarGrqQ57m+vRz5yO4/LavzB3wzCi7uLt3euRl2A+6ACAf50pE38KK3GlpzMhOgLznxTlaCo0i0p0EPXxUH03rvsULdvmS9kASwCoQ6A15x5U32ePrVl80unQcDCD4EbTxi+QRQAgKXiC7qG384aNSJgwrm0oZAS4KiphHBZabdvhqUCp9QF4vK3oaboZCRqfeFQsYXPvkcSLq/lMylyeeri89ZK0MbHurtCozAIAJGjan49j917sOvkMLhVGdSi+vA5csRBqP+tG7tjsWo4K24uSqPvbDha3/gNW9w4YNb1RkPCXthVmJqbNrpXolfCHsLaJdk8JylofhkHTu41VEG6grHndMfV4kN0QLAjoCIPBD8AI1R8TVNL+aZXHhIorzooDANXrCQgEEwMkAGArXQe10QzaiCYPOroddZuik7uOPxXO8oqIc04xuf7zPg/bLhoNAAJHTm81XN468J7j/aVT5UClUsv9RxCmxbUGHq8dWlUqvHAi33z5QQUA/DUAeIKxJvCKY4MCAMTiUhBuQv2/T4O143ckwVIJisctX4nWVWuQdMx0GIcMhtft+1ui9Wm0EQ4AoPo+6f+R2Fy8JylwaLFY5N4kGMB7N1SI4v/SV2Er3xSyDUvoMqZcLcK6/sF9G9d+DEd9MTKnXgsyBJQgA6Dl9Xd8FnUDwz/LHZu2ovGhJ5D2p9+2YwswsZU+7v2DzzkmQgmAu7wC9X/6F8w3X9NWwy/gwv2PwTB+jLjUND/1kmgSsA4+MAIBALm0AToDIgr4t/tgPHpKu7IDV2m5HDvpvDNgOvk4qcUnA8E/2bctWQHL3HfbShiivS/YrvV/X0v5Ax0U/PUB+F1H1wD7itUiXJh6zx2AVgvr1/NgW7gMyZdfAN2QgWBpQcO//ysig4poouW9T8S213TSMT6NhjBMtzgYEMvVireNz8DBmYE4AHBw5jXe60GagWiSf5KVP967GVNye6PBYcNnxVtxw5AjYdRo4fF68f2+3fi8eBuanQ5M71GIswqH4YuSbZhfvhturxdn9hmK/MQUvLpjNepsViTrDTi/7wjsbq7Dd2W7cE7hcEzO7Y2H1i9Ck8OGa4eMx/NbVsKk1WFidi98XrIdyTo9rh40DhvrK/FFyXaZjcLkNJxaMBhzd65Fnd0qwMStwybJfl0Nvjw1/Pg2WotXSwKcOe36ttWVzvbdtP4z0Ic8echx7V7GoumPL4HWknUdmrLOU5OUIZaH+qx+YO0raa/+dM9o+g9s43FYUDP/KekzdezBtXCy7FyMxvWfhhdE5Ev8qjVSq0s7Jr4YNXz0CUzDh4Gid+GiqPUvsLuLkWE4DRn6M9s1dXubwATW7bXC5t4Bl7cZBA1cnlp4YJVkK5Cu35n5jG4fFcy6iehhnN2+uceDncfMhLOsPMpuVBiw8Btoc9qL2ylgiEaV2JbokyFRaXtd6PtcZfZ3I9hnewYEJYKJE/oPhKyHstaHYNAURAUAcN999/wZDe99FPR8qPfQf8HXwu6IFAQAmFwq3vRMsLiiykQ1PT1dhABDqauTVq1S62AtXQt9ZiEMWf3aDkdwYvesc+Gq9HnZhwuN2YwBy78Pq1MRDQAQ7BicWwaBJ96rydrxqLa/DaOmLxI1o5BkyjuoAACF6sxmc9sKvkJXj8aujuMmOMPrQI0GBvdnwhtNzXukeZfvjXUfi56Kf7Ckg9/X/gmv/3bqO1BbhEmVof+Bax7peOFKAAjmZky7LmwXvAdI/ycjhfdspDnwfwaFYjrEyiRTBujcuh31f/4PEmadiKRLzgubXFq/+BaWj/6HtHv/CE32gb9JJvyNDz/VxiKIBAD4r9j7T5Q6Iw3JV10izAJ/DYHAyQwOALTXGXAVl0qin3z9FTBOOqDt4WloRP0f/yHJPwUJCYA4Vq9vBwAEjj/S/RC4ncwGshlYziCihyoVlOMSgEi6+FxhMijBUorm194W1wVt395oee1tH4Dw19+L8KLX4UTrp1+g5fV3hRVhOm56B9ZA4BjiQECsVy3ePj4D3TcDcQCg++Yy3tNBnoFokn8OodTSiDW1+zCrYDBYCvDMluWY1qMQI9NzJfkvbmnEJf1HC0tge2MNWl1OJOsMODF/AJZXl8DidGBNbTnO7jMcheZ0LKssxpel23HLsKPwXfmuttX8apsFT29ejtlDfZ7zL29bhYv6j0KOKQlPb1mOnglmAQue2LQUE7LyMSG7l4xlbGae/B4pSKVkHT6T5HArNR6HFfXLX4etYqusvkVr6xTp+J3dTtBAak/97K7C9qVSQYCBxPROAwOkRtcufB7UHKBdWncGV9LoGMBaWp6TtWwDvG6n1NAmFIwNeSiu+Fc//Jgod1NELuvWG5Fy7plQ+YspBdm73PoYml0/yiq2SsV6VRXgdcVM0e/OOfD1pYJaZZBxaVVpMjaTZmDQhLvy3v9IKUC00eft14Iq05e03ifJZJ7pNkkiWX/u9NYgWTtOgIAU3STkGK+C29uCMut/xZ2A9edcjSbVv8m1VDQMqFlg1k5CtvESAUx8AEA+VDDIKjVXp3lOWYZzYdZN7jBsy+JlKLv1LnF4CBYFLz+DxCmTIp4uV6i5oqoAAExYueqsJJxc/Q+lA+BubRDRSt6HpE4bcgdJzTSD4oslN9walQigymDAwJULoDaZQo63swBApAnoigZAoMVfMHo/55YJvGLLx/EwgaXVIEsCogmCMjx/JWLdP9wxHDV7BQRwtdQKG8qUPwrJQ0/o4DRCwLD+rXfR+MEnYpdK7RDzKSfBNDo2Nfn6FW+hde+KDkPSZ/X1iQ6GYYhxtV8R/yMTguAUmQDBwxvR7q+zyb8cb78LgPXr+Ui586YDNfhBBkMGQMM/HkLqH+5oV7tO1f/mF+cKi0CTlRGRAaAk5+ZbrhVngMAQpsF/HkHqH34jq+KBEQ0AoDAA9MOHIunyC9qADToI1P/fP5F06fkwTBwndHvH2o3dCgAo82r99nto8vMkifc0NgkgQc2AoHaI+zUPml95A84t22E4YnR7VsLi5Wh80FcORYcAllxEE3EgIJpZireJz0D3zkAcAOje+Yz3dpBmINrkn4efs2MNFlbsbTeSIalZuGXYJLy/d6Mk6Ef36Nu2nUn51Nw+GJaWI59trq8S1sBNwyYiUauHxeXAk5uW4fTeQ7C2bl9IAOCNnetwzeBxsg9p/4zz+47Es1tWSP9D07KxtnafgBD1dit6Jabg/H4jBXwIFrWLX4J93xafT/SQY4KCAHyhrF/xhk+wj7ZOA6cjZdSsiNTOg3SZfO8UrQ2onve4lA90NfwZA7r0gjbGQKBKf8v2H9C86SukT76qQ310xDF4PTJmJvl0BHA2lMPZVCnWa/Rh93qC0+aTh53YJmIV7hi0pmLSxcTfY7WGTbzYD1dM6xykaEeXsEQ8vygb+AAHA7SqFKFss8Zbr86FQdNLVP+5uh5tOPYUofjq2XCWlEa1S9YdtyDzxms7tOVcsG4/y3A+krRjUGZ9FGn645CkHYfi1n/SJE+0Emye3dIuz3SH9FFqfUhWoHON18CoLkSt4yM0OOchQ386ErWjBQCgDkCa/mSk6U9Ai2sVqm1visMB+zBqAvQ6PF4UXXIVWleuCno+qeefg9w//b5djWywhkyAuULNJJ/JFFdWyQpgwsqElolWuNVWR10JWOoSqO1R88QzqH78mejKLtRq0Vyg9kKoCEy2uQoeCpiI6gLvb+QPLPCjWCj6gQJ9nK9g5RLBlPx5HGotRAMCBIIUHCdBADIzQlkBxjIH0bRt/XENLIuWIPOGa2Ku7/bvn64RZGMRsPSPWBxduJ8iWhkcAPCiZcdCNK37NOR3ZZeS//0Dpy5C8/OviiCe8bijZdVa2zNX1OkJmDg2boanpk7o9NQAcFdUta+rf/pF6MeOQsIpJ8izUgCBZ19B2j/+D5qcrDZ6vn7wQBHyYwlT05MvwLlzD8w3XQPdwH7tmAdUwG/8938FdEu540Zo+/Rqt50AQMO/Hxb9AP1wX5mUUgLQdgyVCtQAaHntLZivvxLGaUfB63JLwu/cvgspd8wW670magJU1yD197eLJgSDDICm515D+r/+L2gJQjT3WYc2bjcaH38etvkLOzAA2rWlhsneEqjMSW2WjMp8UFyQZRpM/h2btsj8aXvkIOHMU0XcMF4a0KkrE98pPgPdPgNxAKDbpzTe4cGYgWgBgDJLE74t34nLBoxtczZudNjw+KalOKvPMOxqqsXq2nJcP3gCchN8ljdM0K1up1D2mYw3OKx4bONSHJvXD0dlF4iOwCfFW2T75yXbYHO7cGn/MVhRXYrPirfgtuGTpXTgte2rcf2QCUjRG9sBAE9tXoYJWb0wLuuAejdZBs9uXYEzeg9FX3N60CmjMBJXtZ2N5T6/5lGn7afKe+GoKRIaOle+SbcU9eRBM2AecfLPmvzLiwlX4xc8D6/HCZXW97ISLpHuzP3C1TNSZnVmn6Ae7RlZ+sC6fE1Cx3pM/2NwFZWAAT253daGDpTcaMfDJCxjyjXhm3u9cDe3iJcyk2Hb5q1IPft0AQRChb9QXbRjia6dbwWfAoMaVYok93p1toizxZrgR3O8ulfnRi0GSF/6/EcfgDbXB8IpoegAmLUToVPnoNm1QpT7NaokYQM0ORfJqr7dUw6v14Ec4xVodC5Ale01pOqPbRMPVGj/TOwzDGcHLQGodXyCOsdnyNSfI6BAYFQ/+hSYaAcLfd9C5D/+EAwR6pO5L1f8+Y8JbCA1nckrV12DWcmFm/PS2bej+dt50VwWadN//hfQ5Ye27vNPoiOJ6dFt5aVtP+KE/AE4rXdofQseNxAAYGId7bnGotAfqAXAYzN5J42d/1h2QdCFyT5Xukn992dfkJnB4ylODdxfEcHjNVOuG/fnP14zsjhok9cdQIl963Y4Kyraqf07ioqhzc7uoJUR7qJLGcD3T4tuRLtQqZAy4lQkDQ7ulBH1jQSIOCVr90MBpYGCf7H03aGt1ytCfK1ffgfHuk3wElzVaqAt7IOEM2bCMOEIEa8T+7v3Pkbr599K0q3tU4Cki85pS0ApKkjhPSXMN1wpKvyepmb5SFnZZrJqefcjkHnA1XEKC9KGkNR4/szPWl59C7ZFy+Q7XtevEMnXXCJq+wQlKKZnX7oSuuFDkHDmKWh66MkOx6ArgX3Zj1CcBvwdC/hsp+YARQAZ2vyebTX/1ABovO/RAzT8IEr9nZlrxR1A0zNHdBRY8hBNEMigVoE6KVFKJPSjfVaV1AlofvkNkNUQ1FIwSOdxRkA0Mx5vE5+Brs1AHADo2vzF9/4JZiDa5J+U/PvW/oAmp12Sd66+Mx7duASb6ith1hlw6/BJ+KRoCzbUVcKk1eK8viMwICUTz21ZieKWBqQZjLhi4BGy3yvbV6HebkNuQhKuHHgE+iSnYWV1KV7dvhpqlUpKBqgbkLCfJdDstIt2wJ0jpwiDgHoBlw0Yg0prC74t24Vj8/qi1NIkDAO9WoPj978whzaFA/ztlLgaDrVWVnP4YqeESqsX6ntiX9LtwvX2E1ws0pH3rkTDqvd9NlP5ByirpNKT+uqsKxIas7OpAu6WWlDgrDsiEq1VEZmy7F4SUo07lnHo0nshc/psKV9QwmOxoPLfD8K+ZRuc+yrEt9s0YpjQ26nqnHzCMUicOjlsGQDV7MttT4gQYKyhhl7o7lp1mli06dU5MGoGyGp+tF7tsR4zVHsKIVbd9xDq574dsUtaX9GaznwqAawDQaG5Uuv9UKuMQtcnWEH7P4bPMeGpttV6uhKk6KYJE0BR+vfvi3OTrDsKafqTggIA3K/G8YGUAaTqju0wZpYBFF8Rum665wP/QsoZp0Y811ANlKST22OtO99z1oWwbQgtvBZ4zL6fvgfD4I60ZSaxTGY5Fv6vhEL/ZuLrv4pOdhS1UFh21SMhGXeNnBqS0cREmcAHE25FZI9JOYEQ9s+kPFRwH46JffiPKRiIwu3sX7FbVI4V7sIE5OymhQAAIABJREFUAyI4VoIASnlGuP05J5wbsgSiYRlEvEn2CwHy+8NNUGHpCnEHIMgUqJURqS9qDzSs+VDs3vyjO1blbfu2oH7ZnJDf4QRpaR1ryB4QaZjx7YfKDPDeo0jgi6/DdPRkJF97OVQJocuFOGxX2T40/OXfcNfW+0oHZh7f7mzctXVouPfBA6UFAdvDnXocDDhUboz4OH5pMxAHAH5pV/QXdj7RJv+/sNNudzrhXrKoQp828RLo0yN7I/9Uc9Sw+gPYK7e12VpFOi4Tc5YwkDngrCuGo76kU8BAYv8pIQUAqUtQt3QObGUbIg2n/XbqE2gN8LjsIsCWNGAKtCk9oE/vJQyEYI4DliXL2pT+m7/7HqlnkrnBOn4v+HvikeNFJClU2Ny7hepO5f5goYJORPB06iwY1PlSG0/LNaOmX1j1+9hOvHtaEwQo/83vo1qdNs+aibyH/9PhwNQBoOChWpWEnqbZMGkGSRs6GpS0/lOsDFmyQDFCrvA3OL9Dle0NpOpnINtwSYf+QokAVtvfkVKAfNNdMreBQR2HveddCmepT+guMNIuvRC5f76nUxOnrG4zeWQyqnjYR9MZdQl2HT8L7rroS256v/UqEo5oX9ecnZ3drnY+1LFZplBV5RMb/LZsJ97bs1E033iLXz5wrLCm/IOr/kzG/VfTg/WtnLO/2Jx/KUK4uSA1PZg6vQI68H8CAf5gAFf0CTxwxT6USCDbE3jgORAI8D8HjpcABvdVVPKjuV7RtBEb0aeeA3VEko6eCuMwn3AoS4j0Bb2i6aKtjSjzL3kZfI4ERiQBwnAHipj864w+95ge4VkhMZ1MvPFPMwNeL+iawJV76iUkXXY+qFMQ1G6Q+gwvzJFSBpY6pNxzh7AAAoNChmQI6Ab0Repffhf0GUgGRsM/HxYxQv3IoQImUESXEQcCfppLHz/Kr2cG4gDAr+daH3ZnGk/+D1yyQJolKfCJ/SbBPPzkdnZgP/dFVgQAuSoekR4fYbB8caWOAIEBe+V2OOpLpVbfn/3g30Xq2LOR2L+jgBvbtBatQsPKt0LSVNlGYzRDn1UoYIo+ow80iWnQmFKEVWGv3oX65W+IT3fG1GuickXg6h2tABMn7/ek93pFGC9xylEw9DugQRE4DYr6vdNTLQm9Tp0Lk6YfEjRDRXRPp46sNv9z3wf+x2eCWnbLnbAsWR52WNrMTPT75hOok9qDI4omQqJ2uND//aPG/j7qHJ/CpBmCXgm/k02s/S9p/Y8AKFLjrztBGARKKAAAIYQs44VI0h6BRud81Du+EhHBVN1xwcfp8aDq4cdR++yLQbfT8rH33JeCblMSUCW5929ETQAmmUwmmcSyTSzR8M772Pene6Or/9/fce/XX0TCke3FMkmJ51iY5DLJD+VGoIyNjKcH1y9EhjFBhFP3NNcLS+o3I6aI40o8ujYDrppaSX40Zl+pGpN/lgaYxoyKuWN/JlngznSTSJ90eVTfacq+zvpS1C56SUqoggWfTymjTg/5fRzzCYTYwfrNfLiKy5B8dUegr7uO8Wvuh4k455gWgO6yctEaSPnd7ZLEK+FYvQ4N/3lUfk39891tegeB86aULPiXMQS2UUAClsiF6isOBPya78j4uXfnDMQBgO6czXhf3TYD8eQ/cCp9Ksute39EQp9xnbLm67aLE7YjL+xVu0Thmkn0wQgCAM6mKtj2bZYVfbFHU2mQdtSlMOWN6HBIghLUUrBX7mjbRs0EQ+5gJA85Frq0XqhbzJfZRmQefWPQVX3u6LLUom7RS6LDkDH1WmhMkUXxrOs3wl1bC11BL1gWLhF/7x7/+Ts0KQQWQsdey5/g8JQGtQI8GHN6sPtkOUTpTXdEpKln//5OZFx9ebvhUAeg0vaaCPgF1ub72BKPIUU3FZmGsw+8lHrKUWF7GdxOhX+yJihmyPp+6gcQNHB5m2Bz75R9yJ7INV4lTIpwYduyDXvPuhBeV3srN+7Dmvr+3/0PUHf0aqfQH1eQq6ur21HEuTJOqjkTbib/XJFmkH7P1edowICiS66W+yqW6PX8k7Ky7B9KLTxXtnls1rOHi6VVxXhr13rRU2l02qQ0SqtS47ohE8RxJR5dmwHWlDPht67bAMvSFQImJs88Edl33x7RSSTYke1VO4QFRXeZwBAm2YSLoM+M/J0dDkxgv/xu/bmdaLo28/G9o50B1vU33PsAnLv2iihj8lUXiyhjYNAisOnRZ0QrwXT80TDPvqpDu7YygupasXpMPGc/cy7EYOJAQLRXKd4uPgPBZyAOAMTvjENyBuIAwCF5WSIOiqv2tvJNotYfSYwvYmdRNqDVFYGAjGnXBgUdXJY61Mx7DBRVZDBxT590Rbu2Ldvmo2nTV8iYdKXYq4UK5eVXrTchfcpV0CZmhB8l6ylXr0XrshXQ9cpH8vHHRHQBYIfFrffC5t6DLMMFQQXpopyaQ6oZRRCLr7heaplDhTYzA30//yCsQv3PelIeD3ZMPxGuisoOw1AbjSj87D3oe3csx+EKP+nsrHNnUk/6ORNu/mPyT4V6/q+EUu9O+7pwQYr4rmNnwmOJTS8iGACgCOIpxwtGqVe2UQj14Q2LYNJoxV2FIqpkA+xrbZbk/4YhR0IbBAjh/vS22NFYg/f3bBRLVvf+2vRUvRG/HTUNmUYffZj2rF+WbMfiyiKQbaAExQZpr8rg5+/u3oi1teUizqpTazA0NQvn9RuJrP39eLxecV75qnQHGuw2eOGFSatDf3OGCLsmaHWIps1Pdd+1zP8BztJymE+biZrHn0HSjGkwDhkMTVqq2ImyfCichWO4cZJNRRAgqEOLSgVDzkAkDz5WvhsJ4rYLrwetxWsEiA4GIkhbOtFQsHb06e30aBR/eQrnmU6YgaZnX4VKo4b5xqtB3ZSmJ14QgTjn1h1IOO0kaLIz0fzcq3DuKYbpmKlIvvpSQKuF7YdFaJn7Hrx2BxLPmAnLOx8i4fSZSLrsAohLwCtvwPb9Ykkuky48Gwkzj4P1h8VoefkNeK1WJM++Wvzp49H5GWDST9aFbvAAtMx5G62ffillAql/uwfavB5BOw7FEmBfdDhQJyfDta8Czs3bYBg7Cil33xJRd4AHioMAnb+O8T3jMxAHAOL3wCE3A4dD8s8VPX9BKv9J7HZBqJ/4CrHelQkIVwG5YhlLsJafqtMpY84IuhofS1/Rtm1c8xGspWuRecyt0CZ2dFSwV2xD7ZKX4XU5ZHUqdfwFSOjtE3pUgtZ/HLcpfwRSx/lE5kKFUk6gSUxHxpSroU3ODtueL/PNX38rbZJPOA66/PCrzGxXZn0EFtf6XxQAwPMiI6L87j/CsXtPyDnLuecupF91WbSX/ydvRyFACgIGC2oAUAsgWJBiz5V9Ks7715Lz70wRmuPP3Mb/CRKQhh+OBVD5z/tR98rrsc2BSoWC155H4sQJ7fZTrN4IUhCYCGaxp+ywvq4CL2xdiQv7j2qr+f9o72ZxSSH9n2KrTLADg0Ktr+9Ygx4JZpxSMEgEA2tsFkn0i1oacfuISSKqOq9sF8gwYKI/MCVTQIJN9VV4b88GnJQ/EFNy+4ggKxkIR+UUYFbBYEn+l+1nJTCpv33EFOSakvDuno1YWVWCawaPl76cHje2NlRjXvnuNtvWaNoEnsvCV3Zg83fl8vHM345ArxHpcNrcWP9FKTbPL0drvQNJmUYccXoBHFY3lr6xq8N8DJnRA9OuHNhOu5Ur/7SCU5uMogGgzQjuEhPbRT/Q2uOwomHVO7CWrg8thsr7kOKmqgOruV6XLbxjSojkXzkyQQDa6iVdcj60BXmg2rzl7Q8l2bMtXCoq+olnnCIq+ZZ3PhLVforPtbz1AfSD+sO1rxJqczKMUybKvvB4AY9bBOi4+mx5+wPxszdOmiCK802PPw/TicfAtnQlkq+5NKzuSmfn8lDYj+8hfF7zeyXS90V3jJer+QoQw3lmhFux97cHDMYSYH8tc95C6ydfQqXVIuX3t8Mwvr0+SaRxx4GASDMU3x6fgY4zEAcA4nfFITUDh0Pyr0wYH7qsmeULs+IRzVU+JXkmhZYq1YdT+Nt0+Yt9RXsOtNarWzYH6RMuCruSHm1/0bSj6KCjZndI+r4/AKBL7Rm0naJd4LFbkDXjprD1sHQzqPn+KRA04EpZ5vTrQ+owMNGt+Pt/kHzScSLeRTCANbyGAf3Cnlq59TE0u35Euv7kNiu7aObicGhjWbhYatadZb7kKTB0PXKR9/hDMI3qWM5xKJwfrQBpCRgsEqdMQv5jD8iKVleD3yUEAULZytl37sbesy+CpzW21X+WKuQ/9iCMI4a1GyJBB36fMZHgMUMd1+Xx4PFNS9DgsLVT/efq/383LJLPp+b2waUD2r/E0zHgkQ2LZcWdrAF/hgCBgc+KtuKKQUdgUcVevLt7gyTsgaUEHxdtFmAh3ZAgx6LzQGBfc3aswcKKvQIKTM7tgwfWLcCwtGxcEjAe5eTr7NaIbYJeSy+w4OXtKByfKcm/rdmJrx/bhJ5DUjHixHwYErWS+G/6xicaWTA6HSk5Jvzw4naMPrUXzNkm7FpejcHTQ5dLNH/1LTQZGTCNGg46ZXRn8PuracPnItgaysIvluMZew5D+lGXd2QO7O+EAEDLm+8j+cqLRUyONnktr76JxAvOEgCAq8f6MSPh2lOM+j//q80uj7Z4KbddD8fajTBOnwRtYe+2YTnWrBcAwHTc0QIuJJ41C9pCHwOH9eQi/JiQAPvK1WINaDx2mvjTh/Oij+Wcu9qW7wosAfIv/4mlTyb/tLwkgEgNkVgAAIJ8FB/lO4q/8Ga0xxerxXc+ROtX85D6f3dBPzQ4c06p69fk5iDt3nugyW4vsOquqUXD3x8QhwCyW7x2uwA6ieedCZXpgHZLtOOKgwHRzlS83a99BuIAwK/9DjiEzv9wSv45bUqyzLpdfy9rxYOaL9CRhLQOoelvG4ryUkEmg6L2He04rWUb0LDiTVlFN/UaHe1u7dqxxr9p45fQZxa2sxEM1VntgudkU8a04BZtBCVqF70o4oHGnkNDihOyDKBx/f+QRoZAn3Fhx1676AXYyjeDFozhygZa5v0Aw5BBYFIrwZKAVWuQMG5s2P4trnWwuDciWTuuTfW+U5N5iO5Ez/qyO34nSUCwYH06aeqHYlDMsPw3v5PV2cBgklb40dswDOzfdr0dW7ZDk2qGq6wCajMFDlXiX64d0A/epiaoUlOh0mljS/A8HpTddjeavvwm5inivZf3yP3t7OQUH3tFrJDJRCgGwM6mWjyxaSlOLRiM4/L2n+f+USjJN1f27xgxWWxRlVhRVYKXtq/CWX2GgTT+YGHfX1pA+j8tBVP0wROAr0t3iPuAv92r0h8BhNd2rBHw4IJ+I3H/ugWy6fx+I+UzMgX8gwyESG1CTTJZAH2OyBAAYO1nJWgob8W0qwdCrQlux+qyu9sAgIyC0E4gyvHsO3YBahU8zS1wlu+TpFhf2BumcWM7pQMQ9Dy8Hp+4aoBNoNKWzKmG1e/DUROatcPv1fSJl4YVpCUAQBX4pEvPhyYnS7ztXXuKkHjO6UIj59+O6eTj4K6uheWNd5F40blCLVei5bW3ZB7oMa8khvYf18C+co3UlLfMfVdWkBPOOEV24e/GaUdB198nWEdgofWLb3zK8t0MpsT8R7h/BzIJyQyKJXEPdqzMzEwBAWLph+8pfIfhPp0BAJRx8BrSMpBADl0A/MPfHtB887UwHTut/fC9XrS8/g4s730CXb8+SP3jXXBXVqHpmZfhtdnELSBUWUG4OY+DAJ29I+P7/ZpmIA4A/Jqu9iF8rodb8s+pDAUApKWltVFoaQ91uAWTAZ5DZwAA8Zxe/b5Q7TVJGTDmDoYhZ5BoAgSzzAs2N3wZrZ73uJQQsJSgq6H0x7rXcFaBUgbwwzOgIFa4VX2Oh6wDOjMwUkbNQtKgGUGHadu6Dfpe+VAn+uqa+QLb/M08pJw566CtQnm8Ntg9RdCre0CjiixU2NX5DbZ/q3uLCO+ZNO0TRP+2jR9+gn33/AW0POsQKhVy//Z/SLvw3IMxvC71yZrlslvvRssC3/UPjPynH0HyccfIx6Q1cwWMlFZtXk84d+4+IBLodsNVUg7DuNGwL1/lezkOIqAV7Bj1b76Lir/8IzSFO8wZmk89GXn/va9dCyYhTCD4j6wD/h6MvcT6/We3LMfqmuDsDf9OZ/YahDP6+OzrGEzYmbhfNmCMUPiDhZKMJ+kMuHPkFCRqfRZggfHK9tVYUlkUdJsKKiTqdJiQ1UuSfh7329KdUvvPbcl6AwamZODYnv3R1+yj10dqEzydBxQAgKv+857ein5HZqHvhI4WkspAYwUA/E/QtnGzuFBkXHmpOIn8FKvYYiG49FXRdQkV0VoJEgBouO9ReOrqpYbffP0VMEwcB+u334sGAEM85E89EY51m9D0xHPSVj92FMw3XSPny3px+4rV0BUWwDTzBDQ/TWDXLfuZjpmG5pfnwjZvAcgaSL7mMuj6FQqbgIkoE0zzbbOh7Z0f5q/jp90UShw01lF0BkggAEDALxbQINS4SONnOYbKeACw8xf+C2UP6Ny2E/V/uw9wOpFy1y0wHOkrzeO+7uoaaHvmduk+jwMBsd5J8fa/phmIAwC/pqt9iJ5rqOSf9eRMBD229mrU9F9PHnqciA35F0/yZYXJZ/LQ49tqwamaX7/yTWiMKSISp0vxidS00cLdTqSMnIXmbfM7HCd52IkwDzsx5KwFAgCkGyolAPSG9l/9J82P2/hizSC9niUCRN75EFaot/Lw83rFV5orcHwh5zbS9dh/oL5AuH55LMXDmnXEyuqegvjzd1IASflVao750s9/9ARnkN3A8wzcHmpS/BPjwDYqrUGEAfVp+bK6r8/sK8l2oNgUhapqFzyPhD7juwUAUOj9jurdAkiEYgpQnqxuyauwlm1E6pgzQ1pY+ffHc0waMC3kOOnN3vDhJzAOHAD7zl1o+upbsMa9u+jttLyjfV2Laz2c3mp4vNb9MmvK7KvEAk+nyoZZNwEpuumdBgWY1Le4ViPbcHHEbxLa82lUyREFDGufexlVD/w3aH8qgx69577c+bnyApvnlQslO7VnQsQxx9Kg7qXXUPnvB4Pukn33Hci47sq2bXQM4Oqju6JSEhN1gm8szm075OvLcOQ4n/jVpPY1+aHG07riR5Tf/Qc4yytiGXJbW+or8B4MFsr3Ab+f+B2muBIobYtbGvDIxsUYk9GzA8Vfvtf2lwdsaaiW+vvfjJyCVL1Jdn9793p8V7ZL6vpDMQBYCnDf2h9EpC8cA4AMBOoQBGMABDsvAgtsv7GuUuwKWY6gUalxUf9RUq7AiKZNYN+BAEDe0FQMPTa0xkesAICnpQUs9aALgLOoGFl33QYKZQYGLQNpT0lQjYKQFA7MvOUGEQ/sbEST/GtMqe2eq+GOFVgC0Nlxdet+Hg9aFi5B9SNPgAALmVr8+0i74Nw2z3ulxp7PU//nofIM5zNY0QPidj5fFUHPwGc7mTV8trNsUKHuK+ejaH5QAyTUu4LSVnnPUAA79sv9/JP5cO8GfL4r7yLsk+8VfN/guPgdoLiQcEx8RwknCBrqeli/W4CmJ54XtkUwSz+yvxrvf0yYIAQ/BeSJEgCN9R6IAwGxzli8/a9hBuIAwK/hKh/i5xhu9d/VXCWrrelHXQq1PhGsv7bsXobmzd8gaeB0mIef1HZ2tIVrXPuJUM/9P+eqdMuOBVAbEpE57UC9NunqXqdNEk1bxVY0b/ra5/GuT9gvkOQJS2P3BwD48GUizZdmPkj9Fb35QOUDW9nGdkzqGVT5VlbbFcCA1mB8oDMR5zb2zT75csG+eFwFICD1jw9olhuwTz70+RCvqamBv1Ahj802HAeBBz7gCQ6wHx6HLwM8LoECbucLAo+rbFdUzPlCEGhlduD28qLmh2dhr9we0x1HYECtM4iYHn8m8ONqqgybWMd0ANJBt/+AxnWfQGfOReYMWv35VuQDg7R+rniJyn+AU4CvrRctOxaiad2nbXWz4QAA7kH/bloA8sWcK3ci6qVSdWllw+4pRpVtLqzuHfCioyVdqPkhGGDWThJxQf4cS1jd21BlfxMmzQH9AoenAm6vj+VC8MHlbeRPQifOMpwXEQBgclzz+NOoeer5oEMxDh2MvEceENpzrNFSa8fiOTuRnp+A8WcXthNai7WvwPa0Ztt7TnAgJOXM09Dz/n/47haXC85NW4UJoOmRC3dRCbT9+8KxYbOwAhzrNkLbuxc8tfXQj4mseeDYUyQiitZ16zt9Cpm3zkbWLbOD7s/vECYVTAj4fREIAJDiv6qmDDcPOyqoyB87XV5VAq7QU1n/3L7D28oEqMT/xs51GJKa1aFuXxmMxenAgxsWotpqCWsnqLAJhqfnSF+hVuiDnSRZDAv37cE7uzdgQEombhs+qUOzaNpwp8ASgPItDTju5qHQmzpaobF9rAAAS4aYnNJGNOWMWUFp/9TSKPvN72FdvbbdeWhSzMh77CEkTjoy5nslmuRf7P7Gno3EvhOj6l+E+Z57VZT/Wev9s4fXi/q5b4NCmoG2nmRo5f71jzClpbUl6srfBJ/FfA7zmcjPlBp6/u3w2ayU/vFZrGgEMYHm3xX347OWrh981ipAu3+pXbhnOoH49PR06YvPaf59KjoCHIs/ABCuH859MNYA3wEUIIHnorynsF++Q0QbYg/4z4fg3LEbhqPGI+U3N0Glb69hoQAEmoy0sA4C0R4zUrs4CBBphuLbf20zEAcAfm1X/BA730jUfyaDjas/QNrES9pRyJu3fIfWvSuQOeNmaIwU3PKiaf3/oE3pIdRsqrOTKcAgYMBEv7VkDQyZhW0WRWQBeJw2mHqNEkZA0+avffvpo1st9AcA+BJARJ8P6MCHZVZWVgd0nm25qs8XA74UyDgtFnnIMvlnMFnnNib4Cjig1OcTYPDXHWB7ZZuSpPMzpc6PLy1KOQJfQPgSweME9qHcHqFeTMLVGbptzaiZ/wRczbE5B4S6JSMl1rHcym5ro6j8swyAQlWsWQ2aHLjsAmKQhUBmAssXDNkDoFKrQfVsa+k60AqQL+ZKhCsBUNp4rDYRa6MVnm3TFphPPQmalAP10dGeixduVNleR6NzIbzwecZ3JnTqLOQYrkSi1menFk3YPWUoa30ITm9NQHOyDAwA1PK5GvzZA7NuCrIM50fsmnTgqvsfRt1rbwRtm3jUBOQ98V9ozLEJ6+1eWQ1Tsg4bvirDpEv6IymD4+qecDc1YcfEGZLYB4Zp7Gj0efu1jgfyeqUERKX30dopfkUtALjckoBI/WwI6zy250rwvt/9nzgpdCUIThCk8A9+d/D7jH/fCtuH3xf+DgSllkb8d8NiDEjJwPVDjgyZdCsWgXub6yXBvmP4ZBH8U/Z3eNy4bvB4jEgPLn6n6AgwuZ895MgONfsct6JDQJDhuiETMDwtJ+iUkFFAZ4LLB7TX3OBYHlq/CMf07IuJOQUR28zq3b62WQ62XwSwz9gMFIzOQGuDA18/uknE/yZe1A+pPUxgWX3J+jqYs41Iy0sUl4Dvn9+GsacVIKN3dEkwhUO1OVltdevUniA92jB4oJTPVN3/X5CREizkb+fxh2L6rqFWCoVcCYaGjAiK/4H7KTaArtJyGI4YjZTf3tq2wt6Ve7kr+9q3bkfx1bPhqgr+vMr77/3yPc0IrLEniM9nqH+ZnPI+oDyvuV2h2Cs19spiAN8XFKCd/YfS2gl8pvOdgP8Upp5y/pFKAIK9G0Tah32zDc+V7ymx6gSQxm/9eh5sC5Yg5fbZ0JDOvz/8tQGk7GPm8TFdSn6Pusv2Qdu/UPZzrt8E3YihYbUd3LV1yBs0EJ5WK5zVNTBFEOKNaUDxxvEZOAxnIA4AHIYX7Zcy5EjJP88zFADAhJ10f9K5SSOnQJGjrgRJA6eibtnrMOYOaRNyIwDAYB06V3dTRp0OY48hkvT7AwCKVRzbhqeK+65AYAmAkrAH+noH0u2U68cEnA9WIu5E8ZmYKy/ffNgykWef/Mw/lDIAriIoFH9lX7blS7uS2AcT+gkHIijHCQYARHphEOr+ohfFRzqx/yS4bS3wWBvlujjrS+BsqoDbUidz7p9Ah7qfCcwwWe+u4H3QuPp9KT/ImHpdSLVq2mPVL58Lr7tjchc4FrXOJBRYugEEDa8XtS++iuYvvkbCxAlQJyXBNHokEo4Y3ZYIRnt+pPuXW59Aq3tbAM0/2h7at9OoEsVhIEUXIMwUojsCAJW2lySxN6jzYNT0gwrBVzrrHV/Dg1Zk6KPTcGAiw5Xtpk8/D3p088knoMd990btf05F9r2razF4Wi62LvBR5am2zs8/u2+9rMSyVnvf1kZZsaVS+4avSqE3aXHM7MHoMTgVW3+owMp398DlcOOoi/th6IyeB1gEXi92HXcqHMUlHcarzc5Cn/fmHhB+7NzladvLY7PB8sMiVD/2FOzbd3apN1Kcez33hCSP/sHVSsWakMkFwUl+P5FNxCDc9dqO1VhcUSTif0yIw626v7lrHeaX70aSTi9sgb7Jvlp7fsaVd51ajVMKBuPoHoWS4G9vrMG3ZTtxyYDRQs1/dOMSlLQ0op85XYT8eiWlosVpx/+KtyHTmIBj8/rj472b8VXpDhg0GpzWewgm5/SGXqNFSUuDJPTUGcg0JopmwfQehRiflS+aAqT6v75zLVqcDln9t7icEdtQ1DAworEBpOr/kRf0FaFAt8ODbx7fjOJ1dTAm63Dq70ciGiFAAoe2zdtgXbNWSgHs27Yj88brkHbx+XA3NqLk+lthXbUm6H2hy+uJXi8+BUM/nxBeNEGwtPaHZ+BsqgzZXJ9egMyjZ4cV/YvmWD9nm8aPPpXvnFCRcd1VyL77dtkc7NkX+IwMBABCWQXzuR5YaucPAIR7pocS7gs2vkjvBsH28bcUVOxIY3VV9OtKAAAgAElEQVQXCJxP6jjYflgC08zjwbIuUGD06Zdg/eZ7AT1T7rkD6qTgjLxQ14blA669RdANGgBPXQNsS1eIE4RYaFpafW4CNrsw0bwtFngamqHtnQdVUiJs3y9C71NP9pVieb1QU7dAHQuH6Oe8a+PHjs9A981AHADovrmM9xTjDHQFACBln8yAjOk3SL1/86avYMwbAdq8ceXCsnuJULhVaq0wABikKtLDvXnTl0iffBU81qZuYwAEJtxcyWeCzgjGAAg1VUzkldpAJvJ8qfBnAPjv519awLZ8sSCFz58doLww+FsS+q9esATBv1yB/SsMAf7s/2ISCQBo3btSbKUyj7mlTYMh6Hl6PXBZ6uCoLYKjehfs1bsE6AkEBfRZfZE5/Qa5ht0R/rRWjckMQ85gJPY9Erq0XgFggBeNaz8Wqn9YoCKKVTCu/Ne/NhepF54X8wq2/zkz+S+1Pgybe3d3TEVbHxpVEnKMV4nbQKQg3b/e8bm07/CS5/VZ0alVPvYMx+uFB1pVaqRu27a76xtQ/vs/gc4JwSL9ikuQdduNAqJECq66MsnKKkwGSwFWvr8Hky8dINRsa6NDVmGnXDEAyZlGbF9YCZ1Jg8IjMtFYacWaT4sx5bL+0Bp84EbVrmYBB6ZfPbDtM35ect3NaJnvU5j3D9a89vjX35ByxqmRhhlxu6OoGA1vvYf6t98T9kBXI/mEY5H/xMNBy09I92UCwBd+xX6QFGPWy3O1nKvmShg0WlmdH5rm0wpRQlHgDxynf63+rqY6vLN7PYpbGuH2egQAyEs0g6KBozN8Gi1kEXxRsg2LKorQ7LS3ifeNTs/FWYXDxUqQoMTGugoBBUosjXB63OC4yFCYVTAEhclpKLM04aVtP6LW3gqryyVCgAQB6AZAgUD2E02brs57Z/avn/MmdPk9oe/XV6jqyccfK+4SZMI4S8ugzc0BBSm7GwDwjdULe/Vu+R50NpR1/G7OLETm9NkhQdTOnO9PvU9XAIBwDADFFYjPS5baEeQPZakZCCJEeqbzb1Qp3VNcOgj6k6HgrwEQqR/OdeDz3J8lwHcOgn+KFkF3CAUq19efDZLyu9tgjFL7xP/+UAAAfqbJyYZ99XroRwyFfcUqaDIzoM5IF4YJRQYp/qgymeDavRe6IQNhX7UO+pHDYG5ugT47CyY6tgQssvzU92L8ePEZ+DlmIA4A/ByzHj8mokn+OU3BGQBeNK75CFypSJ90OZwN+0S93WM/8IKs0ujaqN7+AABfbPhS42quQWK/SbLK29kSAD6IlRo/AgBcmWfyzLp9/q/U6SsPbT5Qifz719IpIkGK7zZfGJjEK4JApBHywc7t7E8pD+Dc+Cf3fOngw5r9KRoA/m0UyqFy63GMBBe4H8EBf6qvvw2gf71/JACAJRiOuiJhZcSatBOYaVz7kQg4el1O2Cq2yFAzplwDtS62WvVwf168R2oWPAtnvc+bW+aIdaz9J7fbjWBB04b/wbJrMfhzh1CpkNh3kpSTBIoYtu/IK1ZtrMNVKP9MdN0NjVHXtZP2X259HC0urvIdKD0IHJMKeujVuTBq+iBBM1RcAIwaH0WSwRV8m3sHmpxLYXXvaishYDlAT+Mtsl+kqHV8CLN2KnTqzHZNueLv9jYj03B2pC7CbnfuqxCaO1c6g8152kXngSJ76sTQZTr0Xv/6kY0o29zQ1oVKrcLxtwxF4bhMAQB+/LAIR13YVxJ6/5Vc2rdRyX3K5QNQsqFeEv/6slbkDjDL/goowI4b3v0QFX/6e1AXg9RzzkDuP/7Saas2V2UVGj/7Ao3vfSjU/+6KrDtuQeaN13ZXd13qx+twoPHTz2HfvBVZd97aJo7YpU4Pws60ONMW5MF0fHCnj5gPuV94rvHjz5Bzz53QZgV3DSB4qNJqpCyEYoD8/qBHevP8BZL4m2eeJHXV3V0CEHg+BGob130sgG0bIBoF+BnzvESxA0uoqh95Eilnn9EpbQP/Q0RbAsAEmyC+Ut6nCOry+ctnvvKMDGQEKu8Hip5PMBCAAAD75WIBn8WRnul8NiuaQcq7BJN9f4Ffvl9E6ofzEEjvV8bP8yNowfcJfibfdTFqAIS7lJ4WCxr+fr8k58nXXCquD7Em4GKLuWEz1Kn8m3DAubcIpmmTYF+zAYaxI0GQgX83zh27oOvbx+cqUFEJ/YhhsC3/EcZpk+BYuwHawgIUTBgfxZ0XbxKfgV/eDMQBgF/eNT3kzyja5J8n0kEE0N4iAoAU/OMqvi4lV1ad9Vn9hLavBD3dubJMFgCdAGhRoyR5TOhqFz4nIm50EqBoYKAIIBPFpk1fIWXkqUFpjoH0PkWAh8g5H5pM4vlgV5gA/J2fKzRbJvjcxvbcpijysh++CPABzJV5BSBQKP7czs/58GcfCltAoRXypYN1vGzDFw9FnVjm0uVqW9Hn2BQdAqXEgMABH/7sQ/nMn/7HVQYCFByDP6Oge244L+pXviPif5Es+Lp6PN5TTZu+hsaYJKv/xh5DRfQvWBBkshatFk0AxSeb9NeEwgnQmELX8JOK6NhbDFd1tdDElZViV0Ul7Lv2oOClp5EwIfKqO8dU5/gCNfZ3g4r9UcgvQTMYKbqjkaRtX+ccbp6cnmpU2V+HxbUeBBioBZBnujMkpV/pq9T6ENwi9Oer92eI+J+nFgZNAXol/DFiH5GuH+er9Ppbgie+KhVSZs1E7t//r81aMbA/Uv+1OjXyR6S1bara1YR1n5dixnWDQIBgwUvbMf3aQaIRsP6LUhiStBgwKafNv72+zIL1X5ZhwrmFqNzZhF1LqzD9mvYMAMfuvSi99U7YqeYfEPqCXujzwRvR1157PELntm3ZDsuSZWhduhzWTVuELtttoVaj9+svImG8z2rr5wom/i0saXj0SZk744hh6PX8kz5xzF9yeDxoXbkKNU8+KwCXlGO8+DQMnahFbv7ue5iGD4U2JxsUhiy96XbYd+xqN3udFQFsWbAY1rXrkXL6KdD3LtjfpxfWknUC0rqtTb7PCIIWHomUMWd1dHJxerCnvBkejxcDC1Kg0bSnWFvtbuwpa0aCUQuDTo0eWeF1d6iDUPviKwK6EQTp8Y+/IPX8roGNLDuqffYlESGNRgSQp6wIAbJkJvAZyWe7ogOkPGv91fqV/fmMVYSClUSd2/g53wmY0Cvq/nzO+z/TychTBHn9xTr5fsBnvSJKqIAJ4fpRWAI8D7ZXxA2Vfvhuwv2V3xX3oO74E3Vs2orGB5+At6kJxuOOloRcP3jAQXMBCDZm6hBosjIFRIsLBHbHVY33cbjNQBwAONyu2GE+3liSf54qV/qp4K+EIsxG6z6tObttu9qYjCxSz5MyD1j8uRziJW+rZM00kDHpShhyB8nPFHKj1VzysBOkNKB2wXMCAvhHNDoAh/nlOKSG72woFyZH8qAZSBrcTattP9MZMomte+EVGAYOgL5vH+jy88AXcqGvu1zy0h5Yhx1sqEzUS60PwuHZ124zV/tTdJOQaTin07Z+7LDKPgcNjnlQqbRi70cgIVyUWR8RJoIi+kfBP40qAS5vEwzqAmQbL5T/uxq05Cq96Q44y9uft9IvNQFYn6vr1d7Tu2RDHT6/f0O7Gmuu+H/yr3VoKG/FoGm5qClqQW1Ri1gDnvaHUdDoNVj25i5sW1ABo1mHI8/ri/zhaSLoZre4MPmy/uImUDAyXbQAlCANdd+f/obGjz7reLpqNQYs/i6oZZs09nplVcpVVyf3gn3rNliWr0Tr0hXiGnEwImnaFOQ9+kDM9bahxtLg/BZaVXrUwBMBjqYvvkbtU8+DTA8laIlJAECTlorWz75C8/OvwXzztbCvXgf7sh/FK56e7s3PvSJ2iawlti9ZgdQ//gbuyho0Pf0i3JXV0A3qj5Rbr4emR454xbe89pas+iVddgGMR09By6tvwvbDYmjyeiLlzpuhNieh6bHnYF+7QfziU/90F+w/rkHLy2/Aa7UiefbVoIofPerNt90gto3cn2Nr/ehz6Tv56ktgnDFVfm5+9lU41m8UX3qGQm9mDb9l0VKfhoMfWNSZ+nxlzmgpyjD0992P3WUDyO8trrInTpoIZ9k+KUHwDwoENm38ApZdS3zMKJUKCQVjkTru/HYgwJY9DdBq1MjLTgCT/Q076zFxRDYqalrRMysBS9ZXISfdiKYWJ44YmgltAEAgfyJuN+zbd6DmyefQ8t337ZL0Hv/+G1LPObPrfyZR2AB2/SDxHoLNAFfp7ctXCVWff7uk8sfKBOjszNKlwOvxQOMHOsZBgM7OZny/w3UG4gDA4XrlDtNxxwoAHKanGR92p2bAi9qFL8BRVyx2jbq09sldp7o8yDvRlpKlD6aC0eIWoARXOV3VNeBLPv9nUsdVYYa7rh7WDZuQNH1KxNHVOf6HGvv77Vb/9eo85BqvhknTP+L+kRpw9b/M+hAsro1I1I5AvunusLtU2F5CsnYsErWj27XjGFkCkG28tMsMAKXj1uUrUXbXH0DWRLBInDIJ2XfeCuPw4I4Okc69O7bXvvAKqu57OGhXuX//E8ynnAh3bb0kL1Qbd1VVwd3YBNuWbeLrzkSYJSEHK+n3H1jew/+BedbMTp02NR2aXavg9jYIC5wsEJVKD60qRewkvV439OrsDveFcjDS2ff98a9BRR45ph7//CvUJl+pD0EArvImUIHd40HzS68LjZeJdtPjzyHhjFOgG9AX7n2VsLzzIZKuvFhEvyjuZf9xLYxTj4KrrByJZ80CVeddO/eIaj5tFnUD+sGxcQvsK1dDm5sNldEE4wzf36GnsQnNL80VWrK/TR3Ho83rAf2YkWh+eS4Mo4bLzwQZrN8vgvmma9HyyhswnTgD2t4FaHnpdRiOPELaMKoeeAS1z73UYd79gY9YLwqdABy7dkfNIoqmf96DZC45i0thWbQEyTNPbPvOCtzf1VSFuuVzpJSKrjkZUymEesCq0+H0YOOuemzZ3YApY3PgdHrQIzMB2/Y2IsGkRUWtFQMLzKhrsmN4vwNMHf/jtK74EUUXd9QbYZvec1/q1nOPZn7ibXwzwGv77fJyfLW0DPVNdpgMGkwbm4szj+ktjI7uio/mF+GDeUW45YKhGD+sfclZdx0jWD9xIOBgzm6870NpBuIAwKF0NX7hY4kn/7/wC9wNp6cwPrrbAaAbhha0C2pUVM97HOahJ3TQEWCm5KZdUW2d0LrpZc/6x9YfV0OTmiJK3uGCyXlJ6z9hdR9Qfjdq+iLf9JsurfoHHrPZtQIVthehghZ5plth0vhYMsHC4alsS/r8t9s9JdhnfQYZhtORrJ3QbdPNJKD05t9IkhwsDIMGIPvO25B09NTOrx4xo+WKvMcjlHuu4FKHwut0+VSl+c/hlKSU/zwOh9B/XfS6futdWBb7REYDg2KAZHnwmrOGm0kbE9qfI8iUKPzwzZAlCRbXOtg9xXJf2T2l8HrtMGr6w+4pAoUi3d4W+ZegGQaHpwwqMFl3Qq1KhsNTCrNukmwLFWJX968Hglo9BgMAlISb/TnWrIe7okoAACbgSReeLbW//Ny27EeYZ/uSRK4oNj35AnQD+0ttr2HcGPmcTI3G+x+DfdVa+V1lMCDhtJNgmjEVrV9+C1dRCbQ9eyDxnNPg2OADB7xWG4zHToNx8pFo/d/XbQAAWQTGaZOlf9eeYlg++FQAg+YX5kifAgDMfUdACF1/n/J+3atzUfmP+zpMTSQAgPcdtUK0WZlyf9J60r5jt88NYMFimMaNFVHM7greoy0Ll0hpgq5nDzR9/hWSjzumAwug7XheD1q2L4AmKUOYdv7BBJ/0/7KqVuTnJKK00iJMAK70JyfqBADol5eM6gYbxg+lgF1HFXbb5q0ovuoG+f4MjDgA0F1XPbZ+mPw/8fZmaNQqXDyzHzJTjQIIfLOsTJgdYwZnxNZhhNYvf7wDw/unCQDw/AfbkJediJlTYlsYsFhdeO6DbbhiVn+kmQ34fFEpyqosuPas0M+5OAjQrZcx3tkhOgNxAOAQvTC/xGF1FQDgF/dbX0UniMUHxs3nD/2pGGW/xMv1s5xT/Yq30Lp3hbg5ZB59o6wuUajRtm8LVCo1oNHCmDNQLKro/qDS+uy5SE2ls4AuxacirgRXqpxN+2DKH3VQzocMgJrvn4Ihqz9SxrS3vGPSU/fyHPBFllTihCPGSjmAhqJNgweG9SzmYKn4X2Z9FC6vz00iFrG+WE6WQEOR5S+S2GUYzkSGvr1HfDR9tbo3YZ/1eaTrZyJNf0I0u0TdhquR5WQCBEkE2AltnDJvu1EowQRWuNoMJvBUfVeS+P0JPJP3tkTe7hCqt4eJvc0O2u3xfyZaTLzcDQ3wNDXD3dwsCvyyQmq1+QCB7qzNj3omOt+QrgSp554p7gz1ju/g8tZJYk+XBjI33N5WJGlHwUfrzwCBJpt7F9xeq1zTJtdC0X3Qq3Ngde8AWSgEfVgCQsCn2fUjkrVHIFEb+u8s1Ep4xjVXIPu3d7QBOFxxV2k0MJ0wQ66lZe67MJ16IjQZaULHTzzvDGgL8oUBQPp/8lWXQNu7l4iK2RYvl5/ti5fDfMu1UKenCajT/MqbMBwxCvpRwzsCRdQ0efkN36r9MJ+ODJP71i++AT3KrV98K4JiCaecIIm+cfokARkUAMB80zVy7KYnnoOnsRlJF5/jEzbT+FwkGt77EPvu+UuHi2c+5SSQyq7eL7TWoYHXi7o5b8KycDFsm7bI9watRBMmHCG6CSq9XsABzlVXg/3TcSJx8kRhKOn79BZxNbFt+5kU0u27dqPk6hvhLCtvd3qB2gl0f1hWVYIJWfniAhH4e7i5iaVtqH4InPD7QBF57eq1OJT3X7SmEt8sL8ddlw1HcoLuoA+VLAAm/V1hABB4eunj7bjopL4CAEQbcRAg2pmKtztcZyAOAByuV+4wG3dXk3/ldF1ur3yZ80F05Igs3HTekLaZ4EJeS6sT83/cJ6sPZ8w4QEk8zKarS8OtbbTjwdc2Sh98UGekRP/Q69KBu7gzk3hqAFBt2h8AYLdNG79E0sBpIuzosVtgyO4HWvm5mmrkBVVjNMPjssFtqRN3CEN2f/lfbUiCrWwjkgaFr23v7NApWlj9/VMw5g5B2oQLQnbDl0R5kVZroDboJekM+eK/v5dG5wJU2V6DBw6puY+mRr/jALwyDyqNHrbyTSAg4nFYYCoYK3OkhK+2f7Ws5PYw3hDyPJyeGtAOEHBJIuiBTZLEVtcGsf3rabox7Epw6AniCrwb4Oq7lyvxHhFn4pzZt+9E1f0Pw7JkecjdVVqtJEaJkyfBY2nxJfCNTOQb4G7an8BbLG1Jvoh+8QvjVxDUnyj86C1JUFjqUe/8UoQjeR1ZRsKV+2r7u0jWjUereyNcnnqk6GaArAC9uqeABsm6ifB4bULzJ0ugMxESAPDzW2e/BABs8xbAVVIGw1ETkHzFheLf3fjQk6IJoDYnI+3vf5BVeMe6Tb7Eu64exumTkXT5hVAZjVL/b/3yWwEAzDdfJyr+Sr2/JidL6vhdu/YI5Z+MgMSzZ8F0zFTU/+U/oDgYrcPMt82Gc/sOAR0YZBRQI0A5Pj+r//O/YJg0AYYxIwVwImMgMGEOCQAElD4Em1OK/WnT06TMhYyS7g6CWXRiMPTrC0O/QlAAMHHyUaJX8nNHSAAgryd6vfiUjFmJT4q2YHqPQlS0NqN3chq+LNmO3smpGJTic1goaWlAQXIaWpx2WF1OJGj1aHLYUGhOx6dFW0CbStpDhgpqLPD7giAMy3Z0eT6g2UH2SGaGfFdRn8hZVSXf67aNm2CaMA5qrVaYReI1/zMBKd15HbkibzBoJJkOFq02F176eAdWb60FSR0zp/TCadML4HAyCW//eUFukrAJhvVNlfc1CkFeMrMfFq+rwjtf74FBrxZWwdQxuaiut8nizyWn9EOr1SWlARee1Bfrt9dhW3ETTpjYE+ceVyiMkmfe3Yo95S3olZOAG84dgjmf7QQ1KRhHj8vFgtWVmD42F1eePgDBxst2BB7Y/9YiCzbuqMaZxw7EVWePFF2LeMRn4JcyA3EA4JdyJQ/h8+iu5F85RaU2LBAAULav3FSD+mY7TpiY1+lZ4YPhzS93S91irJSzTh+0m3b86QEAL2zlm2W1nqr6YW3xwpyjo2YPahc+D4/TFhIAoDsD/am9Ths0CSlQ6UxwtzZIMstEX5/RR5JslVoDe+U20RFgnWr3AAC+ZNpRUwRH7R7Yq3bB1VQhiashZ6C4FwAdqaw85eavvkX140+Dq50pZ8wSNXAqeCu6AMGmhdZ61fa3pP6fiVpkhX0vXJZ6qLV6uFpq4W6th7HHEJ8y9LbvoU/v5Ztbcw7ctmbZpkS1/U1xG6BtYO+Ev4W8SrWOT1Br/1CcA3yhEnBCg0Sk6o9Bun5W0H0pdMfSBwqicUWWyQzHJSvrra2yui5U+dZWeFutgE4LJvVMqrgKz5p5Wp/FI/YZyHv8IZhPOl525HWrss2R/5O0Y8QFgvdWonYknJ66qKwgYx+Bb49YAAD/EoDOHu+n3M+5fSca73sMbiaK9CbvkYO0v/4Omtyc0AyAKAAAlr4Q0FD0Ebr7nLhy7aqpg3X1amhSUmEcMkjEGA+FiBUAmJCdj91NdZLc722ux5jMHtjTVA+7x41RGT2wub4STo8H/czp0KrU2N5YgzGZPbG0sjgsAEDwtvnreTCOHgFncQmMI4bDvnmLjxUybqyAAGxDu04RezUni7AdGRq8HzRpaVFbvh4K8x5uDAQA7E43bjjngOOSf/u5X+xCfnYipo7JEX2Hp97ZilnTemHznoagn3NBZ9mGKsw+d4iUh3y9rAyWVhdmTS+A1e7Cix9tx+RROcIA8GcD8GejQYPjjswTN4nXPtuJOy8djtRkH4jDsoQXPtyG8cOy0L9XMp7/cLuM2ZyoA98PWQLABaJQ4y3a19LWf7PdgMfmrsK/b5+G9JTgbkGH+nWLjy8+A8FmIA4AxO+Lgz4DPzUA0B0npIAM15w5UARu4hF6BhQaPFX8favxyQIEUBRPn1kInTk7qJWif49M7GsWPCvJOqO9BoAXjes+gyl/JJwNZeLkYN27CvrMvnA2lMDYcxi8HhdspRthyBkgpQBsp0lIhSYhHa6GciQPYwIUPDkPPDOlnIBMBCb4jroS+Z/Jc6hVY5YeZM5gyUJih4kSGvOCRUg6bgasq9aIeBUtu5j0mkYODzmxCgAAeCSxzjTst73yeuC2W+C21AoIQbYEw1a2AfrMPtAmU01ZA3vFVtCy0NlYDpU+AdrkTLTuWgZj3nBfzS5LKvaHAgBQwb934t9CCvlxTKz5TtefBp06OmEm+m1X/OM+AT1+rhr4X+vfb9Ix09HrmccOidXHUABAoKJ76ydfQEUP8mOmHhaXjTXqLXPeQfKVF0GdYhZQy/L2h0g893T5PRQDICOA+fBznKzyPaTPz5OkVVhJh8hKdSgAIFA7weP14v29m2DSaJGg1SFZZ0BxSwMGpmTK79saa5CfmCLf/kUtDRiUkol1dRVI05swKDUTS6tKcEJef6TofSKUgUFQkkKktHUlY4LWiFzVZ8kEv7/d9fXwWKwi9moaN0b0QbjNOHokmj//Ckkzpv1iygPIvPzo+2L89vLhyE5vnwyTav/kO1tw5oze6JefLNPI9yiPF9hd1tzhc41GjdwMU1syzvZkCUw/Irfd/koJQCAAoHxOIcIn3t6Cm88fArvDgw/nF2Hz7gY0WZzyGQGAN77cjatOHyiChQoAcOKk/KDj5bjcbk9b6YHS/723zkBmWhwA+Dm+p+LHPDgzEAcADs68xnvdPwORkn+ScLc3VMPicmJEeg506sj1jJEYAN0x+T+XAm13jP2n7oMr8BTC44pzqGCtPhNyXUquJKVcqad1I2vjWd/fsm2+n7+0GmnjL0BCn3FhT4XlAGqdCS5LLbRJWdJ3zMHjV2xD696VIAOBQIRQ0WMMJv6ZR89uS8b9d+cqm2XhEiROnSQAgHHIYNTNeUOotnyZDRUHAAAVso0XIVV3LAi2cL64mk9av6O+BI6avUgZeQqspet9Y+c/lUqAAFdzFbSJGVIKIbaZ6z5BYt+joE32UWOVKLM+jBbXWuhUmchLuBMGdXD2DAUJvXAiQXOAPcA+SA/3whGUHl46+3Y0fzsvxhmNN+/qDFDIrddzT4BCiYdCRAMAKDaAHC9X0BUl/UNh/KHGQN0IihPa5i8C3C7ohg1G8tWXihYB41ADAOhGQbs/fvdYFi+FymCEOjEBxkEDpBziUIloAYBDZbwdxuH1wrFnL/SFfQ4ZUKWrc8Uk/7E3N6O20YbLT+2PQX1ShepPm0cKA5L6z5X8s47pI4d6/fNdmDo2B8s3VAf9vL7JgbXbatsYBWQYcGX/7GP7wOZwi/Df5NE5mDgiC+9/t1eOwZV7/pyVZpTFGX8A4MN5RSIa2LtHkqzus3yAAMDLn+zAtWcOEgHKZRuqsWpLjZSPkjkQbLwbd9YH7X/Y4MKuTmF8//gMHDIzEAcADplL8cscSCQAYGHFXmQaE2RhdX1dBc4uHBYRBAgHAHy9tAz9epnbEGRSzMqrW/HlklK43V5cPqs/3v1mLxauqYDT5UWPTJOo2dKKyH/hIxwAwLGS0vbu13uwd1+LjJ2exrTBodex0g8fluu21+HzRSWCPtc12uVBxHq3uy4fgXSzHtuLmrBkXSX65ZsxqE+KlB0QLWcbWurwwXfeCYVt9jr8vKrOhs8WloArH6yZI01u1ZZaTB6VjctnDQDpa4vXVmJnSRPuumxEGy2O+/Lhx3OrrLMJBZtCPiMGpOGKWQPkwcsItPnRatUY3CcFF5/cT3ydA4NJZvW8JyR57o4gOEA6vSLwF/LF22WX5FeTmN4hoY1mHAQQGla8KYyBLodKjbQjLxJP7GDB1aHKfz8ofu+sT0+76DxkzL42rICXogEAlRY9jVr+2aQAACAASURBVDcjUUu2gBfW0g1w1O6VkguNKUWSe7IvaMNFxgVBArIwog2npxql1vtBhf9IAECoPllb3uD8Bj2M18PmKYJOldXGECi57ma0zF8Q7XDi7bphBlhznPPne0T471CJaACAQ2Ws3TmOQw0AsK5eC212Fpq/nS8Jf9K0KdBmZx4UjYGuzOPhDgA4y/dBnZQkJQG/pAh8P0hK0OHEo/Jw8uR8uNyetvcRvltccGIhJo3KaaPz8z1F+dxk1AqYwPcSpZyT5YtPvr1FaP1M/Enp/+SHYvmZ7zQMtiWgwKBFIBP8vz+3FukpBozon4aPfyjGMeN7wGTQYt7Kfbj9oqH4cH4xSipaMGtaAd78arcc86xjeuOEo/I6jLeq3gYCCcH65/tUv0IfsBeP+Awc7jMQBwAO9yt4iI8/HADQ5LCj3mFF7yRfzeGGugrkJiQjy9iRRu1/mqEAAD6YiOjOGN9DAIBA14CC3EQM6ZsqDyva1+wtb8Hjb21GfbMDt104FKMGpmNXaTMeeHWDiMP4h16nlhqzwp4+NHlfTSuuP3uwiNS0WJ145ZMd+HFzLc4+trfUv/GBxIcZg4n8qdN6yXgoUkhRvv69zFi+0fcQY7D/Yf3SRFyH1DraJFHskL7JBAbuuHgYCG5Q/EYJWu6Q0rZkXZV8xAfwio3Vbcflcf583eg25Vs+SBesrhB3hD49k0BwhA9a1t0p9LiSSgueeGsLhhSmCPDAh+je8mah2BHQoKhg37z2LzTWsg2oXzrHV/uv1sLrtHZqFZ3noNYZkT7pSqHyH8zgKnr9sjk+Wn8MQVBCrTPI6rrakChsBpVGB7UhGcYeg8OCFmQCsFaUte3qBLobuOXnUKG4AFClPctwQZu6PrUOGIbcwR30FlgK4bbUxwSI+Or6PxKtgUglALSCq7LPgWW/6B/HQcu4A5oAvrMxaQaiV8I9UkpQ8dd/on7u2zHMcrxpV2cg44ZrkH3HLZDluWDh8YAJSsv3C2FZugKOoiI4du0RzQUGE0OKwpE9kHDkeJhGjoC+T0GXksRQAMDBtnQjbdu2YRNaFi2FdeUqMLEkICfnqdVC368QxqGDxfIu4chx3U7XDgUABJY+dPWat+3v8cC2fQfqX3tTPsr50+/aCY6SscDtxoED4KqvF30BTWrkuv/AeXSUlsFZ6ivZYtCRQFfQCwljRolFoXHYEOiys6RWvjMRCgAItI3sTN+h9mH5RtPX36Lh3Q+RdetsJE6a2J3dt+9r/3Vq+uxLKY9y7NotwqVKUIiR82kaMRwJR01AwtjRPkvITpZosJTBumYdLIuWonXNOtEzUP4OeEzqF7AUxDT+CCQcMVqYaqIH0cnjHbyJ+/l7jjsE/PzXID6Crs9AHADo+hzGewgxA5FW/1tcDthdLqQbfavKG+sqMCAlE0YmkmFCAQCCNWGyffflI9oYAGzDmi8msExqf3PJcEm2lVC2HX2ETxVWiVAMAH7+v0WlkggP6p3S1r6y1op/v7ReFHL/ePUoEZshiEA1fq7Ec5X9urMGCYWNAAJX7mlJQyrbx98X46iR2eJLSzqaEtz/v3M3CQhA9VtF1JCr+E+9swUGvQZXnT4AE4ZnCQjQ2OwQoIHAw73PrZXntgIAsB7uny+uwxFDMnDe8cFpbEzwH3xtgwADv7tiRBvrgONh7R+FdALniduaNn0Fa/EaocBzRZrhX0fvrCsW2z4yBbg6HaqOnqr+qeMvgDE3uMCQr2OvWLG5ysqhG9CvU3977TQLgvRAAUGuqrOuX5feS5J9JvqahLSYBA6VhD+YPRQt7ZwlpTCNHhnyHJhUF7f+DTZ3EdL0JyLbcFGnzjfcTjb3XpTbHgdZAAwqwvdK+F3IXRqc36Ha9ia06nRRiNf9P3tXAS5HeXbPulx3j7uRhJCgEYJbcGuxAg0WitMWiv2UFlosEBxaHEqRokEjhCSEuN54ct193f7nfJvZ7N2dWbl3kwDZ93nuk5u7M998883s7rznPe85ar/vs9fngtWzEdn6k6FTFUCl0sCo7g+1yoi2d/+L2rsfSPjckwPKrwDZJXm3/kG28sjkjwlO8wuvwLF5a1xLKJwWJoxH2onHiR+RjMQR+xUA8PlEctr6zn/F/RecWEWaMs8xfcapyLt+JnRl8fmNK427PwAA6ow4NpWjY+7X6Pj0i0BiFylZdmzbDk9bh0j2IiV5bBloffMdAeLFuo7SWjCJTZ06GemnnYSUwycJnYFYY78AAATCGhpFK0THR58KoVIJBNtXwJTP6UTXgkVofHJO3O9Bvv9yr/s9zEdOis3+kW0IuyvF+73948+EBWo8wfd4+skniPe76dBxsR0zngP8grdNggC/4IuXnLpYgSQAkLwR9tkKRAIAOl0OVFnaUWftEkI99O/NNpjQZw8bINKkpOScFK5gqz+7w4OXPtoiKuGSCA3Hkar6TMKDbQMjvcZjkGbPqv/w/v7qiMXmxt//tVZU8YMr63xNSp7ZbnDn5WNEhZ2MhCfe2oAtu9u7jRN8bgQgyEIIPRdpm1XlzZj9zkZMGJEbmPvarS0CGBgzOBs3XjgCmiDQIHgubDmQ5tnW6cT/vbhaDEvQgL17wWAD/06rnEdfXw8yC5TWqawwRZyLUb9Xq6F50UuiCp59xGUx3Et7lfQ91hY4WypEHz+r2caiEcoJNvssvF44Vq4VlkvCz7uHITEWWC2XgpX9tGHHwtz/MGhM0athsRyaD1v08fZarKLyb1u3Ad7WNtF/q+/fF/QBz72ezgHKUW//N9pc82BQl4qKOr3bExVObw1qbM/A4a3YM6QqKtDQ6V6GZsf/UGS6Bgb1XiokwYoq6z+QrT9tT6vC3lnSvq/mzruFkFYy9u0KZF10HvJuvkEoj3cLn08kN/Sjp0AZQ0roUyYfBeOwocAeiyvanFmXLEPX/IWKCR+TgbLnZ8dVLd9fAACBtfqHH0PXt/MDyVy8q87ElS0UGaed3OMKtnTMhAIAPh88nV1w1zfAsWUrrMtWwLp0GRw7dsqeYm+q5UxU+fnV+PjTgcRRSuhZkdYV7dFc8XhhL98My8IfuiXQoRNi4sp7M9ZINABABgNtQR3bdgqbPjJf7GvXKd7jCQcAvF50fb8YDf94PO7EP3TNsi+9GPl/ui0ig4zfOY1PzBHAjQRqMKFPO366sEyV3B54nW1rN6Br3gLY129UvDzF//ircLA5GIJMCW1hwd57XOGkkyDAwXA3/HrPMQkA/Hqv7QE9s2jV/2a7FZvaGjAquwAtdhsGpGfHPF8lAIADkGZPynwiAIC5i6u7sQlIy3/o5TVgMi0XZB8U5ppwzTnDxL8MquKu29oaxkqQ9o8GAMiBF5EADY4rgRHBAADz508WVogWAva/UamYLQJjBmdh+sRilBakCF2Elz7cIntu3J6shrFDs3HJqYMCLAom0Z3rvxSVcqr077Pw+WBfvAz6oYPhrq2Dz2KF4fDIIoFKc2lb+QEs2xYFXtZlliDnmKtBBkKigw//HR9/htwbroFh8CDhIa7S+MET+4ZNgmIdqQ3A6tkgknSvz4Ycw5nI0Z+RkCl2uVehwfFGoPLPQdUqEwqNVyJNOzHiMdgyYFT3E9ZxwdHm+gZG9aAwKzlXdY1gAFgWLU7I3JODyKyAWg0m/wV/vC2sykomSsu/Xkfjo7MDiQCrsoX3/DFilZv7kTLf+OQzIrELjpgTS6qlV1ah7T8fxFWJl7vGtNDMv+NmxWo1XTVa/v0mmuY8H3elU+54fF/mXv/7qFodsvejzyeq8Ky6tr72lvCO72kQKGS7gEqtRu1fHkD7h5/EPFRPnQbIUKq7+36hE8AQa3HDTGT/7tJu7QShEyGFvv2Tz9H09HPd6OXcLtaWB1LVCRq2vPxq2H0X84mT0l5UiLKXn4Vh8EBYl69CxSVXxgwI6UqKUfbyMzAMlPe7j2ceZK0R/G342z97dT7Bx4wGplB8sOa2P8O21t8uRuAm/4+3IuOMU4U9oVLwniVjpum5l8PeQwkHROJaxP23MS1r3fX1MAwfCjKmaNerFEkAYP9dl+SREr8CSQAg8WuaHBFAJACg2tKBlU3VwoO3xWHDqKwCqOPoM4sEAMgtfk8ZAKEAADUDHv73WlH9DmUAKF30RAEAJx1ZEmA79AQAkOZH8IIWOVTe3bSzHe1dTlDk79pzhwndgfe+3hkQ5PnZ3cgeD6xffgfD2NH+/nmjEZo8PwU9nmhe+ALsdeViF7XehJyjrxLiefsqOFdW6+gEwIeJ1KnHxFU5rbU/iw7XUmhUZuQZLkKGbnKPp0qqf4PjTVjca2T69gehzHyXogVg8EHJGmh0vAu7Zyd88EKnyhHzYquCXNQ98De0vu7vSU5GYleAtmQ5V1+OjHPPCqPo8t5jAtrwyOOB5CfjrNNReN9dQocilmCFkAl8/V8fCYwREQAg/b6mFp1ffYu29z/qdbVTmmOkBJKVS84vGKgguJZ5zplInT4V2rw80evO4JqQ1k4xvNY33omYlDHxLXrofnDNYgkmUF0LF6H9vx8lLNmTkngyivYHAOBpbUMtk/+vvhWnzDUofPAeZJ49I+Z+cHdTM+r/+jDY3x7L9WOiZV2xUgAmHZ99mRAAJ9gu8EABAFwHAlJt7/y3m74GE/GMM08ToDCTc0knwWuxwFVTJ8DSSO+dSO8FMnxqbvljt+S/ZPajSDlyUiy3sNiGloc1f/yLcK2RIhQAoPq+pHUUqjcU84GibOhwevDYGxtQ1WDBH68Yg7KCyPpQiTiufWO5aDV0bN2G1CnHQJOZEfG+T4IAiVj15BgHYgWSAMCBWPVf+TEjJf+0/auxdCBdb8B7O9bhmMJ+ou8/nogFAGCfPPvtDxuZ26MWAPbmf720plvlXqLRsxUgVGdAbv50HSB9nz38SttHYwB88UMVPvu+EndcPgYUMWREourzdTkGgNz8yAr4aUOj6O1nZf+I0fl48u2NQlWXarcUGPzZBXs2t2yDe2cFjFOOAjQaqAzKFY3Q+Yf2/xsKhgjHAQiX6H0fpKEy8Wj/9AuYxh2C9BOmC6XoSCH69G1PwuVrhgp6ZOmPQ67hvJgSdY5Len6XeyVoK2j3bBdif6GhVhmQb/gNMnRToy6Cxb0adfaX4fZ1QKPiPamCVpUJj68D2fpTkaU/KWyMpA5A1GWNfwOVCubDDhVtJEoP99Zly1F13U0BmnNPK5tMmpuefl5UdhmZF5yDwnv/LCsKyD706lm3xn8+EfZgEtrn9ZdhnjBOdqvg9gJ1SgqKH/4/pB1/bHT6PmnZC38QQpVkqsgFK8ilz82Gvk9k9W/bmnWouOz3YBKXyIhEvebnCfvXWe2V68+PlwHA69z87IuC9SFFzGyPkJN2Nzai+qY7wXuQUfLUo0g/6fiwpfF0dKL6xtvEeSQyCNoU/d898taGZGg0NaPh4cfQ/r9Pww7b0/eJNBDXkeM2/vPJboKTmReeK96v2twYgGuvVyTxnGMoA0epGk8tiLr7/4r29/8XOCeyBXJvvDbu/n3H1u2ouv4msCLO91SfV18Is60lCPDUO5tw/QXDBaOwp0G7v5L8FJxydLjuBp9nKIhMgWTqJskFxY3JeGRLKIsabJG84ozBwg6wJ+Eo3wIyithaQxaIcfjQqBaZSSCgJyud3OdArkASADiQq/8rPHY06r/L68HKphrs6GxBilaPU8qGQhunSnAsAADt9Jj8U20/lt72UH0AVu7XbmkRiTvHYDBhfvWTrcJa5uixBfjdmUPC+uiDL6mUiFc3WKMCADOm9hHet8GxtaIDT7y5ASceWYIzpvQJvCSBBpJ1TuhtJAn+OZ2eAFOBX9RfLqnGhSd2pzRKbQ0UD5w0Kk8IGdIG5+qzhghhwp9dsAe2pRVwOGH56DOYTpwO3cDu6xZ5zj40LXgejnp/q0Pq4MnIGHfmfjtNqS+TVQZSMk2jR8ZUVWt1zkWj47/wwd9+wsQ7RXsI0rSHwaQZDI1qb/sCq/JOb60Q5SN44PTWBfaTP1EVUrXjUGyaFROoUGt/Dhb3WuQbLhHHbnC8hlzDBdCq0lBvfxU5hrNhUJd0O5Rzxy5sP+UswOPZb2v9az4QvcUp9pd+yonC0k0uSKWuuf1udH71TeDlSIl7tPXi+67ymhuFknikxLLjk89Rc8fdMdOtox2XrxuGDUHZs7OhKy2W3TwYAEg74TgU/+PBmBkOHDA42ZE7ABkTWb+5IOJUCeztvvTqhFSvpQOxOtznX8/DyM8JhWDFvvLq60EAIjSiUcVDt2fiU3HltYIhIYVS4h7LdWPyT1CEPehKSaunvR1V190cAApiGTeWbfLvvAVsG4kUSvoMBHvKXnpGaLXEG2QzNM6eg+YX/x3YlQBWwd13ggCA1AIW67ihDJzg1obQMQhmVc2cFXjvKSXusR5bWh8lQITPFRRYvuGC4YrJeazHUtouFgCAz0TVDZZumlC9Pa5jyzbBzqBThs/pgmHQgKifKUkQoLerntx/f65AEgDYn6t9EBwrEgDg9noxr2Y7tGqNsP7LMZqRoffTMmMNCuvRO5ZCeHLCeUzSKcQnEOOTBwotACrkP/ffcgwoTcPtl45Gimmvy4BEp6edH5X92cfPkEAGJt5ElQkiEE12ub0iKa+os2DCiBxccEJ/5GWZxN9p67e7tgsXnThACPMRiX7k3+tQ32ITfrW0GQwNKZmnM8Gpx5QJi0K2GKzb1ipECHn8UQOzAiLNPL/vfqrBq59s84sAXjSim6sBx6eVH4/LOVGwb3CfdOEMQH9d+t5yHqzuk9Hw+mfbQMCANoM89xUbmwQjgH6+BCSmHFoo/s5tyUTgWHQdSFz44GzaBV1mcUQLveDjeeob4a6s9tP/XS5o+ZC2p68+lnm1LnsH1l3LxKaJBAC89k6ADgJ6GWr1HgEoKj8zkcg4/RRBrfX5fDE/ELJnv835bRh1P5ZzjrSNUTMApaZbuoEIkbbfbb0HRvUAFBj9D9dsUcjWnyGSfrYX6NWFyNRN7zYEqdHbjzsNTEqT0bMVYO8uac1px00T1e1oKvVyFWkmIdmX/aZHE2C1ue7+h9D27vsRAQC5wVmZrL3rPhAcCI1E9BZLAADfU6XPP4XUyUfFfY4UPay69iZZ4IJrXvzPh0QlNN5QEj+MtSc+2vEirW28x2h69iU0PjY7cEhNTjb6vPKcsEnsSdCJofKq64X1YrzXmeDB7t/8LuywPWUkyM1f6RjB7QPxnHcoU0bal7aceTddH/NnfegxWY2mgGfHZ3MFE0UOnAh+f0r708qv7MWnI/axRzo/6TOENHg5TQQlAIDPKYvX1OOdL3ei0+rC8ZOKccGJA0C3pJc/2oId1Z1Ci4jBwgOfneh0dPykkj12x7vgcHlx4Qn9MWVCUYABkJ6ixxeLq/DJggq4PD6cPa0vivPN4pmQ4xXmmoVWEW2apZaBlZua8eqn28QzTGm+GRefMhAvfbAZqWadeL5558sdyM4wCOHjYMaAEEdcvRbullZoMzLgtduRcvhhUJn8+k5KkQQB4nnHJLc9kCuQBAAO5Or/yo4drfpf3tYoFP9NWh3qbV0YmVUQN/E6kgVg8HIyaT3tmDL85+twdWSq+t/y25HCRk9S1CddX3wZjc4TXwRSwkyAIM2sxU2/GRlgAtCej+0BC1bUie0oX1CYYwL79I88pAA2hxsPvrRGfNkFh1qtwh8uGiFU9qWQAAAm5PxCc7u94qUjD8nH72YM6ZbcU+CQX1ahIZ0P5yX15AVvwy86VvS5Pyv+TPiZeGak6nH4mDycc2w/GIPo/mQsfLygAmu2tAgrQ4ITtDwkEEI2RKhcg8/jhqNxGzxdTVDpTNDn9IU2JRtQRfd/lij5qUOmwNzvsJjfEe6KKrh3V0JbWgKVQQdNcVHM+wa7ABiLRwgNgN6GdB763AHIHH92t+GEKvnfH4M2P7cb/ZPCYN72DlHdjDUaHe8IKr8cjT/WMYK3Y9JeaJwZJtwXaawq2yNI0YxFlv4EsVm17TFB/deri1BjexrpuqPDdAqYpGybciI8ra09meZBuw9t03RFRSIBM086DClHHR6Vii4tFhN19nIHR7wJYejCS8lsvNRypSQ1UjUznosuzSvliImCai5nvRltPDnGhLQPacBlL80RXunxhhIA0OfVF+Pqy1Y6bqIAgOAkUzpWb6nwweyERAEA0cQg47k+iQYA5ECkWFtIos1buo+UwAkKN5IJYl+3ITBUT4EMaQDJiYH/jwcAYCFk/vI6XHSSn3FIiv9xk4rx1dJq8e/A0nS89OFmHDYyTzA1+VzHFgAWGFi8ufLMIeL5hKHEAGBRhpbMfF77cnEVzCatsEoO3t5q9whdI1o8p5l1+HZZDVZvacGlpw3GG59tE3bMOZlGMT8KIZ8+ObzNh+vJ9wbXsvO7BUg9dgrUhsjtDkkQINrdnHz957ACSQDg53AVfiVziFb973I7sKqpFru72nBO/5FI0/W8Z+xXsmSIpgHwcz9PR8NWtCx5HV5HV7epqtQaaEwZ0GWVgkkxRfZ06flhVX6PtQ2N3z0FY/HIsMQ50rkzcfY0tQhLQCrrqymkFGME6wBo0/KQO+0GaIxpMe4tv5nXZUfT/DnQGNKQM/n3gY2kB2B1WppI3mjfpcnOhkqtEnRCKg3T2zmeaHctFAJ8Hl9nPLuFbKuCWTMMhcaroFPHx+igNSFDYgDU2ObA6a2G29cqWASlptvCx/T5sO3YU4Q3ezIir4A6LRWGAQNgGjdGeG/zwTNguRbH4sklnvFSwkMPJ1GC8268Frmzro15NooAQBS1da/Thq7yb6E2pCBl0DGKNqEUeWv42z+Q9duLYhbsk5t8y6tvov7Bh8Ne6g2Vuif2hzqdDnq9HpYY9ATkKr/SCcQD+Mi1EkTTXoh2A0jXnYKCfV97EabxY6PtEnhdKTmPF3yKdEAl3YaeJM5kOVX/4XZYf1rR7ZB5N89C7rVXxdTqFWmu0r2ZctQRKJn9T2jSu39nydkm9qaVgXOR2n74fSt0MEJaIpQYANJzjXQ+uZlGzDxnKD75vhKnHk2b5nS89uk2HDO+QBQXJACAxZF5y2tB+2PaOk8eX4CJo/Lxr4/9GgBpKXosWl0vWAINLTZRsadeEQEAAggEE4IBgG2VnVi2oTFga8z5PvNeuUj8ybBkkYXFFx6fEWwrzf+7qmrgczqEc4Llh6VIPW4aLAsWwTxpAgiORYokCBDzWz254QFagSQAcIAW/td22GjV/4quNiys24WylAwhADguJ/KH569tfZTO55cMAHhs7Wia/yzcnQ0xXy6V1iCSbVL+CQyodUa0r/4I2vQC5E65JuY2AHFAjweurdsFEKAb0A+a4j2+1DHMxl67Ca1LX4fX7UTG2DNEK0Dvwq8tQFtEcR5qfysJBa4c5ZuFWFsodYJ0UWoC9KRaSTX/Rsd/QDs/SRcgtvlTsC8LuYaze+wm4D/2e8gxzBC0/0bH22hzzYNeXSKEBE2aQbJT2XXBpUIA8VcbarUQxWOPL+mjfGik8jzdKtRm055/zVCn8CfFv41WK1Sm2dOvTk2BJjMTuvw8aIsKxH3B8XoacolnbyrkPZ0H9+spAOBs2gmVzijaarwOi/jc2JcRScgv3gq2NM9YAQCDwYD09HS4XC60tbUhMzMTXq8XHR0dUU85EW0GSloCiUpgo55EyAb7AwCQS5o5jZ4AAHQ8qL75jm5nIYCjV56NC/hQWicJfFNqgVA6l5LHH0H6aeHCrPFeD7ntJabkrAv9GgCk/n/zYzWMBi3Wb2sVtH5W3qUgHf9fH2+Fxe4WQMCMqX2FjhJFlynaHJyAk31JEeRLTh2IF97fjLOn9xPb0M74t6cOwsbtrViytlEIEBIAIGNg2mFFgrXIdkduz3ZKVvcvPW0Q+hWnYtOudixeXS+O+8bn2zDznGGiJVQJAJDmTctebV4urD/+BF3fPsImMGXSRFF8iBRJECARd1lyjH21AkkAYF+t7EE2biQAwOJ2YnljNcbnFoNAwPDM/Lhs/37NS/lLBgAsO5aibcV7fnXEXoZKoxMsAbYP6HP6QZdZJBgESur87t1VcG3ZKtoM6AJA/2nzicfGpQXgbN4l2Aucf87RvxNshZ4Ee/+tlavQuX4uNCnZyJ163V4dAJ/Pb1mo3as70ZNjKO1D5f0W52dC5d/lbZLVB1BBA7UqRSTmtOpL1cbHOEjUfElP7Zr/faKGS8w4TNq1WnEPqU0mkZhr0lKhTk8XAlBMzpmUi0TeZIK3ywJvR4f4XSTy5j0/qWaoTfzdJNSivZ2d/m34YzRAxf31ev8Pj0fNijisT3tyskpJYe4N1whP93jFyHoyB2mfngIABOqsO5aK9znfW6bSMeIzYl8FFc8rr7oOzorKsEPsawAgO9uvEePxeGCz2aDRaJCSkoKmpqaop7svAQC+D+K1kYs64Rg26AkAQAE+6Pa8v2I4RqIAAKX2EYo3lr04B9qccP2fGKbXbROyKMgwyDjrDBTe+6cwVXqlc2HVvnTOE2ArQqJDri2RbgB/+f1Y/LS+CR98t0u0Nh46PEdU26kxRH2hKYcWBT7+gse47PTBIsGnon9hrkm0Anzw7W6hwcRxqaVEjSK2WV5yykC88fl2jBiQibFDc0SiTwZAU5sjsD3tmndWdwnQgVoEdDsiyPDkmxtE+yZbDiQGwQff7Rbjcwyl4BrzHmM7n/XHFUg/5YSoTiNJECDRd11yvEStQBIASNRKHsTjRKv+b21vhl6jwcbWBhSYUgUQEEuQApmVlSUehILD7Xajvb0dDocjlmF+1tt8srBS9KjJCRpKE2d6vaR+N/63exPaHHbx50JzKi4aeAiGZcZH307kYgSL6WlTc5Ey8Agwkfd5XHC2VMDVXgdS/H3unl8nMgQyxp0Vpg/gbW0TCZRz7QYYDh0LT1MzKA5omBhfcuu2NKNl8b/BJD77yMsF+KAUPA9XGzg4UQAAIABJREFURwNYlXQ27YCrrQYeWxuogSCF2piGvGNngetxIMJBKr53b5+9Vp0Vpsjfk3mx7YDaA2qVHjn6swWYoFL5KzuNjrfQ6Vom6P/Z+lOQrpMXYKu59U/C5zvRwURWJNZ7Ku2iks4EPj0NmqxMUUlnCwb76dXchsm4weDf3qDf+7uUoOt1/kq++NECGiYUfqBA8utO9Dnsi/HkNAB4HJ5HXHZkCZhcjwGAunKoVGoY8gfB5/UKhg0/E/ZVRFLUlwMAqKXidnihMypbpsbKAOB3nd1uh3YPWMh/+dPYuFeRX+m8EwEAyGkASMdj9TPv1hv94qX62G1Xe3Od4gEASL+3LF4qREYzTjsFbKOJJRIFACiNk0jBwmjnI6cBIO2j79sHBX/5I1KPOfKAfoYxkadrQKfFJaZG1sAdl41GSb6McG60Ez5Ar/OzjJaVqUcfic5v5iFl8lFh7RjBU0sCAAfoQiUPG3UFkgBA1CVKbhBtBSIBAM12K7a0N8HucaPB3oVz+o2Ky/ZPpVIhNzdXJPudnZ1IYy91SoqokJAmuS/CaDQKKiaPx+OwMkMQIpYHsXjmQ9XaN7/YLgQFqYR77XnDQKHA0Hh/53psaG3A5UPGoyw1E10uBz6r2IwfGypx5bAJGJVVoHjYr6q2otVpwwUDxsQztcC27U47Xij/SRw7z9hdAbt54Quw15WL/tzcyTMVK+gicW6rgaNhGxyN2+Fqr/VrBsTIHDD3m4isiReGzd/b3Aqf1wPXxs1Q5+XC12WBbshAqDPJHIg92GfcsuRVkdSbysZDn+1nAnDO7q4muDsa4HVaxLGihVpnQs7kqyMCCdHGOFCvEzxweHYhRTu6myNAp3sZ2PevVXFdtVCpNHB7m6FS6QWbgM4E1BFQqwzw+hxCG8CsGR52GuytZh9rLMEklQ/xmuws6EtKYBgySFTjRdIu0eqZxItE3iBEmcTvIonfk7zzd1EN1EKl1Qh2iIqWo6y87+PqO8+Rdols0WBbBJkXsYbNsw0NjteRZzgfZo2y/Vu08aL50nO9mBCkzzgN5vFjBcV1X61LTwEAW9Va0TJE+r+hYHB8LULRFkjm9XgAgNZqKzobbeB3VP7AdBhS5Vk+sQIAZrMZ/O5hEPzmuF1dXeJ7KFokAgDgMUJdAEKPy3sk/bSThROFcdSIqLZo0eYd6fVYAQAqtfO+FWwck0nRKlLuWIkCADrmfo3qWbeGHSKRegXR1jKSFoS0L9kABHFSJh8thEV702IUbT6hr9Ne+M3Pt+OKMwYjM00vXJLe/XInzj+hv/j/LyXI6KMwoHX5SmSccSocm7fCMGwwtHnKxZgkCPBLuboH1zyTAMDBdb0TfrbRqv8/1O8G1f+PKxmIEnNGXMm/NNm8vDxRGeGDEPskMzIyYLVaxcPRvgjpGBIAsC+OoeRmcMy4Alx99tDAIemWMGfDElw6ZDwGpe91DyAr4PlNP8LmdmHWyCMV13VR3S5UWzt6DACwfeOl8uW4eNAhYQBA28oPYNm2SFBy4+7fJ1nd0oqWpW+AVHxWzn1upyxbgH2/3Wj1IReEHr0U1WNPtae+CZrCfEG5jhQEIixbFgq2gqujThyXQn6xghJKY7P3P+uIS2AqGZ2w28bd1Ax3Xb144N6Xsdt6LxyeSuQZLgwo/PN4tPZjYl9o9FtyUXugzfUNMnXHocu9XIAA3IfR4VoCu3c78g2/DZtq09PPofHJZxRPgYl82rQpSJlyNPRlpUIskXR8QaU3GvyVK5VqbxK/jxaD73/+MJiE8bNHYhsxQePfCAwymLRRsI2MpEQF7R7bXYtQbLwBKdpRPR42kqq93KBM7lKnHIO0E6fDNGa0YE8kChDoCQDA96Nt93K42moFuEiGUSLDa7HAVVMHx5atsG8sh33temFXx2pyaMi5FbTX2VC5tgUFg9ORVZICrV7e9SRWAIDH5H1nMpn89qAqlbi3qAnA+4t/U4pEAQCO8i2ouPJauBuisw7EfIcNQfoJ00VCaRgyWIBziYpYAQC2fzm2bYd98xbRlx0qVBfxe2D7DlReeR1c1TXdNotXA0Bp/eUAAEeXG211VuT1S4Vau/ee4fWt2diGvAHp0JvkGSVetxfVG9tQPCITmqB9pcl3LfwBVTNnyVpZhq4DQVa2KKSffAJSjj4S+n599ikgIInzrdjULCz7+hWl4tLTB2FASe8EeBN1v8U1js8nAAB3faO43/QD+gM+b0RALAkCxLXCyY33wwokAYD9sMi/5kNEq/5vbm/ExLwybOtoRv+0LBg08fdCEwDgAzgFkfiAxAciCiPxAYlCSdJDudPpFEvN6gkf2vnwxMo9eyq5Pffj9nydwf9zXD7Ecyy2FkjtBmomG3v6Mfk3bssxU1NTxXj84VyCxyYwIVVuuC/nS5YC9+tpsG3i492bMGvkEUjRdUfJmdx/VbUNTNJpr3jbmGOwrqUOr21dheklA9EnNRP/3rwSPviQqTfB7fMgRavH4fll+Lxyi7BgnNF3OFqcNnxbvR3n9h+Fowr74tG1i9DhtOOm0Ufh1S2rsLvLTyk/vc8wnN53b2XX1VqFpoXPQ59V1k35PtZzldT43Z1NyD7qchgLhwkqvr1hK+w1GwUw4LG2iraCnCOvgKFwLzASegzX9l0A75GOTqizM6EbIi9EJ+3nqNuM5sX/EqBDoiPjkNOROnRaXMOyekNbQF1hAUjlZGh4r7W3i4cK29r1wtvcWVUtKg2JfNCWJlpte0JoCaTrjkSR8ZrA/Gvtz8KoHhgABdgO0OR4H4XGq2HxrBHtAGnaSWJ7i3s9Wl2fo9TUXQyLr7W+/jbqHvib7LqwEkWv7NyZV4p+/P0dfC/zvcvPAzKM+L7mZwDf9/xcYHAb/s73NV/jZwZ/5+dPawLtDSmqyJaKEvMtMKjDbaniWRvL4h9RfeOt8LRHF5ILHVdUe08+QdhemcYd0qtqb48AAKcN9poN0KRkCVtRjTkrnlPvti2P79y2HWRFWJYsg23VatlEX+kAsnZ4PqC1xiJ0SjxuL3L7pMpKlsQDAPCekgAAftfwO433GP8eSQwwUQCAko99rAtPkDL9xOOQOm0K9IMG9EpnIlYAgHPjvH1WG7xOJ7TZWTEDV4lgAMRrw+h2eNBcYUFWaQocFhcMKTpY2xxIzTagYm0LCgdnwGF1i/8T83HZ3cwtxf8tbQ7s/KkJw6YUQhtk3StdH4J+dff9Fe0ffhLrJQtsR0CAjjRUuk+bPhU6WuvueQ6Ke7CDYQevV3wfa9LS4Ni+UxQgaNXKdjGlSIIAB8ON8cs5xyQA8Mu5Vj+7mUar/nuJaFs7RJLKxHJoRs/6ogkA8EGID9p8QJeo/3xA4sOSVH1jcs/KnJSES9RJJuZ8oCfCzgd37s+knn/nAz33IeWfjALaLnFM/p8PXHyN43L75uZm0YLA1/kax+NrnBN/53E5F86T2/A4vdUpIADw1vY1uGnUkcgNoeATAJhfuxOXDR6PD3ZtwFXDJogE/90da8W9Qto/fzdrdCJxb7Rb8PymZSLRH5KRi2WNlQIIuHHkEfi2ZjtKzOk4urCf2O7ZjT/i2hH+pO6l8p8wc/gkZBtMYfdgx/q5sNesj1ihV7px3ZYWNH03W6ydUt88++tdrZXQphdCrQ8/fmBsnw+2L7+DOjdbCLjpBg+I+BDIXmL2/hNoiDVIJacauTYtf4/FYZlof9BnlwmRMrohtP70Lgx5A5B9xGWxDiu248Ouz+2BJidL0FiZfBHMsG8qh75vXzh3V/Ax109nN5tgPnRcXOPHsjErz+zz16sLRQKvU/vfr83OD6GGCVl6v5I0k/x6+8soMF4Gt68NVs8mFBiugNvXAo7h9TnRx3x3+L3y6ReovvlO2alkXXw+Cu75U68ShljOUW4bAoX8LOF7Var8M/Hne15Kvvi5QdYR39cSMMD3uwQahgIAFGdsdn6CLtcK5BrOQ6p2HDrci9Di/AKp2rFwehtgda8X0zFqBgp2hV5djF2Wv8Dh9VtSMdQqIwqNVyJVO0FoLZBh4fFZoIJatF3k6Gcoai6IAXw+tH3wP9Td/UBMVUGlNRTtAlOPQfalFwtrwngFBHsCAHjsnYLt4WyugLujHuZ+E6A2xNbbDa8XrppadH79HTq++EpQdn17gJzgc2QFm728BDj4O5Og6htvE0BBcMgBAF6PD7XlbTCm6dBcacGAw/JkWQDxAAC8p/gdw+8RagLwe48AMkHqSCBTogAAnnNvksjgNeNnWMY5ZyLr/LOhKy2JOSmXxogHAKANJAU4GZLAJtuGokUiAACCtJUzb4RtxaqwwxU9eC8yLzin298lAEBrUMPa6oTd4obOoIbOpBWAQF7fVPE3e4cL6YUmeN0+1G/rQFqeQTBNyDoZODFPFgDggdyNjai+6U7xndKbYGU78/xzkDHjNH97kExQqf8fr64TyvtSaDQq3PybkRgzuPfCh72Z/37Z1+uFZelP4rOF667v1xeGQQOFgKxSJEGA/XJlkgeJYQWSAEAMi5TcRH4FIgEAnS4H5lZtRa7BLAQAJ+aVQqdWFkqKtMZSCwAfxvlwxAdxJuBMvvlgJAUTSSbxfIhiwi8BBVICzwd6PlAF/50P/9xHeuhiEsCH/OD/hwIATPAlPYD8/HwxJoPH5dh8nYkEH9ik6mFP7yG2ADy2bhFOLhuCqUUDug3z+lb/A8dJZUPw1rY1igBAcGIfvB2ZA69sXoGLBo6JCAAE7xN6Hqzi2ypWCpE+WvzFE9QEaF70MrSpOT0CEMLm0t4Bx/LVMB5xGFzlW6AfN4Y0DEVnACb/7P1nG0Ag2EuqT4Euo1BYjumyyqDP7iOqj0y+I8ceK0C3I+6WCOfOXUJhnj3IUKtgGDpECA1pc3KgycuFa3cFtLk5gE4HwwBaxsWYCMVxQVh5ZoKqhh75xksDfevUALC416LAeAXoKEAAoM7+PLL1pyNTPx01tqcFc0AAFNAgx3AWcvRnhB2589v5qLrmRtkZlc55HGknTN/7Xva40FU+T9hDGotHxrD2cZxoyKYUWiPgx/cqK638nJASewkA4N8kcFFiCfE1/vD/fK8HU7SlRF6tMgsqv9WzTqwtw6gZgFz9mTBphqHR8Q7aXQuQqT8e+YaLxetkYjg8FSgx3xoQcKy2PQmbpxy5hnOQoZuGLvcKNNrfhhfUXPgd0rQTlBfA6wXXvu7eB+OqeisNyCphwV13xNWS0hMAgA4A9up14rNFl1UClSY6M4R0cNqltb79H1DRPzQCFeqpk6Ef2D+M8qykASDLAADQUmVBR4MdhYPTxe/GVB2ySv2MMiniAQC4D79vJLYZ70PeV7zHCArwe00uEgkAcHwKAjY9/TxaXnmtV8ARx5JEJ/P+cJ1w1Ig14gEA6Fff+u77MI0bIyz31DEKFSYEAGhtAx1OQkEjnqdSC0D1plZR0WelX6NRQ61VIbskBbtWNwv6P5N+jU6N1ByjYJU0bu9Aag6/X1VorujC8GlF0JuVv4/YNtbwyGM9YgKEXh+Cf7nXz0TOFZcIvZXQWLquESs2NeH684cLxsLKTU3ITDdgYGk4tX/hyjqh8E8lfmoAPP7mBqEJ0Leo599nFpsbL3ywGZefPkiICtJVoLrB0q2VMtZ7rkfb+XxwVVbB5/GK9eHvBBQj6SskQYAerXRypwSvQBIASPCCHkzDKQEA7FT8smoL+qdmoTQ1A1qqOEdNnuRXThIBlDQA+HDE5JqJNv9lsk0wIJhmn5Pj75XnA5P0cE/QgAk6/8/t+WDFsfhAxaSfCb9U8ZcAAGlcqW2goaEhwABoaWkRY0gAAJMDMgo4PpMCggqhGgUUrXNuLIc6Owu6wQOFWBmD6vWa3GzxoOdauwG60SMCXx5cy/d2rMPi+t2ioj8pvwwenxff1ewA9RVmDpsoAJZnNi7FFUMORZbBhJc3L0eROS3AAEjXGQWAwMr+y+XLcdGgMShLycTCup3Y3dkm9AX+s2OtEGq8ZNA4LGuswqcVm/CHUX41939tXoGrhx0mxk5kWHf9hNaf3oEhfzByp8xUtPyL9Zi053HvqhBCgG5+Ibvc0ORkQ81eZpmQWhAo9qfP7YeMMaeLhD96oq88o44NX8K6Ywlyj71R0JZ/CUHxv07XUnS4l8DlbRBTJqW/2HS9+N0HD2ptz4hkM0N3jEhYre4tyDdehEydP2knAGDzbIXDW4UUzehuGgLSGnR9twCVM2eFL4lajf4fviNEqcTxvG7BzGA7CLUhjIVD4waXfg7rHtrL3+b6Fg32t5ClPw55hovEFO2eHWByb9T0R4npJvG3UADA5tmMattsmDSDA9uIzzfXfNTb30CqdgyKTfLASvA6MLltffs9tL7xdq+BgHit4ZQAgEg2abwH3J31UBvS/GBcprJ7DOm37Z98jsZHZ4edGxXQmYilTpusWMmU1ileAIA92Vt+aBBMi5QsgxADVKnRLTmTS87lNAWkOfB7jd9HEu0/FhZZogEA/xvRB8fW7Wh69gV0fj0Pvl667pgnTkDJEw9HFEsLvl+VAAC5qjqvv7u2DtZVa4QWAS3vYhG42+cAwFWXI/+Om+NmPyTk88vrhfWnFWh67mVYly7rNZCTcdbpKLzvrrBWIFoZL9vQKACAaMFtmZwTAEhUSNoCF580QAAAByLYguLYWA7Hjp2iZapz7teCMZUUBjwQVyN5zFhXIAkAxLpSye26rUCk6n+1pQO7u9pYyERFVztO7TNUUNPjjVAbQCbxTOrpCsCHI9L1JcEuqYefr5POy8o+qbpM0pmIc18m51Iyz2SblXs+XHF7bsu/EVhgAs/tpP05FkPqC5aORUCAAACrM5J9E48lCYQFn6+7ogre9g7oR4+Az+EUD1f8vxCrY79xWiq87Z2wL1kG03FTuyHtbKX4vHIz5tXsAJkVZFKMzi7A+QPGCFo+E3cKBW7taBbU/iy9CUsaKnDpYD9N/J3tazEquwAz+o7AnI1LYHG5BIjAtoDpxQOhVqnwU2MVXt2yUvx+Yulgcax0vVG0AbAFgEyEa4dPwtA9toOs3KvUGmGd19PoWPcZOjd9CyWV/56M67PZYftmPjTFRTCMHxP1watj3efo3PQNUgdPRsa4M3tyyG77ULfA2bgTKYOO7Ja0UtmdVXMVDCKJk+j1vT5gHAPYPTvh9NYKkT6HpwouXxPc3jb4EMSA2DOeXl2wpw3Ar2xMSnud/V+wuNcISMCkGYpi03Xd3AK4Xb39VWjV6cjRnxU2M8uixai4Yq+2gLSBYdAAlD7zZDfxLjozsPWD+hC0akwZcDi0aQfO8jKOZQ5sSkZFm2tBQMyPzIka+9PI1E0JAAAEX6qtj8Kg6aMIAEjAQYbuKFHtl0Iaz6wZ1g0YiDrXPfR4y48/gaCM9cefeqQRwCSr9LnZ0PeJrlOgBABEElvzWFuE4wQ1TDQmOlCEO6TwXElZb3zsqTCHCVYuC/58OzLPPTNm67p4AQAe397pQvn8Wqg1agydUghDSvfKrCwAUFKMspefgWFgd1ZX6LXjdwsBaek7RgkM2CcAQNBkqFFCoUTrkh/R+d0CxZaKaPde1kXnoeDuO2O6HooAwN/uR+a5IZ8vbAFbs06IOFIIUFtUEFObyr4GANJPPQlFf7tftHUdyOB7xL5+IygS2LXge1DssSeRf9sfBJgWLA7KpP6pd/a20kmWxjurO/Hsf8tR12QT7QCTxxfgmffKhQBgYa4Z6Sk61DZZcd35w/HSB5uRYtJixMAsfL20GmOH5mBon3R8OG83jAYtZl04HIPK0rFkbQPe+mIHOq0uTB5XgAtOHIDZb28E7QUZUycUYuHKekwZX4grZgwG5/D8+5tR22RDToZB/G17ZQc++G43LjppANZuacHmig6ccHgxzjuuP9i+0JugeCYdIYzDh8HT0SFAbYJ9cpFkAfRmpZP7JmIFkgBAIlbxIBxDCQBgglrR1YYCU6pISA/P74M6a6eoSO+vIAMguAVgfxyXYAVBA8nDmcckwNDU5FeUdm3aIpJ6TVkJ3DsrQK9y58bNMB41EfYflkGTlwNtWQkcK9fCeNQkWapdb8+DDIBIdP7Yx/dT3dkLnzn+7Nh3k9mSvb1et9PfR5+g8FmscKxcA7jd0A7oD5/NBu2AvrIPnc6mnWj+/kWY+k7o9blEmr7L24Qq2yPw+DpRbLqhV/ZuSsfhMZzeKlGJd3ob4fLVwe1tFZV7qvgzcY81VNAix3CmLJU/0hgEOggoyNkAKrUApB5zlHhI1hbkdxuaFoy0gUsbOhWkgxuL6YIQ/wMaRQyt7nJo1TlC30CjSkWadqIQL9yXEQ4ArEaN/Vlk6qbGBQBIDACCMmXmu0SbBcPi5njPIV17uLBe7HEQEGhoBO3Uur6Zh675C2MGBPJunoXca6+KCrTFCwCQBcIWIVpwUqgzddhU0GEjNJRE60g7L3zwHmSePSPq3ILH7AkA0F5vg8vmgdPGXm4N8gZ0/66LFQDgdwfBZgLITPolcVpJY4Z/I5BN4Ds09jUAELbuLhecuypgWbxU3DNURJfTWAjdT52Sgj6vPCto+tEiLgCAg/l8QojNumK1+KzXZmf61dkjxL4GAJgIlr34dNhnW7Rz39ev8/1I9wsCOh1ffiPAgViCugBlLz3TDfRTYgC88tEWTBiZ200LgO5HZpMWJxxeguDKPY/NRP2y0wcjzazFk29txORDC3HkIfl498sdMBu13VgDtY1WvPLxVlx3np819uKHW3DNucMEqCCxDKZPKsaLH2zGecf3R2l+ClZtbsbH8ytw029GYv7yWhgNGhw3qUSABK99ug23XjKqV3aEfD+Q/q8rLRbtfM7qGmGvSk0KMhHlIgkCxHLXJbfZVyuQBAD21cr+iseNVP3f0t4kFOm1ag0abF0Yky2Pfu7L5SEAwGo+afr7K8hKIHOAvcBkDrCnmEwBaQ78QnAs+Qn68WPgWrsR2v59QOV607SjYZ37rahYMLlx7doN84nHQhWkbZCoc6izdeGVzctxjYKgX9hDHjUVmh3YvbIZ5QvrcMRFA1AyMgsSdd6QN6hXVXNa7/HhnjTvRIa3rR2e5lbo+pXBsXodDIcqP2xK56IxpvfIySCeeVdY/w+swofa7MU6htdnh927Ew7Pbji9NWD12OPrEkJ8Pp9TUPUTGVSgLzP/SSTMocGkOlt/RqBHXXq91TlXsAyoFxAa7R9/hppb/xT297QTj0PpU4/KJGo+OOq3CpvJrq2LoNYZkDKIbSnxgQBcF8m5gEwGjSpNsBd4fg5vpZgPf9eolIWberKu/haAhUIgMV13BLg2tFDM1B8bsEncywAoRYnpFnEYtgDYPdtRZLouAKSwTYAJf5puktAK4HXn+BQTpMaAUdOvJ1OU3YdJtauiCh2ffo629z4U7hRKQUHAsudnQ5PBCr1yxAsAcCTL9sUgE4TMD4I/cgAAQYvKq64LAyyyL/sN8v90W0xV4OBZ9wQAoBig0+qGx+UVn5f2Lhf6jM0O6ADECgBwHtnZ2QJEpgglk/3gij+Zamx5oxhtqCXg/gYAQq80r6997TohONnx2ZcR2wVyr/s98m6+Ier9Gi8AQFtH3g8UYaMQbCxOKQkBADo6hXAkNVtCQwAer74AMl1+zuHp6IRt5Sq0vvkfkKkVCcwp/sdfkXHm6YHTUQIAWJX/blktGlvt6F+ahvOO64evllSjJD8Fh43MDQMA3pq7A7+bMQQmgwav/G8rphxaKHQEpIR+xtS+Ion/dGElahqtYrt7fu//bg/eV9p+9OBswSBgawK3JeDwzH824Zzp/bB6c3NgHq0dDjz97ibccMHwhLUQUIAUXh9cdfUCeDeOHK7IAkmCAD/nd8ave25JAODXfX33ydkpAQAurwcEANqcduFZTxZAosLW7sTHD61BW401bMhT7hiNstF+hJXJv6TkzQcoSfAvUfNQGof9/1LFRvTy77EqlAQC9/Xxo43P6v/Dqxegw+VAaUoGbh1zdMS2DCoVf/3URlSs2WNJp1Pj1DvGoGhYBiT1fh4zfdQpMJaMEur48Ub7qo/gaNwmKwBI1ki1tQOH5pYoDsvWiKUNFRiVVYh0fVDvn88H9+5K2H/4Efqxo0QSoBs2RHEcR+N2qLUG4TUeMXxeeKx+qqHGTI90ZbsfuXFq7c+hw7W4W3998HZMBlmxd/uaRGLq8jaLH7evWVTw5aj68a55PNuTBUDRuWz9qWG7VdseF+r/wJ418LnhxR4xTHUJ+pjv6g4ceL1oef1t1D/4cNhYpGgX/e0B2alRoLFj7WcwD5gEj6UFhvxBPdIDkHrt3b5WIcKnVWXC6tkIgioMVtVTtGNRaLwiIUBAqJo/e/wJ/kiRqh0vaPvB89Kp81Fquh1Wz3oBFBDUMWmGoMg0E2qYhWAgdRq8PhtU0AsGQ4HxUuEesK9C9NZ//Bka/v6oLCtASRwvdD7xAgDuzkawRUilMyF9xPHQyOhpcG519/5ViP4FRzxV5tB59gQA4BidTXbsXN6E7NIU5PZNFc4AUsQDANCCksBxqH4Mx+L3muRWE9pmdqABgOB1pABd0+xnhRCjXKSffgqK/npf1AQ9XgCAx7KXb4arqgaGgf2FUKqSer00r0QAANRGqP3LA4qCe2x5ICAVKdjiQd0HthL2xjY4EZ8DrGLXPfB3wQSSi1Bhw2ARQG7f1GbHD6sbMGNqH7E7HQJYoWdrwIqNTchI1WPaYUXi73Pe3YSzp/cTlfdXP9mKmecME9X+lz/aIuj8pP0zoa+o68L0icXi7+z1b2534KP5Fbj+fD8D4F8fb8XVZw1FWooO0nwuPW0QnnhzA045qhTjhuWgutEKMhCuPHMIvvihCnlZRkweX4h9AQBwTnSHsK1ZD/P4Q4SGRsoxR/qFfGUiCQIk4s5NjhHvCiQBgHhXLLk9ItH/v6neBqvbhYHpOcJvPtFhaXVg7qPr0bS7C8ffYbztAAAgAElEQVReOxyDj8iPtyCY6Cn9qsdjVevbZzahdnM7TvvjGOT0SRXUXGoAsIIvBR0AtGm5MOQNhKFgKPRZpVEr+80LX4DH3iELABCwWN1Ug6MK+wkrSToZeNkLrKL9mQbVlnYBYKxsqsbY3GLkhVgksoJh/2YB1LTVy86CJjcH6gjWPHIXkdVH6+7lsO1eAVd7DWhJGBw8ZzoEpA4+xk9PjwIINDneR4vzE9HTrFYRsPAnzz6R3Ce2eh/vTUnlf1Lk1SoTNKoUQZUHNIpUeVakyUTQqNOhU+VDq06D29suWAkp2hHI0p0kbOqk4PVg8t/65rthU8uZeSXYW6oUBAGorcD1J2PEUDA4bsCJ9oZMoH1wi3PL0p+INO1hcHlbhM0hXQ54DQgOlJpuSQgIEO81+Dlvb1n8I6pvvDUMBCDVvs/rL8M8IbItJauzNbf9GZ3fzOt2mkoaAPyM4fvL57ILq005AUBnRaWo/oeq/UcSFoy2xj0FANxOLygI6LR5wJaAkhF+4VGyKRoe+gdaXnur26FjBU6Cd2L1nwAA7W1/zgCAdN50EWh6+rmwJY+VNcIEtPLqcKYA24XCNAD2HIV2qbQDZAsAK7AaBQFYaVKJAAA4VtOzL6Hxsdmyt1fKUUegZPY/oUlXZrpJLR8sWhAA4g8LCQR92PIhORtR04h/Y2FhXxYXIllBUgyw6P/uATU2WFX/52vrsLWio9u5nzWtr0i4l61vFNX3s4/thxOOKMHyjU2Clk8GQFObQ/TuZ6XpxTNca4cTg/ukw2TUit58AgG3XzZaMAhYuT99chl2VHcJyv5vTxmIectrodWoce15w0T7QGVdF06f3Advf7lD6AwQcDhkSLbQIahvtqN/capwBvhpQ6PQAGDMunAEBpWl4YEXViM7w4DbLh0t5puocFVVCwA165KL0PX1PJgnTQDf+6GRBAASteLJceJZgSQAEM9qJbdVTP4pEje3agvG5RQLITpjD1X/oy1xcGU6uPIfbT+l1112D1Z8uBuZRSYMm1rU02EO6H7tdTYsfWcHJp7XH1kl8Vfio03++39vxY5ljQEAwFqxEq0/vkW59si70lLPkApdegH0uf2FZgB7/VVavUjkmhY8JxK53KnXhSV0BAB+aqhEu8sh9CNyDGY0O6wi0aeIYZPDItwlSAaXAwDEQ6jTCdqCOX5YBuPkI6DOjExTlk6GwEbH+i8EBTk06Vc6YdoEZow9A6bSQxTXhHTwBvtrgUp5tHVP1OusbqtUelGRZ+XboC6BVk3XCQ+63Kvh8FZAozKLvvQM3eSYDltv/xdStYchRTuq2/asXNOijqr0PE5gTZ1OVP7+Blh+WBo2fuYF56LowXsiHrdr6/fQmrNgq16HlEFHQ59NtkbsrQA1tjnodP8IrSoLJaabwyjzFC9sdzE5VSHHMAM5+t4LQsa0kPtwo8bHn0bzC6+g+JEHwaprr8Ln8yc5jz/VbZhYKc5KibUSAEDQx93VDHd7DQxFI6DWGcOmr5QgxlphlluPngAAtAHU6FRwO7yoLW/DoCPyodVrxO3ZE/vD0Hkx4SMzgP8yAZSzl1ViAMRKt+cxJT97b2ubX9yxf++U2jle9axbYVmyrNspxZIQcwcyO2r/dG/YZYoEAFCssOOzudAWFEBXkAdd3z4R20CUAAAKW4pe9xjXQOle5OSjMVJY+WeyT/0HMgcZTPiDLSCZ7BMAYrDVkABQqCAkgTACYtrCApQ+83jUtpxonwdKAFvmBeeg8N4/x+SyEO0YB8PrBL87P/8Sun594a5vQMoRE2VtfJMgwMFwN/y8zjEJAPy8rsfPfjZK1f/ljdXol56FnR0t2NjagHMHjOqR8n+0BUg0ALD+q2r88Po2HD9rBAZM/GWpjHOtpPVoq7XitD8dgrTc8AflaGsa7fVQAKB9zSfo2ty9khdtDKXXWdmTAwBY9ec95fH5cGhuMfJNqVhSX4Gy1Aw4WVWzd2FUdiGW1ldgfG4xis0y/dvsZd66A7qhg2IWAnN3Ngh2AynIcYdKhZQBRyJj7AxZK0GrZwNqbE/D4wsX8Yr7WCE7sILP6r1WnQWdqhB6dZ6wjdOrS6M6DrA3vcn5EXw+N7L1Jwvaf7RweuuhVWVArdp7v7GCXmObDYt7XZjOAWmyO2acD+f2vTR46RgZZ5yK4kf/FvGQXpcdtqo10JoyYN29wg8C5MSWoLi8jUKAkXOWqPehB5MU9b0+q2KLRrQ12d+v03qRega8znIhJYWREqZ45kyV9YrLfg9W86WItZIdLwBAa07aQFL8kYl02siTwkCAtnffR+3d94edwv4GAJi8ObrccFj440/gMgrMMKRqewQAsJWMySCFbPk76eH8XbLCDe3/Z9Jbd/9D4HqEhpwPvdI1l64RKfyxOBTEcu/IVcZjvT49AQAoBGjfvEUIFFIENu3kEyICAHL3NM8r1vtaWgMmdmQr2DeVyy4LGQuF998lK0Qb7FrE68zrzSSfPxIbQPpduvb8P5kgwSGBGaSZl704Jyr7Idr1U7qv4rmnoh3jYHmd14Y2xdQC4D1CJyjT2DFhp58EAQ6WO+LncZ5JAODncR1+EbNQSv7dXq/oLf+hbpewpDu7/yhoVN2rc0Sv+cMvro6ODvGAw/8TyeYXHiMWv+N9BQAkgk1wIC6itB4djXac8edDYMqI324x2rxDAYDmRS/B0bAdhtz+gFoDqrV7HV1CHJAPYPEEBb5yp90ATYKFAOOZg7Stq70WzQtfhMfm7/PvUahUMBaPQvbhl4SBAJLgG+334g1W8Zlss4JNJwG3rz0wBCv7tIdL006Id9jA9p3u5ai3/xtenwXpwm7uioDafKyDEgCgeJ2g0qv7dwcH7A5snXw8mGSERtbF56Pw/rsjHob9/13bFglbuPQxp6Br8wKYBxwuWxkOHajdNR/19jdYO1MUYPQr6j8rNAGy9acgz3BBYBj+rdn5ETpcS8Xaq1Ts7/aKvvxM/TRk60+Le62UTpbifk2O90T7BDUD9JoSsaZp2sOF8KNaZYYKKqRoxwg2R4PjLdD9gfMNBgKCH94TBQDIVUtjreYqAQBKlVa6P7DqTxDA1He8LNtDqeoda4Ipdw0cW7YJpoqruqbby/EmhNLOSgyAaK0TFJXldyS/E0kBj/TdqHQMziGeZI105cqrrofXbk8YACCXxOfdcqPfOSJKKAEA0VgNHtrr6nUxWe8p6QzEe71Fq8cjj6Pllddkz4osAAqdsg98X4UEZtBWNREAAOcp9x4reepRpJ90/L46jV/tuASJ2EpFB6i046aJ95mcPWQSBPjV3gI/uxNLAgA/u0vy852QHADAdG9J/W6sbakTln+jsgqwsa0hTP2f9EXpgUaiuZH6JqHdfMCRLJC4LZFv0t5IhZMob1wZJQCASswdDTZs/K5W9GJOumAAVn1SgQ3f1IA0/7z+qTji4oEoHJzRjTksMQCUAADS65e9txMVq5vBPs+MAhPGnt4HQ44ugDrIM5a98rtWNGPt3Eo07eoSrw08PB+HndsfKVndk3KeQ82mNqz+rArHXD4I1jYn5r+0BT6PD6feOUbQ+KXxVn9ageZKC3xenzj2hLP7CYqpxH6OBgBwnK0/1GP1p5WiN1WrV6PP2BxMuqA/0vNDvIl9ENoKPN/qDa3QGjQYOb0YHY02VG9oEy0AWYVqNM1/BkoOAAQBSN2lvZ6zaQdcrVXw2Nrh88r3uNMBIO/YWdCm5h7QG5+0f1obstdcLpiM6LL7+DUO8gcJfQOVSi2M9bivo7Yclp0/wt3lZw5QF4BMgFCaeqg4XPCx9ib5udCri2DQFIukLlihPhxEUCFDNwWFQf7wPV1IJsoNjjfh9TmRqh2HIuM13ZL44HH9yvrzRVJqVA8SKvcMJstMkCWruuB9dp55AewbKBy4N9RpaSi463ZknhOZcu9sqYBKo4fP4wSrwyq1GrqMInGvGYuGRxQGlOj/OlUuSsy3hjkXcDaSPoNKZUCh8UqhfcCwe3ah1j5HsAcM6j7CPYCiezz/JscHaHN+KXQDaO2YKBcBt68FtbbnhQAgBRhpJ6hV54k1dXnrYdYOh8W9AWqVXrAVaA9YZ39FtC1IbgDBSWG0hCnW+4U+8BW/uwae5r3uKjnXXIX8W2ZFZdjEQ62nBaCtYpX/2hYOgzajUBboUQIA+HBd/M+HBPU6nnA3NqL6pjvBpDA04k0Ipf0jJed933wF5onyoJ1EC5cTAwydW6IAAAngYaISi65DLGvb8uqb3YQ/BfDx6guK5x08phIAEA+oEW2OiQIAxGfFhk0CPKIXvFxQ+6B09j+hzd83TEPpXOJtX1BaIzn9ip6+D6Jdh4PldbbFqPQGeLs60fH5V0g/7WRoQywCkwDAwXI3HPjzTAIAB/4a/GJmIAcAtDltaLJbhejfmuZajM2R76NnUk97I/5LmhuDgjd80CEgIIncSNQ3qQeO+wRXQOQAgPL5tVjw8pbAOhYOyUDpqCzR08/ku7Xaim+e3igAglNuH42iYZlorujCp39fC3unn7Iphc6oEYlubr80rP+yGuXf12Ha1UOR2z8VHpcP6+ZW4af3d2H0iSUCZGCib2lx4KvZG4RAHv+mN2tQs7EN3z1fDmurXxmdwR79LT/UB5wMqBRNgGDFR7vEdpnFZlHF1+g1+PqpDcgsMuPwCwdApVZh29IGfP/KFpGUS2J8EngRegNRqf+km0fB1uESAn5cC4IWeqMGLdUWfDtnE+wWF069fQyyy/wPydx26dvbBSgw6oQSGMxaARgQDGD/P+fK42ZkWUXvfsa4s2Aqic3aiH301l3L0LnxKwEEaNMLhL+312mBSq1D9lGXiwf9Axld5fPQvu7TbgwGlVoDQ+EwpI04XmgXRO8598FWuQZtKz8QoEDWpN/AVNqd5kcrQJtnqxhLp8qBQdMHZs0wmDRDQaX4aME+9jr7ywH1eqWe9mjjKL1Oez9WuhkEAYpNs2STeVae25xfi0SYiSkTVQIRnJvfZu/6sEPQXspGv2mvT1RBNKkp0BYW+r2SjUEuDlEmT7aJZdtiaNPzoMsugzZFGTxiAk/HAqr/p2hHC5V9uZCuS7D1IavxVbZHRQWe68wkP5RuX2X7B6zuDcjUHyes/bhPp/snpGhGR229kJsHWxDaXAvYkQ2XrwUqqAXwQOV/gj/8N113OMjYIAuhyHitGIYOE7yHMnXTxP+Dk8JEJUwdn85F9c13BKbNRKbshacFrTVaKAEA9Mfu88pzMI7o/v4XFqFkE/k8UOvlE3lqHDQ980LYoeW8yqPNj1aHtX++T1igyUVPE59IyTn94VOnymtuEACnnaz0XRlp/pGOkX3pxcj/8+0x2SEGMzwigRPR1lJ6Xc6lIe34Y1H88INQp0V3CFICAOI5p2hzVQIAlO7LSOOJhPlv/wRBD6UgOFX44L1hSV+0ecbyunQuPb1XQ48hp+EQaq9Jhf6n3tkodp00Ok9Y7jHm/GcTflznB0IotEfRv19i0CEgUQKBPo8Xzm3bocnMQNf875Ex4zTF770kCPBLvFt+eXNOAgC/vGt2QGYsl/yT7r+0oRJsAdjV1YqTSgcLizm5kOyN+FDDFgAGq/+0zyMAILED+LpU9ScYwG3a29sDD0KRWgAq17bgi0fXo9/4HEy/bjg0ur02bdJrh5xSKpJ0KZQYAKz40waPTgP9J+z98qLK81dPrBfJ8Wl/PERU5Ze+uwO7VjThjLvGwpy5t9rPqvuP7+7AtN8Pw5BjCgLHJCOBgEHVulYMPDwPR186WAAJFPI77Jx+gFqFH17biiN/M2jveD6I46z5rLLbeEoMAOnvZACccNMo6E17lW1pV8Vzk9aCvatfPrEB2aVmHPnbQd2YDWRWzHuhXMyVAIAJW9Cx5mPRt09Rv3iCiVvTwuehMWUi+4jLxMM9e+01KTlQ60PYCPEM3MttOa/GeXPg7qBnL3NzFfQ5/ZA14QJo0+M7R+7OvuXWpa9Dm16I3Ckzu1Wn6fHO3m1WbuWS5Gin0uz8GM2ODwOuAUo97dHGUXrdr1PwjJ/qDg0y9ccL3/nQ4HkwGS0134Eu9yq0Ob8RCTJ1CKqsjyBTPz1QRe/pXJT2c1ua4XVYBMvE1VaL1KFTocuga0F4tDg/E9V9ejHnGM5Cjv6MsI1sns2ots0WyTsT6ALj5WIbaV+CHMF/Dx6A1fkW5xfCWaDUdIeoyjc43kGXaxlo60dmBIGReNkBdC3gNZD0GCjU6PW5AuwFm2ebYGDQzYAMhAb76+JaScKLwUlh+qkngW0AcnTTWK8NxTRr7rwbnV9/F9iF1f+8m66PKblUAgA4WMnjjyD9tJNinUpgu/aPPkHN7XfJ7lfwlz8i+5KLojITxPt1/UbU3fsgbGvXI+2E6aKSu69bAHjcvJtn+anwIe1y8S6EJN5nW7EqbNd42iGCAYCiB+8Fxd56E6EV8Xhp8EoAAEXUSEPXZMQm6hrpHCLdQz0BQQgkVV1zI8iWUQrOv/CBe6Dv57fJS1QEgxl9Xn0RKUdO6tXQFDasuvYmUMSOIYCFF56GYcigbuOG2gDyRWJ3L3ywGZPHF2B4f78jxoGKzxdVobrBIhwAehKV9Ra8/80uzDx3mKJDAF0HXG4vDBT/jBD8HGz/36fIPO+sqAylJAjQk6uV3CeeFUgCAPGs1kG8rRwAQB/2dqcdn1duxsD0bNECsK8jEgAgVfUp5nfM5d2FsZReIwDAKjeT2/yBfiE5Jr0LXtqMijUtgWp78HmxJ37TvFqcesdoFAxKF8m0y+ERVXe9WRvYtHJdCz5/ZB2OumSQqKpL4XF78d2z5SAoEXzcaGsngRXB40nrEXr8hu0dguEw+KgCxbXg3I+7YYSYxzdzNor5l43JDptGsAZAdolR9PprTLQ0il2FXRrUXrMRLUteQ8rAw2Up8tHWgK9TGIu2SQSNWCmTghVDto2QWRKPlzKV5VuXvA5Sj1n1Tx0yBemjT4lq6xdprh3rPkfXlgUC6BAWgXuiwfEGmNxRbI+q+/GGlHByPyboSklt6Ljs7xWsg9LInvFMdius9wvqO0NKbHXq7hUcf+95I0pMfvu+OvtLosJOYGO39X7BHpBLtrkttT8k3Q9eq1BRs1jWhMk/Q0NRwMrVSBt27N73l68LLc7PxdxbnV/D4d0tWAklphtFlTw09tL/9Xvo/5MEwFJp/SuYaHPd2G+fqj0UWfrjRAuAFNL1CG0vqLY9JhwWuC8tH8kgyDWcK6wHexIeXwd88Ip5SMH1J9uA4EaKdmy31oZg2z3SrgsfvAeZZ8/oWbLp86Htg/+h7u4HAskAqeslTzwMbV5sdOZIXuk9pUY7yreg4sprZSnXZAEU/+Mh0GVAKbw2G1r+/Saa5jwPtdGAgnv+BGoaVM2cBfZTB0dvqqpKTAWlhCre+yMSuBIPABDc4sH1K53zBAyDB8Y7HbG9nI1c7g3XIPeGmTEBRhzDunwVKi65MnDPBU+k6KH7/FaAvQRPlEAGHqsnAAD3U7LMDJ4/LfRyr5+J7N9eGBMbgvuSYUCQhwyD1OlTkXnWGd3OP9iJIN73Z+hFDm2HifQZQhbAsg2Ngeq/NNYr/9uKKYcWYmCpsv1hj26u/bwTWQBvzd2B380Y0g0AIMixYUcrHA4P+hSlYuWmZkyfVAxtUGuo3FT5fmWbiABSIty/SQBgP1/og/BwSQDgILzo8Z6yXPLv8nrwVdVWkYDRom1oZi4y90MVd18AACs+2t0t0Xda3Zj7+HrUlu8VWgteMyb56XlGTLlqqLAPJADQVNGF0/94iKDxS0Hq/LznywVToGBwd5X6UGG9sGvig+i9r1jdgqr1rUIHgK0G1AIIdiyQ1oP78+9sEWDw2JyXXLClICXbgIET83DYef2w/P1dKF9QJwt2cP+oc43jhvLYO9E072lQ1I098lRzjzWY9LNlhG0h0YKaElRJjsUrOeBqoFIp9u5HO17o6+xTb5r/LIzFI5E18cLAy1LCmK47UvTYK4W3qwuetnboSvcCR9w2GABgtb3YeK1I/kLD09EJT0sr9GUl6Jj7NYyjR8HT1gZtdhZ0xUVwNTRCbTIKKyduq8lID1SIqeTvp5gDdBfIN14aZg/IBLnR8ZboU2fSz4TbB3+lqNX5BXL0ZyFLf4Ls6ZH1IyX9ZP+EeprHutbOpl2w15UjZcAkYSNJ33gGdQjaXPPQ6V4Gh6cSPjhFu0WJ+RahpxAcwYm+Xl2CPua7hF2i3bMD1bYnResA9RgojNjlXg6Hpxo6dY5I5Fl9r7E9C7ImwgEAP9NDOi4BCNL5g5kAck4KsZ57tO3czS2ovPp62NdtEJvyAZ7JV/bvLo2PCeD1ov3TL1D/wN9AcTWGacwo0WOv798v2jS6vd765ruou++vsvtwzLxb/wDTuEPEfSmuo8UCV2U1Or78Bp7WVuTfeWvgNb5Oinn9gw+j9e33ZMcUSdY1VyLjnDNF37VKowHFEVml7fziK3A+/N08YTwKH/iLSHaVkul4etdDJ9O18AcBKkiV1ODXCQIU/Ok2mI+YFPCJJ3uDCVjXt/MFEEE2Q2ifcPAYSlZ23MY4fBjYaqAtiM5kYuJacdnVgaE5t8L77kLq5KMA9V42XbSLzs+uhseeQuvrbwc2JXU875ZZUJtjt6llklTJavqeezj4uLweZKCQpaBjT71aLRJkfubZVq1B+4cfI/uKSyJrDfh8Yp7Nz70ke0oFd98Jzjvu8PnQ8dmXqLvvwcB7RmkM3qPpp54IOqHwWqkz0gMACe9VfmaTSdE59xt0fvOdGI/nXvzY35F+cvfP11BXDL6nCu79M0yjR8YFlHDdyYjp/Mbv9MPj5d16o1hPvodCI7gNIPg1s1GL2y8bjX5FqfhicRU+WVABl8eHs6f1RXG+GbPf3oiRAzLB6rnZpMWG7W0YWJaGNLMOP65vxLQJRTDqNZi7pBrFuSbcePFI5GcZRaL96qfb0NbpRGm+GdecNwwfL6jAqvJm/PbUQZj7QxWYtJ97XD/kZhrx5NsbMWV8IS4/YzC+WlKND77bBYfLiwtP6I+pE4rwzpc7sHBVPQw6Na4+ayjGD89BU5sdb3y+HWu3tGDcsBwxx9+f050BQGbA7pouTByVJwAQm92NCSPzkJWWOCHmJAgQ97svuUMcK5AEAOJYrIN1UzkAgBZt6XqD8GXXazT7xPJPbr33BwBg63Th04fWwNruVEyKg+dGoUFaCbLXfvLvhiA124DGXZ0i+WdFXdIKCN4nUlJNUUDu21JpwYjpxeg7PgdpOUahH7D4jW0IFixUAgA2flsjEnfuH8qGCF3XaAl+tNfjeV+4LS1o+m42PLYOaMxZyJ12PbQp4ayD0DGZ+NMuKbjiH+247J9ta2uL6i7RvPAFkUjqs/sgd+q1EQXloh1Tep36Bk3znhEPprlTrw+ImLH63+h4R6i4l5huChuOVOvO7+YLDqWutFT0V0sJETeWqtWsBlMRvth4A1K0o7qNwzFs6zZAV5gvesG9nZ0wDB0CV3093DV1ou/Qa7VBpdVAV1YKT2OTSLz4MMoIBhlYwQ5Vxec2TLCbHP8VbQAqlR4+nyPQlkBKeqnpFkXaO6+lpAVCpkZPAQAKAlIojoJx+tz+oKUkGQHBwQS/07VUzJeChdn60wX7QorglodgUCZYayG4zYKV+HbXIlF5d3qr4fM5RWWe2gB9zH8JjCu1elDNn7oDZCMEh+S6wNaCWGwXY73vpO0cW7ej8sprRYIbHNq8XPEgz/5T/h6pAsVEoOnZF9H2zn8DySvpy0UP3R8GTMUyP/qKkx7NucUbpDMXPfwgdIV7W6k4Bsequv4m0AM93mBiQ0CEwIjUHhGpms6EKvcP1/vfk0ZDVAqvNB/RS33TnYr6ApHmTVCi5LGHYRg2ZO9mPh88nV0AbU5ratH4xByw+qsUTJJzrrxc9B5Do4GG/fcylUclW0WyKJhs8xpETODpT792PRoefgzW5SvFdMQaX3U58q6fGZfOh9jZ50PzC6+g4Z9PxntpxWdZ4X1/9rNegsALJtXeLgt8bhc6v56HxsdmKybpEjhjmjBeiI5St4SAaUzh88GyeKloUXE3xu/6EukYGefMQOG9d3X7XuBa0YWg+aV/h+1KnYmcqy6DiVorEeZPAMXy/Q+of/AROHdX+K+fwYCCu+9A5nlnKzI34mEAbNrZhs8WVQm2wPptrVi6rgHXnjdcVM23V3Xiw3m7ce25w9DR5cQz75Xj4pMHYGBputAUOHpsAYrzzHjv6524YsZgARR8u6wGq7e04A8XjcRrn27DIUOycejwHCxZ24BFq+rxh9+MxLqtraIFgMn+K//bgivPHIKMVH+S/tXSapgMWjF2VYMFH3y7CxeeOEBU/M8/vj+Kck0CWJi3ok7M2bSnwMJ9bQ4Plm9swuA+6Vi3rRUTR+Zi4442MQcCF2p1/AzJ0IuXBABierclN+rhCiQBgB4u3MG0mxwA8HXVVtTYOoXa//DMfBg10auyiVizRAMAa+dWYdXHFd0Sfar9UzSQLQAn3ypPiw8+F1Yzd69qwYoPdolKPSOnLAWHnt0PfcdlhyWt0VoMqBsgV5GX0yuQ9AT4ZRPMAKCK/2ePrEPZ6Kxuf5e7Biv/txs//XdXN2aBtF2oBgCFDnsTXVsXon31x4DPKyj2WZMuhrkPbb6Ug/oRTBqpD+F/LvTB7XaLxJEJJH8XDysqlWgN4A91JPj/WEAACQDIOOR0pA71i6j1NtgmQbcEMh6CXQ5IKWdl2l85764AzmTd+uMyaAsLQCVny/eLYRw5ohttv921EA321+CFU/TbyzEAOI7l+0XQlZSIPlnHlq3QD+gnKv18GNWkp8HncotExl1bB09HB8yHHRpICurtr6DNNT+wBHI6AwQy/p+97wBzq7q2XurSaHovtsf2uHcbDDa2KaZ3Qg0QeiiBQAppf8pL8pKQBALJg8jcV2IAACAASURBVNB7KCG00MF0GxtXjLs97jOe3ke96//Wlq9G0kgjaVwAW/vDH7buueeec+6V7tlrr712j/cDyXOPdG4N6mrJ/WfJwnjGe6MIgir3p6urT1U+1XVnuoZ922IpP6nJKYHf2g59SY1UBEhk8Wj0LH1IcEAFLUqNlyFfd6KcHrnOiXQWCC5QAJAgglEzOup+KgAA12O4+Q9RQ2J6RZPrPkmhiE0FoUCkRmWOSjOIN5+eV16Da90GiWgbRtWIIxtpicTNItuQXZJ97FwYp0yErmIvQOEPwLWlFvZFS8SJU6LWYcry1ZenxyCIvGCcVIJk91u5bhGjjwmEIlOhXMdeh+AHS0/mnHh8lIOYrJ57ZD90yoc+eG/StBqek+4Y6Tjnf/tClPzgZmjyQ2kfA6VRJFvH2OPxKkMkqqqgnMsxGSdPBEEg/i7RIabRoWbU3frRJ1FAjL56mLAXsln6Lg0GQeRYB6rMkGjOZHSU/epnME7qS70aKJ0gnbVLV2GfWhKtf7ozSjsjnetFtuX65557Jkpu/Z7k40faQEKQ4ftnMMjvfNbMGSK6qdKHnGCCXo4VX8D6wUdRYAXXsfT//SQpgyAZAFBdkY3Fa1ol+t7W5QT//ZMrJwsAQMf8vBOqZRwEABZ+0YJrzx0tzjWd9ctOG4mCXANe+6QOVaWh5y0y3YCRfgIFdM5f/bgunHKggAkK0MDrnHXsMHyyqlkcepfbL/oEZB2QbUDjHmrK6AKcdswQUNeA46AlSgFQ1pXH3Z4AmtodyM/Vg8wHMgeOPaIcBp1mX7NUkAEBBvuNyZyXbAUyAECyFTrMj8dz/pUlaXPapALAhIIE9MIg0LbTKmXtqK6/P2wgACCVvPdYfQCJbi9vDwEA1X3Obe1nLVj42FYMm1ooQoCRInqx86BDyhKA25e2iYhebNm/2PbKHLg2iqK/0kY5RpHBSFFBXmPVq3VY/VpdFAPA2evBG3esRXaRAafcNjG8zqxu8O7d64VFwDz/6ulFCZe/fZdV9AIUTYDwXIPA9uVtWPhorVQiSEevIPZidNQsG96FY/dKsCqAYvlHXgzzyFkJx0a6f2FhYZj2T2efopAD1cVmZ3QySTXn+Wzb2dmZ8BoEANwdO1F0zDUwlA9OKCi2cyXVIeBxomT+99MTTGQkbeMmaIuKoM7OhtqcFY6+RKra02ktMVyMAn36AmoDfRf3OP4qTq1isdFtfs4IOKn2ebp5aX2tCQDQ8ad+A+8j7xGBnFRSNWIv5O1uFMfCuWcNcif1RfXTGRArBNh9G/aKBJ6LQv1Zoq3QJwxoRZZmIoZm/TydbpEIAOD9a3E9LIr+tFgAgIKC3Z4F0KiyBhQQ3Db7BPg6Qs80HYOqf94Tcmb3GqnQvW++A9vCxXCtW5+UipxockwNyb/kQhRcenFKjm7SRSI9+p0F4hQli4ymQ2EmE6D1D3+GfemKpEMYiMVAh63h+z8WYcBkZhg5AkMeuhfMl0/F6IQ2/+I34ehqonMSUe8PNABAqrnl3fdhX7IU1FeIl7KQyjwNY0cLyyT3jFMHDxZFXIjpLK2/v0PGNpANlObyVQEAMl7+nm/YJKkGtk8Wpb2uBKuYxlJwyYUJv4OiD7BqNazvfwT74qVw7wxppAzG6PgXXX8NzHNnh0GCgfqhs7xyYzu+f8mEsLMbKQLICPubi+qFnr9pRzeWrmvHLZeMx9qtXVhT24mbLgxVANm+x4IPljXhhvPHwu314/HXtuKy02tQlBcCAMqLszC0zIxHX63FlWeNwvDKbGze3YvP17TimnPG4PHXt4ZFByMBAF7ni80dURoFPP7ukgZJKcjP0WP+UX25+6T28xrM+R9WbsbKTR34dFULbv32eHHuE5nd6cPHK5sxZlgu6lpsGD00D0vWtkoqQ1Vp6qkvsf1nAIDBPMWZc1JZgQwAkMoqHcZtBgIAki0LhfdYXq58dB6sHU7klpjgcfnh8/hhMOvg6HYjr8IERw9L8QXRus2CkpE5yCmOHz3k9ezdbrx39wapV3/CjeMwek5pOMK+e3UnFvx9g1DxGQ2PFORTRABLRuSIQ6w4uUpUffalNZh0ahUIIhRUmqHSqLDkmW3Y+lmrgACzLquRfH8Grlu3W7B7VYdE+NmP0ndOiRHTzhwaVX2AqHLBELOkBSiaeXTOF/xjAzrr7cIwYFnCsO1V+1/3bgOOvWY0xh5XDo/DLyyFHcvbYOt0S5rB+OMrpL9IMOH02ycL2EJgoXJ8Hho39kgZQEbxZ19WA4IfHC9THDZ92ITSmhxJUeBxlgBcv6ARo2aV4uhvj4TBrJUKBtnFRnQ32LF1cSuOv2EsRh9TFlUlINkzoBy31X4Ky4Z3opx/lVqLgtlXDFhOMDc3F0oFCTrypPSnUhqL16XzX1BQIIJzrDxBwbl41rX0aVHu358AQEjs8GmpXc+0AtLT0zFGcEmZ5iacuZ6RiteKc8n+kmkJpHNNtqVj2ui4G95gH201XhQ7Ub88n1UKqKTPXPpERiCAYo4EtnhPWfEjfQvC7+yFWmfap7QNRvIt3iXCBNCpSlBpulmGwhJ/dt96iciXG68HmQCpWjwAgAyEBuc9kjbgD9pFXyCeGKTdtwZNrgcFYKGAYLb2SFQYb4i69La5J4HRasXI5hj62APQFscB+vZSxr119fJMkRFCwTc6Vt76PVHgAFkB+iFVMM08AtlzZ0vEN2Xac6qLQ5+IqS6fLIR1wUdwbdqMkEglJC3BNH0a8s49E+Z5x6TnQAYCcG3dBpYrdCxbARedWLdb+qWzTgp07tmnS86/Ev1MY8j7pWnQ5YZ92XIBQVxrN4QdNQItximTJR88Z/7x0BR8tcrpSj69Z9duuLduF9CCaUXM7/fs2NXHDNFqoa8ZAX11tTADso+fJxojg434J1zkBPeWTj+ZGDnzj0POGafKfd7nkOt+udPxO6E4IsEl+7KVcK78Ap6GxvCzzzPIeDHUjABBFNOUyciaNVO0NuLl3g80TDKDCLB5dtcJmOOp2wPXBt4/exQ4EHk98+xZMM+ZlTQ1KPK6qZQBZO49HXun24crzqiR3PryIpM478ytZ/lARt3veno9HC4fpowplHz6bfUWcf7/54Zp4li//mm9lBTUqFV48o1tsDq8mDa2EFedPRrPv7tDyg4qugMcI/sbUmYWYIHXOXV2lTjzXb1ulBebJNWgrMgkQMMXmzvl3G+dMAwnHV0V1grQadXh/gvzDMJciEwDiL0HPn9Qrkc9ga11FsybUSZsA4IQnBfnMxjLgACDWbXMOclWIAMAJFuhw/z4vgAAHbttIEXdafGgfEwe2nda4fMGkF9uQuOmHnGoswoM4vhXTcgXx7RkeHZYyC5y6ZVId09TfyeOQnYrXwqplkfa8COKpRygVq8WQb+371wHlsWjKbnxzLf/9NFaEdpj5P60H0+CQnNnW0b21723B5wLUW2OecL8Sow9tjwcbacT07ihBwsfrxUHPdYYPZ9+9jBMPqUKb925Dp11tqgmLAF45s+moHJCaNNH0GT5Czux7fNWcc4Lh5olj799l000AGjGHF2YPUC6/6ePbYWtw4WRM0tw3PVjwwAHmQTr32sQUUD2S1CEaQHTzhqGYjIe9qap8Tp08te8WS8lDo3ZOsy9erQIBX729DZQU0Cx2KoGqX9FgvDZOuBq2ABHwxoQACiae50IuMUzRoqLi4slWszIP6niCt0/1WsSPCCIQPAgEdXcsnEBbLWf7DcAgPT0rs+fAkEAjSkXxfNvS0nnIHJOkrtvs4Xo+9XDonKu6SA2ux6VMnF6dZmUn2Ou+f6wvtJ3fSyNRACAxbsYvd7PEEDomed4WEqPDq5KpUOQZes0wyQHXgEDCMoQkOH/mabBvxOYiQfOkC5KeqfV7sVvrp8mkZqDaaE8/SdkTiyvV268EUZNasJ3sQBAyPn/uwCdZYYr0ex6CJ5Aiwgllhq+E54WwYgm530CPBToT0aJoU9AMnLuO04+Wzb3kUYhu4JLLzqYS5S5VmYFMiuQWYHMCsSsAAGHXpsHzR1OtHe7RFSQYoItHU6UFBhFGJH7wmQVAyK7zYAAmcdsf69ABgDY3yt6CPW3L84/l4EOv9Pqgcful0g/gkB3swPlo3PRtLkXVRPzodVrRGyvt8UBrU6NwqHZQmf/xlgQAh58/tx2zLq0BkOnFIQZCQQG2rZb8f59GyW/jNUA8sr3b717X7AH7e4XYdZMFsrwwTbS+enUezp3AwEf1IYc6Iur94qx7ZsIDqPEpIgTCKCiv80WDZykOleCCNQPSAQguFtq0fn5k8ideOp+0QCwb1+M3jWvIxjwQ19UjeLjbhpUhJpRTEbX+L1hRC0yutvteQ/t7pcB+JAnteuvSnU5Erajk7rH8Re4Aw1RbbK101Bl+nHUZ8xVZ7UAf9Ahzr1WXRA+7g10wKQZJWr5TFPI0c4OO84EcwjK0FgBgN8R3pvYe7ur0Sp5mBecOBx6XeoK5Pu8CDEdMD2g1f2k5OtTdJFrwYi8GkZ4Ag1SIcCsndrvsrvtv5Hyg2QNVJpuFaee60rRRoIIkccjxSB5Xzs8r0pqRanhioTT2XX+pf3U0ckCqP7309HiYPtxQVyfr0CgqxtZZ526H3s9MF15nH5hLvG3meAn2Utkf2UsswJfxQrwN9HqWwar7wv4Ah2oMN0kqUUZO7RXwOMNYMOObjA9wObwYvaUUmE3fLSyGacdUyVVClK1DACQ6kpl2qW6AhkAINWVOgzb7SsAcDgsGRkJb/5lLSacUIkjzqsOR9TDcw8Ci57cil2rOsIRe9K6fTt3Q0PhLY8Xnk1boCkvg27EMPgaWxDo6YWmqhzq3Fz46veEFOFHDhcF51jjxoKq7bm6uVLijPXaGUWk4jnrlTOfef9bEK7mLbBuXABPd2h8sabSaGEoHY2cCaeIEzwYU5T/SfkfTPRfuSYZAKSbM+c8nuI89QnaP7kfaq1hH6sABGHfuRy9a15D0OeRy+eMPwm5k88YzPQlx9vX0QHn6rUi/qTZ6zgrnbW5n0GP52MRAywzXttPVDCdiyqRZ5vvS4lSR1pslJrHmCNPFkKJ4SIpAxhpjH5naSYkLAPItgQCWNWBTAAKORLgUczvD4rqM/MvFYGodOayv9uGygp+CIt3KbzBdgSCbqHm69VDJJofjxXQ5+BPJ7E3yvnn+OIBACHGwZMiEFlp+v6A3936q2+Afcmy6KmSMfO976LkR7fu7yWQ/jxfroOvsflrDwAoaV3KIkSypQ7IwmQ6zazAACugVH5RyqSyJGiV6TaYNPtHbyaz+N+MFdha1ytlEE16DVxevzDbzCYtRlTmyP9TsQwIkMoqZdqkugIZACDVlToM22UAgOQ3fc/6Lrxz53rJ5R82LV7+bQgAaNnai7P+31Rk5YVozN4tW6EyGhHotUI/dSKCHi+8tdugKSuBpqQYzo8WQZ2bA3VRIbRV5dI2ntl9a0GnTavOhy/QC0Zxc7SzYPOvRpnhqoRq7MlnFr8FRe26lz8rZfPiOf79zqIyf9UU5B9xAdSG9CoIKADAQPT9VOahVBGw2+1RjmbkuZb178C65WPkTTsH2aOPTaXbqDYEEXq+eAXOxnXhdeF8Gf1PN/8/smOWYmM+MMu5MU84UguATnub61n0ej+V6HSJ4RLk6dIfO58ZOvN237p+zj/BhXLjdaLsH2tknjDKryjnK8dZHpCVAQhKJTKyOhj5JxDANADeG8WoAP23f63H5FEFXwsAIO2HIcLB16hyoYIKpcarogAaRWhRYVco7AtWVSBjIBlw13jbT+KKolEwsuajdxLWjQ9098By7yNwr1kPXc0I5P/PT+Fvaob1kafh3VUP0/x5yLnuCgpowLVwMWzPvYyg2wPzeWfA/uJ/EfT5oRs9Evm//gmc738C+3/flnJ0ppOPR9a3zkLPH/8m7Y1zjoJn4xbk/+r2sFr8YNZxX85hhZelz+2ISpfal/7SPXfzJ82SsqXozmTl778UFqausVINBVwpPDv+hIp0h/eNa9/daMeCv2+E2+7DibeMF62fb5Lxd7rV9Sy0qlxUZd0uaUU06qY0Of9PNEGY8hP7e/pNmmPkWL+O82KwpNvzgYC2ZLUNpFNzoNZ9TW0XXB4CAB5QY8Co1yIQDOLICcWob7GhojgrISCQAQAO1F05PPvNAACH531PadYZACD5MinaAtyAUWiP+fyRRrFCqvFPOqlKdACUnHsCANwoq7KyZEMtG4HPV0A3YSzU+XnwbKoVQaCg3Q7vplqYzjq130aakUnShTUqozj/2dqZsPqWwqgZhUDQCiqOs0Z5vu4kAQaMmhrJGfcFu9DpfgP5+vkwqIcln+TeFj57J7oWPwFvb3PK5ygNNeZCyffX5aW+UVUEABm1p1DcYE1JJRgIAPDbu9D+6QMIOHuFtZAz/kQpU5jMfJZWWDZ9AFfjBrAufdhUKmSPOQ55U89J1sWAx6Ues0olys45p57Uz7GLjNyroIZZO0WAALI/khnPZXSKtHNuPuMZqfxDs34V1yFlxNqoru6nP+Dwb4bVuxJlxujSdJH9s0oDGQCK+B8ZANR3YPT/Px/sEhEm5lHSTpszRGoys2zUKx/txolHVWDB0kYRV6JAVH6OQepJ//fjOrR2uaDRqDBueB4uP71G1JfZD5WdX/pgN2ZNKdlbf7pd6khfc85olBQa8dBLW9DQ5kBZkVHEoUZU7RtdXInwq6BHieHCfpUaIjUCqs2/kxQBX7AXQ0w/AkGDZNby2z+i+/kX4zZjScCyX9weVwzN+e6HAiYaTwiBM4FeC+wvvobsyy6EKssE2wuvQj92FHzNrQJAGufOgmfDZiAQhG9Pg/xeESRwLVyCQHcvss4+VcBL66NPQzd+LAwzp8Ny78PIuelaaEqLk03jgB5XwNmvigHwTQIA/L4A6td0iRAs9WYoJnuwjRpAGz9ohLXdhXnXjBHtnkj7pgMATCdqcv0TGmRlAIAD+HAxXavN/axotwzL+k3Ulb4OAAAHRLHD1Vs6MXVMITbt6EFxgVG0K90eP8aPGFgANAMCHMCH5zDrOgMAHGY3PNXpZpz/1FaKQoELH9+KHcvaMOPcakw4qRKmHJ2o89ev7cKSZ7djxBHFog8Q3tAEg3CvWA3t8GHi9BuOPgLQ6xB0OOHdthOGaZPh3b4T2uohQh9mhE7Hur1x6mCH6P6tCARtCAQ9cPo3A0L7V8MX7ECx4WK0u5+XqAIF20yaGhFrYz4yxcdSRcAZ4e5Y9DCk9FqEqXVGiexrc0rBEgleSwuCPjcCXlc/hoCuoArFx96YMhNAYQAwPzySIp7anelrlQoAIC/lui/Qs/IFyd2neF/WiKNhrJwEbVY+VDoT/C4LAm47PB274G7ZAk9XPQKe+JUF0p3rQHPyWyxwba4VdXYqsmtLowX/QgJzfxPAh8boMXPTTZpxyNJOgE5VBKNmBJguQuE5V2A7HL7NcAV2IxB0Jry0WmVEmeGahNoSLa7HwIi1UT1SnjV3YA+CQT/cgXoEgl4pnefwb0KL63HRBKAYYKQx8k8QgEwApmcoYEA8BgDLQLHOs1arFiXpoyaVSGmob82vxofLm7BodYuUeRpemSO1ph9+pVZUon961WTUNdlw3wuhsm5zppXhijNroNWopc40VazPnDcUZ80bKirV/3xhs4B0t18xCUb94NNnCAB4As1xnX+OIxIAyNKOEdG/CuPNKYsMtv/9PnQ88Gjce8f67EMfvg9ZRx3Z77i/pRWOt9+Hr24PtJUVMBxzFHrvug8BSygFQ11YgLwf3AjPmg0wHncMtBEl7hxvLYC2qgL66VNgefAJGGcdKX+nMT3AvWoNzBedC9u/X0HONZfH/b1K97u7L+2/agBgX8Z+sM9V0iaov3MgtGqSzSeyvC+r1cz/3jhotMkB2GT9fp2OJwIAvk5jPBTGQief5VQHU771YM+fFQmoETB3Wplo3owckiPigdkmHSqKTaIdFWsZAOBg36VD93oZAODQvbf7NLOvGgAgJWpZWz1G5xbDE/CjypyLFocVjQ4LjigOUecirc7Wg6qsXGjVB3/TQBBg25JWkHLa0+xEMBCEKVeH6ulFmHhSVZTa/j7dlBRPJjPAFdgFCrWxTByj/RQI7PS8Aa0qH3m642DzrYQKRqhVOilJRtExnYolFXVxo729X74G27ZFMgKV1oCccfNhrpmd0JmnOKC3ew9s2z4TNXwlOk6numDmxeKmJjM6hwQB9pUBkDqQEIR188ewbnxPQIDB2mDYDgNdi+WcAlYrAnYHWEYq6+iZ/ZpHKtYPdtyR5xFEIENkICE6ZaMVfZ5OniG1RL4vFSCi1f0UsjTjhZkQaby/NEb+I9MAEqUA0Fl/5u3t+OV1U6WMFM1i9+JPj6/F7MklUekCdc02/PWp9Th9zhCcfexQtHQ6ccfja3HFmaMwc2IoMr1uWxcefrkWP75iEmqGhCL+BBXWb+9OWu6JaSUcM8ELGnUM+EcxgjHUC8jR9r9XbMPqAj2SumGEGiaUGq9IS8Oh66ln0fqnOxPe6pyT5mPIg/9I/CgEg7A++Tx0Y0fBs+pLmC+7CJqSvhQm279ekFJ9Odd+BypTKP2IAICa5ermzRYGgGfdRmRfc7mIDjreXABNean0Z7n/MeTeeoO0/SotAwCkvvoKAJBfmYVzfjkVpr2paqn3sG8tIwEApULPvvX49Ts7AwAcnHuivJcowBopsHpwrj64qyhAwPDKbDBFgOULi3IN8PoDqK7IllSBSMuAAINb58xZ0SuQAQAyT0TcFUgXAHD7fWhx2qBTqyWfqdhohkalwk5LF6pzQrl62y2dKDNlw+nzIt9gQrfbCb1ag0KDCb5gABqVWtzC3dZuOeez5l0YX1AKg0aLfL0R67ta0e6y4+SqUdhh6UR5Vg6WttZjTF4xjFodigxZaHJYpM9snR5Wr1vS1AkeHM7GCDHz8YJBN3q8HwsIwLJxrCDA6gF0HkNR4yqhgps0o+Xfirq5t6cJHQsfAlkAhrIxKJz1nZSj+Fx3yY9f9RKcTRtAxkDR3O9CXzwi6S1RIvfUAOjujk9RT9oJgIKCAhiNRlgslqhc8/jnBmHd8kkIBPD3lcJL5Tpsoy8ZicJZVwqDIF3ztrRCQ92HrBj6bTAoddv9vb0wTZkElckUty40ReooDEjq474Y773UnjfdNGAuOnP9g/CK5gQZBukahRmZCkBHms6zUglgIACA9Z5J+y/IDVUK2d1ER38dLj1tJI6dUR4eQrfFjf99ZA2OO6JcgAHl35edXhMGAHY0WIUZwNrSAwEAik4BxSipXUCLLGfIf3P88QQmE62JsklNlCKQbC17//sGmn7264TNWB+94o7fIe9b0SkojtffgfWJ5yS9yHzB2TBfeA48G7bA8s9HROFfP2Mqcm/5rqQPWB54XJhKFCfN/cH3EOjqQu/d98N00vHIvuwCyf+3v/ImVHodzJddCOPsmej+/Z3w7aqDdkglCv70a0ln+qosAwCkvvIZACD1tUqlJWnoHZ7/wub7QlhW1FKhMCoZURqYwykAfDfbfKulOoDLvxPFhvOjNAB6vYvQ5XlLqpCQ7cffZqYIFRsuCOu9UAOo0/M63P66cBsCi/m6U1Bs+FZ4uLF9cUxmzRSUGa+QPskQc/g3iNgpGYJF+rPh8NcKOykIj8whX3cCig0XweXfhVbXU/BwX4GAaL4UGy4MA54Dzcvp3wqL93PRLirUny5lZJmXT2Yi09iYqsj0sdj0RJad7fa+D7d/T3ieZKCVGi6FWTstPM9EAACvy/vB9VarzKjO+l3UreQaU9fG7l8fZsaF1mgySgwXh1PduJeyeJfIHHJ0M2FUDwffhd5gl4yfoDfXKFtLAdjUjalq2/dYRCiQG9faOosA3bnZOoysykGWsU8oMAMApL6umZaJVyADAGSejrgrkC4AQMf8iw46mSGH2+JxYXJhOTZ2t4oD3+tx4Ziyamzr7UCX24lcvQFZGh322HsxMqcQ9fYelBjNqDDlYktvG7K0erQ7bRiWk4/dlm7oNBpMLCjDus5m6WeHtUsABJNWh4kFpfiocYdcN1urlz6LjFkwa/XY1N2Gk4eMkr9HGqPh3kAryo3Xx53/1xWtJ+2aL6VSw+WDfnL5oqfz7/LvgCug1BL3o1B/lrzsSeFmagBfYKTR2bYuRO/aN0TMLh0Kf/QAg1Iaj4wA84ijkX8kWQADG52tkpISKRXX3t6erHnc46w1TwCAfSWqAhDvRE/HbnSvfAE+a1tK11Ubc0TxP3vUnJS0AyI79dTvgeWtd2EYVQPdsCEwjuuvDu1cvQbBQADONeuQc/J86Kvjazfw3rW6nobTv72foF8qE6GYIDdlRfpzkzZnrr8KOqH3D8Z4TwgC8P7yj+JADwQAPPXmNvzimikYWhYqJagwAMYOy8U1546RPEpaZ68bf3x0jZQRnDu9LC4AkIgB8NmXrfjN9dQWCP1mEIgigMTxEgTweDzyb6YsRDIA0gMAXkS3513k6Y4fVAlH28cLsefGgdX+tWWlqHn/jf6A0mBu1oE8JwhQK2Xjh42o+7ITTos3tO65OlSOz8dRF49Abmni8qlelx+1i1pAJ7a31SmpVuVj8lAwxIz17zXEFQFkzru9y4OW2l5s/rRJhPpmX16D2kWtWP16neShZxXopbrL1DOHSp9keq1/vxHrFzTA0e2R49R1GX98BTQxpSpZhtDS5kTd6k5sX9qGuVeNQtXEEBAe8AfhtHjQus0izDG+M0+8ebykjC1+ahtcNq/UCC8aasYR5w9H9fTCMPDU7/zP20R35oQbx0XnzAeB1h0WrHpltwjQ+jwBOZ5XnoXqGUWYfGoVjNm68F1VAICSkTk486dTYMjuczb43XRZvOiot2Hn8nZ0NThw2u2T4Oz1YOFjtWjfZcPkU6pk/Whcp7o1ndj4YRPatlvk2pxPGPEJUAAAIABJREFUbokRo+eUhdcz8pGKZABMO2sojr4kpIujWOT92rKoGcXDc3DM3usteWa73PtYi2QSKGBQZJtYpgHFBTd/3IQtC1vkOeKY8ytMmDC/EmOPLYfOmFpKEJ1xVmfJ1h6BYsN5od8jz5uSghcIOqBTFQsAQGt03A1vsEP+zpKpFAFk1RUaneIOz0sCxrLaCJlVDt9G0f3J1R4j7ey+NSLgSlG7MsPV4qTS0e1wvwqjplpYWIrIKxmBRfqzRBOIOkDMk7f7NsKoGYlC/RmSqsXxhcaihlZdLJ+TMWj1rkC7+4WQyLCOVV+CKNCdDp26EG3u52H1LhenutJ0i4AJ8eZl0AwVrRMFoA4FHYbI+4PsMAIAZItx70VAYYjpJ2Gnm2CDxfc5ivTnyD7F6luBdte/4Q12ytyHZf1W0tqosaDMIfJes0ISU9QUM6irMdz8h/C/Qwy6p6S6C8dC0VuuV5v737JP0qtLZS05V2+gb0/Afqm3Q4CA1R1a3f+C1bs0vBZkvqVrBAK6LB7U7u7BjPHF+HJLJ0oLjcg161Ba2Pc7mAEB0l3ZTPvYFcgAAJlnot8KpOv8swNG3r9oD72Eh+cUiBPOSLyam3ytHm1OG6YUlqPD7YDL50WpKVso/dxUzyiuxIq2BgzNzpPoP8/J0RnQ6rRhiDkP9bYeaVdsyEKbyy6fdbjs0r9OrUF1dj6Wte/BqNxCWD1uaUsGgFGjxZaedsyvrEGevk9Fny8g5uD6Ap0oN90g9OR4RsScm/QK0/fDir3pPC51jt/Ly54vxVij89TsfBhFhnMFVU/lOM8hgs0XUTKV8HTGybZ86dJ55NrQqYuMHHQtfRrulloUzbs+pch9omtTG6Dj0wclT7z4+FuEDZDM8vLyxAGjCGAkxTrZeaSXK9FlRmtJM0+/lGAQno46SX3wdOyE32Xt0zWgir3eDH3xcJhHzoaxfGzajr8yh6DfTx48PA1N8pGBJR8VT3ZvI1L/vfUNMIwdHVfcLXY9uHnp8rwtESemhCQzRowY6WBkKRUBwcj++Ox0e9/b++yE2APcnCZ7RgnOEACgU63oAMiz6PThL0+uEyE/RuyVpWCO5JOvb5W8/lFD+xgWbyysB/9ccupInHBkBXy+AF77tA47G6z44eUTJXLCaP9dT6/H1eeMxqzJIQ2FeP0xBeDTVS34zQ3TUJQXYhnQCgsL5Rnis8RnMT8/vx8A4HDE14NItPbU7tCq8gZVqcP5xZfY/e2rkt1WFH//JpT84Oak7b7KBts+b8Oix2vFiR0xs5hSItj9RQc+ozNs9aK0Jgen3z5ZHPlIU1KvVr66G5Vj83HkBcORW2pEd5MDi5/ejuYtIeHQWBHAznob3vrLOulbsRnnVUNn0EgalyFLC7fdGwYihh9RLA48+2zfaRVH0NHrgccRYgjRmabGiyIAu+XTZtGFibQzfjYZQycXitP8xh1rwfKxig2bWiiO8aIntsKQrYNGq4K9yy2OM23K6UPEIWb/HPNbf12Hzro+lg/PP/nWCdAaQg4qAYYvXqtD7cIWnHDjWFROyJdKFLYut4AXe9Z1SZ4/qxI0berB23euk3Pi2RHfqkZnvV3uh2JMEzjmshp8+nitACE0Ov9TThsCOuqfPlqLrno7TvnBROSVm0S1f/UbdVj/XqOkxxE0OeqiEeEsMFZq4LrHM671cdeNwefP7whfi+1infedK9rx4f2bpX9qCPQDROiyBoNY+3YDVry0SzQGRh1dGhpDENixvB2fPb0VNUeXytj4DHQ12vHJw1vQsdsmFQdO+v4EGMwDl2tjYKHT/bpE58uM0d9PRtZb3U+SXxUjArgHjY57RAQ0EgCod/wB3kCn0NjjlRrlOjS7HpJIeoXxBgEc4hkd/R7PR+LIlxmvDjdhmlKj8+8IBO0oNV4pY6aT3DeWi6PESxkd7/a8I075ENPPws45mQl19t/CE2hAof5seYfQovvqAzYYQSdAQBCiQH+GOM+KKccINChj4jECB2QaVJl+EG6rVFWg0x5ZVnGgFACuBYVvIwEARv6pocOgSGzFG6U6CxkRZu0kVJlCwE294/eiucMSuJH7O64Fj7n99VFrEffG7P2Q35lEehcdPS44XX7RCTj56ErRwFEsAwAMtKqZY6msQAYASGWVDrM2gwEAvklLxBeH079T6GtEcCNfipHzoGPT7v6PUKGVkj3fpHkOdqyk99FI6w4GfEL/R8AvJe2Y/78vZqv9BNbaT1Ey/1Zos5OrhNOJZwQ/3TQAAgAKdZvOJaO2+1JJYF/mnMq57m07pNSfYXSN0Ptjhf5S6SNeG25IGDWy+dbAHagTJ50bTTUM0KqLYFBXSqoH8yWTOezx+mcFgfa9qQDciFF8EvDDqB4hteyTKdrTsSZgx/tDoUfFUadKMo1OOCn/C79oERFAxY6eXCKifzRGTJasbcPLH+6WSH92lg5zppXigvnDYTRoROhPEQFk+3nTy1BSYIzqj2kA1AZQxAYJGhBoUFIDBrv+B+o8Pi87z+ij9ya6DstGVv3zbphn9S/jeKDGRkAr6PUi6HbD19IGX2eXPM+GUdFRXeX6VMtv2NCN+TeNi4qkb1/Who/u3yyR2DN/NjkcQed5jLAvfLQW9Ws7ceItEzB8elGUrAgd2rVv7xFnL1EVAHu3G2/+aa1Ee8kwmHnBcNTMLgkxPbwBLHthp0SWGd1nTjwdw1F7j9P5//ihLcJY0GdpcdYvpgiLINLq13Ti3bs3yEcKAKAcJ2vh/Xs3omF9tzjJOcVGKeenqO9bO1xY8I+N4ujHE+aLPD8WAGBpQAIcdN7plEcaz1v6/A6Za2Sev8IAiO0rfG4wVM6W94pMAurbzL58FIzZWmFZaI0aTDq5SkCLTx7agqFTCzHuuL6UHN6PTx7Zgu2ft6FwiBlnUWcgAtCJZADMuWIUJp3SX+eHpQ/f+NMa9LY4+wEABBm4XgR9uF5n/nwK8iuiU6k4BjIWuhrsOONnU8LXJ1OBLAKyRk794cQoJ791uwXv3LVewJ7jvjs2ak6x3x/+tu5x/Fmi0pXG74VT6JR2A7EKQ6KhjVEAQJ3jt+JI0rFn1DseCNDkvFfSB7I041BkOEcYe5HGMdU7/iRsx0hwQWkTqlZCZ5WO+CWSKkjn3A8HKo3fF6dXMTrOZAEwVTAyes7jiqgp2WMMUET2HzsvHos332TnxK63sp78PHKsCgCQL+yqa6NOizeHvs8qUW3+fb/3YIf7FXR53pSovgI0JJrvQGsR9/c2CGz6pBnZhXqUjsqNYuUo7akPwMo2edn9y4hmQIAD9RY7PPrNAACHx31Oa5aHMgBAh4iR93z9cZJX1+35UFBloto0oukd7pfgCTTJi47hgQrTLaKkzpcfaWjBYABm7QRmAgsFT6cuw7CsX4H0fOaX8SXoDXTB6lsuInxMM2hxPSKl0Xh9s2YqPMEm+AM9gnKTbkagweJbKrlnJs1YQceV46wV3uR8EE7/FhmjQVMtrAHS0+jIUend6l0mteCZhxePUZDWAxDRmCr3HZ8+AG1OCQpnJ484JruOs3E9ele/gqJ5N0hKQSpGFgCBADqI6dCsU+n7QLdhpYCuz59C7pSzkDVsRsLL+draEfT54Fy9FuY5s6ApGLgU0IEedyr9MwLCDSipnZGlB/mMMw2B9NAifYgCm8h4bwnUkAWQbh59KmM8VNtQFLJ2xpyUpmeeewyq7v4zNIVp1E1nWkYgIMwUOvMBt0cc+qDLLUKUAaczJEppt4MilQSv/D298m9FrJJ/93d0wm+3Q1dViWFPPgxdRZ9TmGzwLPv25p/XSdQ81ilUHNZxx1Vg3jWj+5VfZd/JNAAio/Gk+c8i7TxCm5RO+Ft/XgtLmwtj5paJAxhZ5rVth0UcbTrVsQ4+r0/nXZgGNm+/45EOb8W4/H6OJ89XAARGwQkwlNZE6IpEOOSxTrsy7yPPH44jzqtORW9VgA46wQkBACDcJhHgkex+bvqoSVgd8QCZVACASNAjnlAgqft08GnxnguyLt78y1pMPmUImGZAY+nBd+5cJ1F+hcUQOQ+3zYe371onzI9k1Qmc/lo0Ou+VdzIp/rFBg3QBgG7PAnR4XkYg6JYhkZnHnPds7RQU6s8UcFWhrjNSHWqjgVZdKEBAof40YX81Ov8vYZlXtmdKISP33Ld8nQEA7sl6vQtFl4A0fO6V+K7RqgpkD8dUBpoCAMSCETwWDwBQ2semBSjPAfd4Ta4HZXUVoGF/AQBde+zg7wzBQ6bq8BlL1zIgQLorlmmvrEAGAMg8C/1W4FAGAJg7Rie9wniTREMbnHeJA84XKin2ra5/oUh/ptCYOz2vCSBQabpNEGC+cEgREwEc99Mo0J0ma0dHX6k3S2Sb4ABRcL4k9Ooyqc3e6npWKIFE6ml80TY7HxLHye5fIyXDKo23CsDAHD6+kJXj/Iz5cRXG64Wmxs8JTpDSR9E3Uu7YL2lsoZSD2/bbU81yfh2f3i/R+v0BADh2r0TvurdQcsItodKBh7j5bB1o//g+5E46HeaRswaebTAIb0MjbIuWIO/8c6A2Jc57PljLxrKBGlVW3Eg+N1MUjao0/aBf1ISCVkyhScSuUcZPpgadfwoBMvK6L+UeD9aafB2u41ixCnWXR0e3BhpX/sUXoOS27wnIFLDZQ068g048HXZ7+DM/jyn/Vo6xncOBoNMVcvxdLgQJCHi9/Up9DjiGSy5ExR9+kzyFJQihjZOq/9FDm4X6HQkAMBr73t83oHlLL064YRzGzCuLe9l0AIB4UedkDicj0W/9ZS1sne74AEBEqkE8gIDOMJ3iRKr3kakKA50f67RzXUjrZ+oMS9OOOqZUouKKgGW8xUoHAEi3UgAj7wRBqIVAuv9gAYBklQIinXnqM5z9i6ngWBVb89YeGcPpP5kEc0GIyaasFRkfJ94yHjVHhxggikVecyBwhO2T6QalCwCwT+r1WHyL4fDVCqWe+wAGJSiUN8R0u2j10PlnegH3L9yb8N90jAkWMGeeDi5BhHgMgNhn4esIAChBG5tvFbTqfGRpJsmeCgigxfUENMiKAlwGCwBwT8VATmxp5HhMg/0BAPDZ2rq4FSNmlsDa7oTepJUUmoLKLKjTKIGZAQC+Dm/kb+YYMgDAN/O+HbBRH8rOPxeNDj+F7iKNaQBDs/6fqLpGOvORKQAs28V8L+Y28yXJyGe+7kTpJhkAQHCB4jF0ioJBL7K0E6WfZuejAgD0eD+ETl2MUsN3wsOKBAjIDlBABTbgC87h34Ji/UVRKQp8KdH2d+mbzsWPwe/oQfHxN0Otj1GoT/NJtGxcAPuOz1NOAYjtno4iNQGYP86/My+b9HHmXzPH8+tmCgBgrjkGuRNPjTs8OlWWdxbA29CE7BOOlSgpGQHGiekLCO3P+fO56/K8IyUkCZjFGgGAABxxo/wO/0Z0ed6TTepAxug/8+q56VbuKasBMOXjcDKhzXu8CLr2OtlWG/ws/Wi19TnrdNrtDvi7uuBcsx7OtevSWiL98GrwOgGbTSL5QY9H/n2wTGU0oObd16Ab0p/eTTr+tsWt2PVFh0RjTbl6EWBr320T+vXpt0/CsGmhMoXJHG9lPvsKACR1OCPy+eMyAL4iAIAO9/L/7MT6BaGcexqZC2WjczH6mDKJMsbmsu9PAIC/wx27bNiyqEX0BqhnkFtmkntKij5THs751TTRIFAsFQZAsvvBvujkc+406ibERvrHziuPSi9QWAkDfQeY8mAuNGD4jGLMvGh4wnxtvt8ZbQ8gFCjgfiHSEmkAsM1AlPjIPqy+lWhz/QsBePtR9JV2pPQ3Of8p4AGp/WQW8u8F+lNRarhswK97X35+L0qNl0VVJPiqUgAIJHPOek0Vhph+GnbQEwEqSp5/qgwAauWQ5k8mRKXp5n5pFNzfUSCRei2K9sH+AAAIOlnaXcgvNwkThelAQyYXoHW7FdXTCuOymhLdvAwIcLDeYofWdTIAwKF1P/d5NocyAMCXZ6/3ExFyUfKd+dJucj2AAt0pIsbFFwFz6XK1c9DheQV231pUmm4VhViVSo9yw7WSHhDJAGBpmgrjjSKm0+J6Crm6o/cyAO6RnOhIh5wvUb7Q6Pgzek9FXldgJ5y+WkkHUErHEO2n8E3o+G4p8cNoKhkFVP1lSgJTA9rcL4gAEOlv+wIAcNPQ6X4TZu1EUSaPNObtW9a/g/yZ30ZWdXyhoVQevMGIACr90kGk8Jqixh57PSqy03FUSsmlMp4D3yYIZ8N6dK94HlnDj0L+jPMTXpIgAM1duw3uLVtF7M80feqBH+IAVwjl978YTnGJjYyQ8kqAgJvdyFx/ptZQzZkl7iJFm+JdiqkdBHQI5FCrgUAO//6NM1LmSZd3uxFgpNxmg0TTLdZQRH1vFF0i76TO22yhdnKM0XVG2V0IuJyhSDvp9gQE6KT7vIDPH6Lkfw1BrnTuVdmvf47Cq/oqmCiCdV++US/570dfPEKU/yloF0nRj3SwIyPjkcBA7DgOVwBA1iEIEf2jyN/Ole1guoJSXYEU/hO/Ny4MqLD5/gIAmKf/4f2b0LLVgpqjSkBxRTr8BCCU+xGPQbC/AIBQ2sY6qcBQPDw7nOvP9ADOMTL6Hzlv/p1CioOhYEc+d0qAge9xMvGUfQb3DE3OByTfPpayTue8wXmnOOmRUXp+VqA7IyoPX8npp84KnVFWCTCqa8KVA5Sx7HH8Va7FnHWW/rV4l0mQgSzDRIKC8v4JC/T19GMMKACAVl0gjjiV+hWL5xAnmlcqugSRugF9on7TUGX6cfiaAgy4n+0nqqiMhUGWyKAKT1Ty+fXqoWEdA0UEkGy3XN0sVBi/F/VTQpaBxfsZ8vUnhwEUri9B7nggw0DgQKLfSop7svIIf969Th/adllFK4OVQwhAJbMMAJBshTLH461ABgDIPBdRK3CoAgAKWswSMRQ8U5zykAhOneTPVxpvhsW3RHL1VSoN8nQniLNOilmh4UxxkP3BXpi1k0EFbzIAmP9MSj6p+aTh8+VGOj/pZOyXxusxYs9rs1RMgf4k9HqXSB4br8s6tnxJM6eaQmqsq071duU4QQcep8PFPDSKtvFF1eJ6MqqsELULFA2CSCGegR5xbhLa3S+JUBy1B4Zm/bxfc29PkwgBqtRaFM29FrqCaGGpVL9CVNPvXfMGsqqPRMFR3071NIkOUyyOzmKsMdqkUDb5d7vdDosllA95cC0Iv7NXqga4W2vh6d4Dn7UDBD1oxvJxKDr2huRDCgRENM264ENkn3h8WjnTyTtPr4USeYFKG1fUir1xA8bvC58dlUorolXcSKlVehFgytEemfSiSpk9pRLAfgEAuJPifwG/OOaSy65EQ81ZIrTY71lKIwofps7vdeKDdPDpxCsUeacr5Lzzj9cXAgcYbacTfxibcdIEDH34vrDIJR3Ud/62XsrOxVK2EwEAkbn5My8cLjT3eEZl+A/u25RQBDCy/3gpAMkizpHnz7t6tFD5Iy1VCv/+TgGIuxhBwNrpwor/7ALFFWPp7PsFAAgCy/6zU8QXRxxZLKUNI8sjHgwAgN95ZQwUjyRAVDY6D+//YwOGTC4MMwKUNYoUahzoWUr1KxvKyX9C0gVJUyfQz3d/l/vNkFaPb5WgM1S+5/6CAEGoItAD8AUtsjcoNVwhFH6qyct+QXeqsAZ9gW7RBOA7vlh/vij0U8Wfoq50RKktFIRHQFnuF/J086Qv7itaXA+Lc88UwULD2cjVzpa2LDVo929AmeEqAQaUsXAfQ+YiNYUUY8CCmklaVa4ERUyaMeFjitPLOVeZfpRwXjwhxJS4V3SOuIeKrZagCBMqa6Go/WtY/th4pVSr6fK8hR7vpxJ0YeSeDLVQWgDfSc+D+gkG9TARouV6UY+GaZ2M5Fu8iyWAwtQ1BQyJd9+0qkJISUfvh5J2wL54v6irwAoNDNJEzldZDGUtYkGgZM8Q6f9+bxAU8czK00s6AIEsc75B2DsDWQYASLa6mePxViADAGSei6gVOJgAgH3nMvSsejHq+pJrPuca6PIqvrZ3JjIFQKnZ+7UdbIKB0fFnreJc3RyJSLCckOgQxKHAccPStfQZOPesgVpvQt6080JMAFVyZDp0+SCsWz6BdeN7AmBQS8BYSRHF1IyRf5aLoylicRSMi6SJ04lkPjnTAnp7ew+YWGDAZQVp/Z6uPfB274HX0iLpERRLHCg6qyuoSqn0IcXUvHsaoB8xHL7WNtBhSmQs9cf7xk0iNSgGo+I/0B3oA82cCemj3Kh2ut9Aj/ejvfmpkMgQN4452pkp3WCz2Sz3MhXHXwTp9tLiCZT4O7skii7RdslrdyDICLvTCW1JMVR6g/zd39srEXWVRg2VTgeVybSXbn/4ReFTuikHqpFajZIffR/FN31XrrD69TqsfHm3UF9PuW1iVK31RABApGNeNCy7X1RXfie8AVGd37GsfdAAQDINgGQAQqoigInE5QYEEAYQARzo1ingiVaviVLiV/QIUhEBTKQBEKnNEE9QbyAAINlack7J7ocyb0Xsj9oRFAPks8W0gDN+OrlfZYDIdJKqCfk45YeToDf1BwfT+Trwd5OOOll7/H0kO4oOPx3KyDr1IQE+I/xBe0z3KuTr5gvTkOy/YNAj/bA9xYqL9OfKe5tGlqBS6lVpo1HloUB/ougIKcYoN51ZVoMJ6QhAHGcGLYoN58sY2Bcd/0hTQYsc3cy9AsbRzCyCCYrYIR1ivo8UY98EQaJNJfON9znBBq6RwhogiEzj9Qmi8N8MzoRK2qpg0owSseNW97MSBKEpIn4hwOMxcdBVUCNff6KsXZfn3X63kToJITZDmTAm2lzPwenfIeCIst6swMASiTQlYBTbUWQ5wNi1iMcSSPQ8kQlAxg6rgvA3jIBA6agcsBpF9dQiAe/ipfCwvwwIkM63NNNWvl/Br2PibObefGUrcDABAE7Svn0JnA3rUHzcjeJIdS55Etqc/SM4d6AWMZKe/00DALipIA3O7t+IIlH+PVOWKZSf+JSkFcRS4Hjc29uMzkUPw+8MRdc1plyYhk6TaL42txwqTf/6yHSKnXvWgikEdJpp+qLhcq9TLSeolAFklJ/0cDr3iYxtioqKpD57V1fXoG5/wG2Dq6UWQa9Txswovs/ahoDHDgoiDpaCrckqEN0DTVZydX9/rwXdz78Iw5hRyJ53DFT6/uV/ODmlzrJSH1lRQR7UxGNO4kaMm1ird7lsPhWdjNg0gETXonhmEF4R2NxXI63e29gMT109XLVbJUXCvXUbPHsaJJc9Y9+sFdCPHIGR77wqLAw6Zszbjs0Lt3d7sPyFHdi+rF2YG7E59pF130fPKcPcK0dJOT6xILDxoybsWtWBxo3dKQEA8aLwkU5psuPxGASKw8shxY4/FXG5gQCAgc5nNJ+CYvHEEZWydqxqMPuymnCeMSsA8LyKcXk47UeTZC2FXcWyCHs18ZQ2iQCASMX88SdU4NhrxoTODQIt23qlAgBVz+Odzxzot+5YKyX6IiPxTBFRKi8kux/Kt4DnfPbkNmxZ2AyKARqytJLuEFvlQXlWWCryyzfrpdwk12TSKZX9BBO53jSmpmQsswIHZAWCkOi/MVcXAgB8AWxb0oa8MoIBQdHMoFbK0CmFcS+fAQAOyF05pDvNAACH9O1Nb3IH2/nn6MgCcDWsC9Oje798TRyulOjS6U1vv7WOThuIrpWb7kXoWKp1pjSi6eleIbo9dRCoEkyBN5NmtKDfoT2zH43Ou+H2NwrVjcdizb59MXrXvC606lijQ6/S6MIfB/3eMP1d+VCtM6Jg1hUwVqQubpeTkyORfUb8u7u7k06ebckGYNvYiDLp+K7WrVLRQJfH/MWIml97eyYjhc/k/jbe46JjrxcAJJm5t++A2mCAr6MTmvx86EfEpzizHz6L3kCzUCOVKEWy/iOP09H3BBokekNmiyhNB3oRgCeqG0Z0QsJW0Q59s+tBFOrPiSp5xT57vB9IVKncGIr0pmukzjtWrob982Vwrl4jzr6/qzukPJ+xb/wKVN51B/LOO0ucdNL0aXS+Jp5UibovO7Hhg0ZMPLESdM4YpZ19aQ0mn14Vdsxihe5ImR1+ZDE0WhW6mxxSk56OI2u4046/fqyo4Wsi1LXpYDP9gJHiUbNKcfwNY6Mo6xId/us62DpcGD6jCPO/Nz6KoRAZPZ5y2hDMumxkn+MYBLYtbcPHD26W6zNFYPz8ivBxbuTfu3sDOupsKB+Ti1N/OEmAikiLBABi589I4YJ/bJBc++LqbJx2e5+yPR35HcvbMPOCESgekSMRba5XS23ICTfl6XDSLROiRPiU+8D1m3f1GFRNzMeGD5swZk6ZaDMwGvnpI7USgSQ4cNqPJqJibH7UT2is433aDyeJs0+Wh6PXI+1Zpo/zPP32ySityQlPN/Jc5j6fcGOoWs62pa0yD+ZBJ7sfkWunpJZw3MnKFnqcfix5Zhu2ftYqIED19CJJFcgtMUqXdMqWv7hLnsfYNI94X0RFp0YpWUtgmu8xspwSiZumw4L6xn/5MxNIawX4O5CVbxANjREzitHT7BA2TOmoXKmWYi7oCxBkQIC0lvawb5wBAA77R6BvAb5qAIDR5c7Fj8JYMQGOXSsRDPhgKBsNb9ceFB13I6wbP4Bzz2qJwhrKx6HgqJCibc/ql+FqXI+gP0RR0xUOQ8DZK46qcn7BrO/Asu4tuNt3QK03o+Doy2Dfugjutu0wj5oLx+7l4sBmj50P+7ZFks9tHn0s8qaeFddR3JfHxtNZB+um9yWqnj36WGSPPW6/X0MZHyP+dPZJnRuS9bMwTZx5atQUKDdeLxoFtGQsAMIEtm2LYVn3ZnitU10HlVqDvGnnylqnY9w4kf7PyD9BgGRG55/nsH3kZsvVsgXdy55BwOOUMmTGykkonHVFP+aCt7sBHYseRsAdS8tMdmWAAAfUWmjkF5sUAAAgAElEQVRzSqRagja7SMAGV/NmuFu3Iv+oS5E1LLTWAxkj3r6ubrjWbZBUADIBEpmSb0jnP56zHSoLZYcrsB2+QI+keVCvgn8Uammy8SjHI2mOymeNznuEVhrPSKtUVJNTvQbz5O0LF6Pn1dfhXLNO0iAyduitgK6yHMNffh6q/EJxrjZ/3ASfJ+Ss0dGafs4wEbFjmT066LTY8nGMUFM5mw5m2w6rOLkUfpt75WjJmY2MwCsryEg8wYK3/rIOdKJjbfgRxTjivGq8e08IGIi1SIp8pIOutKODWDI8Gwsf3xr3ph110QhsXdIK0tRjLTYyTieW5fw4L8WOungEdixvB9MLEp2/Z3031r/XAJfdJwr8ZFAQDOHaTDltKIYfURQFdLAfXmPNW/VY+06DVF1Q1rGoOhsfPbAZu78IMbhibdIpVVKiUTFLmwufPLxZlMx53bwyE47+9ki5Zu3Clqh1iU03oIAg161hfYi9xYoFPJclBCOfg8gxJEpZoFPPvP/GTT2omVUi5SIj9Qhi58FnqXWbBevebZB67JGCiQQqpp4xVEARRW9GqUbj9XrDJUzZBxlrrErDVDUaK5xQ24R/+D7iedSpYcUTtuVx9sH2BKz5Of9OFptSGpXtM3Z4rwAZUfYuF7oaHMgpNiD0b7ekt9BYYYOlPjMAwOH9nKQ7+wwAkO6KHcLt0wUA+PIics2XFdHuVHJ4Y5dPYQBAo4W7eTOyRs5C3tRz4Xf2oOvzp8TJ1+VXwrrpA6Gf04kM+lzoWvqvUDRVrUHAZUPe9PNg3/YZ3O3bUTT3u0Lfjjw/fN1gAD2r/wtxSKefh87FjwtIYK6ZA7IP/PZOFB5zlThttq0LUTTv+n0ufRc5Z3frNhmbuWaWXE+lz0pYHm5fH7VQJPZDyW1z+reLgq2i8E8FW6oSM9KvCCKKAjBFhQJdUkOYuYHxKNx0pntWvhBOB0g2TuoG5B9xkaQMpGsKANDT05NSabh47aX6wMKHQOAlbCq1gED9HfIguj5/WtJS4hmdfLUpTxgE+sJh8gxqzAXQmPISgjg+azvaP/knBioFGHktAgDuHbuE8m4YOQK6YUOgNpnijkdRSGYojgKSrDpBoCZd5z6V+8Jc1krTLcjS9DE4mDdKQUyThtFPnegRMNe1l6rJuhMEXGLeZyrGCggdDz8O67vvh4T7MnZIr0D5736FgssvOaTnmJncobkCfM+whCmdfRodd+5/lIxaxfHncTry/DzSwScgwD0TwW2mtnEfRSPITQaBAgLwGgQAUimLarV7sX57N95f2gizSYtbL50Ao14Dx1sLYH30X/HfZ/l5KPjDL6EdNjhh3wHvLufc2AT786/AdPLx0E8PifQdKFM0pfguLj7uJmhzy6IupbD7UhbkTTJQ7t8obJx/5MUwj5x1oKYV1W9vq1MYUqUjciRFILvICOp6DJkUAgJoGRDgoNyKQ+IiGQDgkLiN+2cS6QIARLBJuebLicg4X3p8maXyslJGHJsCoHxOJ7l39atg5J7R1M5Fj8A4ZEr4h1bOa9oArblYIv0KAOCzdyJ/xgXiZEeeT32BXjIA2raBed7Zo+bJOXT2+ONtKB8r1G9fb4t8Hnt+shVmZJnRY0MZoyF91HIyCXhNvnTUhmxYNi5guAW5k8+Ao+4LASIG4xgnGg8j/a7ALuhUJVL2h0Zl3ybn/TBqhkWVQORnzNUuMVwoisLUBmDlAm+gE2XGa0RoJ5GRbeGoWyUgCVM24uXGqzR6mIZMQd60c2TugzElom+1WpMK+/H5KygokGgLUwCUzZnP3oWOj+/tB1gkenG7mjaha+nTYBqDxlwogoe8fwSiUtUuiJyrAkCoDWYBp1IxX3sHXJtrocnNgb56GDQF8bUDlNJMQRwMh1nVr0xSm/s5cfIjQQHOj2wSpgFQT4LCVcms94230XHvgwJ6ZOzwWAHDqJEY8tC98nzvi/GZab/7XpT/4TfQ5BGIi7aup5+DcfxYZB2VvCLFvowjc+7hswJ02OnY00GnMQjCPwpDgO8gRvb5TlI+4//Zhs49zyMAwD2UAgwQJOAxtuPf2ZbtuKeKZL/5/EHYHF40tNmxY48V2/ZYsL3eAoer7x1w9OQS3HJxH1Drb21H96//iKyzT0PWOaeHblQwCMeb78F47DFQ5/f/3qR9N9nfWwugrR4K/ZSJ8Hy5Dt2/+6t0U/C7nx9wAIDXoaYU93nZo+fJHksx7gG6ljwh+xBqEMVL/2O1o961r4tIMfecqRj3CYaysQkBgMH0mcp1WTLQZfFKZY+Cyiy0bLNIqk7h0GwMrxmaSheZNpkVyIgAZp6BvhVIFwCg888XHF+EfFkpJdmUet5KDtxAaywigI3r+/0o06mk8jwrAmjNhcIAIF2fUVtS+JmLTrFA5pPTifdaWkGl9cLZV0JrLhKnNPL83rVvQqVSI6tmtqQCaIy5yJt+LjoXP4GsEUfBVDVZXh7sh/XaCQD0fPEyCmdfIddLZhybY9dy5B9xoTiJZCt4uurgrP9SnHzS/YlK+11WYS+QHs5r8toUy9tXHQDm8Le7n4fdt0lUcVmukKUIFUeetWytvmVRLADFeWTEmCXcqB5cafz+gHWC460DHVyvpU1U8REMCA3eUDxS7k/qlQLirzA3Q8XFxWFhv0SapdxI5ebmhqMyHR19lFWmkpANQsdeMbIS6Izri0f0uzDvR8enD8gzUHTMNQIO7asJu8TZg4KjLk0ZRLB+9Cl05WXi1GgK86HeWwkhciyR5S33dYz9zw+xCqiGzEoRKpVeSj+RSZLMlEoZFMlkqaeBjIKHHfc9KJoHGTu8VqDgsotR/vtfH9BJ97z8X+iHDc0AAAd0lVPvnOCxp3OXsKa0OaWpn5hpid1NNvz1qXWwOwcGfGMBgEBPL7p/9UeYTj8JWWedekBWMtDdg65f/hG5N1wZdvZ9u+rR/T93IO/HNx8cAGDnMnjad8DT3YDiedcLgE+zbV0En60dfltnQn2pdIM+7JfvdW1eeUIAYDB9pnpzqAPQ3WiHx+FHXoUJtg43PC4f1CoVjjx5QpTeSap9ZtodXiuQYQAcXvc74WzTdf4jO6LzRdqaQnWj00YQgGj2QIyAyDKAkbQsv70L7R//UxwmtTEnpJ5uykfPFy/BWb8aUGlgHnUMciedAZ+lFdbaT8TxlhxsloCKcz4d9N4vX4W+sBqGivGwrH8butxyccxVWr1E4R27Vsj5zMtn/xwD1e6Lj785LiLMjYyzYY2cq1Jrxfmlgy9sg7VvSK45X0Lsv2vZszCWj0fW8CNlfJw7leEprMd5GsrHo3DW5YPWAmh2PQKNKgulhu/IHFgnt8P9GrTqfKnLS1CgyflPaNUFGGL6MdQqM9pc/5LoLMsCqVVZQtkmzfvrZoy2kHJJ55+gEiMripF6yT9KpIVtLBaL0CYjjYBM94rnBETicyKlDIcnLlPHF7t9x+comH2FADVfhZESrzab4Vy7DjmnngSVtn+lBaUSgDeYvvNMx55OvVaVD6r7G9QUWdPB7acoIEsheaXOcYXx+rSfiy7Pm+j0vI0Sw0UDAgDdz/0HbX+9R0r1ZezwWwGmtgz/7wsw1PQH4uKtBks/tv7xL7C+9yGyZh2F8v/9FZp/8Vsp7Vh179/g7+xEy2//CPvSFSi49GKYpk9B089CAEP+JReg5Ae3oPPhx9H9wsswTZ6I0p//GK1//Cs0hYUwz5mF9r//E/kXnw/TlMlou/MeaIoKUXnXn2AYVSOClK133AXP7noU33wDim68VioZHAxzuf34z/u78NmXLWAEeNTQXNxw/hiUFsZPDToYY0r3GrZtn8HTsUtSpwxlY6DS6YXBN5Bt3NGNZ97egeYOp9Dazz52KE6dXQW1ur+Aa7rj+Sa2/1oDAD296PnTPci9+Vpo9wrX+uob0P2bO5D3w5sOGgBAhiWDSsayscged4IwPu07lspeUhGcJlO0Z+V/RBNKY8xB7tRzYFn7luzFGLQomHmJ7C2peYSgv08PKhgUMMG6+QPRjNKYi2QfwX2ddcN7Ue2zZQ95f/I+44gRp/NsUiOjs94Ot82LQCCI8tF5sDcFMeXE4RkQIJ2FPAzbZgCAw/Cmx5vyvgAAkf2xZrsCANAZI3WNNG46baRkpyLkls4tCZUOfBze7sbQaSoVciedjpzxJ6XTzaDakt7PaH7+9G8Jo8xW+yl89m4UH3uDgADdq15EwdGXC4OB0Wf7zs9ReMzVCHpd6F7xbwEjssfNR9DvFkYDndJUqWccMEX89OoKEXZrdT2LcuM1iCwF1+p6Gr3eT5GvP1mitm3u59Hj+UAcPqmwqy4QcCDV0m7hRSLQ4ehhdSdhUsQrATioBR3gJKUagEKnTNSUgBP1AvbVlDSAvKnnwDwqVHP5YBsV7+nw2D9bAsPoUTBN659DGVs3OXaMSq1prapYnhWDphJG9Sjo1eXhFJF486JuRLPzEakKYNRUo8J4E/Tqyn5NqTHR611MEix8gW4EQHAmgEDQLdcYYvpJwhQA28cL0XDLjzL5/gf7wfqaXS/nxOPFeU9U7jJyuL2vvSl6GATEFPN396DzsadQ/P2b0PXkMzDPnQ3TlEnh43Tqs+cfJ591/et5ZB11BIzjx4nIpH3JUgEK2u76B4pv+x40Odlo+d0dyD37DJjnHoPuZ56HOtuM/Au/Fe7P29yC9r/fh7L/99OEqTmDWWKKetk63aDwnlanDrOU/f4gnnxjGxatDtVGV6y82ISfXz0FRXnU/ggZgYIXFuzEoi9bodOocN4J1fvVYe61efDHx9aKA/6r66Yi1xxduWDAeZMdpgJ6174t70BdwRDRwolHx2Y/Oxut+Nu/NgjdXTH+/l9wYjXOOa4vbcTl9+HdPbVY0loPq8ctEdBh2Xm4tGYqhuf05UYP5p583c/ptrhxz7MbUdccLQqZCgPAu20n4PNBN34Mgm4P3MtWwv3FWuTefB1URoNUXPGs3QDngk+Qe8t1kibAz9wrVgvVP+vMU2B79kVoKytgOnU+eu64J2q58n7+A+gnjBXmQfbVl8G3czfsr7wpbbLOPhXmi78FlSGkYB/o6obt2ZfgWhyqwGOcOwvZV30b6rxcBHotcLz2NgI2O7RDKmF77mVkX3lJXCaDUsGH+yjr5g9lL+Zq2ghNViHo9IcAgOvRveI/MFZNFHCfqZj83FwzG9baT1E055oolh7BBO7tiuZeB4JYQY8DuVPOltLA3cufg2nYjCgGQGR7ClgzQDVQn+ns+QZ6HikM2L6TqQBmGJCNkTOiNRC+7s9yZnwHfwUyAMDBX/Ov5RX3BwBAQRsyAZTcNiUtQGEG8P805nNHRnEHuyBC7V76jOSZM0+bEXnS+7mxICJ74C2IrmXPSbpB/vTzocsvR+eSJ5E9+jgYKyege+V/RCwue8xxQvPvXPyYUOOphM8qALlTzhKHn6gzqx7kTOCmNnlkw+pbgS7PO+KQlRmuRK93ETo9b6DC+F2YtX1Ce95AOxqcd4LO39Csn0upP+b5O/xbYFQPE5G/VCP+Urlgy0fwtO+UuUQaUx4Y1WHeHee9r7T/RPeNz5eSdhLbhs+azWaTP/vDOEfLureF/s/na7DGfnpWv4qsodPSXpuA0wXPrt0wjB0N1/qNksesMvRt9pUxKWUp+ezoVEUwakaJKJ9JMxZGTWqR1XjzY7nIBuc9cPl3Sr9lxutg1vY5VjyHaSQdnlehVeWBpQIpQkjHnxUABmKUeHbuRsNtt4Msh4xlVkApC5hsJbyNTeh55XW4t26Dfng1Cq+5Aiq1OgwAeHbvhuXNd+Gp3wPT1MkiMtj19PPIOWU+dJWVaP7V72B58x25jCYvF0U3XIu8888V4IAAgtpkRMeDj0l7Q81IOFaskr7yLzgPjtVr0P3Mv+Fcux7aokIMffT+/QoAdOy2CcuJ1QmqJhaIcj+tpdOJOx5fix5r/6oEt357AmZO7Iuif7SiCQ1tDlx66kg5973PGzBvehkKcvv/biRa60dfrUVVqRlnzI0vDEen8/n3duLac8fAZEiXARGEq3mLvEM8nbuRO/nMMHMvdjy8xntLGvoNc/SwXPzkyslybW/Aj0e2rITN6xaHf2h2PnwBPzZ2t2FDdyu+Myp94dnICzbYe/HSzvW4YfxRMGv7yq0N1OaBTctQkZWDbw2f2G/svR6XjPfqMTNQYjTjv7s3otlhxc0TBi8id/+Lm7F8fXvUtc6fXy3gj2JKCoCvoSmqHXPzdePHovfOe+H+Yg0MR0xD3s9uEwDA8uATcL73kTjdBX/6tQAAymea4iLk/uh70JSXwvXJYpgvPAe+3XvQe9e9yPvpbdCOCAE0ynX1M6bCfNG5UOdkw71sFXr/7yHk/+w28HNf3R4BD3KuvgyGWUciYHfA9sSzgFqN7EsvQPf//BkcN8eWe9sN8NZuF7BQP70/M08BALKGTZdqPmQBcF+YM+lUOHavEkefulJM8WN+Po0pmtSX4h6S+zCKQPMcCvw5di6T/RlTVcgE7Vn1UlgziucqKQBZ1UfGbU8AgGMaqM/9BQAoN5bVSSgOOGL0vmmrJPstzhz/5q9ABgD45t/D/TKD/QEAxA6EAjaM/hO1p/PP6KzCBmDaAMUCCQSkIxoYew3rxgUiRBfwukTgJXvU3JAjraIa+v43vhhI4e9a8RzMI2aJg29Z/478wPP68pJp2YzCWd+Bq2kzLBvfE0aCsXwsgsGApAoQuOhe/ryo1BpKauDpqod55GwwLz2ZtbqeAkv7sW57nu44lBmvFgCgzf0McrSzUW68NqoLlmkLBL0CAAzGmN9PLQQHUy+CfeWoEvXFtIa8qWfDNHRqSmDGYMbEZ4d/+EwxzeRAMEsGM6545yggFctUEiChwGQqII/SF8vgWd59H8axY6CrHgq1Oauf0JlSii9RKcDYcVHckFEPprdQeyKeDoJyjt23Bs2uRyVNRKMyo8RwKXgdxQgABOBAkZ7zSs1Y6q/tjrskGpuxzApwBYyTJqDqnr9Cv5c6rKwKf3IaWu148YNdYMT78tNrQocCAXQ88AjM8+ZAN6RK0gLK/+eXYYecKSWM/BdeeRl6//sGzMfNg3HieHQ+8AiyZh+NrBnTxMGgkWXT8c+HUPqTH4jORsf9DyPn1JNhGF0TAgB21SHntJOkv6IbrwMFOruffg5lv/55SgAAablb6y144b2dOPaIcsyfWRF101nf3pSnh0anwq5VHVKSb8ycvuhdOgDAa5/UwaDX4PQ5B0DVfe+oUwUAyEZYsrYVHy5vxvcvGY+q0j5htVR0AFIBAD5s3I7PWnbjR5PnID+F92e637Z2lx3Pb1+L7447MiEAkEqbvt9TDx7bsgqXjZoqAMD+sHjrlAgAiNQA8O2qQ9DlFgYAzfHGu/Cs2RAGAPiZ8+PP4HjljTAAIO3eWgD35yuQ/+vboYrQpWG+fyIAIOe7V4RTAIJk6f3xbhiOOUqi+LZ/vSDggQI88BoUELQ++bxUKCDoTYBCN240zBcP/J4RACDgF9Ye92JMxSyY+W0B3xW9qaJ514UCR5UTQ2mAe/eK7pZa2UsWzrlWwCkyCPKPvEgYBM49a0QziGmoDHiQ9Unh565lz0glIe7l4rUnAJCsz/0NACjPVKYawP74dh3afWQAgEP7/qY8uwMBAERenHnaZAco2gCKei6dN0Y9vgm1bokEM6pPAKBw1pXQ5pYK/T0yv1/UZj9/Skr7+R3dIkJDfYN+gMReGr2KZeWSKM5afSuhVeVKRJfmD9rQ4LxL6rqHKPxmifSz3nuZ8VrkaPvYD3QOeV6h/syUnwWlIXPnKLDIPLm0TKWCeeQxUrLxYKQHpDq2oqIiERNkhYBkJkCPyxISNYwwCklqsvLTAphYHYLRCDre6YoKBj0eoSq7t++EJj9PHBOVJhrcanLeC6tvFQr1p4uDnsiYssJnUl9UDcuGBVLVgKBOCKxJbKwWYfUtlwZMIxiI1p9sXWUDuWIV9txwKwKZ+tapLNdh0Yab/PL/+QXyL75A5ktF85UbO6SkGSPafEeQ1nx5YCOaf/O/Er1nxD73nDPQeOtP5JnKPet0aIuL0fXUM9BVlKP0F7cj9/RTwAoTLb+/A+W//aXQ+hUNAcO4MSj58a3o+L8HJKpP2r8mJwfdz/8HuqpKDH38Afha21F/1fUo/99fw7VhE+xLlqH8f38DSUXQ61H++1/FZeVwDozYk7bPP21dLplXrGPGz1jaa8/aLjh6PMguNmDkzBIYc/qo9emkADBH/J5nNyDLqAUj5WQHTKopgMvjxxOvb8PqLZ1g+vwZc4cKjb7H6sZLH+zG8g3tKCs0Ycb4Irz92R5858wanDKrCkvXteH5d3fC6vDi2OlluPLs0bDaPQkZAAQ79rTa5b6t2tQBp9svY/npVZNRMyRHSrGSiu23dggFW23IhcaUE/cZTyUF4OHNK2DQaCWiHs8IWX/cuANv1m+G0+fD0aVDccXoadhh6cLT21ajy+VEjt6AS0ZOxrSiCjy7fQ1WtIVYBxeMmIgPGrej2+2UtIJrxxwBu8+L1+s2SV/Tiytw3vAJ+Pv6JeE2kwvLsbazGWcPG4ezqsfjjbrN+KBhG7yBAE6uGoXa3g7U2ULvn+lFFVjT2YIZxZW4cfxRaHFY8eKu9djY1YZCgwnXj5uJhS27wuO5aswMzCrtr/BO0OfVjyNK3MZ5zlIRAaRj71m9rr8j/tgz/QCA2HacT8oAgMstDr1+xhQBABRWQdR71mD4/+x9B3hc9ZX9md7Ue7PlJrn3himmhx4goQfYAKEGkk3bzT9lk2yWbLLpCaQRCL2G3iEGYxsb4967LMmS1duMprf/d+74jWdGM5oiuWDrfp8/yaPfa7/35r13zz33HOhnTkXO1+8S7ZvI8YluiJGaUnT4IQvAuvVtKcA4GjeANoAMvo8pDlBea6uIPPNdRV8wCl3LH5IxuXO+iL71LyLgdSN3xiXo2/KWPDdzZ1waFp02VkyVFkj7vo9D26j/NO74ZOssPC26aDOcN/wREGA4Z/PEW9cIAHDindOMjuhIAwDKTrFqS50ARqRHLkXc+H8CBAQDaI1zzCMYkEopPeEDLhty53xB+vm7VjwM9oYrlVNWxx11q6XCq9Ib4W7ZKchyrA9tusdDqn6X+yWp9pu1U1Bl+k54FeztZ08/q7EU/uvxvIMO9z+hUZlQZLgaObrT0OV+Gd5gJ8qMt4uSe3oRFHobe95ig5Q5le4wW4GJLZkCUaFShSresy5Pq+Idbx9J+yeA1N3dnd4hxIzmdUfgqaMjmi4Zb6W0ayS7JDZYMWcPob5wTBr7EpSXBl5HbCcgWyQdFgBtznRVVQhYrVDnZA8QHutwP4Nuz9tJAQBSHt1tu2Bk32P92pQBgF7vErS7nhZRQF5HhYbL06r4x05U64/vB8X/RmJkBpQZIKW3/P4fI/eKS+WjVGjNx/PsMfH91eNbsKfRGrWbsZR95Y9kAeSWmUD6Lnt4Ffq/8vd0RAApEtjR7cT2/b14c3mTgA4Nrf2oKrFIO0C31Y0/Pb9TtAE+3daBK8+uRlmRGW+tOIDTZpVi+fpWaQGIbC1o6XDgkdf24J6rJ8kuJWoB2Ndkwy8f2xJlSUeNgv+6Y1a4DYEAuqf7AEyjZsDdtkcEARNFMhHAB7atkkXvnboovIrn6jZjSfM+AQYur56M/bYe3FQzW/7+lx2rcWpJNT5qrcMXx0zD2JwCfNLWiHeaduOSUROxsr1R6Ph6deh5ub2nHe827cE9UxbK+pRo6O/FE3s2SOLe4bRHjeH2K805mJRXjH/sXodbJ85DoSHEfiBb4O871+DOyQslyV/RWo9mhxWXjp6Eh3auweerJ2OUJRevNOxAlSUHq9sPRO1PvHk6kgCAe+0G9LMSf6gFgNsnUOBaugJ5P/pPofQrEQ8A8Ld3oueH9yPnrlsOMwBiAADbQ4/D13wQed/9d6iMISHnyCBLgQCAdswoZN183fH8tT/u9m0EADjuTslxtUMjAMBxdTqO3c4MCQCg2v9b7wuli6rJgwXbAcgE4D9S/yM1A/r6+qTHm2Oo5H6sw7bzAxhLa0VTgGr9TIaLFt8pPV2sjhNlZoj2wNa3xdqPQjLpJHfxjpGUfqv3Y9BCjT39zc5fw+VvQIXpHpg1ob5C9vMfcNwfYgGYvyUK7lyO6v++oBUamJCrPwsF+kszSP4has3ULCDNTQn2wREBj9fnz/kgyk6aHe12WFkOee7eFUo0hxC8Jtg6wsp9PGCIST0BJEakNzN/VwQpCSwpPswUCRxcjDKIzo/+Cnfb7tBeq1TQ5ZbDPHouiPpnYm9IYaCeVU+AjI9058S9Zx/ce/bCOKlWmAexNGkFACDzo8L0tbgzzRYZWmlqzLkwFE+Ao2EtdLk8L8FB3RC4Mod/mzhIkGHCMGlqMNr8w4zOKAXUGm++HZ766IpVRisbWSijGWBFTRwl6DdO73K9TlT05bNAECq9Fn5bPwK2GD0NUubJyVepBITiMrz3yfr0BlkP6GPO9WlDFeygzxeqkKtVCFhtIavHmFYiJv/511+N0u//h6ybkSoAwHueO9CEAv2F0KoGf/ZkNFkZLpQqAEC6PxnIFP/b/q+DKJmQg7HzBlfGT2eXyD5o63KiodUuiT6r8AwmjR5fEG1dDtx2Ra1U6ZXg3wgAzJtShA27uvDGsgM42OGQnnsm8oyhAAC8Ztgm5+1qEGV2auRkGmwBeK9pD74+7TRUWg472DCx/rSjCfOKqvDk3g3h1efojVKJZ5X+q1NPEVq/3efBg9s+wQVVNdjR24E9fSEL2QtG1SJLq5cWAyb6ZBMQLHiveQ86XQ4Y1Br856wzBQBQxnA5BQAg24DgwZbuVngCfmEfzCmqxDMRLQUKAHBOxXg8tXcjbp84HxZdSGvA4fMKgyByfxYUD2ztSAUA8Ld1oOcH/wPTuWfCci1FiwdqDZge5Z0AACAASURBVDnf/hf6n38Fed/7JnQTxsLf0QnHq2/DvX4zCn72A6jzQ4Ubtgo43l4S9Rk/JwDQ+7+/Qc7X7oR+2mQZyzYDugDk/PtdMMwLgTBKQq+fNQ3mz18kPf29P/0lTBd/DubPXyiim5ERdLnQ+/PfQVNcJAKF8fY90+vnRF9uBAA40c/w0I5vBAAY2vydEEsPKfnnDd3rhWvZSmgrK6CrGQfHm+9DO646/BCInSQmZqzosv+fCR0V3vl/9nMzSSMwQL2AoxtBuFt3w9m0SSqk+sLR0ieWx6p/don07Xct/7sIxejyKtHz6dPInnK+9PAz0R2OIM26y/2q9PibNJPDffv9vvVodT0kVP5K07+HNxWq+r+ALO1cEV3L1p0iQMBwRKj6v0xWxYo/X9Jypl+cAvWdIk87hG5H6z26MchyQwgm/wprJHI1yRwBEm2SDBOCTYmCAlWRIkHG8skoOPWWIbUz0A+444M/hoCjuVcn9A2Ot0/ywvTm26KCnHv5JdAcYtAoY53+vaAwpElTG9X+MYQpj1rUHWhGs+PXwiZh6FRFYdAp3W30PP282LSNRAYzQBBLEvcQKCVJu0oNfxpgad61VyHr7MWiJUHxvIDDKeshpV5Ft5YDTQi4XPI3CuIFPF5RCucYLhNwu+UezaSd/fKk5gsAYDBAbdAj4HJDpTsMMPAoCQL4e/vg7+4RIIBtLbymAw6HLKvOyoJ5/hxo8g8rtscDAL5yZS0WzymLmjgKVba6HhFnE2qiDEX0MoMzknCReACAXqfGt26ahsljQ4kUg4m/tc2Jpm09qJiUh+Jx2TBYBtp9prpvbyw/gKnj8jCmIhv9Ti8ef30vTp9dik27u6HVqPCFc0LMpSff2id0/5eW1OPs+eU4e1552FrvxSX10KhVOGteOR5+ZTduuHAcuvrceGVpI756zSRiRHjwuR2477rJA8QF4zEAqsuz8N1bZoiNnxIElvt3LoHaYIGFzDna6GYQNq8bv9+6Ei6/F1eNnY4ZBaHrg8AAk/mzK8bho5b9QvtXNAJ6PU78YesqnFs5HotKRqPe1oPXGnfgtonzkK0LiSUua9mP3X2dOLW0WtZ195SFoIDfI7vW4drxMyTpf+vALvmcvytjdGoNntm3SVoGrh13WDyWTAICB1ePnYan9m4Sen++wYSlLXXY1NUqDIXfbFmORSXVuGhUrSwfGcr+fGXSQOva9z5pxpNvRrfpRbaasGLPKrsSkaJ+kdvwd3Wj71cPwLt9F9QF+ci+7UYEenph+/sTUGk1yPvxd0Wln8KASmTffnNYjZ/faesDD8G9ag100ybDeM4ZsP7mTwPGKhoAnm07RfQv91tfFYcA26PPwLcndBzasWMEqCAQ0fOD+0UEkEEGXP5/fy8sMpjBJXPcL8L7JedDjrcgHxRcHCw43rt5G7STahB0uqKKcCMAwHF/uo/pDo4AAMd0+o+PjQ8VAGClyN90UHp6eYP27t0P05mnSgVJnZ8ftno5Po42di9CqsTs9/b3d0mya69bjZxpF4rwneIly6WsW96ErmA0NIYsoS6axy2ExpQ7pMMKBF2S8Bs01VKpZ2U/XsWffdgO/1ah82dpQ/2OHe5nYfWuRAAeFOmvQL7+wiHti7Iw6fydH/1F+jUZGYnX2bsEMGEUn/3VIYEkFPwjAKC4SCQ7SCYlDP5UnCj4f/7OfwSeBnMLiAIA6Am88AYR+hlKRK6TPfcFi9gGkHowWeILGgUBdaOqkH3+OaFk8CiE3bcVB10PIBAMgXJqlRkVxnsHOAKksisHv/X/pCf7ZAupmOv1QnFlYs3fKYYYSp5DybT8o8hjdhbUFoskxqTYarIsh/9vMYsAXtAfCK1Hp0PL934E145dKU1p9VOPwLzgaDikpLQ7CQfFAwBi6fO8VxIYNarHQq+uhFadA4P6+FC+jgcARPbCRx640P9LTXBYPTCYtdDQAjDDIGX+sTf2orXTiZICI264cDxmTyqE0+2TZH7dji5km3W47oKxOHVmKbbu68HfX94N2vvNnVyI0WVZIADAuPOLk7BiYxv2N9tw48Xj8eHaFvmcY6lpEKnGr+xuPAAg3jiKrLH6r9IQNLINiSVGEOCFuq3Y2HUQtAQ0arSYVViBq8dNQ5bOEO7D9weDQsunoN+B/j48unsdetwulJmzcEvtXPT7PPjL9tXSr19hyRaaPuOPW1fKTybfz+7bhIMOm7QWrGxrhEalFnCBWgSMyfklAh4wSOf/8GAduH+k+3+5di5GZeXiD1tXos3ZjzPLxuKdpj0IIihgxLjsAjy7bzP6vR5Mzi/GaaXVeGz3+qj9KTMNLDZQK+OPz26PumLiaU1keEmNLHYMZoAii7qJNYDuEFPL7kDQ6USgzwZdzViA7Cu3R9gSge5euFZ9CuPiU+XZQCDX39YOTVkpgm43irOyYagoG2FOHIPzeLxvcgQAON7P0FHYvyEBAIEAiOSS+u9atQbGRfNAf1nDovkIdHbDs2M3DLOmw9/VBe2oKqhMA3u8jsIhDtiEUFfVatDvneqtuvxRyJt7SICqfq30StPftW/Tq8ib80XocsoEELCMP21IleDIHaFwG1X9qbDO6u0o83cFBFAq/mbNNFSYviqLhGjYf4JWlY9CwxVw+LaBXu15uvOgUWVnlIwlmne/o1eq1SJiaM5H0dlfFe2DdIM9771rnkPeguvEbzfTUAAALk+WCP8piTyTfLHOcoVEtoYjIpN1sjuKz7lXWCBDich1UkyIbQBUE041vE3N8FttMIwdA2oC+Pv7YaitgSYnvoBWqutNZVyH+3n0eN5CECFBxKEAAPXX3ATnhk2pbPbYj1Go7pK4GyRBl+Q8O1tevKQC7nSGaPSskDNhtzCJt4SSdvk/f5qhNplDyxAAMJtCnves8h2i0lNQji97BArSjY4//hmdf/hzSouNe/sVGCaELOKO50gGADD573A/Da2qEAZ1hdwzCaLm6s7KqOVpuOciZQAgCDj7vbB3uVEwamDv/3Dv15FeX6oAAHUAbDs/FEYUwfah6uUc6eM6ntc/AgAc2bND8WC+g9DeOhUB4ci9Ud5d2ILI1kOuI5WgCwKfDbRZdK/ZAP30KcK8YuIf6O2FOi9PWALqgjxoSkukTYNtF77dexFUq6GfMhHenXuEdVV17lkwjK46agWDVI5vZMzxMQMjAMDxcR6O6V4MCQBQ9pyJmN8P3946+Lt6wL4tTUkxSPeSvuXZ0+HduRee9RthPONUuXGRNnq0AQEm/va6VQi47XA2bUTurCsENbXt+gBFZ9wuSZm3rxWOulXInX0lfNY2UcFntYK2McNpL0jqKlXV3YEG9HvXosR4o7zAMpqdvxPxv8i+/3b3k+j1LJFETKcqQKnx30QjYLgjTFd32UQhPt1qtbI/StKrzS7OeB1cFx+iubm5sNlsKT9AU5kTjzcgVFfNIb/t2P2maB71C+j/m8ypIdn26A7R+cEfpC0i03U61m2Aa8s2ZJ11BvRVlUAEA4A0fTJJLJrpUKuGD2Rz+etx0PVHeAOHhRMzBQBILd9/yRfFV/1oB4ESVkaYhGuysqWyzkRc/jFJ579DFfjwZ7QwlTFmSdwFBOA9i4AA/xkifMEPgQVH+7i4Pesbb6P5G6nZfFY/+TDMCwfSiI/Ffg+2zVgAgP3nVJKfMOpwnzdBgGDQKywAg2YUvIFumDQTkKWdBY3q8LhjcWzxAICCHAN+eMcsUBRPCVb/t7zbBFOOHpVT81BWOzRG2bE41shtxgMAKCZ477VMYCJHBuU5S3s1sujMYxdk3AZwrI/5WG9/BAAY/jNAbaqcnJzwOwdBABYemMSnG2xh5Lqoa5USABAMwr16nbTR8l2azx9W9EWDwe+XFipamPIzbXmZMAG89Q0wzp8jegoEkjUVZQh6fbJsrteHrFnTj0qxIN25GRl/bGdgBAA4tvN/XGx9WACA2CMh3Zq0JbsD7vWbYDz9FBGEoZCLv7UNmqoK+BqboKmsQLDfDm1FGVSktw57BBH0edCz9gVRYKcVGqv5htIJ6N/1EXy2dlGq71z+ELInniMCd9QBYMWXwm/DFUygerzvgAmVQV2NfP150KtD4nhKj7VWXYBR5v8XxQJg33+58Q4Zx8TraEQkAyCrZvEh7/rMtty96jEwkS46+15ojJlVq6kPwQcoaftDrfS/83ETuqxuHGi1S8/rTRePR3nxwHntWvY3uFp3Zpysx86WIgJILYlYAICq3fUHbSK8xUQnUciDX6OBc90G+WmeGxJVYjQ4fgSPvxklxpvFGWI4gtcsqf8uf4jSqkSmGgCO1WvQdN+34U/BhjGd/SeNnroI2uJCaAoLoS0ugq68NJS4Z2VBW1oM/ejRod70Qwk8+9WhpfidVphAiid8Otsd6liCQQj4xCo0XrAVh8CRch+i2wZdSWhvFcke6V+6HAduDzGFkkXVg79F9ufOTTbsmP/9H6/uCVPOuTOJ6PP8G7VQVCodsrUL0el+ASbNJFi0U48pCEBw8XdPb8PWvYctR2PV8I/5JB+BHaAF4M//sRk2uze8dto3fvWakCjc4QjC2bQFBJt1OaXCwNOYji1ocwSm46iscgQAGP5pji06DAUAOFIFjHSOekQLIJ3ZOnnGjgAAJ8+5TnikRwQAiHrWMwn3wbevHprSYvjqG6EdPQqezVtBf1rt2GpBMSXUarF7EUptbs6Q+pYoNNS7/kVJ8rMmngV9flWYdkgvd8u4ReHeQ6rXW7e8BbUpB9mTz4W5evj6ZKlU3eddjmztfKnSUuyPfX/FhquEws9gdZ9jSgzXh1kATc5fwuHbLv2tpcYvS3XraIV16zuw7XgfWRPOGBIAQDFBR/2aDKzzjsyR0l+citbN7Q6xuaK9VkFERU7ZqmIDSPbCUMCL0PoO2wDyf5EAAMW12GOr1aiRY9Fh3CGV7kRH79y4Wb4jxtpQf6BCGT/o/IPQoAv0l6HIEGplyTS8gU4Bq+hEoSj/R67Lop0eZUmZ6nZo/df2s1+GKhjDEJr8PGSdtRhZZ54OQ80EaMtKpJKfCY1+GHYnahW85zibtyJrwunw9jZDm1MCOjEEPU6otHoBJSmABrVWHEYs404RVpJKowPvTT5bh/wOtQYaUx7YM02fatKms2oXRzFSnOs3ov7am1M6hPL7f4S8a4Z2fSgb4neHvvL0kK9rssFq90o7DoMJO79XE8fkYvbEAtSMzh0U3Ird+Vhl88EAAC7rCbTB6l0Od+AA8nTnw+7fjGDQjVLjLQPmhYAbE/OVm9rEpq/H5gH96xnsj68oMeP0WaVYOK0YxkEAuWQTHstiGA4AgMAC7xcfrGlBXbMN/37DVFSWpA8Md/a6sHJTu2gC0CWA90UGaca8D5UVmTBtfL7oB1QUm0VAMJXosbrx33/bKKKBSsQHAELuObw3ynU+SPCS6rG5sXZ7J5asbsGM2nx86aLxqexO0jHc33dWNss80B7R5wu1OSnzwGuY2ginTC9Gcb4pLQH6o3WdjQAA8U9zSUmJuANRVJpFBN6b+DsTclLy+TuthVntpxA1x7K1kEUGjlE0h/h/xUGI6+HntKwmG4C/k52ouBBxnRQY5ucsWtChiMwBBhkA1B+inhHXw0gmSJz0Ak5xwAgAkOJEnWTDRgCAk+yExzvcIw4AxG40GJTeJNJxSXWi0ivVS+kmQEYA+5/Y80TGQNDjhbowH9rq0SGbqTSDFbTulY8if/51knjRws++byWKFt8hwnSk+Ae8TmizisSrnbT/odrWRe4iq/ttrn+g2HCN9PkzQr3/j0AFHSpM94qtGpkBzc7fQqcuQo7uVLH7o71Vv28tSgw3HPVqFnszO5f+GULfT9O3/vDxh+z0mLwUnnoLDGUT0zx78YfzgW2xWOThyge5ogPAhy8fqHw4J4qNu7phd3pRVWoBfz9rXhlysyKo3IcWFBvE5Q+JpWPh4tuhLwypZ2cSdEXo+eQJSQAZkRoALo8fG3Z2CQDA5D8/Wx9W4463LQpt8jsR9LihJpX9EGumw/0cuj1vIUs7O8opYrD9pYI6Eya2mngC7fAEmuRnIMg+xVBCFBtqlQElhi+FQap05qP9F79B198fTWeR+PtgsSDvqiuQfdHnxBqRSf/xFgQAeO/x9bZIEq/Wm+B32WAoGistRXQP4X0n6PMi4LELC4BK6NJ2kl8pIqOmyqlwt++DqXou3K07odaZ4OlpGgAAuPfWoe6iK1KagpLvfAOFdwxMisPWfHHswWJXzGTxuXf3Y/nGtnDClGzjfIEupSjdReMxa2JyPZFYACDbohMl+VGlg5/rNtfj0KmL4Q20wqydimztgvCu2RxevLa0EbTGI0U/WVC1/7LFo3HRaVXg7+lGLABAptH3b5spCXayYNLb7/BKUrr3gFWAit0NVkmsFZAlXktBsvWS+UQxwP0H+8PrSbaMVqvGlLF5uOXymqj2hXjLxQMA6DDAZVMJAhw8T9zPXQ19cuwEPPi5EpefNRpfPDfz+zHXQwDkhffrBbxSwJ9k+8dr78ufrxHxw8HiaF9nmQIA1BDqdL8s93/qEAkYA428a7CNhhbC/C4pehtW7yoBhFVQy+f8OxmKLFR4A+0DpkQFPQgWlxlvkXXW238o7Y4DQyUtjUWGq6BR5YYFZ1XQCphdoL8k7nT3eZeizfUkgvCAY4sN14l1cmQUFxeL0xST7/z8fHlfYOJOWj7fIxTrab4zcAyTeSbnfI8gKKDQ9skAYLANkcuZzWZZlu8hTPA5jqABl+G6+G5C4IDr4Vj+4xgCBYqlMcGAoxUjAMDRmunP1nZGAIDP1vk6Int71AGAOEdBBoB7zXqoc3NFWEtTWQ7/wVbpeWK7QNBmg7+nL6SKXVQITXlpynNBSzom+7SjY9Wh+5Mn4O0+IFU58baf+XkR9mO1mtW5odjWUdW/y/MKVDCgyHAlujyvweZdI5Z+GtVhBd9O9z8lYePDjQ85PmRbnA8KOEAKd5nxKykf35EaSBG/vo2voPC0W6HLH+g/nGy70vf+4YNS7Sw66+4hAytMIoie8wGaKIjgs1Ugkco/E+69jVYU5hlRXpR4PaTq0wbS1bxlSFaG3r4WdC17CH7n4d5B85gFyF9wXfgQWIH0ePyiuH3K9JJBK3oBpwvWN96CadZMBJxOmGZMk/X0epeg3fU01Co9CvSfh0E9Sj53BfbKy50vYIM3GErufcE+qY7ymksvVAIwVJjuy0hojfZ/tAEcSuiqKlHyzfuQfcF5ISG94zRIbXa37xUGk1prgL5oLBx1q2GsmArXwW3yk9cEdTIIDOhySuB32mS8LrdMnElMo2bA1bQVKlqTqdTiPuLpOYCsiWdHtdN4W1qxd3H0i2+iaSm841aUfOewlShtvlwfrxZWien8s4R5NVgwIXvguR3o7gvZAU6fkI+rzhsjVWImyUxcrXYPtu3rxTsrm9DQYo9KNJMlbwQX3lx+AO+uao5K+pKd5kiLvVbXw4dA1BDtnMnj2x834fVljWmtU9kmbfXuu36KsBpSCSbBLy5pkO9zqskl15uXrcf3bpspP3/9xFbsqk9sVcrx6TAKuB+cgxc/aBDQhvN1waJKsQAkkMB2KFasO7qdWLWlAx+uaRG1fyXiaTBEzgXPO6+NJ97ci/qD/alMU3gMWQZfu26KWBX+/pntSYGJoSjc8/p69t39AgKlc26Unb3nmsnCBogXR/s6U/YhEwCAgHGP533o1IWSNJOdyCSd7C+rbyX6vB9JYaLceJcUMPq8HyNPfyYK9ZeDib3N94lYz5Yb75H3GroU9fvWSaGDbkQEFdpcj8ETaEah4XIU6kMAZZfnZXS5X0Ou7gwUG2449Nmrsi8alQkVpq/BqBmHJsf/weHfIc8xtkVGvjspx93k/BXsvi3Qq8sw2vz9uEUSAgBMxJm4K05CXV1d8g7BZJ1200ziIx2GmJizV19J8llYiGwBUHr6uSzH8CfXL9/JwsLwuggQKIwDRcOI7ydZbEs7pN/DfRvMkjitL1KSwSMgwHDO5omxrhEA4MQ4j0M6inQBAM/+eulBZo8t3/jYcxsZfCHVlhRnTMUNOpxCE/a3d4qNiYhtBYFAVzd0k2tD6qat7YBGLcwATWUZ1Hm58G7bBf3MqQPmgtXcvo2vIv+UG4VOy2SfFW6V1hil6M8X9r4NL8E8bhEs408VS8BUg4l/p+cloU3zQRp6IGWhw/0M+rwrosT8uE6l79+oGYNc3Tlodz8OtcoiYmtGzWhUmr4lSRYfyLQFpPBflek7whA4ehGUJNjX34GixXembeWntBGQXTF0Gj3kAc4HrhKshCmOAPydD3H+4+98IBN9jw1SlhlZJi3Ki8xgZTFRKMm7PNgX356mJkQQzgOb0Lv+JbnWlCDdlaKK1Jpg8GX8X5+GPI5py7VxV5fQj/lCHi8otOnatgOkfevHVIsgICPkEvFAXMr+cF0vfDGrMn0zYzZK209/ju7Hn854d3QV5aj45f2fCRu7jA8ygwX9fX3Ys/AsEWFNFnlXX4nyn/0kPMy7Yze01aNCdlNen4geJgpWoX/71DapTLMqfNvlNXLNJiINMCncvKcbD720S9oDGImSN9LQX/6wAZ9u60yZVRC5n4mq4Wz1+dPzO8DedAaruJecMQpTx+chx6KXfWfi1tLpwAeftuDjTW1xQQJ+J2+9ojYhFZ7H2tDSj+fercOO+r6MkksKHH775mny3R9OAID79tpHjXjpgwa5N5YWmvDNG6cNCoByTl5d2oA3VzTJsSRqwSBo8MmWdpCxQWvATEIBhdbv6DpiAACP4eNN7Xj67X2wO31y/ZLaf96CCowuzwq3p5AZ0tjSLwABWw4imSKRIFPscR6t6yze/KYLALAo0eV+BRbtjIRgLp1f+P6RoztNKvxaVS5Gmb+fEPjlew6T+MgqfI/nPbEqztLODbsZKZ/l689HseH68OE0O38D2s0qy1ME2eXfJ8+zeJV9gg9d7pcFxGaxZYzlpwOmhgBlUVGRJOGsvscDAFgoIADApJ/vDApdXwEIuByTdCb2TN7pAhAp6sdkXnnf4A6Q9s91KAwAZf1chusnWKAE94fjOjoOC+xm8v1JdZkRACDVmTp5xo0AACfPuU54pAIABIPwUmmUNn0qNQL9/VKJ9/X0wVgzHn6bDToK9nk8cKxdHxLXKimGtiBfltMWF8Ox+lMYampELVuTmwNv80FosrLEskwAAa0WBAd0ZaVpVe8CVhtUUMF38CCCPr9YDvoaDkhrACtXvvoD0I6qFFBCW1kurQRsL1DeTJnI2ba/L17uknip4tM5vT1NQnlPx55NmVQ+vEhFY39/v3ddWNE/9MB7Dtm6eSg33h11DijcZtHMAB+G3kAXjJqxgqTb/RvDNGt/sB8trj/JcgranuklywSh54ln5BwW3PZvcQEaCo/1rHkWUGlgKB4nvca9614Qm6b8edcJayKV4Fx2Lvur9DWzvzlv3jWpLJZwDB/SfLjyoU6KXSJBQEUwkOP4sCb9LzJaOp1gbk36/+mzS2ExDV7VY8tI3/oXoc0pQ+EZt6cgVBWEp7MBfZtfg6erQb5XkWEomYDCM+4YYCXJ5GHH/l4snlMm7QCDUY6Z8KmpUB9RAfcEWg9RMYf/ZYIvghbtTJQZb804+ecctP3vr9D9yOMZXwcVv/wZcq+4NOPlT9QFCZLunr9YGCHJggKAFAJUwt/eAceb70E3ZjR0M6bKvTVesBr8v49sFv0MxqkzS3D7lRMHOGjEW5bAARNaVl+/cmWtXOORwWv/F49uEWAh06DWwLdumgajPhq0jWwluPj0Klz7uXGD9nG3dzvxx2d3SDIfGXQKYZWa1ep4wTYeVq8zqSor6+Oc3nXVpAGrZ5JNcOT1jxqj/lZdniVtEcnuYUplnWAjj+POL05KWMWO3ABvXZw/blthJ5QVRgNEBHeWb2jL9LTJ/fzr10/BnMkD55Wgze+e2oaOnmhgId41NNgOkGFFEEhhVHDe7rtuMkoKEoNdXB81LoQ5svyAgFKDtaEcress3nGmAwCwwNDk/D8Egh5Umr4BFiAGC6VQoVOXCosxUcQDAEJAw6soNFwWZgAkAgAOOH4BV2A/Kox3y7OGAABbJB3+rdCpS6T4EckCaHb+XuyPFYHaeACAogHABJ0JvtJ3T0CAFX5W5ZnU83cm6ErxgEk6k34m6GwZ4BiFIcC/cXn+jZ8rFH9W9BU7YrYYcN1cJ69vrp/bVnQH2CrAzwkUxIICGX+RUlhwBABIYZJOsiEjAMBJdsJjD1ep/tNejIk8VIC/zwrz7Fnyu9hdaTRw7dgpyT0TeE1+Llil93V1iy+2r7ML5lMWiD85xbj6ly6DtqQE+tGVsryvpQ1+2qewX9vnh2n2DElgMo1AnxWkrtJFgPoBvoYmERcM9Nsl6ddWlIu94GDVrEy3Hbkck35S5fL0Z0nPPoPUN1Zi2SNH6pov0A1S1ZjgU/SP9DhlXKf7RZQYb4JBXRlebQjZfh1lxtuSPpzTPQZWjcna0FWPknMaj0Id6Vcfu34yInSF1TCWTYaxbKIkxWRTxIZUzlc8DHo9s/e58PSvCAU6UZAu7aj7BJaaxQkTbMWLlw/gZFY8iuouH86xLAC+4B/scApdlVROagEMHkFhj/TvWQ6VRg/zmPmwjF0QdewBl016s9nr72reLFZ/8WKwuei1edDY2i+9vuwRPndBxaBaAPHWn7jHMt0rJXo8KZ8F+ouGLC7Y+eDf0PG7BzLamZxLLkTFL/4n2novozWdgAsFAth9ytkpuSuYF8xD9VOPhCeBrVeupSugnz5ZXFt0NfHF1d77pBlPvrlPlmMS+Y0vTcWMmuS9/BzPRPKB57aDicp9100R8c3BIp6FXjp098h1K4lZllmH//zydDD5Sxa8RxCQiE08Fap6rG1ovPXF64Vn7/i3b56elhiism7er3752JaoinQqMeAC0QAAIABJREFU64t1I0hHh4DbpubAT/+2UUCT/7pjFvJzDlsYxjvudJLRZOch8rqJHJvKNaSMb+9xybyRYcIg+4F2kiX5qVulEgR45p26QVsujtV1xmNKZ85ZoGCLjFE9ftCEPnK+mWzbfZuRpZ2DbN1CsS6OfGfh2EgAIE9/LmzeT8WRQ6PORZXpG2HgOBYACLVMvopez/swa6eFGQkEAPTqUtFBcvh2RLEAyHZrdz0l705se2PEAwCSXV8n299HAICT7YwnP94RACD5HJ3QIxQAwL2vDr62Dhhqxkv133uwBVrSnpwueOrroS0qEsqxc9MWqe6Tlu/v6YVuVBX96RB0uaXyrh81CvZVq0OK3CaTfEbhMpXeAF1ZibxkUrhMPy5xQpjWhJMG3t4Bz8atIa0AKrjOnZXWKtIdzMS/y/OSoM982JUYboxaRZvrUemjo3hfru6sQ6J/jyIQtItFlV5dLC0AhfrLYNEemX3luaE9WPaF54dYHcEg+j9aDssZpw3amsFkvOODP4JJbSqh1hmhySqEPn8UdAWjZRG6KSi0d/PYhcifz+p/YhVpWuT1rnkOBafclFAokGg+EfbOzs6kPaLch0S2PRRoWrauFUwISgqMmDw2L+lhim7EqsekdzvT4Dzlzr1KWCjxQqFL80W7OM8ItzeAMRXJk5XoF7XfiRNAaqECBf1YRdGq8uSFjjaURvUE6alkqwkdKwhS9fs2iEAUXwDLjLdDrUr95TlyX+gC0Prj+1PbvZhR1c88CvO8+HOX0QpPsIX2nnWhMK6ShXHyRIx97YXwMAK53vpGuT8QWDWeelg0Txnk9wfxh2e3i1glI5kif7x9UBKkVJK3IwEAzJtSJFZ0qSTv3H8l6Ys8luJ8I354+yyphieL4QYA9jXZJJFV1Pq5/VQAgNYuJ3728CYQYEx1mchjU84FNR+ONgDA/YgVUuRnqVxDHMe5YsuKUvlPh/0QOQdkZpHBMrosS1o04mlBKNf30b7OuJ/pAABKAk76f6XpsBbIYNdzqL3xBdi8a0FGYhBeaQXgu0yF6W5J7gkAdHveDq+G1Xu6FvH9iC0AHM+IBAAc/t1C81erTMjRLpIkX3m2KACAUTNeAAs+n5QWBLIkGRWmr4qwIGMEAEh2Rwr9fQQESG2eTpZRIwDAyXKmExxnuv3/x/t08SUWPn+oPWAYg71mrPYT2c7XXwCNyowW51+gVpkHiNS4/HUgaq6wAPjwo+J6r/dD+alTlYrQX6aJVCqHRUDGvX8/DARa6HeuVqHzz3+HecHccCJFLYdgIADD+HHhVVKxn6J1VCgfalDV3FA+GcbSGugKqqHNKoyyL1PWT8u9/l0fDuoUQABAsd5JZb/iAQCs7Om0aqmi0UIrL0uPaRNSu07EFWHZX+HtaU5l81Fj6G+dN/86GMsG0nsjB/IlvandDo1ahaY2O84/5TAzJJWN0lmi17s0amhI1TkLWnUh9OoKmDW1MKirpd0k1aD6c7v7KRETpA5AhfEeubbTDesbb6P5G4lppInWx9ajsS8/A01+aucq3f06EcbXXXYV3Dt3Jz0UArYTPngrahytWP2dXVAbDPDs2gvj6adIG1f4+2n34v6HN6HlEP0/mSBcvJ14fdkB/PNf9Qnp3pHLJAMAvPvqoc62gK1hFIo1nrZQ2r/ixbrtnXj09b249fKahPT9eMvFa0tIB/gYbgCAdPif/2MzbIe0FLjPqQAA1GBgEkwQh6HoDKQqaEjRVCa/BABSAT/SSUaVefd1dMCzvwHG6VMHMAP/8eoefLi2JeoUpQoAvLeqGU+9XRcGjMdWZgsLJNVjVzaqgC+0W0zE4DhW1xn3MZ05pyVxuzhllKHa8pOMxFwJDLOtkayAbN0ilBvviGIAUFSQBY4ez9vgs4NOAIpwbKIWgNjvoAIAUCcgZIe8C6XGG8FWhHbXEygxfklYl59pACAQgGP9JhgnHxknG7J/evs9UWyXEQAg6SPypBowAgCcVKd74MGeaABAqqeTqHav919S3STFmQ8tKpzHCz60er3vC42/0HAFCvWfl2EhJf93RO0/0qqGKPkBx89FAZeJUo5uEQr1V6a6a8M6zvr2e/Ds3YfCe+6At6kZrf/1U5hPWQh9VYW0euRdf3UUI8BRvwa9a1+AafRs8R0P+r3wdDfC29eKgLMvbGWX8U5SFV1vFvcF/tSY8+Fq3oqA1zEoAEA1X/bxJaP/c7/Yb0fLH/bqRY6nUBP7jO0uHyZW56K53Y7a6tyUDyXgcaJ33fOgO0Jsb3+8lbBlwDJ+EXKmXZiyrgQVtPcdsCIvRy++06PLkrUoHN6yUoWhJVK2bgHydOeErSdTPsgEA22+NWJdSVEmVmPKjHem3aJiX7ESjbfclfau5F17Fcp+/D3REBmJ+DPQcMMtcKxZl3R6NAX5qF31obRjKeHduRve3XXQjhkFTVkplSmhqTjcpx8vmb30jFG45nOpg0hJdyxiQFIAYOduaMePhXvVGuhnTBVWGbVfhjMoFMeEO1IL4FgCAJkCCrHJoUGvkSo2739HItJJRrl96lfYPvgIORecB9pZ6sdWRzlRxNpBcplUAACCqT97ZBNaOw8D2ReeVoUbLjwMdqd6/GwfoP7FpLG5cTUaUl1PvHFDvc64znTmXLEbDsCJUsMt8m6ihNLv7w12ykd8L2Kinac7e8Cu0z622fEbGDTVwiSIpwHAokmD/UfwBbvE7pgJeyYAANsiFRYAQWzqF1SY7pF9SgQABGz90qJK4qGuvEx+V+xiaUGtH12FgNsNb9NB6Csr4O3shL6iHB4yX4uLQ8zV/n5Zlv0vLKiExK2LpO3R294uDFmxcbX1iz6W39Yvy5Ahy9+pQ+Xv6IKushz2lZ/AMDGU6Cvr9Vut6P9wGbLOPAOa/GgmIvUn2rqdKMozwusLWWNWFlvw3idNWDSzFE6nD0YjBY9DWhVmgwbUuiCDsKzQjO4+F3Q6DXWyRVOIy/Nz6LJhNupQkJsZi28o1/rIssffDIwAAMffOTmqe3QyAgBMZno87yBbu1Boz+w/Y69ZufH2uJR8X7BXfG5JPdOq88KCNCFBnV+JB630+we70eN5F76gVT7jMmQLsNp/LIIPMV9rG/pefQMqkwkFX75RtBuo50ARR3qoRyYC3EdaIZIFQNu+eGKIpMOzTYBjvN2NYkvm7+8aMjBA+8XCU29J2AKgKOYmawGguE5BQUHYy5cqvpGhqHXzxZ4vXxQGSzd81jbY96+Wnv8wKEJgQ2eEWm+RVghz9RwYSmrjaiQMtj2i9i99UI/TZpZKvyrZAKnSlpWXK7268ohQIltdjwgLhu0ApGZWmb4V154p0fG5d+1B3aVfTHe6UfF//4PcK0OgG7dNFkbvhpehyymF32WV85A392pYxi0U54W+zW/A7+gR+z3zuFOQM+1iOQ8+e5e0mrg7Qr3sFPwsWHgTdPlkWgRh3/sxbDs/gN/ZB5VKLdaXubOvhL5gNAj+2PeugKt1JwpPv03AKwpmOurXyrVQsOhm0O2Cn9n3roS9bpVsu3/XUtG1KDrrHtHDcDZtkRYZOmtwG9SUyJt7lexP/+5lsn2yTWhbmj3lPGTV0OVBBWfTJvRtfE2Oi8diLJ+C/AXXh7+jTXd9DbYl0eyPeBNNDZDaT5dFaSmwis4k2rttJ4JuF3TTpkA/9TBbhQr+kQwArpctNBRvo/jecEcyAID761q+Etox1dCw1Sw3R1xghjPi7cNnEQCIZQBwjpj8f/2GKXIOhzvSSUYRCMDb3gHnmnWHEjQzcq+4bFgAALarsG1FYT4MJjY43HOQzvqGep1xW2nNOYB29xPo9XwAPieYSDOpjgy7byMOuv4Mi2Yayk33xGUJOP275X2ImgBsdWxx/UXYkZGK/SyENDruRyDoQKXp68IeywQA4L6FWADbxSmp1HgzsrWhVqVEAABbWqkJRYCJSben8QDM82bDvadOWlF9vX1AIAjjxBr0vfkO9KNHAcGALGOaP1d0rEQHS60SphF1rvRjRgsY4Ph0HWhHq+E9h/aZB1uhHz9WAFhqX2lyskOtqLU1cNfVQ21hK6xP/mZf8XFoTH6eAAWeunqYZk6PAgDIunlrRZNYq+bSqUQNtHY6MKO2QDSCKPpJxw2tRsVDwNiKLHg8ATg9Prg9AZhNWjS32YXduKuhD9Z+L2bWFoitpw9GYUFeeHr6QFg61/XI2M/GDIwAAJ+N83TE9vJkAwBsvrXo9SwJ965xYhXKfo7uVBQZrpIkh+q1ZASUGr8cnvt295MghU7p7ecfFBZAoeHzwgI44LgfRMdLDF+S/v9jERRc7Hv1TXFbyDovhN53/elvAgLQBozJP0UAYyMY8KHzo79An8fEJ+Tbm3IEA/DZu0X53tOxD15rG3zW1hAwEKOEH3edKjXyF96QsEfeaDSKsi5ZAPTNVex6ItdFpwD+oyKvYtlDFkBsUFV7f7MNVSUWmIypWz2mPBdDGMip2lbXg8YWO9wePz63qDKpyreyuV7vEhFF4gvdkeiJtPs2yYshX+gIcBUZvhjFfEl22Ky87D334pBYZxpR/exjMM8NsXPcrbvQtfIfCPo8MJTWomDRTZJk64vHw922WwAAJuP6wtFwt+1B9+qnkD3pHHGioDAlBSyzJp6JgNeNvo0vwzx6roBOfZteg7NxPfIXfgl0avD2tqBn9VOS+OcvukmcILy9B6HLqziUzJvRtexvAgiojdkoPuc+AQDCn+lMyJ3zBRnPxD5vzhdkfQQOcmZcBrXeCNqOOurXIW/eVWK3SdHMwtNugcacBzJxCGTkz78eaoMFvWufR968q6EvHANP9wH071wizhpcH6Pl//0Xev/5StJZJYuiZvVH8pIajmBQHF94fxDbVWN0dShWA0BZjnZ1tMcjG4B6GomsK5PuVMyAZACAd9deBBRgzx+AdtwYaEqG1x41ngDdZxEAiNUAUKaaScRV543BgqnFg1qhpnvu0klG6UpDVhodgggOuvfuQ84F50OdfVj7JFMGQGzrQDrnLt1jHsr4oV5n3HY6c87xrMyzfbHft1YSar735Os+J7ovtB1mqyILGXQu4uds/6J4sUUzXdoWQyJ8z0Cl0ootLNfR7PytJOjFhmtkLJkGXZ6XYfdtQZ7+bJQYbpJp4mdd7tfEXrDM+JW4U8f9a3L8nzzHSo3/JmPYStDm/gdMmhopwDDYTkmAgc+i0eYfRrVUEgDwHmiCrrJS7meurduQtfh02D9eKZ+pjUY4t22HeeF8OFavldZIeL3w2+1S0dcWFYoOlmnGdLkeRUCZzlcV5bAvXQ7TvNky3kcx6o5O0c5ybd4G8ynz4WvvCLloudwCEKhzcuS+yuvctWW7jKGrlrfhAHxdXbJfkVbavN9SdHX2xEKp/jNx7+h1Ydr4fGzb14PiApO0ApGRwnM/fXy+sBrJaKS1sdGgwY66Xkn6aXtMwI/3AbpYsOhx9qKJyM8ZYQAM5Xt7oiw7AgCcKGcyw+M43gAAKshrLQUDqs+irB7wQWNJTXk60XTwQcXqpULjl6QicADtrifFlzYIH9yBBnkA8lFZZfqPcL+zQpEjC0ARpFFsdYh269TlKNBdDL1moEpuJqen1WFDs8OKuUWp94Kz6k+rPz7YrG++LQ+7vOuukgdQ289+KS9YltMXhS0So/crCNfB7ULPZ3V0WCIGGBiMMZA78zJkTRxIN1T2gzaATPDl4e/3h3s7Wd2hTQ9/KjGYW8DHG9vE+5nWTlTFjrUOG5bjHmQlrDB3f/wPZE06B6aqGQNGslWBlF8qbvOBT0eAVFgAFKc86HoAOlVxFADAqrGncz9UerNYO7I1IZNQKjpsbWFQ5Gkwb+jYbfDabLzpK3Cso6hg6jHmn09JlUQJRagye+JZ4evF7+gV8UpT5fQo8IoJOVku+QtuQOfSP0GXW47sqZ+TZF0Rpky0LOesa/lDMI9bBF6bvetfgqezLgwAyIvptndh37cyDADwM7JoXK07UHT2vdAYQ4k2v1e9619E0Zl3yvcrMhTdjZyZlwlQwVDcOAylE2EsrUXPmmfkejFXz4uro9H+81+j6+HHkk+qSoWaZe9BS6o/t2Prh2fTVrFVRRDQz5wK/fQpA9azYkMbHnp5d0IBTtpWsseazhpUy8/PptVV8t2JNyIZAEAGgKa8NEzNZbVtKAwAWvd1W93Yd8CGPQesUmXr7HEJbTYy0kkiM6XsJ5qxTNfHZIJCevS0TxS5WXpMHpuLRTNKMGlsXkYuBcq6001GuZx7zz4RCiYoxWSLFGwlMgEAKP73q8e3itOLEpm6SLjb94BaNoO52KR6lR+J64zbzmTO5d7lXYEe7xJpVWRLJEMNvfTZszUgT3eeWBu3uZ6A3b8FgWConYLCsdna+Sg2XCtJt1LV57uTEtSeYftjgf7SMAMy1qVGpypCpflbUY4CyjOMIDNDGUNh2mbnr6Xyz8JKh/t5dHvelHc0BkGASPYBAQCyHakrMdTgc4suWYaJNXDt2C1MguMtqFPhdPsEJEgWIzoAyWbo5Pn7CABw8pzruEc6LACAJHldCLj6pRpGaiurWO7O/ULTZfhd9FUOglZyzuatyJpwOry9zdBYQv6/pMTq8yvhd9mg1pnAl3KotULLonhcwBdSMUbQD7/TBq0lD34XK4lx1mnKjQsU8CHX6PgfqeyzeslgAk9KHNFrk3ay9LPx4RXysH0NBfoLhRWghLAAPEtRZLhGHmwqlQ6dbjoC7BVEO5E4WiAYRJO9D91uJ8bnFECjUuNAfy9GZ+ej3+uG0+eF1eOG1evCpLwS9LqdyNIbsKnzIM6vqknpKuXLfO+Lr8By6ikw1E4AKyxK5T/nwvPlUamvSh1MSGmjGQ6SVgJrK1ytu8CXLG9Pk+gO5M0ZnCJOFoDZbI5K9mN3gb677P2na0C84IuhxajF3iYb5k4uTFsUKsNDDi+mJLA50y4KJ3yx61y6rhW5Fh2mTShgESFNAKAAo80/EIFKBpNJVsONFVOBgBe+fgq+ZUn+y9/5HeX3K+CySuXcuvVdWMYtku9wbES+xHH9im9zqnPS9fdH0fGr38u1mWpUP/mwAFpKxJu/RO4VbGMxj5qFvPnXwtNZD+vWt+HtOSDaFgS5cnm9BYPCDsiZ+rkoAEpZp3nUbAEVmNi7O/ZGAQD2uk9knQoDgPuY6jjleCJZDZFzwpaSrMnngUAHQYb+vR/Db+8CVBoBBcgIkPPIytpfH0b7r36f0pSOe+dVGMaH+vfFvcXhgL+rRyxVPRs2Qzd18gC7xXhJ1WAbIyAwvaYAi2eXYur4fPD/qUYyAMC7p04AAOmxbeuQ61hTkjpgSQZQ/UEbPt3Wic27u6U6xuQsWXwWAQAeEwENCvlFOggMdqwEHhdMLcLiuWWoLDanxezIJBnlcyvgdIbYAKXFAlorkQkAEA8siQYAgsJWC3qc0OaUSEuRlvdAvqME/VAZyJDTIeh1wmdtFxab39ENQ0nNIfA0KOOTxdG4zrgPmcx5sn3/rP/d19aOgMsFfXXImWiowSp/wGYT1yuVbvhbZ4a6f7yHkTGYis3pCAAw1Nk+cZYfAQBOnHOZ0ZEMCwBwyPpNm1smCTuTd3P1XKHR+p290OVVgvRyvugaK6dJQuLrbQHUGumLZd8sK/uk9XJZ9uSS5soXc1bs2OerNedL77nP1gGNJT/EEtCbo9YZcFqhLxojNGBLzRnSkx0bDY4fwR+wosBwqdDTiDhrVCZBsil6w15+qqaz2sm+MyLRkSyAbs8bkvDzrZM9bVTATVUR/ZX67ZhXXIm1nc0waXSYWViO7T1t8AYCAgoQJDBoqNquxvaedlRn56HR1psyAODcuBm2d/8Ftdkkon+k+fMFv/vRJ5B17tlCUzsRwmAwICsrCzqdDupDYmZM9n0+H/r7+0EAYLCwO7zwBTg+KLS4dJKT4Zi/cGJZPU8qy4li674eYSf0O3yYMi4v4/3k942JKr8zrD5TxNA0eiY87XXyf4JvGmMOvLZ2YSSQSm8Zf2rc3YoEAEJVlxDlM9VgG8D+K64VQaVUo+qB3yD7gvPCw5X54z7mTL1APucLfecHf4CxcobQ7ZMFqf3dnzwOFVRCpSd7gKKXBaeSchoqXfts7ej48EFpIciqPTN+Yr/3Y1i3vzcAAKC1JUEBBURxNK4XGn/+/OtgGhVt/clWAAIQuTMuhWXCacl2XfQ3ulc+iuypF4YBpN7n/omWH/x30mU5YMzzT8A0e2bUWIpVuZathK52AvTTJ8ddD5Xof/fUNnT0hKqFqQZbAyaPycUNF43HqBRELZMBAKzsOd56H4Gubkn8zZ+/MKELgLKPTPB3N1rx2keN2FnfJ+yfyNBq1agqMWPu5CKMH5WNsRXZePT1PVi9pSM87LMKABAHXbq2BU+8tW/AcSc7h3R8WDynDFeeU50SUJpJMkrLWtsHS+V5rzaakHPp4ftJJgAAhVR/8ehmoTsrEcsAoNaGoWgs3B11kuwz+O5hqpoOsg35PsJWNr5/hNrY/NDmVcJRt1rGJGIEHO3rjPudyZwnO+8jfz9xZ2AEADhxz226RzYCAKQ7YyfY+GEBAIIB6VeVar9KLS/OGgpiuR1QaXWH6OQqqfQaK6aBNH/yQynSRcE0V9MmaLNLEfDY4bf3QJtXIewABl/KvT3svS2Tv5EhQBqsz9EFlUoTtU5ui5/x5d48dr5Q92KD1P5Ozz9FSVarygd793N1Z6Lb8xpc/v0wa6aFLfpIbet0P48c3RnSixayv3leKqsqqFFqvCUskMP2gFbXX8Xij/608eL5ui2Yml8CvVqDPdYuVFlyJdVo6O/FjIIyAQI6XHZhBhQYzCg0moU1cMnoSYdSkvgXH1+g3Lt2Q1NcJGI2vS+8DOoAFN55W9xe/xPsEh5wOGwFoBMAbQPjsQD4Uu/2+uEPBLFwWnFKL7bDMWcBl01ALNuOf0nvuLl6PvIXXJdw1dvremXf1mzrwCVnjMp4P9lb7jx4iHVjbYfzwEZk1ZwuVWVtTpkAbyKS198lLAFXy3ZYxi4IV5eVHYxViebnBfqLpHUmnWj+2rdBd4pUo/z+HyHvmsPMEEnMP3hAEunDyX4QPWuel3tJtjArFkUJMHLerZvfkEq+xpQnlT0CABThk+R+02uw71mB7MnnCdWeDAF+xvtQ0eI7ZC76Nr0OR90q0QkwVkyRyiFbAKh7UXzOvWFqP1sFOMeRn7Hto3PpnxH0uUKWkKW1cq9kkA3Ttfxvct/Mnf0FmCqnhf/GvxO8YXKSPelsUCzT0bAOtm3voeDUL4vGAMP6zvtovu9bKU3pqIf/JH2nkeFrbIK/pQ3a0VVS/VcXxKeSUmn6sdf3YOOu7pSq5pHbIBBAvYArzq4WAatEEQ8AiLSvY8UYCoPEHwC4v1nx3TKY/BJI4z5TOCsyqFtwxuwyuQfE0zCI9aAfKgAwf2oR7r12SkatEZm2AEQeL9uJHntjb5QyfkoXDIAciw53XjUJ05PYpsZLRu+5ZrK0hiQKtqcFPR4E7E5oy6LbYzIBABTbvkjGQ162Ht+7bSbKCk3CGrRte1/udXwX4b1P3j/cNtH5UOkMUulnsUFfUCXvE0FhIhYBAb+MobtLpEjusbrOOKcjAECqV/HIOM7ACAAwch0oMzACAJzk18KwAACfsTmk0E3I03ysCOJ0uJ+G079XQAFvoBVG6W3+rvS8NTl/LSKBapUBwaAfefqzwoI2kYft9O/BQecDYK8aWQTx4rWGHTi3cjws2sx6sOOtk/7JnoYGqLOy0f3IY2I1U3j3V9D157+DNLjib3w1qqfyM3aqonY3Oztbkvp4wn6RA8kQYKsA2QDUAogNKu2zv3fL3h5MHJ0jOgDDEofYL0z2WKWlfSITTybg8cQQ9cXjUHTmXXGBKu6P0+UXQUBWJk1GLbLNZDxk2Fg9DAfInstO94uik6FEJgCA9fW3cPA/foCg7/B6Btu9oq/djeL77pYhsXT5SAE+JtLWrW/Bsf9TYRnxxZ7sIyr5awxZ0s/P8xEM+IV5lD31grDKPplLUSr8OqOwlXJnXSljGUwWqN3AdSj0fLpA9O9ZLoAmBfsoJEhwR4msmsVhTQLFhYDaAkwoaIFJBoipaqYkGb3r/ylaAWREMbmgGCEBCwIMFCGUa0jcC0rEAYDuBErYP/lU9BVSicrf/Bw5l10cNTTQ3YOg2yOK1pqiQmirB3fH4Pdn/Y4urNrcLr3W/E6lEgTnvnTROBG3TBTxAIBIz3vv9l3SMy4RCEI7YSw0hQO1YZiUvb6sES990BAFVoypyMKtl9cKXXYwnYLhBgAWTi/GV6+Jz65INnfDAQBwG5yTgx0OrN7agU+3dqTc/sBlCQL8x5dnDGpNGi8ZTcW2j+vv/2gFLKcuHLILQDwAgEyG7/zbdBBIGu44ltcZj2UEAAidUb7DBeGFWZPZd0y5LtgW6go0IFs7L+NLhaKFFu30tFxy4m2MTKXt+3sxaUyIAUgbYxYuqNsxlBgBAYYyeyfOsiMAwIlzLjM6kpMRAIicqHb30wgGPaL2TzDgoPOPcPp3hX1r+TCgK0AAbnmwZGnnZDTP3oAf23raheqfrTNktI7YhdhHbV+xClmLT5MEJOBwoP0Xv0X+9VdDpddBnZ0dpS47LBtNshLSmXtWPy2K/kxghjOKi4vhcrlgs9kGXa3iGMCxdAyIDarq0ieaSXVxnjGDilxQWlSY7PEnK0Ws7DIBTSeYAEbSxOMtyyoWK5eNrf1SrcxUWC2d/Yo3lqrOB11/FM0MJTJpAeCy9D8mC8D+8Scp7VbuFZei4pc/S2nsyTrItW2HtFakEqU//C4Kbr5hwFBS65khBvqs0FSUpbIqGcMEqMfmxpY9PSkBAmVFJnzv1plgVTZeJAMAIkUAB9vJTbu78ftntkfR3ulacOsVtYMyEJR1nogAQOx8sU+dgABFAlMBBM6aW4bcM0p5AAAgAElEQVRbLq9NeB8aCgBAr3Z/Ryf0NePDzLXhYgDwuJMxEVK+4GMGHsvrjLsyAgCETggLNf6gHWqVCe5AI0zqWgTggifQJO2afF45/DuE5RkI2sX1wB90ipuAJ9AiyXq/bwPydGfJ5zp1gYw3qSdGrcegDgGv/b718s5IQUQm/Aynf4cUkLSqHHFHIMuUgLlGlYN+36cwamqiRA+VS6mz1yUgZV62AV29LljMOrlHURCY4n4mgxaVJWa511KtZMWGViyaWQqn0ydORvw7rY1ZJNjZ0Ic5kwqlfZDvDwadBr02N8xmXXj85NoxmV7uI8udQDMwAgCcQCczk0M5mQEA3rwb7D+CWTsJJYYbZfrogdvmfgJlxlth1gxdQTaTc5J0Gdp2kd5O9ep/PI78L10LTW7IB9u1cxeCHi9MM6YlXU28Aaxes4LK6rXihc6Ko76oGhoTtzF4BZp05b6Nr6Dw1FvEXi3uNnwB+FwBGLIGtmgMttOFhYVhi7/IcawqUgtAcQFQfpIt0Nk5UP2aD9XtdT2YOCYPGrVKHqypBqvAPaseF5vDoQbFLgsX3y7Wbomiu8+Njze146LTqlJKWoa6T/GW50tRh/tZeUmKDKpBV5q+BpMm/nkebF9YsT5w692gwnKyYL/6mOceT+BckWzpk+Pv9Lned+4lKR1s0X13o/hrIUYFgz7XjjffQ7DfLmr6uokToJsyEbQMzCT4IssqLKvvm/f0DGgVoKPFN740FTNq4ju6JAMAxF5Low5VihWhzxhkjC++v3h0i9h9KpEMeIg91pMBAIg9ZpfbL2DAa8sa47YKkC31/dtmChsgXmQCANiXr4R54TyxU2OozeawL3omAEAi68Oz55XjlstTE9RN9bo/1tcZ9zMdACAeO4Kij/ddN/mIsCNSncfhGMeWzQAcwu7UqgoRhDvUusFE3rdDdJ6ytXPQ79sMjcoiQAFBAKbUDt82WYZj9OpKWL3LoVIZosZzPU7/bujVpVDDIutw+LfL+nWqAmGU2rxrka07RVpKDeoxCAT7Jfln+xzbRtk+St2cyKBTR1u3E7vq+8SFY8uebsyZXIiGFru03Gzf14v8XD2obVFVahFAgPoWtPJkcYCkQL1OI4LGff1eWO2ecLvg1r09IsbKdRbmGeTvBBauuzSzQtZwnKeRdRw/MzACABw/5+KY7MnJDgA0On4iqHGF8T4YNWPE0oY39QrTfeH+/mNyYgbZqHvnbnT8/kGUfv8/4VizDvZPVqPkO9+AtrAArq3bxauWv6cXQdh2fgjbtncSV7KZaBuyROuBIki63ArRaBChs0P9zD2fPgtn08b4AEAQ6GtzYvuSgygak4Xxp5RAPUgvcOz+EwAgvT/VCAQC4gZAJkBk8OFZdygx2N3QJ3Z7rAwmEwMktbvnkyeErp1pUD1al10CXX6VuFtQtI5U9UTB/Karz4X3VjWLr29liSVh5TTTfYpdjsAYX4hsvrXyXfAFuqTSERvp2gDGLt/54N/Q9bdHhLkyWGiLijD6sb+Js8VgQSFAtVY/QLtguObleF6Pr7MLe047Fwgkp+Ln33Q9yv4rok2JVX9bP/ytbQg63cIe0tWOTyqsl8p87Growx+f2Q6rPRroufGS8fjcKfHbAJIBAK6lK+BatkpaSFQWM7K+dBW0Me4mm/d047dPbQNfrpW48LQq3HDhuFR2W8acjACAMjkEcV5fdgAvfxjdPkHR1O/eMgOjSuNrLmQCABC0Nk4KgYhkAbC9g1o2jEwAAF5r9z+8CS0d0fcVtnxw35k4DVcc6+uMx5EOAMDxbNl58V/1uPe6KQKAU+ySc/bvN0xN+gwcrnmLXM9DL+2S59rFpw/edpRs2xRo9gZ62KwlVoa+INl/QejVFVLJJwPAoOY9hwLO1ejzfox83fno9rwOjSoXWnWOVP6N6mr0+zeIKDTH89lHUIHrYatnmfE2AQJ6PUugUZml0k+HqWzdQikgGTSjYfOuQaH+EvR4/4Vc3Rmw+7ZBrdLBrJku9rmRQUbixxvbkWXWSlsSgYDTZpWKcOf8aUViT1pRbJbzVllskao+k/ziAhNsdi9qq3OwdlunuK1QzLSxpR+lBSb09ruxq8Eqjh5cJ21au/rcYvk5wgBIdjWdHH8fAQBOjvOc8CiHEwBgcmYyhfplmXTFJl6ZTjUp3azqDqbuTn949oZTCT6d6Pa8jU73C4LMkvJFyhZv8ERthxoehw8BfxDG7FC1xN7jQX+nC6U1ma/buWkL7CtWIv/6a6ApyBc7Ndvb76P3ny9DP7ZaqL36senTu6gM37P6KRE/yyRo76jSGhHwsvdaNwAA8Ln92PD6ATn27GIjDGYtfJ4AckoGOjUk2n5eXp5YADIo7scEn//kxfHQeVcEAHnt8XogC8AfYznHBKOt0wmdTo2SAhN02uR99eLL/tFfxK4wYRAg0ZulR5sgCZN8Xf4oSfQpOtfz6dNSxS48/bYBXvCDzTnpgVqNGkrrAoGAoQZfalz+fSJsSXo/q/u+YC98wR4Egu6wv3Ki7VATo8TwJfFkHkp0P/I4Ov/0EPxxWjXC61WpUHT3V1D8jfsSboo6C/b9q6Uvnv+oDXCkgs4mnq5GGMsnhxXEuS22v2jMudBmpW5JN1z7yKRp94IzhRmULNj/Tx2A2CBziE4AtNjTT64FDjlsJFtfsr9/sqUDf31xZ1Qy/oVzqkUMMF4kAwAIVFDw1NfcIi4AQZdLmAuR8eKSery6tDHqs3Qp4Mc7AHAkEtrICSN48tDLu7ByU3v442RCiJkAAO49+xDo74e2tAT9S5Yi++ILwgB2PADgK1fWijNBouB+/+HZ7diwsytqCAHeb900DZPHDrQ3TXYNJ/r7sb7OuF/x5nwwsIssAAI71KOgNgKXf2dlE75983T5/0ic+DMwogFw4p/jVI5wBABIZZZO4DHDBQBQdZ3WbFarVWZLo9EIXZuJmtfrFVV2/s4Ejf/nT/6dCRzHMlEjjVv5v/KT45QEjssTZGBix/XxJxN/Jn8cw5/8nL9HLm9XBKNizqPNtxodrmdh0FRDry6HRTstIe2fySqT99xyExy93hD1VAU4rV5Y8vQwZOnQ1+pATolJkn5WurOLDKHjdfupMQaNVoWW3X0YPbMwel0IwpIfv7LNBN/b0ChJPV/uCQDY3lsCw+SJyPvC5cNCi6ZFIwXS6BU/HEGl8ngtAH2tTphydLD3uJFdZIRWr0nWURC1OwQAeM10dXXFVfdXBhOEysnJEcBIuR4jV0QE/f1PDoJU5NrROaitjk4e4s2Bo34tetY8KzaXSlCozVQ5XRShXa27YN+zfFBKf8Ddj+6Vj8Hn6BEQgBZTqQQvNb60Wfs9QhHk92CwKhbdLMhqcQX2SuWCVQ1PoBXBoOtQgu8RsaTMQ4Uc3SkoNx6mkWe+LqDvtTfR+v2fiG9zotBVVmDcO69AbYwHGAUl+WZ7BlkpaoNFgKxIkbyh7F/ssgSD+F0xlIyHn97hCIqQI5X/LeMWwu+0QW20wGfrFIZMwOuUz4Jeh1iM0ao06HVDbcwC20D8bjs0phz4+kLWiLQQpMMBNSK4LQoY+l19CHhcokTus7ZCX1gd5RTAavju+Wcg0H9IHG+QA6YDAJ0AIoN9/47X3oZ+1nRQC0BTWQ5tVchhgHoZP31oIyjEd9dVk9KeyngV2cGS8XgAQHG+ET+8fZawX3z7G6HKtkCl1yNgtYrWiTo3GlSNTd6506mK0XEse+N///Q2sL9biWTJb+TExBPtmzgmVxJQ9uamG6lY28VbJ4Ua//jsdjl20orTjdgKd0GOAT+8YxZoqxcv4iWjV58/FpctDlX0EwXp/7QGNdbWQGU8vO6//HNnFADB5QcDj5T1v/dJM558c9+Azc2bUiSJL+/9wxHH+jrjMZCp8cL7+6MOZzDByUgAgAyAR17djVyLHvUt/dJHfvrsUqzf2YVv3TgNbV1OcY7gPYBitHddPQmVxWYQ1OM26QrCc3vOgoqwO0hRnkHmOCdLjwef2yHPrvIiE7576wys3tyBlz6oh9sbwHWfG0sNTzz7bh3ICNrTaBXQ5sZLJuCdj5vA79BV543B+adUSi/8w6/sFuYe2SmMZEDQcJzfE3UdIwDAiXpm0zuuEQAgvfk64UYPFwDApIv/urtDL0xUbGcoSb7So80knb8zSedP/p2fKeAAP6e/uwIS8Hflb0zqqerOz5TPuQ1WewkEKL+TMaCAABxHACCecjzdABihPrBBXk48Aez44CByy0ww5xvQtseKyql56D5gR/G4bDRv60X1nAJ0N9qhUqukN7+sNhfdzQ743X5Zpr3OitLxOWjd2wdXn3fAuvLK4/ehk5rb8sP/RvaF54s4FwXRCAp0/O5BGCdPQs4lFwgYoUqDGh97pLQ1okUZbRjlnGWXIGf6xWGLMdrXiap9V4NYINGKkUrlCUMU0a8Ti7XI8Lr8sHW4YMrWoWFjFyacWgqtPmSFlkoQACBYRAAgWRQUFAhYRAAgFgCignmPlUKAbni9AcydMvj557a6Vz0G54FNoc2qVDCNmo38eVeHraA4P13LHoKldnHYmz7ePhIE6Fz2VwRcdhSefquwBFIJsgD4UkZNgJrRudLvFy94TTc5/08S/iMRKmiQpZ2HctNdw9oiQxCg7Sc/g9+aWOCx+smHYV4YfU0dPsagJNKOfZ9Am1UgGham0XOhz6+MSpSHY04UAICtLwTP6ExAxwBP+z75zlDt31BSI98Z2onxJy3HiHYRHKMdKj3IRUlNpYHr4DYBCoQ9klMi15mhtFbcI/h947od+1fDWDYZjgMbQ+ySglEDAI7dc08XgcVkYZo5A2P++WTUMH97J9hMKmr63C+yZjShRFVJZtn/nQlNODahT5ZIxwMAYn3cBzvGeMtzfKoAAJP/l5bU480VTVFAY7L9jtyn4VLtV9YZr3c7lTlREvLBWi4Gm8vY7Ua6McRbLl06erJrNV6CnQoAwMT1fx/ZjG5r9HPKoNeI/sSUcUNnARwP1xnnLx5LIhUAYGxFFt5YfkBsML98WY2Iyz3w3HZctng0Jo3JlaSbST51Eygut+TTg9i4uxuLZpTI364+bwwaW+3Yc8CKjh4XZk8sEHYFQTNeB6ShG40anL/wMJBIsOG2K2qjVOy5/2wBoE3m31/eLa1ufL7RYWTFhjbcc+1kPPraHpy3sALjq3Lw95d3Yf7UYhk/EpnNwAgAkNm8nWhLjQAAJ9oZTfN4hgsAYKU7Pz9fKu9M3pl4K8EEnokbg8m+kvQTAODnsbR95TMup6xHEXZjVZcJvkIBVxgCCsOAiT8/U/7O5QkaDKUdgRX93SvaJOln1drR55FqP1kB+eVmqDQqqejzxVlnUMPa7sLoWYXo73LB0euGy+aDwaJFQZUFbfusCPqBymnR66qeXQiNNn4y7G06iIPf+R5Kf/CfME4NWdywb7rtv38O07zZyL3y82HV5DRPvwxnxbFn1ROSzLAqXXTW3Un7qAkAeK3toKUZExpS45nc0mKNQYu1nKkXDNidlp29IBCQX2WBvdstQMmRCKVdgOeeOgCRQYoorXQYbq9fXm4GC9qvdS59UHzfGXQ3KDzjjqjefc4HQRQG5y/SIzp23ZwrggBsm6CX+2AigJHL8qWLLAC6F5D+qwBjsc4AjY6fSq/i8IZK2mOKDF9Arm7x8K760NpsS5ai7X9+AW9TaJ5jg9T18vt/DLUpcduIp7MejoZ1MI+eDWfTJmiyCmEZu3DQ85HuwbAFwNm4McTgUKlCCX3ZJGEF6POr4Of3gACZSg21ziCVfG9fK7TmfBGl8vW1wFgxTb5vfnsX3B11oYTf2QcTk/3GDTCW1sDT0wyftU2ANEf9GlhqToejbrXYBmqziwYcU9O934Tt3X8lPRz9mGqMf//1pOOUAUoyW5BryIgmrDAImCQwmHx988ZpCfuN4yVWyXrPIw8mUWKWSuLI5P+Zd/bhX6tbBrCMhgoAJBPQG+yEDBUASOXY422fDAI6KfBew7j+wnEiSJoo4gEAQxHfyxQA4O4+9voefLAmWriU+00rwG/fPC0slJbyFyFm4PFwnXGXMgUAlBYA5bB4PEzQqZNBXRyey0+3dYStK3kf+NMLOzG+KhtjKrJxyvRQq1PsPLAP/cw5ZThnfjneXtmEg+0OlBQYcdV5Y7FpT7dU+Sk2uXhOKc6cW45Xlx4GAB55dQ/OnFsm21CYCrddXouHX92NS06vEgDg8Tf24ow5pZiYAnMv03N7Miw3AgKcDGd58GMcAQBO8mtguACAk3Ea69Z0oLw2F6bcoXmyJpy7YFBs/nydnTDNmomO3z2AonvvgqFmPAJuN7yNTTCMHzvkXl0q9/eufV4SllDlPkP/WyY3tk6paGqzi6VyGRsETZq2dKO3xSlCgBWT81IWAiTwQ0AnmQ0gt0kGAMeT+RHLGCAlmZUFiu5QA4DVjsFC+v+X/kmqsaR65y+6Saj/sWHd8hbse1eg8IzbRSRxsKBYoqP+U0kOi868MyVNAFZb6AM8qsyCnfv70NRmlxehorzohLjN9Qh6vUsz/kqyyk8FZCob69VVMGnGwaydHte+KOONJFiQ1oCtP74fnvqGASPUJhPK//cnyLnkwkE363f0iKClZdwpAm6RZs8kWq0P6ZMw4iVUsSvli2xpgVEqYnzZVVNu+TgOWgH2PPMC3Lv3gKKAVPePp61A9fxJ29elfCQK/ZzXWSYianzhZ082gTdSr+/84qRw8hBvJxIlVsmSz8h1xUscSwtN4gVfkh8fQCLL5q8v7sLuBivOWVAubJvIPvKhAgA89q9dNwWzJ6VPxd+xvxe/fmIrPN7DLUipgCIKPTxdAUTOJZPof7y6G0vXhdhEvFd+95bpA+43kfMeDwBI131BWV+iXv5UAYX2Hhd++dgWobHHBpPHr98wBVlJwN9kX5JjfZ1x/55+p04o85ExbUJ+QrYOxeT+P3vXAR5HeW3P9tVq1bvkbsu9AcY2GLDpzfTQS0INEEIIpPDy8l5ekpeElxCSEAIJEHonlFAMNsbGBtvYBvfeZMvqXdv7vu/c9cir1WyTZLCN7vf5sy39M/PPPzO7c88995w3F+3DXVeO6waCsDXu0de2Ce1+WLlVqvwU6Lth7ij5/9a9nVi+rhGDS61iGXnnFWPlXuB1InBA6zne27Gfk6TsM7GfPrGwy/mDn78fLKvBbZeOEbcQtiJcNGcoHn9zuwADZBJEtyps3dOBp9/ZCacnIEAAx1LNvj+DLaHeYC1MugoRBaTQH8FuvSY1tkinf6ko/WcbTuo2Lbro0JawwHiR2Awq/0517v6du6HNy4WusABhp0sYoNrs5Bo3bAvzb9gMw6TxEceUmBgAAFK9AkfvuAEA4Oi9timd2QAAkNIy9RjEikhrtRPWAhPM1sQV5N4dAaLoH2hqhmlMJXTZ2QIEND/8GDJnToe+tATW2d2/aHp7HAUAoMJ/0Wl3pZSM9vZY3I5iiMYMHXavbMawYwu6RBKT7ZMaE2wzaW4+6EUfuw3ZH2w/YUsI/63GAOCLLRNpKuLurrHh9OkRimK8iAYAKC5XdNr3pRc7NsiGoJYC+7dzp3W3+okd2wW6JGBLxG7DFzTa+tS3uFFWaMHUMfmqVdR234do9r4m/sPxIjbJN+nKkSEexYP7RQAz2bVM9Hv3hk2ovecn8O/vKbhoOe4YDHnxqaSMF2oAOHcvhyG3AuGAT0Ayc2nP/nW+DD/0wmb4/EFJTEk/pVgY15r2i1TLZkLKCuqFs4fE9T/vy/n297bUUvDt2QtaAwYam8ReLdjeIWBAoKEJ+qJCDHrszykfVgFLfIEQbr1ktFCAUw0KVz743CbpLWbQbeOmi0cnfHnn80kqMpPJ6OB1Of/kwTj7hApJXBQPeyYSeVlGsNdcYcPE6wFXKpG8zhQ8U/ZBETT2NTNIbWYVkgk3+5KVSAcA4P3D8+b9FR3U7rjq7BGyhjwfJvS0KiQVm5TmeOJ2nNujr23tti/On4AGK9rxQqkOJwM/1LbfuKsdD7+8BV5fUNTFU7n2PF8m3XxmooMJ5I0XVgpziQki1ctJFV/8RT1uuWSM9Iirfd6prSHX6a4rx6f0LJJG/sRbOxAI9HTH4L3w7QsqMXFkXsJ98X7keb384R5cNGeIfEYo8XXfZ/GelXgsh2jgM7qdg9eYn4MEmqLvczJAmHizbY7fN1yvDKNOnAN4T5I9J9e13NrV70+djpsuqpQ1oxAn750zppfhtOPL8cAzGwRYIyh0x7fGYmtVp2gAMDgfPm/K8fkz3kuTKvMwpTIfgWBIGAOxjDcq8NsDn8OsG4lw2C/fX/zuC4ZtYEsc/6YjQJZ+OryhfTDrKuENVkOrMco4s3aEWAK2++aD1rZU+6e6vz2wGoWmb8HuXwWK3uo1+dBprPCHG2HQlMIV3Cj70kAjYAGP6wnug0FbIFaADv+Xsh3dBByyr8sEmPeHmkVoOjpCre3CDqOWSaitQyxYJdHPzUFgTxVCNgcMI4dDkxHRxwgHQwIGaLOsoC0qt9VQS2vzNpinHyuf87rSEng+XQHzidMRstuhoX4O2bFOF3QlRSivUHdhSfWzfWDckb8CAwDAkX8N+3QGAwBAn5bvkG7sXLYClpnTuyU7/to6sf7LPuesbmJJfZmI0gKgMWbETW77sv/Ybd2dPtRu6RAxRL83AEuuUZL1ZKGI+7HFRKG/K60l3F7RmVD2xXaUzs7OHu4RfOkmndFs0kGv1cBs0icVhWr97El46rZIj3fhnDulXzs2lDYAUrkLZ98OWv7FC/aNty5/WpJT0r/JAkhFEZFVGb5gUQyJL1JMVGKDVkR1nscQCrPypRG/YqO2FCbtEGToRovoZcQO6fANz5ZtqLvvfnh3RV4OlWAlo/SXP0fu5Zckn3w4BG/TbmlTMZWNjax1cXcLJoXezoSFyRSpp9Gx5MsGqV6x3/rnt0wBafBHdIRCkWfnQEtWKucSXX3my/w5J1Zg7smDk1KoWVFnRVFJgieMyMX3rx7fbTuyCyg0N31iEUoLDiaBS9c0SD9wKsE5XX/eSMyZdjA5iNcDnmh/TDyY5FITJB4LgcnnlWePkMQnmWK6WmU23vFZib79W2O6KqQcx8opEy8ylp7+984eYALHKPNhUsZ9xH6MRs+B9y7p3RTCS8RmYVLJ5JzVWAKlHEsAjEyYZB/TtFh94OkNXYBPsuvHRJX3BAEcJbj2Hm8Aq7e04JX5VT2Sd54nE0w+q5kZhoTWdTwXgjuvL9yrCgLwu2JoWSbOOXGQ2KPlWI1yvgSGmtvcQllfuLJO/NbVAKCv6z7jd5jT7ZcqOT+feJ2ig8/EVWcPx/HjC+X7Ldm9muw6fd2/52fQI69uFeCIwRaFn3x7EiqKLSDg7QntRa7hVNgDX0rFnsm4I/ClCDuHwwGEEYI7uBUGbTE0MIg4LoPizwQIMvVTBSwIhZ3QaAzQwgJfqEYAAf7fG9wvoAAZcc7gegED6Jhj1U+Bzb+ia7/8rqX+jlgO6gbLdtSYotuOBmYZ7wisQYn5xoNLGgwi2NwKVvoNo0fJ36Tf0I0lbHdEEncKnja3QEvnJ7sdgfpGYQRoC/LlPdC/fReME8aJI4qupBD+nVXQWDIQqK6BrqgAoY5OSf7JCjNOGg99RRnKBycW5vy6r/nA8Q/9CgwAAId+jQ/rIwwAAIfn5SH62/r3J5F93jli78dgJS/s9cIQ43nd1zOgf3rL4r9JT3K86nZfjxG7ffX6NvjdQZisehEFLBhqTXoIUvrZ289EP1kwyXE4HHHbBfhSaNBr4fYEUTk0O2k/oW3zfNg3zxd7uURr5NixBJ3r34Fl2HTkHU8WgDqw4dy1DB1r3pDTSAQqqJ0nq2b04aY3sD8Q6iaoxPGu4GbUuR8RO79C0yXIN16QbLkOy997t+9E7T0/7g4CaLXIPvsMlP/ht9CYkrfehIMBBOyNcFevFUCGLBdT0QgE7M0w5FWIGOSvHl8nCZ8aANDQ6sZv/7leKrVqvz8sF66fJ6WWjDPBmFKZhxOnlIgPdXYmQbyIej4TpwUr6/DpmgZZNyZZbKFgpZCgG4PgAPuAqTxOum9dswvjh1PkM/K8kDlAETf+PFFwHjdfVCnziE1OE1V/Y/fJ5PgHV48Xr2xGPAAgertoZwK1ObJl5/fPbJAEPlEwoeWx6RLA8PiCwj6gd3e6ceKU4i6nhngUeia5vB4EXQaVZHYlhzxnshFYtd22t1OAIrIUrjtvpGrlNd7cFqyoxYsf7Eno1MJtY2n4sXoDqZ47WRU//c5koamrBUGAL7e2iIo8AYreBnvaWQH/Ou8zNTeIVM6HzyDvsd44QaSy/0M5hq0cL87bLZ8fBL/52fDq/CpccdZw+T+p+6yqE/A26YZLtT3PcDY8oT3wBuukus9PFSbmWYbpCIZdcAe3y5QJintDNcjQjYJRWwJXIAISsNJvD6wSdoA/HGEiEQwIh33whKpg0Y2R7/ZguBP+UAeyDNMQCNkQggP+UKuADAQOGAZtkRyPrDu9pgCBcCtKzbd1iegyKfd+/gU01kwYhgyCb0fEvUI/dBCCtDol9d/jgSbLSsMZSea5jenYyZHEXqsV0MA4cRyC9Y3CCKCAq9aaCf++/TAMH4KQ0wX98KEIO1wINjbBMH4MBo2uPJSXbWDfR8AKDAAAR8BFOpRTHAAAeq4ue6doNaUfOhgaowHBunrAZIooZJN+5XLBv2O3WGYxgo3N8jOitERWex3hMFj5dH2xBlmnn4pAayuaH3oYBd+9BYayUjiWfIrcKy6F1qLuGMB2AVJ+5cVtyCDoclPrXeN8HdsWw7ZlAQpO/A5MpfxyO7RBLYDNC2vFNnHQpDz4nAFpBdAZ4if3VPVXnAAUUSpW+flHrkMwKOeuOESw+k97SbXYsa8TXl+ECXD8xKKkFRKF3s/908IvtpKsHKMLTPG7kfhh4M4AACAASURBVDfj2gPq791noDgBKKKC6QIArILMX1ELa4ZeXuJZDYl+KfWGalHr+qMctMJy32Ff7U90p3m2bkftD34MX9VeqWBkn3c2iu+7G4bBqbknUJHftvEDWIYeJxaOXHto9WLdZxk6rUvhPhkAoNdpjw4GQC8ea4Jlr32kXkFNtjtSfa8/f1QPmjXtw5wuvyTabm9AxL0IyDHhVILJKAXoyHRRi2S0dCZ+S76sxwvzdnfrnY/dF2np91w7oZu1HYEL2udF2wDGbpcMAOD4L7e0CAWdLQFqweSfqvSkPyvRXwAA98O2gfU7SC+OiPilGqyCk/LN5D9WYyTZPhIJKSrbEuzgebOqrsShAgCU/fOznr3vbO1RawmId15sFbj41KGYOalYtXXlq7zPjhQAgLT8Vt+/hXZv1nXXw3EHd4kNrUUXETRWIt42ijjhl1tbhRUzrMyKGy4YhREHwLrofXiCe+APNyNLPyPZbdrt9zb/cmQZZvSrs01aE/gaBg9oAHwNi36YHXIAADjMLshXPZ0BAEB9xZ2vvQ3j5AnQDSqH+4OFyDhzjqCqRFyJyHo++QyGCWOhLy8FrfpCbe0I+/3QVZR39VglaywM2h3QRYm5eHftFm9r+nC3v/Qain9yD/wNjbB/tBj6/DxkX3geKIQWL0JuN3y79sg+jEMHw9/UDH1REUJOp1DKPJu3wDRmtIAJscFKadvyp6E1ZyesXPfn/elq98HZ4UXjLhsqTygBNGGYMuPrKRAAyMnJEVu/WGu/6Hmx2kERQLYHEARQs4AklX5ndafQZulrTIXuREF2RNvyZ6QNIGvcGWKTGC8oqMgef41OL0mmZcQJEQG6cAie+q1wbF8sfvBK0NOdLQOJnAOij8XK3hdbWyRh4csse6Kj6dOsdNS4/yDHq7DcK339R3J4Nm6Gbd586V3P+dbFooeRWoTh3r8BxsJh0Gi0CIeD8LVWi0K/qWQMdBlZSRkASgvAubMqcOVZIySRIh2YPduhcFgSJFYW+XI6a0oxbr00Ap4xgSR1mH+oNcHg9aKVFf9EJ7r8HZMI9sm/9lGVVF+VBCU6yeSYLVUdeH1BlVTO+X+KFF5yWiQ5UUAgVtff+HgfVm9ulnkwUaZ/+7cvGIVJo/JkLqmMiV5jHsvm9KGq1oHt+zrR0OISCzBW8UlTV4IJHavpFCGjEjhZKvFo45wDn0NW+QlqMcmKXRcmzlxDVvMb2zyyLhzD6jHHk0KejJbO+S1aVY9P1zagpcMrSYQi8DhrSolcD4WZkNp9ld4oJp4fLq+VKrRyfK4Te8mpK0Ea86EMhZWxu9aOnftsqGtxiW0baeOKqCA/M7MzDdKbrbADkrmjJPy8PNA3P29ZDXbs7ZR7hMfgM8C2pTNnlidtITlUa8J7lpaqKzc1Y1+dAzaXv+t5I/CRk2lAcUGGtFdMHZ2PoryMpPcY5/p132eHar3U9stk3RZYgQzpuw9JVZs0e1bG2TufqZuMNt97yNCNkZYzIARfsAHO4AYBBUiV12j0cAW2wKo/Tn6ubGPVHy/U/XQjGHaIFkBk/6l+R6R7lKNn/AAAcPRcy96eyQAA0NuVO0q2+yYAAJ0Nbnz6zE6x7svINmLw5HxMPKsCGdnxk03vF2tFeIUV/UBtPYxjRiFQ3wBdUaEIqgQbmmEYW4mw2yN9VvpB5Qg7HF29WaRYJVJqZbLf+OsHUHTv3ciYMkkEXxyLl8J66imgmjeTHCbx8pafAuVduR2ZLLH3iwJqTEDDtPRuakHGcVMR7LTBVDkqro0a7enod59zzKUwl3VH55Pd7kxow34P9Nm0Bkrez8/9tVY7xFaRGgA7lzchFAhh/Gll0MaxQ1QAALoA0A4yUSjtAtQLiHUB4HZMAlhZ4It4sgRCOY6wAD57EhpDBorm3Ald5kExqOi50LqtZcnfxdYtlbBWnoKcYy5OZWjXGFLTm9rcGDMsF25PQKiQ0bHX+V9SCSk339Wrl6m0JhM12L1mHfbdcKu0qihBEcvS//k5LNOO6e1u+2U70v7pvMB7lVZ6vPDuzBGqLQBMjJavb5QeZLpE3HbZGJDazAqiElS8Zm/t8vVN8iPFao2U1Yee3wSqtN9y8WhQgI3JAWmrn65txPjhOd164VkNf/69XeLuoAjc0TqPAmO799ulOs0nimJc9S0uEStkYu1w+8Uf+4strbjs9IhIIcGG3z+7URS5LzmQUDO5ptJ25ZAcSWpSGdMvC57CThavrsfUsQUIBkJos/mknWAgBlZgYAUO7xXwhvbDGdiAQLgDZu1QpvdwBbbBajgW3uA+SfBJyyedPhBug0FTJP/mz/h+4AvXQQszcg2nwxdqlLY1ZZveAgCH94odfrMbAAAOv2vyVc9oAAD4qlf8MDze0QwCtOxz4KOHN2PaZcMx6oQiqUIE/SFRoC8abkVeRWbPKxIOw7tiNbT5uVKND7Z3wjB6JAK7q6ArK4XGZIJvyzYYJ4yVPivPyi+hH1whYIDSm0U1VzIG1ILJPnu6Aq1taPq/h1B0z10wjhiG5j89Aq0lA9lzz4VxyGCh8wcdDphGjkjtrgmHRSBQm5kZScD0ehhKSxByOOCrrpGeae5LXxzx72UE7E1oXfo4tJZcmEvHIWBrgKdhO/JPuB6m4tR7xDrXvwtv4/a4AnlqJ8CEf/PH9QIADD2mAHpj8t5+o9EIRQQw0aKw+l9QUCDXu6OjQ5UFkNqidh/F/n72+eszC5A54gSYB0+BXgUIoB1g57p/IxzqroYde0xdRi4KTrk14imfRhAXokczKaEnTi6W5DE62nwfIBR2Ic945ldeDfHu3C0V+6Lv346wz4+Wxx6Hv74BZb/+b3l2Ug3fvmo0//FhlP76v6DL6WnV6Phkqdjd5X4rBUHAAwdlCwBZHLSpDPndcGeO7AYA7NzXiVcWVHVV1yPU3+4WgIoiu8moEzEytmEQBOi0+3DWCRX4y8ubUdvown/cNFmS/65nLRgWdXtSnc87aZAwCkjT/vOLm8E+ZvpyKz3w3IaVY1ZQrzlnpHhlv/9ZjfiXR/tfKyJkJpMO/3nzFHy+sQnvf1oj7QpkD6gFgYVkY1K9Rn0dx+r06k3NsLv90Go00qNMtkLcCIfhZ0sWW33Ky9ICR/s614HtU18BCqO1+xegzPxdESAdiKNrBUjvZ6+7VmOQ5B7Qwh3cyUY8sdBjv7w/3IQs/fFifUeFfo5jpZ+JP0EB9uzTMs8R+EKU8qO3IStgIA7tCgwAAId2fY+EvQ8AAEfCVTrEczzSAAAmtEyi1ZKC6KViVemTJ7YjvyITx1wwpFthOhQMY9OCWoycUYTM/NSTkr5eCt+eKrQ9+xIK7/quUJr9NbVo/N2DAgIw6n76c+RcNFeq/94du5B33VVxe/77OhduH61GH70/jVYHfXYpTMUjhS5Nmrqa8r2yDUGEoMeWFgDAbf2eIAxmdaCkL+enMAAUACAZYyDVY0mrxIpn4anb3LWJqPifchugiQYwwrBt+lDo/txGLShIlwhooTqxK7hVbIjyjOeITR+DNGiqP7MKzMSxP/zpSemkuJE/1AhWd5Rg+4BJO7RHH2ei9fLu3gP7gkUovOMWGeZcvhKejZtQcNtNUnXvr3Ct+kKs7tIBAHjsoLNNBC/1WcVJNQDU5krV+j+9uFkU2+nrHp20KzZbE0bmqlqVKdvSU50J+946u+yLAlfxLOAUZXVStv/7tqmi+aCEIlZHGj2F0Gjd9q+Fe4XWfsEpg3swQ7gdveGTjVH2T00Lf0etPPvu6jXQW4tgHTM7ZZZPKtea52cyaOE94M5BYbp4YXvvA/ncz5h2DAg0mSeMS8vRIJX5DIzp+wrUuh+CN1hzxGuQ9H0lBvbQ6f8EFt0EEcM71EHgKVM/SUT80gmCFN5QNYzaCmE0EIxIV8MgneMdDmMHAIDD4Sp8vXMYAAC+3vU/LI7eHwAAE3J/dQ0MFMELhaXipy8qAAX1Qm5PxMe+qRmG8lIEbXYEOzqhLyyALicbvppa6VWnMJe/pg6GshKpFIZcLkl+WfFhshz2+WRf2kyLvPTRCzXY1i6Cd2o0edrNffTIVsy+eTRySnv2ztOKztnqxeiT49u19ecF8u2thm/vPmTOminnwko9gwJnTQ/+BUU/vAv6ggLYPlwAndWKrDNP7zerv3jn4apeg/aVL0m/eLJgSwEr1lRTN+YPEUV8AgMhjwPtq14UhfV4FnnJ9t2fvydLIJstFEajCAP2JwOA82QVuXX5Mwi5bbIWGYOnRkTmVCLgaIFj2yJ4m3Yh5PfICK0pE5nDpsMyYmZEGyBOdPo/7fIwZhUt13Bafy6TVGzafPPk74gtUnyhMCoY8wWO4kr5xvOh1ahXlzlBAQDmf4y8a6+QJM2/vxbZ50ZsK4MdHWh55B9of+VfyJg0AWW//R8YhgyG7Z15whTwVUUo9tbZJyHkcIoFUsXDD4q+RuP/PgD7hwvFGjP/putRc8c9wnTJnHUCyv/wG3S++W+0PvG0iF+WPfBrBBoaUPvDn6LwrtvhXrcBeddcgawzu69hMhtAtQVXknz6U7NqHx30rqd43IxJRT1+x3Gk3//68XWCgzCZ/2xdE17/qArfv2q80PPVQnEiYFuAWrCNhb3bt182FlqdRtoPFPV89stT2f6kqSWYMbFIet2VFoVEY5TjEACgZkLA1gSNwST3vrlsfBcYuOz5XQKkphLDpxXi9DvHqQp9zl9ei4JcE6hvQYG42JYWee7cHjg+/gTZ558tQBIZVMHmFpjGjk54eJ87iAV/3iTWo6kE2Uhn3DU+JUZSKvv7Jo6pdf9ZbNWGZv7yGyWs9k281onO2RlYjxD8yNJP69elCSMoiv204jNo88XxxqIbD3dwG8y6UXAGNorQIC0BqQ1g1g0TMD1DOwZh+KDXUiBZC4oGcl9aZMARWAWrfhpMukHwherR4VuEHMOpMj4yxiA2g4qGQRgBcRDI1E1CINwpAAL//VUAHakuJkFyCuaq6T5xHwMgQKoreXSOGwAAjs7rmtZZ9QcAQKE5z9Yd0FotCDQ2S1LOJN67fQcMQ4dI4psxZTK827bLy7x53Fi4Vq+RpEBLWrBWA43JjIzJE0S8TqPVwr1+IywzjkewqVkSB4rcGUeOEJuTYHu7AACG0mKEPF6Yx4/tcc5eRwBLn96Bk24YhYyc7j3SFPNqq3Ehf5AF7bUuECyoGJ+Xavt6WusrSdG2HZKE5F55mby8ss+fVHwCG/L7nbslwSm4/VaYKkcKOPJVhGJv1x/HSlfNPtkx/Qfo8wbtQYZAZmamJPbRQVtA/mG1X/m38nsKAKppACQ79uHwe1blO/yL4ApsgkZjQr7xvC4WQF/mx2pHi/d10C0gUdIf7xh6TR6KTFcg2zBLdYjCAKC2hW3ehyj52Y8jLBY+c8+9BMv04+T55/PgXLZCEnjHJ5+i8M5bBTzoeOUNFN9/n7TJtD75jCTw9vkfiQBm1tlndB2z419vQWu1IvucM2H7MPJ76ymz4K+tQ9uzL4q+hu39D6QNIe/qy1XZB4cKAKA+QCw7gBNXjsd/EwCgyCB1BW65ZHRcBoCi/G026nowANQuAGn1ZBZs3t0hwnM1TS5hjdBuj3oC1C1IZUxk32GxUPS118A6eo4k/gQClUgHADBa9Jh7/2QUDY9Y7UVHfYsbi1bXibVgSYFFVPOpzt8t2OL05Tqp+occdgFL+dlPkDlaTDV233VbOjDvwY3S+pVKxAMAlOeGyQEFz0zaChSZrunS2HAGNqHZ+9KB5wqSfBSbrxHQjNXEdt8CAdoIplEZvcx8p3iER++X86M3ubJf+oc3eJ6CJ7hbjklLswLjRcg3nive4mq/ox86Bdroj06ldTJ7PMG90GpM0nPN/fP5D4RtUimlVWiuIfJcMdFp9b6DDv/HB+ZqkIpq6QHf8nbfR7D5P0OOcY74mXO/PJ9M/RQZEwjbxYFEsU7jPvl5UZHxA5h1Kq1sbLdbtQb2J58TIV3zqScj68ZrocnsH2FE39oNaP+f/0PWrTfAMvfsVC5/tzEU/W3/z/+FrqQYOT+5+5AD8mlPMGoDBZiMdpwgW+j7V40Tscx0QwEzFW2TdLc/1ON579O6j88jWwiyDTPk+9KgLYFBky9tB7yXLfox8ASrkaU/Fo7AehGENWhKYdDmIRT2wRXcIqCBN1glU6aFH0EAT5B2fxMFSIiMGY5wmGw+jbDk+DwZNCUIwS12gLT4C8OLAmPqLWmHco1YZKN4jGfzNtGtss4+OWKdG8XCGwAADuUVOPz3PQAAHP7X6JDPsD8AAOeny+XDRkuF7kBAXszpV+/8dBlME8fDu3U7jPSv12jg218Dw6ByeZHkB5P0qpeXClU488SZUvnnh5eo1leOkh52jcEoY81TI96ngdZ2hJx2GCoqhBLK/fWIMLBxQS1KR2fLSyet5+q3d0iiz0rZgTcebPqoFhvn1+C4S4eh8kSqafcfTZnHIM3f+dkKdL47D8U/+SEyJk+EY+kyeDZsRO5Vl0OXlyuMBtr/kTmRc8F5/UqVTnQDUdSO1b3MkSfIMF9bNVi1Jk1aKtZp2EfpMrJReNrdqj3xiebQ4XNjU1sjMvQGDLFGrAv1Gi0+b9qPaUUVKDIfpART3Z/0/lQiEAjEdQFIZfvDYUynf6kIJ7HiTkCg0HRZr6fF7Rs8T8IR+FJe9PsSfPkpMF4sbIDY6GoBuP1mMEn31zVIywsT8fr//B/Y3p0nm5D9w7YA8+SJ8nwU3X2HAACOhYtRcOdtoqehAADBtjZ0vPFveHfshHHYUOTfeD0ci5eIVoZl+jQ0/eHPaH38qcgLHO0iL78ExT+5VwAAZYza+fYGANha1SE+7UzyYxkAVMh/8LlNyMs24mc3TelRyVaq+WzfuPe6iaJGTqu2aeMLe2gAKPNl5f/XT6wTD/Mff3sSRg7qmUAnupZMCB55dSv21Njjbp9ojKtqpQhekvUT16kiDHidATjaPPjs2Z1o2HHQ5SJ6bmNnl+HkGysPfv4e+CUr/2xnWLGhUf6mUjz96mODjA/7oiUiZGo5fho63nhbwN+MqZOh0R8EJpTt2Or16dM7sW1JveoS5ZZZcMI1I1A0Mhsmi77HvKI3orNGtv4k8RJv8b4hCTZVzgdbfirVbtLemUgUm66RHudGz3Ow6o+FTmOR8QWmS5BjOAW0HOvwL0SJ+WZRQW/xvY5s/YkoMl0liUWj52lJMgZb/gO17r9IolFmvk2m0uh5RiqMRaarUe36jervOI4aIAwm3aXmm6TCWed5BN5gtST0xabrJUnn5wFjUMaPpVefx3MHd6DYdDWyDCegw/cxWnxvIls/UwTfmPQz4bfox8l8CXJwH87AZhSZrkSe8SzZH0VIGcMyf53wY4a+5Y7nXoH15uvEZte3YbNo5xhGDIXt8eeQ9Z2roc3tqf+RzmeXe9GnYtPbGwCAxwnWNcD5+tvI+u6NCLa0wP74c8j50V0JRX6j58djR5+L+6PFCFTXIuvm69I5jZTG7tpvwxsL9+IutiZpNXjm3Z2wOf2455oJPRw2Utkh9UJc7oA4bqQT/Jx7bUGVuKIQcHzize2oKM4U7ZP+CH5/NXieEDArAgDoBYiz+VfKfczvOqvhGHT4FiPXMAf2wCoYtXxH1ECvyYY7uFueY97ffD4N2lJ4QxH2mRYEn+hs0ClJvze4X8YYtYNFWFfRMOAceHwdMuS5JfAQDDsFHD8cItjeAe/uKhgHVwhD1rVyNbLIxIvSphoAAA6HK/X1zWEAAPj61v6wOXJ/AADKybC6TyV6Kn+TEaCm/M1qH6uDTHwPdZD+uXVxHcadWg5jhg67P28WEGDm1SOF4rlvbSvWvlON0783DqFAGPXbOjD65NKEL4K9nTMZDU2//xOsc04WoIOVLIZ3+07QEtA0YlhkTVQACFoNBmvrpL1CW5gPXZSQX9z5hMPwbdgCQ+UIcQaIjZDPiZZPHkPmqJOQOWKmym7ComTv76gHHQJ8rfvg76wTGrBaX7vWmInCOXeATIBUY1N7Ix7fugoelT75bIMJP506uxsAkJubCwuryQeCTA7+CYVC8jf/MPGnUKDL5Urb/zrVeffnuM61byHgakf+CTdAIx71B4M6AAQBDJoCuS+okMwX8HSD+6lzPwJXcHuvqv5qx2PVpcj0LdEniA6yWVixL/zed4W10/i/v5cWAMuJM9D66OOwnDADlmOndrXtEPBr+evf0fb8y5LMl/3q5wIekuJNVkzpf//s4GdFKISWRx9H5smz4N25S+j+WWecio5X/gUKb2addXq3F5yOV9+QqkfOxReoLllvAIBENH+6B1AEcNOuDlx77ggRBYwOVvyff3+XKPmT8q+I+FEM8L7rJ3bzgz94jwPPvrsTi1bXC5X/potHq/qRczydCkYOzu4BErz04R7xtBehwA1NScfQEq7r+KEAgo5W+Syg9kXG0Gkw5se3lmzd58B7D2yAx3HQHlDZlyXPiAvun4Lc8p4V3v2NTnh9QVTVOWAx6XD8hCLVpIXtZhRItS/4GJknnSDsKn1JMcwTx/ewSe2oc+HdB9aDlqNqceb3x2PE9PR7k8meYaVbp83CUMsvpepf6/6jCJ0RFLPo6dwQeU5Z+W/1vYUs/UzkGs8Q5oAS1a5fIxBq79Yr3+x9WZ758oy70OR5RYTVCkwXIVM3pVvrTSTJVv+dPbASDZ5/gmwAggWMCGjxAQpNV3Ql6qTqExSosNyHUNiBWvfDwjKqyLina448DqumPM9m76tyPtHJvtqxUgUAAlXVcL37IbJuvxEaY9Q95/HC/vSLsF59WZ8BALIA6OTTWwCABQfHy29EmAnm9PWCyFjsr3NJ9rlPFsBbi/cJmMjEm59VHy6neOgk+X+6we1rm5xpAwD8XOVnzk0Xje7VcdOd55E0nu8oLVUOrHytCmNnl2LUCcWHZPpsmeJ3K515yIojKK60nSoHHAAADsnSHzE7HQAAjphLdegm2p8AAGcZaG6Raj17jzSGGKu9UEhQSdLfWQH8KoKV/80f1cLnCYJ00DO+N06E/5r32LH48W049baxKBoRqarVb+9Ey14HJp5ZDo22f5kA3D+r/KxWlv3vL4TqLz9b9QV96aTdIZ5IGqungf01gN8P/dDBCHt90grB9aUPr7gOBEORVgq9HsGWVumf9m/aCrEkVKmi+DvqxNs+b8Y1MBYMS+tShDx2oQVT+d/bvBsBewsQCiLvhOuRUTEp5X09snmFdJ7fPGYaLHoDvMEAbH4vXAEfWj1uTM4vhT7KBpEAgMFgQHt7uyT6R0O0r3oF/o4aVf0Ed3C72C15Q3UwaQdJ7yJpvOkEKxV17r8K1Tgdyj8TGLYeKIkM9xMO+4USqQQpxCXmm7p6PF1frEX19TcLLTvnkgtE+d/f2ISG//oVCm65UYDBxt/9QXr52btd+oufyXPQ9tzLyLv6W5LQM4Kdnai584fybGRfcB4yjpmCxl/9Tj4z2BKQd/3VcH+5FrX33o+8a65E3vVXofXRJwREIJuo+L4fSKsRNQAYZb/7papYICtmD72wGT5/UF6ap46hc0T81SUhhlT1Z9/dFREBvHp8jySVPfZ/eHaj9PtfcPJgnDtrkIxZt70NT/17h4ACF5wypOs49Lh/4q0dIoR31dkjcMLkYknw99U7MH9FLa49b6T4tdMtoLrBiWnjC3DlWcPFn9wfCEX8zOsduPrsEXhnSbV4vNMSsDifrBFg/fZWPPveLlx9TmTfby3al3RM9ApQA8DbvAd0tsiePDepY4Wrw4d3frMOtF9VCwqyTr98uGq71f4GJ9rtXtECIANgRBy2A19oRUemuEg+Uy3HHydsJaWlSo4bBta+W41Vr0eovbFhzjJIS0LBkNQEwygwxsTcF6pBMOyS54AVfiVZ5u/affNFSJPPCtXQC0wXSnWfVX67/wvR9GCNkd7oJaYbJElXKo/K/Pi86bX5KDPfLv3Lbb53BWAIh73QaqzINcxGoelyeZ7j/Y7tCKz4c6wCADBxZzW/0HipKgBAIILb0D0kOkiJJo16UMZPJPmP3YfasVIFAPgdZvvL3+FnpXLieBinTIBx6iTYHv0nvJ9/IdPI/sHt0GZlwv74s9ImYLngXJhPninUfuOxU2AYNVxYBMZJE5B9923yXejfukPaCoJtHTCfOB268lIBAGiJa3vkcfg2bhUb3+y7vwvHMy/Bv2U7Ms47E97lq5D7n/dCYzTC8cJr8Hz6OcyzZ8n3c+bVl6HjN3+ERq9D7i9+KkxH28OPw7tuIwwjhyP3v38M//ad3eaZeeXF6Pzz37vOxXLZhXD/+31YLjoP1huuQmBfDWx/fVzOn5bD2XfeDP+evbA/8Ryy77oV3jXr4ftyPTIvvwiZl86N6yykXK9oAIAMAH7e5GQasbfeIZ8RJx1TIqyj+66bKOAjPxfIMBpUbMHtl4/FoOJMbNrdLiAl7UOnjM5H6QEnE6VVicDcg89tRFunV1qS+JzSGYVaJrQ0PWtmOdZub5P9UyCVoCWBz+vOH4mzZlagqtaOf7yxHWz7Kcgx4caLKrF0TQPWbmvFdeePwofLaqRV6ltnDMOZM7sDqOl87x1uY912P/asbMaWRXVo2++U6c26fpRYUvdnEHRvfeIZYUaZRo+S70xdVpaqTtYAANCfK3/k7WsAADjyrlm/z7i/AYB+n2A/7dDe4hHFdCb/tAekQ8Dxlw2Do9WLkTOLoNVp0VnvQv7gTPGozx9sPSRCUGx1aPnbP1D26/9CoK1DXihIYU0WrJaEvR4Yxo4GaYTGSeOF0ubfuRvG8WPgr9oHXUGB0B2DrW3SWsFcJh4AwCo+bf+o9h/d15tsHvF+T2aARm9OeV+BUAiPbFmB2WXDcUxBaqyBrKwsAQDa2tp6O03ZjkACBQLtbEH5mqNz7dtw125E0Wnfh87SnRXD3mFWFSnUxypcKBxAifmGFf/wzAAAIABJREFUtFgATd6X0OH7KAHtXyMezFT754s+6bwEHvh/NQovPZtJMXYFNss+SUkuN39fhJZ6ExTE5PPQ8ugTsjkBLLbKkOZ/qEKtX5bHoqBePJr9vM9q8Mr8PT2mxN76e6+bANoCKkFKPRPtZeubQPV+AgC072OCH2vZyG2Y+L48fw+27e2Ufn2OZ9/uRXOGSO8+g/v86PM6eZkmuECggi/n55xYgROnlMg27y3dj8Vf1KPT4RPQQK/XYmhpJq44a3jXflIZE32SvpYq+Nr2w1p5kjhd0EEhlqkSPZ56Ku/8dj1YfVcLCrLOvX8KrAU9q6k8x4YWN6yZBjS1ukUQ0KBXtweljopx+FARBsw8ZVYPVxh+rr/3wHoBIrR6jeichomIHIh0AAAl8aWYGa3NtJpM1LsfhUk3pFu1XNk3+/Pr3I/Jf2OfIQIFrPKzHcAV3IZgyIYKy72g40aiIHhQ73kcvmBdD3X92N8pyXw0ABCPAcBnnWwDBllCEQbAvapTYdtDi+8tFBov6wIR+gIAyEHI4LI7wO839/yPha3Gyr/9ny8g646boM06CNAEG5slsc/+3i0ItXfC9f4CZN10reym88FHJLGGTgvv6jWwXnN55Ll5+33RFIhmABBQdzz1AkwzjoNh3BhJwi0Xny9sObYe2Z96EdYrL4GutBi+9Zvg/nipHJO6JAobwLP4UwHZzaee1GOtoufJXxK8UM5FYSSY55wkib4cp6wEvo1b4PzXv5Fz313wfLpC9p1x6knw790v55x7/z0RoD9BKADA8HIr3vt0vwh/fueCSgHZaUFK4HHssBzUNrkkYWfynWUx4ONVdVi3ow2nTWPy3orrzosUJ95ctFc+E9kC8PbifULjJ3OJCTrbiu66chy277MJuHD5GcMEoNy534YRFVmY99l+YTrxc0nZduzwHGkHuPzM4QI28FjvfFIt2iR0JiHgcNy4AhAU/WxtI35w7QRQ++RIj4A3iI/+ugXV67u/t5z3k0kYPCm/X0+PDCm2sXq27xB9LWpwRdP+ow82AAD069IfcTsbAACOuEvW/xP+pgAAXDn2hO7f0IbVb+yV5J+CT26bH+veq8aU8wfDckAscNfnTTLulJtGQxfnBbQvV4IgQNODf0bpz3+KDNKhUwj/tp0IUwhxykS4PlgI4zGTpcKvsWbCNHUifJu3S6UDPj+Cra0wjB4l1QPj5AnQFuSlcISvfsiS+irp/Z9e1D+9gameQUFBRGTxaxcIDIfQvupleBp3CACgt3ZXgmfiz5596gBQXIje2qQQ5xlTE7Ti9nypp1pybER6eSeIqJhiMcgxde6HYQ98IYm90hustq72wGo0eV6Q3uBIJfQHqS5/t3Htr7wOfWEhsk6fI8mAY+ln4pKRddZBwb9e7Xhgo35ZATIA/LZG+NuqBQig20fOFPWWCh4wGQDAMTOuHIGpc3smvB5vUBKI6nqHJAOdTj8mjIjTKsYWp+r9IjDZrfJ/4KzpTkCRQsa4U8tQ9UULPPaD7JV0AAAm7B3+xSg2XSfCes3e1+AUf/NK0QBgEtzqe1P64jN0o6U63+R5Hpn6ydKnz2ek0Hg59No8tHjfhM2/FMXm6+ELNaDV+7Y8f4Wmb3V7Dln1b/Q8JYk21cl9oVrUux+HXpsjIoHxfsdnloBFs/cV5BpPkzkzmrwviLI5e5SVth22AFAdvdx8Byz6SdLG4ArsEHCi0HQxdJruCafaPhQAIMdwUtexyACgevqgjB+lpYrOCr3ztbeQefnFcL75boR2bzJGkuM330Vgzz4BBPJ+83MBADxLl8H67UiLg+2xp2CeOU3o/qym8/uREd0CQEFh11vvw/vFWgRb2pD33z8WACCaok8gInq/0S0A0QBAqKNDAIjAvv3Ql5ch84qLEaip6zFPziG6hUCZj3HCOBlLYIGtBcKG+NuTUu2nFoJyDjw+mQbCbkiihxDbAqB8AFBXg2yAa84ZITaipPav2tzcpWHChP7R17dJ69DIQdldjiTRLQDxAAACkqWFFsycdLCVhvPgz2+6KGJdq2ybn2Pq1qLAeVED5bLTh0mLE7U/OId459EvH2hfw06+KgCA7FvHJ0uRPfdcSf59tfWilxJPVHoAAPgabobD6JADAMBhdDG+rqnEAwCcbV6QtlQwJLObMF4oEBJLpfLxuWklx4HmZqnSkF6XUoRCcK1ZD/O40T16l6K3p0ggUU/uO5VgRWjrJ/WYdukwqfDzhTUYCHdVpFj937O6BbYmN+bcOiatc0zl+BxD1wT2sRpHDE91k6NunC8UxJqWWuzobMVJpUMxODMHiuK/M+DDx7W7ceHQ7jZrvVkEMgb0ej10Op38TacAOgmIE0Rbm+gFfFUR8rkQsDWKLSBbJ6itwJ9p9EYUnHgjTKVjVKfCRKHJ+yKKTJeL0BBBgNiXc7UNKRrGxCWW+s/knomBVX9Mj82Y7LDCb9AUJvXxJlDARISWSCWmG5FtiIhJphN0A2j45W/h2bRFKrr537keud+6OPXPCeVgoTAC7e1SwSMNkoJxbANgMEmkRakmIyNSDTkgbpnyZ1GSE2K/u63RjcKhVmgPAIY+V0AARyaaR3LQCpDJPxN/vbUAAXuz2H/GEwTkd8Z7v12PthqntFaFg2FhXEUHaffn/mgiMvO6swBICzboNdhZbRMBRboVkJ5MajGriqkG5zDv9xuknatwmFUAh48f3dprAIBq9/WeR+ELNYqqPXvy27zvipAemTJU+693/0PUwMUyTGNGtn4Wis3XSYLf7p8vVmWMiIvG5V0uGmT5dPgWiio/gx7kVDTPMZwmLAOyCbjPiNBZRG2fLQhs61H7XZvv/S4RQO6Pauh6TY4I+ClBFwG2BhAAiAj76QW8yDbMRIPnaZDlQyE1xf6TICEBP7V9KBoAHM9jDbX8QsAHghAMq/44lJpvVrUO9e/YBVbLSdNnuD9ZJv+3nHs67E+/JOr9pN/bn3we1uuukBYA57/eQfb3b0WovQPuBYuRdcv1Qo1XAIBgeyf8m7Yg69ZvC+3Z+fq/oc22wnLhuXA88zKMk8dDN3gQHM+/KhV2w7jRsD3ypCTw+iGDRPSPiXjWd78D/eAKeNdsgGfhJ8j+wXcRdnsiyfgPvnswGQ+HZa7GieOkch87T54XGQU8F4IXBB+8q9fCev2VsD30N5kXQX0KIjrfek9AD/fCT6AtLJB1SQcAYEsTqfqszLNyrwSZNY++tk1o9cPKrcIAYCX+hrmj5P9b93Zi+bpGDC61YtveDtx26RhoNRq8+lEVrBl6SdCZxFOr5Iozh2PDznZhEPzoholYvaUFn29oxp1XjEVhbkSglwn8/OU1uO2ysdLO9MbHe0WU8PQZ5dLKdN6sQSKiWtvskv1S1+SF93fjlGNLhKn0TQAADGadtCAVj+zfVlh+93W+9S6Mw4aIGDe1pgYYAKl+c3yzxg0AAN+s6616tvEAACbGzk4/sgtNcHX65GXNYNLB2eFF1eoWjD2lFG6HX35GypEhg3+TJarSRBsOg6qkIkYXCCDQ0gZDWQnsCxeLrzcrfopASbCtXWwEg3Y7HIuXwnryLEHISQ2m7RMtn1j5QTAI375qZBx3jHzA0RaQ2/JFny//cozyUtVEgn2qu1Y0YeycMhhMEYop583kv3W/ExlZBuxd04qTvxNBsAei/1eA/f4PbfwMVfae1Wke7fSKkbhyRPfWCAoAmmgbeSCibf8UG0DFxSGZmwMBAJvNBqcz0o/XbxEOIejqiFRNKZ5IZwVbI4Ieu3iqq4ZGK1oMliHHxp0GX6j5Ek7fY76Qg73CmhzVF2vuhElDteuXYtUVHVQ2LjffFbcyp1QPNRqjjKO6cqKgHVOnf4mMY/Xxqwz2gRNI4+eAv65e7DS9u3bDV7VP6LraTAt0uTkRMchgSP5Pu0B53s1m6SE3jRyBjCkTD/RL5oqORrrBCk9rtRPFo7KEcm62GkRIlAAA/3a2+5BdZMbOFU0YflwhTNaeivXpHvOrGk+AyteyF/qcErmvQ14nTMWV0Bp7CotyTtHVriFT8jH8+CIsfWpHN/o9x6n1v7JtgT3CTABOPrYUm3a1wWjQCS04ndi2pAFLnqTgZeQ4ZWNzIsKEvWQApHPsgbGpr0Co0wbHsy/Ds2SZgHOWSy+IUPVDoYg2wM7dyLn/HrjeeBe+TVulWs6kP+z3ScsAWwcyzjkd2XfcJACA9PD/7D64Fy2BZ9FSGGk5OmsGOv/wV0nANQa9gAmWS+YKKOh8+33oh1TAt36zqPrn/epn0A8bDPeipXA8/ZK8d7Avn+0I2oJ8cL6BvdUwHTdVWusIItB1JPOyyLxtjzzRbZ4w6JF91y2wP/qUnAt1BOyP/hPhQFDmQ90C218eg7+qGsZJ4+RY3i/WSWsAI+9/fgr98KEpWRFGtzVVDsnuEv6jsCZ1TuheEt3itGZrK55+ZyfsLj+mjsnHty+oFB2Sf769A19ubcW4YTmYMbkYT729A7QCpLjoI69skTZKAgLvf7ofrOjTceDV+XtEB4DtBDdeWImh5VZxQ2Hw2aU2CeP7V41HYa4Jj/1rGxpbPWCrAp0C3v5kH1ZubO6aH8dSR2VSZV4Pp5XU767DZ6QaAyAdBlIqZ0L9Hb77GspKZTi/CykqnchSeoABkMrKHr1jBgCAo/fapnVmaiAAAQCXzQ+fMwBztgHtNU4BAbKKzUKPZw+nu9MvL7hUdeYL8MgZ7KVXf4FW1P89W7dDzy9Tj0co7aYxo+H8fJU4Bnh37oGhtBjePXvlhdy3Z684BtBKjzZB3h275ANNX1IkAEDQ4RThPIreEQDgtgQJRCCKx/B6xXZPLVihYysAz2PS2YOECUCa6PjTy1G7pR17vzwIAJAN4XEGUDD4oCVdWgt8BAxWNAGYsErDLPUDcitE1T+u/Vcfz+u5nWsxo2gQ8s0W+IJBVNnb4Ar4saWjSRgBlw3vfu2Y/Ofk5Eglv7chyeCB8Hg8IiiYdhxI8kmJDtibupJ86iCIfWIvImvC2cieEJ/aTxZAINQi/Zy2wKdCuycdOR4TgL29VPWm97gSdBMoF0/u+P36zsA61HnYvxyWyh19zBOFM7BexmthQkXGD3vsmxVkeskb8wbFZTiks1yBlha412+Cgy/5W7Yi0NAozzuFB3sTBBYppsmXJ9qOUlDOevocGMrLUt6dAgAEfEHkVWQKQyqnJEOSXrIDLLlG8aH3u4MYPCV+zyctLulo4fOpq9anPKEkA5nUt3zyKCgEGhum4lHCUCHN3zrmVPk1HUO0hgzRAEgWsQAA26g+fmybOKxEByvz5/1ksoCtscFHlMJgo4Zki0gZE4XoimaiOTDJ/+CPG9G02y4Cf2Qa8GexAEBGjhEX/MdkuV4DMbACAyswsAKHagUONQBA0dyQyw3vtu0IdtpgPelEBNra5R06UQwAAIfqih8Z+x0AAI6M63TIZ6kGAFA0r6PeLdZz1iIzWvc6YC00IeANSaW8pDIbTKJJYfJ7gvLCxQpYVqGKTztpcgs+hnnKJPmQMpSWIuh0CqJurBwp9F/rKSfBuWw5DBUVCDmcQuMNtLbKz/1UwNdqpconCKdGA31hvniMk+ZE2l/IaZdt+X9fVVXXMSzH9aQ5KwsqtnGekDAcaja1iy2LzqDFnlXN6Kh34diLIv63FJSiovTok0pQMqp/KVuH/OImOUDA0QLbhvfE4iscUvGH12igy8iBZeg0SQjiVf56cx7NHidyjeYu6r+yj1aPCzttrZhZ3L1PmFV99u8rFP5YC0AK+3EMf88kigk+Eyov6eBRiX8qcyUgEvTY4O/HJD/RcS3DpiNv+lUJp9bi/RdC8EpPsBYG8fmOFxQba/I8hxAiySTpvLQoY69xolCAg1DYLbRgxds73jb0QK9x/x7+UKtQoaNdCnhvsdXBMuQ4UX1PJB6X7Jow8Xcs+Qz2Dz+Ce+0GcQo4FCFgwOBBsEw7FllnniZWc2oe89HHVgAA5R7j56HRooffHQCtSLOKzPK3x+bHkKn5IP1TCSb9vF8JavEP7Ssdju6U+f4+TwIAnevfQc6UC+X+tm1ZgIKTbhYgK+z3iOo/gT91e9DEs4kFAGi1t3tVM5Y82ZMFMPuWMfKZGy/oQ37cuEKxIhtekSUVxmTBz+6Ff9sq4IuiNcDvq1gAgKD1hT+bAgIBAzGwAgMrMLACh2oF1AAAiqFe+J9TBRzua/jrG0RM2re3Wix0xT1n7rlxqf/K8QYAgL6u/JG9/QAAcGRfv36b/TdJCDB20ViZ2/BhjfixKuAFBaQYtGjhi/v2pQ0Yc0qpsBsE/GDfVvpM4X67Xv2zozCce1aic93bCAdSqziSCcAqtXX0KSlVA5PN0xMMYH7NDqxqqhG7vyn5ZThz0ChkGdT9ljMyMoQBwCQ/EX2fTAEq/bO/nxX+eMm/v7MevubdCPncQtcPeh3S4xwOeEAA4FAEHRfolqA1ZYroHxMuX9s+GPKHoHD27QmTZE9wD1p9bwv936gtQb5xLmjFpxZU7KZYGfvzGRxPKy/2/ycKMg1q3H8AE/t843ni+Z0sKPpFOzOlt1gZT8V4++b5CLptcq7WsaemDQJQ38M+bz7aXngF7rXru/r3k82pP36vy89D5gkzkHv5pQIIUJBMLah4zxYivtSlE7xHCQDw/lSq/gQACFh9VeFt2N4FAGiNFjksnSn0OaX9BgDQilWpykefVyIWAMdt3tMh1X+9TtvDblFtfbzOAOb/ebOwDaLdBgYAgK/qbho4zsAKDKxA7AoEAyEsemybFJaU6C8Aku2zni3bRAOLLa+0SCVbNhVNrAEA4Jt9rw4AAN/s69919t9kAICLwF5dvqQaMyKVOQUAGH1yKXZ/3oSRM4vldxy34qXdQu+dcGZ5N3HEI+1Woq9357p/q1f9E52MRgNz+UTkz7w+Zcs/td3Z/V78ZdNy7Hd0ItNggAYaUBjQojfg7gknoiKzJ9OCNoBWqxWBQADNzQe/TNX2r4xlQtUZp1rs2LFEKqGKKFy/XEONBkyk9FnF0Gfmi2CaIX8odBlZwqRQQ47aV70CX2sVCk+9CzpzYrEzd3CXeJHbA6uQb7xA2gDUQhHzU36XbThRvMVTCSWhZ/VfURFPtJ0ynjZp5Rl3dxsacLQi6GqXtdCas9O6Z7y7q9D6+FOwzftQVLK/rtBmZSH30guRd91VMA6LsIL6IwoLC+F20y9bJ0k/GQAErxLZXPKFj39CXp/oHITc/OMWYdGQ0xX5mwwqtkdpNTCPqUTmybPiTjceAKDNyIanZgP8HbXIGDoNucddhqC7Ex2rXxVWB+/TvBnXih5AdKgxAPQmHaL78qPHJ2MBpLPObOGi3Rar/9MvH45jLhgij9uhBACc7V5pF6ta3SzCh3SVYVBgNqfUIi0f1Mvhd0ZfQGN+91CYdvfnzdjxWSNm3zxahHi7rb0vhNpN7dj+aQMadnR2zSUj24D8QZnS3jZkakG/2tsSdKG9Gb8nKbrI9WAQLM8uyUD5uFw5/8Lh1n7/viQ437irU9a/bmuHCHFynRhsV6yYkIsRxxehYmJev56zsuZ8Z+B671ndjLptnWCrIO89goG0Gx40IReVs0pQOjonbmtksvtbtGoaPaJZtHtlk7ASWaxQgr9vqXKIv/z+De1d608GUtEwK8afUY6hUwuE2ZgolHOJvnd4HtQuoVsS752+3sM9jh8GbM1uOTfeQ+21LmGVMjj/vAoLRs0sxvDjC3sIhiZbN+X3h8tz8+kzO7Hl44MtV/0BAFDkli21hopyeDZGNBf4WR9P9C92zQYAgFTvoqNz3AAAcHRe17TP6psOAMQuGAEAirSwd3T4tEL5Mmfz9aaPasUh4PjLhqKtxtXVMpD2gvMFUa+XKjVF6JgEMJQKN8XtokOhszOpZfWbSW1HR/ee2uzsbGRmRvpZSSFmZZEK+HxBYHLBJJgUeYa3cSfalj/ds1+dyavJCkN2SaTvny0S9qaeAnYaDayjZwuFuLcxb/92VDs6cO2oqV0Vf766bWprwKrmGny78lhhBUSHktRzvWLPP3YeCguA50+wQI0FwISm5ZPH5BzTijhJvt6SC22SBF7tOK69q4WJUXDyrTAWxO/P57Y2/wpR/6YGAMX3SszfUZ16s/dVtPnmSS9/ROX7oP1XsnOtdT8ER2DdAXu/exIO94b2o9b1EPzhVtXxnvqt0BrMCAf9AowY8lKzfGS1v+mPD8O1cnWy6X5lvzePH4ui++6WtqT+CLJZ2KLCP3z2FeFKNXDLu20H2l9+TXRQQi6X9HyKjgrbWwgG+P0RHYSYVhcKHQ5+4m/g3NUiHgAQDgeRM3mutAPIvXnKbbBv/gjmignIqJgE174vBSDIn8X77yAdKh4AEK3MHz2PZCyAVNeZyeCCP28S/YXs4gzM/Y/JXYyu/gYA+FnSuNOGVa/vlUSbSV+yKBubK0l7KiwRrqGr04/2WieadtukPY3JtZLc8lixHuLNVXYs+MtmaVdLFEysJp8zSGxvCVL0KsJAe50LX7yxF3vXtHSbV7z95Q/OFFHd0sqcPgEhSsK77r39KR+b50k2H5Pn6PabXp07IC2P6+ftx8b5tV0Ja6J9WQvNOPHakRh2XEFCEITXnYAKhYgbd3aiZlMH2vY7pDihRPR1Z7K8+PHt2PtlS8JTob3xqd8di0ET83qufRjYvbIZS5/ekfBcCAaMmlmEGVeNRGZeH2nrYaBxtw2fv7wbDTsi7heJgmBS5YklOP7y4QmPfTg/N7EAAB1Szv/x5D4JwooNamYm9HkUr9VKK6154vhky9n1+wEAIOWlOioHDgAAR+VlTf+kBgCA7mvGD2s6BUy7dKgISTH2rW3F2neqwZ5WAgJE+1nVmnR2haDV6QYTdqraM7mPrvgpQndM4pm4cxyTef6fCTz/z5cgUtsV2rDSG09QgdR4jmdVkUk/x3IbggZMnEnLbv30CQEBlGC1Onvy+TCX0jJG/VyoZG/b8hE8tZsQDvqgs+Sh8NTvSWW3N/HSrvU4a9AoFJp7inAtqtuN0TmFGJTZ3dpRAUi4LsnE+xQAgGtDsIB6AGph2zgP9q0LVX/HtRBAJKc8UsnPGyRidr1J8hOtka91L1o/ewq5x1yMjAROAMo+2nzvgkyAHMNsGLXl8IZqwOp7dChq/mwB0MKIYvMN4u+dStDar8P/CegYMNTyy4Sb0HasxfuGtBqoMQAIstg2vg+NzoCcqZekxACgYGjj//6fqPsfbkEXgcLv3Yb8m6gqnrwnPdH8+bwqnwF8XgnY8d5WAMHobWvvvR+2dwnopB+mypEY/I+/irZBbCRrAaCOQ9vyZ5B7/JVS/VeEAzVaHcyDJiNv+tXd2jriAQA87qFkAURX/1n5JwNAwSX6EwCgy8OSf+7oIWqYylXh98Tpd4yVKny8WPb8ri4GWrwxsRZi9ds6sfDRLXC1p9bKxf0Wj8zCWXdPiIDbaQQdLVa+shu7Pm9OCfiI3jUTuROvG4UJp5f3CgSIXnsmpKxMT507WKwedXqtABEcs+btfaI7kQowEz0/6vuc+6NJMGWqfwfyu5Rsg8/4ftDpAxNrHn/YtEIRE+Z3DeneBGsIUPCdQZkD5zvm5BKccO2oLqZh9LFZHeZ7R7JQAAAyTRb/Y5sIMqcSamvP89n8UZ2wGqPBpUT743mec+/ErveiVI4dPSb6/uHPeQ0nnVUh9yOZQiy0uG0+ASX4vsV1VoLrfdodY1ExIa/HYQ/X54bi0uve3y/PdKprzJPLLjZj7n9MUdfUImuVzK/2Dnh27EDmrBME+PXX1ouVbqoxAACkulJH57gBAODovK5pn1V/AACsPrPnuq8K1qFASKo4pDfySz061Ly17c0eeYmJ5z6Q9mIAQic0WfQoGBpJ/qvXtUq1h5TC4y4eKgk/v5j45UtkOt1j80UhPz9fqOxM1pmgKn2/CgBgt9slEWCCwMo3E3sGKfBkCDChVajt/Bm3UwAAbqP43MeevySbS59AyO8WMUXrqJOQM/WilHv6A85WSQiYCJABQCZAb+KdfVvF6i9T37Oa8FHtLlRYsjE+7yDVUTkG143nSdCE6xcvFLYA14HrpJZUcVueR8uSv4MK/kzsMwZNgblsnCT8Sk90b87vUG7D5D8QbofNvwwZupECBMS6AUT7c2s1lpQs/ZQ5t/reQav3LdELiOgGFKqeDi0G6zx/hT/EdgyNqmZARAdggbSaZI6YIa0RicL1xRrU3v0jBJoTV7UO5fom3bdWi5yL5qL0F//RZV+adBuVAUz4+azy2eZ9qnwukBUUDVi512/E/ptuR9B20NEh3eNZT5uNioce6DFfT8M20WkoOPkWaI0RMK5jzZvQZ+aJ6KcCAOTNvF6AnIzyCbAMOz7u50UiAID08A8e3CSU/OjoKwsg+piWPCMuuH+KONN03c/9IALIl3cmaStf3RNpF7PoMf60Mow5uVScceS7KgxxfSA7YN371arVTc7v3PsmofDAd0vsdUwlkYm2ECM74ONHt3azOEz13mDyddod41QT0h77CEMq7gQ/yIzjdx4FHMfOLhOqtiRvgGjmtFTZsXFBbbcEWNkfq/Fn3DVeEr+UIwxsW9qAZc/tlLXnPggkjJ1Tql5RDwO7VjZhyRPbu1XPEx2PCfrsW0bL9VQLvnt89twu7FzWKL8ePDlfqupsr1CNOHOIt+bpAACFQ7PSSv7V1p7384YParDq9aq0gRK+F51778T0wKMwsH9jGxb9fZvcP7yGs28dg1EziuOCQWogR7z757B6bnrBkIm9hwZNyhOALh5jxd/QKIK4VPqn05Xry3WwTD+uy+Y2lWdrAABIZZWO3jEDAMDRe23TPjMFBGAliskkk0wmWEy2mNjzZZU/48sp/61Uq6hgzXH8HbfleI7hz1mxJr2VP+PLLcEB5W+Fks2/6TZgzTfBYNLB2eFF1eoWVM4qhs8VhFZandM2AAAgAElEQVQf8dMm+kvBvmhvbVHXdgWERkUgwJpnwq6VzaD/NMcazHq47T7Zt63ZA4/NJ9UC/lxBYx0tHuSUHaTfxi5c8x47ljy1A3NuHSPU0q2L6uRlh6KA/DKiW0LbfidIcVR1QFC5EkzYuX5M/NkHzHVRknkFAGDFXlG0JzhABgAr4ARauK7cXkmC8/Ly5BooyQTXm8fg2nIs968wCBzbF6Nz/bsyq4zBU5F/wvWqfemJbiCFOk9HABGuY7tAmsEkv8iciakF3e3W2Bbw6p4NuHnM8cg39RRV47nxfHle8QT+CKqQXs37keO4TryH1SKaEZE77YpeCZ+leep9Hs6Eu8O/EFqNGYFQJ/KM58Co7f7iGk3Nj7QAJFf0VyamgAdaZKBCbAN7ug2wDaHO/Si8oUiVPh7LgLaI3oZtcq+x1YGVCn12iQAssUG7z3033Bpx/TjcQ6NB9tlnoOwPv4HWrOJ8kuL8FSBQcQHg5yjBP36GKtH+4qto/M3vhebf69DpUHDLd1D8ox907YLV/9blT4sIKFX/C+fcKWCNY+dSGcPngbaAzYv+Kj3//L+wAGwNAhYQOLQMPa7blBIBABzIShhf1qMjWfKV7JwJ0C54eIt85pPaPvPKEd2Siv5gALCS985v14OCj7EtBqqfK+Ewtn3SgOUv7OqRhLKt7PQ7xyXty+bnd/3WTsz/y+Zu9GwFACANn0kuv8uYjJPmzr57BTiXHvmdnVjz731xqdapajBEX1eCH+f9eFJiR5yYhC96jdICfA603i1/cXdXosrkn1XjhJoKYQgIwfVPJfjOQHafAmREb0M24MK/bQGZFoyUE2CVuXP7aH0K1bkdoMh/+NCmbsAOk0GCDhvn18hcSkdnY+r5Q0RjgO9AiarnynFYaT/7nonY/HGdVNg1GvS4d8hiaKt2CkAQj0kRy7JJuMYxAA6fd7ZETDwzyTUEhGn5wUOb0LrvIGiY7Pn7up+bui0deP/3G9Kq+MeuH5/lWder2/gRCPZs2gzf7iqQ3eVY9jlyL78ExiHdXZOS3fcDAECyFTq6fz8AABzd1zets4tmAfCllIk7EyilR5Uvpkym+KLKn/HfTFb5b1ZXFTVr/pzbMelUfK05ESXh53i+4CrBfjpa7tEiiy8WrKawsl4+NlesBcMIi/iM+GnnGMWGMNpbu7PRjdwyi1D/hk4pQNMemyT51RvaBKXnFwj3zRcjfvHw/3qTVkCA/etbpSeT1SJ+qcSGrcmDRY9txdQLhmDYsZGKBV82SypzhCbIeW5ZVI+ZV42IHMfpx4hpRUnpjVxfJvV8ySc9n+vIZJZJvAIAsALIhJ9rq1T/FQCAyTwTXP6O602wheO5L47lzxVBMe6PfxTP+9bPnoSnbkufKfwEEuxbFqLglOR962o3YofPjYc3rYi8UJkj1TqH34t99g6cM3g0LhyqLm7HcQQ6lFYIriPvNd5fvO8U7QOln5prkaxdQBEDzD3mUmSOii+YltYDdYgH2/yfSRsAk3Na9uUZz+5xxP2u/4MruBkaaEUwsNB0WUqzottArfsvCMGNUvPNyNLP6NouGLah1fcuePxg+GCSSgAiHlvAvvVjcVcwlY6GqWiUtAPE2klS5K/2hz+FfeGilOZ4uAzKu/ZKFN9/X9ogAPU/+Dwz+AwToFL+xLoANPzqd2h//uU+nzLbF8r/9H/IOn1On/cVbwfJAAD2qL/3wHr5vI4OJiasjDO5TSeY9LMCzhYAteo/99XfAIAayKA65zhJaCyFP9H5RgMPyjiz1SDighTe43dRMm2BRNXeivG5OOueiUlZANHXNVUAg/Pdu6YVCx+JgDPRwWR7xPTEjiQcT3D9/T9s6GpvSAc8YKVZzX0iVdCDxyeIwncA0vkZFNM770eTeggwxruG0c4UyhjS6M//6WR5b4kXLGx8+KdNXaCDcmyKEQcDYZz87UqMPKEorqYACxN0xIhOnLkPEfYrNoPvNnyvOuN747qYjj3mEo60Pi76x7Ye+gDRLhvJnlfug/eAomWQzv3DfUdbeyrHSgZAHC7PDeerNpdEgFOi9QzZHWKPbRw6BLT/E1A4FIJhyOCUxf+U/Q8AAMnu3KP79wMAwNF9fdM6u2gGAF9OmVSxyszEkck/k0iF3s+fK+wApfrPMUzu5UtGo5F/K0kYf6Yku0ovujK5xl02SZ75xcqkmgk+X9hIlSMAwMgbZEFnvVu+sLwuf5e3ttcVRGe9C2VjcuQFw+8Nwt3pFwCgYWenJPfsi+S+c0stkqDzy4/iOvwSovosaf0EFuKp5JKGRmXc8aeW9ej1ZyWL/WgKOMBxpHYqugFqF4AVfCav0WvD5JXrw+Q9ugVAoQgrFUEFAGhpaZEWAib5XH8mDFzvaAAg+tismPP6NDfUouWTv8HfXiuVblb0ehtK9ZA0YVoD9iaaPU68tnsDtnQ0wx8KItdoxrmDx2BO+YikgtlcR9L8YwUTo+eh2AAmahXgeGkD+OQxqWbmHHNxb06ld9uEQwgFfCKSl254Q7VwBL6ABjr4Q61Cv4+1+FOo/GEEUxL0U+YQDDtQ7foN/KF65BhOg1FbDE+oGp5gFfyhBnB/0UGAIU8sA9XupzDsWz6Gt3kXjPlDxEKSugqx0fbcS2j89QPpLsPXP16jQel/3S8OAVJOSzMI3iktPdyU/yeIpYB+/FnHq/9C04N/QbAjUoHsS+hLijHstedhKO/OvOnLPqO3TQYAcCz7o0ml73YPJaFgx5sfq23zHtwon/+smp1wzcgeLVn9CQCwGjz3/skoGp7YrUOZbzzxQwriUVk9WXgdAUmAyUSLDZ4vwedkCu/cjiAARdcoXBcdTEbn3j8lqTihcl33b2yXSjm/P1OJaIAmenyiCqcyTnHdUVx5+PMJZ5TjpBsqk4Lsyj7UGCd8t2AbQlIRxDCw9t1qockrkSpgEn2uanOYceUI0Q+IF2re8RybTgtFyz6HACBq2hAsepx9z4SEIIQyN77XLHlyR7dWAd5z5/9kMsrGdtfpiT0fAhHv/W6DOFgwCECkc/9wG7Zbvve79eISoEQyAOJweW443/4EACj66tm+E6bKUdAYDfBu3yl9/wR3040BACDdFTu6xg8AAEfX9ezT2STSAWDiyZfSZJXURBNgwktaOqvX8XzZ+3QCh3BjVgFI/c8fkgm9QQsqOjPoN73hw1qh5bEncs/KZhEEIqDBL6hYbQCuAZNxJqbRLAj+jMk815dVbFb3uU6sXjPR589IYycgwMS3tbVVrgfHcV/8Ha8RE2Lul/9WaP8EFAgMiHBecz1aPnkU/s4G5M24BpYUBOfiLau/vQYtSx6DIW8wCmd/N+02gv64XEyWuB5Ky4qyT1ZUuXZci1TuNelT3zQfhtyylET4Es094GwTyruvpQq6jFxkTTy7m0ha9LZ0H2hZ8g8gHETu8VfBXKqu1B7veO2+D+EIrIVBWwKzbhhyDad1G8oe/Vr3n0QvQK/JQ0XGD2VcKqGwB1IZa9IOwmDL/T10CLitr60aYZ8bptIxIkDpbdrV4zw9m7ei5s4fwF/XkMrhDrsxurxcVPzp98icNbNXc1OEPgkE8DMi1uYyHAzCPm8+7IuWwLNxs3g9i+J/LyPn4rko+/UvoDGn37qT7JCpAAD9xQKITi7JHouXmPcHAMDzWvrUDqm+nnb72JSSblmrMPD5q3uw/v393ZaOyT9BgGQRLxFMq3//wEFikzH+OFU2ApPxL97cK995ZAxkpMHUUBN/TKUCqnafkBZN8CDV6Mu1Vzv+8d8aJm4C6QSdHN57YIO4ByiR7PzjXfeU2ScJ7j0m7wRAlMJFsnOJB2LFOlGo7ScW7Esmbqe2D957S57cLvaXShBIOPe+icLyVIvD5bnh3PoLABArXJ1WrP8YGZMm9Ap0VtZrAABIducf3b8fAACO7uub1tklAwCYfLJKrVjJpbXzA+J1SmKW7raHw3i+bNLnmb12bftdGHZAxIjWgNQfmHHViK6En9ZQdVs7BeGPBgEKCgokWRXdg44OSVIVsTq++DOZZ7LPRIBjFCcAAgSM6AShqampC0zgupK1wX1wO4W9obAyFMHAoNcpAACFvQpOvFGSst6GwgDQWwuldziZYJ4nGBDbv1HZBdAmqJR6gwEsa9yH08pH9nZqX/124RAcu5bBse1jBN0HbY3YJ1045w7pr44XtFPrWP2KiONxrFp1PN62pOOHwl6wZ98Xqkep+dYeQxs9z6DDvxgaaBJU6Xseocn7AugkkCx0GitKzDf1cCFQtiP1X6M3CBhCAMC1Z2WPNov+orgnm+uh/L1l2rEY+tLTab+QEcAiMMpnls+/IgzKZ78Hc4W2nM0tcHyyFPaFi+VFMNBw8KU41fOje0HxT+9F/revTXWTlMelAgAwKY6trPIA6WoBMBmd94eNQi2mGN3JN1aqCrL2JQlM+cQTDCSF+aO/buk2oi8AQKrV19gpqSVSHJNKIteXdehNAszj1W5ux/u/39it8pzuXNWSr1Q92NWuW7rH53lEgJf1QrtXIpVEONY6js/H+T+ZpKqCH+/6sGXxgz9GPOKVSPX8o7dRE9lLBsaotTEkAz7inQd1LFb/a2+3XycCY9QAgK/ruekvAMC5bAXcGzYjyEJRbi6yzjoNplG9f08aAAD68ql25G87AAAc+dew386gP5wA+m0yh/GO+FIQDgEjZ0b6F0Ug6JEtYF8hq/6s/vNljyKBuWUZItDDL+7DIcIBryje+zvr+wwAKGKCinhYMgDgX1Wb8HHtbtwydhrG5xbjjxs/Q6PbAaNWB6vBiOKMCC2crQB5pgx8u/LYPi8ZwRWCItF06j7vNGYHrOK3LXsafptKIqbRIPe4y5MIC4bRtuJ5uPev65UoY7P3NRi0BTBoCmAPfCmJeKZ+StcsKRhY435QAAKOKRdRv+QsgE7/UjR5nkMI8a3FyCooNd+ITP3UuMsaDgbg3LOCHGRhA7D1xFQyums8k1gq3AdaIj22R2xoNCh/4FfIufSitE6BAACZLARXydzhvarGEordKVkBgbp6OJd/LswA99oN8mKYaujy8zD87VdhKFNXPQ+7PfDv2gPDqBHQZKTeopISANCVFB2kBivzJruK1OR4VmzKOAKyix/fht2fN0trViJa/tcNAFD9fN7vN3a7NH0BAKJdAFK93so4tUSqN0ltOsdVW/9UEkE16jyrvolsFGPnpZYIppIAq4ElvV33eP3ovGcVpyG19YwFAHpz/N6ufex81K5FMgBADfhJ9b5P5fjjTi3DKTeOVm0HUbvuvVm//nhu+gMAoPCfNsPcZ+tZ5XwGkv90PsGOzrEDAMDReV17fVYDIEDypeOLweaFdSitzEbhcCv2rW3DruWN4hJACYTFf98qCP3EMyrQXu+Eo8UrmgQZOT3t7pIfrf9HtK14Fp66rcif9Z20KefKbKKV85nMpdIC0OZ1o8rehsn5pTBodXhsy0p4QwH5N8Pp9wkgQKbAKWXDcOWIyaonz2opEya2PSQLsiLIXGlupk3dwVAEK2PF1pLtL/b3BFJoqRh0d8Td1DJsOvKmX5Vw14oVYTjoSxuYYb9+s/cVEQI064Yj///Z+w4wucqy7Xv6zPbe+2bTKyGEDqFJCUURUFQEUURB7Ij6ffr9fp+9KyoWREW6KIIQCBAgtBRITzZtk91ke9/ZMn3mv+5ncjZnZ8/MnJndIInzXNdeye685z3v+54y73M/z3Pf1pWTzjXkexndngcQDHmRYV6CMsdnhDsglilEgCwfiDQDrNIPa/4jeQei9Rn0jsJocUySj+v+8S/Qd88fEl36d2V7OtM1f38I5gL9EmdKWZDCpUIQgFk8BALIl6LHWBfqbTkszNDOVasxtv4tBF0TSfa0+sm67GKU/eg7MJgjdM8DAXg2bIJ18QL42zthrirXvfHUCwAwC4C11cwEUBvBUhKTxSOII3cMo/+MMlK67eybZ0aVY/13AwAkYmMKOMlrFdPrCGk5MgSar/j6YqTlJP6douXIHWsAgCD5k9/eMoH4MVkAIJ7TGXmfa62fHg4Arbpzfodf/tWFyC0Py2XqNS0HkMfGW/fpAACSXfvIuWllQ8S7Flr3mh7uB6111eor1j30bnpupgoAhAJBuDZvhWvLVmRfdTkMzBClQldRfBLNaPdoCgDQ+/SeuO1SAMCJe22Tmlk0ACDIun2y+2dPJHzxHmwGmLLusMtnBmviG5JYA+XmrvvAMCrmh1PgEzFGiMgCnJ43uc6VKfv8e2SNvu7+Q0Df4RFhnk7PtWHGaUUS5X/zwSYh6SHBT+NLHUJmuPSqapmDPcM8zh0Q7zyBvn4YGb22JsaIHa9ffj56YB0G334M2QtXis53MuZq3YaB9Q8gFPAho+HspIjzXuk4iPm5xeMKAMo4Ol0j2NrXgfdUaNfHEgCgk6SoJkSOnw4/+RT4r8INwHILxdknbwKjrkqJhZqLIZG1IAjCyL27bWJkT/owGGC0pCHkd8OSW6FDKjGE/jf+DK6ro2Ih8k7/qG5OBRLyOX2vgPX+BoMVWeYzNSP83Z77Meglw74BBbZrkGe9JO501TwAlPkj10CGebEoDpgMWXGPj9sgFELzdTfI5uZEsZL/+TqoDDAVIyigKHck2g/f1e7dezHy8quiqECpqFhW+ftfIePcsyY2YXbBoTBZnHdnI9IuPh+B7l6YyrSzBdQH6wYASG7YMYanv78NrLVWW7wsAIKwa+/dK+SsfN9Skk7hZdGa6zsJAHD+g50u9DaPgKVgfPcPd7smSQFOBQDQE8GOds2PNQBACbnhbjd6mkfQvd8pa0AJXn6Xqy1ZACBW1FdrzlrOVzwCPvajBdpkFNglOyVdBbyYrKa4CgqjAx489e2toGKR2t4JAGCqzqcyXq0slpgAQAhYe99e2QepbckVVWEJR8WMBtjSzLH3YiFg66rDWPfQROLQRAGAf9dzM5VrwH13iETc3LN4vVL6FRgaQvYVl8nfkrUUAJDsyp04x6UAgBPnWk7LTKICAKOjAgAQefT39sPCjWAohLG3NsHIiGxlBYyZGYJK+lrbYSkqRGB4WJimGZFKP/N0BKlrbzbDlJMt6b5kLQ04nTAXFgqAoDZu8IY6x4Sdv2l9jzDNZpekweX0Svp9ep5VogkZuTbsX9+D2pMK4PX4YbGZQImkgY4xWKzGsB6y0SCbD2u6GUF/UKImVApgu9FBD8xWE0xmgzDN0pnnZsXt9KJoRhZGet0iDxiLZZmOZIgMyw+Hv5xO/WC9MC6TtGbhJRVhtugjX2AECniOmBYKITjkBCxmwB9AaHQMptJiBEdG5e+m/Dww4kdCGEN6WvjzogL4O7rCn/l8CA4OwVxRhuDAoJzbmK8CUEJBDG19CiwHSEYFQB31NhjNyD3tI3CUL0jo/gsB8AcD49H/YCiEAY9Lfmc5gDcYgN0UEZU8cgY6/4zsR5paVUH9WaSjr/AwsA25EfRkEmhNjiR/fa/+HtS5pxlMVtjL5grLPdnuYTCCkoskSyw47w6Y07XJipS+FWCGtfIFK26L2149pmH/BviDg8i0nIwR/ybkWC6YNGQCBcO+dRjyvQaDwYwy+20wGmKndpNjwBvslsyCeBkDCd0ARxqPrd+Iw7feIff2iWK2GXWo/OM9UVPr482TwJUiZRnt3qQMJjMGFFUWrT75Lvbs3Y/2O78uTNHRzLFoISru+RnMBRGs7kfeQ/4DzfDu3gf7qSfDXFsdl+MgEQAgGkFevCyAnoPDElHne52lWCtuiU3KdywBABKkdTQOilwaZWGpGqPHThQAgAS5XfuH0Px2eP4E1/WYHgBAK+qciAwgxxF57aNJRUaOWcvh1TMvvW301KNPRwbAVJxP9VwSBQCikfDpXR897ZgldN6nZof3eRGWbOlHtPNOBTibyjXgfpplXtaqCpBnxtfZLUSA0Uq39Kwb26QAAL0rdeK2SwEAJ+61TWpm0QAAT9MBhMZcCAyPwJyfB//QEAxGE0y52fJ3f1+/yJJQl9SxcJ44+J69++BYuED+NeXni/Pva22DpaoC7l27Yaksh7+tA2mnLYcpa6KkEjd23OQZTUZBzZluz7/Zs6zoPuBEZoFdAIDqRfnyO2tASbTDiD4dbEob0fFj9IWbzMxCu/RjsZqkJr95c6+0IRDAYxxZVtizLBhoHRUJv1AwJIR/bEv5peqToqf0cgP4xv37wS+cFbfOGY8GMDrVe3AEp32oHj5XAC1b+iRTQE/WgeeNDTCVlyLk9SHQ1Q1LQz38h1phzM2GqbAAng1vw1xXA1/jXpgK8gUICPb2wTJnFvytbdKGIADX17poPszlU5P8krKBjt2i386oNuu6aeasYhSuuC0h4joed8DZj3v3vIX5ecW4qnou/rp/Czb2tApR3QUVM/D+2vlRZQAZGSUAQLJEvcboP5UTaAQQmEVAY5r1pDKAYFDAFYIsxpzsqA7P0OYnMLJvrfRjLaxD3qk3wOSYGBUn0DLa9Abyz7wZtqIZMYerkCpybRNVaGAZwJDvVYwFtiPdxAj9RXqXZsrtXIH96HT/FgbYUO74HCxGffJgPHHHf31LJO5OKDMYkH/Lx1D0pc/GnBbvX5ay8IdOv0L+qRzE+zISAFBkQEkWSJJAPYSsIy+tRftd/41AfxR+gGjjDYXgfvk1WJedhEBnF0wlxTBmxI84JQQAMAugfQxPfW/rJKmyaFkABFdfvW8fdr/SoVuTfboBAGq773u9C3QKIqO6vH78viE7eeWCXPk+Yeo/yxWYkabY8QwAkHSxeVMvtv7rMPoOj04g6ZN3bJZF5l+xIA+FNRkw20x4+gfb5ForpgcA0Lo3EpWRi2Shj6cfr4xv14vtoAM+VePehIEM+b60GiWwkJlvQ/HMbBTPyIq5HzieAQDui/71na2yj5qK8XozW5PqSzSWv2SXOlBQnYmy2dmaGZ5sdyIAACzj8rV3iLM/+sZ6UYDJWHE2HAvnkxF6KsuaAgCmtHonxsEpAODEuI7TOgstEMCzey8CQ04EXWOwlJTA3z8gG0pTdhYMNisCA4Owz52Dsc1bBKUcXbcRlsIC2GbPlJeWubwMwcFBcabMpaVSq5q2eKEACXS2HIsn1ns3v90rbS02IwY7XCidFXbEuvYNCTlUTmma6D77PAFx4unMe0Z98uVKJz68CbGi+2AYAOCXBjdqdL7p1Lds6kN+VbqACoX1Weg9MIyMQjv6mkckYu8a9gqgwPPQ4mk+MwrSur1fxsHNUdmcHMkCWP/wAdkMzr+wXLduMTMr3C+/Hk63DQYR6O2Dde5s+PY1wVRRJtF+1/Mvw7bsJHi37YTtpIWSGhYcHkVweAQhpxOm0pJw+YDBgEB7J6zLluiu4dW6mfzOLoweXA93+05REOAY2Xf2gpXImJ14GQHJANMsFpxWVIXW0SH8dPvrOKukBpdXz8ZTLbsFGKBagJYpAAA/owPEn2AwKAzqko3B9XPri0Kxj5DHK6CJv/kwrHMa4HlrC6xLF8PffAj2M5ZrjkEhU/T2tcCSW46Csz+pCYKMNW/EwMaHdRABAuMAgN8rpRnZiy6f1uf6WHXmCbahbezHCGAEJfabkWnWXjOt87d88EbJIjoWZrTbYS4phn3eHHkP8XeDzQaj3QaD3Q4jQTPnsICazE7ie4ibLW9zC+R95zyq5pDo+CzlZZix5pmYmzQ6/gSyeL8ymq/IgCr/pzQgiQHVABUj/wQKmO3Cf3XJshIIJc/Cb++NOg1zYQHqVv1jUolXoKsH/pbDCBDYfc/5umQDEwUAYmUBaOmFq6P/1KI//9Nz4kryTRcAQBm3TU+0YNuzrfJ+V4yOXf2pRZh5RjGK6jPF4VWb1vmPRwCA37lM6d74ePOElH5+r9KhpxIDv1+plKO2ZCOgarBH3V+8EhGlbaTsYSLSiVoR36lwLyT6DmH74xoAGPLiye9snQD6cE4MiCy8uCKZ5UjomHc7AKCnlMW9e49k2JoIvBqMsudm9i2/x6ZqqQyAqa7g8X98CgA4/q/htM8gRQSY5JKGgG3PtaKoLlM2QTTWEb750AFcePvcSZuiRM7CFOlAW4dE+wN9fbDMjB1NTqTvRNvS+XW1bhcgIHPOBTBESdWP1e/Th/agNjMXc3OLsLp1H1a37ceXF56FYkcGdg10wxXwYWmBttYzAQDW8bN2nzKKyRjLJjxvbYaprBTm8hJxBJktYa6sgL/pIMwzauHdtguOc88QjotIC3rHwnKKzm6J1jsqtVnwFac+vfbUuDwJagCApQT5Z348mam948ewtKBl9JvwBA8LN0CR7XpdY2BJ0cGVV8Ozf2Jdp66DozRiGrtj6WKkL18mTr+1qhJGgpRHSO5YwkTgSn60LBSCr7NLgADXlm0YWfMK3LsakypRqH7gj0g75eSY02EmCh18Ov9M+1c79CxVYYq/mqOCTj/vfYIEiqQqwa94RlCj6aIrwsBdFJOshS9/btKnBMg8b2+Bb/suOC67SEqLYlnCAIBGmrbSf/ncHNGctzrCz2Bk9P+iO+bqYoSfDgCA6i6rf7ET3U3D49NndPfk99WAm3mCANHsRAAACHK/8vs9OLDxKKEqHX86c4svr4qp2pAsAMD17D88iqd/uG1ShkjDGcU484YZkv2nZXT+qc6jXC8CMxfdMS9qxDiyDy0AIBEW+TA3yxvwBjtFmYVlVInaiQgA6AW+lLXyt7QCZpNkMTIjMuh0ItDWCUtDHQxpjqhL+m4HAOKtQ3B0FL7DbePfj2mnLJUgEktmp8NSAMB0rOLx3UcKADi+r98xGX0KAEh+WblJ2vlCmzBYU+d3x+p2kQU8+eqamBvEuGcMhRDo7BYeBknnj+bAxO1oag1Y7240WycxuSfaK9P928ecWF5Uhd82rkeWxYbPzDsdZqMRr3U2w2Qw4rTiKs1umS5NJ4gp0IlE+smH4HpxLeynnyKkOkxpdr30KqIhQ8UAACAASURBVGzLl8p5QsOjkvbP+jqm10nmxOIFwm0RaQoAEPS6UHjeZ2BKm8xJwGMIkvSs+SWseZVxHXolW4BOmr1kNvLPviXRZY3avtvzINyBg8i3Xol08/xp61fpqHn0v+EJtgj5YFXaN3XxBXiaDuLQRz8Bf1f31MdjNCLjnDOR+4FrkH7W6VPKdlEPhlkBwy++hKG/P4mR196QjBy9lrZ8GUiwF8lvonU8I/qM+Ct1/QQGCHRpKQHw7wpwwON0kViGQjj88dswsva1qMMngWvd04/DWlM9oY37jQ2wnbRI+EdYAsByo1iWDAAQLdIbme6tdqQjwYFYY9KqX06EEEwtOaich7Xkl3xxAQqqJ78fIsdy3AMAGooNBDwuuH0uGFWPZ1MBANg3texf/M3uSUSCvIZL31uNyvl5ArAL30ufB7tf7sCO59ulPe8hZmac/uH6qGCB1vg1AYAMi8hNakn3BUNuDPvXwW5qgM1YjrFAI5y+N5FnvUzevWOBncizXoyxwG6kmxai3/sUHKY5yLKcFnX5TkQAYFLk+wjXSHB0TLKy+N3L71ySjhK4lSytjk4B5Qnmijzprj2wzJkpfEeSzRVRQirfvZ6AyDEf2npULSiRZz7yokw3B0A8AMB7sAWmvBzJymJJ7fDzLyLnfVdOS/Sfc0sBAPHeWif+5ykA4MS/xgnPMAUAJLxkEw7gJqRzjxOHtvahsC5TNohvPngAy95fg7yKcA0t+QuYRup2+lA6J1tkrCx2/TXtUxkhI/gB9zAMBmPYcTXoryXrW/s7WPKrkTXvPVMZAnzBAO7ftwXruw/DYTbjE7OXSco/ZQAfO7gD762ei7qs2KR5yQyAfBWjjz+JtCsukc2E/+AheLZsg+OCc1lPADo7llkzEOzqgSEvVwgrTSVFk05FIKT35V9JRLXg3E/DaNV2irjOvS/dLZ8XnHMrDOZoqXtHVQB4Mj0AAMEgjlkyFHz+mOnZba6fYdS/BXnWy1FguzqZpYt6DIkCD419G95gB4yGNJTZP4V086K453A++zw6vvLfkn4/FSN/SMFnb0PutVfrSlFP5lyMgvf/9SH0//4+4TvRa9UP/xlpS5foas4sAJYE8F++Q5j+T5Ar0ggAEARjG5YR6CoDACCEi7d8JuZ6F9x+Kwo/++kJp+QG3PXCK7AtXYxAdzdsJy+JCUAmAwDwhOrUfvUAFEefDidVVrgRT7QOfKoAANVe6EyQG0axcz4+C7PPia+KwPbTDQAQXF751UXChZOoaTkyJFGceVZx1K60rs2iyypx6nV1ukrbpgoAcGDObpd8j5JsUX0dYs2fhIFkqi9pYAlhYisVjQTwki/O18w66XT/EQYYhWDVZMiA2ZADZgGQlJX/txmr4DA1YNi/ESZDmkiyZlpOFbAgmh3PAEA0EsCKBbmSiaHe7/D9QqJjAqwE6vl/prkThBfAkZlbXi+M+XkItLaHl4vvQGYAMnvq9FMmLaHW+d/p50YZlNb9Hw8AIF+We2cjMi88T75zWObJ0rLpshQAMF0refz2kwIAjt9rd8xGngIApn9pqcX7+v37sfiySgx1u0BionNunonCmkxQNmnfG91SOpBXGZ9kK9nRMVo9sOEBuDsaj6YCU67OliGs9baiBlgLamHJKtJ0VCl71/vKPTBa7HGj2cmMkc6/kv5/Xll9VBUApW86QiRFo8OkpEPHywhgCqFv9174W9vhOPdMGBx2+PYfgLm6CoYjkX+92RUkRqQSQCyGfwUoCPm9KFhxO0z2iWSXylyoFNC79rcIesL8FfGkFZmp4HzuBZF4CwwOIe/GD8FaWxN9A+95BP3eZ5BpXooyxx3JXB45hlEukv65Ao1wB5vhCbSCAAA3umEzIMeyAsX2G+Oeo/fXv0fPT38Zt12sBqxdJ9le9vuunFI/eg8mn0nn/30frk1bdB1ScNsnUfi523S1ldUzGESikg4+swEIANDRjzTe9woIwHZ6S2EO3XgLRl9fF3U81rpaVP7m57DWTbyXvFt3ihyg/dRlMNdUitpLNMnXZAGAeFkAuWVp42SBemvAlYlOBQDg+3nNb3aDjPSKJepITDcAkEgqeuTF1gIA4um5r3/kgHxnKUbnjZHwonp9UqDTAQAo56ak3p5XOrF9ddsEUkV+znKArEI7apYWoOGMImQVOhJ2/JXzaMkA8rPFKytF5jfSejyPwmiwIM20AA7TDJFldQf3yzuTJK0hBBEMjcIAq0iohuCB3VSPTPOyqM/jux0AiOnERpEBJE/SyrsWCS+TGNWkVr0AMzmPWOfe3Q1zTRVCw2Hw05CRgWD/AIwFeVIPT+JjEjsZc3MR8vtgmdWgmaWnBQC808+NcmGTAQB4rLtxN8Y2bhJ+rbSli6c18zMFAOj+Wj5hG6YAgBP20k5tYnpBAH6xjfq3x0xj0xqJL9gDd7BFauOSNX8ghOFRL3KzwlHVYDCELXv6MasmG+mOiXWBXl8QgyNeFOUejZiMjPkQCIaQnRFm6E3EtPqLdzw38kMdLrzw60ac+/FZYHRCMW5+dz7fJkRSlCmcfguJZr3rsD7HhZFqZgdYsktgza8VYMBodYjsHS2WMzuVsdPV6RwbRmmatqOs9E0nKTMzE0YVEy7Xl47QIMkmAeTl5UldNckBGSWlo0SyP6MjDbBaJLVwKuoIlO2jEkDeaTeI/F80Y9aEd6AVhefdDnPm5GwCsv73v3FfGJihGQy6SAP93T0IjrlgLi4KlzTkapchsMtB34vodj8Ii7EIVWlflwhVNGO6qi/UB3dgH7zBLvhD/fAHBxAMuRCEN+7ltRqLUeG4ExZj7FrFzm/+HwYefDRuf9EaGNPSUPSVLyD3+muT7iPyQG7W+7xPwBfsR7blbM1yCUZjOr76DZBdP57ZF8xD1b2/hilXJcMZ5SA6/7xnGdXnvcraft7TLAPg74oR8FLALwJfiiJAvLHIffDI30R5IZYV3PEpFH7mUxOaMAOC0TbPmxuFnNRcXRlWyNAw9WZXD9O7uouu/U5hy4/UjKfDn13sEOZ/WiLRd7bXAgD0EroRvH3y21ska0sxrShmrDU9ngEAEh+S+6B1+1EVCb1rp6zJdAIALMcgiLHhsYPyHcoyhGQyIeI9L9FY7ClJfPHn5ydUThDvXFqfK1LCe1/rGv84GQdWa+2TmYPWMxQvih1NSYHkniyTPJZ2IgAAx3J9UgDAsVzd46PvFABwfFynd3yUagDAF+yFK7APRoMVIfhhN9bBZMiUejeLsRTB0Bi46WfNW5ppPujcB0LDMBnS4Q8NIsN8MtyB/eJImA0FMBhMMBvypB2RcqUf6ox7goeQZpqHXs/jyLWugC84CKPBhgzzSZPWoL1nDK9t7sJVK6phtRgxOOyV309bVCiRtJExPzLTzDAaDbBbTRhz+2GzmjDq8svGOt1hAUEEBn57Bz0oK0yDxxvA8JgPLncAQyNe1JRlwOMLIs1mgnPMh/LCdKxe14qT5xbKcXabGSajAdSxDwWB7gEXKovT5ZxaxrR/bii1UidZ5+ge9sdMxUz2RvD2NaNvLTXrkyPNU5+XUoDp9WfAVtwAa24FjFGi2upjWNf/ZEsjbp2zHOXpWfhnS9jZLbSnI8tqQ1VG2Hkd8XlFDvDaugUxp1pQUCCOEk2JkPKa02kaGhoSIECJphIsYGYA/z6d5h/tR+9Lv5L6/rzTPyrRby0b2PAwXK1bkH/6TbCVzJrQhOUYA289BtfhzeNZGUZrOgrO/RQsObHT/ai8wehJgFFijxe2hvqo02P9abvrbgRCY7AZyyQCFYSHsFnYuQcVFDyqSH7yK2WAWcoMWPsay+hED/7tiaRPRMe/5H++PiEqwmtOUEiPPJ7Wibvc98nacPwD3udhM1UgzTRnUtPgyAhab/u8SDPFMkbJi//rK8j94DVx56lI/NHhJ/kfjbX+SjmA0gFBLZIB8of3O5+DSLnAaCdz79iFlhs+Lmoh0YxZAPXP/XPifer1wbt5G6wL5sLXfAjWWTM0yTF50FQAADo9a+/dC0qoRjPK6l3ypfki96rXtJwXvc6UlvOeKLDRuXdIgA0604rFc56Udv9uR0bLgUy0lnq4xy2M8CO9R9VZEl1DrsfogBev3rdXygDoxF5w29xjBJhLkBmv/WUfdr5wJOX8yAUxWYy49EsLUDY3OuCq976M1U7rurP05bI7F6B8XnxAUel7oG0UT313mzyXiiV6/XhcMgCA1rPDvvSqd0xlHf/dz4167FrPELkzCF7FIg+dyvxjHZty/o/Vyh5f/aYAgOPrer1jo1UDAKP+HeKk06zGUkn5DYRcUu/G1N+ws5+FTPNJGPFvQwg+OEx0RgxwB5qQYT4FQ761AhIwDS4QGkSaaS5cgb0IIST9sHaYKXFmQz5CYMqcCxZDPgwGCzyBw8i0LBNgQDFmxa7b3o3+IQ8aqrJgtVAaC2jpGMGCGblYv70HZUVpwtnV7/RgXn0u9jQPor4iCz5/ELsPDqKqNEMc9+FRH/KzbeL0N3eMYNHMcO05QYW9h5yoLcuAxWTE/lYn5s/Ixb5DTsysysL2/QOYWZ2Nzl6XtN3dPCQgAgGA8iLtmnCWAVAbumrxZOIkRjVo8y+KXhOY7A0wuv91DG56XA4na781rxoGi10cSP9wt3AC0BlNyuh0WdMkY4Cp62k1k1MaX+9qAaX/bp51MsrSs/DzHa9Lur+WnV9ej+vqJspCRrYrKiqS1P+xsbHxiD8l0kikRlZ1dV0066oZMeXfFMcqqXlqHOTc8SxGdq9B1qKVyGg4SxMEYJbAyL61yDn5WqTXnXqklxDcHbsxtOWfsv5qYzZB3uk3wmDUZrcebxsMSip60OeDY+kSGI8AIlpzIxN1q+uHArq9E2YzVqAy7S55L0Szzm/8LwYeeiyp4RgzM1H7j4dgrZ5IFEkAIDc3V66zVv18vJN1uH+DPOsVUpc74t8Mb7ANedaVmoexPrPti3dJGUYsS1u2FNUP3hfv1OPlLGpSP86FYAZBAbUx+4X3NIEtZgdw3nrKAAhctN/1DQw/90LU8ZB4q+7ZJyatLQEAEpGSI8OQlSmKJFo2FQCA/XXsHhRnmXKqWsb0a6ZhJ2JTAQC0jk3EeWXmwOqf75ykh64XAGA2xLM/3YGO3UcBTL3ghdYaJVoCMFUFBZfTh5d+uxuHt03kzkhkDTkPgigv/rpRSP6mMv9E7pv2XYN45kfbRXJYbYmOPZFzKm2j1dBfeucCVC7Qz48z1eunjCcZAIDrxmtGDg21EUTRq+CRzNrxmH/3c6Me93RmwCS7HurjUgDAdKzi8d9HCgA4/q/hMZuBAgKM+N8W4hoaiWw8wVaYDdmSEWAxlGAk8BaMsMNqDEcsKQdmN9XB5d8NkyEbaeZZcPrWCwBAUIAZBZTEYbTfbMiVfmzGOoz634bFWIxAaFRABrMxF8FQ2CnNtpwzgSyHjj5T/vOybXh1cxfm1uagtXsUA04vTl1YKABAeWGabIw7+1yYV58jznxdWaYABYqzTjDA5fGjON8hGQQsEejodUm/LA9o6xrF7JocbN3Xj7wsqzj8O5sGUFeRiT0tTpy/rAwvbmjDSXMKsGFHD5bMypdjCQhomfJFSARcbe5hH579yQ6QWCnys+m4wIoTyhq77MVXiKMeaQQAfM5ueLr2Sm27b7BVgIFY0mGRfdiKZ6LgnE9GjYYr7ZkBcHpxlWQAyD0T8MPp82BrXwfG/D5cUT056qo+V2FhoQAATPdXOz5UB2BEtLe3dzwzgM4SswDoECbjFMZaf1EDeOUe+Abb4ChfKFJ/JsfE1GiWCgy+9SjSapfDUbEQrsNb4enajYBrss48yywo/8eSi3hGmSBv8yGYsrMQGB6Gfc7smIcoTP3x+p3q50bWuBpzUGr/pJBeRbOu7/4I/X/8S1KnK/j0J1D4udsn1UQqpSF0igkERauhj3ZSRv2txiJdJIbsw/nUM2j7wl0x52CwWNDw5hphc45lfFcRrGJKP02J9PMe51wijfc/AS9mPBDwiAQJop1r6B9Pov3O/4o5lryP3YDir3whTL6lGNm6R0bhfvVNqbu11GtzTqg3u4mmyvNUWoz7yhBYP3zZVxYipzS2EkHk5KYbAMgtTxMSvrTs2OVa/a2jeP4XuzDYMZnoUi8AoOU80IG67M6FEgVP1KYDANDrgDPb7YVf7ZoAXijjTcSJjgSFkrmvEl0nto/mhDMSf/qH6jH/wvKkOQbijedEAAA4R2Y2rv7FrkkgCpUULvnCfN2yjPHWK/Lzf/dzox6P1lhIEH3ZlxdOSR460TVR2qcAgGRX7sQ6LgUAnFjXc1pno4cHwBNsw6D3eV2kX9M6uOO0M8oE7lrTjrkrSsdrCBnpeuOv+yU9dMnlVWGlgAQZi+Mtx8ielzC09SmYHFkxSesm9xNCwDUEb28LRva9Am9vc1g1gPUOGmZKy40pi8dDqADgDviRbrbCGCFn6PR60DwygIV5sdm16SgxZZpOD9nSFePf6PAziqoAA/ydqdRqfoB465XI576hDimvCLgGxSElSaIpPQ8mR47IAAZdQyAZYDwzGE3IXnwl0mecGa+pfE4VABK6ud7ehKyVl8YsAWB7KgGQkTp5M0g5DlP8yWpNngDyAhgNDuRbL0eO5QIYDfpZyXvvvgc9P/91UsOpffIx2OdMLKdgRJz3heIM8/+0vr4+3edgRtOQ72X4g054g60CBGRZzogqa0gyPJYCjKx5JeY5Kn7zM2RecF7ccRC84r1Kgj9G/nkfazn/7IhteL8TOCAYwBIXNVdAtJP52trRdMFKIfKLZlRW4BpPYJ0OBOCl/NasBhislqjHqje7yaQas+NokddEmOfVAySBH1n81aaXyE4rghrPAWTZRtObPXj1z/sEJGDGwrqHDsA9EgZ3aFMBAHh8opFg5bxaAAAVak66cqL8o9Jey3nhZwveU45TP1gPo0njyyoEdOwZxJp7dksmx6kfqMPmpw5N4FHQDQBopOKTg4BEcgSEjrVF46XgvE+7vh7zLiyTZ1Cv8Xv+7X+0iEJQ/fLodfDROAiiqRBEO393kxP/+t62CeUniZJYsm8tEI11/Od9ajZM5uhKQrHKeorqMxPncAgBnfuGQH6BMz/aEJWLIdp9+049N+rrEQ2M0FNK4idJ9GGnZJdG8lUdbBuGyWREVUli5NEpAEDv03pit0sBACf29Z3S7PQAAGQEp7GWP2X6VoAboj1rO2G2GRH0h4TQqGpxHpZcUY31DzcJs/Kss/XJS+k7IxB2Un8rjP+xZOti9df32h/gbt+F7EWXI73+dHh6DsDTtQfuzj0IjPaBZHYEB3KXX4+0qsmcDUrfTP3fPdSDq6rnTgIA9M5HIUxje9Y/q3kAyA9Ap4ngANvl5+dLVoC6XEDvefS2c3fuxsC6+0GlhWSMZRmZ8y5G5uwVcbMn2D8JAMn+797ViCClkJidU1sDx7KlMFAWUMO6PX/FgHd1zOGRh4NOPLk6LMZ8ydqhrjVLfyLlqugs93oew4D3BZG+KrS9X0AAvTZw/0Po/NZ39TYfb0eywxlrVokmvWJ0gJkuz5p45X4g8MOykGgR9Fgn7nL/BQW2q2S9HKbZmmSAyvHeA804cOU1CLmjl9Bkv/cKlPzP10DiwljGqL+S2q84/ooigJYaANvTeJ+TE0BPhgtlF/efdRECEWUFkeMq/+n3kbXykoSvj9phnsT4rbM3regnGd7JPF9YG5sgVOsUm/7Zgo1/a570kR4yMs+IH0//cBt6DgxPOJ4OIMu1+MN58hqwbfvuQfB8vc0j43XqfYdH8MwPtk84Xi8AwBKCf31vq6S+q03P2PWuxcwzi4VYUcuZ11JBkHvOaED9KYU46apqYXTnsbxu3U3D2PTkIbQ3Dgpx44V3zBXZPjqhzHRTTC8AoJXKzT5IDLn8ulrkV6bDbDuGErohYMfzbXjjgaZJ8oNcgxmnFmL5B+qRnhs7G4SZLQc39oqUJYzA5XctAgGyaKZFPsm2p32oHgsvrtD5JIUj8Kt+vGNCe3uGRZ4lRuH1mhahn14ywdF+D1b9ZAeorBBpBMjOvLEBNUtZ8hkbSBnqcuGtvzWjaUMPFl5SEVOG8t/93KjnqUWkyc859zNumIHqk/IFROGz1n9oFNuea0Xt0oJxosQdTQPCP8XlIUdVRVE6vL4A3m7sE56ruoosmE0GuL0BpNnNksVqNRuxu2UIJ83Ox5jLL1mpJMdmZmt9bZVesSO9t0eq3XG4AikA4Di8aO/UkPUAAO/UWE7E8xAZ94z5YXWQ0Msom4ye5mFUL85Hy5Y+LLq0MpwNwKi5OyAbrqkQxozsfgkjTa+jkHJ0aYkRGLE8IJzq3oG8M24UnfqJFpJot+vwNlgLamArjE5It6WvA/86tFsO/2D9ItRn6a9nVJ9TcfoY9aSTpzhIdAS5kWB9NB1AOv8Km7o6W2C67ykSLVJpITB2lC1bzzmoDJC77AOybokYMwD8XV3wtbaDbPNGmy2cEh9lE0VizX7vU8LDwRQTOvoWQyFspiqkmWbCZqyW0pxEbdD3Ano8f0Mo5Eee9RIh0NNjzn+tQtvnv6Kn6YQ2WZdchLKffA+sVaep2fMJ8ihkj2TUp1NM7gf+q9wTek447F8Pp2+dZDsEMYocy4XIMC+Jemjb5+6E8+lno35OucKKu38Cx0mLY56e0X/es5wDAQCOmWn+zGrQqvEnWMD2CiFgpGJAtJM1XXg5vM0tMceSc817Ufqd/6dnuYQwzTPqx0i/G6/9eR869x4tb2GU8OT3VSMt2wZbull3dhPLpRi1VzTfEyUO42aaDnnrzgG8+UDTJMk4ToylBKddX4fC+izYSBirFc0GRAKPUniJ2MyzinHGRxrk/a4VPU3LtWLFJ2YLk70twzzR+Tmynn5vAG8/0YLGl8LqB2qj83XWjQ2wZ1ljjj3yuEhpOX6ujKVkZpamMx15LfSsg5qkTyuLgt9lZ904E5WL82KOPxoAoGcMWm0cWRZkFTtQsyRfgHZHnDIO9sHval6HzU8emgQC8HPeNzNOL8KsM0tQUJsp15zGe3C42w0y+fMaKhkgc88rxRk3NGjeb8wS9Ln8aHy5A5v+Ofl83BOs+ORspOfboq4bv+947/OZJO9QJP8CxzZnRSmWXlUNs9Wk67nUyhxRrmHNyQXjc452XWKVw8izWJaGeeeXgeR46Xm28NqEIGvWtc+JratahQeC7wOWoFz65QWTwcB32XOjXotoIKTWevF5vODTc8dLfAgA5GfbhZi6s3dMSlHp5OdkWqWElZaXZcP+w044bGb4A0FUlqTD7QnIe6V30C08V+S7omrW6SfPTPbxSR13Aq1ACgA4gS7msZhKCgSYvKqjPi+ahvuxIK9kypn63FgwasINApmSl3+gTr74uGE8tKUf1GemcVOw9o97MGdFGcqTZB+mEz+4+R/ImHkOLNmlCd0ugbFB9Kz5JUIBX1Q5O70d7hnqhcNkRoE9HU8f3iOyf9fUzkdJHOk/df9MfaazpEQ+lc+iRRBYV63mBdA7VqUdszbM5HU4EqBgJKvv8KhEBbmREseGG0XPCIa2PAl3+46Yaf9M97fkViBz9vlhCUGWVSRhZKFPW74M7p27JCWe9ebRjNHsHs/D4vgX2T6SsHRnrOENeJ8VEAAISMp8sf2mqGnzSj+jr76OQx+bKDenZwlKv/1N5Fx7FGRQSB6ZLs/7gs4yo+YEfvg3gj50kAkM0YnWCwINeJ/DSGALCqxXCYdJoe3aqCUOJGNsvf0L8PdMJLtSz6foy59H/i03xZwix83MBY5duZe5mY/FX8H2nDPnyLKBaCUD6hO3fOCjGHt7c8yxEKyoeSQ2RwOdC4W8VM+1U9rQcWUEPJbxGVv14+0SUSb4yYh3PH6UaGnTiYxNi52b7981v2kU9vl4xrEuuaJKnCsFUNACACL7UdYk2TWlY7jya4vgyIz+DuA5tQCAyLFE9sXvqXUPNWH7c2Gi2nimBj/YNhobvLofZlIo33eR/ScDwMQbIz+nA0tHfDYz7uJk8fM53P1yJ9Y9fGCSTKWec7FNrGh3NMm8eH2rrxW/p164e5eu+zSy31jrz7ZUMCKQFssIplz+1YXILddOSWcWyyt/2IPWHYmB5Mo5Y2VcvBufG/VakQfk6e9vm5TJE7medP4v/tx8KRGhkevqzW3dKMpziEpVz6AbMyqzsHP/ADLSLaJwRSUqfl909bmEFHvM44ffHxLCa0b9qXxFfqpVb7TirCXFmDsrsWBDvHsw9fnxuQIpAOD4vG7v2KjfTQCAEs3lBjca4zVJwOjsRbK98+88jtFibq650dbrCEQuNrXq/7x3EyxGo8jVWYxTSz8kuzOj/2d/bKY4ktxsrX/4APKq0jHrrBJBwfm5GiB4x26AIydSZASN9gwUMINAh/Sf3jGS9I9AAIGVq2rmIMfqiHso7wUS/sVLGWRHvB8YGdXjGEWeWAAaLyOJPpEdc3a70HskjZFRO27oWMahfFmrjw+6h6VMIug5mjpssDhgza+GOT0vaaef5wh5vRhevQbe5mbRmGfaf/bVV8YEABjV7nTfC4uhGDXp/xt3jRNt0Ob6+TjHAKPlZY7PxAQBPLv34sDl70/0NOKUKpF0Psu8D/hcK8oPfLaZHcLrrtTEsw3BAb43uJEnMKCVUq8eDEscKF/a731WyE+ZCVBk+7DmeFlP3/V/38fAA49EnU/GirNR+bu7486XJSscNzNYeM8yyk+iv2jvPJYB8HlgG86Z77V4XACHb7kdIy+tjTkWc3ERqu//A6y10TeLyW669QAAHNzuVzrFYWCU/NI7F8Z1bo8VAMCxkM2eY4kFAkRzKBnBZBp/NGUD9v9OAAA8/0v37MaBjbHVQLTABB5LEGDXmg7NKDjnoAV+8O9M3abzw++waBbLAWX6PCPib/+9ZQKPQtyHSUcDXjPKsRH4TCckNgAAIABJREFU0WOUItzy1CHsfqUj5vVU98WUe/L7zDmvFOSe0LJ3OwBA558gQCyLBwDId1cohJbN/dj4t4PoP3yUvydWv7yvyubkCJdEAcsWNMCaZN9FeoCzqTw36nkR+KAqgroURv05nf9LvrggPMdpNipnHWwfxhknz0ql/0/z2h6v3aUAgOP1yr1D4363AAAKORY37tzoKg49HUBuevk5I2Dc+PJ3OgH8lxtj/o2RMf7OzTSPUdrRKeD/+aXEY7jhjicVt72/E/fv24xLKmeh3zOG88tnIMeqn/xM69IRGSezsz3TjB2r20UvWbIBjAbsXtuJwfYxkKiJtu+NblQvztOVusj2vsF29L/xJ5GhsxUlx9UwdmgTBtY/KJr3BefcCoM5efKltlEn8u1psJvMIsPYPDyAF9ubwHXl3+5cdLZkB8TcaDgc4vjxuirODuu/eY3Vjh2vZbKa8Mqmf+cLbRLR4Jezd8QPMlA3v90Lz1gAlQtz5VoVz8iCMQYR0nQ/rkz/RyAA6szTyANgdMQGTijn2e6+G2ZDFiocd8JinKhEMdUxjgV2ot31a5EFJZdAnvUyFNiiO/j+3l7sP/dihDxH9an1jKHm7w/BseCoJCiPUZ535XgCAAqjPu8HPueMorNEgKUB/Bu5AuIZSU79wV64gwfhDw4g3/ZeIUDUsrGNb6Pl+ugRfktZCepffGa8dCHauTl2/vBdxHEywq9kAUQew/cg34e8x9XAJucZy6gCQDWAWMZ7q/iuLyL3Ix+Mt0zH7HO+F+k4zz6nNGHpv2MxKF6H3oMj2PrMYalxJyhAIzjIdwGd2Pyq6d+8H4u5JNVnKOzMb3+uFc1v92F0IMxLwLT6kpnZmHdhOcrn5MSNpid1bnKfeIPYtuqwpOMTeJ0u0wswqc/H9P6uvU6pR+/YM4Thbtc4IEC+CipFMFuvZmmB3BPRykumaw7HXT8hYKTfI4DawY09GOxwjd9PdPhZBlDSkCWSyfzOjZfZcrzMn4SAjS93oml9t+zrGGTg88NSqQUXVwhvxrGw9p4xZKRZMLtBm+zzWJwz1ee7ewVSAMC7+/q8K0b3bgEBuNlltIuOHjdijIgp0THFCaQjoESFGUHj7/yXx9K4qeaGmRtsHq/0x7+xXx6r1BBrLT6d11/vWocLymdgRVkdhn0ePLB/C95XMw9Fjqlv/FgnSNKeFbfOkZo6fjmyPODsm2fBZDbIJoLOZ9ncHDCqoMc8nXswsPFh5J3+UVjzk0v9IsGfu7MRgZFeZMwiUV3y9szhPXIwHX8SAvqCQeTY7DizuBqnFVfFdf5lw3mkBCDZyH7k6LmZz6/MgNluRMAXwkDrKAY7x2RTy/9zA0d+hsx8OwY7XbL+3JD8Wzd1TA1/aa1E/Q12G6g3H8vcgQNglJ7OeXnaFyeR+kUey6i2EArqZLhmxLxl9Jsi70mzGStRmfZVmAzazwVJ85ouuQq+Vn1pxcr4ah5/EI6F8+PegCwR4fuBjjGj4rxXCArwmSdQxGeef4/nLI/6t4m0qcmQjiHfWhTartckPeV8DlxxDbwHJ5PNcbB0qKvuuwdpp5wcc+xKBgABCzr2vNf5Ew2wYGmDMhe+F2NlCygn7vr2D9D/p7/GX0NmLdzzi4lygHGPSjVIrcA0r0AIknlFIj5KAjLz6uSra1C3rDCujBodde+oH6ODXiHfZaSdTpfa9JaYTPOsUt2lVuAdX4GUAsA7vuTv2hOmAIB37aV59wzs3QAAcBPPzbyywVVIvfg7f7hRVhx7OvL8nc48f5TomNKOK8vjI1OAlWOiAQB09n++4w25MLfMXiYO/6DXjdbRIczPLZ6WC0bCI7LXMqWc9eUbHjuIcz8xSyJM21e3MX8O899Triv1XRkQdeidO1aJPJ85I9mob1gO0GhxTCn6zzFxDXcOdEnWxLKiSqwordXl9KsXmACOktIdL9052oU5vLUfedUZErkhqRCVDUlilluWLpGIoD8oER1HllV0vLOK7QISMFMjlpFrIeAehtFsg3EaSyW0zhkcHUXQ7YF7+06kn3YKDCQCjGK+YO+RDIBclNhvjuqY83DvocPwHjiIjHPPTui+VksNkmuA58k0L4/aB1UAqAaQiFX/9V7hPdBjdPaVbCG+H5gRpNTTEwwgQNjTEzsdOhhygwoKJE+k0kGf5wkBAQKhkUlZFAMPPorO//m2PKdalvvBa1DyP1+P6VDToSdQqQATHD/vdXJYaBnfZZwbMwX4ryKDGGt9KL9IGcZ4ZsrPQ/2qJ0DlhZSlVuAdX4EQMNA+JkR2BGlJAMeI+opbZkWVf4s3Rn6vPvuzHRgbmJh5xAy7066dKSAhn6lodizVZOKNPfV5agWmugIpAGCqK3jiHJ8CAE6ca3nMZhINAGAtHNOfmepGRJ1OlNqUz4sbso7Z2N6pjqld/7vdG+V0NzQswXOt+0DN+surZ6MwTrp6omPkWjLqv/3ZVqy4dbbUgzH6QV4AggGss0sk8uzc+RyGd60W5v7MORfAklOWsBPvH+1H75pfiFRdet2piU5pvD3doscP7sCpRZWoSM9Oup9ED2QqMetIKVfF9eX/nV0uGExGtGzqxayzi4VsrGhGFkb7PBL9tzrMkgFAdvBYBFGURux/889CkKg2S245Cs69DUbL1MpDYs2VcoDMAKAkXiwCwETXi2R2zlWrkXPN+2B06B//RKlBA/Ksl6LQdl3U05MIkAz6AedEibVY46341U+RedH5iU4JhYWFEvmn0fHnJp8ZAAQC+X9mCGjxAvR4HoXZkC0Ovy/UI8oJVmMZyKlQaPsArMajkp3B0TEcWHl11KwGc0EBap96DOaC6PXGBCkIXBAEUIBP/l/hONCaOOdDkICAJ8ExgpixgLG+396L7h/9PP4aGo2oX/0krNVV8dv+B7egHG4IPqSZ5vwHr8I0Tz0EbHy8GZufOsqEzzr98z4Vzo6biincEuo+1LKMfIaovqHIbDKooBCKTuW8qWNTK5DsCgz3ugW0MpoNog6lDkRQYYF7QqqaxLMUABBvhf5zPk8BAP8513pKM40EAehE9RwcFkbTygW50rfPQ3mxkKSmE7W3Z5jRfWAYVYvyMdzjQlaRA35PUKTv2MZkNQi7PUl43E4frHYzvB4/LDbTJDBhSoOf4sF7h3rxRPMuuAN+fH7BGci02KReneR/s3MKp9i79uF0RKgCUFSfBUpBrb13r3ACCBjQPCIkTpQJVNjnYw1iYMPDGGvecLSJwQCjNV2AAFtRA2zFM2HOyIfRGv3Lw9O9H32v3YvsxVdOGQBw+31wmPWVLyS7uLw/hzrHICAU79GFeQgGgvIlyXuNDP6UqSIpFaNK/OKk1BVr+U1Wo4BaeggGOT5mWAy+9eiEoZqzipF/1sdhTtdHLBU5T2YR9L1+H0z2LOQuv37SMlDL3dt8iBTBcO/aDfuCubDPnqU7XV9rXQP9A/Dsb4KlqlJIBlmbT1DBWqPf+ety/xGDvpfHu88wn4Ryx+eiXsag2y1188xg0GuUpqNEXaKmRPYoGUlTuCEUFQFmBrBcKBZnRCDkRJ/3XyJ5GE0VgNKGlDiMZtUP/DFuGQBBAP6ItvyRbACOKxZxIZ0WJcuB7WKVMvX97j50//Cnupaw+uE/I21pdAlEXZ0c5414XztMc2Ax5oOZNA7zTIz5qa1uhCuwD5nmU2A08J1mhjfYCrupTiQkxwKNsBvrkpLXPM6XbMrDj1QOYF09pd/4jp6q0Zn613e3wtl9lJTwtA/VY+HFFeNdk2NGKR0kmMYSnGSzzaY63tTxqRXgPUtpR58nIPu+DEolmo2yPxzt98jemvsY7q8zcq1w9rqRWWCfABSknP/UfaRegRQAkLofdK2AGgCgc8X06cL6TNFlJWmJa8gn5EBlc7Lh7HKjfH4uPKM+IcchkR0jqWRCHh30CDGO0WQUxuCOPYMom52D9t2D8kIjqRKdNBKivJuMqf7ruw/jnNJaIarzk4cAITzR0oiDzn7UZuZifl4x5uQUTeuwD23tx4ZHDwoBIKMfikIAN0dlc3NRv7xQotrRLBT0o/eVe+Dtia9hbTCZYXLkgM6rNa8K1KdnFNtgsmLs4HopIyCR4FQyADhOsv4/27oXW/s6ZL0+UL9Qhu8J+GEzheX0pmpjQ160bh/AzDOLQWbw/a93SRlFTqkDnfuHhbCLUaS9r3Wj5qTwusZax1jjUQgSpYaAZjAid9kHkFYTu9Y79hxD6H3ltzAYjMg/+5ZJTQkABIac8B5sgW1WgwABxoyMhKL17DTk8WBk7euwVlWCfVrraoRXgISC1ppqKQXIOO9cyZTQY4fHvg+SASoWDwBgO7Ln9//5AT3dS5uCz3wKhXckLh/IY7mhZykRHX2m8jLKR0eb/6fzzIg7HedoihGDvhfhDXbDE2iG1ViKdPMiUPFAbUNP/AvtX/5a1PkU//ddyLthMqgT7QCOl5FIAgAEKaKZIiHIufAYzoHz1DK9JQA8tvxnP0DWZRfrvj7Ha0OW/Wxb1SqZP0vfe5Qoi9wWLPuwGAtF5YIkkMwGMRuzJfsjJM+9AUGMIRQKwGzMgztwEAYYYTNVwIg0ZFlOl2UZcHrwrd9tQd9QmDyP9r7zqnHViv88Yq7hMR+efb0VvYMefPLqWbJPUNv6Rw6A8n+KUQLy/E/PiVuCpef+87kDWP2LnfIdodglX5wvhHOKsaRGkZql49/d3a2n61Sb1AoktAJ8byt8NcxIY6aJlpE8kPtpvp9Iisj9NLNBe1uGZQ/OYAezGkmeyP0MA2tUTlCrTqQAgIQuzQnfOAUAnPCXePomqIAAfLnsX9ctDhVLAPLK0zE25EFGoQOD7aMS1Q9r1YcdfJPJiOxSh6RdE8Uf7nYjLc8GvyeA7iYnqhfno6vJKURrYwMeScPWS3A3fbNLvKcnWxqxrb8Tn51/umQFPN+6D5UZOdObFRCCrGFajg2ZhXZs+meLZEiQLdbnCuC1v+zD8uvqkJGvXfsdGBtEz5pfIjCWnO5u5KpMFQBgKcUvdryB1lGnEP+R7f+2ueGSAq5fbVYeZmQlFzWPHCvTPGuXFsCabsLBjb1y74UCIWEe5noRbCJAMFWT8oiXfjW+xkarAwXnfAqW3KPRpGTO0bf2dwh4hqOWEZBsLjA8AltDPfydXRK5F9K+OEZH39feCV9rK8yFhbBUlGFs4yYEevuQftbpAixYqysBoykhQEGtAqAMQQ8AMPziy2j91Gej1s1HTif7fVei7PtTlzEkGMCNF8lAmf5PKyoqkhp6JUtAaylJBBgMjcEX6ofJ4ECu5T0wGo5mz5DUsPXTn4O7MUx2OekZuvZqlH77m5P+zmg/0/jpuBOYUBRL2JApyHTmY0X12Y7HcF7sixvJaIomHV/7JgYf+0e8W0U+L/l//4Xc66/V1TaRRsxSoOJJXmX6ke8LSITrmR9tR8X8HCx7f20i3U2prTraTC16svmrrcfzMEyGLLgDzciynAZvsF1S/v3BIRgMFhhhRxAuOYTlIcwKYNkIj0k3L5xAuEl6iAdXNWHd9h587WMLUVoYP213SpN7Fx6sBkKWLyjEbddOLJ3Q0rOPp1OfyDTJtfPsT3eAErw0fh+svGvRBBA4BQAksqKptsmuAElfFX4rvrOjgbzkhhob9AgvEcttuf9jaSKzGJU9uGvYL9mObqdX2pntJuRXHlVUSgEAyV6lE/O4FABwYl7XYzKrdwMZ4DGZWBKduvw+3L3rTVxWORtzc8NR/9Wt+zDgdeG6unBEezqNJRVb/3VYUr9EHtBkkM3yK/fuEQAgWvTa29eMvld/D3NWiWjPB70u+Ie7EfSMIOiLrskcbexUAMhedHnExyEM734JwztXhzdTs85F1vz3CAAUaXsGe7C5rwPX1i0A1/D5tv24qmauNNvc145DI0O4snp66mhZ008Ce2aacN2IjNPpaHqzR5wOyvqRTXo6zLnjWQw3Pi9OLDMm8s64UTgXpmIs3fANHEbBik9LycZUTGQDWcf63Ivi8FM1wNfajpDLBUt1FVxbtiLnfVeSHTOunKDWOBglbXf9EiP+zVIGpFiO5VwU2z8Wc+is/ycAMLbhLV1TdJy0GDWP/EVX22iNuOFi6r8iB8gIn/I3OtoKuahWNIZlAKP+7RL5JxhgMFiRYzlvwql6fvkb9P7iN5qnt8+ZheqH/gTjEWUSpRGj/HT8lWwE/p3n51iY3s9IEcGKWEYAgVkMbE/nn5vJyLIByi+2feZLGHtrk641LPzc7Si4bXIWiq6DYzQaG/TiyW9vwRk3zEDlgrypdjfl45WoMAHpSAAg0c5ZJjDoW4NM88kY9m8Qrgi1PfFSC155uxPfuGUxcrOSl1RNdFzvpvaBQAi/eHgXrBbjJACAWVv/+s5WsLZZscgU/anMhc4U5SVZHkajzORZNzVM4NZJAQBTWeHUsXpXQA0AEHiO947X269WuxQAMJXVO/GOTQEAJ941PWYzSgEAR5eWJQB/2vs2rqyZKySAVAj46fbXRRrwrJLkpPbiXThnt0s2LEzrUkoBmBXAzYtI1BXYpYxC7XePNW+Ec/vTEkU2Z0aWVYSZ/X2DHSBQ4O09CL+zG0HvKELBgOZw0mpOQe4pEzezPI4ggwIoGEwW5J32UdjLwo692ij75wr4sLSgHD3uUbzRdWjc4d/QfRiHR4dwdW18ibd4a8XPGeVhWm92SVpCpIl6+o5sQ5nEoS3/xOiBNwQEcFQuRt5pH9EEQfT0HxjtF86FgGckafUGyviNbXgbprxccfR9bR0wl4TBKkt5Wfj3wnyYCwvgO9QqJQB0rhM1suR3un8v6dEEAhRjDTQdn1zrRXG7HHn5VRz+5GcEpIhnpuxsVN53DxwL5sVrqvk5nWMy7Styokyt56aLNb80bsLoiLMkgMR7WnW/3mCnzHfUvxU2UzXSTLPBbAfFPLv34sDl79c8P8srSv7vG8i+4rKo41dYyBU+AiVNlOBAtPIEua4Wi5QLEATguLXKAJiZ0PKhmxAcjl5OoB5Y3o0fRvHX70xqrWMdxJTWZ3+6E2ff1ID86qlLqE51gMxIe/6XuySCNlUAgGPh/eEL9iHTshRmw0SAIwUAhK/Wrx5tlH8jMwC0UvTnrCjF2TfNjEnIqvceUJMARuMWSAEAelcz1W4qK/BOAQAp538qV+nEPDYFAJyY1/WYzSoFAhxdWkaz28acmJVdiMcObofVaMKCvBI817oXpxVVIRgK4ZSiShQ7pndzK87/Iwck0MoU9lfu3Ss1q2SG7dg7hBmnFo07vIwi+0d7UXDOrTAY9dfXB93D8PQcgLfvIDw9TfAP94LEdNbCukl9aZHgRSsV6HKNYENPK1ZWzUbb6BB29Hfh4sqZYGnAbxrXozYjF5dPUwbAMXsIYnTs7tyNwY0PI+gZRcbMc5C14FLhBIhuYRDG29sia+3tPwz/UMdRMMVsQ/6ZN8NWNEPXdBjpD42MwtNyCL62dlhKSyTSbKuvxei6jXAsWgBvcwusdbUIOp1w7dglUn/MlAinS0zO2tA6MR39Mf9OOP1viBMcCB2N1CntzYZclDs+D7tJByAWCqH9S1/D0JNP65rnVJxShfSPjj4dZDrMSgomazC58efv/JwgAaPqdLwjgQBP8BCcvnVCBhhpJFHcd+YFCAyECQcjLWvlJSj/6fdjzpXjID8BgQgawQCWKkSr61c6IwjAH4IAPJbkZWobfX0dDt2oP6KffdVKlP3wO+NdMDq7Y3UbfC6/cLW8/Ls9cPa4BZg8+2MNQvYq4/UF0fhyh7C4k726oCYDZ97QAKrCHN7ej2d+sH3CuC78zFz5jHX4tnQLTrryCPlkCGjZ0oe3Hm8W8k6T2SC12suvq5VzseRs/5td6GgcwqKVlXj1vn1SWqY+H0/ETIjmt/tETYV8NRkFdjDdv2ZJvjiV0w0AxLq4kQCA1xfEpt19WLOhHSvPrsRDzx5Ae48L9RWZ+PS1s7GjaRCPrj6IMbcfS+fk4+arZiLNbha1yZ4BF1a90YaGyiwMjXjBvt3eIEoLHPj4e2diRmUW/IEQduwfwOMvNuP8U0rx3JttcHsCkoGQk2nDuu3d+MeaFnT1u2EyGTC7JhsfuqQeBTk2/OSvO9F4MHwf52fb5Jjm9hH8/KFdCAZDmFObgy98eB4CwZCM8bUtXXK+uvJMGWd5UbjEgWPd0TSAB55pQlefC4tm5cHjCSAj3TIJAOB3G8vbdr7QPr6MvJ6X3rkQjgi1IV0vDFUjgsKrfrQDLPugLbykQrLoIpV1YgEABBEVhQ7+S+P7gu8KRY2Df6PqCLNwCDAS1CPIqC7t4ed8piNBvcj++R5iOwKTfLbVxvcS31v8UYznUo+P7wGWD7Fflgjxd55bLYHKY5R3n1oGkefm+Ni/UlLEvgmiasklsm1fX1/4fjmS3q4er/pzliqxDItrxrEpxncd2zEDSgFBj/Waq9eOY+L3gnp+ClCsZGVFW2OujULgqrx3OBfeB1olWcoacZ15jY5VBkAKAEj0TXHit08BACf+NZ7WGaYAgInLSeK65uEB5Noc8AQD+G3jenygfhHm5xZjyOvGP1saJd2dxIHTZdzw7nqxHQ1nFOHNB5tQWJspfAzcjPPv5fNykFseThmn806zFdZP+fQB16CUEFiySyf05RtsF6JBlhXQWAOff+bHYS2YXMPL5PBHmrZhz1APytLCbM78983uFrj8YZWFd1IecMqLotVBKIiRvWtB+UWjxQZ7+UJYssKR91AwKGn9PmcnyM8Q9I7Frn0noeDy65FWdTS6POmUoRC8h1thtNsx8urrsBQWwDZrJnxd3TCYzcIPQHMsXQJTtn4GbTr57kCT1Duz9tkb7IA/NAh/aADBEFNntbXuw+MzIMtyKkrt+sn6gsPDaP/qNzH83AtxL4u5uAgzXnhaShmSMW44lY2t+nhu/LhB5maNG14lW4BttDbqJIMzGbQBvsO33C6Eilom439pVVTpRm7yucHmhlG9CY43Vx6ngAbcSGqBBYOP/A0d//WteF2Nf56x4mxU/u5u+Z1R+ye/sxWD7WPirNOBLqzJxFC3S6LnJQ1Z4uTToW7bNShZOOThGB304qV7GsVhvPjz84WPgw7YC3c34oLb5wj/S7Q6fDqBu9a0CwEca13J4bH2j3tBos8Lb5+LN/66HyRLZRnUGR+egYqFuVIe9fLv94jCB4EFs80k/bMsaPa5JcKY/fpf9gu/ysqvLpLsqX8nAMBI+PrtPZIO/+HLZuDsJcXijP/krzvg9wdx05UNmF+fiz0tQ/jlw4245IwKXH52JTbu7MUvH94l12b+jFxcd1Etqkoy0N3vwm8f3wPnqA933bQAr23uwt/XtMBsNuIjl9bjlPmFAhS897xqvLC+HWs3dYoTXlOWOX4sSfq+/NEFyMuy4e5HdqG7342vfmwhMtPCDijHQhK/W66eLcDED/68HafMK8CV51bLmP++phl7Wpz4yo0LYLWYcN8/98JiNuID76mTcWzc2SNgwJy6nMkAAID2XYPCB0EgSd4oRgNO/1A95l9YnnQWAMHzdQ81YftzbdJnLFnBaAAA3x0EEdUqMXTClTIi5cFRPlckBPlcqp1c5XM6lgoYyWP5DuK51f0rCiAEsehMKsCkAgbw73ze2Y+Wc658rgYn1I44x6ZkPREYYF88Rikp4rgUEIJgqFwPg0EcfAUA4XEEGyNVVDjnvLw8caZ5rMJjQiCEgAj/zrEoPCxq+UW+/wgm0Bk/lmuuXDPOV1kHjpXfAxw/r4cyT64NP1NUZZRj1WsceQ/w98jrrFaZ0HoZc+69vb2639PxGqYAgHgr9J/3eQoA+M+75lOacSwAgC9p5QtK6yTcWPNFH0tKhy9a9hFJhOLv6kbI55f65ZDbA2/LIVjra8XBGX8B+/1wbdoCx5JFMTXRGZ0LEA0vjK404O/pAVONDUfQfT2L9lpnM/YO9eGmWUslC7/XPYrf796Ij89eJmUCamsZGYDNZEFJktkB3Ni6h30S/T/n5pmA0YDGNR2iyrDi1tlTjpLoma+6jbe3GUNb/4mQ34vM+RfDUb4gaheUU/zbge1Y130Y3iOlBnk2Bz7SsATzcqdOyhdv7HRiWbtNB5aEXZnmZfEOifs5gRF32zaEAj4QEKFz7x1oHQdF4nYQowE5F8i9oDay9/t7+0AiQH9Pn0j1GTMzEBwZZR44fFQHaKiHdUYdPI175Flh6jmN9clMYacF4YY7sE8cejr4gdDwEQffKyRnyRoZ08vsn9EX/VedxN/Ti467voGRta/FPXXNo/fLsz6dxk0dN3pk/OYGlxtXRsu4seYmmZu/aMR6keMgyV7Xt74LSh1OMqMRDa88B3OJ9v3OTSfHQhBCiQhxc8oNv7JR1pq3EpVSf8b3LTfnNL77mGnhXBXm69Bj6Weejqr77hlvqhC0kVPjrBsbxv9OglIyUysOd2TfzBpofKkDK7+2SN5PkQCA3JtH2NmVOnw68k//cBtmnlE8IS2fAMRT39uKpVdWg/rtr9+/Xxiw1ec+sKFHdOSv4Pk0uD6YhfDSb/fg8q8uFMD03wkAcO50whmFV/MC3PfPfWjtHsWXblgAh80ElyeAH/1lOxbMyB1XDqCiwP/+bgs+dGk9ls0rGF/2lo4RccpvvnImTpqTL2DB/U/vx9duXoSS/PC7gADBt+/ditMWFE5QIuCx3//T9nGggc7+zx7YiVveNwtLZudLNP/JVw4J6MAshdXr2rDqtdYJY29qHcavHmnEHR+cC+eoFw89e1DAgJzMo7wr0UoA5N0UCIn87Z5Xw+8qGpnNL7h9rjjuiRrvWzr/u9Z0CDBUVJ+Ji+6YJ9wwWhavBEBxSvl+4J5FAev4L59DJdNInrtQSJ5BPrv8nO8YOoCKA89nnOVGauP7hm0UIIBOZyQ5KZ1VhfQzMoLM4woLC8dBBzqgBBP5PuBxHBOUoZ9rAAAgAElEQVSda4X7RHHE6cSreUPUjmqkE8tzsy+eK1oEW1kn9sk5cv7qcypOvnJONbDAv6mJ8Y7lmqtBkMjroYAY/Fc9T/UaK7wxCqksf+d4FZCD15bv80giVyUDIHJt1fcCsy893U2iMkL5Zt9AG0zpuQgM98BgscOaWwFvf6t8bi+dI9g8AzbmjKPvgxQAkOgb48RvnwIATvxrPO0zjAYCMGJF40ueLz6FiEqpR+UXJV+eil41v3D4QuTn/HLkC5NfKMoLVj1w3+FWOJ9+FnkfuwGubTsR6OtD5oXnwdvaJlFNU1aWOEQjr7yKrEsvRsDpFAZz6piTZIz/Sn1xKCTtg2MuGKwWsE6a8mnUQOdnwZER+PsGYKuthpHtXG75jHXSIb9P6mZZP62VKs36dka231szT2Kjjx3YDjr6H5t5Mt7qbYPJYBAHtzQtEy0jg/hd4wYBC5JmvQ8Bm548JBF/aiMzUkJQINqGZtpvhGno0OkNkzBlWZOL5CY7hD7vE7AbZ2DI/yryhMU9XRxfsnn7Ql3C6u4P9sFsyIfFWAR/qBc2Y6U4znSgMy3LYcBRxn1vX0uYB4ER/Wm2SbwLjPZs2SbglGffftjnzYUpPw/DTz8rjr59/jyYsjKjjqLN9TOpTz5WxtT/EvtNSDcnzifAMfk6OtF66x1w79odc4i5H/kgir/6pZhgX6JzVBxvZTPK37np5uaM7zf+G5lSH+0c8eZR/eB9SFu2NOoQ+Q5VIoF8d/JHHbWLdiDfoXQW+F5VVA6UqB3r/w999BYEIpyNWOuUftopqPrLHyY0efVP++R3NQBAB//wtv5xJ5zOfPOmPjSt65bUfWpVVy7InRCRV2cAsL9IJ3ygbRRPfXcbzrxhxgRpWCUTYd75ZQIMRJ6bfdHBf+OvTeMAAN+PrTsGQGCgc68TI31uZBU7xj//dwMAdNCpDqAGABil375/ICYAoDDqX3/JRACAf//2vdtww8p6LGzIEwAgsn+m8n//T9vwwYvrcPZJJePXWOnznKUlAgyQsI/OuscXwGc/OE/kDEliePX5NVIywHEyw0BtlPUrLUjD7dfNkWi/eh5Ku1gAANvwnln1kx3oaznKV0EQ4JRr6zD3vFJdkoB8lin3t+7hA+g/HE6TJ4BwzsdnwZE1MZ1ePf54AIDaieV7QXFulT7Uzir3NHyPqDNy1M6z1nOt7p9OO9P1Iwk96YAWFBSMAwmRIIG6vpx7LS3wkCCnErzh5+pSAs5F7fzyd7VzHHl+rai1AiCoj1P+pgR7IslW1aAD10x55x7LNVevA5105Z2pXE/lc7kvVY48lWO4RpyL1vqp7yMtoEcPAOBq2y4lnNZ8lkUZ4OnaJxLN5Aoi95Lf2SWqQ/ychMEsJRw78CayF18Jg9mGlPOf6E7gP6N9CgD4z7jO0zpLLQCA0SmlZoovTv7OLwMi3Pzy44tPQar5ZakQcCkpcQqCzM+UejX1oH3tHfDs3SdpzgabTaTK6Lhba6vhenuzkJlZq6sxun6jRPYDg4MwmE2wVFYg0NMLc1ERYDTCvWMXHEsXw7NnH9KWLsHY25uRtvxkqdWlw2GtroIxPQ2evfthq6+T1GpLSRF83b0w5WTB394pUUdTLmUOJxqd/rUdB8EId/uYE60jQ7i+YTEebdqGUworhSDw1c5m+XxTbxtOLaqSv03FuKnlhtbiMKNqYS6MZn167VM5Z6LHcl3aR51ClFiflQeLcbJUHdu83H4AZWmZmJUTPTND69x0ullHz7p7U1oOTPZM+dKLZb2ex2E02MVJHfFvhMVQBFdgD6zGcvhCPQiGXDAabPJ7KOSHN9gmQEBY3itHAIA0k1qtIISBjY9i7OD6RJdHxspSAXNmEYwWh3yRs4yC8xnZ/zrMWUWTeBcIajHbxVJSDH//ANJOXqI7W6XH8wj6vc/ESeFPeBog6V+6eRGKbNeLZvpUjM9n6+1fEL6CaGbKzUXF3T9G2iknT+VUmsfSceaPUgqgpLByo85NKN9n0fSa1R12fuu7GLj/Ic1zxJPXUzgAlKwDboQVhz4yzVZ9AgKrHCMjWhy/2uno/+Nf0PXdHyW0XpMAgBCw9r69kpIdDQDgCVgSkFeVgTnnliIt2wISr6kBAq0MgEgnXMkAIL/AqdfVjad+U0Hgqe9uxSnX1IL68NuebUXbjoEJGQBqAMCWYZFyKbfTJ3wpabk2dO0fmgAQvBsBgGgZAIW5dtz6/rDKSDQAgFH7vz3fjDuunytp+wQA/vTUPtx100JUFocz0pQMgFlVWbjpypnjuDazCv7v91vEwT9zSThLhf3d/XAjPnXNbHT0jqGhKhtVJeF+nlp7GC+ub8d/37JYeAIijdkNf3+xRUoIio9kH5D3gCUOmVocAKoOKNf6yh/2oGVzuK5cMUoFkxiwbnmhcEFYHUe+V0KAZ9SP4T43DqzvwZ7XOoWDgkbVlzNvbEDN0vwJKfZaD0QiAAAddGYNqU0dHdaK7nKPREc3GrAXCQBE9q+cS+0sRwIJ8Qjm1OUCsSLQzGbg+4QWyR2gLlmIzAJQwAOuhbrMgZkJ3BtGRviVOanXXj2neGuS7JpzLMo7Plomg3oN1EBLPAdeXTKiBfTEO55rwgwAV+s2cfwz5pwH/xAd/nIhbzZnFMKSXQxX63b5PGvhpXC37ZAsRHI22UvnpgCAhL7x/nMapwCA/5xrPa0zVYMA3HDyS4AvN0WCil8SinOvOPsKGMDfeQz/VRx//l/5QuCXQmSqm/dgC5j27NrViLTFC+Hesw+WslKJxJPhnKBAyOeDZ18THAvnIeAcgX3eHPg7OiUbwJyfJ23p5NsXzJO0aEZQWYtrzMqEe8s2SaEmaRpLDZhxwEiqu7ERlvJyhLw+wGQEU5QdC+dLRkA0I/kfU9tZ9/9US6MQBX5yDiPGwKjPix9vfw2zcwpxTd0CDaG8ab1MkzpjWhhTybw9TQi4h2EwEVWuFY4ASw7Xc3oBBKol/GHPRmzu7UAIIWRabPjE7GUyf8UIDDy4fyuanH348qKzJ5VLRFsRlh0MvPWIyBoajCYYzHaE/G5RMDA5soWJP3P2eTDaJtZok7WeTnCm5RRx4ns8j8IAA3yhXliNFQiGRmA25ovWuz/ohNFggTfYjTTTTLgCB0UH3GFqmFT7HamGMGEzaLYJOGHJLBIHX36yiuVvsdZ8cNPf4W7fKUoA0lZlw6tfRPoZp06Sk4t3Bw36XkS3+8Eppfgz+4HydwRDrMZSYcDPNJ8ioMp0GYG9ti9/XZ7FaJZ18YUo/+WPp+uUE/rhZlNJqSe4yagPnX5lo6gm0Io2AKbat93xJc2Psy6/FGXf+1ZU4IabYL4T1RkHfM/S2YhFBMj3Lp0COv9qcjGWPbV++vO65RbHN+MXnIeK3/xsfA5Kmj7r5tWs7IzCk6yPadV0pskVcNKV1ZhxWiG69w9jw98OSuq1mgPguZ/txIpbZqF0dvjeVvouacjG0quqxeEnBwBJT+m4keCUqeHbn20Vor8Vt86B1W4SQGK41y3nttjDjiABANb5X/H1xeIcEpAoqM3Eye+rhrPLjQ2PHURv8/A4B4DWuY/FjcX0eUbi123vwdc+thClhWHHilH0l9/qHHei2Y619wNOL750w3wh/VNKAJhGf/t1c8VhVwCAmrIMKQPIz7aDKfzs78pzq1BbHs4G4vlYh8+6fhIDKsZUfv5c9546rDi5VOr3n3i5BQdah/G5D82T89KULIDOPheWzMrD+y+oHQcMOnpd+N4ft6KuIlPGUJAz8T1A0r/v/nEb6iszceMVDXDYzHh1cydWvd6K4jwHPnv9PJhN0QlIlSh++JrpU69Q5kegilroi1dWieNvsuj7jpsqAMDzK9FhLec6MvVeIc5Txh3P2R1/PjMzZf/FvVSiAIDaOY0FAMQjROQ7UdnvqaPcCjig8BNwzLEIBNXPm5JSzzkp5RF61iSZNVeDMbGeeWVMBACUbIp4Dvx0AAAsK+S+xjfYBmt+DTydu2Erqpdyw7TaU0TJSfmcex/u65j+P7r//7P3HdBxldfWe3pTG3Wr2Zbl3nABXDA1oYQWILRQQwiEhBDSSHt5yXt5yUt9IfnpISGQkEAgCS10sA24G/ciN8mW1bum9/nXPuMrj0YzmpE0MraZs5aX5Lnf/dq9unPPPvvsswrZMy9EeeURQdWxeKBl+jxhdyADAJywl+6jnXhGDDC1/X++foco3F8/KZKrvLy5Dnv7OnHb1AVxI+Gp9TrcVmFBh23bX0XA0ZFQdI71600Vc5B7ymWDnObhjqi0r7N146Hd67CgsAylpmzs6mmDM+DHPbOWwKDRYmNHI545sE1YEWeNm4grJsxIaV/4xUbNAbXejLz5n4GxnCXh+AIZFkV9HiMtn0KEUgFBk5jqOdK1xZ4XDgUkDYAovEqrh3n8AhjLZkFfMF7mORJjGce+LS+gYNkX5Is/2siKoQaGtnh40XYyHZrcv5N8/6GMTr5aZZI0CDr5Bk2ZpE3o1aXQqRMDYCNZZ6JzyNBpvOMrAuLFMzKCKh9/EObTR6/jkGgOjFYpwlsKy0lJXVL0ARLpmvjqDuLABZfF7Vo/YTzK/u9nCcsZEnxgfi2N4/AFmy/5BCFiabqp7HnP08+CjIRUSi1G92e9/mqU/vcP5KNoEUD+v2pufn/UnRoAG54/CLNVj0u+PVcE9tY8fQB6kxbn3DkNPc0uEezLKzML7Z6O+srH96JuYwfKpuVh7qcq8c7DuyWNKbpvjV49QL2f/c84pwxzL66UZxkde4oA0pS+mfNPZhSPUd394vvmSIrUu4/UihDhouuqpWQqReaM2Tosu2Uy3n9y36CxKR6YTlOcdUbYFbvy3PFo6nCJCGDkWqsk1/6d9c3Y1xC57xX1faNBKxoA/HxyVY6kBni8Afz3Y1ug12vQ0RPRm/jU0gpcdlaViArSYin6p88u6hfe436s2tqO598+KGBCllmHpacU46pzJ8AYs36yAB55rlaAgfHjBgKrTe0u/PHFvahvdghYwDl/clEZPrmoXJz7/YdtePxfe0GwoKTAiK9cN0OAB65bWZ81J0kqWBgiAkmBQAI8HfV2SRNgfr9ipPVTFHfc9DxUzrGipCb3KDtgGBfzRAQAYnPMkzEA0gEAcEujtQiUdAgGgZieoDwjFTAy2olPRJtPdJnGEgBQRAbjpWsMddscCwBgGLdt3KaZFIDR7uDJeX4GADg5r+sxWVUGBEi+za1uB/68bxPOKJ0gVQFY9/7Oaaeh3DJQjf2ArRt/3rcZnyifJG3TZaSO9Wx8Du7Dm4dWm48akJT0nNkXIWvyshHXsVe6W912CI1Om1RCoJHq/8/6HajMyhPKf529G9XZ+bh58jyUmhPnrUfvh1J1IBz0IX/xLRHRmxgLBwPoXPkwdHnlyJt/Zbq2M2k/jr0r0bf1JRhLpqLgzNRLrSXq2NfdgL4tL0ounz4/PSg+NQwa3b/oFwKko69V54tjb1BXwKiZDKN6wjFz8pNtqv2dFWj+1vcS1q2n7kH1S8+lnAKRbLzY40ppLL5cR1cOUNSqGZ1SRPZizw05Xai/4joRa4xn1DCgrkk8U8Sw+JP9K2Pw/7EiqcnWxBSng9fenHAeic5XaTQovu9rCeeYbNyP03E6M4c2d2PD8/WSa062wllfmCrCdWNpiVIAxnLMj0PfxxIAiKXVc39TcXbZjtokSlWT2DJyyQCA6Gj8UM54Ikq+ch/E9sPnE5+VfEaSrRQtcBgrTsi2QwmbRt9rqexJqgyA6D0fDShxvAMAGef/4/C0GtkaMwDAyPYtcxbzupuP1ujNbMjQO0AggCUCr5o4S0oEKtbo7MMbjftQlZWHtW0NIgqYrjJ4LMvXvfrJ/lKAw7pGrM87eZk4niOuuQRgXfth6DUazCso6x9+Q0cjntj7IbQqNa6pnoOlpeOHlQrB8nr2nW9IfptE99XxSyx2vfcYjGUzYalZOqylj6ZxwN6BjuUPSKnEwrPuHNXejWYeyc496PwBWMeetP1S4+fTSt1PNvZIjjN63f7L+xGKqnUd3U/xt7+OgttvHUnXKZ1DKj5fshnF4j/qmSgaAfw/j0er7fd3Gg6j7We/BnPv41n2+eeh4sHfJJwDx2FEbSjKfyoLaP3RT8A9HK4xTYoVAMZCZ2G4czme25NdQJE5pkEoFs2OGMu5ZwCAsdnd0QIAyfLRkzmzyY5z1dFCg0MJzClplfFqzEeL28Xrg+MoIEOinH22idYiUCqlkLUUr7Z99JjDKXeXbE9Gs+eKLgHXkmgf4t1pCuCQSDsgWQrAUIBFOu7sDACQjl08OfvIAAAn53U9JqvKAACpbzMj31u6miW/nQ5+q8sOpgcUm7LwmYmzsLW7Be80HcBXZi4Wajytw+NEnt6YEiU+diaMgHeveVLyxxVjnrwmqwC67JJ+oTkpWee2IcC69O4+ySOLbk8AwFJzRuoLjWm5vv0wsnQGzLAW9x8hALCq7RBunbJA1kfj/hy096DSkguteuiIGR17T2stsiafidx5n044t551T8NYPlvSGo6VMQ2gc+UjCPs9KDz7SyOm/o/1fA+7fi6ih0WG62DVnz/Ww6Wl/65H/4D2X/02bl+sAlL6kx+CmgBjaYxoMdpFej5fEun888WXP/nyqZTaip6De+t2NNx0O0Ju96Cpkb0w6fUXx3LKsL3+lpT+o4bKcE1tNqNmxetxRU+H29dYt6cw4PJHa9G8uxezL6wQgUDS/8falNryB9Z34MJ7Z6FwYhb2rGxF065eUZofawaAUgaQ+f7nnDpurJd7/PQfBmrfaxVxR5aV/OQ9M1BQNTAtYTST5d86QT5aPBX+WEX6aJE7njOc4/FEBJMp3tO5pmNO8JFONMePTUWKFtvj8XgAQHT+O53Y2BSjZGUClT1mO85HKYvIz/lcjFc1JXpMggrxKhTweco+uSZlXcPZ02S6C7F7HitmGC/Vis997jfZA4oQa3QVgHh7nAwAUK5RdOqBopEVW/VhJPdzBgAYya59PM7JAAAfj+s8ZqtMBAL4Qx3o83+AYLgPJs0U5OiWpDyHXv/boiieqzt70Dk2/xpYtLMHCbDFNqSAUlefZ5AY0VCToPjR5j3dmD4xDy5vAMXWoQXNWjpcKM43occeebGOFT6KNxZLBTLizxSAy8ZPBynytHa3UwSVrq0+6qwSAKCI4JUTZ/U7yqluouvQh+jd8Iw49ELpn3k+LDXLRBwmoYVD8HbWw777bXjb9kZKJppyJcquzYlfrzzZfJ6t24b9fV1C+adzr1OrMSHbCr1aA4tOD4s2UhOa4ohvNe3HpyfMSNYlFACA1P+CZbcfd1F2qvVSfyBn1kVD73fSlY5dA5YCdAa2nVAAAHPX2//v/4FAQDzTV09E5aO/A3Prx8qUF1D2r9RzJgBAUShSWUkH5e/RJaTCwSDqLrgcvkMNg6bFiiNT1q6Eyjg2ZTBZ9eTwHXeLeOlIjOUkJ69eDpXhaO322H6CXd1QZ2dLWdVoC7Z1QFOYD2gG5tEnah99LkVXQ3a7lLcMHGqEZlxx0hSP+o2dePO3EcCTef2XfGdOWh3CRPtHdfp3HtqNs78wdUCpwpHs93DPobL//3tmV/9p0bn9w+3reGrv7PFi1zst6DzkwHl3TYPePPh7y+cO4o37d4geAG3GeWUDqlKMZj10rpUUH/YTzzGOrhsfL/ob61iT5h79XIg+nsxZVeZAJhCdajqIHJ/ONp878VKCYmn5inBdPKeSTCMyHhTnnWNwLO6DMo5C5R/KKY2O7CfL749mWHB9dKoJUCiVoLg/dLa5NqXiyljvOXUAOC7BB86fwArXrQhX8xj3XmE1xKYOcJ6x1yIaACDoQEAkGqhR2BXcA+X6cp38PZVKM0Pd5xnnfzRPgZP/3AwAcPJf4zFdYTwAIBh2oN37F1h1F0oecSDchUDILqJjRs0EuIK7YFJPRQge+EKNoryugrq/Frs32IAQXDCoqxBGEEb1xEj5NXUWwuEgPKHDCIWdsGjmSrmxMAKSvxxtvXYf3lzThPMXl4OKyS5PABQpopPdZ/dhyvhcEUjy+IKwmHRobHOirMiMFRtbcNrsIlGr1us08AdCIorUa/eKeBQdfooYUenfqNcgx6zD/kYbSgvNMOjUcLoD8sXBdomswdEregCz8yNz3tnTJvn/106a00+VZ0T8ubrtIGAwNa8QpxZVoCanIKVrybx/RqHphDIHngJyGtNAzYFkHXk7DqBn3V8RdPXAUr0IeQuvSXZK3OMEAMhsSMWWlIzHrVPmJ23as/4ZuA6uF6E96+k3wFQe0RcYjnGPaMnKBQ6nzxOpbYvnEdj9a5GvvxSFhqvSOvUu34sIh30oNFyd1n6ls3AYLd//EXqf+1fcvikGWPHA/0GTlzvk2J29fKkLIy/bgK5eDyxmnaSh2F1+FFlNaGqPPA+8vqB8xnrmfHbQwafxJU55MeZLM6m4fFnjy2G8lzY64Y7l7w2ek0qFSW+/An1VZdr3yrN7j+yVZ/tRFtBwB2GllZrlr0kJ1X4Lh49WXgkEEHZ7oMqyINTdI038++uhmzRBHHaKVIZcrNKiR9jjgaa4CCGbHSqTEWGPFyqdTo4FmlqgKY2AjMHGJqgpbBkISB+Bw03QTqiS/wd7+6DJt8r5sfZRMADoqL72qx3wOv245DtzkVua+Lk/3L3/uLaPFpocMo1iDBgA0Q5dov1XyhvTSYw1Oop0ABlN5nMh1qKp+NGOodIuGgiIdS55rtInf6eDSFAhtiRoMpX9eHoDHJ/ncd4cV1kbx6Gzygh9NHiRaG8IJBA4UXRLOjs75X0okXEsnsOxo/eL53BdCrAab6+UPtO55+yTz3LuA8GP2DlxLxR9A4IFfN7Hu8bRoEU0s0BpG80+4Djsi3tAU8pmKwDzaJ4DGQBgNLt38p+bAQBO/ms85iuMBQG8oSZ0eV/EONOdcAQ2CwvAEzwIk2YStKpCuII7oVFZEAp7RXzME6yHTp0/oBZ7MNwrwADBAqOmBu7gbuTrL0G37xXo1WXQqYrgCR2MKkM2b8A6t+3rRnOHS0oizZyUh931fZhdY5XP6Ph327zIzzGIMvGC6YXYc7APZpMWDS0OzJ6cj30NfZg3rQCba7tw6swiUUdmm7Jiszj+rMP8weY2qWFMMGHLni4pt6RWqVBb34uzFo6DKUUFaeoAPLl3E+6asQj5hsgLJKsFvN20H1+asQhllhxhAlTn5A/QD0j4gtJ1EF3v/V6c24IzvyD56CMxf1+L9EPPJ14ZulT6ZJrDJ8trkKs3whnwwRXwIxgOC93fHfDD5veISGCnx4npecX9YoFD9e1t3YOu1U8gHPDJ3AyF1TBRcb9kCjQWa1xGAOvlOmqXI+R3w9/XirDfjbzTroe5aiDgQGAg4OyGt32/lNhhFD8ReMK2JyqA0Od/D87AVqH/mzRTU7mUKbdheoEnVCfaAtQYSLcxMtz201+i9/kX4nade8VlKP3R90D6ejyjQnlbt1v+nqdNzMP2fd2YPdkqauRk8bBUWUuHGwa9Rp4Pc6fko6LEMqhMGSNYfAHkSypf4Bi9ShSx6bj/QXQ++Gjc+VADgFoA6TTX+o1o/8X9cG/dNqpus848A5V/eGhQH76dtcJaUOfkILDvANS5OVDl5kBTYIW/vgG66gnwrFoHbUWZlGcNNrdCW1UO6HQItXVAO7kaYYcT4VAI2nEl8O+rl/5CfTboT5mFsN0B/649CKvV0M+YCv++OqgsZqhzs4URYFx6+qjWla6T977fhuWP1Q6oPpCuvj+u/UQDAOPnFeATd88Y8zSK43Gvk+W7H49zzszp+NqBDABwfF2P4202GQDgeLsiJ+B84rEAOrzPQAUdtOo8RCL6XmRp58EV2C0OmlplZsE2ceYluq/KFRaAUovdGzxMLBQalRk6dSm8oUMo0n8Wbd4/iVK5SqUVEMAZ3Ipiw00DUgIY3WOt4qnjc/HqB41YNq8Ea7a1g/RIhysApycArzco5ZZYn9hiItKrQpZZi4PNDnnh39tgg06jRlG+ETkWHbbv65HjdPxZl3l6dS7e39QmUUICAmQYsISRRq1C7cE+nLWgVPpNZrW9HSKU1+f34Cszl0gUcscRRsBNk+f1O/xvNu6T8oF3z1ycrEuwdFzPhmeRO/dSZE05K2n7oRpQ1d6243XkL7kFxtJpw+7rkKMX5eacpHn9FEnc2tWCCyompzBGGPba5bDvfB3UOog2pjjocstgnrAQ5gmn9jvoFER0N+2At20PSNFnWcCCJZ+DofSo89u99i/wtu5GyO+RSLMur6w/j5+5/a76DVJ/N+DqRsDeCV1uqaRHOOvXiSghz8uqWQbDuGnSjnV4oVJDZ62EWm+SdACmVIxGVDGFzfnIm7R5/ohe/wpJ/ak0fxesMpBuI6W99b9+Cvsbbw/uWqUCS9eV/OA7EoGOtT6HD6u2tMvfM0uZEQhYMrdYAL2FMwuxq65PnH2WQLNm64XxQ4Ag2zy4lKQSMVPoronKAdpeeQ1NX/t23G2w3nQ9ir/1NajjRLWHu2+MkPc++zy6/vgUgkci8sPto7+9Wo3y+3+BnIsGa0TQUfdt2S6OuOf9tVAX5AsrQDdjKgL766GpGAfvhs3QVpZL5D7Q0gbt+EogEBSmAD/3H2qAfvZM+PcdkOvEdIhAWwf0M/k3qYJ/Zy2g00JTFmFKhfrs0JQUIlB3CMZliwX8+6hNKX0YXX7wo57TiT5+NACQTlr/ibYvGQDgRLtix9d8M87/8XU9jsfZZACA4/GqnIBz+igEAT3BOvjDHcjWHh/RoJFcNpLjPmg9KIJ/V06YiSanDQ/tWotPlNeg2GSBOxCAPxzECwd34ZKqaVhUXAlnwC8R9USvv1TJd+77AIVn3yVO7GgsYG9Hx7sPIGf2pyQVYKyMKRW+UBDGoTQKYganaCEBCjr0TFWg0x5tGmWraL8AACAASURBVLMV+Ytvgr7gaFlFhT2gUusS7o+iMTCwykAYnuZd8Nva4Nz3nggnEjygDoFt68v94olZU89B9vTz4G7aDtuWFwUUYKqCvnAi9HkVyJ51gVQtUFIswgEPoIo4yGRq5C/9HNS6o/TmgK0NrsNb4O9plM9NVfNhJGihGtvSYqO5zl2+l9DlJUVfJWkA+fqLBnXH1B5P8IAwfAKhXhQaroRGNbw0lUB7h+S3e3YSVBxodCitN16H4m/dmzR3fDRrTfVc774DOHj1jXGrGJjmzUXZr346qjSAkMMJ57oN4vw731+NcGAgMJbqPKPbqbMsqHn3tRNCAHAk60vHOe//aR92vdOcYQCkYzOP9JEBACIbcbwCAN5gAJu6moWlyFTG6yfNxSkFI2MZpvG2EWHlJpcNCwrLh+y21+dBMBRCgTE+Q4wn8z2Mx1N9H3F7g8IWsxi1qK5IXs64vonpYmpUlVrizlU5ThA6L0svrNVYYwrblj3dmDohN26wKQMApPPuOjn7ygAAJ+d1PearOtYAAHUG7IG1QjEeruNwzDcnhQFdAR/eaz2ENW2HhApPPQA6+C0uu0T+J2ZbYfd78bcDWzEnfxzcQb9Q68vMg52mvs0vwNO6G4Xn3A2NMfmX0VDTC/mc6Fz+EIwVc5Az84IUVvLRNCETwN9zGM4Da+Bp2YmQL6K4Hh3F5//7AQCtQdIaJEofY/0ig6XTUHDmHQmPqw1ZwgIgOEJGQN/Wl6KAkrCUYCQ4ISUBz2FFgMFf9rxWzgOrkEO2xuRl/eyAgK0dPRufRcjnEhYHx3Ed2iTaB+xHATZ83Q0yTjjok3M15lxoTHkCFmTPughaSz6YqhBhPeihs0ZejlQqNTTmvDEBEphe0O55CiH4RKMjW3sqAmEbfKFWBEJdot/BY4pR8LPA8GkU6C8b9s1DYb3Dd34FvgP1g89Vq1Fw280ouOsLoJjdR2khjwet//k/6PvXS4OmodJoUPHwb5F1zpnDnmKwpxeeHTthe/UN2F57EyGna9h9JDrBMG0Kql9+Pm39jWVHAW8Qrj4/Wvf0oW5DB6gHcNG3Zos6vGLBQAjObh/a62w4vLUb7XV2nH/PTOSVmXDwwy5seL4evS1u0X/JLjJi6rJSzLmoAjpjYgbLcAEAVgxo2tWDba81ov2AHT5XBKixWA2onGPFjHPLpIpAvPxyit7Z2t39azTn6nH2HRFWFpkIO99uRigQwllfmIqaRcXgWB6HHz2NTjTu7MXBjZ0445YalM+wou2ADRueP4iW2l7BTQsqLVhw5QSMn5ffP3bAF8KOt5pQu7wFfW1uoeFXnVIg1RVS0TrwOgPY/W4z9q5qk32l5Y0zYc6FFZi8tASaOE4N26QCAJBx43UE0NPkQsO2btSv75BrRcZAIhvp3o/FfZPK38LxAgAQVm922rCpswnrOxpFsDgsdXsi9tmauTh7XPWAJTGvnewoJWc+lfUO1YagA1mCFBFmsKDQaBEh4Tp7N6x6E3L0BmzvbpNAyvkVk3HY0QuzVi/zpMBwts6AHp8bJaYsOZ+z5z3E3xlMqbd3o9ScDaZj9njdqM7Oh9VoFlCB47B/SVn0eTExJ39Q8GX11nZMrsoRR3zjrk5MrsqFTqsSnZlsi75fS6ai2AKfP4gPd3cJs3R8WRaoV1VWaEaf0wePN4iCXEP/caacElRo6/YI+5TvhExfqyyxwOb0C2tt6SnFwj6NtQwAMNq77uQ/PwMAnPzX+Jit8FiDAMdsYcdoIH8oiFcP78Vsa4nk+0dbIBTC73auxunFlVhaMh5s+8yBbfhU5dRBSDYZAK66NSg89x5xAEdjAUcnOt79f5ILH8sAcAZ2oNnzAELhgU4HHboiwzWw6i8czdAjPpd0/65VT8DXWS/Rduvim/qFAiPpEc8IMJJof/oBgLIZKDiDVQYGmnI8FlzwtOwWp1rRXHAd3ChjqbV6EWIkCyDaRKxxxcNQG7OQv+RWmSuNJQ571v4ZGks+Cs+8EwQaFKMjz/KG/KzwrDuhzWZ5xaNgA/vIW/AZSYFQWAIER9wNmyRVgVoILAdpKJkq7SIpCcO3YNgGb+iwpO/4Qu1HnXtQIJMCi4mFn+KNplMXo9z0NRjUQ0dv4p1LkbvDX7oXgda2uAux3nAtCr9yF7QFo/tbGP4uDTyj76V/o/kb343bTfE3v4qCOz+f0hAhh0NYD8416+F47wN49+4fUYm/ZINxz4ruuStZs4/8+I43m7Dqz/sHzKOoOhsXf2sODFmRv6nD27vx6i+2D2hD2v4l356Dfavbsf65enH8Yy1vnFnKy+VXDATvgv4Qdi9vwYZ/HOx34qPPjVeFoOuQA+8+WgtXj0+c1YkLCwVcaNtvw/Y3GtG61yZdVMyySvnArIKjL/UK0BA9Bp3dpTfVYO3fDmD7G039hz75lRmwVljwys+2yljR9qlvzYbXFcDK3+8BHfxYm31BORZdPwl03llS8fC27kFtqMhPZX6CAfGMjvaud5sF5Cibnge9SYNgIIyGrd1wdHrklHHTcvGJL8+AOe9odQk6ZJ31Dmx6qQGsrBDvevC6nnvndLzx2x3obR74vXPOHdMwZVn8ajUj3ft03zfD+WOJVY9vb28fzukjbkutnnp7jwgQU6C40+OS941EdvPkeTij9CjLjuAVle0pNqiI+cUrPzicCdKx/7CzScAqVlCy+TwCVE3KKcCG9kboNRphIWzrakG+0Yw2twNalVq+hSbl5KPD7USh0Yy6I6WGHQGfBFW2dLVgcXGVAAl0/FmiWatWYW9vJ8w6PQoNZhx29qEqKxeuAEEIuzAMWM452pgCymh8Q6sDU6pyMWVCLmwOX7/ODNPOWjtdohfFlDIKU7u9AdGc2Xsook+1ZluHVKCiPpVyvLvPK6lnTGs9ZWoB3t8cSTtlqmlxvhGHqFlVYx0EAGSc/+HcXR/fthkA4ON77dO+8gwAMPot5RcWv4gUMUClR37+eO0GQbLJDgiEgnjt8F4sLqka/GXUsAm9G/8+YoX86FVEIuZ/Qt78KyWnPtoIAPT4X0WF6T50eP8GZ2AXJlh+jE7vP6BRZYtzSE2H8eYfjn5jhtlDtFAgKxgo4IWzbq3sTazzHt294uBnTT4TufM+PWBkUvo7VzwIf08TLDVnyL4ksqCrV8ATpidkT/+EsAOijSkFvR/+HfmLb+kHBxRQwNfTCOup10Uc+SgjI6BzxUMiUJg984J+Vgb76l7zJKhVkLfg6rjpGlx736Z/Iu/Ua2EevyDhvBV6PqP2nuA+qbIRid73IBDuQSjskeoc6TUVcnSLMM44MofTtXETGu/8CoI2e9xpZV/wCZT+6PvQFqZWSSO9a4v05m9sQt1FV4BsgFjLu/oKjPvpf0U+DoXkxZkq+RTQo94Bz/W3tMK7dx98dfXw1h0EUyBi017SNW+W36t+5XloCwczZNI1Rrr7oSL/Kz/bJo5hIvV4Rtzf+n+70LijB2arHoVVWfB7QxIZt5aboYIKPc0uvPfHPf0Oec2SYinxp9FGaLh0nJc/UitMg0RGwOCS783tZyA0bOnCOw/XCrPggntnIrtwYBUDOs0fvnAIm19qEMe3YHwWLvr6LFjyB0b2OursePWX2yWyTwCA4xD8iHaWP3XfbFTOPgJ2hSH9bvznQZlq2Yw8cZyW3DhJ1hsOAQc/7AQBBo/dD5VahUXXVQtgUj7Tiulnj4PBooXb7seWVxqw/fWmyPyqsnDRN2cJcyHWmBKxe0ULPnXfnIEMDH8Ia5+pAwEb2tyLK7Ho2up+SZTaFS1Y+Ye9Q94W1acV4dy7pkWuRRjY/mYTVv8lAv4MWHdUL+nY+3TcN8O936PV4+OVCRxuf9HtGVG3+b1gRaJWlwMHHT0S5Sc9fihnP3ZMih7fNmUBTis+WsUkupwgn2MUSqWaPtXtuY6RlLZrdtnwYUfkvmEZYTrlRcasSOUWv1f+0Slv9zilWlKHx4FZ+aVY29YgOkrUIiozZ2OfrQvlllzYfG50edyYYS0WsIDixIz0s1wxwYUmZx8KTRb4g0H5eyFzgNF/ihXPKSgdxLwkZZ+C0Aca7TInRvH3HLKJzgyj9awO1dHrQU1lDnbu70GWRSdOfGcvxaj1qKnKwdptHVgypxgf7u6U49SW6rH7UFFklr9Llzsg0f95UwvgcPtF0Jp6VNSvITsg2jIAwGj+Oj4+52YAgI/PtT4mK00EAvCLoKvBCUZOjFk65JaY+r/4uxudUGtUYLQl2vilyxcjRlMSGSmPbfvtKK7JlpeCVM6J9BUGadYjrW8fOx9FPX4oxX3mcWtzS/sjvalcEH4ZMw2gKitPvuQe2LkGM6wluGz8dHES+AUcawF7BzqWPwBdTgkKlt0xilr0YfRs+Ds8jdukmkB0Ln3smNEAQCrrGmkb5t7TodYXDF3rXWEuhLxOWE//bL/af3IAIIzOlY/C27YXcQGAKAc8GlhItB6lZKE+v0o0B5SqAXTUu1f/CWpDNqynssRi5Doqjjzp+ok0HOKlKEQDA+YJp8F62nUDpkQWQNf7j4keQTTbQGlk83+AHv878IWaxMH/KEwFPYoMnxkxc8T+zgq0/sd/IdDZFXf65gXzUPKf34VxxvDFLFPeD4ao6LyHQkAwJCKVpPgzJ9/X0IiDV31WnPpYU5tMKP/tLxHo7kbY5UagsxPurdsRsjvga2wCqf5j5ezHW1vulZej7Oc/TnnZ6WroCQawoqUOK1vq0e1xC4XXotVjZn4JLh8/fRDYGT0u0wDo3DPSnAgA4PfJysf3YO8HEbbIrPPLxeGNpaMr5f26GhzIKTbiku/OHeS08/xUUgDsnR688r/bwJ+MzjPyH8+i58/j8y6tErp9NN840tdW2No94sDze/S0a6phLTPD0e3Fe3/ci9kXlh8FACgqG8WQmHJGCc68bcqg9R7c1IW3H9gl38/cCyrvT5g/ECzj3r33h73Y836rOCQX3zdbQIJYIzOCtPlZnxzM5nF0EaTZir5Wt4AX0SCJ0k90CgAZDrxGiSw6Qh8PAEjX3qf7vhnq7yVe2TilfTqAgMf3bMT6doosj94MGi3umn66ONI0OvtkLvCnUiKPaQD8nXMnEMDfFWYASyqOlh0w+lWcfD1kAICT75qOxYoyAMBY7OrHuM+hWABt+2zILjYKrXDSacVw233QGTTgy1bAG0JWoUEiEgQDWvb0oXxmnqjz8zNXnw85JUYEfSE4e3zyUuZxMH8yDHuHB1qDRl6GGJ3gO7jPHYDH5hdxpng5nCz15tj9NrKmf0Io2lSFD3qdki9NKndWzRnw9zYJRZpOE6O5Kp1RcrL11goEPfYjjmgVbDveiDiYao0420G3XXK2fV2HoM+vhPPAahiKJsn5pIgzetzfr8cha0gEHDDKX2Aw9SPsRLL/ULsBd0w/Tehq8e0IJbxpOywTT0fuvCtHBAJwH/qp6Gczhz2xaE4sANDh/Tu6ff+GSVMjbABHYBMs2jlSDpIOJqO9rmAtAqFOGDXVKDfdC+o6tHr+KOJwgAZW/SdRZLh2wBJdDZuEzh6Pmh/dkFR3KWGo1ohSvyKGyJx7x773MFDg7+iZiSLsSovo46kAAP0OvVozIA2A6Qk9G/+OgiW3DgCh+ra+DMee5ZLDnzXlbGiyCuQeIp2f+89//SKFhRNlbbx3abbtr8K++23pr+icLw9IHYjHNuA5pPI3ux+UazFc2n46HnOsFKJSRebPagHUAbDqR641YXv5VbT99FfiQMczfVUlCr70BeRdeXliFXnFgWckPhgU5Xo68OGAH2F/QOj2YZ8fYZ9Pfg95fVLjPsTP+ZORe37uciPkconzHuzrQ8hmE9r+8W4aqxWVj/4OFCc8lsZo5MO716HLE1/HgM7GdZPmSApUPEsFAOB5itM+lGPPdorCfzw6vzJ+KgDAllcOY92zdeKwE0hg7n4ia97Vi1d/tV0c8Xjto51jMhgu/c5c+Y4byhQAYCinnRH+V366FQTjSc+/8GuzQKp/rDGa/tqvd8jHBDMYkR+ORTvSOcUmXPb9uYNYDukEANK59+m8b4azZ+lu+9sdq4Xanw6LBQCi+6QOANkAdPz5u7CajjAC+Bkj6xLEOMIOIEOAYAABA36esZHtQMb5H9m+fRzPygAAH8erPsZrTgQCdB12orPeLnmBFGkiOk9nn4JCfncQZqtBBJqKq7Ph90Qoxu4+P0LBELIKjAj4gnDb/JI3SLoioyAECdjGmKMTsSP2RTCBNE4eI5AwZengvEA6kVR0p1K8Li8SYfA074SxbIY4+SG3DfrCCXAf3ipRe9acD/S1QpdfIQ4XhdZYUs5YPluixYaSKdKW+efGspnQWgrg7dgPtc4kAm2G0mlw7H1P8r1Zr55t2T8dO9LVs6aeHdfBphotI2JXTZwlirSpAQBHxe44b0bLc0/5dNKoef9tEQ5B6OJbX5J1x6Ovx95C8RgA/MwXahPnvsl9vziY44x3guCAM7hd6N6+UAu6vP9EifHzsAU+gBpGFBtvgs2/Cj2+1zHO9OUBeeGcV4SRMFicL3pOijNsqjxFBPOUMJoCALCkYbw+COx0Ln8AZFHEc/ATMQsS/UlFAwZHGQUEaJ4SRz1n1kCdBMW5Z9lAYVyo1OCYZDLEmqlsptD5FSOo0PX+76UiAdMKeC/TErENeKzJ/VsBZ9Lp/NORZ5nOUJj5x2EY1FUwa6fDqJ4ogp0alQVGzUA9hHQ+knqefhatP/pJwi4pCJh33dXIvexicexDTqfQ8oVyT8edP+nIu+nUexDq7QPL6wVtNgT7bAjZ7Qiyhj0dfDr9jOgz4n+SWN41V2HcTyJpO77tu9D7o59BU1mBvB98E0wNoAXqG9Dznz9F2OVC3o++A/3syL02UuNzjhonTH8aynRqDW6ZPG8A5VhpP1wAIFnpPsVxHg0AQEba67/ZgZbavoSshOj1EuhmhJ/idmTKXfKdOZIOoFi0czyADj/EpqWyjlT3jrn0TLNgCkKy6HyiKSUDTdIFAKR775PNW1lvKvs90r+TdJw3lgyAePMjCEAjCEAHnwwBhRVABoBOpxMQQET5QiFpR4CAbZzOwd976diDk7mPDABwMl/d9K4tAwCkdz8zvR3ZgUEgQBho3NkjNMrm3b0S3eAXdHFNDuztHji6PfDYA5JvyPxCqh0zAuF1+EWQKKfEJP+nk888SgIIWYVG9La4hPpPx7/roENYAD5PQACAcVNzodVrBikWk/rv72uBsWw6bNtfk7JqdNS8HXWS585jKi0jkxpRk1cbLQh5XWBJPJ21AmG/BwFHlyiuG4qnwNOyC4bCCfA018JQWgN/X5v0x2gtxeZCAa+wBlyHPhTRNkZ32a/GwnxMDbzt+2CZfGZCxX4q0b7dtF9y9pivdkHFZCxJEAU7egNG6Puu+nWRj1QqYR0Yy2ZJ6Tpd3rgBNelJVQ7YWqV8Hc8h1Z7GcxhlTpYqkQoAoFeXoMhwPXp8b8IeWIcq8w/gDTWhxf2IRPo7vM/CGzp0ZAkq6NXjUGb6ygAAgBFyChxaT79BgJZ41s9cyCoYJKKnAACJlPmd+z9A35YXxYkeCgAgU6RgyeekFGAyU8AIRXeApf24jvwltwwS4UskMJhsDB4X/YCVjwjzhJoHnD9N2Abr/ybU/+iykK7gTjS7H0IwHD9vPv6YKqhVBlDoUasqgFadA726FAZ1pSj+8yedfF7jDu8zoh9g1sxEpfnbqSyhvw0j5xJlZzk7lQoqRoncbnHKWW+eDru0obMeCkGl04nSP+n/7g83w/bKawh0DRYwi56E2mgENGqEGcFnpD8TdYKurBQVD/0WxpnT+7fKu3EznP94WZz/nHvuhEofYWz4KT7o9kI/N/7fYaoXXNE32dDRmNIppaYsfH3OGcjTmwa0T9WJTacjl6wvUt1JeSf1PVFaQvQiqC9AKj5F8GixtPZUFPJjNzEVhzTVvWNKhAAA9tQAACr1dx6yCxDPCg2sBkDGHy0RAJMuACDde5/sWiv7nsp+p3SjxzSi2G6v/11Y9RcJWyrdRl0ACv4tbz6AVW0NCJJ6mcSoSfStuWeCf5NDGWn/er0edPiV6L+SKmA0GkUwkEYgQHH+WQVBYQnwM5vNlmEGJLkeGec/2R2bOR69AxkAIHM/jMkOfNSCgMxTnHRakaQGfFyNbITO9x6VlIORGNXic0+5XMTuklm79y9wBWox3vJf/S8nkc/2iDBgk/v/oFXlocR4m0T2bQIA/IeIy7W4H5bcb+aga1RmFBtuSFjasffD5yWlgk6h3loJc/UiGIooJKVGyGMXej/p7obiGlhPvxGMpEcb6fV0vrm27BnnI3v6eRG1/COsB1f9evhtrcJ8iAcAKOKC7DNVAGBAZH7RTQIEURMga9o5g7aVQn5kh1Dlv+jcu4+o/Cfb/aPHWQHCvvONqDQAC7rX/BkaY84gQcMu30vo8v4rrqCfGnpo1QXQqQthUFfAqJksgEyqKv3RFSIM6vFyD6Rq7s1b0f7L+yMOPl8M1Wpx8Fnrngr4Eq2n085jGac91W1NqV28agS+zdsQdnvgXrlKIv3mi8+Xvz+yAMJeD3TTpqTUd6JGLL31620fgOrjqRiF+m6cfAqWRSmP87xUndh0OnLJ+op2mFMBALiOaMX/ExEAYPrCvlVtIP2ezj51AljZoHRqLkj7ZzoEhQLHGgBI994nu9bKvTtWAIA31IBWzxPI0S6R9LhYC3Z1I9jWAbXJCE1lOVTaqBSOcBi+bbugm1wNlXngd2JsP6w49Jsdq7CvL34aVXT7HJ0B3z7lrCG1OeL9TTPKT0CAUX7+dDgcoMPP33mMn/MnAQCyACwWS38KgfytBwLCJiAwkMzI2vI3HJbztcVF0JXGrxQR2w/BZgquRoOhQ41FkVb2T82Xj8oyAMBHtfMn5rgZAODEvG4nxKw/KhCAwoAUHEyU/39CbF6aJkkQgHXivR3Mqx+GqVRSfz537qX99PlEZzP63+17TQ4rzp6iAUAKuFaVi0C4T46btTPhDuyRyDDbjjPdgSbX/yEIN4r0V6PXv1zKyzE3PFu3EOOMX4wZNgxf5yFx9H2ddaLFoDiBZFwwtz972nkJ0x2Czm6JkpNWT6Mon+TQhwIwVS0QdkT32qciAMD8q2CpWTpgfGoQ9Kz7q2gqpAoAkIIvkfmOusi8wmHkL/1c3BJ8jr0rJfWCKQvxqgAku4KK9gHHZBqAxpSDng3PIn/RjYNYHNHXTemXTn6R4TpkaeclG2rI47yGvK7+cBd0qkKUm7+REnjACP7h278kZe4ydmx3gDn/lb9/AJrcgdoiBABomqoK2H7zMLI+dwN0kyYMAAD8tXthf+xJ+OsbYDp3GQynzkfv//5GzrP+6NvQVJTDv2MXjOcsg+3hP8L9+jvI/sLNMF9yAVa3HcKTezcPqC2ebOXnlFXj+kkDNQqORwCgp8mJl/93m9S2Hyq3Pnq9iqNJ7RqmABRPyuk/fLwzAHzuIN59eDeadvaIOOGMc8cNEhxM5kiniwGQ7r1PNm/lIqUbAGDFlS7vS+j1vyl6OmRcFRquHfQ8ZaqSf9ce6GZN7xceDTtd0IwrQchmh3fNBhgWLYQ6L3np178d2IrlzXXJ/gwxUgAgWccEAsgaoOOvaAIQDPB6vZJCQMdf0Q9Qfie7gP9ijVotvvpDotminzRRftK5p/AqAWVtaYmkfAU6u4UBJZVkwmF4duyEYfo0aPPypAKLjvvItC+3G2qLGSGHC+psizDVWGI20NMr7Ciy0ni+tqgQ/rZ2ATE0hQVjDgxknP9kd1XmeOwOZACAzD0xpjvwUYEAY7qoE6xz0vtt2/8N54FVokqezOgUs/ydZeJpSZ3/ZH0dj8cJijj2rICnbQ+Crj4RYKQGg3HcNHha96B343MIB1kSSyvR59y5lwmTgBoOFIakICQjoNQRMFXNh6F4kmhCDGUK84Dn5c6+JG70n+cToOhY8ZD81GYVomDZ7cNiAcSmAbBsIfuJLUHIsWIBAK3KijLT3TBpJo/6svlDnWh0/0IYHsz5Z79MBUhm7k1bcPDam5M1yxxP8w6os7NR9eRjMM0efI0UAEA/bw58O3bD8dQzyP32VxG2OYQBoBlXCuffX0DWZz8j0UXHM/+EfmoNgl09kq5hvuwiuP79JjwfrEXed+6VvynP8vcjTAKNBh+0HsRT+zYPa0UzrSX46qwlA845HgEAUuD//cttYPm+rAIDLvnO3EEpadGLiBbJSyYCyDKAy25N/reaikOa6t4lSwGoXdkqVRamnTUOyz43WTR+Yi2ZI50uACDde59s3mMBADgCmyU1LhjuQ57ufBQYLoMjsBHu4H5hyg24d44AAOp8KzSlxQh2dCHY1g6NNQ+q3BwEGxqhmzE1JQDg5UO78XIDhWGHtrECADiqUk6wry8SPOD/FVYAtQLo7DN9gA62y+XqBwb4f6YUROsHeA/UiWaLcfZMOJavhH5StTAkWFbVNHcOPLv39DvxgeYWmBacciT6PwOeXbthnD0L3to9IuhqWjhffteVlkqFFjIueNy5ag0MUyaLo+/ZsQuGKTXynhDs6YH5tIHlfJPt60iOZwCAkezax/ucDADw8b7+Y776DAAw5luc8gDUHXDVrYWzfm0kAh5Dnybt3Dx+voj+8feMHd0BOtbCNjhi3Et/z2HJuydgYpk00BmJ3Tt/bzM6VzwMlc6AorO/BI3lSJ3uOJusaBjQeWcEP2fOpTBXzetPVWCKg+vwFgEmeDzWlDQAEas056HgzDuhjTMeUzHI1CAbgzaSXP2h7pFDrh/CE6wH0wmKjTcjV3dm0luK9P+D11C0MWPHageYXlH6w+8i79rPxB0yGgDgM4POfLC5FcZzl5GLC5XBKIKAjDLS6IDkfvVOqAsL4PzbP5B14zUINDZFopNTJ0NdVAi12SSRSdpIGADUQLl1yvwB803ViR2uIzeU5ZUttwAAIABJREFUen7SvsLAB0/tw863m2WuZ90+FdPOKk14aaOd1nhlAEfDAGB5v4vvmyNMhFhLde+GAgBY+u/dh2tRt74jsUBgGHjvib1gqcBEKQDRufvJhAaHLAOY5r1Peq2PbGoqVReG+ttmNZwu3wvwh7pAnRazZoZoqxg045GtXQhPsA5t3qdQYrhZKugoRvp/sLUNmuIiESplGdJgZ5cAAPzbDHb3wLj4NKgLBpdujJ1PqqDcWAIA0XNieoCiCUBGAI3Ov1ItgACA2WyG3W4X5z8vL09YAvw/jYwyir2aF86H/a13YZg+FQSbtQUF0E+e1O/QB7q6oBtXCt+hw5KCZjxlDry790BfERGKdu/ajezzzoFr7XroyGpqbKK6IUyzZsK5ei0MkyfJs82zqxbmU+cLsEBwQGvNE+BzrCzj/I/Vzp7c/WYAgJP7+n7kqxsKAAi0tUtZLV1FmdCmfIcahKKl5K6NNKdqpOdFbxbLorkCO6VEGWnR2dpTE+4lv5DtgfVCnR6OEd1nXl+B/nI5zR/qgCd0SL7kR2J0Rkn31xfXIHvauUm6CCPo7utnBFCsUKlRP5KxM+ck24HIflP0UW2MqCIPZb7Og+jZ+KwITwpQQyE8jV4qSrDCRM7cS2Eqnx23CyUNIOR3D1nBIVYEMEt7CspNX082tZSPs/IDKwyooEa+/lIUGq5Kem6gtQ0HPnVl5AU2Y2O/A2o1rDdci5Lv35eQoioaAMEgDAuPpIVQkOvBP4gGg/lTn4w4+n99DpbPXg1NUVTteL6A//4paEpLYFi2CKGeXqH+G+bPhWHxqf1lGOts3VIBwBWICIEls1Q0ABLR7aMj7KlWAeB84tWY5+eplIZrqe3Fq7/cDgr8UdH/oq/PGlT6TlmzUgaQc4vXLlLXfqtUwBkuA2CodUQDAEOlKgwFAET3cepnJmD+5QPLNXLvt73WiPXP1Uu53kT7Hz3G4hsmYc6FFQlviWgAIF5ZwnTtfbrvm2T3uM2/Bl2+f6HQcDXMmuk47Ppfqahi0kyBJ1SHUNiLCtM3RXh1LOx4AwC4RiX6rwgGKutW9AT4uXIslj0wFnuUrE/fwQZhBwS6u6EtLJSUgLGyDAAwVjt7cvebAQBO7ut7XKwuEQjgP9wI279fR/5tN8O9bSeCXV3IPv88yZtSG/TykkBlbzr0mtwcEQJjfpY6yyL0NuZriTJ4nFys/vPy86FijPNIfpegtFOnQG2xCCKur6qIi8xSxMwR2CCRyxb3o8jSzZWyZibNJBG7C4R7YNHMkhxno2YCurwvSH47gQLS85i3x7bOwDaYNNPhDR0UYTt+mdNYf73Xv0Kc/jzdefCH26CCXgT0NKosEV8LhlkSKwh3cK+UUgvBLVGBHN3SuCrAIZ8TncsfgmXyMlGBz9iJvwNBdy+87QcQ9ruh0plSSjdQ0gBYyaHwnC/Hjf5zZ3iPNrl/Dd7rNN5j0SKOo909ikCyGgCNoFaZ6Z6kXTLq0nDrnSATIGNjvwP5t9yA4m/dC5XBEHcwpdwfD1r/+3vQTqyKPL+6utH7418h+5brIKkBW3fC9sBjCPGZOn8ucr58u1CNPavXI7D3ALJuuU6EG22/exTmKy+BruZo5JKiY4/sXodt3a0pLThRFYDo6Hki5zLaSc0pNuKS786VyjTxTInk8lg8ACA64j1UqUA6j2v/dgDb34iIsY6fV4BzvzhNqtpEG537N+7fCbfNhwvvnYWi6sFAYbRzPOWMEmEUxKPZR/ebbB1sm8resV30+LFOfrSTbLbqce6d01A2I5IaxbKGq/+8HyWTc6Qiwt4P2hICAKzw89JPtoBMAAImdOxzi03obnLi8NZuzLmoAmRl0Pa+34blj0Wo6vHYAuna+3TeNynd5Nxr3wvI0p4KT3Afun3/RqnxDgkY+EPt8g7A5/VY2eauZvy+dgP4tzmUHSsGQCrrpNNPRgDFAXNzc0Uv4KMsIyjaA4cbobVaoclPzrpIZY3x2mSc/5HuXOa8DACQuQfGfAcSAgDNLZKDxXJcfAGlWivFVEQ4RasRoRY6/nTYWdpLX1kubZhn5a07CHWWGYwYxsvFoso7qVjMSeWLJ/ulejgjqaR4efcdgK60WGp+G2dMG7QHCgBQYvwcunwvirtEYbpAuFfoeCyDxmguWQIGdTVcwV2waGfAH+oWkR7+P4wQNCqT/AyHfeK0GzU18IdaEQjbxSlihFSvLoc/3CFf6J7gfgEK1CqT1FJ3BXZApy6WsZlLzZzqbO0iWLSzBs1ZqVGfM+uikwMACIfgbtwm+fp+W5vQ7aWcodkKU8UcYTlkUhXi/fmG0b32aXH84+X+R5/B+7zN+4QAUWqVGWXGu2DRDhRXG+kDwh3cA3tgo/QdqQBxa/KuQiG0/eQX6P7LM0CSl8/knWVaDLUDBbffisK77xQw9KO2JqdNWAA9XoKeiU2n1uCWyfNwWnHlwEZhiIP42q93wNHpAR3yC78+CyUU0ItKQ6dT+eZvd6K70QmK7F1w70xxUpk3HGvRjvPCKydg3mVVA5xtZ7cXbz+4C617bSJ0R6d+4qmFcfti9J8gwK53WwTYNufqMfdTlag6JZIK1LClG1tfPQw6zp/48oy4OgF0buo3dOLdR2pBpf3SKTk494vTkVUYKZcWzyjK994f9+DA2g45fPp11Zh9QbmUzu23FPeO7Vtq+/DvX2yT8SfML8C5d02XfVQsOuIePR+CHWd+bgomnV6E95/cJ1UAeI24/wQFoudPp/39J/ahdmXLgCXFsicIwHz4r0PY/FKDtKPg4OIbaqDVD6Rap2Pv03nfDPdvrdH9SzmlwvSt4Z464va7etrx8O51YGnAoazElIVvzlmGXH18EG3EExjhiRQIpICgx+MRAODjYBkA4ONwlcdmjRkAYGz2NdNrzA7EAwFEmdXrlbwq8ylz4NmzD4aaSQh0dErpFUbrSZ1SkQ1A5dXsbFFtFZVVtUr+LwBAnFwsbUkR1FlZ0I+vlGgiQYKg0ylOha6kBJ7aWujKy0XxmikIseYMbEGffzWytHPhCR2UPGY67WpJCaiEL9R0xLGxSoqAK7hbcvUYpfcGG6ScHR0qtcoIT7ABOnU+srQLYdZMA3P8GB3VqvIRCHdBr65AKOwQcMAR+FDQfVIAmRrQ6X1e1PADIRtCcAgDgArtWdoFg+bsbd+Prg/+IErzeQuuEvG3AW+/Kd6VrEXPfLWCM25P8Yz0N1OqF/h6GsXRt0xaLM4+RQxJcbfteBXa7BJYT702LYP7exph2/UWrKddD7Xu+HiZGenCuJaejX9H/pJbE0b/o/v2hZrR4nkEnuAhubfKTfeOdOi0nGd7/S20fOc/JWczY+nfAT43C++8DdYbrzsunH9lhUwFeKx2PboTgAAGjRbXTZqDpSUDqeW1K1qw8g97E24Uo/dqtQr//sV2cb7jWbzoMcvYsWRdtJF2T0fzlZ9tg8ceP2UhIRsgDPS1ucX5rf+wE/YOj3RtytGhdEquUPrLZ8YHI1b9eT8ISCSy2BKD0VoB8c6ZsKAQ531pOvavbku6d5Wzj+qVRFPulX5j2RbtB+xC8ycYwOyloolZ4vzTgafFriXefrltfmx68ZAwBfyeoPRBtkN+hUX2/ZWfb0PXIUfc7YhbbnGEe89qBum6b1IRbIxdENMLWzwPI19/MXJ0y9Dre0feNRg8yNYtissETMcTI1UAoMKSi2/MOQMWrT4dw2b6GOYOZJz/YW5YpvmAHcgAAJkb4pjswEjEAB3vroRl2RKh/mcs+Q4oJepY057GUnUaSwEMhRNhKJkKfeH4I6Xn4keLeE7I50LnioekbnzBmXckH/RIi0OOXpSbc6AdQugmFA5jbXsDZllLkaOPTzlmd3Tyu9c8CX9PEwrO/IKo9Meat3UPgj4nzFUDhcBSnnBMw95N/5SygoVnfwksJ3jiWhg9G/4Oajoki/5Hr5EpKS2eRwXUog4AWSwflfkOHsKhG25DoD0StcxY+naAIlXF930dWWcvS1+naezJEwxgRUsdVrbUo9vjltKAdC5m5pfg8vHTh11vPI1Ty3SV2YFjvgNM02IVgCztfPnJwANTBskK9IVaUGz47JjMKd0AQDgQENE9lhqNfZ+ToE4wOKD8aKCjQ/6v0qcGLMTrY8iNYRWBQw0IdEXSQLXFg7UUSOEP9vVBWzT4WDKdqeHOf6QXMQMAjHTnMueJjxBWZDQz+5HZgTHegeGAAMzt5wM4tib1GE/xhO5eUX8fchEqlUTSdTkl0BdOhC63DDpruTiMFAFk9Lhz5cPQ54/vBwCcAR/cAT9sPi8m5uSj1WUHnfkySw7293UiR28E42r5ehManL2w6k3QazSw+70SASo2WcDo3vhsK95vqcfcwjJ4An55sc/WG9Dg6AUjCUZNJCeWKvcEALJnnI/s6ecdk2vSt/kF+G2tKDzrzhGxJo7JJFMYxNu2D31bXkD+GZ9PKfof3SVfNsNhv7BWPlILh6UUYEYHIH1XQWU0IO/qK2G94ToYJk1MX8eZnjI7kNmBMd+BLt9LsPnfR6HhM1JZheKAze7fCjPApJma9vH39HbgwV1rQUBuKBuKAUAmJ18AKH4X6OyCY+X7yD7/E8LsEqHnUEgqFFBMVNK9VCoEunugLSwQlqfaYpZ0UDrgrnXrYZg8WUT1mMopIAJfLlhyb9t2mBbMi6SRqNUR0EDK7/VGxo/j3Lu3bpfPdaUlsL36BkxzZol+ANNFDdUTQBaa+fRToWJAQ62KqzPF+RGkZh9MTeVYBCIIKhgmjoc6N0fSWKk1xT0IB/wI2R3QlZf1C6CO5sJlnP/R7F7m3AwAkLkHjukODAcAOKYTO0kGo9PsPpwe8TTWuFcYAB0eJ5ij2+q2Y27BOPiCAezq6UCu3oDxWVYUGM14s3EfsnV6TLeW4MOOJkzKyYdapQIjCYtKKgUAMGv16HA7oFVr4A76oVWpYdLqRGhoYVE5snURVgCdcZYqLFjyORhKk7zchEMCGNh2vYnc2RdH2odD8HbWw7b937BMPB3miadLv+7Grejb8hKCrh5hRxjHzUDuKZdL2gTL9CmmzS5C4Tl3Q6XWom/Lv+Bp2gGW5GNqgLF8FnJPuQJqvQlMU3AeWANPay3M4xfAtuN1UIjRUDxZUhPstcvhql8rLwamqvnIW3C1jEvjuWQdeJp3IBwKQpdTirxTr4U+v0q0Dpz7V8NZtwbm6kWigcByf/HYCdR9CNjaYCybgaDbjq4Pfg9z5XxkTTunfz1t+2xSiqyrwYmKWVacedsUqUl+PFvzN76Lvpf+fTxP8YSYG7VPWIM677PXwDz/lJQjauleHFO9Wn/4E7i3bEPl4w9K2lbGMjtwvO2AkjqRU2QU8UGt4ai+QTrnSk0GvUmDyrmJy8FGj0cAwBs8jDLTl8HyrY7gVgRDdpSbvjomlQD4nf/zLSth8w+dR58IAGBEn1WeWA5PY7WKQ+xctwGmI2X1wqGQlNYL2mzQFOQj7HKDn2nycuGrPyggvCY7S4AD86LTJFpvmFwDxzvLYSSLQKWSvo3TpyHkdolDHXa6EHQ4RduJAqQEEdjGsnSxAAfR5ljxPkxzZwsA4d62AwiFEaRaP0uT0pG32SPaU1u3i/5TPJ0pppiqNBoY58yU9hxLP75KgAvv3v0wTKoWEUDOx9/eCU1eDgLNrcKC4LijtQwAMNodzJyfYQBk7oFjugMZEGBstpsOaueKBxGwd0KfXwk6hnQk+bkg5cO0aACAEfp2txOdHieqsvNQ29uBLK0eFOQya3WYnFuId5oPoMRoESffFfAh32CGRq2Stko7OvhtbocIBgXDIczOL0WH2wkyDNjP9LximSU1CLyddSkBAAQLHPveg0qr72/vrFuL3o1/l77yFl4jgoi+rkPyWd7Cq6EvmABf92E4at+R46T8i+4B0A96SCrEykfkGHUByJBwHfoQfZv/BX3RJHHmu95/TIADggH8v6lyroARPeueFpYFz6Meg2Pve7Btf1XGNk84VUr7da58FMaymcidexnCQb9E7X3dDSg658voWfdXARXUOhNy518JXV6Z9GE99ZpB7AT2a9/9toAT7MdQOg35i2/pBxq8zgBW/H4PFl41AQUVFhFK6z7sRM3iyF6nYlQn3/RCA5beNGnMXohj59H2Pz9H95NPpzK9TJs4O0ChU8sZi5F31adhmn/KiCNOpMC2/uDHKPrGPfJyOxpjNKzzgUdA8cF0vACnOhfeR8bpUwUISWTRbehsdPz6dyj98Q9OaAZaz/pnoC+ccHIIwqZ6sdPQjoJ/m146hGW3TB718456Be88tBtLbqqBtSySWsbP2g/YUDW3IGWJHm+oCR3ev6JQfzUMmkp0ev8hmkPxxIDTsAUYLQDA54bzvVVQZ2dBbTbL84fCy5ali+DZvUemaJg4Ab6GwxFxZ7sTCAagpUDznn0RraaqSom+05EnS0BfWQnH6jXyd+zZvFX6ZkqTv6lF9J5CLrdE430HD8I4e2b/+OZTFwzSOqH+lKd2D8wL58O7Zy8M06bC+f5qmObOgqawEO6Nm6CfPAnenbtlrrrKCvgbm1iLEKZZM0WfyjClJsJcCAXha2iU+fC5y9LWrHBlnDUTnt27RWsq7PMDGrXoW5FtMNqSgBnnPx13eaaPDACQuQeO+Q6kCwSgIn+371WYNVNFcE8psRdvQRTVs2hnS4m9VM0eWCd5dhpVNrK1pyc9V5mPVXe+lPGLtkhpQH/cOY5kbrFrEKdyxUPImX0JzBMGvuiGPHYBBCieR0eYTivLyzHXPpHR6fyo8uGFAXBgNayLb0pY6z563nSW6TTnn35DP2OAa+167/fImXupvABTM6Bnw9+QNe1cmMcvHJTnHwsAUE+h78PnxZmOZiHQ4Xbsex8FZ3wehuIa8CXb39vYv1dKCT467wqDIrY6A1M1uL6ic79yRKgRMr/u9X9F/qKbpF/ugad1tzARCD7EtXAIfVteFGYDVGphIWRP/4SkcijGiNYHT+3HGbdOhil7ZFoa7GPjvw5h8fXVo34hTvVvr/ORx8UJy1hqO0DaLF80jTOmgi+8xjmzJMrOCNXxYh8VAND7/L+gr6ocEgBIpc3xso+pzoPPEG1u6TEBAILNrZEKLYygxlo4DN+2XdBNrpaqPDTmhPu37YRu9oy4Gj+M5jKKrM6JefbF6SvV/Ui13UfxvEtlbiwB2Ot7F1b9RaBwq1JiNU9/DrK1p0kXrBKkUxeNWhxwtABAKus5ntowXYDR/uNVGyV2rzIAwPF095y4c8kAACfutTthZ54KABAKe2ALrIFJMwmhsBfe0GGJfpo0NfAED4DHc3VnSwkzi3Ye9KpicdSpos+cOE+oDhbNHHT7XhZ1fa0qR9T7XcHt0KlLoIZJFPhZoi9be2rcvWSJNH7RZutOgwp6OALr+8/1h9tA4TQq/OfrL4QrWCvjdfqeR77+EjmP5fx0qkKZE7+UtapcBMMeBMI9UhWA6yKK7w7WRs1tnHx588veopkt8zdppkOnLoA31Igc7ZK4Odrupu3o2/QPFCy7QyLGqRij3L7OeokgM/qs1hoQYqm9cDhCOT/3nmHnkacybrI2TGPoWfcXGMtnI3/xTUlz8sV5Xvf0AABgUEnEcEicbsf+VQg6u6iQCGPJFInKM1ofCwD0bX0Zrvr1KDz7rgH7SXYBo/VKegJfsr0d+weAJbF9xc5FYS0M2AeVSvbauugmSQOI12+yfYt3nCW1qMhNNe3yGXmiNl59aiEOrOsQNW4qeF/0jdlY9dQ+NGztxkXfnIXOegc2vxwprUWlcDr/VNxmqbOL75sDrysg57p6vJh/+XjoTBqsefoAFl1fjbr1HXB0erH4xklSeuzwtm7MOr8cp109USJfZCM07ugRVW+OSwXweGZ75TU0fe3bI1nySXdOtBPP3FdSZkmVZfk+bb4V+knVEuEWp39c+sQbY2n7PX97Dr3/eAEl930dXY8/IdHxwi/dga4n/ix5uCX/8W0YZ83A4du/jKxzz5Lyqq0/+qlE6cb9zw+hr554lAGQlwvnB2vQ9vNfw3ewAcXfuEeosy3f/y+U/vd/wP7muxJFK/7uN+F4613JyS244zYU3Hkb4A+g+8m/oOv3T0CTl4eS79+Hzgcflaha7hWXRsasqUbpj/8Tnu07+++jvGuvQuEXb0fbz34NxzsrYFm2FON+8p9wrdvY34bn+xubJVWi/He/knK0ZC30/v2f8lnRvXcLjfnwHXf3r7Htf34hv5f+4DtJmQ0EX7vX/llYQFpLAfKXfg7arCL0fvgc3A2b5N61TDkLzv0fQGetgD6vHI79H0CttyBvwWdgqpgtAKR95xvC7jJXLRAWU9DZjb6tLwpzSGPKg6FkClz166Q/spDyF92Ino3PwddxQBx188RFyJ17Key735EUo3DIj+xp58UVDmX0NdTdK3nb4pTn5UKl0wqdmfXNPavWQTdtMsI2uxwjCBByOBHq7YO2okzo0d41G2BYtBAqkwnBtnZoSkvgeX8NjEtOk+PsW52fJ31K+V69LsJa0eoQbGyCZlwpgh2dcp5v42boZkyVsboaHFKRoXJOPoomZkupxexCI8754jT0NDqlwgHLHrbtt2H2+RXIr7Jg5eN70FHvQN44k6RD8Zno7PFhw3P1OLCuHTVLSqRaxIJPj8erv9ouVRou/NostB2w4dVfbIdSMYLnbH7pEHYvb0FBVRY+ec8MhAJhrH2mDoc2d0m6lUqtQvdhBy75zlxkFxmx5ZUGbH21EaFACNPOHoc5F1Xg1V9Gxph+9jgBa3OKjVJeUWEMxD7QenxvodP3D+RoT0eR4Xr0+VcgGLaLLkC7988Ih0MoNt44KhDgYwcA9Nkkn1/0UYYQMj4evlwyzv/xcBVOjjlkAICT4zqecKtIBgLQ4XcGtoFRdZ2qSL7gwvCJ2Fwo7IReHYk00CnWqgqk1DOda6v+AlEydwV3Sim+UNgn5XK6fS9BBZ2Uz7EF1sOgLodaZYIrUIsCw+Xy/1gjAOAIbBBHPhK9nybn6lT5CMELvboc4bAXJs1k2KWdRYAKtcoinwMhQhYyJ3tgPWcIf6hb5k5mAUGFHN3p6PW/i3A4IAAGmQxheGVNYXhEmIZlBglo6FQlUmawQH/ZoLnyxdJ9ePOgCHAqN0Ykav0otDkl8pIZ6GuFr+cwTBVzPhJFfKUKgLe1ViL4WZOpWJ64ckFcAMDejo53H5AXWjIAYo0Mge7Vf0L2zAvleDwGQO+GZ5C34JoBjArn/lVgBL/wrC8KMBDrqA/FACDzgC/dAi4c3ICic++GNjs+FZ/9EtQhS0BjHn2+IOuB84V43+o2kOLKF8zVT+/HtDNLUT7Tip4mFzrq7SiakIUdbzXJS676SK1wvmTveKsZZ9xSA3u7B3tXtcnLMW31X/ZL+TLWB2emyaxPluHgpi7sea9V6qKznBf1B869cxrqN3ZCa9RgytI4UcKYC+RatwGHbvx8Krfv8dNGpZKIO8uWqo1G+Rmkc6PTi1OjzrJAk5Mjji6dd/nMYomUNg0EpKwp6bLSjsezLJF2Fos4onSICADQ0ZX8U4NenNKxjPLHRu07fvuQaAmYlyxC73P/EGe56J674Kndi96//wMl3/82/M3N6H7izyj66pegLSiA/e3lcLz3AYq/dS+6HntCUgCCdjvsr7+F/FtvlOvXcf+DyL3q8n7hx9wrLofzg9WwvfwqSn/0PQR7bWj/1f0o/eH3JJdYbTIh68yl8Dc1S6pI/m03o+vRPwggQYCE/fFlPvfTl6LjNw+Ig86cX8UoMNvxu4elD1KKo9swGtj1+J9QePcX0fvs89BPqELWmWeIQFnbT36O/Js+KwJfvc/9C0Vf+aJcl5b/+G9YP3stzAvnpXQ/8jnRvfpJGCvmCAvIXvsOCpZ+DipNRPWczzTbztfFuadgKx11T8suZM+8QJ4d1oVMBwK6Vv8JWdWL4TiwGjmzLoIur1xKpPKZ1rf1JdEeYaWUnvV/hS5nHLKmniVpYtSLYTqSu3mHAKcaszXhvOnI+3bsjgDD40oQtjuEbi33uskk965u0gQEO7rEuddNHI9ASys0FH9raIR24ngE+XPKJPj37Id+xlT499WJIJq2fJywAsggoFAl95WUb5XRiLDbJeJr+lNmAV4v/HUN0jbU0dkPAMgeNDiw6cUGLLlhEsxWPfav6cDBDztxzp3TwBKRQX8Icz9V2Q9c8tmVW2JC0+5ebH6pQZ5r/Dn/0+PF+W7a2SvPr7M+P0VKEEazn5RSjNPOKsXqpw9Iv3TsCQKU1ORg59vNOP26idDqNVLucfKSYjl/4RXj0bizF+5eH2ZdUC5zWvXUfpROzcX4U/Kx+q8HcPo11TDn6eWZynKHfK7Gsyb3/fIuQz2AyDsQ0wOeFsefgYM83SdRYLgsAwCk9Jd44jXKAAAn3jU7XmecAQCO1yvzMZjXUCBAl+9FqXmvVumgVRXBH2qGXl0GlcoIZ2CrUOkNmnHo8b0LncoaUX0NOyQK7wxulwh/xHH3wqCpgt2/AVpVNrRqK4Jhd8TZhgHu4D7k6y+CUVM9aMf7/O/BH2pHgeEKARBoPFcNqt5HovfO4E4BJOjM03ln5F+vLhJmgVkzE/bAWpkTgQqKyRDQoEMfAQC0ksNn86+DRmUSloBBXQ2nMAZKEAyzDnoIWpUVntBBOY/gQ47ujLTfHYoTzbx147jpae9/uB1SJI8vyNQCYDSL0Snm7lNEj8wFd8NmBJzd4lB72/eje9Uf5YWWon48zpx5agPkzrkUlpqlYOQ+6OpF9rRzRC+A+fz2nW8if8mt4sgTAAgFPCg8806h0CsaACGPDVamFhTXwN/bIi/S/J3jyMvn+49Lv4XnsHygRUQAO5c/BLUxu7+igMIAMFXMRd78KyOVFt57VMob5s2/SoCXWKNAoPvwliFBguHuKdv7jkTvF12Fh5FbAAAgAElEQVRXDVuHB7UrWrH05hrUbejA+FMKJMrPl1nWv6bNvbhSxKr2r27H6ddVI7YOuLXcLGJZfGnOHWcCa4bzhVxpH/AGseZvdfIC7PcGBUigBkFuqUlABL7wxjPmidZfdvVIlji6c6girdNBbTAccdTNUOfkQJOTLc47c9fppNABZRs6KmqjASr53XDE8TdEjhkMYBSdStWMaEY+0wsgICrWWk3EeVc0OhjxPM4sFgDofPhxZJ9/rghcudZvlBzevM9cIYrbitNMAIAR/MK7bo88M3t60f3EU8j//C39AIB3334p9agYhbHKfv4/cH24qZ+u7z1Q199P9Dw4Ttdjf5RTucd5V18h7ICevzwjTjsFv0jpp3Fu0XP2t7ah5+ln4Vi+Er4D9ah68jEBAKLbKGvJv/1WdN7/IKw3Xy/rpbFfRquZYxy9xvZf3o+ss84YMs2A57O0KR10ApCM4It2SMVc2He+Dm9HnYzBZxSfJXxm5S+5RT7jM4T6I9T44E/F+JyhjghBAbKleJ5ifH4SCNDlV4rQac6M8/vTmQgw8juTqUpMNQoHfDAxhUjEQwfeh6GuHni37pButeMrEGTOtbAAdNBWVcC7eZv8FBG2zi7oJlXDv3efRO3DLhfCR5TQjacvhG/3HmjKIiwV/94DkhZAQIGmLihAqKsL2ppqBFvbI/1190A/cyr8+w8K64DAV7C9A/o5M6EuiIAW0c8b/p8U/g9fOIRF108SACD6ubTllcPi2FPcj8+mlX/cK4yo9v32/8/edYDJVVbtd3rZ2TLbSzab3nuAACF0+BHBjiKgNBERAUUUe1cURVAEFBQFqWJHpHdCCSQhvWza9r47baeX/3nP5C6zuzM7d2ZnN0HmPE+eJDP3fve759659zvvec975Pmm7K8E/akAgJmrKvDm3w7gmPNmwmCOl9lwHgRHjzl35pALE59/HHPayjJ5RtL4LG1+ux8rPjA1KchA5lQy6/DfCS2MqDJfBHZu6Q38HY7QM7ImqjSdnxNRwPcaAyCpow/DD/PB/2F4Ud7FU8oDAO/ii/dun3o6FoByfqx1i8KLMuOHoGTlq8wXv9tP/7CafywaRt/Ld0ngyyCYtPhDbrGoLGyptB9ytsc1C1hnarWjYOaxsM1aLcE6P2fJADPmGo1WFsnUQRhY96AsbKncb6lfJiUSIorIhWxhZVykrzQubEa6rGNDfGFtm7NGsmn0RaJSv85SjMJ5JwugEA36RHNB6R5AET4K9jG7T80FmqKjwHF6nrtVPlfEFVlyQVFCKvgzc0N/s2MBWx8SzCCVVzHb7ONRvPxDWV0OCvgdWN+HBafUQKvTSKBOmj4z/KSnkvpvrytA2dQC1MwbzjQgfb9ztxMzjqrA9uc6ZB8ucpkdO/Jj02EqiHc0oG1+ohW2UpNsy3IBWQh/cibCwYhkyo74yLShYJ+sltcf3IdpK8pRM6846XmR/r3n5DOzOmcJbJhdZ5CuZNQZtDOALymJ0+f5OanGDPQZwDOQPxjQSwaf/2Z23WiIB/cGPTR6Q7x9lRK4EywgXfQwCtwNBgPC4bAwhxQzmUzgn8HBQUQikYx8ynasXT/5uWTqTTOmgwyAwtNPEXr/4KtvCE2f1HoJmu+8G+VXX4FQewccDz6CimuulIyt+/GnRDyLAbIyFmn8rv8+gbLLLhHxLMUcD/8N+qoK2E48XkTD3E8+jfIrL0fUH0Dvrbej9NKLpCSAIAznobAfwn39QtWvvO4aYUwMAwBuvQMFJ6wR8a3e2++CdeUyGKdPQ+8dd6HofafHAYCEbThW149+iurvfENKHnjN7efGwSiWPhSeerKAOq5HH0M5z1Gng1oAgKwjU9VcoeU7NvxNQMtEhhKfdYGevSiYdqSUZtmPvkCCevf2JwGtHkZ7PQb3rhVmAJ9HNAKQfBZxLGmbqtHG50pQdOoKefb1v34fNFodipfFnyMDbz4kzxt2D6ERAHbvej7OQkjQEMnoZhnnxqHdewQ0CO/ZLyUFmhHK7amG5zOJz59jz58lwfjulzuh1WkxZ02VfK43aCWbTkHU5+7YgcVnTEHdwhK4uvzY9N8W+e7V+/ZizUWzpCSqdfMAdr7UiRMvmysgwXO/2ymlAmabAa89sFey87OPrcITN2+VfWcdUyGq9GRWPXPbdnnu1c4vERCAAAJLDpZ/YCr6W71o3z4gwATnufXJNhRWmoU5wNKF4y6cDaNVD4VlkAoAIMOxP/iYsBCZwKAx8Lfp1bFP1FymXAIAOp0OhYWF8Pv98mekmcmW0mgQjUbBf/P5xWfVWFZQUIBAIAAjW/7x/e31qjmtpNvwmPzjcDjA5yfH5hz4rPT5fCnHVebAbSfL8gDAZHn6vXGcPADw3rjOh+1ZqgEBKMYXiXlRYjhJau0DkQNS/3/I+5Uftl7NbmKeXc/Dufk/sM05QbJKeXv3eyAcjGLDP5uw5UkyUID5J9dKNp4LTRpp/9uf7RAaLLP/vU0ePPbTzUKXZQ0rF8G0p361Tf4+/eqFkrliAM/gfs6aaqHN8v80AgM8Fuv9uTgm0+CpX2+Dpy+AWUdX4q2/H4DeqMXys6di2dlTBZRIZgzCGo89Oa6ynMo0GumpzBpzY/0U6EpLoa+uhKGyAtqSEgncGMRrJetuOJh1ZyCviwfyiQH8YRTEZ3PXcQHLoJ8LWC6y+X/+W6vVyucKKOB2x8EpNaZoADAIJn3esnQJ+u+9X3xeesmn0PXDn8kwNTd8H7aTTkDLZVfCOK0BZZdehO4bbxJ1bpYrsI7fPGeW1OYrY9Xf+RsMvr4O3T+9CVGvFyWf+JiM2/ndH8mYVd++Hv13/1ko/szul3/hcnR8/buixF33q19g4L4H0f/nB2GorUb55Z/BwIN/ERGvorPPRM2PvwfXY4/L9g33341QRyc6v/8TKR+gsR0hx2OJRf/d96L+rtukPSG3qfzKl0D9CbIbOBZLGvp//0c5FksBqq7/srQKo86BMjeWNhAAcD32BOr/cPsQWyCZj12b/wP3rhdgnbocGr0Zvub1sM0/VdhIrMNnO1Bm/SODAxh46y8CQmoNJgnc2WWE5tr6pNTtIxaJtxw9+gIEunYLWKm0IWXNP7fx7H5Rnue2uScKCBDobpSOISwl4L69L9whLUkJqtqPOlc+O1RG6n+4rQO6yvJhoFC6+RAAePH3uzHYH4C5yIA1F81G9exi7HyxQzQAaErdfn/rIJ7/3U5picog/fhLZqOowoJdL3fKM0xv0kqwT9CSrQBZxvTaA/vQ+FqXlC7ZyszyDDvzq4thMOnwwp27QJB17vHVOPrcmfJsfOVPjfJsZHkA58aSKAILZ12/RMBT6quwRICdWcgIoIaBo92LqUtLhU2188VO0VjhMRS2wEgfcE3U7b8PNv0K0QHwhDdKmaFFN0fWSeNdG/UHfPj5ppfQFxg7sE7VBpBBP59B/JuButVqRTAYlEA/FArJ6fA7/l8BJS0Wizyn+IfPMAbYfHYp+3B/5TPlmcZjcDyCB8p4qcAD5ZnIfbkP/1b24bE5PgP+oqIi+V4ZVzmGXq+Xc0kECDhXghA8h8Q5cP4ck2Nwn1xYPvjPhRfzYyR6IA8A5O+HQ+4BNSDAIZ/ke2ACSvs8fWHF2OrzOfIFMx1c6HDRw8xx3ibfA1y8hgNRkMp/OBmDwt1HHY9YIJh0Wszul1/zeRSeciIMtTWHrL/94eIzLloZ8HMhygUzF7dczDLzxoWpAgoQAFAW4BM190Tq/kQd4399XGbkE0sA/tfPdzznN7IEYDxjvZv27Qv+Ezb9SikBYFlkoWGVsAC84e0oN30sbdeisc6VrXlv2vwKWgedY7okFQDAnUpLSyX4JfuIzyMl0CcoycCZzyk+s/hdYqDPoJymZNb5/0Qgk88vmy3OGlKea0oAzvEIACQLuvks5Dg8Lv9wfAb1/Jv7EQDg9/wskUHF8fi9MlfluAQCUs1BOR8+g8diEai93/LBv1pP5bfLxAN5ACATb+W3nTAP5EGACXOt6oFJXycLgHWliS3qVA+QxYakaDL4TJXpyGLISd9lw7+aUDGj8N13DjFIxr+0viBlJn7SnXnwgBQWa1x1gojojTKtFlXXXwv7hedPqADeoTr3ZMdVFsVc+HJBqWSvuLjmdwzyuajld8w80fgZjdtyQZyrTFQ6v5C6Two+6fiidZC3jD3AEiA+i8tWX3LIKPkZT/oQ7cCSIxEpvWgWdAeFSw/RVCb9sGQC9PgfkoCfQsFlxg+iO/CQCBYXG47Pej65AADKysokqKYxeFZo/nwe8dmkMJaUZ5UCDCjPM37OfysAgRKUEwDgM04BFRTAk2PyOCwHSFZqQACAwX0iEMHxOZ4CAHBMBbBQgnieAz/j+MpzlmMw859qDonbOp1jgyhqLlIeAFDjpfw2mXogDwBk6rH89hPigcMCAMhxj+FYMISo2y2q1JlYpK9fFMGlFdIkGTUAel/8LYI9+yYVACALQBFpmqRTzflh3o3n0NXowvN37hT2BVtYHXYWi6FxzWkId3WPmhpp5jMej4uxvVeMGX4uXpUFqEKBVYABLoK5gFYWnlwAK4vvyfQRs/8tl35+GD1+Mo//v3AsZv/7Xv1jXL+keh7Kjv/s/8JpTcg5KG0AlZIj0v/V2qGo4VY7N7XbEQBwBJ9DvfXrcIVegzv8GoLRTlAjiaKA2VouAAAyAFJl47Od13j2UxgAuQjIxzOPTPfNB/+Zeiy/vVoP5AEAtZ7KbzfhHsgIBGBda0IfYuPKpUAwBOi00BYVivIwazwZhEc6OkWoK+p0wzB7OuFooRZTvIktuCgIRrXhkT2GR54w1ZCjPi90djtg0A8dgy2RqFjM2sVwR9dQb2Tj8iXQ6LTv9D6uqiSvDRGHM94vmrQ4/rvULsG+1D9WVSJG4RnS5thCzGJGzO8XkTJpl9TVI+2VEsEBx5sPI+hohbl2ESy1C6Evqha1/EzM37FDWkNx0cl60Kzbz8WAAxv7hvWJHxwIYM9r3TjhM3Ox+fEWEV865vyZmHNclQgeWYqN2PdGD5o39UlfeSrPcx/WdbbvcIhI0qlXzseGfzejcW1X0nFG9WS+agH6Wgaz6lcfjcSG6uaNFr2o5FPxOVmv5q7dzqE6U5YxnHzFvPdcFiqT+0z1trEY9p56lqjMjzSKv0257WbVQ71bNmQwz0CfWXwlg8XaWSXbxeBeodQqtFWFGsvt+V2mIn/vFt/k55n3QCYeICDG2m3+PpjhZbaWf/NzJQusZKT5f27H3x8DVqWmWwHVPJ54l4LD0dj5qNP/exQZVqNQfyT6g49CL52CVo9ruuMFAJhR53NrMplH6U6YgA+v6eF8PUeeQz74T3dV89+PxwN5AGA83svvm3MPqAUBwvubED7QDOPKZdJTmH2IA+s3wbhoXrztUHtnvP9wdw8M8+ciykyiwYCowyECYeF9B0RxmIE/9w03tSbtMaycYLilTUCEGAEDu12CdB5DV1+H4Kat0JWXQVNgRbS3b9icQlu2I6bVDvU+5jba4kI5HlspKf82LV+MUOP+oTno6moQ2rMfuopSRB0uUdGmWnksEoVx0fxhCslsYZeoGh9v72QWIMBYWg9j2XQYyxsOqkaPFl2j6vTA639GxOeS02UbwLI1bOGVeVsyihkl6xPPz6YstGPKYjuaNvaj8ZUunPS5eJ9mBtwLT62VXvTsgXzaNQthKYyzH9gvmYJMSvuk1x7cO2qcNRfPxrpH9g/ryUxaO1Xss+lX37J5AAaLDtNXlsPZ5RPRJo6z7q/7k/Zqpo7BjCMrUira5/xHkmLAUDSCnY4ePNe+DwfcAzhnxiIcW9WQ0eEHAj5sG+jC1oEutHic8ISD8IXjok00nUYLq96AKosN80sqsLSsBqwD1eZaRC8Ww74zP4zAnri4YKKx53vV16/L6LxGbhyIhNHo6sOG3nY0exzgeXvDIURi74gOKudqMxjRYCvBInsVFpZWoUCfvHXhuCbEzhRUymebs0hkKCBh0M/ghArVdrtd6lUViiz/TbAgm6A/GovJPfJWb5v83eXzIBiNgH4ZaRY9W7Fq5ZpXWwsxp7gcc4vLYTfFSw0mwzq8brzceQDre9tQbbHhs/OPyuo6+CJ7YNHNyvmU2XOh3+/FLmeP/AbbvW65p5L5VLmvzDo9aguKMLOwFAvslRPzO8rhmbpDAbzZ04oX2vdBq9HicwtWybVQa7znWFO+qa8Du1196PK6MRgOgc8txUw6vTxfptpKsLS0GgvtVVnfZ/y9MOhX6NtKwM/flEIjV0ToFEo6f4M0RdCNAWw6Rfpk5z/yOcqA2sfuHEjozqHTw6jVye9qWqEdK8pr5Tlj0MZr4NUauwIMhJ5Aof4oWHRz0RN4EK7Q6zDqamE3nCZCgZnaeAGATI+X3z65B/IAQP7OmEgP5AGAifRufuysPKAGBIh09yLqdEmf7ajDCcP0BgR3NsK0cikEHGjvhGn5UgS3bIPpyOWSoY8OehFjTZpWi0hXN/T17F08GBcaY9CcpMewcgLh1jZEmtuk/ZMAC23t8WMsXYzgzt0wrVgiY0fdHO+dOYV2NgpbQOl9TBaCrqoc4b0HoLEVQFdVgfC+priIWcIc9PV1CDW1wDCjASwJMMydjWi/AzGfV9gA+mnx9nXSrz6hHd2YDj8IDOgKSqGzxFu+hd3d0mNa6UXOVlElR54La8PKrK5dqj7xu1/uwqxjK4VuTtqm0o+ZisdKCQD7N79w1654+6VQFJsea0HT2/2i7vy+6xZJjf0bD+0bNc5R50yXID2xJ/N4+tWzX/P2Z9vl/KlSz57PVLd/+7EWHPPJGdJDOrFVU+KcsnJaljtxKdnj82BjXwfe6mmTxXViAMvg/6I56Rd/XNg/3rIbb3S3gP/O1BjILCmrwfvr56LGWpjp7im333f2xxDYGVfxVkxjNqHqa9fBfv4nMj6OI+jDyx0H8EpXExwB/7DFuNrBNNCgxGTGSbUzcGLNDPDcx2MM5hVVaQYfIwMWJQtJOn8uMlfKtX61q0kAj/EYz31eSQX+b8oczCgqzQIuTH10AhG7nL14pfMAGp19YECiWJHBhOuXnYAK8zs979WcB1umDQSfQCjWB4tupgRMRm1d1mJpDGg393fiufa92O8eSAqeqJmXsg0Dv/qCYpxYOwMry2szDgQzOZaabRmYN3kcEvS/3dcx7Dej12px2bwjsbysNu1Q9M2jzTuwy9E7LNhPu6NA0PHfG39rJ9RMF3BAjfF3QwCAAbwS1PPfijK7IiSnlMwk6mgkAgQM/pPVk4+cA5/FTe4BPN22B1v6O+FPAqSpmTfBoam2Ypw1dR4WlVar/k3FEMFA8L9yCH9kPzQaI0qNZ6Mv8A9UmS/K+B7PAwBqrtbEbpMP/ifWv/nRgTwAkL8LDksPqAEBDsXEQzt3Qz+tAQxEDgdjD2j2mI94B3IyHWb/S4+9OOMSAuXgbCs3qk98DFh73x7MPrYSlTOLhgEA25/vGOofnwgAbHq8FXULSqRH/bq/7MPs46pQv6g06ThsNffMbTuG9WROOg+V/epZrmCy6aXXs9KmzusIpuzV/Nr9ezH9yHJUz0ne0z4nFwaQIIiL6e0D3djt7AWzoonZs5HHOaVuJj4xY8mYh+fi/v49b487GORBuFifWVSKc2YsxvRC+7hOOxaJYP8HzkFg955h4+iKClF7889gO/44VeNzYd7o7MVf929Fk9uRVdCf6kAMgM9umI9TamemZEAw4CAVmabU7TPAUGj9zO4zwFBa9jGjT9q/IuCXK2o/wY+H926RQC4RJFLlRBUblRjNOKN+jgRqmbJBGEh3+zzY7ujG1v4uCTo9oWDKa1VmsuIrS49HaYYMBGfoBRi0FQhE2qDVWOCL7JJaaQ0yy7gqIArBiWwDvXQuZWb4mKqp+EDDfBQaJv5dk8hg4PNlr7sf/X5fymvATP0V81cJcyGV8dn0l31b8FLHgZz87sbrE/4OSe9X1N9drjjjbTzGc3yxYz+eam2EIzi6x/14xia74sI5K+WZms5YCtDl/yPKTB/CYHizMADKTB+EO7QOleZzpSygy/8n6LV2EQpMZ4cSAAgNtEJfXA2NNjm4GgsHEB7sh6G4Jt1ppP2+z+9FgcE4JpDb6XWjzetCtaUQZWZrym15/SPRqGyTC8sDALnwYn6MsTyQBwDy98dh64HDDQSgMnl4fzN01ZUZ9SmeSAcHuvegf+3dMFXPhaliJkKOdsnoh13d0hM6lkCvTDcPMgPKjrt0fC/WGIZ6Kit94qORKHa+0AlzoQFnfS0ekLL3cUmNFZ274wq57HlcPtWGf/9kk/Rfrl9Sitcf2id6ACaLHpueaEHN3BLsfb171DisvSe4MLIn8/63erLqV/++axdJtp9ABvtKs2f9tmfaU/ZqdvcE8Nr9e3DM+bOw4OTxLUq4oHQG/ej0eSRgPeAZQPugSxaXYwX7ya7tWAAAF/xPtOzGv5t25DwgJBBwVOUUnD9rWdYZ8nBvL5o/9ZlRJQDaQhsa7v09zIsWjHk78/y29ndK4N/p9eQkAEl1QC7UL5l7hNB4R5qiPK1Qivm9EvArAn6JPaP5PbOO2dD6k82PweoDezZNWOA/8pikM395yXEoMY4uD3AFAxgIenHA7ZAgnwvrdq9rFDU63XNqrNZjY+07EHwKVv18RGIuAQE0GoP0TFdr9OW/mnbgta7mjH+Lao8xcjuyApj5JhAwXraJ3FvhINyhoJR9sPSlZdCJjkGXfJZIT08333QAANkld+5cJ2Blro1++PiMJVhd3aA6Q845kBWgtG7LtnRGORcCP2R+MPAfL5NmzAU6NFIa8KnZy9OyHwhwRWMhyfb3Bh5BteUymLT16Ak8hBLDqQJ46bUlKNSvSntJcgEARIM+hBxtMNrrEAl4EA36obeVy2eGoirEYlFJXBhK6sBtw54eGEtqEfG7oTUVyGdaoxWxSEi2M5ZNhWvrk7BOXUFqHrTGgqHxoyzfGuwDWxhrTerKUsLRKP7TvFPKTZaX16LD60J/wCclGQatFt2+Qbm/ik0WbOptl3K3EpNFnlu0IqNJQDKrwShlLUeU14HMGP5mWzwO1BYUy7uV4CaPwVI6V8iPqTZ72vs2H/ynvUXzG+TAA3kAIAdOzA8xcR443ECAiTvT7EYe3LMWnsaXUH7SF6Azj6Zfs0Qg7OlDqL8Jwb4mBAdaQdYAUXTFSPs31y1CyYqPqn55Zjfb/F5jeeCx5l0SkGeyEB9rvE/PXo7jqqeN2oQZVwbGz7btzdmxks2DC6nPzV+FuoKijC+8b8PbaLvuGwi1tA7bV1dSjJlP/TsuxJnCuEC7t3Ej9rr6J/T8Eg/PgOjcmUuweoTmAoMO1iCThswMJAN7pYWU0gub9P5s6ozHcioDFN5LzE5mChxlfLESduA1v27JGhQb46wHGrNsN25+SWric2HZAwBPgBoAzP5Xms4XAEBN9p9g0rruFjy4d1PKYE+hqi8rq8GRFVNAlgKDBUVFhSUNA0E/9jh7RXeCDB7qA6g1Miw+MXMJVpbXqd1l2HY8/q+2voo9rr6s9h+501hlGAQrb9v2Opo8uWGlJZsw/X1kRR0umL08J8CIWqfwXnirpxWP7NuS84z/WHPg7+rKhcek1Vxwhl6CM/QybPolKDGchq7AvfCE16PYcAIqTeepPU0Bim7a/IqUlY1lqX6LXF8M7nkV5rqF8HfuQtTvgmXKMgS6G2Gw10GjN4PrjkDXLpjrFiPQuRNMQFCEOOTsRMGMVQh074W+qFKYAEPbde2GqWoOfC1vQ6PhuiU+PgEDnaUYob5m2OapA/UIgO1y9KDH78XHZyzGs+17sdBeKeV0ZLDxN8PfKMtO+AyjEQwg86jGUoiBoE8ArnpbMfhO5T3JAN8ZDAhYsH2gSz4rN1tF64LHo64Fy6XS6TzkAQDVt2p+w3F4IA8AjMN5+V0nxwO5BAG8/3kS7rvuVTVxjV4HbXk5DPPnwLz6KBiXLp7U1nxqJjmw7iFEfA6Un3B5hqJ9MUR88Zc7X5zZCP6pmV9+G/UeeHjfZgnKc2XJAAAGhnfvegub+jonJTgmfZm1wqwVz8TcTz6D9q98E1F2xEgwtsec9cLj0BWNBhUOVdCrTI/1u1xIUh8g0cgCoCl9rAkAMAM5EcaFKBeyjzbtmDB6+ljznl1cji8tWi2ZMMV6/IP42dsvwpWFvkSyYyU7Rqo5kRodjfkwGNmKULQbBm0lCvUrodOoA6WY3b23cQM29nYk/b1wgb+wtBIfmbZQRPzUGq/Ta93NeLxll2Qa1RiPdXzNNLnH0gUQI8dTG9CpmQe3SQUAMMi5Y8cbQwGT2vGy3Y6ClJfPP2pSyiQOBbCY6BeKbl698Ni0gCrbAQajrXCG1sKgLUOV+UKYtHHNILWm9n5JCQBEw/DsegGGYmpERCWYt809AYGuPRKsG4qr4Wl8BTprMYzlMxDsboS+sArRgAchVyeMpQ3xrH/pVPjat8l2pso58Hdsh6l8GgKduwGdfmh8Chjri6oQ7NmPwgWnpF3PEBR9tatZymzWdjah0lIgrKRaa5E8u7TQCPhBkU6LTo8djh6Rb2TwT2CA7zPubzdaUGW1Cbhp0xtFNJdMIfolKtn/QRFO5fcEcch4IqMjGUNKuTb54F/tXZrfbrweyAMA4/Vgfv8J90AuAQBZiIdC8D76JDz3PChzt5y8BrZLLpC2gRTik238AVD53/fMC/A//4oI+2ntJSi+5nMwLls0tN2En3yaAzDDTyNVLm/vbg9MNAOAmbm7dq4TUbXJNLUL18Q5OR7+Kzq+9YNR06RY5qwXn4S+vGzYd8yoEtgghTOZMXjiIu+IijpRFh+ZoVVKL7gIJDjCTgjZCCISBKDw4qrK+sl0sRyLjId7dq+X8pFUPiAbY2lZXF19pA8YlHKh2uFzY6+rD5v7OkXNPhPNgGTCk27u3bcAACAASURBVLlmAHDu1yw6VpV/SYtmQGTSNaDEcKJQpBkUkSadzva5+oXGnuqeYlb+wjkrxJfZGn3+ROtu8LevlqnBuvvPzjsqLSU8cU6TwQDgb+buXeuz+t1k6z/ux2zrZ+cdOSYootT/c3ulGwBFARP1ORJbapKVo5iaa0RAhrX6ZIDMLa4Q4cLEbiEMqCk8yi4R1OHgb1Xt9U70DevLr1u8Zsw6c3/kADr9d6HIcBxKje8DuwQ4Qy+K4GWR4RhVrh4vAJDsIGQF+Fq3SLlioGMHrNOPUjWXydro6dZGLCuvFXFRZvZ9kVDWjJts55wP/rP1XH6/bDyQBwCy8Vp+n0n3QK5BgODGzRj43s/kPCxnnIKiKy5JeU5sJei88VaEGveCrADbpZ+C9X2nDgcBIhF4HvgrvP9+HKZVR6DoC5cdNkKBk36xAPieeh7u3/8Z+pnTUPLVqwU8OeztML2GzDw4Aj5s6u/Ao007VS+wExkAbYMu/HbHG9LuLdEorMWAggvXGUVlsBvNIJ1dMQYOvX6vtAWkYCBbA2ZTosDxGbQkZobHuh96b7sTPbf8ZvQmGg3mvPHCsBIAZrufaG1MuqAmfZNB6elTZo2ZdRl5IEU8kAKJmWoIZAN4jOe3odT5k1qe7NrQB6fVzRZmgloVdWU+DFLW97bj2bY9aFZx7c+eOk+EEdUaA41e/yD+07xLAAc191YmAADn4Q6/hWC0HcFoJ7Qwiip6OqO6PwGlVPXdDTY7rlx4NAgC5MIINvD3qVZILpeZb15jsjSea9uLtV3NqgCfRAYAfysURKTg38g2kvQP66sXl1YLbZq/jUSRSOpCdPs98mzZ2Nuu+vwTfU7Q7bxZS7EmSbmTsh3LcBjsK201GewTCGAZDoEA/p9lOvyMTB23O17nzfvzzh3rsNPRO+reJKhYZSnA6VNmC+CXCSuDPn++fR/+27IrYw0BNYCHO7wORm21iP+1eG8QwKtAvwyRmBMVpnPT3rITAQDwoGFXl7QbZltijW5i2qmmPbkkGxDkoQgpu9gQGGX2nzX7ZBtNluWD/8nydP44igfyAED+XnjXeCCXIEAmAAAdFOntg+MHP0e4qQUakwklX7sGxhVL3/HdYRo8HqqLe1gCAJEIgrv2YPD+R1Bw7kdgXDxCSO5dcA1JG75n9wapORzLGNhfsWCVZCeTBTMMBM+snytBYSYLV0VNPlWwmWpOnA+F8kh/VGP99z6Arh/+dNSmpP7PXvciNLp3lNtZ28zs40hbZK+SfvHjEU+jlxn8UvxtZHAz1nmwDvwz845MK/aUOAZZR5HBQejL0qt+cz/OjUHbv5q2J6X7M0BZUzMNH5u+aFw+UObIRTEFBVNpK/B4F85ZLoBLpkbhy19sfnkUQJVsnEwBALZF80a2IYYotDDDbjx9zOmt7WrCQ3s3p7zeFPQiAyHX6vwE6X697VXVWgnZMAHGOnHeT7/b8YZoFKQzMkmYibboDaP0RHgfVFttIgLKAErRQUg3pgK63de4MSWLJdUYFOK8NoX4JPdJBAAovslAn6U4/JsdONgWUN7zkYjocSjlOqnKVwhifHT6IpxaN0v1+SWbe7oSk2T7pGMZsSUgAS9/ZC8IBERjful2YdTWos13E0qN74dVt3DMyzFRAEC6e+C9/H0eAHgvX/1Dc+55AODQ+D1/1Cw9kCsQIBEAKLzs07Ce9X9pZ+R79iW4fnMXEI3CuGg+ir/+pXjZQN7eFR5QrrnGaEDJ974G48J574p5J06S1ETW2KYLRpnF/9z8o0Tlm6wBhW6aC4V+zicd5T6ZY+eXVOCqhceqYgH4Nm1Bxze/h6jbA63VAo3ZDH1pKUxzZqHy+muHDZ8MAEinUp7phc80Q0uA5QsLj8GsouGlCmMdN9TajlBXFyxLFlEwACx3SGXptBxSiRJmet4jt1dE0BggjyyRGI/POe6vtq5VpRpPITzWfasxBkNUQSct2qKbjjLjR6DVpM7ak+nCjG+q9n4Tze7Y5ezFHdtfV50VVpMNVuMnZRu1OiSscSbASGHEbf3dQ9nxbBX6E+eohnI/8pz4XDtnRjwgT2bM/rP1psIA4DZKW05m/vlvggFOp3Mo+Oc2qQCAbIUok80tm44sFJL74qLVo4A93u+t3hsRjg3IfS6Zfx0z/275zB1+UwCAMuMHxrwt8gBAJr+a8W+bD/7H78P8CJl7IA8AZO6z/B6H2AO5AAGyAQAiPX0Y+M4NiLR3AFot7N++bjgL4BD7JX/4sT2gXHNtUSHsP/gG9NMzE0Y6HPzL+u6fb3opbRkAqfasZUykrzNjSapstkriI8+fc7lt22uqsrbcl0ExRay4eFVjoY5OIByGxmKB1mIWECAx86+MkQwAyARsUDMXbpMuOBw5zlhtGJMdk4KHkb5++N7eDOsxq1IyARh4/27HOgFhktlIMUIGPux/ziCHdGf+UYyBEQOfTEUJkwWqvL++svT4tErlqfydiskxHr8yAxqOOg7yJQC7MTXQmy4Dr4ZqrvZeGms7UsNJp1ejvcBM9DnTF4P3Wi7shY59wvJIZywB0Gm1w9gKrIEny4fPnVxYOibGyGNQuf3axccNK2Ea7zySAQCpwIaeAT+aOwcxY0oh7IVGDPrCIilkNesx8ruR8yIIwM4CajuzpALbWObSE3gAlaZPQasxoc13C4oNx4vopS/SCItuDjzhjSg1/p9oAqSydxMAEPSGEY3EpD3wZFhs0ItYJAKuI8Yyto0Obd4Gw+IF0BhSzy0f/E/GVcsfI5kH8gBA/r54V3pgvCBANgAAIhE4b70L/udfFp+RNUD2QN7eHR74XwAAslVUJ2X38wuOztniXLniDJqYuVVbu0w6Omtmc2kjA0cGRRRnO6Yy9wAPW+tRsE1NrXomWUIG/+x8YJ43F/raGuhSLC7J5Lhz55vSdzrpCx0aCQbPmbF4iJrMIF9pQchgnxRnJRvKMRKzoqRKUwCNVGhmRlkjTcq0UiudeMzfbHtNyksUY+0sAQAqZWdjzCYz+E1nmQArvshuhGMuOEPPo1B/NIoNa5IOT1CF9xFV7FPZ3OJyXL3o2IxKZtKdS7Lv2Z+c4oMUi1Nj2bBNUo3LWn620MzEGBAfV90gbTAzKSdScwwGxI/s35K25IljUXTvy0uOy6gbQ7o5JHve8v5mq8vyBKAjEIzgxfWdOOnIGpJ3YDRosfbteFnSEQvKR32X7LhkndyydS3INlJjqX4H3YH7UKhfBYtuNgaCT8AVfh1TLNcNCV86Qs9Lq8Aq06dh1o1uE8tjjxcAYEDu7PSiqNIi/nD3+FBgNyMSjiIcjMBaYoS7xw9zgQGRSBQ+VwgFJUaYiwxwdvpgKzVBo9VgoN2LArsJRqsOQV8ERosOrm6/fM9xA4MhaHUaGEw6+b/fHUJxlSVpUyOyyaIOJ/RTakXkOdLRCV1dLSJt7dBWlENjMiLm80NbYEWkfwBRpzu+bSSCmMstmk7B7btgWroQYAmaTo9IVzd0VZUCVEccTuhK7UPb62qq4HvuZZhXr0qpB5UP/tXc6fltJsoDeQBgojybH3fCPTAeECArAACA596HMPi3R+XcTCuXofirV8uLI+oZRLi5FYHX30JwyzYUX3sl9FOnDPMBXy7ef/0XvudeQqSrR77TltlhmDkd1jNPg3H5kqHtY8EQ/C++Au+/Hke4rUPKDrTFRdA31MNy2onyUpGXkGKxGMKt7fD+8zH4X30TMa9XtArYwrDgw++Hcek7nQvYBSHaNyAvM99Tz8EwawYKL70AvmdexOAj/5S5aUvtsJ5xMqwfOiv+YgyGwBaK3kefQLR/QL4v+NgHYDntpFGtEWNeHyKdXQis2wD/S6+i8PKLYeRLkxaLIep0Iby/Cf6XX0do3wHYv3c9Iu2dcP76d4h0xBdNfHkWfPRsmE84LmnrRW7n/e/TCLzx1pAvNVYrDHNnwnb+OTDMHp0RU665rrwM9h9+A7ra6mH+U3MN5RSCIQTWrY9fm6YW6RChHLvgQ8N9Ldsn+MP37Iso+vyl0M+YBtftfxAf8dpyf3aj4DnTt6mMiuRkAPQF4t0f1NhE1Swrx36ytRF/388a67F1Cbh9JvRtNefGbUYCABRy4gI91zXaPBY1EH65+RVVNcqZMB6ig4Pw79gFfakd0WBQgICRpiZLmAx0YFBvtca7hLhcLhQUFAgbgMJnDP5ZA01ggIG/ooTOz/idopju9Xrl+0QbSRfPBPBIdm3V0s/VAgDBaBd6Auz0opHMJxXRkxn9+vDezXiuPXULTmpYUE9iSWnCM0PtDZrFdpkCa7kCJ9Z1t+Du3etVBdw8LQb/IwGnLE435S4EvH699VWQcZLOCPxdMmcljsphB45kAADFBj81e/mo6XT0+vDW9l6UFhmxaJYd2/Y60NzpwQdOmAqnJzT03eplqbtGUH+B4pPsP5/OUjEeWO4yEHoSNv0yUf8PRQcwxfJlAQBYDuMKvwaDphLlpg/Bpl+Z9DDjBQCYle/Z74bRooenP4Diagv0Rp18VlZfAHevH2VTbWjbHgfcqucUoW2bA3qjNv7HpEMkGEXdIjsG+wMCBnTscmDq0lJ4+gLwu0Kw2o3wDgRhshkQi8bk/z373KiZWwxL8fDyKb7bQzt3Q1dRLusPrkMMc2YhuGmLsDhjBAfcHlmHGBbMReCtt2FcshChbTthWDgPoT37oOd64eArLjY4iIjTBeOCuQg17oOmwAptcSHCTa2y9uD2/C6wflMeAEh3I+e/P2QeyAMAh8z1+QPnwgPZggDZAgAMgt133StTVwAAz/2PiPq/Ysko5nwxOH92i7xMbBd+UrQDGIgHN22F596HYTn1BFg/EF+gRgcccP78VgngCz9/KXQVZVQnkmDZ86cHJXBlEDnUsjAQhOdPD8D/8mvCSDAfd7SM43/ldbh++yfE/H7YLjgHBR85G+EDLRj4zk8QdcVVjmkFn/iwHIvnQPSbL0t5SfIcV61E0eUXw3Xnn6QLgtZsRmTAKQADzXr2GSi8+LwhMML39PNw/eb3wy4tA3yCG0TdnTf+GoH1bw99T4SdLRhFW0GDUePz+ARTiL4rxhf5wHd+CtsnPwrrB86Qcozgtp1w3/4HAUvor5Lvfx36uhrZJdzahoFv3yDARTIzn7RGrgfBjbGuoYzF63jTb8BykIKPfxDm448FQmEBI3yPPYlYOCKBfOFlF0JjtQhootwvytjFX7kK/hfXIrh1J3T2YkT9fgFkaAz+6S8CPclM7cJM2TedOBbXM+FoZFyZu0zmRDDiy4uPE/GwXNlIAIDihh+aNkLgUeXBmEXa0+LC61u6cdrRdaguG53N/ueB7aLenc7UiuKRKioZJwJFDgfMC+Ylrf/f0t8p2f9U+g+pmA/M9isMAAb4zOYzu89SAAb6/MPgXlFBZ/afWX+/3y+lA7SRtdH8bGS2mKJ01yxanbUoWq4BgEC0GRrohQEQinai2HBi0kumRldj2kF6uUHrRSDaBldoLezG98E0Bo063f2R7nu1/uA46YTh0h1L+V6NLxLHWl3dgE/PXpH1NVczr0zmRHYRWUa5spEAADUOyAIZqe3hD0bQ0eOFVquBLxCGPxDFzCmFaO4ahMcbQkWJGTqdBtxubkNxyumRBfDLLa/ggDv5uypxR3ZY+OrS44cxEZTvKfw3EHoKsVhQgvz+4H/hi+yEQVuJKvOFQv9v9/36IDD2/lHzUftMTwX6HVjfK+sTs02PaDgGo1WPkmoL9q3vlQCdQT0t5I9I1r6kxgqNToPgYBhavQYltVY0beyTbSOhKPyeMLr3ugQ0ILigM2hhLTLC7w3BbDXA5wnC0xuA1W5CxXSbsAYSjWuPwOtvQldTLWud0K5GmFYsReDtLTAung/oDYi0tCLc3gnz0UfC//qbMC6YB2g1CG3fJe9lXWUFogMDEuzHvH5E3e6hJALZArqqcoR27wXYVaK0VBI7/nXrYTlxtQD8Iy2f/c/VrzQ/TrYeyAMA2Xouv99h4YHDAQBQglMG0O4/3Ce1YcNqzCMRuO64G8Ftu1D6k2+NaokXeGsjIp3dQ0KEZBh4//EfyVLrpw9X1JbM+YuvwnbRJ8X/ElT/8jYE3lgP2wUfl6y8AgwQ5R7867/hue8v8cCS402Jq7Az4Oz/5g8l466rroLt/I/BvOYY2ZcZbs89D0rwSsE8bUmxjC3BLr8f9MJ58+0IvLlRXob2H3xdWASJxnNy/PAX8pECAAx9H4tJ9pudAnSV5eIP26fPjYvyjRw/iWBfcMt2eO55CCXfvk5YEYqFduzGwPd/JjS+os9dDAtbNSaYAvrQB/Yff0vOa6SlvIZUiO7rl3MiZbD4uqsEHEk8JzIoeF7M6Fs/eCYKLzx3CBhR/CFidnU1MK05Gtb3/1+c3RCLxYGCu++XfckCoD+SmdqFGfdlnSj7Y7MFV6qxSOH2h8OYV1IhLZCytadaG0UNPJ2NtWglGEFqu0mnQ6HBjC6fW5VeQSIVnVn/Ly1erYoGHA5HsbfVjel1hWhsdmLDzj6snF+Oth4vZtcXoarMAospgWVz8ORI0aVae6oWcYk+UJOtjrjccP7j3wIAGKc3oPCk42WRmmi87rdsWYumMSjqapkPRUVFEvATFGDtf6ImQLrrl/j9yGxxpur8I4+lln6uxqccuzfwN/ijTYjEPCgzngWbfsWo0yPd/tZtr2KHI87ISmVK6UqX/15oNDoEIi0oM30QnvBbMGkbpM4619bhdePmLa+oLq9RQIrxdL3IJNhmWRFr7ieCaZPoS16jm7euRaMKFgAZGhTfzJWxReWNm14augYToS0ycq5sa/po8860p5CJ6KYr9Br80X3SAlCD+DOt3XcbYgihzvLFUcdS+55Jx/oh5b9rtwvl02yS/a9bOJrdtu/NHtTMGZ21T+uACdyAgs9jUffHe+h88D9eD+b3z4UH8gBALryYH+OQeiAbECBbBsDgX/4JZvxpltNPGpaJV4K8kQCAkvkOt7TC/qNvQVdVMaa/CBYwQ2z/7vVC4R/LGAw7fnCjBAzJAANmxh3f+6kE9UXXfE6y0zTWwg1880dSNlDw4bNgY7BKxaKDFunuxcC3fyzABDPkxVddNqzkILR7jwgiMtgeFeAzq7y/CQPf/onQ6pJ9z3P0PfGsgA/2H35d0PVhi76E/YuvvwbmY9OrfpO1wGOSlm854xQUXXHJsDHVAACpriGDdIIOg//4jwAVJd/68ihUn1R/xw03I7h52yhgZOh+02pRfN0X4iUcCUaWhuOntyC4cUtSfyubZroY/tz8VSlV9xlMsv0ae3EfWVE3LvEstoi7afMrUjs6lo1Vp8vggxm32cVlQi3e2t+J1dXT0O51YZrNjgOeAQEpOEaicR+26dsx0C1Ahpr2e8FQFM1dHvQNBFBTacXWxgGsXlaJ7fscqCm3Yv2OXkRjwClH1qC0eEQwHgriF1teBmna6Ywt8S6aMzrwTNwv6vXC/dSz0FdWwDx/HnT2klHDUpyNyvtjtX9Uy3xgSYBS688sf7Y2MlhUG5inOl4uAQBvZAc84fXQwASD1o4Sw3AwUJkDATCq/o9FuU4s5WB7NY4bidFvEVFaN2rq4I1skUxrgT6hNWy2jk3Y78+NG/Fy5wFVI+WCBaD2d0y2CWv+T6wZDvyqmmgWG6kFGNl28EuLVqvqNKJ2GtRieLptD1o8DmltuCqHJQbJ5sCWpndsfyNtGQCFXi+bdySWl6lrrRqK9sKgLUco2oOuwD0CYlWbL0aBftmoaeQKAODAgwMBBDxhlNRYoNVrh7/3YjH0NQ/CVmaC2ZY7Vpjaa5tsOzKywvubJVmisaTuGJLtMfLBf7aey++Xaw/kAYBcezQ/3iHxQKYgQFYAQELmmieZGFDz/6lE5kj1d918B/xr35CAXqlRT6S1JzpN0RlgppiZYJYNaAttSf2qbKurroT9u1+FrjZOe1eMLzKF8p/Y7jARAEjWBjExIE0WTLNWjsF2pLcvBQDwznGTAQAKNX5IRyGB4s+5p5vfSGdInX1Xj+gIhPcdyBoASHUN04ELynwUBoHcHwksBOU68PNUHQgUUCSVT5RjqFVLp+L/WAt0ZtwJADBw5sJ/emEplpRVQ6/Rggv8TGxQZVA8VtaKFHcGYpFoFFXWQmzr74QzFJCgPxqNYTASwuqqhqxF5ng+vgDHj2FPswuLZ9nR4/DjQLtHRLuY7S+0GuD1R+T/rJOvLLWgwKIf5YqRAnipfKUmK872f3xGsMBUW1gIffnw1oFqaMGpqMmZXMNMtz2cAYD+4GPwR/bBqmcpiBYlhpNGnZ7avvfJspxKr/W+wD9h0k1BOOqCUVslPdct+rlCrVYyrZn6NXH7Pa4+qYFP1ZZw5Ngrymtx+fxVWVPy1YqMjrfjQ6Y+URsUp8tIZ3rcQ7H9SNbBWHP49OzlOK46uZBfsv26A/fDFXpVBAIrTefDoE2ejMglAHAofHi4HjMf/B+uV+a9Oa88APDevO7/c2c9GQAA694dP7pJ6s1HUurp0LFU5hkAOn78C6kdV4xjmFethPmUE2CYNX0oA0+qufOGW6TmXjHWkJFybjnhWBGnoQBgLBCE8xe3xoXkxjDS5IXGf/45Q7T1dAF2Yr1+MgAgcf/kDICJBQCoUxBY+4boHrDujmCKrq4G0Z5e8TFFDRVNBcU1ahgAqa5hIpCSzB8jj8H/JwIrkw0AZEIPpar9ibXT0ev3Yq+rT1oMfrAh8xp6NcDEWPNiNtYV9EuwQ62AnY4eRGIxrCyvRSgalXnxu6MzzMC5vSEM+kLYsc+JogIDeh0BAQGOWFgOvVYjWf8lc0rlOxrBBu5jMekFCEhmLHdgVjKdpQMAqDAd7uoW7Q3PCy/DduIa6IqHl6aoyVKTjn3d4jUoMAxnR6Sb33i+pyDizze9LKwNZp8/M+8IVSUbqY65sa8dd+18E2S5jGVqmAYUAGQA7gg9A29ku6iis/95onWxpebml+WeG8vGEq4kENAX/IeIg4VjDlh0c6UsgMyAAv1yFOqPHBcQoAb8SZx7kdGMryxZgypLcsA43fVWCwBMdqB9uM4rnT+z+d4XDuGmLa+M2ZFCGTdTAKA/+B/EEEaZ8UNjTi0PAGRz5dLvkwcA0vsov8XkeSAPAEyer/NHmmAPZAICJDIA1LbzS6S9yz6XnD+MFp+uzRyzfAxWg+s3Qer+29pFNI5mOvYoFF/1WRGOE2Ng0NyGwJsbpNZeUZvnV1SZLf76F6EtKBgS1RMGwA+/KTX1auxdCwDEYtKtgMJ69BUFCKniS4ZEImiRjNWQMwBgROlHor9TMUsOZwCgN+CFK+AXqnGZ2YqTa2eCtOdMjb3p1/e2jbnbRCh184D+QAROT1Dq9mmk+O884IDDHUJ9lVXq+ottRrDun325GeDPaSiGzaIX4a5MTS1dXQ0AEOnvB3UAjNMaoEns7HFwUmr8muva50z9kYvt1dafpwMA2Au9O/BnGDQVMOkakmb/Od9n2vbgkX1b03avOHvqPJzdMD/pKfoj++GL7IJGYxTGgV5bjFC0T8QHNRqDzMGqmyfzyJYRoFZ0khMc7+9rsgJtgtxku4gGigpT2/1kvK0oVUxlUjZRA6ZyIpkCAASsIjE39JrRZUaJJzZpAEAshuDm7TDMniFixQTS2BlJMZYuitheWemk+H3kQWJsiep0Ql8xdtmmmsnlg381XspvM5keyAMAk+nt/LEm3ANqQYDEQG2sjO7QhCMREWkjdX2kyryyTToAYNTLJRQS8T737/4kyvv2b18nwWxSi0SkbZ/7jrtF6V4C3PefPiSmx1o1EeObM0uVj3MJACQT3EvMmOeyBICaBSw9iHk8KPnOV2Fc/E6meiIBgMQSgFQaAHR8Yq1/4vWcbACgyGDC9ctOQEVCr+pUNwap0G90t2BBSSVIOaYIHwPXTE2tanmmi1Y182jq8KC8JF6v+ea2HlTYzejq92PRzBK8uKELp62qBXt1N7a4ROgvmbifmuMo26htl5au7WGooxPOv/8LptkzYT1ipfSRTjSWaPxi88tgtnosGytIzeS8DuW2uQIAGJAHoq0wa2ciHOuTf5cZPzjs1HjPU/xva3+87WgqUxtQM7CKxUIIx/rhDK2FWdsAT2QDSgwnYyD4JOzGMxGDHxbdvIyBALV+Uc5Bje5EqvNVCwAkA7Yi3T0iaEo9Gj6LKe4a6emV9mnh9g7oysqkb3rU4Ya+oQ4aWwGi/Q5o9Pq4snogIAKzbAGbqEfDuaoNSFM996jd4IvsRoFuOQYjG2HWzURf4FEUGo5ALEYtBxP0mniQqWEJFCwHtR68iMIHm24F9NpShGMD0MKMUKwLek0ZAtEWWHQzYdJOzelPRw3op/bezGZiav2dkgnCtsTtnRK4M/HB6xrz+RB1eaCf0SBt93id2Y0o8NqbwkzkdnLPdPfKc5Alk+wepNFpRW8n0toGXV2tlAfyntGWlgwdI1k5Je/BUHc39GVliIUJJHhAEV7/lq0oOO5Y8NmrLy9HLBgQAVayKjkflmCx9TFBWXY94j0t33k8MFRVItjWLoAAW7fyO31F+qRLPvjP5i7M7zPRHsgDABPt4fz4k+4BNSBApgAAs/BszUdjGzfTkaP7AKcUkEvjAUVYMFkgPXJX/6vr4PzZr6RjAEEA33Mvw/Wr38pm1AuggrwaSw8AvCNKl64EIFm2Xa0IIJH/ku9eP0rjINX8lPOn1sHIjgrpAABFd2CsLgBqRACl8wEFGueOBluUa0mWRsl3viIdIWjK/caMV8n3vhbveDDCcqkBkAkAoEyDfdAjsSj8kYj0O2+wjZ0lGjn/QwEAkK7P/tsH2t3wBiKS0TcZdaivKkBbt1eCfvbk5nY2K/vdq/l1pN9GbVCWLlsd2NUoLf/C3d2wHrlSWlommhpa/Mh2g5EBB1ouuxK+TVtkKMvSxai/67YhcUHPS2sR7u1FyUfiUBtpqAAAIABJREFUQXHU50fHN78H16P/lf9XXH0Fyq+6Ir0TUm0RjSLY0or+P/4ZRWefCevK0c/KZLvmyqfu8JvS/swRehZ6jR1V5oulB3qiqc0oZ1JKkzg+Ow+Qbk3woUC3DHptCQbDm6QUwaitFjE2taYWBFLGG0+rzWwBgHBLmwTtuvJSKcui1k1wwxboaqsEMI+FwmCrNH1NJaDViU4LAQCWplFPhq1tWdJGgMC4aP6oDi1qA9Jkzz0yQnoCD0gLvEjULfMsMZwAd3gDCnRL4Qq/jFLjWXCFXpGgPhJziMij3fh/cs1474Ri3TBoKoXtwRZ6oVgPrLqFCEbbpPSD9fS5NDXP0mzvTTXzVOvvVAAAg3eymRhIEwggUK/hw9dgkGdcaM8+6IqLoCkuQqS5FYYFc6XdnoBCff0wrlyGUOM+GGZOQ2jrDsBohHHZItmW/+Y9Q1Ag2tcH4xHLR60fCCY5//UYDFPqoGO3H60mPo9pUxGLRhFqbYNGpxcWYdTlgnHmDAT27IVl4QJ439wA0+wZ4HOUrCzfth3CArAuX4bA/v3QGoyIaSBAheWI5TBOTd6yV/FzPvhXc8fltzkUHsgDAIfC6/ljTrgH0oEAqgEAUtQ2bobz5juErl/8pSviwX+SSEIJMEd2AWAw677zHhReccloMT+2CLzt90LzpzgcUXH37/6IgnM+NNRjdshZB9v6Df7lH6AyvumI5YJYO37wc9ELoKZAyTeuFTrdMIvFQJE8QckPUowTA+x0AX6678ei23MeY3UBSBWMpwIAFMCDlP/ErgfsRkC/UISP1ynZnHyPPwPXb/+IYeUSRPdpB69nqmvITci8cHz3BtEYMB21AsVf+vw7JRus2ujtk2vBzgkjQaLE+y2ZPzj+oQYAWG/8dGuj1A9bDUZML7SPUtwf64erZtHK/XPBAOh1+PHWtl5MqSqA2aRDe68XoVAU02oKsamxH3MbijBnajEMKWr4x/sAykmwGo0i4nZD2g3odNBR6HPEc0WN1kCyQCDidKHja9+GxmJBzY+/B+1BNWtqDnTfeDPCPb3DPqc/HH/9h2TCSj/1yaTPN7U+8657C03nxztwNNx/N6xHHaFq11z4lAFbb/DvMGprRZQvVa2zWlG58YrdRWIuDASfgjeyCwX6RSjQLTkITJSgQL9ExALTGZ9Qv9q6FvSPGhur1Wa6/bMGAJpbpaUsA38CAObVR0v5mnHpQgmUyKAi0EU2AN9Zkc4u6CqYfY13DdHy355BeYay/3oiDZzfqw1IkwEABGO6/PdItj8SdSGKAKIxH8IxJ0y6eindqDJdjJ7AQ9LikcZ9eK0Y3LNmPhIbhBYGhGK9MGqnIBrzQKuxIBTth1ZjQIXpvIyZHeN9lh7OAAC7EzFLz3cts/4EdpjdJ82fmXxtaanonsi90D8A89FHgvtQx0daAQcCkuk3TG9AaGejlOkQNCdYGRtwHLxnKmQ8bkvQKNH4nHM//rQE6AiFEB5wyDOPwXpkYEBACN6PpukNGHz1DZiXLoZ/63YYqPyv00sJZoTAwLQGeNeth5kARUdnvEShqBCG6iphBASbW1Gw+mhoCGwksXzwn+6Jk//+UHogDwAcSu/njz2hHkgFAkif+wcegfcfj8nx2Rqv8LIL3wnmYjGhi/HF43vyOQQ2bIJxwVwUXXnpKJX9oRNgm7gH/4bBh/8hdY0lX/+S0Nf4MpNg9ns/k9Zv5uOPlSyJUMqcLgz+/VE5RuGln4Ll1BPiwn4/v1Vq+S3vP11aBvLlwgDe9+yL0oKQ4na2T3x4KJgPN7XC+bNbJEAlKs7SAI7FgJ8vQv9Lr8oxCA7op06RKQsl/Qc3IsqX75pjUHT15cPqMUXln8Fudy9MR61E8bWfH9YSJ7ELAOcjeghK8BKLyTGdv7xdjiXMhjNOGfqewTq/C6xbL+dp//7XR4EdwwAK1tx/7mI5X2YOpP3goFdYEGxfGN6zH54H/grzycfD/9JaaaUnLRoP7qNco6F9fX7YzvsYzCevQeDl16Gf3iALVWn1l+IaJo7h/OktAgIwy28776PQz5gm8/Lc+7AsaAgMyHiKUbfgiWcFfKDRl7wPRgZ7CgBAUIQsAWbOkpma+tBsGAA8FoX3GPTsdfVLKcByCvBFIqrE5diq7oE9m9L+prMFAPzBiKj37211S4AfjsTgcAdRUmhEdbkFuw44Mau+aEgHIO1EVGzAtnt9AYoj9osoV8ugE51eNzyhoLAl0lk6BsBY+6sN/BLb1CWO13/P/fA8/xLqfv0L6A4yUZj5arniGnmeTLnzVphmHgQLYzH03n4nCs847Z3P0p3cGN8H9u5Dy6WfR+2NP5pUAMAZekmUzU3aOsQQTVnrrLatXLa/o5GuYYkAA0xmkwfDW2HWTYMWJhELJCsglRq7Mo4aIEjZlh0hrlxwNOaWZF63nC0AMI5bRdWuan8LubpeqiaVg40CkTA6fW7scw1gv7sf7V432AXAFw6n1aYYCwAIRSPY0t8lIK7ddFBXKIP5qgVcJlsMMoNTyHhTirCSLZWsDWvGgwHIB//ZeC2/z2R6IA8ATKa388c6JB4YCQQoWd6xJsNAmui1afkSWE49Hrqa6pRZMfcf7pPMczJjtlc/tR7uPz2A8N79iAw4wW4CNKrzExRgAC11j2wE5vMLOEGhQOoCECSgSReAFUtg/cjZMMxoGDUXAgcS6D/1/DDBQGZSzKuOGDpGYm3+yPmajj4CBR//MBw/+oUAA6O+X7kMxV+9WoCFZOMwyGc3A9dvfp/UF7aLz0No83YE1r896vuRrIlwaxsGvn3DsHkIE+GzF8L7+DPw3P9X8SPrTc3HHQ3bBecAer2AAyw/UGxYtp2B+HMvwXPfIzIuwYfCz3xasvmi7zDGNRQw56DxGnn/9V8Zi60HmU1gy0bzScfBeubpw4CSse61RJYCM2HOm25D4PW3ho6Tih0xkQAAD77L0YNOnwdHlNfhydZGCXQpgsbAYixTK4yXDgBo7/GipXNQet4vnVMqQf6m3f1S18+2fKTzh8JRbG7sx6lH10pWZizFfrUPHS5697sHJNN6wD2Adq9L1UJ8rPHHAwCoba2YKujxvrURHdd/a1ig7/rPE1Ju4HriaRR/8CzYz/+ETJ/1rgP33o/SSy8aYguo9Vuy7ZQyhMqvfmlSAQBXaC0GI5sRjQVRbvqYAAHJTE2NNffLZUDJFoGe8EYEogcQiLbBpl8O0tP1miJoYILdeHpKl7/a1YR7dm9MGxTKe0WjwSVzVuKoDLtlcN/DFQDg3Cb6uTee+z3dvgQw+v1e7HL2CMja5HGAZSgEALK1dAyAfzftAJ8/BXoj2LGj3+9DQ6Fdul7YDnYLCaYAd99zAEA0isDe/dBXVkhpwngtH/yP14P5/SfDA3kAYDK8nD/GIfdAupKAQz7B/ATyHlDpgYleCLPd3pb+TjR7nJhZVCosAL0meTu8xCnnAgCgOv+2vQ4cvTievfQFInh1UxfqKgtExX/jzj7Mqi9EfY0NJr02KwV/jssMGRfhG3rbsdvZKyJ741mMp7p04wEA1AZjqYJUthdsuewLqLj2C7CdeDyiXi96fnkryi67GI6//UvEsGp/8RPpJuLfvhP+7TtQ8rEPD50KNTUGHnoEAw88jOD+JhinN8B+3idgP/ecOLsoFMLg2tcw8MAjsH/yY+j59R0wTp8mpQWk5lKHQAEACHD13/uA1N6WXvwpGBtGi6aNtwTAHzmA/uB/UWRgnX2NlAEkM7YZvHnrWjQ6e9P+4pL5NkYg0RWCtcgIZKEpQZAiiiD8kb0oNpwAZ+hlFOpXQKcpFlG5IsPqUXRytb5RTigdyJbqxNXec+m6W6R1bBYbTPRzL4sppdyFAfS2/i6whec+dz8GAn5VjKFM5pAJANA66BRgk8/yt/s6BMzl8256Yak840faew4AyMTxabbNB/85dGZ+qAn1QB4AmFD35gc/3DyQBwIOtyuS2/mwvIM1fxTqmygjFd1k0OVMUC7TeU7GQpiBAI2LRYtOj+Oqp6WdZi4AgD5nAG9u7cEZq6dI5v/F9Z0oMOtB/GHetBLUVWZ3XckmYFb/jZ4WWZQzG8a60om206fMxsemL8rqMGqDvlQAAGtjO779A+irqlB57VXwbdwE71sbBADw79iF1s9/EXW//CksK5ZJoG9ZshjmBXFxStbadn7/x9Db7Sj//GelXte7YRM6vvEdFL3/fSj/wuUCJvTdebeUDNT89Acw1NYIs4AaAhGHcwgAMM2Zhb4/3IvC006GZfHClEwqteebClQJRXuE9u8MPS9ibnbjaUn9rja44c7JfOt3h9C+w4GKGYVgFUhRZbz7RCbmDL0g2f8K07no9N8tpQDRmBclhlNg1k0fNZTawFzZ8bxZS3FizQgtGBUTVHucPAAw3JkMpjf1deCt3jY0OvtEs2CibaxSDz7Z/rZ/K46qmCKsDjKb7EYL5tsr0O0blBKmDq8LfD4VG0ffv2p/I/9LJQDjvV75wH+8HszvP9keyAMAk+3x/PEOuQfe6yAAM5+kALJn8v+cHRRKpOq09QNnQGsryNkpUi/wxfUdQkc/7eg6LJiRmUp+riYyGQAA5/p8+z7MKCqFQauFKxjAnOJyUXJOlfTMBQBAHz/zRpso+U+vLURHrxcr5pdDr8s81cqgn2Jvz3fswy5Hr2T9szGDVgcKq7GednZxOWYXl6HX78VdO99MyxrINhPLearpAJAqSFXOkzoA3tfXoeanP0T/3fei6H2nwzRvjrAB2r/yLZgXzkfpxRdg4M8PSjkA2QA0dhDo+Oq3UHf7zcM0AVhC0HPzraj//e3CCKBwoOfZF4aYBMpxlRIA2yknIdTUjIprrxJ67Vg2HgCAYnud/j+IKFuBfj4K9Ctg1Y3utMHjs8b6xk0vwRH0p70dkgEALVv6UVJtRV/LIErrChAJR1FYYYbemJ4loxwwsR97u+/XolBfajwTOk1y+rHargXK+NkyT8YDAJDartdqMasouXbJSGfzPVRnLZLrwYC1xhrvmJLKJuu5l/amOLiBNxzC693NeLFjPzq9nqwBRYveIO1a+XxlNn5GYamUXrEry1iWy/KUkcfJBQAQ8bmAaBi6gtEMg6HfQSQEb9N6WKcuh0ZvUuv6YduFnB3QF5RmvX9WBx2xUz74z4UX82NMtgfyAMBkezx/vMPCA5MNAnCBw4UO6dV8cYeiUVnwdHjdUutcV1AkImPcjqJevnAIJUaLoPSs2+M2rEnm4oB0Plq5uQAtHgdqC4qFXtjt84AtoLgtP59aaIcnFBh2TCq8U8is0mxDs2dAxk5X231YXDCVk6BuguuWO2D98FkiFMj2VNYzTxtWlz/WUKwvJw2dVmg1DKOYs9c828rNaShWOZuJ2WyyFsIMkJ5o2Y0CvQGnTpmNDb1t8IaCOG3K7KQnlgsAIBceYxDzr6YdeLu3HcEMg37CG6VmC+YWV2BxaRVmF5WjyDh6Yao2WE0GAFCY07dxM4xTp4hIp4H6IklMrT9Z4/vlJceB2biRJoH817+Dyuu+CO+b61HxpS+I+jWNwXzf3feg6mtfRmDPPtjP+/jQ7s5/Por+u/+M+rt+A31V5dDnVPhv/+q3UP+H2wUYIABAFe3ETgPcWAEArMeskvaCRWeejoqrr4x3Iklhan2aLLh1h9chEnOLsF4UfpQYTk15HLVBLgdIFmSF/BF07HLC7wkhOBjGnOOq0LHTibIGGwpKjfF2ZxkYW8uZdbPGVJFXG5Aph51sAIAdRKhTUGQwY4G9Ut4/fLe81LEf80oqQBCN76XagiLscfaiyGiWd12p0YJtji65d/ke4vuRICDfhyNtsp57Y106znlrfycebd6JJjff15mxiOgHvvf5bCGLor6gGKTyjzQ1HVUOewDA7wYpMrFIEFG/B1pzITQaLTQGC8KuTkRDfpir58K17SnYZh+HsLsH+qJK+VzZHpEQ9EVViPgciPjc0BeUICLstBiifjciPieMZQ3QmmyIRcIIe3pgtE9BNORDZHBA9tUaJzbRkQ/+M3jY5Tc9rDyQBwAOq8uRn8xkemCyQQCi+nz5tw26RGF9UWk1fOEgtg/0oK6gEFa9ETWWQrzS1YR6W7EsMFizt6mvXQSDuK8WGllEceH0Zm8blpbVYPtAFxi4lJutQu1zhQJDnytAg3LMZWW1YGBxVOUU7HP1yzGXldUMud234W00ffoyUcOtu+Vn0FfEs3aKqne4tw8N994ltOFDYa7/PI62L12PultvQtEZoym+7D/MLgBFV8S7Bkinhb/8E9aPnAVdWepMBM8lGIri4af2Yc3yask4P7uuA+ecNg1Ws14U5//7SgtOXVUr/z+UNpkLYd53TL7/p3kXVlXWj5ndUxuwjicrPpbfqc7/l/1bsK2/W/XCXAn4l5RWY1VFPaYV2kVELZ2pDVaTnSuz7+GuHqmhZyupVL8ltf4cqxZY0QFgv+vSiy4Y9psJNreg9bNXSSa/5JMfh+341e88BzZtQesV12DKb345bH4M9rt/cQvqf/tryegTACCQkNhpgIMkigDqiorQdu31KDj2aGECaK3JF+RqfZosuGVGne3c2HKPdfVsuZfKxgsAKOMy89+0oQ81c4ux/61e6Axa1C6wY7Dfj+o5uQUJMwUAJrMEgEE7y2pIMXeF/HAG33n/2AwmzC0uFxE6vueKjSY02OwoM1vBTgyFBiPm26uwvqdNst/87fE+OG3KrFEtSCfzuTfy3mGYv7G3HX8/sFUo9GqNAT/BjJXldVhZXiugvRr7XwAAAp27JJgPOdqgL64WMCDidcBcuwD+jp3QF8bXFqGBNikL0hos0BotEvwzcGdmX6M3wmivh6/lbegK7PFMv9EKjm2smAGtsQDBnr0w1y1CoHOnsA0IDMQiIeispXJc7jNRlg/+J8qz+XEnwwN5AGAyvJw/xmHrgckCAbiAeKx5J2qtRZLJp6ja1MISUQS26Y0SvDPjuqSsBq93NWOhvRI7HD2SGYnGojjgdmBFeS2cQb/U9C0sjS+alO+5KKm2FgpVm4swfs4whjTLxGMuKq3Ca90tUtdNpgFbvh1ZEW8NqBgX+f333AdDVRWqvvXVoYwhhcLYJ9zK3roqLdjUjJ6bfo3qH34buuLcLIoZdLCf78j+4kr2v+Dcj8Aw6536V/+r66RHdcFHzx5z1gOuAG5/ZCc+fdYs1FcVYH+bG9Pr4rTUDTv78LdnDuCqTy5AdZkFXX0+vLihEx29Phh0GtnHZo33AiaLgDoBEwUUTOZCmLT5Fzr2o9pik7ZSR1TUCQ0+WYisNmDNNQDAzOITrbvxWPMuVTR/Bv0E2I6tmoqjK6fK7yBTUxusJj3XWAyBffsR3L0HllVHQF+afIGq1p9jqb4rOgDM8CtBu3KuBCA6v/8T+DdvG5XpVzQAggeaUXvD96UfNvtod93wCxQcdwxKPvJBWbQ7Hv4bBh7+K+rvug36BIAt0LgXLZdeIaUHBceuEvG/tuu+AUNNFaq/+w3oSkaXz6j1abbZbeW8MwEA0gmtRSMxBL1h9LUOwmY3SRnAQNsgCsrMKK6yQJtF6Uqqe1HN717ZN9vfmFrfJGoAEJx4unWPlJUZtHoMhgND7x+CAWxDR/V7vucYEPP3xmfIs+17UWUuEBDaGw6i1GSFTquRd+LJtTNH1aarOf+JyIoT4Lh713oBJtRk/I1anbAg1lRPkyy/GkBx5DX/XwAA/O3bEA0MIuTqhKGoChRyCbu7Ya5dBF/rJpir50FvK4dnzysSrOvMNhjLp8O77w0J3MPOTkCrk88Y3FsbjkDY2weNRodAdyOMZdMRi4YRdnbAVLsQwe5G6AurEA0OIhr0wlg6FYaS2gktDcgDAJm+OfPbH04eyAMAh9PVyM/lkHhgskCAQ3JyWRyUNF8G+u4nnoblyBVDi32yANg/3Ewhr0NoqQAA37MvSQvAwovPk+y/YsGNm+F77mUUXXM5NPrU2XtSTzfs6MVfnjkgwnNXfmI+yopNcHqC0mN++z4HlswuxYr5w2tcH1/bis5eHy7+YJwa/+a2XjzxaiuuvWARCizx47FlndMTgtWkw8KZdphN78wvU1dmsxBmRsTfsUMOxcyLofgd1gcXUxqtXhZaqezptj1CV2XJytGV9WDd6khTG7BmG5wkmxsBiof2bsYrnU1pF+cMPgiifXT6QimvGY+pDVZTnWu4uweBxj2IRaIwz509jGavzEutP7k9hQYp6JXMqANA5g6FAEcqV3peeAnuZ56XoFxjGH5Noz4fBu59ANyfGX3rEStQdsVlKDjmKBmn++e3iAigYjU3fF+6CPD50XT+JUOfV1x9BcqvugKhjk50/eAGGOpqRVhQV2ofNl21Pp1MAIDB3BULVkkgl8oioah0BTBY9Nj2dBumLi2FozPe6pUaARQJ1I/j964cV83vntsS4LpwznIcW9WQ8S2eDQCQ8UGy3EHN+ecaAKA/bt/+urD20hmPfUb9HJxQM12AjvHYRAIAsXAYZPpZli8d9ZtX5qyWcZKNCGDY0wt/21bY5p44Hhel/j36nAj2NQnoEHJ3w1K3eEKOkw/+J8St+UEn0QN5AGASnZ0/1OHtgTwQEL8+XMDTSA3u/N5PUHHNlaCSdyIAMPjq6+j6yc/BDCEX82WXXyK1r/y855bb4N+5G5VfvlqCCwYWpAhr9Dr0/ua3cPzl78IqqPjiF2BZtgQtn/0CbCefIArkXT+6Uf5d/e2vAVqtbD/w4CMwzZ6J2p//GKZZM4V2PJIBQKq/86bfoPDiC6CfntBiLBaD556H2Bwbtk+fO+YNyECfKvQUn3vuzXZR+l+9rAovbejEsrml2N3kwt5WF845dTp2HHDA54+godaG7n4fnni1DVd+fD7CkSi27hkQEOD9a+oxc8o7wla//etOHLu0EnOmFuOfLzQhEo2h0m5GU8cgVi+rxPzp8awoW9+RYUDwwF5kGiWAl+1CeHDf6zBVzIS3eQOKFpwmiySdpVhqL0nVNJY3SJ2lsZSMkOE5fupOMNPOWl9qVbArwEjtCLUBa64AALJqHtm3Bc+27U0b/JNefOHsFcKSyYWpDVZTnWvE6YTn+ZdgqJ8iVHpj/XAWDueo1p/clsHeRXNW5OLUDtkYan06XgBAbXCjOELt/Rr0RRAYDMHnDCEUiMBo0cHT6wc/t5YYUb9kfFRkNb97zjkda2GsC5wHAN7xDjP/9Dmfd2OZTqOVoP9D0xbkTE9n3ABALIbo4CA0JpOAdWT7aE0mhLp7oLWYMfjyazDOmAbTjOlJdTnU/kayAQAi3gGEnJ1S/y/tXXJuMQT7mqXkgPoAE3GMfPCf84uWH/AQeCAPABwCp+cPefh6IA8CvAMAkGLve3szem+9Q9p8RVzuUQwAZvWoCl719a9Ia7Hgvv0iJhZsbkVg126h6ff9/k8o/8Ln4Hj4rzBOmwrb8cch3D+Arh//DKWfOg/a4iI4HvkHKq76nCxWOr71A+k3PlRqEI1i4C9/k+w9M4wjAQD2GPfc94jU+xdf/dlh2f/wvgNw/vpOFH/xc+B2bBOoLSmCvq52VDaUAMC/X2xBfXUBegb+v733AI+rOve9/9ObZtS7bdlyk3vBNi70TggBQguEBEJoCSHlJCTfPffec889uef78qWck5OQRg0QAoTQAgRCx8Yd915lq1m9Te/3eZcYIckqe1RmLPu/nocHSbP2Xmv/1p7t/f7XWwK44KwiZYg3tPpx8bISVDd48dw/juLOa2bgib8dwnUXlqlwgI+3NaCyzo17r6/Axt1NmDUlEx9sPgG7zYjLlpd2G/V/+Ot+XH/JZBVe8MoHx5XYcPvV01Hb6MWL7x3DfTfMUjXvJXxgxfwCNbZ4Ekh4QV7WZ6WatBgC/e2E+au2ItzZCEf5cgQbDsKcNxn+6h3K3TLm71RCgMRZyo5Jf5mbJaO+5JcIRaMqI74knOzZtBqsWg2qoZ4SUqXgL0d3DVlfW+L776pYOmov5zIvrcbqYNcqLvUimElOgKybroeuh9dKsgKArMc/zTun34RiQ3E8VT7XyrSnAFDX5FMeOo2tAeVVI+E3c6dmw+kYOKxDEqz+YtfHQxp2CS7JCg7xeBy+9hCi4Tgaj3SiuCITTZUeOHMtCHgjKJmVmXSiQJmLlu+99BvJLjgFgK5VF8+ih/dvVqX9hjL+xfvmotKpA1ZHGc73a8QCgAj5n2yDTq9DpLkZ5vIpiPsDCDc0KiE+5vHBtniBCs3pG0on8x1LAWA4PE6lY2j8n0qrwbmMhAAFgJHQ47GnJYEzXQRIeACoF4N4HO0vvYpwVTVcV16udhKsc2fDt3W7Kh0mWcYl9ldigN3vfQBTSYmK+U00cR0WASDnrjvQ/MvfIPurt3SXFRNDXox6CSlwv/0+8r5xlzpMXIszzj8HloqZaP/LiyoUQTwKiv71n/sVANRB8TgitScQXL8J5oXzYMjPQ/jwUXhffA0ZN1+PSE2NEi8cN16D8KEjiDY2w3rO8kHv30RFAKlHn59txfqdjSoMYHFFLtzeMBx2E86alYvXV1fj7Hn5CEdiqG/x45yFhdhX2Y73N53AfTdUwGDQodMbhngA3H3dDLWrL0KCeAJIOIEICy+9f1wJCiIM3HXdjO78ARt3NWFWeRZcPQwaLYbASUZAPAbPwdUqcZK4X0oYgM5gQizkh97qQMzXgWjAreIsDRk5KiSgb5OXwm3NJ1RSKzE4+7ZUCgD1fg9+uetjlRxzsCYixXfmrlS5LkazaTVWBxMARDyT744k6pOQFVPJZ2EZMlcRXH63d6OmSgZSpvCHC87TnGRsNFmM1rm0Mu1pkEviTqnMId/NcxcXwWTUayoZ+dCe9SpxnZYmAtK35qzQ0vWkPpIj4NiWZuSXO9FwsBPOAitaq70omOZC7kRtCeESJ9XyvZe+8v38wbxz4TB1VXtIplEA6KK1pv78SYDkAAAgAElEQVQY/nx4x6DiooRayL14Y/m8UTX+ZfzREADk+RLcdwDi8i//xiaSj0rpT88HH8E6exb0DrsKyenvWf+LnR93Vxwa6B4ajgdAMvfjqdaXxv+ptiKcz0gIUAAYCT0ee9oSOJNFABEA4pFotyEvpcoaf/ILtXueef01MJdNRNN/PoTce7+uEoO1PfkMCv/Hj+DduBnuf7yDwv/+IxjzuuLkIy2taPg/P0HRv/wz2l98RRn82V+6UX3W8ugTcF5ykTJ+Ol97A3nfuV/tgiYEgHDdCfW747xVaH/uryqLv/IAeP5FwKBXP5/U4nFEW1oROV4DvcMG49QpiLV3qtKAlhVLYZw8CXq7DYE16+G45QYlEuhMRpjKJ/fyHNByY3v9EWX0S/I/EQvE9d8XiGBRRa7yChCj5AvnT8LaHQ2wWYxoaQ+oJILy82OvHMSFS4tViMDh6k6s3lKPi5aV4PFXD+IbN1SgOH/g0kVaDIGR7AJqufb++qRSAHj60Db1kj5YG4kr9FAMtBqrgwkA0Y5OVSJPQm3sS8/qTraZGPtAexN+s3eDCrsYqkn99bsrlmJR7skv80Mde6p8rpVp3x35/cc6kJlhxu7DrXA5zEqMG6r9tXK3ykKvpYmI9P155/Sb90LL8dKnqdINyRXQeNQNV4FNoptUxYDmY25NFQOS8VoYiWAxVgKAPB+3H2jFzMmZ3XlRerI70eRDQY5NiaUDtVQ998T1/+c716h8J4O1wYxf8UqRsrHyrC8rzlAibyAYUfeneJhJVRm3N6TE4P7aaAgAWu/N/vqNtQeAP3oYcYRhN8wayTRTeiyN/5Ti5mApIEABIAWQOcT4JXCmCQGJcn+yYola3/JzpKkJtd/9EfK/801Y581VRr137QYU/dv/hNQM15vNKPznH6DlsafQ8tiTytW/4AffQ8sjj6ucAq6rP6eEgdZHn0Dr08+qzwt/9H0YiwtRfdf9CNfWIfeeO1Hw4HeVAND5xlvI/+79aPzpf8L1ucvhWLUcNQ/8AHn33ommX/1O3VBlzzzer/ti37stUlkF70uvwXX/XcpTIPDhx9BlulRlAGPZBJhnzYTvzXdh//zlg9YpH85dLDuU8iIoLslSVUBc+UsL7PivP+/FooocFVogL8ZixNxyRbkqNShJBSVM4IpVE7BoZm7fvG2aXIFlx/vBBeep7P2paqkSAJoDXvWCPtTu/6ysfDwwZyXEOE6mHXW3osHnUdU6pGzXecVTTtrh02qsDhruIPfinn3w79oNc1kZrHMqelXK0GqMJa5Nso5/Zbr2Ch3JMElFX60eD30FAMnBsWZbgxLQmlr9ypDMcg6++72psRqPH9yi8loM1Ub6XYqEYji0tgHTVxYqIcBkNcDiMCLgDiPgCaNwmgviKWB1Dhy2oNUgk2sZLCHkUNeq9Z6TLPffmbuq+3shBr4YublZFinRjtbOEPKyLDCbDKhp8KIk344NuxpRMTkTTocZEiZhNupR1+xXxwSCUZV4tbEtoMKqzKaTv7OpEgDWN1bhyYNbB703ZPf/xvK5uKR0Wr9IpaLMrsNtcNpN6n5scwfV9Rbm2pRYJaErIhJfe2FZv9c6ngUAKcnpiXwCvc4KPRwIxWpgNUhVHgP0sCCOCKJxEVeiiMVDiMY9sBomwxfdB5t+JmIIfHrMZERiHkTibTDpcxCLB5FhXAx/9CDCsWaY9UXqszhi0MMEd2QLss2XqnKgdsMcmPRDC4FDfR8Sn9P410qK/cYTAQoA42m1ONeUEzjTBICUA07BgPFAEO5HnoT9qstglJ3+T5tUDQjv3gvnXV9FpLoGpulTk/YCGI3piweA5ByYWZaJnEyL2h06VNWBP71xBDdcMll5FPRsWl6Ex3L3e6BrTpUA8G7tYbxwdPegif/kBf226QtVKa7BWlvQr/IaSKKvVYVlqmTX36sPYFZWASY7s/FS5W61q17u6p3AbVQEAIk1rq1T2fBDh4+q//d0x01m11euMVl3XIvFgqysLBj65B4IBoNobW1VRtpotJycHFitVgQCAXXekd4/PQWAaDSOvZXtKpxm/c4G5GZZUV7qVKEA/RmRibElqaW4OIthPVQbrMziUMcO9Hk4EEVHvR9tdT5MmJMlNjMaj7gxaX429MaTjV8RvX66Y7UqFTtYkxJ7356z8qT7Ves8tQoAfe818XwSAUDCpWwWgzJyj9V5sGR2nqqgIvlQRKiR3XAxfhM5TY7VuXH2vAJs2NkIh82kPCMWzMjpt4SqlufeSD2fIrEYfr1nnSrBO1hzma14cP65KBxAYBUBQBLByvNcBAB/MIKW9qC6N0UEEDGktSOI6ZNcmFF2cnnc8SIAyPX/YP65vUo2toReQTjWBB0MMOgyYdTnIBCthMM4B8FoFQw6l0oyG4MPwWgt7MaZCESr4DQuhieyEwado/sYWQOzvhCh2AnoYFY/i1Bg1GVBr7PDpM+DL7JfnSMejyAcb1HCQqbpfFj0PZIBa/0C9OlHw3+Y4HjYuCBAAWBcLBMnmU4CFAHSSX90xpYESIGP16vYfxECIseqYJpTgeCGTxBcvxmub92tvAP873yIeDAAQ0lxV44A3cAuqaMzs8/OIi+NUipwcknXrr3kA+iZSDDRU8uL8OkqAIihJC/ou1sbBsXvMJrx/fnnKKO4ZwtGI6j2dCDTYsW6hiqU2J2Qvsc97ZiWmYMqdweW5pdCXvClbWqqQabJgplZvXeTRksAkPAa/7adMLicMObnwpDdO7fCH/ZtwpbmWk23mpSsu2fWMogLuNaWEAH8fj+8Xi9cLpcy1t1uNzwej6bT5OXlIRKJoL194Gzpubm5iEajg/bRKiD1l5RPtAoJtZHd4237W5RhJSU79fr+v79yH/zHro9R6W7TdI0XlpTjlqkLNPVNppN4B1TvbEVGrgWdDQFMXd7/rqVWwUJEK0kG2bdCh9Y5DVcA2HO0Hc1tASW8GPQ6FOXZVGiTVFKRNRAPKMmPsnBGDnYfaVOGsMVsUIKB/1PxYNpEl9p1t1uMKO9RPSWZ595IBYAGvwc/27kGnUMILdMz8/C9uasG9C6SBK+b9zQhN9OKCQV2nGjxI8dlUaKaCLxGg06JA+K5csXKCSflrRgvAkB/vNtCbyMcb4TDOB/eyC6Y9SXwRw+h0HoHGgKPI9N0rhIEIvEOtZOfZboA7sgm1U+8B8Q7oOuYgwBi6ucuAcAIi74U/mglXKYVCMZqlEeBnNtmmIFwvAlGXaYKLdDDjmzzZVpv+3770fgfET4ePA4IUAAYB4vEKZ4aBMZaCBDj5khnCw53tqAsI0vtQmpt+9ub1MuI1B8utbvUTuaGxirMzS6Cy9w7zlB2kaKxGHKtA8eZax13PPaLebzw/+M92K+4ROUScD/6NBw3fxGG/E932qNRuB9/BrbLL4JxYlcW/1QIAbJj9uEnJ5RbqCQ2++t7x3DjpVNUqcBE02q4aBEAEvfMNFdvD4OB1lQyY29orMay/An9ZpsfiQGn9T4St/+f7ViNlmBXnfWBWs9EaGJUSMWAHKsNRztbUerIxASHC3L9IhDI7qqUsBQOsqMlMfeN/i7jtzngw6K8kjEJARDjH5EIIs0t8Lz/kUrWlXXTF6F3fJYcTuLUJV5da0u2HGBCAPD5fMrot9lsyMzMVGKA/K6laTHutfTRev/0d43igr5uR6PKybFoVi7WbmvABUuK+403T1zTK8f2Km8PLS1Z7wot55Rt/5YqD7InOLDn3TpMX1kwYBjAtpY6PLJ/M2SHerD2uYkzVTm64Tb5fvxqzzr4IuFBTzESHlX13gHd/AcbNBXCp9bQkLEShBLXP1IBIBYPoCP8IWIIKcPZYZgPX3R39+9O41IEYscRiTUj03SBctfv2bQKQSMVXIZ7n471cTT+x5owz38qEKAAcCqsAucwbgiMpQiwveUEDDod5uUUwRsOKaOk2tOOiRlZKhO4GCpioMhLYGc4gAmOLFS6W5FttkF2LsSdVfrmWexoD/nx0YlKFb8s/cUIMuj1qqzRkrwuo1Z+F0NHklyJu7EYVcWf7oiOmwUZ7kTjcYT2HUTk8FGY581BpLYOwc3bYF2xFNGmZgQ3boHrO/epkkmdv38C9s9dqkIEdHbbcEfUdJzkDDhY1YFIJK7iZaW0Wc+mNRa4rwAg6y+x7bK+UsZP7h9POIxANKyEJol3L3fmdGd9FuO4IitfZc+XvhMzstHgc2N1fSU+P6lC7Zr3bVoNuGTLqvUcR2tivL5l8URcW9dwHFub63BRyVTsbD2BErsL0zNzYTWYUOvtUKEAKwq63EYlNCDDZB6wrN6oeADE43C//R6MBfnqv/6ycWs1yBKMZL2+N2/VSZ4PA918PQUA2fGXkACz2ax26kUMkP/kORSLxSBeAuIdoNfrEQ6HYTKZ1K6+0dhVMUJ+lj52u131kWNERBAxYTQFgDnZhaqyQ88mMeSymyy7zNsPtODWK6dC3MsHywcgQuuvdq/TlGRRdtS/PXelEolGs0WCURxe3whLhglTluQNeOrXju/Da1X7Bx062bXv72Ra7+vhCgDi9h6JxXuJmlp5pkIA0Joc8upJFbi6bOwS2I1UABCmDYEnkGFcqnbUvdHt0MPa63eX8VyEYnX97pSfyQIAjX+t30j2G+8EKACM9xXk/FNOYKxEgHdqDmFWdoF6eZed3g9PVGJBbjH2tjUgw2hGtsWGQ50t8IRDWJBThIaABzMy87GlqVa5MscQR623E5OdWbAbzajsbMXc3CKEohHsbesy6HwR2RHQwR8NozMURJ7Vrv4vAoN4BMh5JPHZwC0Of80udO5+ExF3o+pmzp6IzIXXqrry47HJzqv7D39UO/6maeWfhgEEVVJAqRLgfvhJWM9fhdD2XXDd+zXo83rHg6fymocrAEiCtaPuNmXsb2muQa7FjgyjBXFdHMfcbUoY0EOHEocLRTYn9rY3otieodzkpa94lsj9s7GxWpW+SpcAoHWHrq+RKN4LImqEYzH1PepZxlDc/0UMEPFNPGe0NK2G0qBJAKV6ZTSqKl2EjlbCkJeHwI5dcJyzotvjRKvHR885JyOwJAQAMejlZ3FRTrj+iyEvBnwoFFJeAWLwy2cZGRnK0O/s7FTD5ufnqz4dHR3d0xARQcQE+buICVoEAK3eDv0JAImBJSeAuJxLOEC204zJJQPnA9Aa7504d7qSLGoNe1lVVIavTl88opJ0Wu/r4QoAWr5bA/VJhQCgNeRmqO/1SK5Tjh1NAcCoz0Rb6B31774IAonfncZlFAB6LBQN/5HetTx+vBGgADDeVozzPWUIjLYQIMa77NqfXzxF1R/e3dagxAB5KRe3fTHO97Y3YUZmHk74OmHQ6ZUhJka97P7I/+v8Hkxz5aDZ70VbKIC5OYXK8BEBQXavan2d6mdPJAh/JIIiu1N5G4hhKfGjEx2ZA+56Cnj3nrfhPboBmYuuha10rlqLwIl9CNTtQdYSKe+nzYA6ZRbx04lE6xsQ+GgtdBYrQjv3qIoB+iwXOsX4P2c5zPNmI+7xIlx5HL7X/wHnnbdBn5MFnWngzN1jcY1aBQB52bt9xiKIu7Q0iSEWd3a5j9qDfiwvmKjKXHkiIbQEfFicV4KOUACy8yOi0762JhTYHBCDQPqKkSzG8zFPG2T3K/PTGPme16hll1L6J2Og9mWo1ctgICNRkv1VezvUTr9WY7/vHMQge+HoLrxXe2TQRIRy3FCGQjwYhOejj+HfvhP2ZWfBOncODNlZShRINC1JD3vOMctsVRnaJQxiqNY3BCDRP+EJ0NjYJfKJJ4DkB5BQAflZhAERAaSJACAJ/uRvDodD/SeJBcVzQPprFQC0GD0y3mACgHwu+QCkBKfkA9iyrxlL5+R359Xoy0NLxvfEMTkWm0p4NrhAOhTx5D/XEvYi3irfnbtKeXONpGkVAOQe++GC81LGQqsQpiX0aTA+WkQGLd/rkayBlCGUecizarA2lPv9icDDsBmmIhxrUbHz3uieXr/rdEYVi59nuVEl7OvZzjQPABr/I7ljeex4JUABYLyuHOd9ShAYbREgHRcl4QJHO7t2gev97gFriYfb69Dy8WPIXHgNbBPmp2OqYz5mrKNThQJYli1GpLpWeQO4vvl16Mxdhr73xdcQOV4NQ1EhEA4h46tf6j8/QDSqhBvdp+7RozVxEWt+vmuN8vQYqg1lfA51fLKfazXgUiEAjNUOpRj/79ceUXH5ItIN1bSsgeQAMOYN7Fqutexhz7kszC3GPRXLhiyBOJAAILv88p+474sRL0a99JXfnU6n+lsiR0BPDwD5WbwJ5D85pqcHgMyvpUWydPfftN4/QwkAcvZAKIr1OxpR0+jDtInO7gobfUeWfA+SDFC8YIZqIqp9ccocXD5h+lBd1bUnQiPkOSDhEFJdQcQTYSOCifwsHIdqWrxe+n6nIk3N8O/cDVNpMSzTu0rVxTrdSlyKdrqVx4nOYoZpQinC1bUq/MSQ6YLWUoyDGZ9toX/ApC9AhnHgkpSd4fVwGOfBoOtdprQ9/K6KWZe49J5Nq/CZKgFgJM+wwdZb7sdH92/Gztb6oW4LDCUADHmCQTpoDT0akLfc75XHEPf5YcjKVPdZf3l0xPvOv3U7bIsWDCqmSxliQ2YmdObPQs/CJ+pV6FRPsXQ410zjfzjUeMzpQIACwOmwiryGtBMYz0KAGDXyAiwGjcSBD7Qz6qvaCs/ed5B7wTdhsDpPYh4LetC64U8INR1R/9jbpyyHtagCrRuegil7AsxZpfAcXgtTZhFyVt4BxGNoXfckwp31MNizYSmYBl/lJmQuuBr2KWej+cPfIhpwI2f5beq8eqMF5rxy+I5/Akv+VJhzy+A5uBo6CY84+1Y1lr9mBzq2/w1Rfzss+dNgmzAP7dtehjlnktoaNGTkqfMN2aJRJQRIPgDb5RcrASDa1AL3Y0/D9Y07oc9wIB6OIHzwMMIHj0CfnQXrymXQ2T5NpiR5Gh56FKY5M2G7+Pwhh9PaQevOjJxPi/GpdVwt/bQacCN5edbqASBhCw8uOA+yazuaTZIJ/uXoLk3G/2iuwdOHtmFN/THNlyLeQTeVz4MkKxuo9SwDmHD975n4T7wAEjkAJMt/Ir5fdvd79hf3fjmXGLjS5Gcx/KX1zROQ8Ajob05a75+hMrAnzn2iyYdYHDAZdThS48aK+f0nVZWwlj8e3KppTSVM6gfzzh0ygapwEwEgkS9BcidI+IT8XYx/+buIBCKoJDwp+mMiz+Y/7NuoclcM1IpsGfin+ecgy9x1r4drahGub4R9ySLEZR0MBkQaGuH5YDWybrwO8WgMocNHoHfYEQsEJXkDzNOmQm+zQuv3q6fxKZnbvZHtqvSbWT8B0Xinysgu2dut+imIQe6LGAxwwRvdBrO+DLF4ByyGcngiW2DS5SOOkMoAH4m1qfJwueZre13uqSYAnJVXintnLdP8fdTSUcKUHt6/WeXp0dLGUgDQ6gkymOCiwpqys+Hb9InybooFQ6raSbSjUwnjInqqBKgfrYHzisugS1Ts0Om6wqKOVwOxKKKdHlimlHXl39HpVT/5PNLRiWhrG6LtHbBWTIfOagViMegsvZMeD8SShr+Wu4x9TmcCFABO59XltaWUwHgWAbSAEgGgc+cbyLvwfhgdJ8fBt236M0yuYmTMPB8RdzNa1z+JjJkXKrHAfeAD5Jz9ZSUMNH/0e2TMOB/hjnpl1DvnfFaup2PbKzBmFsFRvhwRTzNa1/2xSyyQxGwb/oSss26A3upCy5pHYC87C47p56L9k79Ab7LBMeM8dGx7GVln3QiDNQNtm56FOX+qOtZfvR2559wFnaErYZnm9mnW7XgoDN/f3lSGvu3Srt2pwNqNCG3ZAdf9X1e/e194VeURkD5KLHj4j3DddydiPh9irW0wVcxQu24jaRQAjuGpQ9uGRDjSncC+AyS78584frREGAnX+M9dHw9ZB77nvCXXwf2zl4/YLXxI2KPUQYxwSdQ4VNPq3SGhAHsr21FZ61b16KXKxtlz80/aiBTD63f7Ng5ZWjIxL0kiefPU+YMGOyUEADlGRBARR8TYl1wKIgCIICBCingGDFY+URIVPrRn/YBZ+eU+v6diqUocm2iy8y+CpbViZtef4nF4129UxpZ15gyYJk1EYNduGAsLYJ44AYE9+0YkAMgQ9YHHVZ13d3gLbIZy6HQSmrYfDuNcBGPHPzXy4+rnLNOFaA+/D70uA3bDLPVZKFYLX3SvqhGv15lPeQFA6z041L2c+DyZnf/EMeNBAIj5/DBNLFX3nojpeqcTertdiVQwGWGdMR3ejZuRccF56p405OYg5vYg5vXCvmQxZJdfdv2DBw/DMrUcoeoaGAvyYJ4yWSVQtYhw5bAjXF0DQ1aWOn4wb6oEOxr/Wu9M9judCVAAOJ1Xl9eWFgKnqxCgQgDWPIyMiouQMf28XmxjIZ8KD3DNvgyWoq4XTzHmoTfAWjhD5Q3IWXm7+nvL6odhnTAfpqwSuPe+owx9oz1b5RXwHl43oADQsfUlZC+/DXqzXXkOiEggY8m5Ix31sBbPQsu6JxCPdO0+6k1WFa6gai931KvzD7d1lQ58H6bp5V35AEJhdP7qD7BfcyVMM7pcbL1/eaXr80XzVaiA3uVUYkGkpg6ex/4E13fvgz5z6LjsweaYjAAw1pmq+85T6w7uSHbPxEB88uC2IWPvZW6jlbRNKiiIy7+WmP++TEZLAJDz/u34PrxRdUDTtSfmISLAt+es1JQPYLjfjdE6Tmv8dbLG177Kdhw83olLl5fAZjH2W9FTQmqk/J1UfxiqSUWAe2Ytw9zswgG7yu6+GP7SxHtCvCJkpz+RaFGeSeINIXkVxDMg4T3R84QiOok7+Oammn7HkZAE8aa5sXxeLzFCBMeOV19HxrmrlPEkvyvvp5wceD5cDcd556hkkxnnrep6bq3dAOv8OcrFWqsHgN1oUvdVuatLCK4PPAKzvli57wN69Tepz55jvlIZ+1bDVBh0duUlIFnpQ7FGGHQOGHVZMOiy4I/uV5/L8TqdBfmWm3tds1YPAPFeu3PGWVhWMHGoZez3cxFbtLjfm/UGdQ/M7yG8DGtAQIl6v9mzAcc9Q4eh9BzjVBAAhMM3Zp+t8nL0avE4/Dt2KWNc3P+D+w8i2tmpXPbFG0V9CXVyn8QRPHQEmddcBf/WHaosr9rdb22Dbf5cSI4UERHEwLctWaz6miaUwDyhFB2vvgHr7JmIR6JqHN+WbXBefsmQIQE0/od7p/K4040ABYDTbUV5PacEgVSLAJFIDNsOtGLWlCz4gpFByyxJqbl2T2hYpZg6d74Oz6GPkTHjPPWf3pIBEQYCtbsRdjdApzeqigDS2jY/B8eUswG9Ht5Da5Cz6mvq84QAIAa8avEYWtY9CdvEBQi3VCEWCSJ7yY3wVW2De88/kHvePapP2+bnlTeA7O63rP0jHFNXKLd/EQBkDnI+8QDIXHSdEhcSzXt4LQL1+5QHwEibxCzKC0o8GIL7iWeQccv10GdldgkC//V72D53KQwF+Z+FCric8L70GvTiTn1xb9FkOHPRWgZPzj0SV/vhzO3ZIzsgLvJDNS0x3AOdI5nrTyYZ3kDjycv5Y/s342BHS7fhLckRzyuaosqySXKywdpoCgBiBP1y11qVkDGZJglC765Yqqo4nMpNqwAgyQ3FDd9hGtybRjwA3tlYixPNfsydmo2GFj+cDhNWLShQlQL6tmTCO1IhrIjb/+MHPlEVWvprkqxTdv+lQsdoNa1l8Pp62CRKzsmOf98m9ejthjkw6Yd//6Uq94nW65drlAS735h19oj4S86FJw9u7fbsEVFnUV4xbEYT1tYP7g0zlgKAViFIOIzmM26497F4DETdHpgkN88AjYb/cOnyuNOVAAWA03VleV2nBIGRCAG+QAS1jT5MKclAXbMfmRkmWEwGVeu6ON8O+VzqX+dnWdHuCeLjbQ24YGkxotGY6tfaGUJelgVmkwE1DV51zAeb67Bkdr4I7cjMMKskWU6HESaDvru/3TqYm3zvMoA6nR7mvCnIWnwD9Ba7itUPNh5Su+/OOZfD5CxAy7o/ql15MdbFmBcBINh8FJaC6ap6gE5vgG3SYuW6H6jbjbZNz6kdAmfFhSpngN5sQyzog+QYEMNeZ7Qg1FypYv9zV35NeRC0b31ReSWYskvRsf0VxMIB1dc+aTE6dr6udsAS44/WjeF/7yMYS4thmjkdwQ2fILBuk0oYKFUCRBSQ3f9oYxPcT/y5K2+A6+S8CcnORWtsppw31QKAVgNOawx3f2ykUsHPd65Bg9+jCd3s7AKVDE92LJNpsusvseHi1eCLhNWh8nI+J6cAd81cqnJmiNt4KgUAmcNQLuEDXaMYiVdNmokrJswYdvWDZPgl21drlnc573AMn0g0jrfW1mD5/HxU1nqwqCIXRkNvESCZ6g4yD8m4/525K1UFltFuQ3kkSCUYiUEf7bG1evH0FABi8QDEyLcYJsNuqOiFwhvZgRjCcBqXjAhRMp5PN0yZi8s0JGrsb0LbWurwyP7NkBKRQzXJs/GFslm4YuKMpGvfyDPlpcrdWFN/vFtYlO/o1WUVuHzCDPzl6E7lcTRYG873YKhrSnw+ngQAKaUarqpWoS0DJQSk8a915dnvTCJAAeBMWm1ea9oIJCsEiHG/r7ID86ZlY8fBVpRPcGLL3ma1cyUvrweOdSAUiSlxoNMTRmmBHZ/sbca86Tk4VNWBLKdZGfgS9yrxr9LfbjOiwxPCjEku7DrcBofNpMpjbT/QovrmZ1tV//PP+iyeNG3AUjmwhAhU1yK0daeK0TcvmgdDYUH/2f17zkuOO1aN0K49MJQUwTx/LmLt7XA/+nRXGcE+u//xcBhxr08lK9JZh2c0aMkInpjiSHbah4NfqwCgdQd3oDlordWdOF4MtbtmLlElL4dqYviLC7C8nH86oVUAACAASURBVNf3EBnkZf/S0mm4dvJsZUBrNRTGIgwjmZ3qvtcrCeNun3EWpn7quj0UDy2fSxWRNSeOYV1jFS4rnT5o4sGBzqfVxVuOF6NXEjzKtWhtu4+0oeqEF7PLs1BWnNFvGICcS/IBSI6JTY01mkItxsIQH6oM3FiMmeCYzHcrlTu/yQgAkvjylqkLtN4avfppKbnY8wARBc8tngwRHSQ0ZKgmhr98f/9RcxAS959ock/fOfOsbld6Lfkw+oZhDDV2Mp9rLekq5xSxRa7/VGw0/E/FVeGcThUCFABOlZXgPM4YAlrEAH8wivc31eHsefnKC8Cg18HjC8Pjj2BikUPtOByv92Le1Gw0twdU2StJdrVsbj4OHO9EpsOEojwbDld3Km8AEQ7E/bWlPaDEBOlTlGNTL8JefwRi+JTk21X/i5aWDPiCfLotkrjye/70PEzTp8J67gp1eeF9BxFYsx6OL30xqZj96IkGeP78V5jnVMB2xcWI1J6A54/PwvXA3ap0oP+t95Dx5RtV1uJ4Rycsy5cMLTL0AZ7Mi1mysdIjXVutAoDDaMb3558Dmd9wmhjoD+/bNKBrdH/nlBf16Zm5WFVUhorMfGRZbN27dp2hIKq87cro29l64qSEa31fzuX8WnfIVhaW4Y4Zi4dzmQMeIzvVrx7bi3/UHNKUub7viYTFpIxMXDWpQsUwD1T1Y7BJi5EqsenrGqpQ7enoFR7xg/nnQcIvkmkitvxsx2rIeYdqRr1ehTQsyv0szGeoY0QcnT7JpYTOoVqyIkChLQP3zTp7VPIsiKH7270bBizzOVyPlqGuWT5PxgtD+qfSwygZAWAkHkZyXclW3JBjxPhfmFuC84onq3K68oyTJv+utgR9kNCljU01ONzRctJ3Vp5Ld1cs6/Wd0fIsHc73QMt9IH2SEYIW55Xg3llnJ+0FoXUuw+lHw3841HjMmUaAAsCZtuK83lOGgBYh4JSZbJ+JSBhCNBpXngcShlBV70HBp4KClpfsxOlE1IjG4oO+mMdicWw/0IqZkzPhsPXeZWlsCyArwwyzqSvxVLLN/95qRCqPw/m1W1W5rEQL7dqLwOp1cN33tV5/H/L88biqACA7/L6XX4dhQimsK5ai4z9/B8cNX4Bp5jRVdsv95HOwX3Gx8hzQ2sQ4kprl4h6spcmutezSrSicpKX7iPoks4MrA31u4ky1mz6cJgbar3avw4GO5uEcntQx4j0grtb5Vkev47QKAGMVKz5SESBxMeJ2PNmZjXnZhZiVnQ+XydpLHJF+IpDIvXegown72ptQ6W6DOxQ8aYdc7rdbpy1QyReTacm63su5RyP+erA5Jpv4UQzAq8tm4eKSqcMSVGQufePBe85PRBsxLqW042jG/PccY5cIa/s3DxnWkjhGSm1K+cG+341k1l5r32RCn2Qtvj13Jaa5crWevle/Kk87frl7LTzhrmSyY9UGW1MtAoDMayzyQCR7/RkmM747d9UpUW2Ehv9Y3a087+lIgALA6biqvKZxQ2C8igDV9V68t6kOt145FbsPt6GlM4iVn9bZFq8C8VoozrPB44sgw2FEa0dI5TBIiANubxhuXxguh1mCqxGOxOD1hZFhNyESjSHLaUEo/FnyK9nBmzM1S51PQhXqm/1od4cwqdihziGeDSaTXoU1BENRde6SPDtqm3yqv81ycqIs2f3v+MVDyhA3L+7tMhpra0fHf/wWrgfugaEgL+n7SaoGBN75EOaFc1VZQLd4AtzzVejsdsQDAXT++hE4brgGxiknG+di4EqsuxhGEuve5Pei3u/GlqZadGrYIe05WTEWZNdwZmYexBgVg1aauI8mdqmSvrh+DkhWAJCXXzE4l+VPQLkrF3aDCS6z9rCIZF9Sk71Gmd/S/FLcNn1Rv669WgUAGTexOyhu95OdWbAbzaPCX+4Pmcdfju7SbLQlyyGZ/gtVUrplkJ3JgZqICcFYBKFoFJXuVnSEgtjSXKtErbi647U1WR8JJZGKEplmC6Y4c2A2GGDU6U8SMLSd8eRew+ErYQlfnDI3Kc+KGm8HXjq2B3taG/tlIN9VcWmXzPYnpy5M/urkuyqu6NF4XOWy8ChxpxliZMuzJ5kmcehn5ZeiyObExIxMZJqtao7y/9EUKpIRABLfubMLJioDWTw0ZJ6St0BrE++alyr3JHVPaj239JO5iJhzTtHkftdUqwAg58q12rG8YCIKbU4l5hl1Ok38xeMj8e9J4t8ZEfe2t9T1Ck/Qcl3yjBPeJXYX8m0OxVxasty1jDVQHxr/I6HHY89EAhQAzsRV5zWfcgTGmxBQ1+TDoapOWC0GFWLQ6Q2htMCBdre48OpU7oLjdR60uoOqDN/0SZkq18DkEqcKZZBwhYUzcyEVCUKRKFragypkoa7RB4vZgLnTslXegpxMC/zBCFo7gpg20aUMezH8xbg3GHQqZMFpNyHbZUFNoxcTCx2Q8In6Zp8SGyQ84ux5BXA5Tk4CF+voRPtPfgnXPXecZIiLAND+01/BecetiLndMOTlwjh5eDvpcZ8fnudfQsbN1ykBILR7H3wvvY7MH3wLOrut+16Uly/Z2ZYX9FQ0MaIkiZUkhxtpaw548dMdq5OqUz/QmDKvO2YuxoqCwXl/eOIoXji6O2mjZahrHerlXI5PRgAYaDxxk//WnBUj3jkTI+7RA5vR6PcOdWlj9vlgFRfE0Pj1nvU4mAKPjcQFigEiYSZZ5s++X8O9eBEnHt6/CSd8bs2nEKNdhLeFOcUQl/SeISfy/Zbvy86WemxsqkaT39evoSnfgxmZufh6xdKkQyr6m6iUkJRSkskILZovuJ+OIjDKTvwUZ/ZITqOOTab851CDiRD6w/nnKcN5oCZCiCQD3NFSP+q8tISMJCMADHQN4iVzb8Wyk4QPEdwe3f/JsMKHhmLb3+fiGXRXxRIl1o1Fo+E/FlR5zjOBAAWAM2GVeY3jhsB4EQIkWWAwHMV+SVQ4PRuHqzpVboIOdxgtHWJ056OxNaDyC1jNBpVTQBIbnjUrD+FoDCeafKo8l81qkAp/yoNAchCIsCDZuaVs14HjHSr3gdmoR6s7BIfVqDwFxN1fxAYRA2obvCr0QLwFdDod8nOs8HjDaGoPdOU40OtUiMLCmV31qns25QHwy9/B/vnLVdx+zyYhAMpIf/ABldVfxAK9MwPhI5XIuO0mGMuSqzMdbWhCcP1mFRoQ2n8IGbfdqESFni3ZXa7RuKlHK443mRhdLfPWmmBsbcNxPHdk56jtgOdYbGoXO1HffKC5joYA0LeUmhYuA/WRhGJi3H10onLUBZHB5iW7vBIDLLuZA2WkT9Y7ZCQcEseOdoZ0CQl4r+4IJAdHz+RtozHX/s4hngQ3ls/D3JyiUdn1lzG0ZvgfrWsazft7NL5vyd4byeaCGIpbzyoiQ1UlGQ0BYKAcMKPJcqhrTnyu9Xmu9XyJfjT+kyXG/iTwGQEKALwbSOAUI5BOEcB7ZJ0qs2cvO+sUozI201E5AI5Uwvn12z6L9Y9G0fnwk7AsWQTzvNno/N3jcNx4DYwTShA+cFgl+hNhQGcyIXzoCHRmk0oiONLMiePZA6Al4MOv9qxLapd0oBXV6gGQOF52wKVees+s/cO5W/pLxjXQeQ51NOP3+zZpSlo30DnEYH5gzgrltjtaTWL1RQhY31CVVJLEZMeXHf8LS6bi/OIpQ5ZYFA+AP+zfhN2tDckOM+z+Epf+4IJzR8UDoOckxpJvIjmjeOWMpuGfmP949gCQhJNSnWGosptabhgtHgCJ80gYyPu1R/Dq8b0jEn76VhEZap6vHt+Ht6oPjmiXXqpFyPOlb+jD6eABQMN/qDuIn5PA0AQoAAzNiD1IIG0EUikGBOr3A9EIYpEgbKVzlRBw2rd4HCICROvqYb3oXOiMRvjf+UAl57NddB4ks7/3hVfgvPdravdeQgM6f/MoHDdeqzwDnPfcjrjfD/+7HyHjpmsRj8WgMw+dafy055riC5QdWtnZ+nv1AUgpr2SaWW/AJaXTVDjEcDLiJzNWqvrK7uWW5jrlOn2ks3XEXgFinDrNFpUsUFiVOFyjtjOdKiajOY7w3dhYjXdqD6Pe5xm2m7hwzbJYsSR/Ai4snoK8PskmR3POPNfwCYxE+BGvoq9MX9Rd4m/4s+CRNPx5D5DA6BGgADB6LHkmEhgzAmMrBMThr9kFvcmKqL8DUW8bdGYrjM4CxKNhGB25CHecOL29AuJxxNweIB6HPsPR7Q0QWLdJlQV03vlltcMf/GQbwgePQmfQI3ysSoUPGEuLVZI/5+1fQmj7LgQ2fKL+ZiguhO3SC8fsnkjXiXNzc2GxWODz+dDe3p6uaQw4rsRXb2ysUVnVJblVV8KzWHd/m9GEDKNZxWZLoj/ZKRvNhGUjARKPA8dPePDqR1U4eKxDhblIaEtupgVL5+ThipWlKt9FMk3EkUa/B3vbG3GoowV1vk6V4Vxc2fsmfROD1GEyKR6S0EuSFk515WK6KzepJGrJzG+895Vd6UOdLSqJnnijyD3XH1u57yx6AwrtTkx0ZKocAeQ6vlZfvkuyxh8rYa1FJWv1RyLdAlDi+5NjsWNBThEW55We8WLZaKwwDf/RoMhzkEBvAhQAeEeQwDgiMFZCQDwaARBHqLUKwYZD0BmMsE1ciFBzJWJBL3QmK2wT5itSevPAyZPGEUpNU3U//gwix47DWFoCo7j5h0OwXnAu3I//CdblS2CaOwvR6lpV+s+8aD78b72rhALL2Wch1tKGaFs7JAlgcOOWrlwDC+aocT1PP6/CBizLlyC8/yACH65FxtdvU2EF46Hl5+cjHA4rAUB+jkajaG1tHQ9TP2XnGInG8exbR7BmawMuXV6CS5eXIstphpTBlHwar6+phtcfxrdunq0SYLKRAAmQwOlKgEb/6bqyvK5ThQAFgFNlJTgPEkiCwFgJAWoK8Sh8VduUEGAtnqU8Aqyls+Gv2Q1LfrkKEbAUTFdddfqTy+slcRmndFfxCHD//gk47/qKKuXXs0nYQKylVeUGSMT+x8NheB5/Bvarr1AhBD1bpPI4fG++C+fdX0XkeDW8z78M5923d5UYjEYhCQl7VgQ4pcFI6ancXGX0n4oeAKc6u/7mJzv/f/uoCm+vr8V3vzwH0ye5TurW1hnEjoOtuGBJ8Xi8RM6ZBFJGwGw2w2QywevtvzKG0+lU1Wk8Hs+I5mS1WpWHTiAQQOKcfr8fkYgI6sm1eCCIyNFj6t+BISvOxOMI7dwL0/TyAf/diByvAYwGFbqmdzpVrhr1z7vXh3g0Cr3LmdwEU9Sbhn+KQHOYM54ABYAz/hYggPFOYEzFAMQRbDqKeNiPeCQEvcWJQP0+mHMmqfAAU1YJxHvAnDNR1ABISv9o0AuDVeoAj+NdymgUwa071M696xt3fpYgMHGzRKMIbNyC0JbtMJZPhvW8lYi7PfA89xJc37wTOqsVwS07EFy/CdaVyxA+elyFF4hgIGKA55kXYFm6CDq7Q2GSZIP6zJONvtG8NwsKCmA0GhEMBiEvyPICLD+LO79er1c/yy6+vNTKy6z0jcVi6iVa3P1dLpf6TI6Tv4dCIXWc/E1egOXY7Oxs9bu8FIuHQFtb27BehkfzusfDuRpa/Pj/Ht+p3PxvvXLqSPNJjodL5hxJYEQE5Dkjzyh59sjPIkjKzw6HQz1/xAiX55Q86+TZJs8rafK79JHPRACw2WzqWDlGnmfyszQ5l91uV887MerlZ2lynPSTJv+X55yIDQaDQY0h/8kzVZqcSz6T52fib/Jzfy24aStMU6dA57AhuHUnTNOmKE+8eDwGfUYG4sGgMt4ltCzW6VZVZcSDDNFYV59MF2Kt7UoQ0FnMCG3frY4zlBRCZ7NCBIYuD7O4Ep2hNyDa2gZDYYE6t1S6kco0Ihiko9HwTwd1jnkmE6AAcCavPq/9tCIw1kJAqKVKGf3htmpYCmeqnyVkwJI/FZHOepjFOyDoQ7DhoAoXiPja1GfDbd7IbtQFHkIs3vuFSQcj8i03Idt8xXBPrek4eSEK7z+kDHxDfu+SfX1PoNz8N21RZQLt13xO7bh0/vYxOK69CsbJE5XBLyECUm7Q//4adbjtonNV3oFuL4OsTEj5wUhVDUzTymGaOW3ElQX6zlPc9eXFuLOzUxnr8gIru/jyEiwv0R0dHcjIyFAvsdInMzNTvTAnXpDlc3npFjFA+six/XkDyAu2nEfOIS/PJ/EKBNHx018hKALKhBJk//v/gD4rU1Vc8L/1nnqxzfz+/aOSUDEeCqHjF79B5HAlsn/8zyd5Z2i6Gca40+Y9zfj1c3vxwJdmKxFgqCYeA7uPtOGZvx9R5TQdNqPKD/C5c7rKU+492oZXPqjC9ReXYc22BmzY1QSLSY+rzp2o+kipTSmP+dw/jmL1tgZEo3GVZ+AbN1Zg2kQXahq8eP7tSly4pAhnzc4T7QpNbX787aNqFORY8YXzJ6lx2twhPPnaIWw/0BX+ManIgW/eOAtFebahLmHQzyPBKN759V5U7WjFqq9Mw9zLetcQ97QE8fpPdiDojeDz/8985E4SwXHgVr2rFX//6a5+zzWiiZ7CBzcFn0Vr6E0YdA4UWe9GhnFxr9nW+H8Gb2QXLPoyTHb8eNSvpNb/S3giW5FjvhL5lltG9fxiVCeeQQlRMyFOJoRJeW6JsS7Gf0IgECNfmjzP5NmXMOSlnxjwCeNffpa/ye9yfmny3JS/y/nkeZkYR84hfRPnTogP8v/EOWW+8rscO5DXQdwf+Oz5P2MqTFPLEXO7VaUZ04xpyuiPNjTCkJ0FXaYLUfl3YuZ0iOdZok9o9z5YFs9DpKoWepcL8WBAiQLG6eWIe7xdSWr1hq6/u73Q52Qh7vFBnpH67EwY8vPGXIjueyPQ8B/VrwZPRgKaCVAA0IyKHUlg/BAYSzEgHgki2FwJnU6PqK9d5QQINh+BrXQ+Qm01MNqzoTNZYHIVQW8dvpuhCABt4b9jgu2HkJdZb2SvelFtDr4Ig86JbPNlI1oQX3QfTvj/gFzLNcgyjXKyPtk1en81QrKTM2sGQtt2wfWtu5TbpfuxP6nkgMYpkxA+eFhVIXDd/VV4nntZ/c266myEjxxD6JOtcFz3eYSPHkM8HFHnkSoFI2kiAMjOltvtRlZWlnpBbWlpUS+0susvu1NivMvfE012uOTlVQx5OU5aT6M/8bOIAwkvgcSLtQgE/QkAcg55oRXD3HnHLTBOKesaLhqF94VXYbvyEiWoyIusKtE4wia7X+4nnkHGLdcroUHWwDipNKkkjd6/vKJcbkXIidTUwv3wU8j8wbdGxZX2lQ+O46X3j2sWACRc4OPtDfjOLXNQkm9HZa0bDz2/D1+8qAzN7QF1LqNRj8uWlyhj3Wwy4NUPj+PdjXX4wVfnYeoEJ556/TBsViOuu7CL/Ztra1CU22W4ixghLSFIHKlx42dP7oIvEFFjXHthGULhGH77wj4smpmLcxcVqt9ffP8Yls8rUOcfaQsHovjgD/vhaw/h8n+aC5vzs/wYh9Y14pMXj+Gyb89Gbtngxn9iHgfXNCDkj5wkJgxnnuufOYLsUjsqLtAejrH11ePIL3di4rwctNX5sO7pw7j4m7Ng7XFdw5nLYMc0Bv+E9tAHyvgvsd3f3dUX3YN6/2PQ6+woc/xvdIRXoyX4Kopt98JumDVq06jy/Rg2w7QBBQB3ZCNagn9Dse2bsOh7izyDTUKMe9lRF+Ncnk0JgVJ+FmNcmnwmu/cJd3wRI+UYeb7J3xP/SV95xiU8AeR3eX71/DwhBIgBL58lxAUZL+ERJX9PiAByDhlXDH/5f8KzQOYkAoCM17eJy74koJXksiJT6HKzETl4BLoMh0oqKyJztLlFCQBKDGhtU55jUppW+pgmTUDowGHlcRZYu1GdS2e2ICai7cRShI9XwTxvDqItrYA/iFjAr0LQ5Lzyn2FCCQyF+SnLQ0PDf9S+ZjwRCQyLAAWAYWHjQSQwfgiMpRgQC/mAWBS+6u1KCIh0nIBj+jnwHt2oXoZi4SCMGXlwTF0xImA9BYARnSgdB8tL6LFqeatUuyydv34YrvvuhD43W5US1NntMM+dhc7fPorM79yn8g3EPF64f/sYMu64FbHWVhVaYF4wF6FPtivjWESCZP3EZT3y8vLULpS8DPcnAMjLqbwgywuqGPuJHTERDuRFV44TcUDEgp4eAIJVxAP5u4QMyIuu7LoN5AGQWAb/Ox+ql1nH9VerP0UbmxHatQe2i88f1ZXqKwAM5+SyVvIiLgLAaLeEB8Bd183AeYt754/oO1anN4x/f2wHVszLV4Z4ov3mL/tg0Otw3w0V2LqvBY+8fKDb2Jc+9S1+/L+P7cBXrpqmvAykfyQSw82Xlatdfb3+s5Cdlo4gfvzwdnz5c1O7PRL6jusPRvGLp3ejrDgDV507AdlOS7K35KAYxQtg+xvVaKv1YdLCHMw8t4tLwB3GobUNaDjSiUVXTxpy9z8xiHgBdJzwj4oAMJz13/12LTKLbUoASFWT52YgegyhWEMv474h8EeE4y2IxNrHZPc/cX3iBWDWFw4oAIjI2xR8HsW2+5ISAFLFLzGOPNcSXgJi0A/kxp/qeY3GePJvTbT2hHL/j7a0KG+DsWw0/MeSLs9NAtoJUADQzoo9SWBcExhLIUDiCqVagOQLMNhcCDZVqnwAtokLPq0k4IHe7EA8FoF9yjLo9MntZPcnALSH30Vz8BVE427odTZkmy5XLqehWA1yLdfBqi9XIQQG2NXvco44orDoJyEUq4OEEsTiXhRYv4oM40LU+X8Lf/SAWmPZBfNF98Okz4deZ0UwehxWw3TodWb4Inth0GWgwHo7nMYlyd0T8bjasYnU1Kldb99fX4Xjpmuhs1jgfeEVOO/9morBjLW1o/PXj8D1wN1qN0dEAhUyIH//zaNwPXCPEhRC23aqcAPT7Jkq7nOwlsgBIIa8GPiyiyVNBAHZpRd3f3nJlZ9lN0wMfekrL7vSX16C5W/ys/w9ERqQ8BaQ84jhL7td4mWQOL/kAUjE3/adn1RPcD/2tMqzIDGswQ2fwDCxFLHWNrT/609UOEXGV25W3hSeJ/6MuN8P5ze+rlxeAx+tRfa//TcYCvLR9t//j4plzfzht5Wg0PnQwwjt2gdTxfSuXXqHo9sDILh5KzofehSu79wH2/kr4f3r3+B98TU1tax/eVCdr+/xoa071DHSLMvOQrSxCTqTEVn/60fQ223qeO/LbygPBtulF8B6/iq0//hnMC9eoGJ5PU89p3bfXN++R3kg9G21jT785ImdmFTsULv6ZlNXjHF/TZIB/tvD2yFGes9mtxpxwZIifOnycsiOfSKkILEbnzhOcgyIACCeAq9+WIWdh9rQ6Q2hMMemjl04Mwd9+8o4YvD//KldmDctu1t4qK734qUPjquShf5QFGVFDtx+9XRMLtG2Kz/Y/SoCwM63alE03YWdb9XgwnsrYHEYUbe3HSabATvfrMHCz09EdqkD21+vwo6/1yAWiald+bNvLofRpEf9oQ6sffowfG0hlC/LR2aRTQkADYc68fFTh9BS5cXMcwux6JoyvP1feyBjSr/aPe0IesOwZ5kx64JifPzUYbgKrLjoG7PQcLADHz12EBfeU4FpKwuw/bUqbHutSl3KlT+Yh5yJDmx49qgSKZx5Vlz67dloOupWx0grW5wLT3MQeqMOVz04X11L3/lPX1mIN3+xCxPn5yB/ihMbnz+K0tlZuODumbBlDv4978k08czzRfbBapiKIuudShBoC7+tnmHy9wLrrajz/1rlbCm1fRtGXQ6agn+BJ7JNJDlY9BMQiFUpQ16e8wZdFgosX0Z94FGEYrVqOIdxHoqsd0EHM5qCz6Ezsg46GGDQZSLDuAA55qvREHji03PGlUdCpvlCnPD/FtG4BzrokW2+HOFYc68+4hkg50l3S3gciCB6Ohn/ims8jmh9o0oMKALnqKp4ny4cjf5038EcnwROJkABgHcFCZyBBMZWDAAkTCDc2YiIuwE6gwVRbzN0RouqHmB05idNvK8A4I8eQn3gcRVf6jKtUmEBneF1KLbdjebgS3Aaz1YhAm2ht9Eefg8ltm8jEmtDQ+Bx5FtvVp8HY7U44f898i03IxxvQHvoQ0ywf0+9AEtLHFtsvQ+hWL0SELLNl8JpXI4a/38gwzh/ZLGt8uLV1KxKCBrLy+B96nnYrrpMxcSL0R+prILjpmuUq7ld/j5lEqJ19fC99hYybv+SMlxtl12kEjz53/4A9muuHHGIQNILM9IDJBP3U8+pWFbz/DkQ41wSKspLqIgbkdoTsJ67AlKOUVVjcH5mWHqefBbW81YpLsLK+9JrcN1/V3cSq3hIqjL8SZVkNM2a2SsEILGbr8/Nge+Nt1V1hr7hFT2Pl11/9yNPwbJymcrjEGvvgOfZF+H82pcR3PgJYm0dsF99OeQY9yNPqvEkj4M6951fVpQ6fv6QEjQSpSB7oktUAZBQAHHZv+aCSb125Hv2bXeH8ONHtmPlggJcf/HkflfgcHUnHnpuHx64ZXa3O35/Rn3iYClB+PIHx7G/sl15DQSCESUyJMQC6Sfu/z9/ajfmT/9MAOg5uOQUeOyVgyqp5f03jdyNPCEAzLmkBOv/fARli3JROicbRzc1oXxpHtb88ZASAFprfPC3hzD38lJEwzGsfeowimZmIrPQimPbWrD0+ilqmjv/Xg2z3YipKwqw9ZXjWHr9ZGV8b3n5OAqnuZBXloEPHzmAc+6Yrgx3f0cI6/58BGffVK6EgHV/OoycCQ7MvrgEid38jByL+lnyFOiNvUUbEcl2vVmrDH0RHUSIKF+aj+KKTHXuT14+jhW3lKNyS0u/88+fkoHd79Rhxa1deVTe+81ezL9ygmKgtckzS5pe51Bu/iXWb8Ed2QCjLheReHN3WFXPnfjm4F9V3oACy21oCf2t+fsrHAAAFEJJREFUK2kcYpA+E+0/gkHnQrXvJzDpC1BguRUSStUYeApO0wpE4q2Ixf0osn5deR2I0S/iQM8cAK2h19AR/lg9k32RPegIf4RS2/dg0n+W+6Jnn2RCA7RyYb+xJ0Cjf+wZcwQSGAkBCgAjocdjSeA0ITCWgoC/ejvCnQ1ANIyMiotUqECyra8A0NOwlxdEMebr/L9SRr8IAQMJAD3dTXsKACa97Ho9j2CsRk3NZVyp8gxIjOok+//sJRY4jHMxlGtrstcn/aUUoBiT4q4uhqll0TxIXKj3r6/Cdf/XlRdAYN0mtTtuv/ISuJ9+XiV4kh1y2f0/Vcs6DcUifPgofK+/DdvF56ms1WLQS0sIAHKtgdXrlTggibKsF5+nQiBEOOhPAIh1dsL38hsIfrIN0eZWZP/LgwMKAKbZFfC//T5CO3arMe1fvBqGvJyTjhcBoKfg0FMAkNwC1uVLukMDZN5BCdW45AIEVq9Fxu1dCdAkwWHPfn25iBH+7FtH8P6mE5hRlqlEAEnIJ94AEl8vRv3OQ6247qLJePn9Y1i9tQG3fW4qls3NV0n9ejZJ+vfEqwfx4O3z1DmkJQSAmy8vx4IZOXjuraO48pwJauffH4wo411+vumyKUiIDFKO8M5rZqjjN+5uwkvvHcM5iwqV8CDnk1wDN106BU6HSXkU/O6F/bhwSbHqM9KWEADmX1GKpko3tr9erXb3ZSc+s9CmdtRFANj7/glMPiu327VeXP2rtreqPj1d7hMhAGKAv/6TnSqUQK15tlnt5udOdHQb5UaLoZeRLr+LoS9NjPmEAFA8Mwv7PjiB2j1t6rMFV01ETqlDeSwc3dyEzga/MuDlmI3PHVUeA5KwsKcAsP7Zo/3Ov+L8Ihxe14izv1Suzi2CR8/r1MI3IQBkmS5Bjf/nsBqmIB6PoNB6B8TITuRV6SkANAQeg9O4rFeSVTmPGPSltu92P2uzTBd352GR56Hs4kfiHd3PXplf4jmZY74KTcEX4I1sVzv+Rl02Su3fVwJA4hkbjXf224cCgJaVPjX60Og/NdaBsyABLQQoAGihxD4kcAYRGG0xIHBiH3QGEyLuRtgmLhyWACDJrHyR/SphlbiEigfACf/v4DQtQ675Wrgjm9SOvbihNgQfh0U/We1ONQSfgj96UO0wRWJNaAg+rdxg7YY5CMaqleurvBz3TCjYGPwzAtFKOI1nKVdWSUIYibd96i1wIxzGherFVnasZJdszNqnHgLhg0dgKC6CafJElbzOesEq5aauM5sR2rsf3j+/CNd37oWxrCsD/HhrsmsuFRP0DrsylhP1qsWAD27e1lWG8dMmO/2+N99RO/aex5+Bae6srqRXq9cpcSTze9+EV/IlzJ8Nw8QJ8Dz9PGwXnqMSKEpIheOGa5TA4PvbmyqEwv75y7vPLW7+ob0HJXvXSccrDwBhv3KZOpcKxfjVw4q7iAehnXuQ8bUvQ2+zwvfaP2AoKlAJtcQzQzwXYDAMKQDIRMQTQAz9v6+twb6j7WrXXXI3SIb+888qwqXLSyCu/iIW/P3jaryzoQ4dnpASCWaWZaod+817mpRhnmiJRH6JHABi3Iv3QDAcw65DrUpcsFkMvSoEyDzeWFOt3PtjsThmTcnCjZdMVmEFEnogv3/92un47Qv7UVXvVbkEMjPM+NLlU7ByQeGoeBGLACBu/bLrrTfo8MHD+2HNMGHlbdPUTr/s1i/+wiS01vpQt7cNy2+ZCpPVgN3/qIWzwIqwP4q6fe1Y9dVp0Ol12Pa347BkmNQu/OYXK5VnQEbuZyXPJNng6scP4nxxs3eaVPLBDc8ewTm3T1eeAz0FADHwJWdCz+oE1TtbUX+wA45sixpv8pI87HqzRnkPSD9JHDhlaR6KZmSqc8v8L7xnJmr2tPc7f1e+Ffs+PKGuV65/uAKAhD3Jc0rc+sUbKtf8BYhB3vOZ6ovsQkPgSRRav46W0MuIxYMott2jwqWkSV955pbZ/7f6vcr37+o5XGj9qvr9ROARFQ4lIVg6nRlFljuVN4B4aYkHgFlfjPbQ+8oTwBPZAl90bw8PgDWYaH8Q7sjmfvtQADh1n+g0+E/dteHMSGAoAhQAhiLEz0ngDCcw2oJAsjgT5azkuJ4lq7pyALzcvaOUb7lRhQOcCPwB7vAGFbvvMC6AO7xJubzG4FV9JfO1xLC2hF5FONaofhePgc7wGpUjwKTLUS+t4qYaR0S9vMbjYYTjzaqvuNG2h9+GJ7J9TEpcDchHJROsQszrQ7S6Fuali1TiJu/Lr8M8awZMFV07teOxSey/WL+WFUvV9KUcouQAiEeiyLj1BhXvL+EApqmT4frON2Asm4DAhx+j87ePK2Pbcd1VKkxAXPRN5WVwP/o07Nd9Hnq7Hd5X3lAZ/0M79qjwCttlF6q+0lz33gHPn/+qmFoWzlMx+lJ9oNfxr/4d2T/+bwjv2Q/3o39Cxm03wP/BWkQqj8Ny1kJVrlBCCiQPgIgXjltvgHnmNLT96/+v8hHYrrhYiRjiARBctwnZ//bP3V4O43GtUjHnnmUAJy3IwaUPzEbTMY8aOn9yRneJQMmg/7kH56F6R6uKwzeaDVhy/WTMurAYkVBMGfAHVtdj8uI8lJ+dj3cf2qvc9SWD/4ePHoSvLaji7JffXI53f7cPLcc9yCqx47IHZuPtX+9Fe50PifH3f1Sv3PjnXVGKXW91eQOcc/s0fPLicQR9EUyYm61i9FuqPXj3oX1qt37Sgly8/7t9uOqH89Fe78f6Zw5jyfVTcGhdgxpLzi2VAERc6Dn/gmku/P2nXV4KEnJw7h3TlQAg4Q9ayh7K3Ho+NyVUSoTOxuAz6tknz04pESjNpCvsfjaadHnIsXwBraHXEY41qTwBVkMZvJE9KhQg8fyVPAKSA0BEVL3OApdxFQqstyEhJITjrbAaytXx3sgOJQ6IgBBDGFmmC9Ae/lA9V/PM16A+8Jiah1RiaQ9/cFKfMvv/SsUtxzE0EKDBrwESu5DAOCFAAWCcLBSnSQKnEoF0iwKnEot0zEXCBUI7d6syeWLwmhfOG5PkTem4No5JAiRAAiSQfgI0+NO/BpwBCYwVAQoAY0WW5yWBM4wARYEzbMF5uSRAAiRAAqcVARr9p9Vy8mJIYEACFAB4c5AACYwZAYoCY4aWJyYBEiABEiCBpAnQyE8aGQ8ggdOOAAWA025JeUEkML4IUCQYX+vF2ZIACZAACZzaBGjkn9rrw9mRQLoJUABI9wpwfBIgARIgARIgARIgARIgARIgARJIAQEKACmAzCFIgARIgARIgARIgARIgARIgARIIN0EKACkewU4PgmQAAmQAAmQAAmQAAmQAAmQAAmkgAAFgBRA5hAkQAIkQAIkQAIkQAIkQAIkQAIkkG4CFADSvQIcnwRIgARIgARIgARIgARIgARIgARSQIACQAogcwgSIAESIAESIAESIAESIAESIAESSDcBCgDpXgGOTwIkQAIkQAIkQAIkQAIkQAIkQAIpIEABIAWQOQQJkAAJkAAJkAAJkAAJkAAJkAAJpJsABYB0rwDHJwESIAESIAESIAESIAESIAESIIEUEKAAkALIHIIESIAESIAESIAESIAESIAESIAE0k2AAkC6V4DjkwAJkAAJkAAJkAAJkAAJkAAJkEAKCFAASAFkDkECJEACJEACJEACJEACJEACJEAC6SZAASDdK8DxSYAESIAESIAESIAESIAESIAESCAFBCgApAAyhyABEiABEiABEiABEiABEiABEiCBdBOgAJDuFeD4JEACJEACJEACJEACJEACJEACJJACAhQAUgCZQ5AACZAACZAACZAACZAACZAACZBAuglQAEj3CnB8EiABEiABEiABEiABEiABEiABEkgBAQoAKYDMIUiABEiABEiABEiABEiABEiABEgg3QQoAKR7BTg+CZAACZAACZAACZAACZAACZAACaSAAAWAFEDmECRAAiRAAiRAAiRAAiRAAiRAAiSQbgIUANK9AhyfBEiABEiABEiABEiABEiABEiABFJAgAJACiBzCBIgARIgARIgARIgARIgARIgARJINwEKAOleAY5PAiRAAiRAAiRAAiRAAiRAAiRAAikgQAEgBZA5BAmQAAmQAAmQAAmQAAmQAAmQAAmkmwAFgHSvAMcnARIgARIgARIgARIgARIgARIggRQQoACQAsgcggRIgARIgARIgARIgARIgARIgATSTYACQLpXgOOTAAmQAAmQAAmQAAmQAAmQAAmQQAoIUABIAWQOQQIkQAIkQAIkQAIkQAIkQAIkQALpJkABIN0rwPFJgARIgARIgARIgARIgARIgARIIAUEKACkADKHIAESIAESIAESIAESIAESIAESIIF0E6AAkO4V4PgkQAIkQAIkQAIkQAIkQAIkQAIkkAICFABSAJlDkAAJkAAJkAAJkAAJkAAJkAAJkEC6CVAASPcKcHwSIAESIAESIAESIAESIAESIAESSAEBCgApgMwhSIAESIAESIAESIAESIAESIAESCDdBCgApHsFOD4JkAAJkAAJkAAJkAAJkAAJkAAJpIAABYAUQOYQJEACJEACJEACJEACJEACJEACJJBuAhQA0r0CHJ8ESIAESIAESIAESIAESIAESIAEUkCAAkAKIHMIEiABEiABEiABEiABEiABEiABEkg3AQoA6V4Bjk8CJEACJEACJEACJEACJEACJEACKSBAASAFkDkECZAACZAACZAACZAACZAACZAACaSbAAWAdK8AxycBEiABEiABEiABEiABEiABEiCBFBCgAJACyByCBEiABEiABEiABEiABEiABEiABNJNgAJAuleA45MACZAACZAACZAACZAACZAACZBACghQAEgBZA5BAiRAAiRAAiRAAiRAAiRAAiRAAukmQAEg3SvA8UmABEiABEiABEiABEiABEiABEggBQQoAKQAMocgARIgARIgARIgARIgARIgARIggXQToACQ7hXg+CRAAiRAAiRAAiRAAiRAAiRAAiSQAgIUAFIAmUOQAAmQAAmQAAmQAAmQAAmQAAmQQLoJUABI9wpwfBIgARIgARIgARIgARIgARIgARJIAQEKACmAzCFIgARIgARIgARIgARIgARIgARIIN0EKACkewU4PgmQAAmQAAmQAAmQAAmQAAmQAAmkgAAFgBRA5hAkQAIkQAIkQAIkQAIkQAIkQAIkkG4CFADSvQIcnwRIgARIgARIgARIgARIgARIgARSQIACQAogcwgSIAESIAESIAESIAESIAESIAESSDcBCgDpXgGOTwIkQAIkQAIkQAIkQAIkQAIkQAIpIEABIAWQOQQJkAAJkAAJkAAJkAAJkAAJkAAJpJsABYB0rwDHJwESIAESIAESIAESIAESIAESIIEUEKAAkALIHIIESIAESIAESIAESIAESIAESIAE0k2AAkC6V4DjkwAJkAAJkAAJkAAJkAAJkAAJkEAKCFAASAFkDkECJEACJEACJEACJEACJEACJEAC6SZAASDdK8DxSYAESIAESIAESIAESIAESIAESCAFBCgApAAyhyABEiABEiABEiABEiABEiABEiCBdBOgAJDuFeD4JEACJEACJEACJEACJEACJEACJJACAhQAUgCZQ5AACZAACZAACZAACZAACZAACZBAuglQAEj3CnB8EiABEiABEiABEiABEiABEiABEkgBAQoAKYDMIUiABEiABEiABEiABEiABEiABEgg3QQoAKR7BTg+CZAACZAACZAACZAACZAACZAACaSAAAWAFEDmECRAAiRAAiRAAiRAAiRAAiRAAiSQbgIUANK9AhyfBEiABEiABEiABEiABEiABEiABFJAgAJACiBzCBIgARIgARIgARIgARIgARIgARJINwEKAOleAY5PAiRAAiRAAiRAAiRAAiRAAiRAAikgQAEgBZA5BAmQAAmQAAmQAAmQAAmQAAmQAAmkmwAFgHSvAMcnARIgARIgARIgARIgARIgARIggRQQoACQAsgcggRIgARIgARIgARIgARIgARIgATSTYACQLpXgOOTAAmQAAmQAAmQAAmQAAmQAAmQQAoIUABIAWQOQQIkQAIkQAIkQAIkQAIkQAIkQALpJkABIN0rwPFJgARIgARIgARIgARIgARIgARIIAUEKACkADKHIAESIAESIAESIAESIAESIAESIIF0E6AAkO4V4PgkQAIkQAIkQAIkQAIkQAIkQAIkkAICFABSAJlDkAAJkAAJkAAJkAAJkAAJkAAJkEC6CVAASPcKcHwSIAESIAESIAESIAESIAESIAESSAEBCgApgMwhSIAESIAESIAESIAESIAESIAESCDdBCgApHsFOD4JkAAJkAAJkAAJkAAJkAAJkAAJpIAABYAUQOYQJEACJEACJEACJEACJEACJEACJJBuAhQA0r0CHJ8ESIAESIAESIAESIAESIAESIAEUkCAAkAKIHMIEiABEiABEiABEiABEiABEiABEkg3AQoA6V4Bjk8CJEACJEACJEACJEACJEACJEACKSBAASAFkDkECZAACZAACZAACZAACZAACZAACaSbAAWAdK8AxycBEiABEiABEiABEiABEiABEiCBFBCgAJACyByCBEiABEiABEiABEiABEiABEiABNJNgAJAuleA45MACZAACZAACZAACZAACZAACZBACghQAEgBZA5BAiRAAiRAAiRAAiRAAiRAAiRAAukmQAEg3SvA8UmABEiABEiABEiABEiABEiABEggBQQoAKQAMocgARIgARIgARIgARIgARIgARIggXQToACQ7hXg+CRAAiRAAiRAAiRAAiRAAiRAAiSQAgIUAFIAmUOQAAmQAAmQAAmQAAmQAAmQAAmQQLoJUABI9wpwfBIgARIgARIgARIgARIgARIgARJIAYH/C6UMMPaxUlE1AAAAAElFTkSuQmCC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GB"/>
          </a:p>
        </p:txBody>
      </p:sp>
      <p:pic>
        <p:nvPicPr>
          <p:cNvPr id="1031" name="Picture 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1295400"/>
            <a:ext cx="6400800" cy="480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647328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200800" cy="762000"/>
          </a:xfrm>
        </p:spPr>
        <p:txBody>
          <a:bodyPr/>
          <a:lstStyle/>
          <a:p>
            <a:r>
              <a:rPr lang="en-GB" dirty="0"/>
              <a:t>ESS Business Capabilities </a:t>
            </a:r>
            <a:r>
              <a:rPr lang="en-GB" dirty="0" smtClean="0"/>
              <a:t>model: Level 0 and 1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4" name="Group 3"/>
          <p:cNvGrpSpPr/>
          <p:nvPr/>
        </p:nvGrpSpPr>
        <p:grpSpPr>
          <a:xfrm>
            <a:off x="362107" y="1372672"/>
            <a:ext cx="8323175" cy="4500868"/>
            <a:chOff x="414153" y="1418721"/>
            <a:chExt cx="8323175" cy="4500868"/>
          </a:xfrm>
        </p:grpSpPr>
        <p:sp>
          <p:nvSpPr>
            <p:cNvPr id="5" name="Rectangle 4"/>
            <p:cNvSpPr/>
            <p:nvPr/>
          </p:nvSpPr>
          <p:spPr>
            <a:xfrm>
              <a:off x="427157" y="2653163"/>
              <a:ext cx="4148584" cy="3266426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45720" tIns="91440" rIns="45720" bIns="91440" rtlCol="0" anchor="t" anchorCtr="0">
              <a:noAutofit/>
            </a:bodyPr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sz="1400" b="1" dirty="0"/>
                <a:t>Statistical Production Management</a:t>
              </a:r>
            </a:p>
          </p:txBody>
        </p:sp>
        <p:sp>
          <p:nvSpPr>
            <p:cNvPr id="6" name="Rectangle 5"/>
            <p:cNvSpPr/>
            <p:nvPr/>
          </p:nvSpPr>
          <p:spPr>
            <a:xfrm>
              <a:off x="414153" y="1418721"/>
              <a:ext cx="8323175" cy="1127186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45720" tIns="91440" rIns="45720" bIns="91440" rtlCol="0" anchor="t" anchorCtr="0">
              <a:noAutofit/>
            </a:bodyPr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sz="1400" b="1" dirty="0"/>
                <a:t>Strategy Management</a:t>
              </a:r>
            </a:p>
          </p:txBody>
        </p:sp>
        <p:sp>
          <p:nvSpPr>
            <p:cNvPr id="7" name="Rectangle 6"/>
            <p:cNvSpPr/>
            <p:nvPr/>
          </p:nvSpPr>
          <p:spPr>
            <a:xfrm>
              <a:off x="4664927" y="2653163"/>
              <a:ext cx="4059396" cy="3266426"/>
            </a:xfrm>
            <a:prstGeom prst="rect">
              <a:avLst/>
            </a:prstGeom>
            <a:solidFill>
              <a:schemeClr val="bg1"/>
            </a:solidFill>
            <a:ln w="25400" cap="flat" cmpd="sng" algn="ctr">
              <a:noFill/>
              <a:prstDash val="solid"/>
            </a:ln>
            <a:effectLst/>
          </p:spPr>
          <p:txBody>
            <a:bodyPr vert="horz" lIns="45720" tIns="91440" rIns="45720" bIns="91440" rtlCol="0" anchor="t" anchorCtr="0">
              <a:noAutofit/>
            </a:bodyPr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sz="1400" b="1"/>
                <a:t>Corporate Support Management</a:t>
              </a:r>
            </a:p>
          </p:txBody>
        </p:sp>
        <p:sp>
          <p:nvSpPr>
            <p:cNvPr id="8" name="Rectangle 7"/>
            <p:cNvSpPr/>
            <p:nvPr/>
          </p:nvSpPr>
          <p:spPr>
            <a:xfrm>
              <a:off x="584589" y="3058242"/>
              <a:ext cx="1886400" cy="579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/>
            <a:p>
              <a:pPr algn="ctr" eaLnBrk="0" hangingPunct="0"/>
              <a:r>
                <a:rPr sz="1200" dirty="0">
                  <a:latin typeface="+mn-lt"/>
                </a:rPr>
                <a:t>New statistics </a:t>
              </a:r>
              <a:r>
                <a:rPr sz="1200" dirty="0" err="1" smtClean="0">
                  <a:latin typeface="+mn-lt"/>
                </a:rPr>
                <a:t>developmen</a:t>
              </a:r>
              <a:r>
                <a:rPr lang="fr-BE" sz="1200" dirty="0" smtClean="0">
                  <a:latin typeface="+mn-lt"/>
                </a:rPr>
                <a:t>t</a:t>
              </a:r>
              <a:endParaRPr sz="1200" dirty="0">
                <a:latin typeface="+mn-lt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97368" y="3755472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ctr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sz="1200" dirty="0">
                  <a:solidFill>
                    <a:schemeClr val="tx1"/>
                  </a:solidFill>
                  <a:latin typeface="+mn-lt"/>
                </a:rPr>
                <a:t>Statistical Data collection</a:t>
              </a: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84589" y="5188454"/>
              <a:ext cx="1886400" cy="579600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 anchorCtr="0"/>
            <a:lstStyle/>
            <a:p>
              <a:pPr algn="ctr" eaLnBrk="0" hangingPunct="0"/>
              <a:r>
                <a:rPr sz="1200" dirty="0">
                  <a:latin typeface="+mn-lt"/>
                </a:rPr>
                <a:t>Statistical Dissemination</a:t>
              </a: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2555776" y="3748758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tIns="91440" bIns="9144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sz="1100" dirty="0"/>
                <a:t>Information Resources Management</a:t>
              </a: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2555776" y="3058242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ctr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sz="1200" dirty="0">
                  <a:solidFill>
                    <a:schemeClr val="tx1"/>
                  </a:solidFill>
                  <a:latin typeface="+mn-lt"/>
                </a:rPr>
                <a:t>Statistical Design</a:t>
              </a:r>
            </a:p>
          </p:txBody>
        </p:sp>
        <p:sp>
          <p:nvSpPr>
            <p:cNvPr id="13" name="Rectangle 12"/>
            <p:cNvSpPr/>
            <p:nvPr/>
          </p:nvSpPr>
          <p:spPr>
            <a:xfrm>
              <a:off x="2541584" y="5188454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ctr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sz="1200" dirty="0">
                  <a:solidFill>
                    <a:schemeClr val="tx1"/>
                  </a:solidFill>
                  <a:latin typeface="+mn-lt"/>
                </a:rPr>
                <a:t>Quality </a:t>
              </a:r>
              <a:r>
                <a:rPr lang="en-US" sz="1200" dirty="0" smtClean="0">
                  <a:solidFill>
                    <a:schemeClr val="tx1"/>
                  </a:solidFill>
                  <a:latin typeface="+mn-lt"/>
                </a:rPr>
                <a:t>Assessment, Control &amp; </a:t>
              </a:r>
              <a:r>
                <a:rPr lang="en-US" sz="1200" dirty="0" err="1" smtClean="0">
                  <a:solidFill>
                    <a:schemeClr val="tx1"/>
                  </a:solidFill>
                  <a:latin typeface="+mn-lt"/>
                </a:rPr>
                <a:t>Improv</a:t>
              </a:r>
              <a:r>
                <a:rPr lang="en-US" sz="1200" dirty="0" smtClean="0">
                  <a:solidFill>
                    <a:schemeClr val="tx1"/>
                  </a:solidFill>
                  <a:latin typeface="+mn-lt"/>
                </a:rPr>
                <a:t>.</a:t>
              </a:r>
              <a:endParaRPr sz="1200" dirty="0">
                <a:solidFill>
                  <a:schemeClr val="tx1"/>
                </a:solidFill>
                <a:latin typeface="+mn-lt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2541584" y="4505584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ctr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sz="1200" dirty="0">
                  <a:solidFill>
                    <a:schemeClr val="tx1"/>
                  </a:solidFill>
                  <a:latin typeface="+mn-lt"/>
                </a:rPr>
                <a:t>Statistical Analysis</a:t>
              </a:r>
            </a:p>
          </p:txBody>
        </p:sp>
        <p:sp>
          <p:nvSpPr>
            <p:cNvPr id="15" name="Rectangle 14"/>
            <p:cNvSpPr/>
            <p:nvPr/>
          </p:nvSpPr>
          <p:spPr>
            <a:xfrm>
              <a:off x="6798334" y="4509122"/>
              <a:ext cx="1886400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/>
                <a:t>Human Resource Mgt.</a:t>
              </a:r>
            </a:p>
          </p:txBody>
        </p:sp>
        <p:sp>
          <p:nvSpPr>
            <p:cNvPr id="16" name="Rectangle 15"/>
            <p:cNvSpPr/>
            <p:nvPr/>
          </p:nvSpPr>
          <p:spPr>
            <a:xfrm>
              <a:off x="6790728" y="3774780"/>
              <a:ext cx="1885728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lang="en-US" sz="1200" dirty="0" smtClean="0"/>
                <a:t>IT </a:t>
              </a:r>
              <a:r>
                <a:rPr sz="1200" dirty="0" smtClean="0"/>
                <a:t>M</a:t>
              </a:r>
              <a:r>
                <a:rPr lang="en-US" sz="1200" dirty="0" smtClean="0"/>
                <a:t>anagement</a:t>
              </a:r>
              <a:r>
                <a:rPr sz="1200" dirty="0" smtClean="0"/>
                <a:t>.</a:t>
              </a:r>
              <a:endParaRPr sz="1200" dirty="0"/>
            </a:p>
          </p:txBody>
        </p:sp>
        <p:sp>
          <p:nvSpPr>
            <p:cNvPr id="17" name="Rectangle 16"/>
            <p:cNvSpPr/>
            <p:nvPr/>
          </p:nvSpPr>
          <p:spPr>
            <a:xfrm>
              <a:off x="6790728" y="5226081"/>
              <a:ext cx="1886400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/>
                <a:t>Financial Mgt.</a:t>
              </a: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4788024" y="5226081"/>
              <a:ext cx="1886400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/>
                <a:t>Procurement Mgt.</a:t>
              </a:r>
            </a:p>
          </p:txBody>
        </p:sp>
        <p:sp>
          <p:nvSpPr>
            <p:cNvPr id="19" name="Rectangle 18"/>
            <p:cNvSpPr/>
            <p:nvPr/>
          </p:nvSpPr>
          <p:spPr>
            <a:xfrm>
              <a:off x="4788025" y="3806266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 smtClean="0"/>
                <a:t>Security</a:t>
              </a:r>
              <a:r>
                <a:rPr lang="en-US" sz="1200" dirty="0" smtClean="0"/>
                <a:t> Mgt.</a:t>
              </a:r>
              <a:endParaRPr sz="1200" dirty="0"/>
            </a:p>
          </p:txBody>
        </p:sp>
        <p:sp>
          <p:nvSpPr>
            <p:cNvPr id="20" name="Rectangle 19"/>
            <p:cNvSpPr/>
            <p:nvPr/>
          </p:nvSpPr>
          <p:spPr>
            <a:xfrm>
              <a:off x="4782110" y="3075844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lang="en-US" sz="1200" dirty="0" smtClean="0"/>
                <a:t>Quality </a:t>
              </a:r>
              <a:r>
                <a:rPr sz="1200" dirty="0" smtClean="0"/>
                <a:t>Mgt</a:t>
              </a:r>
              <a:r>
                <a:rPr sz="1200" dirty="0"/>
                <a:t>.</a:t>
              </a: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6790728" y="3104644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/>
                <a:t>Legal </a:t>
              </a:r>
              <a:r>
                <a:rPr sz="1200" dirty="0" smtClean="0"/>
                <a:t>framework</a:t>
              </a:r>
              <a:r>
                <a:rPr lang="en-US" sz="1200" dirty="0" smtClean="0"/>
                <a:t> Mgt</a:t>
              </a:r>
              <a:r>
                <a:rPr sz="1200" dirty="0" smtClean="0"/>
                <a:t>.</a:t>
              </a:r>
              <a:endParaRPr sz="1200" dirty="0"/>
            </a:p>
          </p:txBody>
        </p:sp>
        <p:sp>
          <p:nvSpPr>
            <p:cNvPr id="22" name="Rectangle 21"/>
            <p:cNvSpPr/>
            <p:nvPr/>
          </p:nvSpPr>
          <p:spPr>
            <a:xfrm>
              <a:off x="4789017" y="4515302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 smtClean="0"/>
                <a:t>Administrative</a:t>
              </a:r>
              <a:r>
                <a:rPr lang="en-US" sz="1200" dirty="0" smtClean="0"/>
                <a:t> Information</a:t>
              </a:r>
              <a:r>
                <a:rPr sz="1200" dirty="0" smtClean="0"/>
                <a:t> </a:t>
              </a:r>
              <a:r>
                <a:rPr sz="1200" dirty="0"/>
                <a:t>Mgt.</a:t>
              </a: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4644008" y="1804621"/>
              <a:ext cx="1886400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/>
                <a:t>Policy definition</a:t>
              </a: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598426" y="1804622"/>
              <a:ext cx="1885343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 err="1"/>
                <a:t>Mainten</a:t>
              </a:r>
              <a:r>
                <a:rPr sz="1200" dirty="0"/>
                <a:t>. &amp; consol. of </a:t>
              </a:r>
              <a:r>
                <a:rPr sz="1200" dirty="0" err="1"/>
                <a:t>strat</a:t>
              </a:r>
              <a:r>
                <a:rPr sz="1200" dirty="0"/>
                <a:t>. relations</a:t>
              </a:r>
            </a:p>
          </p:txBody>
        </p:sp>
        <p:sp>
          <p:nvSpPr>
            <p:cNvPr id="25" name="Rectangle 24"/>
            <p:cNvSpPr/>
            <p:nvPr/>
          </p:nvSpPr>
          <p:spPr>
            <a:xfrm>
              <a:off x="2627784" y="1804622"/>
              <a:ext cx="1886400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 dirty="0"/>
                <a:t>Strategic Planning</a:t>
              </a: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6660232" y="1804620"/>
              <a:ext cx="1886400" cy="579185"/>
            </a:xfrm>
            <a:prstGeom prst="rect">
              <a:avLst/>
            </a:prstGeom>
            <a:solidFill>
              <a:schemeClr val="bg1"/>
            </a:solidFill>
            <a:ln w="9525" cap="flat" cmpd="sng" algn="ctr">
              <a:solidFill>
                <a:srgbClr val="00000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 eaLnBrk="0" fontAlgn="auto" hangingPunct="0">
                <a:lnSpc>
                  <a:spcPct val="90000"/>
                </a:lnSpc>
                <a:spcBef>
                  <a:spcPct val="30000"/>
                </a:spcBef>
                <a:spcAft>
                  <a:spcPct val="10000"/>
                </a:spcAft>
                <a:buClrTx/>
                <a:buSzTx/>
                <a:defRPr/>
              </a:pPr>
              <a:r>
                <a:rPr sz="1200"/>
                <a:t>PPM and budget def.</a:t>
              </a: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91812" y="4505584"/>
              <a:ext cx="1886400" cy="579600"/>
            </a:xfrm>
            <a:prstGeom prst="rect">
              <a:avLst/>
            </a:prstGeom>
            <a:solidFill>
              <a:schemeClr val="bg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ctr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</a:pPr>
              <a:r>
                <a:rPr sz="1200" dirty="0">
                  <a:solidFill>
                    <a:schemeClr val="tx1"/>
                  </a:solidFill>
                  <a:latin typeface="+mn-lt"/>
                </a:rPr>
                <a:t>Statistical Processing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41280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197077" cy="936104"/>
          </a:xfrm>
        </p:spPr>
        <p:txBody>
          <a:bodyPr>
            <a:normAutofit/>
          </a:bodyPr>
          <a:lstStyle/>
          <a:p>
            <a:r>
              <a:rPr lang="en-GB" sz="3100" dirty="0" smtClean="0"/>
              <a:t>Level 2 of </a:t>
            </a:r>
            <a:r>
              <a:rPr lang="en-GB" sz="3100" dirty="0"/>
              <a:t>Statistical Production </a:t>
            </a:r>
            <a:r>
              <a:rPr lang="en-GB" sz="3100" dirty="0" smtClean="0"/>
              <a:t>Management</a:t>
            </a:r>
            <a:r>
              <a:rPr lang="en-GB" dirty="0" smtClean="0"/>
              <a:t> </a:t>
            </a:r>
            <a:endParaRPr lang="en-GB" dirty="0"/>
          </a:p>
        </p:txBody>
      </p:sp>
      <p:sp>
        <p:nvSpPr>
          <p:cNvPr id="4" name="Rectangle 25"/>
          <p:cNvSpPr>
            <a:spLocks noChangeArrowheads="1"/>
          </p:cNvSpPr>
          <p:nvPr/>
        </p:nvSpPr>
        <p:spPr bwMode="auto">
          <a:xfrm>
            <a:off x="3350294" y="4104486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endParaRPr altLang="en-US" kern="120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733274" y="5101299"/>
            <a:ext cx="5825955" cy="118636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t" anchorCtr="0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altLang="en-US" sz="1400" kern="1200" dirty="0"/>
              <a:t>Statistical Dissemination</a:t>
            </a: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lang="nl-BE" kern="120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91810" y="5431382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Release </a:t>
            </a:r>
            <a:r>
              <a:rPr lang="en-US" sz="1000" kern="1200" dirty="0" smtClean="0">
                <a:solidFill>
                  <a:srgbClr val="000000"/>
                </a:solidFill>
              </a:rPr>
              <a:t>m</a:t>
            </a:r>
            <a:r>
              <a:rPr sz="1000" kern="1200" dirty="0" smtClean="0">
                <a:solidFill>
                  <a:srgbClr val="000000"/>
                </a:solidFill>
              </a:rPr>
              <a:t>gt</a:t>
            </a:r>
            <a:r>
              <a:rPr sz="1000" kern="12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331970" y="5444617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Products and services promotion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757610" y="5444617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Flexible data access provisioning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140282" y="5423571"/>
            <a:ext cx="1065600" cy="651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Statistical </a:t>
            </a:r>
            <a:r>
              <a:rPr lang="en-US" sz="1000" kern="1200" dirty="0" smtClean="0">
                <a:solidFill>
                  <a:srgbClr val="000000"/>
                </a:solidFill>
              </a:rPr>
              <a:t>c</a:t>
            </a:r>
            <a:r>
              <a:rPr sz="1000" kern="1200" dirty="0" smtClean="0">
                <a:solidFill>
                  <a:srgbClr val="000000"/>
                </a:solidFill>
              </a:rPr>
              <a:t>ontent </a:t>
            </a:r>
            <a:r>
              <a:rPr sz="1000" kern="1200" dirty="0">
                <a:solidFill>
                  <a:srgbClr val="000000"/>
                </a:solidFill>
              </a:rPr>
              <a:t>mgt.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601881" y="1247107"/>
            <a:ext cx="2439697" cy="118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altLang="en-US" sz="1200" kern="1200" dirty="0" smtClean="0">
                <a:solidFill>
                  <a:schemeClr val="tx1"/>
                </a:solidFill>
              </a:rPr>
              <a:t>Information </a:t>
            </a:r>
            <a:r>
              <a:rPr lang="en-US" altLang="en-US" sz="1200" kern="1200" dirty="0" smtClean="0">
                <a:solidFill>
                  <a:schemeClr val="tx1"/>
                </a:solidFill>
              </a:rPr>
              <a:t>R</a:t>
            </a:r>
            <a:r>
              <a:rPr altLang="en-US" sz="1200" kern="1200" dirty="0" smtClean="0">
                <a:solidFill>
                  <a:schemeClr val="tx1"/>
                </a:solidFill>
              </a:rPr>
              <a:t>esources</a:t>
            </a:r>
            <a:r>
              <a:rPr lang="en-US" altLang="en-US" sz="1200" kern="1200" dirty="0" smtClean="0">
                <a:solidFill>
                  <a:schemeClr val="tx1"/>
                </a:solidFill>
              </a:rPr>
              <a:t> </a:t>
            </a:r>
            <a:r>
              <a:rPr lang="en-US" altLang="en-US" sz="1200" dirty="0" err="1" smtClean="0">
                <a:solidFill>
                  <a:schemeClr val="tx1"/>
                </a:solidFill>
              </a:rPr>
              <a:t>m</a:t>
            </a:r>
            <a:r>
              <a:rPr altLang="en-US" sz="1200" kern="1200" dirty="0" err="1" smtClean="0">
                <a:solidFill>
                  <a:schemeClr val="tx1"/>
                </a:solidFill>
              </a:rPr>
              <a:t>gt</a:t>
            </a:r>
            <a:endParaRPr sz="1200" kern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678212" y="1675627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Statistical Data </a:t>
            </a:r>
            <a:r>
              <a:rPr sz="1000" dirty="0" err="1">
                <a:solidFill>
                  <a:srgbClr val="000000"/>
                </a:solidFill>
              </a:rPr>
              <a:t>mgt</a:t>
            </a:r>
            <a:endParaRPr sz="1000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863394" y="1679155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Metadata </a:t>
            </a:r>
            <a:r>
              <a:rPr lang="en-US" sz="1000" dirty="0">
                <a:solidFill>
                  <a:srgbClr val="000000"/>
                </a:solidFill>
              </a:rPr>
              <a:t>m</a:t>
            </a:r>
            <a:r>
              <a:rPr sz="1000" dirty="0">
                <a:solidFill>
                  <a:srgbClr val="000000"/>
                </a:solidFill>
              </a:rPr>
              <a:t>gt.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727977" y="1247107"/>
            <a:ext cx="4757825" cy="118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sz="1400" kern="1200" dirty="0">
                <a:solidFill>
                  <a:schemeClr val="tx1"/>
                </a:solidFill>
              </a:rPr>
              <a:t>Statistical Design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304123" y="1619892"/>
            <a:ext cx="1065600" cy="64379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900" kern="1200" dirty="0" smtClean="0"/>
              <a:t>Design </a:t>
            </a:r>
            <a:r>
              <a:rPr sz="900" kern="1200" dirty="0"/>
              <a:t>production </a:t>
            </a:r>
            <a:r>
              <a:rPr sz="900" kern="1200" dirty="0" smtClean="0"/>
              <a:t>system, service and rules</a:t>
            </a:r>
            <a:endParaRPr sz="900" kern="12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3011182" y="1624730"/>
            <a:ext cx="1065600" cy="6437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Process &amp; workflow design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169552" y="1615056"/>
            <a:ext cx="1065600" cy="6437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Process methods design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843730" y="1624731"/>
            <a:ext cx="1065600" cy="643796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r>
              <a:rPr sz="1000" dirty="0"/>
              <a:t>(Re)Design statistical outputs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733273" y="3803523"/>
            <a:ext cx="3725356" cy="118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en-US" sz="1400" kern="1200" dirty="0" smtClean="0">
                <a:solidFill>
                  <a:schemeClr val="tx1"/>
                </a:solidFill>
              </a:rPr>
              <a:t>Statistical </a:t>
            </a:r>
            <a:r>
              <a:rPr altLang="en-US" sz="1400" kern="1200" dirty="0" smtClean="0">
                <a:solidFill>
                  <a:schemeClr val="tx1"/>
                </a:solidFill>
              </a:rPr>
              <a:t>Processing</a:t>
            </a:r>
            <a:endParaRPr sz="1400" kern="12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921481" y="4195907"/>
            <a:ext cx="1065600" cy="651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Statistical data preparation</a:t>
            </a:r>
          </a:p>
        </p:txBody>
      </p:sp>
      <p:sp>
        <p:nvSpPr>
          <p:cNvPr id="20" name="Rectangle 19"/>
          <p:cNvSpPr/>
          <p:nvPr/>
        </p:nvSpPr>
        <p:spPr bwMode="auto">
          <a:xfrm>
            <a:off x="3073609" y="4195907"/>
            <a:ext cx="1065600" cy="651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New variables and units derivation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297745" y="4195907"/>
            <a:ext cx="1065600" cy="65160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Calculation and finalization of output 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1731622" y="2522411"/>
            <a:ext cx="5825955" cy="118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nl-BE" sz="1400" kern="1200" dirty="0">
                <a:solidFill>
                  <a:schemeClr val="tx1"/>
                </a:solidFill>
              </a:rPr>
              <a:t>Statistical Data </a:t>
            </a:r>
            <a:r>
              <a:rPr lang="nl-BE" sz="1400" dirty="0">
                <a:solidFill>
                  <a:schemeClr val="tx1"/>
                </a:solidFill>
              </a:rPr>
              <a:t>C</a:t>
            </a:r>
            <a:r>
              <a:rPr lang="nl-BE" sz="1400" kern="1200" dirty="0" smtClean="0">
                <a:solidFill>
                  <a:schemeClr val="tx1"/>
                </a:solidFill>
              </a:rPr>
              <a:t>ollection</a:t>
            </a:r>
            <a:endParaRPr lang="nl-BE" sz="1400" kern="12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863004" y="2903291"/>
            <a:ext cx="1065334" cy="68694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Provision agreement management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004441" y="2903291"/>
            <a:ext cx="1065334" cy="68694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Primary data collection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4123171" y="2903291"/>
            <a:ext cx="1065334" cy="686942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sz="1000" dirty="0"/>
              <a:t>Secondary data collection</a:t>
            </a:r>
            <a:endParaRPr sz="1000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5260513" y="2903291"/>
            <a:ext cx="1065334" cy="68694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Metadata </a:t>
            </a:r>
            <a:r>
              <a:rPr sz="1000" kern="1200" dirty="0" smtClean="0">
                <a:solidFill>
                  <a:srgbClr val="000000"/>
                </a:solidFill>
              </a:rPr>
              <a:t>collection</a:t>
            </a:r>
            <a:endParaRPr lang="en-US" sz="1000" kern="1200" dirty="0" smtClean="0">
              <a:solidFill>
                <a:srgbClr val="000000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383263" y="2903291"/>
            <a:ext cx="1065334" cy="686942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Statistical Registers Management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5570515" y="3805115"/>
            <a:ext cx="1938676" cy="1188000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en-US" sz="1400" kern="1200" dirty="0" smtClean="0">
                <a:solidFill>
                  <a:schemeClr val="tx1"/>
                </a:solidFill>
              </a:rPr>
              <a:t>Statistical </a:t>
            </a:r>
            <a:r>
              <a:rPr altLang="en-US" sz="1400" kern="1200" dirty="0" smtClean="0">
                <a:solidFill>
                  <a:schemeClr val="tx1"/>
                </a:solidFill>
              </a:rPr>
              <a:t>Analysis</a:t>
            </a:r>
            <a:endParaRPr altLang="en-US" sz="1400" kern="1200" dirty="0">
              <a:solidFill>
                <a:schemeClr val="tx1"/>
              </a:solidFill>
            </a:endParaRPr>
          </a:p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endParaRPr kern="1200" dirty="0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5981745" y="4195907"/>
            <a:ext cx="1065600" cy="651600"/>
          </a:xfrm>
          <a:prstGeom prst="rect">
            <a:avLst/>
          </a:prstGeom>
          <a:noFill/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dirty="0"/>
              <a:t>Statistical</a:t>
            </a:r>
            <a:r>
              <a:rPr sz="1000" kern="1200" dirty="0"/>
              <a:t> output analysis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193289" y="1247107"/>
            <a:ext cx="1395968" cy="504056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anchor="t" anchorCtr="0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altLang="en-US" sz="1400" kern="1200" dirty="0"/>
              <a:t>New statistics development</a:t>
            </a: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350600" y="2082815"/>
            <a:ext cx="1112028" cy="652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</a:pPr>
            <a:r>
              <a:rPr sz="1000" kern="1200" dirty="0">
                <a:solidFill>
                  <a:srgbClr val="000000"/>
                </a:solidFill>
              </a:rPr>
              <a:t>New data sources exploration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352067" y="2898587"/>
            <a:ext cx="1110500" cy="652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</a:pPr>
            <a:r>
              <a:rPr sz="1000" kern="1200" dirty="0">
                <a:solidFill>
                  <a:srgbClr val="000000"/>
                </a:solidFill>
              </a:rPr>
              <a:t>Legislative work participation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352067" y="3767387"/>
            <a:ext cx="1066800" cy="652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Statistical product innovation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65387" y="4624871"/>
            <a:ext cx="1065334" cy="6546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Methods and tools </a:t>
            </a:r>
            <a:r>
              <a:rPr sz="1000" dirty="0" err="1">
                <a:solidFill>
                  <a:srgbClr val="000000"/>
                </a:solidFill>
              </a:rPr>
              <a:t>dev</a:t>
            </a:r>
            <a:r>
              <a:rPr lang="fr-BE" sz="1000" dirty="0">
                <a:solidFill>
                  <a:srgbClr val="000000"/>
                </a:solidFill>
              </a:rPr>
              <a:t>.</a:t>
            </a:r>
            <a:r>
              <a:rPr sz="1000" dirty="0">
                <a:solidFill>
                  <a:srgbClr val="000000"/>
                </a:solidFill>
              </a:rPr>
              <a:t> for new statistics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65120" y="5420043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r>
              <a:rPr lang="en-US" sz="900" dirty="0">
                <a:solidFill>
                  <a:srgbClr val="000000"/>
                </a:solidFill>
              </a:rPr>
              <a:t>Identify </a:t>
            </a:r>
            <a:r>
              <a:rPr sz="900" dirty="0">
                <a:solidFill>
                  <a:srgbClr val="000000"/>
                </a:solidFill>
              </a:rPr>
              <a:t>user needs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7702846" y="2522413"/>
            <a:ext cx="1378731" cy="3727619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altLang="en-US" sz="1400" kern="1200" dirty="0">
                <a:solidFill>
                  <a:schemeClr val="tx1"/>
                </a:solidFill>
              </a:rPr>
              <a:t>Quality </a:t>
            </a:r>
            <a:r>
              <a:rPr lang="en-US" altLang="en-US" sz="1400" kern="1200" dirty="0" smtClean="0">
                <a:solidFill>
                  <a:schemeClr val="tx1"/>
                </a:solidFill>
              </a:rPr>
              <a:t>a</a:t>
            </a:r>
            <a:r>
              <a:rPr lang="en-US" altLang="en-US" sz="1400" dirty="0" smtClean="0">
                <a:solidFill>
                  <a:schemeClr val="tx1"/>
                </a:solidFill>
              </a:rPr>
              <a:t>ssessment, control &amp;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improv</a:t>
            </a:r>
            <a:r>
              <a:rPr lang="en-US" altLang="en-US" sz="1400" dirty="0">
                <a:solidFill>
                  <a:schemeClr val="tx1"/>
                </a:solidFill>
              </a:rPr>
              <a:t>.</a:t>
            </a:r>
            <a:endParaRPr altLang="en-US" sz="1400" kern="12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880657" y="3668778"/>
            <a:ext cx="1065600" cy="5935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Quality assessment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7880657" y="4506978"/>
            <a:ext cx="1065600" cy="593538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Quality control mechanisms mgt.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7880657" y="5334090"/>
            <a:ext cx="1065600" cy="5935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Quality </a:t>
            </a:r>
            <a:r>
              <a:rPr lang="en-US" sz="1000" kern="1200" dirty="0" smtClean="0"/>
              <a:t>improvement</a:t>
            </a:r>
            <a:r>
              <a:rPr sz="1000" kern="1200" dirty="0" smtClean="0"/>
              <a:t> </a:t>
            </a:r>
            <a:r>
              <a:rPr sz="1000" kern="1200" dirty="0"/>
              <a:t>mgt.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13777" y="909515"/>
            <a:ext cx="9144000" cy="54718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lvl="0" algn="ctr">
              <a:defRPr/>
            </a:pPr>
            <a:endParaRPr lang="en-GB" sz="14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4088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332656"/>
            <a:ext cx="8435280" cy="734144"/>
          </a:xfrm>
        </p:spPr>
        <p:txBody>
          <a:bodyPr/>
          <a:lstStyle/>
          <a:p>
            <a:r>
              <a:rPr lang="en-GB" dirty="0" smtClean="0"/>
              <a:t>Investment Intentions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96752"/>
            <a:ext cx="8712968" cy="5184575"/>
          </a:xfrm>
        </p:spPr>
        <p:txBody>
          <a:bodyPr>
            <a:normAutofit/>
          </a:bodyPr>
          <a:lstStyle/>
          <a:p>
            <a:r>
              <a:rPr lang="en-US" altLang="en-US" sz="2400" dirty="0" smtClean="0"/>
              <a:t>Identify </a:t>
            </a:r>
            <a:r>
              <a:rPr lang="en-US" altLang="en-US" sz="2400" dirty="0"/>
              <a:t>areas </a:t>
            </a:r>
            <a:r>
              <a:rPr lang="en-US" altLang="en-US" sz="2400" dirty="0" smtClean="0"/>
              <a:t>for collaboration to reduce cost and improve quality</a:t>
            </a:r>
          </a:p>
          <a:p>
            <a:r>
              <a:rPr lang="en-US" altLang="en-US" sz="2400" dirty="0" smtClean="0"/>
              <a:t>Identify Shared priorities</a:t>
            </a:r>
          </a:p>
          <a:p>
            <a:r>
              <a:rPr lang="en-US" altLang="en-US" sz="2400" dirty="0" smtClean="0"/>
              <a:t>Focus on (Business) Capabilities</a:t>
            </a:r>
          </a:p>
          <a:p>
            <a:r>
              <a:rPr lang="en-US" altLang="en-US" sz="2400" dirty="0"/>
              <a:t>Part of Modernization </a:t>
            </a:r>
            <a:r>
              <a:rPr lang="en-US" altLang="en-US" sz="2400" dirty="0" smtClean="0"/>
              <a:t>philosophy:</a:t>
            </a:r>
          </a:p>
          <a:p>
            <a:pPr lvl="1"/>
            <a:r>
              <a:rPr lang="en-US" altLang="en-US" sz="2400" dirty="0" smtClean="0"/>
              <a:t>Sharing</a:t>
            </a:r>
          </a:p>
          <a:p>
            <a:pPr lvl="1"/>
            <a:r>
              <a:rPr lang="en-US" altLang="en-US" sz="2400" dirty="0" smtClean="0"/>
              <a:t>Collaboration</a:t>
            </a:r>
          </a:p>
          <a:p>
            <a:pPr lvl="1"/>
            <a:r>
              <a:rPr lang="en-US" altLang="en-US" sz="2400" dirty="0" smtClean="0"/>
              <a:t>Based on Models/Frameworks/Common Language</a:t>
            </a:r>
          </a:p>
          <a:p>
            <a:pPr marL="228600" lvl="1" indent="0">
              <a:buNone/>
            </a:pPr>
            <a:endParaRPr lang="en-US" sz="2400" dirty="0"/>
          </a:p>
          <a:p>
            <a:r>
              <a:rPr lang="en-US" sz="2400" dirty="0" smtClean="0"/>
              <a:t>Pilot Survey 2015</a:t>
            </a:r>
          </a:p>
          <a:p>
            <a:r>
              <a:rPr lang="en-US" sz="2400" dirty="0" smtClean="0"/>
              <a:t>Investment Intention Survey 2016</a:t>
            </a:r>
          </a:p>
          <a:p>
            <a:endParaRPr lang="en-US" sz="2400" dirty="0"/>
          </a:p>
          <a:p>
            <a:pPr marL="0" indent="0">
              <a:buNone/>
            </a:pPr>
            <a:endParaRPr lang="en-US" dirty="0"/>
          </a:p>
          <a:p>
            <a:pPr lvl="1"/>
            <a:endParaRPr lang="en-US" dirty="0"/>
          </a:p>
          <a:p>
            <a:endParaRPr lang="en-US" altLang="en-US" dirty="0"/>
          </a:p>
          <a:p>
            <a:endParaRPr lang="en-GB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844824"/>
            <a:ext cx="2821608" cy="22544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865082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Rectangle 25"/>
          <p:cNvSpPr>
            <a:spLocks noChangeArrowheads="1"/>
          </p:cNvSpPr>
          <p:nvPr/>
        </p:nvSpPr>
        <p:spPr bwMode="auto">
          <a:xfrm>
            <a:off x="3350294" y="4104486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endParaRPr altLang="en-US" kern="1200">
              <a:solidFill>
                <a:srgbClr val="000000"/>
              </a:solidFill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193289" y="1280131"/>
            <a:ext cx="8888288" cy="5040560"/>
            <a:chOff x="193289" y="1280131"/>
            <a:chExt cx="8888288" cy="5040560"/>
          </a:xfrm>
        </p:grpSpPr>
        <p:sp>
          <p:nvSpPr>
            <p:cNvPr id="5" name="Rectangle 4"/>
            <p:cNvSpPr/>
            <p:nvPr/>
          </p:nvSpPr>
          <p:spPr bwMode="auto">
            <a:xfrm>
              <a:off x="1733274" y="5101299"/>
              <a:ext cx="5825955" cy="1186368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t" anchorCtr="0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altLang="en-US" sz="1400" kern="1200" dirty="0"/>
                <a:t>Statistical Dissemination</a:t>
              </a:r>
            </a:p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endParaRPr lang="nl-BE" kern="1200" dirty="0">
                <a:solidFill>
                  <a:srgbClr val="000000"/>
                </a:solidFill>
              </a:endParaRPr>
            </a:p>
          </p:txBody>
        </p:sp>
        <p:sp>
          <p:nvSpPr>
            <p:cNvPr id="6" name="Rectangle 5"/>
            <p:cNvSpPr/>
            <p:nvPr/>
          </p:nvSpPr>
          <p:spPr bwMode="auto">
            <a:xfrm>
              <a:off x="1891810" y="5431382"/>
              <a:ext cx="1065600" cy="651600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>
                  <a:solidFill>
                    <a:srgbClr val="000000"/>
                  </a:solidFill>
                </a:rPr>
                <a:t>Release </a:t>
              </a:r>
              <a:r>
                <a:rPr lang="en-US" sz="1000" kern="1200" dirty="0" smtClean="0">
                  <a:solidFill>
                    <a:srgbClr val="000000"/>
                  </a:solidFill>
                </a:rPr>
                <a:t>m</a:t>
              </a:r>
              <a:r>
                <a:rPr sz="1000" kern="1200" dirty="0" smtClean="0">
                  <a:solidFill>
                    <a:srgbClr val="000000"/>
                  </a:solidFill>
                </a:rPr>
                <a:t>gt</a:t>
              </a:r>
              <a:r>
                <a:rPr sz="1000" kern="1200" dirty="0">
                  <a:solidFill>
                    <a:srgbClr val="000000"/>
                  </a:solidFill>
                </a:rPr>
                <a:t>. </a:t>
              </a:r>
            </a:p>
          </p:txBody>
        </p:sp>
        <p:sp>
          <p:nvSpPr>
            <p:cNvPr id="7" name="Rectangle 6"/>
            <p:cNvSpPr/>
            <p:nvPr/>
          </p:nvSpPr>
          <p:spPr bwMode="auto">
            <a:xfrm>
              <a:off x="3331970" y="5444617"/>
              <a:ext cx="1065600" cy="651600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>
                  <a:solidFill>
                    <a:srgbClr val="000000"/>
                  </a:solidFill>
                </a:rPr>
                <a:t>Products and services promotion</a:t>
              </a:r>
            </a:p>
          </p:txBody>
        </p:sp>
        <p:sp>
          <p:nvSpPr>
            <p:cNvPr id="8" name="Rectangle 7"/>
            <p:cNvSpPr/>
            <p:nvPr/>
          </p:nvSpPr>
          <p:spPr bwMode="auto">
            <a:xfrm>
              <a:off x="4757610" y="5444617"/>
              <a:ext cx="1065600" cy="651600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sz="1000" dirty="0">
                  <a:solidFill>
                    <a:srgbClr val="000000"/>
                  </a:solidFill>
                </a:rPr>
                <a:t>Flexible data access provisioning</a:t>
              </a:r>
            </a:p>
          </p:txBody>
        </p:sp>
        <p:sp>
          <p:nvSpPr>
            <p:cNvPr id="9" name="Rectangle 8"/>
            <p:cNvSpPr/>
            <p:nvPr/>
          </p:nvSpPr>
          <p:spPr bwMode="auto">
            <a:xfrm>
              <a:off x="6140282" y="5423571"/>
              <a:ext cx="1065600" cy="651600"/>
            </a:xfrm>
            <a:prstGeom prst="rect">
              <a:avLst/>
            </a:prstGeom>
            <a:solidFill>
              <a:srgbClr val="92D05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>
                  <a:solidFill>
                    <a:srgbClr val="000000"/>
                  </a:solidFill>
                </a:rPr>
                <a:t>Statistical </a:t>
              </a:r>
              <a:r>
                <a:rPr lang="en-US" sz="1000" kern="1200" dirty="0" smtClean="0">
                  <a:solidFill>
                    <a:srgbClr val="000000"/>
                  </a:solidFill>
                </a:rPr>
                <a:t>c</a:t>
              </a:r>
              <a:r>
                <a:rPr sz="1000" kern="1200" dirty="0" smtClean="0">
                  <a:solidFill>
                    <a:srgbClr val="000000"/>
                  </a:solidFill>
                </a:rPr>
                <a:t>ontent </a:t>
              </a:r>
              <a:r>
                <a:rPr sz="1000" kern="1200" dirty="0">
                  <a:solidFill>
                    <a:srgbClr val="000000"/>
                  </a:solidFill>
                </a:rPr>
                <a:t>mgt.</a:t>
              </a: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6601881" y="1280131"/>
              <a:ext cx="2439697" cy="1188000"/>
            </a:xfrm>
            <a:prstGeom prst="rect">
              <a:avLst/>
            </a:prstGeom>
            <a:solidFill>
              <a:srgbClr val="FF000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t" anchorCtr="0"/>
            <a:lstStyle/>
            <a:p>
              <a:pPr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altLang="en-US" sz="1200" kern="1200" dirty="0" smtClean="0">
                  <a:solidFill>
                    <a:schemeClr val="tx1"/>
                  </a:solidFill>
                </a:rPr>
                <a:t>Information </a:t>
              </a:r>
              <a:r>
                <a:rPr lang="en-US" altLang="en-US" sz="1200" kern="1200" dirty="0" smtClean="0">
                  <a:solidFill>
                    <a:schemeClr val="tx1"/>
                  </a:solidFill>
                </a:rPr>
                <a:t>R</a:t>
              </a:r>
              <a:r>
                <a:rPr altLang="en-US" sz="1200" kern="1200" dirty="0" smtClean="0">
                  <a:solidFill>
                    <a:schemeClr val="tx1"/>
                  </a:solidFill>
                </a:rPr>
                <a:t>esources</a:t>
              </a:r>
              <a:r>
                <a:rPr lang="en-US" altLang="en-US" sz="1200" kern="1200" dirty="0" smtClean="0">
                  <a:solidFill>
                    <a:schemeClr val="tx1"/>
                  </a:solidFill>
                </a:rPr>
                <a:t> </a:t>
              </a:r>
              <a:r>
                <a:rPr lang="en-US" altLang="en-US" sz="1200" dirty="0" err="1" smtClean="0">
                  <a:solidFill>
                    <a:schemeClr val="tx1"/>
                  </a:solidFill>
                </a:rPr>
                <a:t>m</a:t>
              </a:r>
              <a:r>
                <a:rPr altLang="en-US" sz="1200" kern="1200" dirty="0" err="1" smtClean="0">
                  <a:solidFill>
                    <a:schemeClr val="tx1"/>
                  </a:solidFill>
                </a:rPr>
                <a:t>gt</a:t>
              </a:r>
              <a:endParaRPr sz="12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6678212" y="1708651"/>
              <a:ext cx="1065600" cy="6516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sz="1000" dirty="0">
                  <a:solidFill>
                    <a:srgbClr val="000000"/>
                  </a:solidFill>
                </a:rPr>
                <a:t>Statistical Data </a:t>
              </a:r>
              <a:r>
                <a:rPr sz="1000" dirty="0" err="1">
                  <a:solidFill>
                    <a:srgbClr val="000000"/>
                  </a:solidFill>
                </a:rPr>
                <a:t>mgt</a:t>
              </a:r>
              <a:endParaRPr sz="1000" dirty="0">
                <a:solidFill>
                  <a:srgbClr val="000000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7863394" y="1712179"/>
              <a:ext cx="1065600" cy="651600"/>
            </a:xfrm>
            <a:prstGeom prst="rect">
              <a:avLst/>
            </a:prstGeom>
            <a:solidFill>
              <a:schemeClr val="accent6">
                <a:lumMod val="60000"/>
                <a:lumOff val="40000"/>
              </a:scheme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sz="1000" dirty="0">
                  <a:solidFill>
                    <a:srgbClr val="000000"/>
                  </a:solidFill>
                </a:rPr>
                <a:t>Metadata </a:t>
              </a:r>
              <a:r>
                <a:rPr lang="en-US" sz="1000" dirty="0">
                  <a:solidFill>
                    <a:srgbClr val="000000"/>
                  </a:solidFill>
                </a:rPr>
                <a:t>m</a:t>
              </a:r>
              <a:r>
                <a:rPr sz="1000" dirty="0">
                  <a:solidFill>
                    <a:srgbClr val="000000"/>
                  </a:solidFill>
                </a:rPr>
                <a:t>gt.</a:t>
              </a:r>
            </a:p>
          </p:txBody>
        </p:sp>
        <p:sp>
          <p:nvSpPr>
            <p:cNvPr id="13" name="Rectangle 12"/>
            <p:cNvSpPr/>
            <p:nvPr/>
          </p:nvSpPr>
          <p:spPr bwMode="auto">
            <a:xfrm>
              <a:off x="1727977" y="1280131"/>
              <a:ext cx="4757825" cy="1188000"/>
            </a:xfrm>
            <a:prstGeom prst="rect">
              <a:avLst/>
            </a:prstGeom>
            <a:solidFill>
              <a:srgbClr val="116481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t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sz="1400" kern="1200" dirty="0">
                  <a:solidFill>
                    <a:schemeClr val="tx1"/>
                  </a:solidFill>
                </a:rPr>
                <a:t>Statistical Design</a:t>
              </a:r>
            </a:p>
          </p:txBody>
        </p:sp>
        <p:sp>
          <p:nvSpPr>
            <p:cNvPr id="14" name="Rectangle 13"/>
            <p:cNvSpPr/>
            <p:nvPr/>
          </p:nvSpPr>
          <p:spPr bwMode="auto">
            <a:xfrm>
              <a:off x="5304123" y="1652916"/>
              <a:ext cx="1065600" cy="643796"/>
            </a:xfrm>
            <a:prstGeom prst="rect">
              <a:avLst/>
            </a:prstGeom>
            <a:solidFill>
              <a:srgbClr val="8AB4E6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900" kern="1200" dirty="0" smtClean="0"/>
                <a:t>Design </a:t>
              </a:r>
              <a:r>
                <a:rPr sz="900" kern="1200" dirty="0"/>
                <a:t>production </a:t>
              </a:r>
              <a:r>
                <a:rPr sz="900" kern="1200" dirty="0" smtClean="0"/>
                <a:t>system, service and rules</a:t>
              </a:r>
              <a:endParaRPr sz="900" kern="1200" dirty="0"/>
            </a:p>
          </p:txBody>
        </p:sp>
        <p:sp>
          <p:nvSpPr>
            <p:cNvPr id="15" name="Rectangle 14"/>
            <p:cNvSpPr/>
            <p:nvPr/>
          </p:nvSpPr>
          <p:spPr bwMode="auto">
            <a:xfrm>
              <a:off x="3011182" y="1657754"/>
              <a:ext cx="1065600" cy="643796"/>
            </a:xfrm>
            <a:prstGeom prst="rect">
              <a:avLst/>
            </a:prstGeom>
            <a:solidFill>
              <a:srgbClr val="8AB4E6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Process &amp; workflow design</a:t>
              </a:r>
            </a:p>
          </p:txBody>
        </p:sp>
        <p:sp>
          <p:nvSpPr>
            <p:cNvPr id="16" name="Rectangle 15"/>
            <p:cNvSpPr/>
            <p:nvPr/>
          </p:nvSpPr>
          <p:spPr bwMode="auto">
            <a:xfrm>
              <a:off x="4169552" y="1648080"/>
              <a:ext cx="1065600" cy="643796"/>
            </a:xfrm>
            <a:prstGeom prst="rect">
              <a:avLst/>
            </a:prstGeom>
            <a:solidFill>
              <a:srgbClr val="8AB4E6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Process methods design </a:t>
              </a:r>
            </a:p>
          </p:txBody>
        </p:sp>
        <p:sp>
          <p:nvSpPr>
            <p:cNvPr id="17" name="Rectangle 16"/>
            <p:cNvSpPr/>
            <p:nvPr/>
          </p:nvSpPr>
          <p:spPr bwMode="auto">
            <a:xfrm>
              <a:off x="1843730" y="1657755"/>
              <a:ext cx="1065600" cy="643796"/>
            </a:xfrm>
            <a:prstGeom prst="rect">
              <a:avLst/>
            </a:prstGeom>
            <a:solidFill>
              <a:srgbClr val="8AB4E6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/>
              <a:r>
                <a:rPr sz="1000" dirty="0"/>
                <a:t>(Re)Design </a:t>
              </a:r>
              <a:r>
                <a:rPr sz="1000" dirty="0" smtClean="0"/>
                <a:t>statistical </a:t>
              </a:r>
              <a:r>
                <a:rPr sz="1000" dirty="0"/>
                <a:t>outputs</a:t>
              </a:r>
            </a:p>
          </p:txBody>
        </p:sp>
        <p:sp>
          <p:nvSpPr>
            <p:cNvPr id="18" name="Rectangle 17"/>
            <p:cNvSpPr/>
            <p:nvPr/>
          </p:nvSpPr>
          <p:spPr bwMode="auto">
            <a:xfrm>
              <a:off x="1733273" y="3803523"/>
              <a:ext cx="3725356" cy="1188000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t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US" altLang="en-US" sz="1400" kern="1200" dirty="0" smtClean="0">
                  <a:solidFill>
                    <a:schemeClr val="tx1"/>
                  </a:solidFill>
                </a:rPr>
                <a:t>Statistical </a:t>
              </a:r>
              <a:r>
                <a:rPr altLang="en-US" sz="1400" kern="1200" dirty="0" smtClean="0">
                  <a:solidFill>
                    <a:schemeClr val="tx1"/>
                  </a:solidFill>
                </a:rPr>
                <a:t>Processing</a:t>
              </a:r>
              <a:endParaRPr sz="1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19" name="Rectangle 18"/>
            <p:cNvSpPr/>
            <p:nvPr/>
          </p:nvSpPr>
          <p:spPr bwMode="auto">
            <a:xfrm>
              <a:off x="1921481" y="4195907"/>
              <a:ext cx="1065600" cy="6516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Statistical data </a:t>
              </a:r>
              <a:r>
                <a:rPr sz="1000" kern="1200" dirty="0" smtClean="0"/>
                <a:t>preparation</a:t>
              </a:r>
              <a:endParaRPr sz="1000" kern="1200" dirty="0"/>
            </a:p>
          </p:txBody>
        </p:sp>
        <p:sp>
          <p:nvSpPr>
            <p:cNvPr id="20" name="Rectangle 19"/>
            <p:cNvSpPr/>
            <p:nvPr/>
          </p:nvSpPr>
          <p:spPr bwMode="auto">
            <a:xfrm>
              <a:off x="3073609" y="4195907"/>
              <a:ext cx="1065600" cy="6516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 smtClean="0"/>
                <a:t>New </a:t>
              </a:r>
              <a:r>
                <a:rPr sz="1000" kern="1200" dirty="0"/>
                <a:t>variables and units derivation</a:t>
              </a: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4297745" y="4195907"/>
              <a:ext cx="1065600" cy="651600"/>
            </a:xfrm>
            <a:prstGeom prst="rect">
              <a:avLst/>
            </a:prstGeom>
            <a:solidFill>
              <a:schemeClr val="bg2">
                <a:lumMod val="90000"/>
              </a:scheme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Calculation and finalization of output </a:t>
              </a:r>
            </a:p>
          </p:txBody>
        </p:sp>
        <p:sp>
          <p:nvSpPr>
            <p:cNvPr id="22" name="Rectangle 21"/>
            <p:cNvSpPr/>
            <p:nvPr/>
          </p:nvSpPr>
          <p:spPr bwMode="auto">
            <a:xfrm>
              <a:off x="1731622" y="2522411"/>
              <a:ext cx="5825955" cy="1188000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t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nl-BE" sz="1400" kern="1200" dirty="0">
                  <a:solidFill>
                    <a:schemeClr val="tx1"/>
                  </a:solidFill>
                </a:rPr>
                <a:t>Statistical Data </a:t>
              </a:r>
              <a:r>
                <a:rPr lang="nl-BE" sz="1400" dirty="0">
                  <a:solidFill>
                    <a:schemeClr val="tx1"/>
                  </a:solidFill>
                </a:rPr>
                <a:t>C</a:t>
              </a:r>
              <a:r>
                <a:rPr lang="nl-BE" sz="1400" kern="1200" dirty="0" smtClean="0">
                  <a:solidFill>
                    <a:schemeClr val="tx1"/>
                  </a:solidFill>
                </a:rPr>
                <a:t>ollection</a:t>
              </a:r>
              <a:endParaRPr lang="nl-BE" sz="1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 bwMode="auto">
            <a:xfrm>
              <a:off x="1863004" y="2903291"/>
              <a:ext cx="1065334" cy="686942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sz="1000" dirty="0">
                  <a:solidFill>
                    <a:srgbClr val="000000"/>
                  </a:solidFill>
                </a:rPr>
                <a:t>Provision agreement management</a:t>
              </a: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3004441" y="2903291"/>
              <a:ext cx="1065334" cy="686942"/>
            </a:xfrm>
            <a:prstGeom prst="rect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>
                  <a:solidFill>
                    <a:srgbClr val="000000"/>
                  </a:solidFill>
                </a:rPr>
                <a:t>Primary data collection</a:t>
              </a:r>
            </a:p>
          </p:txBody>
        </p:sp>
        <p:sp>
          <p:nvSpPr>
            <p:cNvPr id="25" name="Rectangle 24"/>
            <p:cNvSpPr/>
            <p:nvPr/>
          </p:nvSpPr>
          <p:spPr bwMode="auto">
            <a:xfrm>
              <a:off x="4123171" y="2903291"/>
              <a:ext cx="1065334" cy="686942"/>
            </a:xfrm>
            <a:prstGeom prst="rect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lang="en-US" sz="1000" dirty="0"/>
                <a:t>Secondary data collection</a:t>
              </a:r>
              <a:endParaRPr sz="1000" dirty="0"/>
            </a:p>
          </p:txBody>
        </p:sp>
        <p:sp>
          <p:nvSpPr>
            <p:cNvPr id="26" name="Rectangle 25"/>
            <p:cNvSpPr/>
            <p:nvPr/>
          </p:nvSpPr>
          <p:spPr bwMode="auto">
            <a:xfrm>
              <a:off x="5260513" y="2903291"/>
              <a:ext cx="1065334" cy="686942"/>
            </a:xfrm>
            <a:prstGeom prst="rect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>
                  <a:solidFill>
                    <a:srgbClr val="000000"/>
                  </a:solidFill>
                </a:rPr>
                <a:t>Metadata </a:t>
              </a:r>
              <a:r>
                <a:rPr sz="1000" kern="1200" dirty="0" smtClean="0">
                  <a:solidFill>
                    <a:srgbClr val="000000"/>
                  </a:solidFill>
                </a:rPr>
                <a:t>collection</a:t>
              </a:r>
              <a:endParaRPr lang="en-US" sz="1000" kern="1200" dirty="0" smtClean="0">
                <a:solidFill>
                  <a:srgbClr val="000000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6383263" y="2903291"/>
              <a:ext cx="1065334" cy="686942"/>
            </a:xfrm>
            <a:prstGeom prst="rect">
              <a:avLst/>
            </a:prstGeom>
            <a:solidFill>
              <a:srgbClr val="00B0F0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 smtClean="0">
                  <a:solidFill>
                    <a:srgbClr val="000000"/>
                  </a:solidFill>
                </a:rPr>
                <a:t>Statistical </a:t>
              </a:r>
              <a:r>
                <a:rPr sz="1000" kern="1200" dirty="0">
                  <a:solidFill>
                    <a:srgbClr val="000000"/>
                  </a:solidFill>
                </a:rPr>
                <a:t>Registers Management</a:t>
              </a:r>
            </a:p>
          </p:txBody>
        </p:sp>
        <p:sp>
          <p:nvSpPr>
            <p:cNvPr id="28" name="Rectangle 27"/>
            <p:cNvSpPr/>
            <p:nvPr/>
          </p:nvSpPr>
          <p:spPr bwMode="auto">
            <a:xfrm>
              <a:off x="5570515" y="3805115"/>
              <a:ext cx="1938676" cy="1188000"/>
            </a:xfrm>
            <a:prstGeom prst="rect">
              <a:avLst/>
            </a:prstGeom>
            <a:solidFill>
              <a:srgbClr val="8AB4E6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t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US" altLang="en-US" sz="1400" kern="1200" dirty="0" smtClean="0">
                  <a:solidFill>
                    <a:schemeClr val="tx1"/>
                  </a:solidFill>
                </a:rPr>
                <a:t>Statistical </a:t>
              </a:r>
              <a:r>
                <a:rPr altLang="en-US" sz="1400" kern="1200" dirty="0" smtClean="0">
                  <a:solidFill>
                    <a:schemeClr val="tx1"/>
                  </a:solidFill>
                </a:rPr>
                <a:t>Analysis</a:t>
              </a:r>
              <a:endParaRPr altLang="en-US" sz="1400" kern="1200" dirty="0">
                <a:solidFill>
                  <a:schemeClr val="tx1"/>
                </a:solidFill>
              </a:endParaRPr>
            </a:p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lang="en-GB" kern="1200" dirty="0" smtClean="0">
                  <a:solidFill>
                    <a:srgbClr val="FFFFFF"/>
                  </a:solidFill>
                </a:rPr>
                <a:t>		</a:t>
              </a:r>
              <a:endParaRPr kern="1200" dirty="0">
                <a:solidFill>
                  <a:srgbClr val="FFFFFF"/>
                </a:solidFill>
              </a:endParaRPr>
            </a:p>
          </p:txBody>
        </p:sp>
        <p:sp>
          <p:nvSpPr>
            <p:cNvPr id="29" name="Rectangle 28"/>
            <p:cNvSpPr/>
            <p:nvPr/>
          </p:nvSpPr>
          <p:spPr bwMode="auto">
            <a:xfrm>
              <a:off x="5981745" y="4195907"/>
              <a:ext cx="1065600" cy="651600"/>
            </a:xfrm>
            <a:prstGeom prst="rect">
              <a:avLst/>
            </a:prstGeom>
            <a:solidFill>
              <a:schemeClr val="bg2"/>
            </a:solidFill>
            <a:ln w="38100" cmpd="sng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dirty="0"/>
                <a:t>Statistical</a:t>
              </a:r>
              <a:r>
                <a:rPr sz="1000" kern="1200" dirty="0"/>
                <a:t> output analysis</a:t>
              </a: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193289" y="1280131"/>
              <a:ext cx="1395968" cy="5040560"/>
            </a:xfrm>
            <a:prstGeom prst="rect">
              <a:avLst/>
            </a:prstGeom>
            <a:solidFill>
              <a:schemeClr val="accent5"/>
            </a:solidFill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vert="horz" anchor="t" anchorCtr="0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altLang="en-US" sz="1400" kern="1200" dirty="0"/>
                <a:t>New statistics development</a:t>
              </a:r>
            </a:p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endParaRPr kern="1200" dirty="0">
                <a:solidFill>
                  <a:srgbClr val="000000"/>
                </a:solidFill>
              </a:endParaRPr>
            </a:p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endParaRPr kern="1200" dirty="0">
                <a:solidFill>
                  <a:srgbClr val="000000"/>
                </a:solidFill>
              </a:endParaRPr>
            </a:p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endParaRPr kern="1200" dirty="0">
                <a:solidFill>
                  <a:srgbClr val="000000"/>
                </a:solidFill>
              </a:endParaRPr>
            </a:p>
            <a:p>
              <a:pPr eaLnBrk="0" hangingPunct="0">
                <a:spcBef>
                  <a:spcPct val="0"/>
                </a:spcBef>
                <a:buClrTx/>
                <a:buSzTx/>
                <a:defRPr/>
              </a:pPr>
              <a:endParaRPr kern="1200" dirty="0">
                <a:solidFill>
                  <a:srgbClr val="000000"/>
                </a:solidFill>
              </a:endParaRPr>
            </a:p>
          </p:txBody>
        </p:sp>
        <p:sp>
          <p:nvSpPr>
            <p:cNvPr id="31" name="Rectangle 30"/>
            <p:cNvSpPr/>
            <p:nvPr/>
          </p:nvSpPr>
          <p:spPr bwMode="auto">
            <a:xfrm>
              <a:off x="350600" y="2115839"/>
              <a:ext cx="1112028" cy="652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</a:pPr>
              <a:r>
                <a:rPr sz="1000" kern="1200" dirty="0">
                  <a:solidFill>
                    <a:srgbClr val="000000"/>
                  </a:solidFill>
                </a:rPr>
                <a:t>New data sources exploration</a:t>
              </a:r>
            </a:p>
          </p:txBody>
        </p:sp>
        <p:sp>
          <p:nvSpPr>
            <p:cNvPr id="32" name="Rectangle 31"/>
            <p:cNvSpPr/>
            <p:nvPr/>
          </p:nvSpPr>
          <p:spPr bwMode="auto">
            <a:xfrm>
              <a:off x="352067" y="2931611"/>
              <a:ext cx="1110500" cy="652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</a:pPr>
              <a:r>
                <a:rPr sz="1000" kern="1200" dirty="0">
                  <a:solidFill>
                    <a:srgbClr val="000000"/>
                  </a:solidFill>
                </a:rPr>
                <a:t>Legislative work participation</a:t>
              </a:r>
            </a:p>
          </p:txBody>
        </p:sp>
        <p:sp>
          <p:nvSpPr>
            <p:cNvPr id="33" name="Rectangle 32"/>
            <p:cNvSpPr/>
            <p:nvPr/>
          </p:nvSpPr>
          <p:spPr bwMode="auto">
            <a:xfrm>
              <a:off x="352067" y="3800411"/>
              <a:ext cx="1066800" cy="652776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>
                  <a:solidFill>
                    <a:srgbClr val="000000"/>
                  </a:solidFill>
                </a:rPr>
                <a:t>Statistical product innovation</a:t>
              </a:r>
            </a:p>
          </p:txBody>
        </p:sp>
        <p:sp>
          <p:nvSpPr>
            <p:cNvPr id="34" name="Rectangle 33"/>
            <p:cNvSpPr/>
            <p:nvPr/>
          </p:nvSpPr>
          <p:spPr bwMode="auto">
            <a:xfrm>
              <a:off x="365387" y="4657895"/>
              <a:ext cx="1065334" cy="654684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</a:pPr>
              <a:r>
                <a:rPr sz="1000" dirty="0">
                  <a:solidFill>
                    <a:srgbClr val="000000"/>
                  </a:solidFill>
                </a:rPr>
                <a:t>Methods and tools </a:t>
              </a:r>
              <a:r>
                <a:rPr sz="1000" dirty="0" err="1">
                  <a:solidFill>
                    <a:srgbClr val="000000"/>
                  </a:solidFill>
                </a:rPr>
                <a:t>dev</a:t>
              </a:r>
              <a:r>
                <a:rPr lang="fr-BE" sz="1000" dirty="0">
                  <a:solidFill>
                    <a:srgbClr val="000000"/>
                  </a:solidFill>
                </a:rPr>
                <a:t>.</a:t>
              </a:r>
              <a:r>
                <a:rPr sz="1000" dirty="0">
                  <a:solidFill>
                    <a:srgbClr val="000000"/>
                  </a:solidFill>
                </a:rPr>
                <a:t> for new statistics</a:t>
              </a: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365120" y="5453067"/>
              <a:ext cx="1065600" cy="651600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/>
              <a:r>
                <a:rPr lang="en-US" sz="900" dirty="0">
                  <a:solidFill>
                    <a:srgbClr val="000000"/>
                  </a:solidFill>
                </a:rPr>
                <a:t>Identify </a:t>
              </a:r>
              <a:r>
                <a:rPr sz="900" dirty="0">
                  <a:solidFill>
                    <a:srgbClr val="000000"/>
                  </a:solidFill>
                </a:rPr>
                <a:t>user needs</a:t>
              </a:r>
            </a:p>
          </p:txBody>
        </p:sp>
        <p:sp>
          <p:nvSpPr>
            <p:cNvPr id="36" name="Rectangle 35"/>
            <p:cNvSpPr/>
            <p:nvPr/>
          </p:nvSpPr>
          <p:spPr bwMode="auto">
            <a:xfrm>
              <a:off x="7702846" y="2555437"/>
              <a:ext cx="1378731" cy="3727619"/>
            </a:xfrm>
            <a:prstGeom prst="rect">
              <a:avLst/>
            </a:prstGeom>
            <a:solidFill>
              <a:srgbClr val="7030A0"/>
            </a:solidFill>
            <a:ln w="9525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tIns="91440" bIns="91440" anchor="t" anchorCtr="0"/>
            <a:lstStyle/>
            <a:p>
              <a:pPr algn="ctr" eaLnBrk="0" hangingPunct="0">
                <a:spcBef>
                  <a:spcPts val="0"/>
                </a:spcBef>
                <a:spcAft>
                  <a:spcPts val="0"/>
                </a:spcAft>
                <a:buClrTx/>
                <a:buSzTx/>
                <a:defRPr/>
              </a:pPr>
              <a:r>
                <a:rPr altLang="en-US" sz="1400" kern="1200" dirty="0">
                  <a:solidFill>
                    <a:schemeClr val="tx1"/>
                  </a:solidFill>
                </a:rPr>
                <a:t>Quality </a:t>
              </a:r>
              <a:r>
                <a:rPr lang="en-US" altLang="en-US" sz="1400" kern="1200" dirty="0" smtClean="0">
                  <a:solidFill>
                    <a:schemeClr val="tx1"/>
                  </a:solidFill>
                </a:rPr>
                <a:t>a</a:t>
              </a:r>
              <a:r>
                <a:rPr lang="en-US" altLang="en-US" sz="1400" dirty="0" smtClean="0">
                  <a:solidFill>
                    <a:schemeClr val="tx1"/>
                  </a:solidFill>
                </a:rPr>
                <a:t>ssessment, control &amp; </a:t>
              </a:r>
              <a:r>
                <a:rPr lang="en-US" altLang="en-US" sz="1400" dirty="0" err="1" smtClean="0">
                  <a:solidFill>
                    <a:schemeClr val="tx1"/>
                  </a:solidFill>
                </a:rPr>
                <a:t>improv</a:t>
              </a:r>
              <a:r>
                <a:rPr lang="en-US" altLang="en-US" sz="1400" dirty="0">
                  <a:solidFill>
                    <a:schemeClr val="tx1"/>
                  </a:solidFill>
                </a:rPr>
                <a:t>.</a:t>
              </a:r>
              <a:endParaRPr altLang="en-US" sz="1400" kern="1200" dirty="0">
                <a:solidFill>
                  <a:schemeClr val="tx1"/>
                </a:solidFill>
              </a:endParaRPr>
            </a:p>
          </p:txBody>
        </p:sp>
        <p:sp>
          <p:nvSpPr>
            <p:cNvPr id="37" name="Rectangle 36"/>
            <p:cNvSpPr/>
            <p:nvPr/>
          </p:nvSpPr>
          <p:spPr bwMode="auto">
            <a:xfrm>
              <a:off x="7880657" y="3701802"/>
              <a:ext cx="1065600" cy="59353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Quality assessment</a:t>
              </a:r>
            </a:p>
          </p:txBody>
        </p:sp>
        <p:sp>
          <p:nvSpPr>
            <p:cNvPr id="38" name="Rectangle 37"/>
            <p:cNvSpPr/>
            <p:nvPr/>
          </p:nvSpPr>
          <p:spPr bwMode="auto">
            <a:xfrm>
              <a:off x="7880657" y="4540002"/>
              <a:ext cx="1065600" cy="59353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Quality control mechanisms mgt.</a:t>
              </a:r>
            </a:p>
          </p:txBody>
        </p:sp>
        <p:sp>
          <p:nvSpPr>
            <p:cNvPr id="39" name="Rectangle 38"/>
            <p:cNvSpPr/>
            <p:nvPr/>
          </p:nvSpPr>
          <p:spPr bwMode="auto">
            <a:xfrm>
              <a:off x="7880657" y="5367114"/>
              <a:ext cx="1065600" cy="593538"/>
            </a:xfrm>
            <a:prstGeom prst="rect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anchor="ctr"/>
            <a:lstStyle/>
            <a:p>
              <a:pPr algn="ctr" eaLnBrk="0" hangingPunct="0">
                <a:spcBef>
                  <a:spcPct val="0"/>
                </a:spcBef>
                <a:buClrTx/>
                <a:buSzTx/>
                <a:defRPr/>
              </a:pPr>
              <a:r>
                <a:rPr sz="1000" kern="1200" dirty="0"/>
                <a:t>Quality </a:t>
              </a:r>
              <a:r>
                <a:rPr lang="en-US" sz="1000" kern="1200" dirty="0" smtClean="0"/>
                <a:t>improvement</a:t>
              </a:r>
              <a:r>
                <a:rPr sz="1000" kern="1200" dirty="0" smtClean="0"/>
                <a:t> </a:t>
              </a:r>
              <a:r>
                <a:rPr sz="1000" kern="1200" dirty="0"/>
                <a:t>mgt.</a:t>
              </a:r>
            </a:p>
          </p:txBody>
        </p:sp>
      </p:grpSp>
      <p:sp>
        <p:nvSpPr>
          <p:cNvPr id="40" name="Rectangle 39"/>
          <p:cNvSpPr/>
          <p:nvPr/>
        </p:nvSpPr>
        <p:spPr bwMode="auto">
          <a:xfrm>
            <a:off x="13777" y="909515"/>
            <a:ext cx="9144000" cy="5471813"/>
          </a:xfrm>
          <a:prstGeom prst="rect">
            <a:avLst/>
          </a:prstGeom>
          <a:noFill/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lvl="0" algn="ctr">
              <a:defRPr/>
            </a:pPr>
            <a:endParaRPr lang="en-GB" sz="1400" kern="0" dirty="0">
              <a:solidFill>
                <a:sysClr val="windowText" lastClr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0728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Capability by type</a:t>
            </a:r>
            <a:endParaRPr lang="en-GB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060848"/>
            <a:ext cx="8712968" cy="3466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6621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Capability by IT Risk</a:t>
            </a:r>
            <a:endParaRPr lang="en-GB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498155"/>
            <a:ext cx="7848871" cy="4650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73232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Capability by Current Maturity Level</a:t>
            </a:r>
            <a:endParaRPr lang="en-GB" dirty="0"/>
          </a:p>
        </p:txBody>
      </p:sp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1672" y="836712"/>
            <a:ext cx="5573463" cy="5472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959571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63160" y="122152"/>
            <a:ext cx="8229600" cy="762000"/>
          </a:xfrm>
        </p:spPr>
        <p:txBody>
          <a:bodyPr/>
          <a:lstStyle/>
          <a:p>
            <a:r>
              <a:rPr lang="en-GB" dirty="0" smtClean="0"/>
              <a:t>Capabilities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3160" y="908720"/>
            <a:ext cx="8640960" cy="5256583"/>
          </a:xfrm>
        </p:spPr>
        <p:txBody>
          <a:bodyPr>
            <a:normAutofit/>
          </a:bodyPr>
          <a:lstStyle/>
          <a:p>
            <a:r>
              <a:rPr lang="en-US" sz="2400" dirty="0" smtClean="0"/>
              <a:t>Abilities that an organization, person or system possesses</a:t>
            </a:r>
          </a:p>
          <a:p>
            <a:r>
              <a:rPr lang="en-US" altLang="en-US" sz="2400" dirty="0" smtClean="0"/>
              <a:t>It requires a combination </a:t>
            </a:r>
            <a:r>
              <a:rPr lang="en-US" altLang="en-US" sz="2400" dirty="0"/>
              <a:t>of people, </a:t>
            </a:r>
            <a:r>
              <a:rPr lang="en-US" altLang="en-US" sz="2400" dirty="0" smtClean="0"/>
              <a:t>technology, processes</a:t>
            </a:r>
            <a:r>
              <a:rPr lang="en-US" altLang="en-US" sz="2400" dirty="0"/>
              <a:t>, methods, </a:t>
            </a:r>
            <a:r>
              <a:rPr lang="en-US" altLang="en-US" sz="2400" dirty="0" smtClean="0"/>
              <a:t>systems </a:t>
            </a:r>
            <a:r>
              <a:rPr lang="en-US" altLang="en-US" sz="2400" dirty="0"/>
              <a:t>and </a:t>
            </a:r>
            <a:r>
              <a:rPr lang="en-US" altLang="en-US" sz="2400" dirty="0" smtClean="0"/>
              <a:t>standards to achieve </a:t>
            </a:r>
            <a:r>
              <a:rPr lang="en-US" sz="2400" dirty="0" smtClean="0"/>
              <a:t>certain </a:t>
            </a:r>
            <a:r>
              <a:rPr lang="en-US" sz="2400" dirty="0"/>
              <a:t>actions or </a:t>
            </a:r>
            <a:r>
              <a:rPr lang="en-US" sz="2400" dirty="0" smtClean="0"/>
              <a:t>outcomes</a:t>
            </a:r>
          </a:p>
          <a:p>
            <a:pPr>
              <a:spcBef>
                <a:spcPts val="1800"/>
              </a:spcBef>
            </a:pPr>
            <a:r>
              <a:rPr lang="en-US" altLang="en-US" sz="2400" kern="0" dirty="0" smtClean="0"/>
              <a:t>Business Capabilities Model </a:t>
            </a:r>
            <a:r>
              <a:rPr lang="en-US" altLang="en-US" kern="0" dirty="0" smtClean="0"/>
              <a:t>(ESS </a:t>
            </a:r>
            <a:r>
              <a:rPr lang="en-US" altLang="en-US" kern="0" dirty="0"/>
              <a:t>Enterprise </a:t>
            </a:r>
            <a:r>
              <a:rPr lang="en-US" altLang="en-US" kern="0" dirty="0" smtClean="0"/>
              <a:t>Architecture Reference Framework)</a:t>
            </a:r>
            <a:endParaRPr lang="en-US" sz="2800" dirty="0"/>
          </a:p>
          <a:p>
            <a:pPr lvl="1"/>
            <a:r>
              <a:rPr lang="en-GB" dirty="0" smtClean="0"/>
              <a:t>Three levels</a:t>
            </a:r>
          </a:p>
          <a:p>
            <a:pPr lvl="1"/>
            <a:r>
              <a:rPr lang="en-GB" dirty="0" smtClean="0"/>
              <a:t>Common language</a:t>
            </a:r>
          </a:p>
        </p:txBody>
      </p:sp>
      <p:pic>
        <p:nvPicPr>
          <p:cNvPr id="4099" name="Picture 3" descr="C:\AAA\__tmp\Capability_Summary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120299"/>
            <a:ext cx="4470011" cy="4017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008" y="5661248"/>
            <a:ext cx="5806508" cy="2953576"/>
          </a:xfrm>
          <a:prstGeom prst="rect">
            <a:avLst/>
          </a:prstGeom>
        </p:spPr>
      </p:pic>
      <p:pic>
        <p:nvPicPr>
          <p:cNvPr id="8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20688" y="5271847"/>
            <a:ext cx="6405649" cy="3203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56766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5"/>
          <p:cNvSpPr>
            <a:spLocks noChangeArrowheads="1"/>
          </p:cNvSpPr>
          <p:nvPr/>
        </p:nvSpPr>
        <p:spPr bwMode="auto">
          <a:xfrm>
            <a:off x="3350294" y="3865045"/>
            <a:ext cx="184731" cy="369332"/>
          </a:xfrm>
          <a:prstGeom prst="rect">
            <a:avLst/>
          </a:prstGeom>
          <a:noFill/>
          <a:ln>
            <a:noFill/>
          </a:ln>
          <a:extLst/>
        </p:spPr>
        <p:txBody>
          <a:bodyPr wrap="none">
            <a:spAutoFit/>
          </a:bodyPr>
          <a:lstStyle/>
          <a:p>
            <a:pPr eaLnBrk="0" hangingPunct="0">
              <a:spcBef>
                <a:spcPct val="0"/>
              </a:spcBef>
              <a:buClrTx/>
              <a:buSzTx/>
            </a:pPr>
            <a:endParaRPr altLang="en-US" kern="1200" dirty="0">
              <a:solidFill>
                <a:srgbClr val="000000"/>
              </a:solidFill>
            </a:endParaRPr>
          </a:p>
        </p:txBody>
      </p:sp>
      <p:sp>
        <p:nvSpPr>
          <p:cNvPr id="5" name="Rectangle 4"/>
          <p:cNvSpPr/>
          <p:nvPr/>
        </p:nvSpPr>
        <p:spPr bwMode="auto">
          <a:xfrm>
            <a:off x="1733274" y="4861858"/>
            <a:ext cx="5825955" cy="1186368"/>
          </a:xfrm>
          <a:prstGeom prst="rect">
            <a:avLst/>
          </a:prstGeom>
          <a:solidFill>
            <a:schemeClr val="accent3">
              <a:lumMod val="50000"/>
            </a:schemeClr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t" anchorCtr="0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altLang="en-US" sz="1400" kern="1200" dirty="0"/>
              <a:t>Statistical Dissemination</a:t>
            </a: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lang="nl-BE" kern="1200" dirty="0">
              <a:solidFill>
                <a:srgbClr val="000000"/>
              </a:solidFill>
            </a:endParaRPr>
          </a:p>
        </p:txBody>
      </p:sp>
      <p:sp>
        <p:nvSpPr>
          <p:cNvPr id="6" name="Rectangle 5"/>
          <p:cNvSpPr/>
          <p:nvPr/>
        </p:nvSpPr>
        <p:spPr bwMode="auto">
          <a:xfrm>
            <a:off x="1891810" y="5191941"/>
            <a:ext cx="1065600" cy="65160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Release </a:t>
            </a:r>
            <a:r>
              <a:rPr lang="en-US" sz="1000" kern="1200" dirty="0" smtClean="0">
                <a:solidFill>
                  <a:srgbClr val="000000"/>
                </a:solidFill>
              </a:rPr>
              <a:t>m</a:t>
            </a:r>
            <a:r>
              <a:rPr sz="1000" kern="1200" dirty="0" smtClean="0">
                <a:solidFill>
                  <a:srgbClr val="000000"/>
                </a:solidFill>
              </a:rPr>
              <a:t>gt</a:t>
            </a:r>
            <a:r>
              <a:rPr sz="1000" kern="1200" dirty="0">
                <a:solidFill>
                  <a:srgbClr val="000000"/>
                </a:solidFill>
              </a:rPr>
              <a:t>. </a:t>
            </a:r>
          </a:p>
        </p:txBody>
      </p:sp>
      <p:sp>
        <p:nvSpPr>
          <p:cNvPr id="7" name="Rectangle 6"/>
          <p:cNvSpPr/>
          <p:nvPr/>
        </p:nvSpPr>
        <p:spPr bwMode="auto">
          <a:xfrm>
            <a:off x="3331970" y="5205176"/>
            <a:ext cx="1065600" cy="65160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Products and services promotion</a:t>
            </a:r>
          </a:p>
        </p:txBody>
      </p:sp>
      <p:sp>
        <p:nvSpPr>
          <p:cNvPr id="8" name="Rectangle 7"/>
          <p:cNvSpPr/>
          <p:nvPr/>
        </p:nvSpPr>
        <p:spPr bwMode="auto">
          <a:xfrm>
            <a:off x="4757610" y="5205176"/>
            <a:ext cx="1065600" cy="65160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Flexible data access provisioning</a:t>
            </a:r>
          </a:p>
        </p:txBody>
      </p:sp>
      <p:sp>
        <p:nvSpPr>
          <p:cNvPr id="9" name="Rectangle 8"/>
          <p:cNvSpPr/>
          <p:nvPr/>
        </p:nvSpPr>
        <p:spPr bwMode="auto">
          <a:xfrm>
            <a:off x="6140282" y="5184130"/>
            <a:ext cx="1065600" cy="651600"/>
          </a:xfrm>
          <a:prstGeom prst="rect">
            <a:avLst/>
          </a:prstGeom>
          <a:solidFill>
            <a:srgbClr val="92D05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Statistical </a:t>
            </a:r>
            <a:r>
              <a:rPr lang="en-US" sz="1000" kern="1200" dirty="0" smtClean="0">
                <a:solidFill>
                  <a:srgbClr val="000000"/>
                </a:solidFill>
              </a:rPr>
              <a:t>c</a:t>
            </a:r>
            <a:r>
              <a:rPr sz="1000" kern="1200" dirty="0" smtClean="0">
                <a:solidFill>
                  <a:srgbClr val="000000"/>
                </a:solidFill>
              </a:rPr>
              <a:t>ontent </a:t>
            </a:r>
            <a:r>
              <a:rPr sz="1000" kern="1200" dirty="0">
                <a:solidFill>
                  <a:srgbClr val="000000"/>
                </a:solidFill>
              </a:rPr>
              <a:t>mgt.</a:t>
            </a:r>
          </a:p>
        </p:txBody>
      </p:sp>
      <p:sp>
        <p:nvSpPr>
          <p:cNvPr id="10" name="Rectangle 9"/>
          <p:cNvSpPr/>
          <p:nvPr/>
        </p:nvSpPr>
        <p:spPr bwMode="auto">
          <a:xfrm>
            <a:off x="6601881" y="1007666"/>
            <a:ext cx="2439697" cy="1188000"/>
          </a:xfrm>
          <a:prstGeom prst="rect">
            <a:avLst/>
          </a:prstGeom>
          <a:solidFill>
            <a:srgbClr val="FF000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altLang="en-US" sz="1200" kern="1200" dirty="0" smtClean="0">
                <a:solidFill>
                  <a:schemeClr val="tx1"/>
                </a:solidFill>
              </a:rPr>
              <a:t>Information </a:t>
            </a:r>
            <a:r>
              <a:rPr lang="en-US" altLang="en-US" sz="1200" kern="1200" dirty="0" smtClean="0">
                <a:solidFill>
                  <a:schemeClr val="tx1"/>
                </a:solidFill>
              </a:rPr>
              <a:t>R</a:t>
            </a:r>
            <a:r>
              <a:rPr altLang="en-US" sz="1200" kern="1200" dirty="0" smtClean="0">
                <a:solidFill>
                  <a:schemeClr val="tx1"/>
                </a:solidFill>
              </a:rPr>
              <a:t>esources</a:t>
            </a:r>
            <a:r>
              <a:rPr lang="en-US" altLang="en-US" sz="1200" kern="1200" dirty="0" smtClean="0">
                <a:solidFill>
                  <a:schemeClr val="tx1"/>
                </a:solidFill>
              </a:rPr>
              <a:t> </a:t>
            </a:r>
            <a:r>
              <a:rPr lang="en-US" altLang="en-US" sz="1200" dirty="0" err="1" smtClean="0">
                <a:solidFill>
                  <a:schemeClr val="tx1"/>
                </a:solidFill>
              </a:rPr>
              <a:t>m</a:t>
            </a:r>
            <a:r>
              <a:rPr altLang="en-US" sz="1200" kern="1200" dirty="0" err="1" smtClean="0">
                <a:solidFill>
                  <a:schemeClr val="tx1"/>
                </a:solidFill>
              </a:rPr>
              <a:t>gt</a:t>
            </a:r>
            <a:endParaRPr sz="1200" kern="1200" dirty="0">
              <a:solidFill>
                <a:schemeClr val="tx1"/>
              </a:solidFill>
            </a:endParaRPr>
          </a:p>
        </p:txBody>
      </p:sp>
      <p:sp>
        <p:nvSpPr>
          <p:cNvPr id="11" name="Rectangle 10"/>
          <p:cNvSpPr/>
          <p:nvPr/>
        </p:nvSpPr>
        <p:spPr bwMode="auto">
          <a:xfrm>
            <a:off x="6678212" y="1436186"/>
            <a:ext cx="1065600" cy="651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Statistical Data </a:t>
            </a:r>
            <a:r>
              <a:rPr sz="1000" dirty="0" err="1">
                <a:solidFill>
                  <a:srgbClr val="000000"/>
                </a:solidFill>
              </a:rPr>
              <a:t>mgt</a:t>
            </a:r>
            <a:endParaRPr sz="1000" dirty="0">
              <a:solidFill>
                <a:srgbClr val="000000"/>
              </a:solidFill>
            </a:endParaRPr>
          </a:p>
        </p:txBody>
      </p:sp>
      <p:sp>
        <p:nvSpPr>
          <p:cNvPr id="12" name="Rectangle 11"/>
          <p:cNvSpPr/>
          <p:nvPr/>
        </p:nvSpPr>
        <p:spPr bwMode="auto">
          <a:xfrm>
            <a:off x="7863394" y="1439714"/>
            <a:ext cx="1065600" cy="651600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Metadata </a:t>
            </a:r>
            <a:r>
              <a:rPr lang="en-US" sz="1000" dirty="0">
                <a:solidFill>
                  <a:srgbClr val="000000"/>
                </a:solidFill>
              </a:rPr>
              <a:t>m</a:t>
            </a:r>
            <a:r>
              <a:rPr sz="1000" dirty="0">
                <a:solidFill>
                  <a:srgbClr val="000000"/>
                </a:solidFill>
              </a:rPr>
              <a:t>gt.</a:t>
            </a:r>
          </a:p>
        </p:txBody>
      </p:sp>
      <p:sp>
        <p:nvSpPr>
          <p:cNvPr id="13" name="Rectangle 12"/>
          <p:cNvSpPr/>
          <p:nvPr/>
        </p:nvSpPr>
        <p:spPr bwMode="auto">
          <a:xfrm>
            <a:off x="1727977" y="1007666"/>
            <a:ext cx="4757825" cy="1188000"/>
          </a:xfrm>
          <a:prstGeom prst="rect">
            <a:avLst/>
          </a:prstGeom>
          <a:solidFill>
            <a:srgbClr val="116481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sz="1400" kern="1200" dirty="0">
                <a:solidFill>
                  <a:schemeClr val="tx1"/>
                </a:solidFill>
              </a:rPr>
              <a:t>Statistical Design</a:t>
            </a:r>
          </a:p>
        </p:txBody>
      </p:sp>
      <p:sp>
        <p:nvSpPr>
          <p:cNvPr id="14" name="Rectangle 13"/>
          <p:cNvSpPr/>
          <p:nvPr/>
        </p:nvSpPr>
        <p:spPr bwMode="auto">
          <a:xfrm>
            <a:off x="5304123" y="1380451"/>
            <a:ext cx="1065600" cy="643796"/>
          </a:xfrm>
          <a:prstGeom prst="rect">
            <a:avLst/>
          </a:prstGeom>
          <a:solidFill>
            <a:srgbClr val="8AB4E6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900" kern="1200" dirty="0" smtClean="0"/>
              <a:t>Design </a:t>
            </a:r>
            <a:r>
              <a:rPr sz="900" kern="1200" dirty="0"/>
              <a:t>production </a:t>
            </a:r>
            <a:r>
              <a:rPr sz="900" kern="1200" dirty="0" smtClean="0"/>
              <a:t>system, service and rules</a:t>
            </a:r>
            <a:endParaRPr sz="900" kern="1200" dirty="0"/>
          </a:p>
        </p:txBody>
      </p:sp>
      <p:sp>
        <p:nvSpPr>
          <p:cNvPr id="15" name="Rectangle 14"/>
          <p:cNvSpPr/>
          <p:nvPr/>
        </p:nvSpPr>
        <p:spPr bwMode="auto">
          <a:xfrm>
            <a:off x="3011182" y="1385289"/>
            <a:ext cx="1065600" cy="643796"/>
          </a:xfrm>
          <a:prstGeom prst="rect">
            <a:avLst/>
          </a:prstGeom>
          <a:solidFill>
            <a:srgbClr val="8AB4E6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Process &amp; workflow design</a:t>
            </a:r>
          </a:p>
        </p:txBody>
      </p:sp>
      <p:sp>
        <p:nvSpPr>
          <p:cNvPr id="16" name="Rectangle 15"/>
          <p:cNvSpPr/>
          <p:nvPr/>
        </p:nvSpPr>
        <p:spPr bwMode="auto">
          <a:xfrm>
            <a:off x="4169552" y="1375615"/>
            <a:ext cx="1065600" cy="643796"/>
          </a:xfrm>
          <a:prstGeom prst="rect">
            <a:avLst/>
          </a:prstGeom>
          <a:solidFill>
            <a:srgbClr val="8AB4E6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Process methods design </a:t>
            </a:r>
          </a:p>
        </p:txBody>
      </p:sp>
      <p:sp>
        <p:nvSpPr>
          <p:cNvPr id="17" name="Rectangle 16"/>
          <p:cNvSpPr/>
          <p:nvPr/>
        </p:nvSpPr>
        <p:spPr bwMode="auto">
          <a:xfrm>
            <a:off x="1843730" y="1385290"/>
            <a:ext cx="1065600" cy="643796"/>
          </a:xfrm>
          <a:prstGeom prst="rect">
            <a:avLst/>
          </a:prstGeom>
          <a:solidFill>
            <a:srgbClr val="8AB4E6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r>
              <a:rPr sz="1000" dirty="0"/>
              <a:t>(Re)Design </a:t>
            </a:r>
            <a:r>
              <a:rPr sz="1000" dirty="0" smtClean="0"/>
              <a:t>statistical </a:t>
            </a:r>
            <a:r>
              <a:rPr sz="1000" dirty="0"/>
              <a:t>outputs</a:t>
            </a:r>
          </a:p>
        </p:txBody>
      </p:sp>
      <p:sp>
        <p:nvSpPr>
          <p:cNvPr id="18" name="Rectangle 17"/>
          <p:cNvSpPr/>
          <p:nvPr/>
        </p:nvSpPr>
        <p:spPr bwMode="auto">
          <a:xfrm>
            <a:off x="1733273" y="3564082"/>
            <a:ext cx="3725356" cy="1188000"/>
          </a:xfrm>
          <a:prstGeom prst="rect">
            <a:avLst/>
          </a:prstGeom>
          <a:solidFill>
            <a:schemeClr val="bg2">
              <a:lumMod val="50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en-US" sz="1400" kern="1200" dirty="0" smtClean="0">
                <a:solidFill>
                  <a:schemeClr val="tx1"/>
                </a:solidFill>
              </a:rPr>
              <a:t>Statistical </a:t>
            </a:r>
            <a:r>
              <a:rPr altLang="en-US" sz="1400" kern="1200" dirty="0" smtClean="0">
                <a:solidFill>
                  <a:schemeClr val="tx1"/>
                </a:solidFill>
              </a:rPr>
              <a:t>Processing</a:t>
            </a:r>
            <a:endParaRPr sz="1400" kern="1200" dirty="0">
              <a:solidFill>
                <a:schemeClr val="tx1"/>
              </a:solidFill>
            </a:endParaRPr>
          </a:p>
        </p:txBody>
      </p:sp>
      <p:sp>
        <p:nvSpPr>
          <p:cNvPr id="19" name="Rectangle 18"/>
          <p:cNvSpPr/>
          <p:nvPr/>
        </p:nvSpPr>
        <p:spPr bwMode="auto">
          <a:xfrm>
            <a:off x="1921481" y="3956466"/>
            <a:ext cx="1065600" cy="651600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Statistical data </a:t>
            </a:r>
            <a:r>
              <a:rPr sz="1000" kern="1200" dirty="0" smtClean="0"/>
              <a:t>preparation</a:t>
            </a:r>
            <a:endParaRPr sz="1000" kern="1200" dirty="0"/>
          </a:p>
        </p:txBody>
      </p:sp>
      <p:sp>
        <p:nvSpPr>
          <p:cNvPr id="20" name="Rectangle 19"/>
          <p:cNvSpPr/>
          <p:nvPr/>
        </p:nvSpPr>
        <p:spPr bwMode="auto">
          <a:xfrm>
            <a:off x="3073609" y="3956466"/>
            <a:ext cx="1065600" cy="651600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 smtClean="0"/>
              <a:t>New </a:t>
            </a:r>
            <a:r>
              <a:rPr sz="1000" kern="1200" dirty="0"/>
              <a:t>variables and units derivation</a:t>
            </a:r>
          </a:p>
        </p:txBody>
      </p:sp>
      <p:sp>
        <p:nvSpPr>
          <p:cNvPr id="21" name="Rectangle 20"/>
          <p:cNvSpPr/>
          <p:nvPr/>
        </p:nvSpPr>
        <p:spPr bwMode="auto">
          <a:xfrm>
            <a:off x="4297745" y="3956466"/>
            <a:ext cx="1065600" cy="651600"/>
          </a:xfrm>
          <a:prstGeom prst="rect">
            <a:avLst/>
          </a:prstGeom>
          <a:solidFill>
            <a:schemeClr val="bg2">
              <a:lumMod val="90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Calculation and finalization of output </a:t>
            </a:r>
          </a:p>
        </p:txBody>
      </p:sp>
      <p:sp>
        <p:nvSpPr>
          <p:cNvPr id="22" name="Rectangle 21"/>
          <p:cNvSpPr/>
          <p:nvPr/>
        </p:nvSpPr>
        <p:spPr bwMode="auto">
          <a:xfrm>
            <a:off x="1731622" y="2282970"/>
            <a:ext cx="5825955" cy="1188000"/>
          </a:xfrm>
          <a:prstGeom prst="rect">
            <a:avLst/>
          </a:prstGeom>
          <a:solidFill>
            <a:schemeClr val="accent1">
              <a:lumMod val="75000"/>
            </a:schemeClr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nl-BE" sz="1400" kern="1200" dirty="0">
                <a:solidFill>
                  <a:schemeClr val="tx1"/>
                </a:solidFill>
              </a:rPr>
              <a:t>Statistical Data </a:t>
            </a:r>
            <a:r>
              <a:rPr lang="nl-BE" sz="1400" dirty="0">
                <a:solidFill>
                  <a:schemeClr val="tx1"/>
                </a:solidFill>
              </a:rPr>
              <a:t>C</a:t>
            </a:r>
            <a:r>
              <a:rPr lang="nl-BE" sz="1400" kern="1200" dirty="0" smtClean="0">
                <a:solidFill>
                  <a:schemeClr val="tx1"/>
                </a:solidFill>
              </a:rPr>
              <a:t>ollection</a:t>
            </a:r>
            <a:endParaRPr lang="nl-BE" sz="1400" kern="1200" dirty="0">
              <a:solidFill>
                <a:schemeClr val="tx1"/>
              </a:solidFill>
            </a:endParaRPr>
          </a:p>
        </p:txBody>
      </p:sp>
      <p:sp>
        <p:nvSpPr>
          <p:cNvPr id="23" name="Rectangle 22"/>
          <p:cNvSpPr/>
          <p:nvPr/>
        </p:nvSpPr>
        <p:spPr bwMode="auto">
          <a:xfrm>
            <a:off x="1863004" y="2663850"/>
            <a:ext cx="1065334" cy="68694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Provision agreement management</a:t>
            </a:r>
          </a:p>
        </p:txBody>
      </p:sp>
      <p:sp>
        <p:nvSpPr>
          <p:cNvPr id="24" name="Rectangle 23"/>
          <p:cNvSpPr/>
          <p:nvPr/>
        </p:nvSpPr>
        <p:spPr bwMode="auto">
          <a:xfrm>
            <a:off x="3004441" y="2663850"/>
            <a:ext cx="1065334" cy="68694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Primary data collection</a:t>
            </a:r>
          </a:p>
        </p:txBody>
      </p:sp>
      <p:sp>
        <p:nvSpPr>
          <p:cNvPr id="25" name="Rectangle 24"/>
          <p:cNvSpPr/>
          <p:nvPr/>
        </p:nvSpPr>
        <p:spPr bwMode="auto">
          <a:xfrm>
            <a:off x="4123171" y="2663850"/>
            <a:ext cx="1065334" cy="68694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lang="en-US" sz="1000" dirty="0"/>
              <a:t>Secondary data collection</a:t>
            </a:r>
            <a:endParaRPr sz="1000" dirty="0"/>
          </a:p>
        </p:txBody>
      </p:sp>
      <p:sp>
        <p:nvSpPr>
          <p:cNvPr id="26" name="Rectangle 25"/>
          <p:cNvSpPr/>
          <p:nvPr/>
        </p:nvSpPr>
        <p:spPr bwMode="auto">
          <a:xfrm>
            <a:off x="5260513" y="2663850"/>
            <a:ext cx="1065334" cy="68694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Metadata </a:t>
            </a:r>
            <a:r>
              <a:rPr sz="1000" kern="1200" dirty="0" smtClean="0">
                <a:solidFill>
                  <a:srgbClr val="000000"/>
                </a:solidFill>
              </a:rPr>
              <a:t>collection</a:t>
            </a:r>
            <a:endParaRPr lang="en-US" sz="1000" kern="1200" dirty="0" smtClean="0">
              <a:solidFill>
                <a:srgbClr val="000000"/>
              </a:solidFill>
            </a:endParaRPr>
          </a:p>
        </p:txBody>
      </p:sp>
      <p:sp>
        <p:nvSpPr>
          <p:cNvPr id="27" name="Rectangle 26"/>
          <p:cNvSpPr/>
          <p:nvPr/>
        </p:nvSpPr>
        <p:spPr bwMode="auto">
          <a:xfrm>
            <a:off x="6383263" y="2663850"/>
            <a:ext cx="1065334" cy="686942"/>
          </a:xfrm>
          <a:prstGeom prst="rect">
            <a:avLst/>
          </a:prstGeom>
          <a:solidFill>
            <a:srgbClr val="00B0F0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 smtClean="0">
                <a:solidFill>
                  <a:srgbClr val="000000"/>
                </a:solidFill>
              </a:rPr>
              <a:t>Statistical </a:t>
            </a:r>
            <a:r>
              <a:rPr sz="1000" kern="1200" dirty="0">
                <a:solidFill>
                  <a:srgbClr val="000000"/>
                </a:solidFill>
              </a:rPr>
              <a:t>Registers Management</a:t>
            </a:r>
          </a:p>
        </p:txBody>
      </p:sp>
      <p:sp>
        <p:nvSpPr>
          <p:cNvPr id="28" name="Rectangle 27"/>
          <p:cNvSpPr/>
          <p:nvPr/>
        </p:nvSpPr>
        <p:spPr bwMode="auto">
          <a:xfrm>
            <a:off x="5570515" y="3565674"/>
            <a:ext cx="1938676" cy="1188000"/>
          </a:xfrm>
          <a:prstGeom prst="rect">
            <a:avLst/>
          </a:prstGeom>
          <a:solidFill>
            <a:srgbClr val="8AB4E6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en-US" sz="1400" kern="1200" dirty="0" smtClean="0">
                <a:solidFill>
                  <a:schemeClr val="tx1"/>
                </a:solidFill>
              </a:rPr>
              <a:t>Statistical </a:t>
            </a:r>
            <a:r>
              <a:rPr altLang="en-US" sz="1400" kern="1200" dirty="0" smtClean="0">
                <a:solidFill>
                  <a:schemeClr val="tx1"/>
                </a:solidFill>
              </a:rPr>
              <a:t>Analysis</a:t>
            </a:r>
            <a:endParaRPr altLang="en-US" sz="1400" kern="1200" dirty="0">
              <a:solidFill>
                <a:schemeClr val="tx1"/>
              </a:solidFill>
            </a:endParaRPr>
          </a:p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GB" kern="1200" dirty="0" smtClean="0">
                <a:solidFill>
                  <a:srgbClr val="FFFFFF"/>
                </a:solidFill>
              </a:rPr>
              <a:t>		</a:t>
            </a:r>
            <a:endParaRPr kern="1200" dirty="0">
              <a:solidFill>
                <a:srgbClr val="FFFFFF"/>
              </a:solidFill>
            </a:endParaRPr>
          </a:p>
        </p:txBody>
      </p:sp>
      <p:sp>
        <p:nvSpPr>
          <p:cNvPr id="29" name="Rectangle 28"/>
          <p:cNvSpPr/>
          <p:nvPr/>
        </p:nvSpPr>
        <p:spPr bwMode="auto">
          <a:xfrm>
            <a:off x="5981745" y="3956466"/>
            <a:ext cx="1065600" cy="651600"/>
          </a:xfrm>
          <a:prstGeom prst="rect">
            <a:avLst/>
          </a:prstGeom>
          <a:solidFill>
            <a:schemeClr val="bg2"/>
          </a:solidFill>
          <a:ln w="38100" cmpd="sng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dirty="0"/>
              <a:t>Statistical</a:t>
            </a:r>
            <a:r>
              <a:rPr sz="1000" kern="1200" dirty="0"/>
              <a:t> output analysis</a:t>
            </a:r>
          </a:p>
        </p:txBody>
      </p:sp>
      <p:sp>
        <p:nvSpPr>
          <p:cNvPr id="30" name="Rectangle 29"/>
          <p:cNvSpPr/>
          <p:nvPr/>
        </p:nvSpPr>
        <p:spPr bwMode="auto">
          <a:xfrm>
            <a:off x="193289" y="1007666"/>
            <a:ext cx="1395968" cy="5040560"/>
          </a:xfrm>
          <a:prstGeom prst="rect">
            <a:avLst/>
          </a:prstGeom>
          <a:solidFill>
            <a:schemeClr val="accent5"/>
          </a:solidFill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vert="horz" anchor="t" anchorCtr="0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altLang="en-US" sz="1400" kern="1200" dirty="0"/>
              <a:t>New statistics development</a:t>
            </a: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  <a:p>
            <a:pPr eaLnBrk="0" hangingPunct="0">
              <a:spcBef>
                <a:spcPct val="0"/>
              </a:spcBef>
              <a:buClrTx/>
              <a:buSzTx/>
              <a:defRPr/>
            </a:pPr>
            <a:endParaRPr kern="1200" dirty="0">
              <a:solidFill>
                <a:srgbClr val="000000"/>
              </a:solidFill>
            </a:endParaRPr>
          </a:p>
        </p:txBody>
      </p:sp>
      <p:sp>
        <p:nvSpPr>
          <p:cNvPr id="31" name="Rectangle 30"/>
          <p:cNvSpPr/>
          <p:nvPr/>
        </p:nvSpPr>
        <p:spPr bwMode="auto">
          <a:xfrm>
            <a:off x="350600" y="1843374"/>
            <a:ext cx="1112028" cy="652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</a:pPr>
            <a:r>
              <a:rPr sz="1000" kern="1200" dirty="0">
                <a:solidFill>
                  <a:srgbClr val="000000"/>
                </a:solidFill>
              </a:rPr>
              <a:t>New data sources exploration</a:t>
            </a:r>
          </a:p>
        </p:txBody>
      </p:sp>
      <p:sp>
        <p:nvSpPr>
          <p:cNvPr id="32" name="Rectangle 31"/>
          <p:cNvSpPr/>
          <p:nvPr/>
        </p:nvSpPr>
        <p:spPr bwMode="auto">
          <a:xfrm>
            <a:off x="352067" y="2659146"/>
            <a:ext cx="1110500" cy="652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</a:pPr>
            <a:r>
              <a:rPr sz="1000" kern="1200" dirty="0">
                <a:solidFill>
                  <a:srgbClr val="000000"/>
                </a:solidFill>
              </a:rPr>
              <a:t>Legislative work participation</a:t>
            </a:r>
          </a:p>
        </p:txBody>
      </p:sp>
      <p:sp>
        <p:nvSpPr>
          <p:cNvPr id="33" name="Rectangle 32"/>
          <p:cNvSpPr/>
          <p:nvPr/>
        </p:nvSpPr>
        <p:spPr bwMode="auto">
          <a:xfrm>
            <a:off x="352067" y="3527946"/>
            <a:ext cx="1066800" cy="652776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>
                <a:solidFill>
                  <a:srgbClr val="000000"/>
                </a:solidFill>
              </a:rPr>
              <a:t>Statistical product innovation</a:t>
            </a:r>
          </a:p>
        </p:txBody>
      </p:sp>
      <p:sp>
        <p:nvSpPr>
          <p:cNvPr id="34" name="Rectangle 33"/>
          <p:cNvSpPr/>
          <p:nvPr/>
        </p:nvSpPr>
        <p:spPr bwMode="auto">
          <a:xfrm>
            <a:off x="365387" y="4385430"/>
            <a:ext cx="1065334" cy="654684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</a:pPr>
            <a:r>
              <a:rPr sz="1000" dirty="0">
                <a:solidFill>
                  <a:srgbClr val="000000"/>
                </a:solidFill>
              </a:rPr>
              <a:t>Methods and tools </a:t>
            </a:r>
            <a:r>
              <a:rPr sz="1000" dirty="0" err="1">
                <a:solidFill>
                  <a:srgbClr val="000000"/>
                </a:solidFill>
              </a:rPr>
              <a:t>dev</a:t>
            </a:r>
            <a:r>
              <a:rPr lang="fr-BE" sz="1000" dirty="0">
                <a:solidFill>
                  <a:srgbClr val="000000"/>
                </a:solidFill>
              </a:rPr>
              <a:t>.</a:t>
            </a:r>
            <a:r>
              <a:rPr sz="1000" dirty="0">
                <a:solidFill>
                  <a:srgbClr val="000000"/>
                </a:solidFill>
              </a:rPr>
              <a:t> for new statistics</a:t>
            </a:r>
          </a:p>
        </p:txBody>
      </p:sp>
      <p:sp>
        <p:nvSpPr>
          <p:cNvPr id="35" name="Rectangle 34"/>
          <p:cNvSpPr/>
          <p:nvPr/>
        </p:nvSpPr>
        <p:spPr>
          <a:xfrm>
            <a:off x="365120" y="5180602"/>
            <a:ext cx="1065600" cy="651600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/>
            <a:r>
              <a:rPr lang="en-US" sz="900" dirty="0">
                <a:solidFill>
                  <a:srgbClr val="000000"/>
                </a:solidFill>
              </a:rPr>
              <a:t>Identify </a:t>
            </a:r>
            <a:r>
              <a:rPr sz="900" dirty="0">
                <a:solidFill>
                  <a:srgbClr val="000000"/>
                </a:solidFill>
              </a:rPr>
              <a:t>user needs</a:t>
            </a:r>
          </a:p>
        </p:txBody>
      </p:sp>
      <p:sp>
        <p:nvSpPr>
          <p:cNvPr id="36" name="Rectangle 35"/>
          <p:cNvSpPr/>
          <p:nvPr/>
        </p:nvSpPr>
        <p:spPr bwMode="auto">
          <a:xfrm>
            <a:off x="7702846" y="2282972"/>
            <a:ext cx="1378731" cy="3727619"/>
          </a:xfrm>
          <a:prstGeom prst="rect">
            <a:avLst/>
          </a:prstGeom>
          <a:solidFill>
            <a:srgbClr val="7030A0"/>
          </a:solidFill>
          <a:ln w="9525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altLang="en-US" sz="1400" kern="1200" dirty="0">
                <a:solidFill>
                  <a:schemeClr val="tx1"/>
                </a:solidFill>
              </a:rPr>
              <a:t>Quality </a:t>
            </a:r>
            <a:r>
              <a:rPr lang="en-US" altLang="en-US" sz="1400" kern="1200" dirty="0" smtClean="0">
                <a:solidFill>
                  <a:schemeClr val="tx1"/>
                </a:solidFill>
              </a:rPr>
              <a:t>a</a:t>
            </a:r>
            <a:r>
              <a:rPr lang="en-US" altLang="en-US" sz="1400" dirty="0" smtClean="0">
                <a:solidFill>
                  <a:schemeClr val="tx1"/>
                </a:solidFill>
              </a:rPr>
              <a:t>ssessment, control &amp; </a:t>
            </a:r>
            <a:r>
              <a:rPr lang="en-US" altLang="en-US" sz="1400" dirty="0" err="1" smtClean="0">
                <a:solidFill>
                  <a:schemeClr val="tx1"/>
                </a:solidFill>
              </a:rPr>
              <a:t>improv</a:t>
            </a:r>
            <a:r>
              <a:rPr lang="en-US" altLang="en-US" sz="1400" dirty="0">
                <a:solidFill>
                  <a:schemeClr val="tx1"/>
                </a:solidFill>
              </a:rPr>
              <a:t>.</a:t>
            </a:r>
            <a:endParaRPr altLang="en-US" sz="1400" kern="1200" dirty="0">
              <a:solidFill>
                <a:schemeClr val="tx1"/>
              </a:solidFill>
            </a:endParaRPr>
          </a:p>
        </p:txBody>
      </p:sp>
      <p:sp>
        <p:nvSpPr>
          <p:cNvPr id="37" name="Rectangle 36"/>
          <p:cNvSpPr/>
          <p:nvPr/>
        </p:nvSpPr>
        <p:spPr bwMode="auto">
          <a:xfrm>
            <a:off x="7880657" y="3429337"/>
            <a:ext cx="1065600" cy="5935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Quality assessment</a:t>
            </a:r>
          </a:p>
        </p:txBody>
      </p:sp>
      <p:sp>
        <p:nvSpPr>
          <p:cNvPr id="38" name="Rectangle 37"/>
          <p:cNvSpPr/>
          <p:nvPr/>
        </p:nvSpPr>
        <p:spPr bwMode="auto">
          <a:xfrm>
            <a:off x="7880657" y="4267537"/>
            <a:ext cx="1065600" cy="5935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Quality control mechanisms mgt.</a:t>
            </a:r>
          </a:p>
        </p:txBody>
      </p:sp>
      <p:sp>
        <p:nvSpPr>
          <p:cNvPr id="39" name="Rectangle 38"/>
          <p:cNvSpPr/>
          <p:nvPr/>
        </p:nvSpPr>
        <p:spPr bwMode="auto">
          <a:xfrm>
            <a:off x="7880657" y="5094649"/>
            <a:ext cx="1065600" cy="593538"/>
          </a:xfrm>
          <a:prstGeom prst="rect">
            <a:avLst/>
          </a:prstGeom>
          <a:solidFill>
            <a:schemeClr val="bg1"/>
          </a:solidFill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algn="ctr" eaLnBrk="0" hangingPunct="0">
              <a:spcBef>
                <a:spcPct val="0"/>
              </a:spcBef>
              <a:buClrTx/>
              <a:buSzTx/>
              <a:defRPr/>
            </a:pPr>
            <a:r>
              <a:rPr sz="1000" kern="1200" dirty="0"/>
              <a:t>Quality </a:t>
            </a:r>
            <a:r>
              <a:rPr lang="en-US" sz="1000" kern="1200" dirty="0" smtClean="0"/>
              <a:t>improvement</a:t>
            </a:r>
            <a:r>
              <a:rPr sz="1000" kern="1200" dirty="0" smtClean="0"/>
              <a:t> </a:t>
            </a:r>
            <a:r>
              <a:rPr sz="1000" kern="1200" dirty="0"/>
              <a:t>mgt.</a:t>
            </a:r>
          </a:p>
        </p:txBody>
      </p:sp>
      <p:sp>
        <p:nvSpPr>
          <p:cNvPr id="40" name="Rectangle 39"/>
          <p:cNvSpPr/>
          <p:nvPr/>
        </p:nvSpPr>
        <p:spPr bwMode="auto">
          <a:xfrm>
            <a:off x="13777" y="670074"/>
            <a:ext cx="9144000" cy="5471813"/>
          </a:xfrm>
          <a:prstGeom prst="rect">
            <a:avLst/>
          </a:prstGeom>
          <a:noFill/>
          <a:ln w="25400">
            <a:solidFill>
              <a:srgbClr val="0070C0"/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lvl="0" algn="ctr">
              <a:defRPr/>
            </a:pPr>
            <a:endParaRPr lang="en-GB" sz="1400" kern="0" dirty="0">
              <a:solidFill>
                <a:sysClr val="windowText" lastClr="000000"/>
              </a:solidFill>
            </a:endParaRPr>
          </a:p>
        </p:txBody>
      </p:sp>
      <p:sp>
        <p:nvSpPr>
          <p:cNvPr id="41" name="Title 40"/>
          <p:cNvSpPr>
            <a:spLocks noGrp="1"/>
          </p:cNvSpPr>
          <p:nvPr>
            <p:ph type="title"/>
          </p:nvPr>
        </p:nvSpPr>
        <p:spPr bwMode="auto">
          <a:xfrm>
            <a:off x="193289" y="6165304"/>
            <a:ext cx="3060000" cy="540000"/>
          </a:xfrm>
          <a:prstGeom prst="rect">
            <a:avLst/>
          </a:prstGeom>
          <a:solidFill>
            <a:schemeClr val="tx1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ctr" anchorCtr="0"/>
          <a:lstStyle/>
          <a:p>
            <a:pPr algn="ctr" eaLnBrk="0" hangingPunct="0">
              <a:spcBef>
                <a:spcPts val="0"/>
              </a:spcBef>
              <a:defRPr/>
            </a:pPr>
            <a:r>
              <a:rPr lang="en-GB" sz="1400" dirty="0"/>
              <a:t>Strategy </a:t>
            </a:r>
            <a:r>
              <a:rPr lang="en-GB" sz="1400" dirty="0" smtClean="0"/>
              <a:t>Management</a:t>
            </a:r>
            <a:endParaRPr sz="1400" kern="1200" dirty="0">
              <a:solidFill>
                <a:schemeClr val="bg1"/>
              </a:solidFill>
            </a:endParaRPr>
          </a:p>
        </p:txBody>
      </p:sp>
      <p:sp>
        <p:nvSpPr>
          <p:cNvPr id="43" name="Rectangle 42"/>
          <p:cNvSpPr/>
          <p:nvPr/>
        </p:nvSpPr>
        <p:spPr bwMode="auto">
          <a:xfrm>
            <a:off x="3331970" y="6129360"/>
            <a:ext cx="3060292" cy="540000"/>
          </a:xfrm>
          <a:prstGeom prst="rect">
            <a:avLst/>
          </a:prstGeom>
          <a:solidFill>
            <a:srgbClr val="8AB4E6"/>
          </a:solidFill>
          <a:ln w="1905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91440" bIns="91440" anchor="t" anchorCtr="0"/>
          <a:lstStyle/>
          <a:p>
            <a:pPr algn="ctr" eaLnBrk="0" hangingPunct="0">
              <a:spcBef>
                <a:spcPts val="0"/>
              </a:spcBef>
              <a:spcAft>
                <a:spcPts val="0"/>
              </a:spcAft>
              <a:buClrTx/>
              <a:buSzTx/>
              <a:defRPr/>
            </a:pPr>
            <a:r>
              <a:rPr lang="en-US" altLang="en-US" sz="1400" b="1" dirty="0" smtClean="0">
                <a:solidFill>
                  <a:schemeClr val="tx1"/>
                </a:solidFill>
              </a:rPr>
              <a:t>Corporate Support Management</a:t>
            </a:r>
            <a:r>
              <a:rPr lang="en-GB" kern="1200" dirty="0" smtClean="0">
                <a:solidFill>
                  <a:srgbClr val="FFFFFF"/>
                </a:solidFill>
              </a:rPr>
              <a:t>	</a:t>
            </a:r>
            <a:endParaRPr kern="1200" dirty="0">
              <a:solidFill>
                <a:srgbClr val="FFFFFF"/>
              </a:solidFill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93289" y="620688"/>
            <a:ext cx="87529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en-US" b="1" dirty="0" smtClean="0"/>
              <a:t>Statistical Production Management</a:t>
            </a:r>
            <a:endParaRPr lang="en-US" altLang="en-US" b="1" dirty="0"/>
          </a:p>
        </p:txBody>
      </p:sp>
    </p:spTree>
    <p:extLst>
      <p:ext uri="{BB962C8B-B14F-4D97-AF65-F5344CB8AC3E}">
        <p14:creationId xmlns:p14="http://schemas.microsoft.com/office/powerpoint/2010/main" val="23736081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 </a:t>
            </a:r>
            <a:r>
              <a:rPr lang="en-GB" dirty="0"/>
              <a:t>Investment Planning Survey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636" y="1196752"/>
            <a:ext cx="8363272" cy="5256584"/>
          </a:xfrm>
        </p:spPr>
        <p:txBody>
          <a:bodyPr>
            <a:noAutofit/>
          </a:bodyPr>
          <a:lstStyle/>
          <a:p>
            <a:r>
              <a:rPr lang="en-US" sz="2400" dirty="0" smtClean="0"/>
              <a:t>Questionnaire: Simple Excel sheet with drop down list for categorical items and file with instructions and guidance</a:t>
            </a:r>
          </a:p>
          <a:p>
            <a:r>
              <a:rPr lang="en-US" sz="2400" dirty="0" smtClean="0"/>
              <a:t>Sent on … to….</a:t>
            </a:r>
            <a:endParaRPr lang="en-US" sz="2400" dirty="0"/>
          </a:p>
          <a:p>
            <a:pPr>
              <a:spcBef>
                <a:spcPts val="2400"/>
              </a:spcBef>
            </a:pPr>
            <a:r>
              <a:rPr lang="en-US" sz="2400" dirty="0" smtClean="0"/>
              <a:t>Key </a:t>
            </a:r>
            <a:r>
              <a:rPr lang="en-US" sz="2400" dirty="0"/>
              <a:t>Information gathered:</a:t>
            </a:r>
          </a:p>
          <a:p>
            <a:pPr lvl="1"/>
            <a:r>
              <a:rPr lang="en-US" dirty="0"/>
              <a:t>Name and Description of </a:t>
            </a:r>
            <a:r>
              <a:rPr lang="en-US" dirty="0" smtClean="0"/>
              <a:t>Investment</a:t>
            </a:r>
            <a:endParaRPr lang="en-GB" dirty="0"/>
          </a:p>
          <a:p>
            <a:pPr lvl="1"/>
            <a:r>
              <a:rPr lang="en-US" dirty="0"/>
              <a:t>Capability to </a:t>
            </a:r>
            <a:r>
              <a:rPr lang="en-US" dirty="0" smtClean="0"/>
              <a:t>enhance: </a:t>
            </a:r>
            <a:r>
              <a:rPr lang="en-GB" dirty="0" smtClean="0"/>
              <a:t>level 0 &amp; level 2 ESS </a:t>
            </a:r>
            <a:r>
              <a:rPr lang="en-GB" dirty="0"/>
              <a:t>Business Capabilities </a:t>
            </a:r>
            <a:r>
              <a:rPr lang="en-GB" dirty="0" smtClean="0"/>
              <a:t>model</a:t>
            </a:r>
            <a:endParaRPr lang="en-US" dirty="0"/>
          </a:p>
          <a:p>
            <a:pPr lvl="1"/>
            <a:r>
              <a:rPr lang="en-US" dirty="0"/>
              <a:t>Type of </a:t>
            </a:r>
            <a:r>
              <a:rPr lang="en-US" dirty="0" smtClean="0"/>
              <a:t>Activity: Innovative, Transformational, Harvesting or Other</a:t>
            </a:r>
            <a:endParaRPr lang="en-US" dirty="0"/>
          </a:p>
          <a:p>
            <a:pPr lvl="1"/>
            <a:r>
              <a:rPr lang="en-US" dirty="0"/>
              <a:t>IT </a:t>
            </a:r>
            <a:r>
              <a:rPr lang="en-US" dirty="0" smtClean="0"/>
              <a:t>Risks: High, Medium or Low</a:t>
            </a:r>
            <a:endParaRPr lang="en-US" dirty="0"/>
          </a:p>
          <a:p>
            <a:pPr lvl="1"/>
            <a:r>
              <a:rPr lang="en-US" dirty="0"/>
              <a:t>Business </a:t>
            </a:r>
            <a:r>
              <a:rPr lang="en-US" dirty="0" smtClean="0"/>
              <a:t>Impact</a:t>
            </a:r>
            <a:r>
              <a:rPr lang="en-US" dirty="0"/>
              <a:t>: High, Medium or Low</a:t>
            </a:r>
            <a:endParaRPr lang="en-US" dirty="0" smtClean="0"/>
          </a:p>
          <a:p>
            <a:pPr lvl="1"/>
            <a:r>
              <a:rPr lang="en-US" dirty="0" smtClean="0"/>
              <a:t>Maturity Level: Plan, Specify Needs, Design and Develop &amp; Implement</a:t>
            </a:r>
            <a:endParaRPr lang="en-US" dirty="0"/>
          </a:p>
          <a:p>
            <a:endParaRPr lang="en-GB" sz="2400" dirty="0"/>
          </a:p>
        </p:txBody>
      </p:sp>
      <p:pic>
        <p:nvPicPr>
          <p:cNvPr id="4" name="Picture 3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6216" y="1916832"/>
            <a:ext cx="1963629" cy="122413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520273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229600" cy="762000"/>
          </a:xfrm>
        </p:spPr>
        <p:txBody>
          <a:bodyPr anchor="ctr"/>
          <a:lstStyle/>
          <a:p>
            <a:r>
              <a:rPr lang="en-US" dirty="0" smtClean="0"/>
              <a:t>Outcome 2016 Survey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4104456" cy="2664296"/>
          </a:xfrm>
        </p:spPr>
        <p:txBody>
          <a:bodyPr/>
          <a:lstStyle/>
          <a:p>
            <a:r>
              <a:rPr lang="en-US" dirty="0" smtClean="0"/>
              <a:t>23 countries responded</a:t>
            </a:r>
          </a:p>
          <a:p>
            <a:r>
              <a:rPr lang="en-US" dirty="0" smtClean="0"/>
              <a:t>282 capability investment</a:t>
            </a:r>
          </a:p>
          <a:p>
            <a:r>
              <a:rPr lang="en-US" dirty="0" smtClean="0"/>
              <a:t>Limited item non-response</a:t>
            </a:r>
          </a:p>
          <a:p>
            <a:r>
              <a:rPr lang="en-US" dirty="0" smtClean="0"/>
              <a:t>Granularity and details differs: description of entries varies (from 5 to 750 words)</a:t>
            </a:r>
          </a:p>
          <a:p>
            <a:r>
              <a:rPr lang="en-US" dirty="0" smtClean="0"/>
              <a:t>	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4" name="Content Placeholder 3" descr="C:\Users\kovarikova\Desktop\New folder\Countries.PNG"/>
          <p:cNvPicPr>
            <a:picLocks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3890" y="1268760"/>
            <a:ext cx="3456385" cy="1656184"/>
          </a:xfrm>
          <a:prstGeom prst="rect">
            <a:avLst/>
          </a:prstGeom>
          <a:noFill/>
          <a:ln>
            <a:noFill/>
          </a:ln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861048"/>
            <a:ext cx="1951037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4" name="Picture 10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5069" y="3870920"/>
            <a:ext cx="1944687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5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4318" y="3916736"/>
            <a:ext cx="3424455" cy="21765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G:\Stat\_Statistical Management and Modernisation Unit\_HLG\CSPA\Investment Survey\countries picture iso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980728"/>
            <a:ext cx="4744050" cy="25922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09179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Investments by Capability level 2 </a:t>
            </a:r>
            <a:endParaRPr lang="en-GB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340768"/>
            <a:ext cx="8566144" cy="47078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94377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272808" cy="762000"/>
          </a:xfrm>
        </p:spPr>
        <p:txBody>
          <a:bodyPr/>
          <a:lstStyle/>
          <a:p>
            <a:r>
              <a:rPr lang="en-GB" dirty="0"/>
              <a:t>Countries investing in </a:t>
            </a:r>
            <a:r>
              <a:rPr lang="en-GB" dirty="0" smtClean="0"/>
              <a:t>capabilities level 3, 2016 survey</a:t>
            </a:r>
            <a:endParaRPr lang="en-GB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39718"/>
            <a:ext cx="8642350" cy="492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661891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7128792" cy="762000"/>
          </a:xfrm>
        </p:spPr>
        <p:txBody>
          <a:bodyPr/>
          <a:lstStyle/>
          <a:p>
            <a:r>
              <a:rPr lang="en-GB" dirty="0"/>
              <a:t>Countries investing in </a:t>
            </a:r>
            <a:r>
              <a:rPr lang="en-GB" dirty="0" smtClean="0"/>
              <a:t>capabilities level3, 2015 &amp; 2016 surveys </a:t>
            </a:r>
            <a:endParaRPr lang="en-GB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1339718"/>
            <a:ext cx="8642350" cy="49246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147693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RTICULATE_PROJECT_OPEN" val="0"/>
</p:tagLst>
</file>

<file path=ppt/theme/theme1.xml><?xml version="1.0" encoding="utf-8"?>
<a:theme xmlns:a="http://schemas.openxmlformats.org/drawingml/2006/main" name="UNECE_POTX_4x3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 w="19050">
          <a:noFill/>
          <a:miter lim="800000"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2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ppt/theme/theme3.xml><?xml version="1.0" encoding="utf-8"?>
<a:theme xmlns:a="http://schemas.openxmlformats.org/drawingml/2006/main" name="Office Theme">
  <a:themeElements>
    <a:clrScheme name="HP">
      <a:dk1>
        <a:sysClr val="windowText" lastClr="000000"/>
      </a:dk1>
      <a:lt1>
        <a:sysClr val="window" lastClr="FFFFFF"/>
      </a:lt1>
      <a:dk2>
        <a:srgbClr val="535455"/>
      </a:dk2>
      <a:lt2>
        <a:srgbClr val="E5E8E8"/>
      </a:lt2>
      <a:accent1>
        <a:srgbClr val="0096D6"/>
      </a:accent1>
      <a:accent2>
        <a:srgbClr val="822980"/>
      </a:accent2>
      <a:accent3>
        <a:srgbClr val="87898B"/>
      </a:accent3>
      <a:accent4>
        <a:srgbClr val="99D5EF"/>
      </a:accent4>
      <a:accent5>
        <a:srgbClr val="C094BF"/>
      </a:accent5>
      <a:accent6>
        <a:srgbClr val="B9B8BB"/>
      </a:accent6>
      <a:hlink>
        <a:srgbClr val="0096D6"/>
      </a:hlink>
      <a:folHlink>
        <a:srgbClr val="87898B"/>
      </a:folHlink>
    </a:clrScheme>
    <a:fontScheme name="HP Simplified">
      <a:majorFont>
        <a:latin typeface="HP Simplified"/>
        <a:ea typeface=""/>
        <a:cs typeface=""/>
      </a:majorFont>
      <a:minorFont>
        <a:latin typeface="HP Simplified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miter lim="800000"/>
        </a:ln>
        <a:ln w="25400" cap="flat" cmpd="sng" algn="ctr">
          <a:solidFill>
            <a:schemeClr val="phClr"/>
          </a:solidFill>
          <a:miter lim="800000"/>
        </a:ln>
        <a:ln w="38100" cap="flat" cmpd="sng" algn="ctr">
          <a:solidFill>
            <a:schemeClr val="phClr"/>
          </a:solidFill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ln>
          <a:noFill/>
        </a:ln>
      </a:spPr>
      <a:bodyPr rtlCol="0" anchor="ctr"/>
      <a:lstStyle>
        <a:defPPr algn="ctr">
          <a:lnSpc>
            <a:spcPct val="90000"/>
          </a:lnSpc>
          <a:defRPr dirty="0" err="1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12700">
          <a:solidFill>
            <a:schemeClr val="tx1"/>
          </a:solidFill>
          <a:miter lim="800000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lIns="0" tIns="0" rIns="0" bIns="0" rtlCol="0">
        <a:noAutofit/>
      </a:bodyPr>
      <a:lstStyle>
        <a:defPPr>
          <a:lnSpc>
            <a:spcPct val="90000"/>
          </a:lnSpc>
          <a:defRPr dirty="0" err="1" smtClean="0"/>
        </a:defPPr>
      </a:lstStyle>
    </a:txDef>
  </a:objectDefaults>
  <a:extraClrSchemeLst/>
  <a:custClrLst>
    <a:custClr name="65% HP blue">
      <a:srgbClr val="59BBE4"/>
    </a:custClr>
    <a:custClr name="15% HP blue">
      <a:srgbClr val="D9EFF9"/>
    </a:custClr>
    <a:custClr name="Green">
      <a:srgbClr val="008B2C"/>
    </a:custClr>
    <a:custClr name="75% Green">
      <a:srgbClr val="40A85F"/>
    </a:custClr>
    <a:custClr name="50% Green">
      <a:srgbClr val="7FC594"/>
    </a:custClr>
    <a:custClr name="25% Green">
      <a:srgbClr val="BFE2CA"/>
    </a:custClr>
    <a:custClr name="Orange">
      <a:srgbClr val="F05332"/>
    </a:custClr>
    <a:custClr name="75% Orange">
      <a:srgbClr val="F47E65"/>
    </a:custClr>
    <a:custClr name="50% Orange">
      <a:srgbClr val="F7A998"/>
    </a:custClr>
    <a:custClr name="25% Orange">
      <a:srgbClr val="FBD4C0"/>
    </a:custClr>
  </a:custClrLst>
</a:theme>
</file>

<file path=docProps/app.xml><?xml version="1.0" encoding="utf-8"?>
<Properties xmlns="http://schemas.openxmlformats.org/officeDocument/2006/extended-properties" xmlns:vt="http://schemas.openxmlformats.org/officeDocument/2006/docPropsVTypes">
  <Template>UNECE_POTX_4x3</Template>
  <TotalTime>3216</TotalTime>
  <Words>930</Words>
  <Application>Microsoft Office PowerPoint</Application>
  <PresentationFormat>On-screen Show (4:3)</PresentationFormat>
  <Paragraphs>228</Paragraphs>
  <Slides>23</Slides>
  <Notes>11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23</vt:i4>
      </vt:variant>
    </vt:vector>
  </HeadingPairs>
  <TitlesOfParts>
    <vt:vector size="24" baseType="lpstr">
      <vt:lpstr>UNECE_POTX_4x3</vt:lpstr>
      <vt:lpstr>Investment Intentions Survey 2016</vt:lpstr>
      <vt:lpstr>Investment Intentions</vt:lpstr>
      <vt:lpstr>Capabilities</vt:lpstr>
      <vt:lpstr>Strategy Management</vt:lpstr>
      <vt:lpstr>2016 Investment Planning Survey</vt:lpstr>
      <vt:lpstr>Outcome 2016 Survey</vt:lpstr>
      <vt:lpstr>Investments by Capability level 2 </vt:lpstr>
      <vt:lpstr>Countries investing in capabilities level 3, 2016 survey</vt:lpstr>
      <vt:lpstr>Countries investing in capabilities level3, 2015 &amp; 2016 surveys </vt:lpstr>
      <vt:lpstr>Capability by Business Impact</vt:lpstr>
      <vt:lpstr>Type of Project by Maturity Level</vt:lpstr>
      <vt:lpstr>PowerPoint Presentation</vt:lpstr>
      <vt:lpstr>CSPA Global Artefact Catalogue</vt:lpstr>
      <vt:lpstr>Business Capability Catalogue</vt:lpstr>
      <vt:lpstr>Next:</vt:lpstr>
      <vt:lpstr>Appendix</vt:lpstr>
      <vt:lpstr>Word Cloud Titles</vt:lpstr>
      <vt:lpstr>ESS Business Capabilities model: Level 0 and 1</vt:lpstr>
      <vt:lpstr>Level 2 of Statistical Production Management </vt:lpstr>
      <vt:lpstr>PowerPoint Presentation</vt:lpstr>
      <vt:lpstr>Capability by type</vt:lpstr>
      <vt:lpstr>Capability by IT Risk</vt:lpstr>
      <vt:lpstr>Capability by Current Maturity Level</vt:lpstr>
    </vt:vector>
  </TitlesOfParts>
  <Company>ECE-SD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Investment Intention Survey 2016</dc:title>
  <dc:creator>Taeke Gjaltema</dc:creator>
  <cp:lastModifiedBy>Taeke A. Gjaltema (UNECE)</cp:lastModifiedBy>
  <cp:revision>147</cp:revision>
  <cp:lastPrinted>2016-11-18T11:54:30Z</cp:lastPrinted>
  <dcterms:created xsi:type="dcterms:W3CDTF">2015-05-13T14:05:37Z</dcterms:created>
  <dcterms:modified xsi:type="dcterms:W3CDTF">2016-11-18T16:16:08Z</dcterms:modified>
</cp:coreProperties>
</file>