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58" r:id="rId6"/>
    <p:sldId id="260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933F5-A490-408C-9F7F-4E646E5928E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F949397-15B0-40F3-853A-B3D3CA493D0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Sharing Tools</a:t>
          </a:r>
          <a:endParaRPr lang="en-GB" dirty="0">
            <a:solidFill>
              <a:schemeClr val="tx1"/>
            </a:solidFill>
          </a:endParaRPr>
        </a:p>
      </dgm:t>
    </dgm:pt>
    <dgm:pt modelId="{94AA4B76-0822-43A8-91A0-64CF7FAC8C32}" type="parTrans" cxnId="{D68F7977-611D-4201-A604-187FDCB20795}">
      <dgm:prSet/>
      <dgm:spPr/>
      <dgm:t>
        <a:bodyPr/>
        <a:lstStyle/>
        <a:p>
          <a:endParaRPr lang="en-GB"/>
        </a:p>
      </dgm:t>
    </dgm:pt>
    <dgm:pt modelId="{D7C0D8E2-A2E0-4AF7-BA55-EDF20DD4EC9C}" type="sibTrans" cxnId="{D68F7977-611D-4201-A604-187FDCB20795}">
      <dgm:prSet/>
      <dgm:spPr/>
      <dgm:t>
        <a:bodyPr/>
        <a:lstStyle/>
        <a:p>
          <a:endParaRPr lang="en-GB"/>
        </a:p>
      </dgm:t>
    </dgm:pt>
    <dgm:pt modelId="{024F4C35-FD00-4B76-81C6-371A3F2E5650}">
      <dgm:prSet phldrT="[Text]"/>
      <dgm:spPr/>
      <dgm:t>
        <a:bodyPr/>
        <a:lstStyle/>
        <a:p>
          <a:r>
            <a:rPr lang="en-GB" dirty="0" smtClean="0"/>
            <a:t>CSPA Service Catalogue</a:t>
          </a:r>
          <a:endParaRPr lang="en-GB" dirty="0"/>
        </a:p>
      </dgm:t>
    </dgm:pt>
    <dgm:pt modelId="{C391FA38-0EF2-40D7-A8EE-00FFB84F4DBA}" type="parTrans" cxnId="{A3182B67-2557-4195-8836-F7AFDF9AD49A}">
      <dgm:prSet/>
      <dgm:spPr/>
      <dgm:t>
        <a:bodyPr/>
        <a:lstStyle/>
        <a:p>
          <a:endParaRPr lang="en-GB"/>
        </a:p>
      </dgm:t>
    </dgm:pt>
    <dgm:pt modelId="{01117135-C6E1-40C6-BF40-1293BCC4B637}" type="sibTrans" cxnId="{A3182B67-2557-4195-8836-F7AFDF9AD49A}">
      <dgm:prSet/>
      <dgm:spPr/>
      <dgm:t>
        <a:bodyPr/>
        <a:lstStyle/>
        <a:p>
          <a:endParaRPr lang="en-GB"/>
        </a:p>
      </dgm:t>
    </dgm:pt>
    <dgm:pt modelId="{82DE8032-A6A1-4BA1-9AE0-63B18BFC0A7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Capabilities and Communication</a:t>
          </a:r>
          <a:endParaRPr lang="en-GB" dirty="0">
            <a:solidFill>
              <a:schemeClr val="tx1"/>
            </a:solidFill>
          </a:endParaRPr>
        </a:p>
      </dgm:t>
    </dgm:pt>
    <dgm:pt modelId="{EDE2C6AE-AC37-415D-8459-E8A11C67812B}" type="parTrans" cxnId="{A8E7366E-DC2F-45F0-B052-2CB8901D46FE}">
      <dgm:prSet/>
      <dgm:spPr/>
      <dgm:t>
        <a:bodyPr/>
        <a:lstStyle/>
        <a:p>
          <a:endParaRPr lang="en-GB"/>
        </a:p>
      </dgm:t>
    </dgm:pt>
    <dgm:pt modelId="{915609CF-D040-4E12-8968-237918CBE049}" type="sibTrans" cxnId="{A8E7366E-DC2F-45F0-B052-2CB8901D46FE}">
      <dgm:prSet/>
      <dgm:spPr/>
      <dgm:t>
        <a:bodyPr/>
        <a:lstStyle/>
        <a:p>
          <a:endParaRPr lang="en-GB"/>
        </a:p>
      </dgm:t>
    </dgm:pt>
    <dgm:pt modelId="{F7AD87EB-F390-404F-BC08-A141EBF0730E}">
      <dgm:prSet phldrT="[Text]"/>
      <dgm:spPr/>
      <dgm:t>
        <a:bodyPr/>
        <a:lstStyle/>
        <a:p>
          <a:r>
            <a:rPr lang="en-GB" dirty="0" smtClean="0"/>
            <a:t>Capabilities Development Training Framework</a:t>
          </a:r>
          <a:endParaRPr lang="en-GB" dirty="0"/>
        </a:p>
      </dgm:t>
    </dgm:pt>
    <dgm:pt modelId="{D302D759-07FE-429E-9C0C-EAB3AF3E070C}" type="parTrans" cxnId="{D64A9C22-489D-4D2B-A2CC-02DA17D4D96F}">
      <dgm:prSet/>
      <dgm:spPr/>
      <dgm:t>
        <a:bodyPr/>
        <a:lstStyle/>
        <a:p>
          <a:endParaRPr lang="en-GB"/>
        </a:p>
      </dgm:t>
    </dgm:pt>
    <dgm:pt modelId="{970822BA-BF0C-4539-985D-F85B823F3B05}" type="sibTrans" cxnId="{D64A9C22-489D-4D2B-A2CC-02DA17D4D96F}">
      <dgm:prSet/>
      <dgm:spPr/>
      <dgm:t>
        <a:bodyPr/>
        <a:lstStyle/>
        <a:p>
          <a:endParaRPr lang="en-GB"/>
        </a:p>
      </dgm:t>
    </dgm:pt>
    <dgm:pt modelId="{465FCBF7-F416-4773-931A-6E57AE81C7F5}">
      <dgm:prSet phldrT="[Text]"/>
      <dgm:spPr/>
      <dgm:t>
        <a:bodyPr/>
        <a:lstStyle/>
        <a:p>
          <a:r>
            <a:rPr lang="en-GB" dirty="0" smtClean="0"/>
            <a:t>Risk Management Training </a:t>
          </a:r>
          <a:endParaRPr lang="en-GB" dirty="0"/>
        </a:p>
      </dgm:t>
    </dgm:pt>
    <dgm:pt modelId="{BC0A5B68-BD40-4033-9BAD-75F9D78233E9}" type="parTrans" cxnId="{FE1D9871-6834-43E3-AD66-4E81A15617B2}">
      <dgm:prSet/>
      <dgm:spPr/>
      <dgm:t>
        <a:bodyPr/>
        <a:lstStyle/>
        <a:p>
          <a:endParaRPr lang="en-GB"/>
        </a:p>
      </dgm:t>
    </dgm:pt>
    <dgm:pt modelId="{F3DA248C-6FBC-4F39-96A8-EBE99A2D5F3E}" type="sibTrans" cxnId="{FE1D9871-6834-43E3-AD66-4E81A15617B2}">
      <dgm:prSet/>
      <dgm:spPr/>
      <dgm:t>
        <a:bodyPr/>
        <a:lstStyle/>
        <a:p>
          <a:endParaRPr lang="en-GB"/>
        </a:p>
      </dgm:t>
    </dgm:pt>
    <dgm:pt modelId="{BB1C0E46-AAA3-43A5-BF3F-4393DC6375C1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Supporting Standards</a:t>
          </a:r>
          <a:endParaRPr lang="en-GB" dirty="0">
            <a:solidFill>
              <a:schemeClr val="tx1"/>
            </a:solidFill>
          </a:endParaRPr>
        </a:p>
      </dgm:t>
    </dgm:pt>
    <dgm:pt modelId="{80BA3E94-023E-4D87-B3DB-2380CA200FFE}" type="parTrans" cxnId="{3A4F9F48-9A99-42F0-9B97-2228944639F5}">
      <dgm:prSet/>
      <dgm:spPr/>
      <dgm:t>
        <a:bodyPr/>
        <a:lstStyle/>
        <a:p>
          <a:endParaRPr lang="en-GB"/>
        </a:p>
      </dgm:t>
    </dgm:pt>
    <dgm:pt modelId="{370BCCCD-A7EE-4040-89DD-8AA980C15290}" type="sibTrans" cxnId="{3A4F9F48-9A99-42F0-9B97-2228944639F5}">
      <dgm:prSet/>
      <dgm:spPr/>
      <dgm:t>
        <a:bodyPr/>
        <a:lstStyle/>
        <a:p>
          <a:endParaRPr lang="en-GB"/>
        </a:p>
      </dgm:t>
    </dgm:pt>
    <dgm:pt modelId="{334D5003-6559-4CB4-9ABF-919C7302E376}">
      <dgm:prSet phldrT="[Text]"/>
      <dgm:spPr/>
      <dgm:t>
        <a:bodyPr/>
        <a:lstStyle/>
        <a:p>
          <a:r>
            <a:rPr lang="en-GB" dirty="0" smtClean="0"/>
            <a:t>Began the review of GSBPM and GSIM</a:t>
          </a:r>
          <a:endParaRPr lang="en-GB" dirty="0"/>
        </a:p>
      </dgm:t>
    </dgm:pt>
    <dgm:pt modelId="{088A43C3-3F6E-42B6-9502-FEED0B7702EF}" type="parTrans" cxnId="{AE2CC3C7-A163-4E42-823B-D984E851EB99}">
      <dgm:prSet/>
      <dgm:spPr/>
      <dgm:t>
        <a:bodyPr/>
        <a:lstStyle/>
        <a:p>
          <a:endParaRPr lang="en-GB"/>
        </a:p>
      </dgm:t>
    </dgm:pt>
    <dgm:pt modelId="{F66F49A5-0920-48B5-AC27-254C32BDE80D}" type="sibTrans" cxnId="{AE2CC3C7-A163-4E42-823B-D984E851EB99}">
      <dgm:prSet/>
      <dgm:spPr/>
      <dgm:t>
        <a:bodyPr/>
        <a:lstStyle/>
        <a:p>
          <a:endParaRPr lang="en-GB"/>
        </a:p>
      </dgm:t>
    </dgm:pt>
    <dgm:pt modelId="{2FC8E558-7BDF-4FA9-98EC-064F906ED74D}">
      <dgm:prSet phldrT="[Text]"/>
      <dgm:spPr/>
      <dgm:t>
        <a:bodyPr/>
        <a:lstStyle/>
        <a:p>
          <a:r>
            <a:rPr lang="en-GB" dirty="0" smtClean="0"/>
            <a:t>Metadata Glossary: GSBPM phases and sub-processes</a:t>
          </a:r>
          <a:endParaRPr lang="en-GB" dirty="0"/>
        </a:p>
      </dgm:t>
    </dgm:pt>
    <dgm:pt modelId="{76C0C0D4-E7BB-487A-AC61-9CA5ADAD8219}" type="parTrans" cxnId="{862A5A74-6EB3-4F78-A369-FDD1101769AA}">
      <dgm:prSet/>
      <dgm:spPr/>
      <dgm:t>
        <a:bodyPr/>
        <a:lstStyle/>
        <a:p>
          <a:endParaRPr lang="en-GB"/>
        </a:p>
      </dgm:t>
    </dgm:pt>
    <dgm:pt modelId="{B484A533-587A-47BA-9016-C9BD770A1778}" type="sibTrans" cxnId="{862A5A74-6EB3-4F78-A369-FDD1101769AA}">
      <dgm:prSet/>
      <dgm:spPr/>
      <dgm:t>
        <a:bodyPr/>
        <a:lstStyle/>
        <a:p>
          <a:endParaRPr lang="en-GB"/>
        </a:p>
      </dgm:t>
    </dgm:pt>
    <dgm:pt modelId="{2D7EC4D1-9839-4165-8819-A7280CC7256F}">
      <dgm:prSet phldrT="[Text]"/>
      <dgm:spPr/>
      <dgm:t>
        <a:bodyPr/>
        <a:lstStyle/>
        <a:p>
          <a:r>
            <a:rPr lang="en-GB" dirty="0" smtClean="0"/>
            <a:t>GSBPM Quality Indicators for surveys and Admin data sources</a:t>
          </a:r>
          <a:endParaRPr lang="en-GB" dirty="0"/>
        </a:p>
      </dgm:t>
    </dgm:pt>
    <dgm:pt modelId="{E99F8FA1-6096-4459-85BE-503561547635}" type="parTrans" cxnId="{4FEF0D00-B144-441D-B35C-E30F653BEAC3}">
      <dgm:prSet/>
      <dgm:spPr/>
      <dgm:t>
        <a:bodyPr/>
        <a:lstStyle/>
        <a:p>
          <a:endParaRPr lang="en-GB"/>
        </a:p>
      </dgm:t>
    </dgm:pt>
    <dgm:pt modelId="{E9BC2081-D014-4322-BD7F-EE88D6D6CB77}" type="sibTrans" cxnId="{4FEF0D00-B144-441D-B35C-E30F653BEAC3}">
      <dgm:prSet/>
      <dgm:spPr/>
      <dgm:t>
        <a:bodyPr/>
        <a:lstStyle/>
        <a:p>
          <a:endParaRPr lang="en-GB"/>
        </a:p>
      </dgm:t>
    </dgm:pt>
    <dgm:pt modelId="{3012EA8A-0C37-4DFB-B110-5FE44C45FCC3}">
      <dgm:prSet phldrT="[Text]"/>
      <dgm:spPr/>
      <dgm:t>
        <a:bodyPr/>
        <a:lstStyle/>
        <a:p>
          <a:r>
            <a:rPr lang="en-US" dirty="0" smtClean="0"/>
            <a:t>LIM Variables</a:t>
          </a:r>
          <a:endParaRPr lang="en-GB" dirty="0"/>
        </a:p>
      </dgm:t>
    </dgm:pt>
    <dgm:pt modelId="{DE48B6B6-F724-407C-8187-E8255782D951}" type="parTrans" cxnId="{E2AA009E-7ABD-4EAB-BD93-0124DCC21B24}">
      <dgm:prSet/>
      <dgm:spPr/>
    </dgm:pt>
    <dgm:pt modelId="{00D3436C-350B-40C8-AAA4-9575B75A1085}" type="sibTrans" cxnId="{E2AA009E-7ABD-4EAB-BD93-0124DCC21B24}">
      <dgm:prSet/>
      <dgm:spPr/>
    </dgm:pt>
    <dgm:pt modelId="{2381C908-0203-4188-9FA6-704DCA0005DF}">
      <dgm:prSet phldrT="[Text]"/>
      <dgm:spPr/>
      <dgm:t>
        <a:bodyPr/>
        <a:lstStyle/>
        <a:p>
          <a:r>
            <a:rPr lang="en-US" dirty="0" smtClean="0"/>
            <a:t>Architecture patterns</a:t>
          </a:r>
          <a:endParaRPr lang="en-GB" dirty="0"/>
        </a:p>
      </dgm:t>
    </dgm:pt>
    <dgm:pt modelId="{8B83B9C6-291A-4792-A932-50E3D93B91FF}" type="parTrans" cxnId="{36429065-9E04-4D78-83BA-C8DA53ACE018}">
      <dgm:prSet/>
      <dgm:spPr/>
    </dgm:pt>
    <dgm:pt modelId="{678554FE-5D77-4E11-B111-115AA17E33DF}" type="sibTrans" cxnId="{36429065-9E04-4D78-83BA-C8DA53ACE018}">
      <dgm:prSet/>
      <dgm:spPr/>
    </dgm:pt>
    <dgm:pt modelId="{AB83CA71-9308-4215-AD5E-3B8B51C1030F}">
      <dgm:prSet phldrT="[Text]"/>
      <dgm:spPr/>
      <dgm:t>
        <a:bodyPr/>
        <a:lstStyle/>
        <a:p>
          <a:r>
            <a:rPr lang="en-US" dirty="0" smtClean="0"/>
            <a:t>Understanding CSPA compliance</a:t>
          </a:r>
          <a:endParaRPr lang="en-GB" dirty="0"/>
        </a:p>
      </dgm:t>
    </dgm:pt>
    <dgm:pt modelId="{F05362FC-83E9-4776-8FAD-C6D0A3A23CBD}" type="parTrans" cxnId="{8158200C-DC4E-45E5-9269-8A6A84B69688}">
      <dgm:prSet/>
      <dgm:spPr/>
    </dgm:pt>
    <dgm:pt modelId="{AA1AF43B-6893-45DE-9104-E86646EDDFC9}" type="sibTrans" cxnId="{8158200C-DC4E-45E5-9269-8A6A84B69688}">
      <dgm:prSet/>
      <dgm:spPr/>
    </dgm:pt>
    <dgm:pt modelId="{48CBE50E-87A1-4E10-9D65-214CC188C478}" type="pres">
      <dgm:prSet presAssocID="{47E933F5-A490-408C-9F7F-4E646E592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2A889-0B17-4EE8-9F4C-7B5B5516A8D9}" type="pres">
      <dgm:prSet presAssocID="{FF949397-15B0-40F3-853A-B3D3CA493D0D}" presName="composite" presStyleCnt="0"/>
      <dgm:spPr/>
    </dgm:pt>
    <dgm:pt modelId="{DFA53E26-A80D-4183-A82D-4FB55CAF9E9B}" type="pres">
      <dgm:prSet presAssocID="{FF949397-15B0-40F3-853A-B3D3CA493D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D5FD-D141-4ACE-AF5B-82FE06B4116C}" type="pres">
      <dgm:prSet presAssocID="{FF949397-15B0-40F3-853A-B3D3CA493D0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44300C-CE6D-494D-99B1-E808D30487C7}" type="pres">
      <dgm:prSet presAssocID="{D7C0D8E2-A2E0-4AF7-BA55-EDF20DD4EC9C}" presName="space" presStyleCnt="0"/>
      <dgm:spPr/>
    </dgm:pt>
    <dgm:pt modelId="{424004EB-846A-4142-810F-123571DFA8BE}" type="pres">
      <dgm:prSet presAssocID="{82DE8032-A6A1-4BA1-9AE0-63B18BFC0A7E}" presName="composite" presStyleCnt="0"/>
      <dgm:spPr/>
    </dgm:pt>
    <dgm:pt modelId="{700489F3-8516-43C9-84B2-14A06719FD42}" type="pres">
      <dgm:prSet presAssocID="{82DE8032-A6A1-4BA1-9AE0-63B18BFC0A7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33E18-7761-49A5-8262-1A876E5B92ED}" type="pres">
      <dgm:prSet presAssocID="{82DE8032-A6A1-4BA1-9AE0-63B18BFC0A7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DA308-848D-4ACB-A069-0AAB7BEEBDDD}" type="pres">
      <dgm:prSet presAssocID="{915609CF-D040-4E12-8968-237918CBE049}" presName="space" presStyleCnt="0"/>
      <dgm:spPr/>
    </dgm:pt>
    <dgm:pt modelId="{C7475B72-3B3D-4CD6-87F4-FD9B2ECA3B7D}" type="pres">
      <dgm:prSet presAssocID="{BB1C0E46-AAA3-43A5-BF3F-4393DC6375C1}" presName="composite" presStyleCnt="0"/>
      <dgm:spPr/>
    </dgm:pt>
    <dgm:pt modelId="{EE4A0932-3A1D-476B-88A5-B399085EF22D}" type="pres">
      <dgm:prSet presAssocID="{BB1C0E46-AAA3-43A5-BF3F-4393DC6375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79B60-414A-4A8E-AFAD-B2E97CE76624}" type="pres">
      <dgm:prSet presAssocID="{BB1C0E46-AAA3-43A5-BF3F-4393DC6375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1D9871-6834-43E3-AD66-4E81A15617B2}" srcId="{82DE8032-A6A1-4BA1-9AE0-63B18BFC0A7E}" destId="{465FCBF7-F416-4773-931A-6E57AE81C7F5}" srcOrd="1" destOrd="0" parTransId="{BC0A5B68-BD40-4033-9BAD-75F9D78233E9}" sibTransId="{F3DA248C-6FBC-4F39-96A8-EBE99A2D5F3E}"/>
    <dgm:cxn modelId="{2B972F5C-A1E2-4CC6-BFA0-237EA90AE29B}" type="presOf" srcId="{2381C908-0203-4188-9FA6-704DCA0005DF}" destId="{DADFD5FD-D141-4ACE-AF5B-82FE06B4116C}" srcOrd="0" destOrd="2" presId="urn:microsoft.com/office/officeart/2005/8/layout/hList1"/>
    <dgm:cxn modelId="{4C2634B5-DB03-4CFD-891A-C494369815A8}" type="presOf" srcId="{FF949397-15B0-40F3-853A-B3D3CA493D0D}" destId="{DFA53E26-A80D-4183-A82D-4FB55CAF9E9B}" srcOrd="0" destOrd="0" presId="urn:microsoft.com/office/officeart/2005/8/layout/hList1"/>
    <dgm:cxn modelId="{F3646BDB-54CF-411D-BE65-E7A3AC71C3D5}" type="presOf" srcId="{F7AD87EB-F390-404F-BC08-A141EBF0730E}" destId="{FAC33E18-7761-49A5-8262-1A876E5B92ED}" srcOrd="0" destOrd="0" presId="urn:microsoft.com/office/officeart/2005/8/layout/hList1"/>
    <dgm:cxn modelId="{AE2CC3C7-A163-4E42-823B-D984E851EB99}" srcId="{BB1C0E46-AAA3-43A5-BF3F-4393DC6375C1}" destId="{334D5003-6559-4CB4-9ABF-919C7302E376}" srcOrd="0" destOrd="0" parTransId="{088A43C3-3F6E-42B6-9502-FEED0B7702EF}" sibTransId="{F66F49A5-0920-48B5-AC27-254C32BDE80D}"/>
    <dgm:cxn modelId="{92A2F4F6-9A51-47F7-9927-B59275B38DBA}" type="presOf" srcId="{2FC8E558-7BDF-4FA9-98EC-064F906ED74D}" destId="{58479B60-414A-4A8E-AFAD-B2E97CE76624}" srcOrd="0" destOrd="2" presId="urn:microsoft.com/office/officeart/2005/8/layout/hList1"/>
    <dgm:cxn modelId="{A8E7366E-DC2F-45F0-B052-2CB8901D46FE}" srcId="{47E933F5-A490-408C-9F7F-4E646E5928E1}" destId="{82DE8032-A6A1-4BA1-9AE0-63B18BFC0A7E}" srcOrd="1" destOrd="0" parTransId="{EDE2C6AE-AC37-415D-8459-E8A11C67812B}" sibTransId="{915609CF-D040-4E12-8968-237918CBE049}"/>
    <dgm:cxn modelId="{A3182B67-2557-4195-8836-F7AFDF9AD49A}" srcId="{FF949397-15B0-40F3-853A-B3D3CA493D0D}" destId="{024F4C35-FD00-4B76-81C6-371A3F2E5650}" srcOrd="0" destOrd="0" parTransId="{C391FA38-0EF2-40D7-A8EE-00FFB84F4DBA}" sibTransId="{01117135-C6E1-40C6-BF40-1293BCC4B637}"/>
    <dgm:cxn modelId="{D54B6271-D521-4943-B723-9A946DB92880}" type="presOf" srcId="{BB1C0E46-AAA3-43A5-BF3F-4393DC6375C1}" destId="{EE4A0932-3A1D-476B-88A5-B399085EF22D}" srcOrd="0" destOrd="0" presId="urn:microsoft.com/office/officeart/2005/8/layout/hList1"/>
    <dgm:cxn modelId="{E2AA009E-7ABD-4EAB-BD93-0124DCC21B24}" srcId="{FF949397-15B0-40F3-853A-B3D3CA493D0D}" destId="{3012EA8A-0C37-4DFB-B110-5FE44C45FCC3}" srcOrd="1" destOrd="0" parTransId="{DE48B6B6-F724-407C-8187-E8255782D951}" sibTransId="{00D3436C-350B-40C8-AAA4-9575B75A1085}"/>
    <dgm:cxn modelId="{862A5A74-6EB3-4F78-A369-FDD1101769AA}" srcId="{BB1C0E46-AAA3-43A5-BF3F-4393DC6375C1}" destId="{2FC8E558-7BDF-4FA9-98EC-064F906ED74D}" srcOrd="2" destOrd="0" parTransId="{76C0C0D4-E7BB-487A-AC61-9CA5ADAD8219}" sibTransId="{B484A533-587A-47BA-9016-C9BD770A1778}"/>
    <dgm:cxn modelId="{47CE2DF3-A403-41A6-8ABA-A5F1931E7B78}" type="presOf" srcId="{AB83CA71-9308-4215-AD5E-3B8B51C1030F}" destId="{DADFD5FD-D141-4ACE-AF5B-82FE06B4116C}" srcOrd="0" destOrd="3" presId="urn:microsoft.com/office/officeart/2005/8/layout/hList1"/>
    <dgm:cxn modelId="{08E793EA-432E-4855-9455-B409ECC1A5EE}" type="presOf" srcId="{024F4C35-FD00-4B76-81C6-371A3F2E5650}" destId="{DADFD5FD-D141-4ACE-AF5B-82FE06B4116C}" srcOrd="0" destOrd="0" presId="urn:microsoft.com/office/officeart/2005/8/layout/hList1"/>
    <dgm:cxn modelId="{D64A9C22-489D-4D2B-A2CC-02DA17D4D96F}" srcId="{82DE8032-A6A1-4BA1-9AE0-63B18BFC0A7E}" destId="{F7AD87EB-F390-404F-BC08-A141EBF0730E}" srcOrd="0" destOrd="0" parTransId="{D302D759-07FE-429E-9C0C-EAB3AF3E070C}" sibTransId="{970822BA-BF0C-4539-985D-F85B823F3B05}"/>
    <dgm:cxn modelId="{D68F7977-611D-4201-A604-187FDCB20795}" srcId="{47E933F5-A490-408C-9F7F-4E646E5928E1}" destId="{FF949397-15B0-40F3-853A-B3D3CA493D0D}" srcOrd="0" destOrd="0" parTransId="{94AA4B76-0822-43A8-91A0-64CF7FAC8C32}" sibTransId="{D7C0D8E2-A2E0-4AF7-BA55-EDF20DD4EC9C}"/>
    <dgm:cxn modelId="{9A1DEC18-BF62-4D93-9ACB-DC4EC7EDC3C5}" type="presOf" srcId="{47E933F5-A490-408C-9F7F-4E646E5928E1}" destId="{48CBE50E-87A1-4E10-9D65-214CC188C478}" srcOrd="0" destOrd="0" presId="urn:microsoft.com/office/officeart/2005/8/layout/hList1"/>
    <dgm:cxn modelId="{4596546D-A674-49EE-86E4-467E98B4EE63}" type="presOf" srcId="{465FCBF7-F416-4773-931A-6E57AE81C7F5}" destId="{FAC33E18-7761-49A5-8262-1A876E5B92ED}" srcOrd="0" destOrd="1" presId="urn:microsoft.com/office/officeart/2005/8/layout/hList1"/>
    <dgm:cxn modelId="{36429065-9E04-4D78-83BA-C8DA53ACE018}" srcId="{FF949397-15B0-40F3-853A-B3D3CA493D0D}" destId="{2381C908-0203-4188-9FA6-704DCA0005DF}" srcOrd="2" destOrd="0" parTransId="{8B83B9C6-291A-4792-A932-50E3D93B91FF}" sibTransId="{678554FE-5D77-4E11-B111-115AA17E33DF}"/>
    <dgm:cxn modelId="{EBC9BA15-B3DD-4DE4-BFBF-4C18CD81F307}" type="presOf" srcId="{3012EA8A-0C37-4DFB-B110-5FE44C45FCC3}" destId="{DADFD5FD-D141-4ACE-AF5B-82FE06B4116C}" srcOrd="0" destOrd="1" presId="urn:microsoft.com/office/officeart/2005/8/layout/hList1"/>
    <dgm:cxn modelId="{3A4F9F48-9A99-42F0-9B97-2228944639F5}" srcId="{47E933F5-A490-408C-9F7F-4E646E5928E1}" destId="{BB1C0E46-AAA3-43A5-BF3F-4393DC6375C1}" srcOrd="2" destOrd="0" parTransId="{80BA3E94-023E-4D87-B3DB-2380CA200FFE}" sibTransId="{370BCCCD-A7EE-4040-89DD-8AA980C15290}"/>
    <dgm:cxn modelId="{4EC96C9E-6CA4-4654-9CED-77125ACAF4D1}" type="presOf" srcId="{82DE8032-A6A1-4BA1-9AE0-63B18BFC0A7E}" destId="{700489F3-8516-43C9-84B2-14A06719FD42}" srcOrd="0" destOrd="0" presId="urn:microsoft.com/office/officeart/2005/8/layout/hList1"/>
    <dgm:cxn modelId="{09CCDBCD-33ED-431C-BBE9-F4C3DA43AB7D}" type="presOf" srcId="{334D5003-6559-4CB4-9ABF-919C7302E376}" destId="{58479B60-414A-4A8E-AFAD-B2E97CE76624}" srcOrd="0" destOrd="0" presId="urn:microsoft.com/office/officeart/2005/8/layout/hList1"/>
    <dgm:cxn modelId="{4FEF0D00-B144-441D-B35C-E30F653BEAC3}" srcId="{BB1C0E46-AAA3-43A5-BF3F-4393DC6375C1}" destId="{2D7EC4D1-9839-4165-8819-A7280CC7256F}" srcOrd="1" destOrd="0" parTransId="{E99F8FA1-6096-4459-85BE-503561547635}" sibTransId="{E9BC2081-D014-4322-BD7F-EE88D6D6CB77}"/>
    <dgm:cxn modelId="{49F1C893-3087-4373-BE21-0971CC5D0F9B}" type="presOf" srcId="{2D7EC4D1-9839-4165-8819-A7280CC7256F}" destId="{58479B60-414A-4A8E-AFAD-B2E97CE76624}" srcOrd="0" destOrd="1" presId="urn:microsoft.com/office/officeart/2005/8/layout/hList1"/>
    <dgm:cxn modelId="{8158200C-DC4E-45E5-9269-8A6A84B69688}" srcId="{FF949397-15B0-40F3-853A-B3D3CA493D0D}" destId="{AB83CA71-9308-4215-AD5E-3B8B51C1030F}" srcOrd="3" destOrd="0" parTransId="{F05362FC-83E9-4776-8FAD-C6D0A3A23CBD}" sibTransId="{AA1AF43B-6893-45DE-9104-E86646EDDFC9}"/>
    <dgm:cxn modelId="{16085509-0700-42AE-9272-4406756F0730}" type="presParOf" srcId="{48CBE50E-87A1-4E10-9D65-214CC188C478}" destId="{0892A889-0B17-4EE8-9F4C-7B5B5516A8D9}" srcOrd="0" destOrd="0" presId="urn:microsoft.com/office/officeart/2005/8/layout/hList1"/>
    <dgm:cxn modelId="{EA4F50B8-D04C-4C61-A440-F8C15A8D736E}" type="presParOf" srcId="{0892A889-0B17-4EE8-9F4C-7B5B5516A8D9}" destId="{DFA53E26-A80D-4183-A82D-4FB55CAF9E9B}" srcOrd="0" destOrd="0" presId="urn:microsoft.com/office/officeart/2005/8/layout/hList1"/>
    <dgm:cxn modelId="{6ED82C6A-3D0F-4613-8E5D-CBDBB2C570CE}" type="presParOf" srcId="{0892A889-0B17-4EE8-9F4C-7B5B5516A8D9}" destId="{DADFD5FD-D141-4ACE-AF5B-82FE06B4116C}" srcOrd="1" destOrd="0" presId="urn:microsoft.com/office/officeart/2005/8/layout/hList1"/>
    <dgm:cxn modelId="{8CB78F79-97D3-40C7-B8E3-6358B506CC0E}" type="presParOf" srcId="{48CBE50E-87A1-4E10-9D65-214CC188C478}" destId="{5B44300C-CE6D-494D-99B1-E808D30487C7}" srcOrd="1" destOrd="0" presId="urn:microsoft.com/office/officeart/2005/8/layout/hList1"/>
    <dgm:cxn modelId="{1A6AFEEB-9649-41EF-81A7-095644C6388A}" type="presParOf" srcId="{48CBE50E-87A1-4E10-9D65-214CC188C478}" destId="{424004EB-846A-4142-810F-123571DFA8BE}" srcOrd="2" destOrd="0" presId="urn:microsoft.com/office/officeart/2005/8/layout/hList1"/>
    <dgm:cxn modelId="{AF11C400-AF2E-4C9F-8595-929177DE22FD}" type="presParOf" srcId="{424004EB-846A-4142-810F-123571DFA8BE}" destId="{700489F3-8516-43C9-84B2-14A06719FD42}" srcOrd="0" destOrd="0" presId="urn:microsoft.com/office/officeart/2005/8/layout/hList1"/>
    <dgm:cxn modelId="{7EE54352-52FC-4787-B5F9-23E07160C412}" type="presParOf" srcId="{424004EB-846A-4142-810F-123571DFA8BE}" destId="{FAC33E18-7761-49A5-8262-1A876E5B92ED}" srcOrd="1" destOrd="0" presId="urn:microsoft.com/office/officeart/2005/8/layout/hList1"/>
    <dgm:cxn modelId="{3F5E9548-A81B-4A79-ADBF-7260E085E107}" type="presParOf" srcId="{48CBE50E-87A1-4E10-9D65-214CC188C478}" destId="{25CDA308-848D-4ACB-A069-0AAB7BEEBDDD}" srcOrd="3" destOrd="0" presId="urn:microsoft.com/office/officeart/2005/8/layout/hList1"/>
    <dgm:cxn modelId="{A2208C64-A62D-4275-A0ED-D6E3C8B766E0}" type="presParOf" srcId="{48CBE50E-87A1-4E10-9D65-214CC188C478}" destId="{C7475B72-3B3D-4CD6-87F4-FD9B2ECA3B7D}" srcOrd="4" destOrd="0" presId="urn:microsoft.com/office/officeart/2005/8/layout/hList1"/>
    <dgm:cxn modelId="{2AEF210B-6EC9-4996-8C2F-B9EC9127FDE2}" type="presParOf" srcId="{C7475B72-3B3D-4CD6-87F4-FD9B2ECA3B7D}" destId="{EE4A0932-3A1D-476B-88A5-B399085EF22D}" srcOrd="0" destOrd="0" presId="urn:microsoft.com/office/officeart/2005/8/layout/hList1"/>
    <dgm:cxn modelId="{1B0B5A5F-049D-4469-86BF-E0B8EB6C4D78}" type="presParOf" srcId="{C7475B72-3B3D-4CD6-87F4-FD9B2ECA3B7D}" destId="{58479B60-414A-4A8E-AFAD-B2E97CE76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933F5-A490-408C-9F7F-4E646E5928E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F949397-15B0-40F3-853A-B3D3CA493D0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Blue Skies Thinking Network</a:t>
          </a:r>
          <a:endParaRPr lang="en-GB" dirty="0">
            <a:solidFill>
              <a:schemeClr val="tx1"/>
            </a:solidFill>
          </a:endParaRPr>
        </a:p>
      </dgm:t>
    </dgm:pt>
    <dgm:pt modelId="{94AA4B76-0822-43A8-91A0-64CF7FAC8C32}" type="parTrans" cxnId="{D68F7977-611D-4201-A604-187FDCB20795}">
      <dgm:prSet/>
      <dgm:spPr/>
      <dgm:t>
        <a:bodyPr/>
        <a:lstStyle/>
        <a:p>
          <a:endParaRPr lang="en-GB"/>
        </a:p>
      </dgm:t>
    </dgm:pt>
    <dgm:pt modelId="{D7C0D8E2-A2E0-4AF7-BA55-EDF20DD4EC9C}" type="sibTrans" cxnId="{D68F7977-611D-4201-A604-187FDCB20795}">
      <dgm:prSet/>
      <dgm:spPr/>
      <dgm:t>
        <a:bodyPr/>
        <a:lstStyle/>
        <a:p>
          <a:endParaRPr lang="en-GB"/>
        </a:p>
      </dgm:t>
    </dgm:pt>
    <dgm:pt modelId="{024F4C35-FD00-4B76-81C6-371A3F2E5650}">
      <dgm:prSet phldrT="[Text]"/>
      <dgm:spPr/>
      <dgm:t>
        <a:bodyPr/>
        <a:lstStyle/>
        <a:p>
          <a:r>
            <a:rPr lang="en-US" dirty="0" smtClean="0"/>
            <a:t>Telling stories with SDG data Hackathon</a:t>
          </a:r>
          <a:endParaRPr lang="en-GB" dirty="0"/>
        </a:p>
      </dgm:t>
    </dgm:pt>
    <dgm:pt modelId="{C391FA38-0EF2-40D7-A8EE-00FFB84F4DBA}" type="parTrans" cxnId="{A3182B67-2557-4195-8836-F7AFDF9AD49A}">
      <dgm:prSet/>
      <dgm:spPr/>
      <dgm:t>
        <a:bodyPr/>
        <a:lstStyle/>
        <a:p>
          <a:endParaRPr lang="en-GB"/>
        </a:p>
      </dgm:t>
    </dgm:pt>
    <dgm:pt modelId="{01117135-C6E1-40C6-BF40-1293BCC4B637}" type="sibTrans" cxnId="{A3182B67-2557-4195-8836-F7AFDF9AD49A}">
      <dgm:prSet/>
      <dgm:spPr/>
      <dgm:t>
        <a:bodyPr/>
        <a:lstStyle/>
        <a:p>
          <a:endParaRPr lang="en-GB"/>
        </a:p>
      </dgm:t>
    </dgm:pt>
    <dgm:pt modelId="{BB1C0E46-AAA3-43A5-BF3F-4393DC6375C1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Workshops and Work Sessions</a:t>
          </a:r>
          <a:endParaRPr lang="en-GB" dirty="0">
            <a:solidFill>
              <a:schemeClr val="tx1"/>
            </a:solidFill>
          </a:endParaRPr>
        </a:p>
      </dgm:t>
    </dgm:pt>
    <dgm:pt modelId="{80BA3E94-023E-4D87-B3DB-2380CA200FFE}" type="parTrans" cxnId="{3A4F9F48-9A99-42F0-9B97-2228944639F5}">
      <dgm:prSet/>
      <dgm:spPr/>
      <dgm:t>
        <a:bodyPr/>
        <a:lstStyle/>
        <a:p>
          <a:endParaRPr lang="en-GB"/>
        </a:p>
      </dgm:t>
    </dgm:pt>
    <dgm:pt modelId="{370BCCCD-A7EE-4040-89DD-8AA980C15290}" type="sibTrans" cxnId="{3A4F9F48-9A99-42F0-9B97-2228944639F5}">
      <dgm:prSet/>
      <dgm:spPr/>
      <dgm:t>
        <a:bodyPr/>
        <a:lstStyle/>
        <a:p>
          <a:endParaRPr lang="en-GB"/>
        </a:p>
      </dgm:t>
    </dgm:pt>
    <dgm:pt modelId="{334D5003-6559-4CB4-9ABF-919C7302E376}">
      <dgm:prSet phldrT="[Text]"/>
      <dgm:spPr/>
      <dgm:t>
        <a:bodyPr/>
        <a:lstStyle/>
        <a:p>
          <a:r>
            <a:rPr lang="en-GB" b="0" i="0" dirty="0" smtClean="0"/>
            <a:t>Work Session on Statistical Data Editing</a:t>
          </a:r>
          <a:endParaRPr lang="en-GB" b="0" dirty="0"/>
        </a:p>
      </dgm:t>
    </dgm:pt>
    <dgm:pt modelId="{088A43C3-3F6E-42B6-9502-FEED0B7702EF}" type="parTrans" cxnId="{AE2CC3C7-A163-4E42-823B-D984E851EB99}">
      <dgm:prSet/>
      <dgm:spPr/>
      <dgm:t>
        <a:bodyPr/>
        <a:lstStyle/>
        <a:p>
          <a:endParaRPr lang="en-GB"/>
        </a:p>
      </dgm:t>
    </dgm:pt>
    <dgm:pt modelId="{F66F49A5-0920-48B5-AC27-254C32BDE80D}" type="sibTrans" cxnId="{AE2CC3C7-A163-4E42-823B-D984E851EB99}">
      <dgm:prSet/>
      <dgm:spPr/>
      <dgm:t>
        <a:bodyPr/>
        <a:lstStyle/>
        <a:p>
          <a:endParaRPr lang="en-GB"/>
        </a:p>
      </dgm:t>
    </dgm:pt>
    <dgm:pt modelId="{2F5F442C-27B6-4407-B9C1-21FA977FD126}">
      <dgm:prSet phldrT="[Text]"/>
      <dgm:spPr/>
      <dgm:t>
        <a:bodyPr/>
        <a:lstStyle/>
        <a:p>
          <a:r>
            <a:rPr lang="en-US" dirty="0" smtClean="0"/>
            <a:t>Reference Data Architecture</a:t>
          </a:r>
          <a:endParaRPr lang="en-GB" dirty="0"/>
        </a:p>
      </dgm:t>
    </dgm:pt>
    <dgm:pt modelId="{241224AE-45B7-417C-8A9D-3419363BF18D}" type="sibTrans" cxnId="{35A94207-0427-400B-A639-A9B99C01C359}">
      <dgm:prSet/>
      <dgm:spPr/>
      <dgm:t>
        <a:bodyPr/>
        <a:lstStyle/>
        <a:p>
          <a:endParaRPr lang="en-GB"/>
        </a:p>
      </dgm:t>
    </dgm:pt>
    <dgm:pt modelId="{8B7FDAF3-0527-43EF-AFF5-8D33C1D4CD87}" type="parTrans" cxnId="{35A94207-0427-400B-A639-A9B99C01C359}">
      <dgm:prSet/>
      <dgm:spPr/>
      <dgm:t>
        <a:bodyPr/>
        <a:lstStyle/>
        <a:p>
          <a:endParaRPr lang="en-GB"/>
        </a:p>
      </dgm:t>
    </dgm:pt>
    <dgm:pt modelId="{465FCBF7-F416-4773-931A-6E57AE81C7F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Projects</a:t>
          </a:r>
          <a:endParaRPr lang="en-GB" dirty="0">
            <a:solidFill>
              <a:schemeClr val="tx1"/>
            </a:solidFill>
          </a:endParaRPr>
        </a:p>
      </dgm:t>
    </dgm:pt>
    <dgm:pt modelId="{F3DA248C-6FBC-4F39-96A8-EBE99A2D5F3E}" type="sibTrans" cxnId="{FE1D9871-6834-43E3-AD66-4E81A15617B2}">
      <dgm:prSet/>
      <dgm:spPr/>
      <dgm:t>
        <a:bodyPr/>
        <a:lstStyle/>
        <a:p>
          <a:endParaRPr lang="en-GB"/>
        </a:p>
      </dgm:t>
    </dgm:pt>
    <dgm:pt modelId="{BC0A5B68-BD40-4033-9BAD-75F9D78233E9}" type="parTrans" cxnId="{FE1D9871-6834-43E3-AD66-4E81A15617B2}">
      <dgm:prSet/>
      <dgm:spPr/>
      <dgm:t>
        <a:bodyPr/>
        <a:lstStyle/>
        <a:p>
          <a:endParaRPr lang="en-GB"/>
        </a:p>
      </dgm:t>
    </dgm:pt>
    <dgm:pt modelId="{85EBE14C-A83C-4A8A-80BE-20738436CB84}">
      <dgm:prSet phldrT="[Text]"/>
      <dgm:spPr/>
      <dgm:t>
        <a:bodyPr/>
        <a:lstStyle/>
        <a:p>
          <a:r>
            <a:rPr lang="en-GB" b="0" i="0" dirty="0" smtClean="0"/>
            <a:t>Workshop on Statistical Data Dissemination and Communication</a:t>
          </a:r>
          <a:endParaRPr lang="en-GB" b="0" dirty="0"/>
        </a:p>
      </dgm:t>
    </dgm:pt>
    <dgm:pt modelId="{F824B958-9D41-43C0-901F-20727BEC4041}" type="parTrans" cxnId="{896785D2-FCDE-441E-9626-CD9B2E6A64A0}">
      <dgm:prSet/>
      <dgm:spPr/>
      <dgm:t>
        <a:bodyPr/>
        <a:lstStyle/>
        <a:p>
          <a:endParaRPr lang="en-GB"/>
        </a:p>
      </dgm:t>
    </dgm:pt>
    <dgm:pt modelId="{053BAA19-95A1-4A85-A124-D0A69A67C97A}" type="sibTrans" cxnId="{896785D2-FCDE-441E-9626-CD9B2E6A64A0}">
      <dgm:prSet/>
      <dgm:spPr/>
      <dgm:t>
        <a:bodyPr/>
        <a:lstStyle/>
        <a:p>
          <a:endParaRPr lang="en-GB"/>
        </a:p>
      </dgm:t>
    </dgm:pt>
    <dgm:pt modelId="{13988FE1-ED50-48A0-AA26-6BF54A94B27C}">
      <dgm:prSet phldrT="[Text]"/>
      <dgm:spPr/>
      <dgm:t>
        <a:bodyPr/>
        <a:lstStyle/>
        <a:p>
          <a:r>
            <a:rPr lang="en-GB" b="0" i="0" dirty="0" smtClean="0"/>
            <a:t>Work Session on Statistical Data Confidentiality</a:t>
          </a:r>
          <a:endParaRPr lang="en-GB" b="0" dirty="0"/>
        </a:p>
      </dgm:t>
    </dgm:pt>
    <dgm:pt modelId="{1B3B5A83-7314-4B1D-B244-77D21B344033}" type="parTrans" cxnId="{6B513572-1740-446D-94E8-7332CDF4A2B1}">
      <dgm:prSet/>
      <dgm:spPr/>
      <dgm:t>
        <a:bodyPr/>
        <a:lstStyle/>
        <a:p>
          <a:endParaRPr lang="en-GB"/>
        </a:p>
      </dgm:t>
    </dgm:pt>
    <dgm:pt modelId="{F730334A-4A0C-4D96-B3EF-1A76CA57CA34}" type="sibTrans" cxnId="{6B513572-1740-446D-94E8-7332CDF4A2B1}">
      <dgm:prSet/>
      <dgm:spPr/>
      <dgm:t>
        <a:bodyPr/>
        <a:lstStyle/>
        <a:p>
          <a:endParaRPr lang="en-GB"/>
        </a:p>
      </dgm:t>
    </dgm:pt>
    <dgm:pt modelId="{81E22475-6054-44D8-8AC5-237F2D78620F}">
      <dgm:prSet phldrT="[Text]"/>
      <dgm:spPr/>
      <dgm:t>
        <a:bodyPr/>
        <a:lstStyle/>
        <a:p>
          <a:r>
            <a:rPr lang="en-GB" b="0" i="0" dirty="0" smtClean="0"/>
            <a:t>Workshop on Statistical Data Collection</a:t>
          </a:r>
          <a:endParaRPr lang="en-GB" b="0" dirty="0"/>
        </a:p>
      </dgm:t>
    </dgm:pt>
    <dgm:pt modelId="{E3B702A2-D1B2-4943-B6A3-DCE3299FC7F9}" type="parTrans" cxnId="{74C6CC97-5977-49DA-A254-569793A13A22}">
      <dgm:prSet/>
      <dgm:spPr/>
      <dgm:t>
        <a:bodyPr/>
        <a:lstStyle/>
        <a:p>
          <a:endParaRPr lang="en-GB"/>
        </a:p>
      </dgm:t>
    </dgm:pt>
    <dgm:pt modelId="{257411B4-370B-42BB-90B2-C842A362EB9E}" type="sibTrans" cxnId="{74C6CC97-5977-49DA-A254-569793A13A22}">
      <dgm:prSet/>
      <dgm:spPr/>
      <dgm:t>
        <a:bodyPr/>
        <a:lstStyle/>
        <a:p>
          <a:endParaRPr lang="en-GB"/>
        </a:p>
      </dgm:t>
    </dgm:pt>
    <dgm:pt modelId="{41902ACC-1006-4A8C-A3BA-0E337EF6086A}">
      <dgm:prSet phldrT="[Text]"/>
      <dgm:spPr/>
      <dgm:t>
        <a:bodyPr/>
        <a:lstStyle/>
        <a:p>
          <a:r>
            <a:rPr lang="en-US" dirty="0" smtClean="0"/>
            <a:t>Data Integration Guidelines</a:t>
          </a:r>
          <a:endParaRPr lang="en-GB" dirty="0"/>
        </a:p>
      </dgm:t>
    </dgm:pt>
    <dgm:pt modelId="{EA0D940B-B472-4C6C-8D0A-94C7FC946030}" type="parTrans" cxnId="{9DF33096-F8C5-4E2F-B520-04CD7914C283}">
      <dgm:prSet/>
      <dgm:spPr/>
    </dgm:pt>
    <dgm:pt modelId="{54235EB2-4E7D-4A35-93B0-0994A23AC5CE}" type="sibTrans" cxnId="{9DF33096-F8C5-4E2F-B520-04CD7914C283}">
      <dgm:prSet/>
      <dgm:spPr/>
    </dgm:pt>
    <dgm:pt modelId="{68717984-1430-4DCD-9109-384FD0197537}">
      <dgm:prSet phldrT="[Text]"/>
      <dgm:spPr/>
      <dgm:t>
        <a:bodyPr/>
        <a:lstStyle/>
        <a:p>
          <a:r>
            <a:rPr lang="en-US" dirty="0" smtClean="0"/>
            <a:t>Position paper on Machine Learning</a:t>
          </a:r>
          <a:endParaRPr lang="en-GB" dirty="0"/>
        </a:p>
      </dgm:t>
    </dgm:pt>
    <dgm:pt modelId="{946115C2-7D0E-4B1A-97C4-4DDC7525EBF1}" type="parTrans" cxnId="{BC6B3E4A-992B-4327-83CA-1667579FFD11}">
      <dgm:prSet/>
      <dgm:spPr/>
    </dgm:pt>
    <dgm:pt modelId="{E4EC4721-1823-4D2F-B6EF-1F0B86F21359}" type="sibTrans" cxnId="{BC6B3E4A-992B-4327-83CA-1667579FFD11}">
      <dgm:prSet/>
      <dgm:spPr/>
    </dgm:pt>
    <dgm:pt modelId="{48CBE50E-87A1-4E10-9D65-214CC188C478}" type="pres">
      <dgm:prSet presAssocID="{47E933F5-A490-408C-9F7F-4E646E592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2A889-0B17-4EE8-9F4C-7B5B5516A8D9}" type="pres">
      <dgm:prSet presAssocID="{FF949397-15B0-40F3-853A-B3D3CA493D0D}" presName="composite" presStyleCnt="0"/>
      <dgm:spPr/>
    </dgm:pt>
    <dgm:pt modelId="{DFA53E26-A80D-4183-A82D-4FB55CAF9E9B}" type="pres">
      <dgm:prSet presAssocID="{FF949397-15B0-40F3-853A-B3D3CA493D0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FD5FD-D141-4ACE-AF5B-82FE06B4116C}" type="pres">
      <dgm:prSet presAssocID="{FF949397-15B0-40F3-853A-B3D3CA493D0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44300C-CE6D-494D-99B1-E808D30487C7}" type="pres">
      <dgm:prSet presAssocID="{D7C0D8E2-A2E0-4AF7-BA55-EDF20DD4EC9C}" presName="space" presStyleCnt="0"/>
      <dgm:spPr/>
    </dgm:pt>
    <dgm:pt modelId="{BEF74224-17DE-4B97-B63A-32EAAA4408C4}" type="pres">
      <dgm:prSet presAssocID="{465FCBF7-F416-4773-931A-6E57AE81C7F5}" presName="composite" presStyleCnt="0"/>
      <dgm:spPr/>
    </dgm:pt>
    <dgm:pt modelId="{CFFD42D4-EF4D-4185-9BB1-FA6F66E6F87D}" type="pres">
      <dgm:prSet presAssocID="{465FCBF7-F416-4773-931A-6E57AE81C7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A94CE-5E34-47E6-94E1-92B2E80EE3FD}" type="pres">
      <dgm:prSet presAssocID="{465FCBF7-F416-4773-931A-6E57AE81C7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B0A04-28D0-4709-B680-9FC48F5F76C8}" type="pres">
      <dgm:prSet presAssocID="{F3DA248C-6FBC-4F39-96A8-EBE99A2D5F3E}" presName="space" presStyleCnt="0"/>
      <dgm:spPr/>
    </dgm:pt>
    <dgm:pt modelId="{C7475B72-3B3D-4CD6-87F4-FD9B2ECA3B7D}" type="pres">
      <dgm:prSet presAssocID="{BB1C0E46-AAA3-43A5-BF3F-4393DC6375C1}" presName="composite" presStyleCnt="0"/>
      <dgm:spPr/>
    </dgm:pt>
    <dgm:pt modelId="{EE4A0932-3A1D-476B-88A5-B399085EF22D}" type="pres">
      <dgm:prSet presAssocID="{BB1C0E46-AAA3-43A5-BF3F-4393DC6375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79B60-414A-4A8E-AFAD-B2E97CE76624}" type="pres">
      <dgm:prSet presAssocID="{BB1C0E46-AAA3-43A5-BF3F-4393DC6375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638E37-E307-4D8A-A0DC-604106F6D473}" type="presOf" srcId="{465FCBF7-F416-4773-931A-6E57AE81C7F5}" destId="{CFFD42D4-EF4D-4185-9BB1-FA6F66E6F87D}" srcOrd="0" destOrd="0" presId="urn:microsoft.com/office/officeart/2005/8/layout/hList1"/>
    <dgm:cxn modelId="{6B513572-1740-446D-94E8-7332CDF4A2B1}" srcId="{BB1C0E46-AAA3-43A5-BF3F-4393DC6375C1}" destId="{13988FE1-ED50-48A0-AA26-6BF54A94B27C}" srcOrd="2" destOrd="0" parTransId="{1B3B5A83-7314-4B1D-B244-77D21B344033}" sibTransId="{F730334A-4A0C-4D96-B3EF-1A76CA57CA34}"/>
    <dgm:cxn modelId="{46C06BC8-A4CC-46AC-A25F-E2A9D5421637}" type="presOf" srcId="{81E22475-6054-44D8-8AC5-237F2D78620F}" destId="{58479B60-414A-4A8E-AFAD-B2E97CE76624}" srcOrd="0" destOrd="3" presId="urn:microsoft.com/office/officeart/2005/8/layout/hList1"/>
    <dgm:cxn modelId="{35A94207-0427-400B-A639-A9B99C01C359}" srcId="{465FCBF7-F416-4773-931A-6E57AE81C7F5}" destId="{2F5F442C-27B6-4407-B9C1-21FA977FD126}" srcOrd="0" destOrd="0" parTransId="{8B7FDAF3-0527-43EF-AFF5-8D33C1D4CD87}" sibTransId="{241224AE-45B7-417C-8A9D-3419363BF18D}"/>
    <dgm:cxn modelId="{30DAFAC6-FE42-4A64-AEC9-804698901F14}" type="presOf" srcId="{FF949397-15B0-40F3-853A-B3D3CA493D0D}" destId="{DFA53E26-A80D-4183-A82D-4FB55CAF9E9B}" srcOrd="0" destOrd="0" presId="urn:microsoft.com/office/officeart/2005/8/layout/hList1"/>
    <dgm:cxn modelId="{74C6CC97-5977-49DA-A254-569793A13A22}" srcId="{BB1C0E46-AAA3-43A5-BF3F-4393DC6375C1}" destId="{81E22475-6054-44D8-8AC5-237F2D78620F}" srcOrd="3" destOrd="0" parTransId="{E3B702A2-D1B2-4943-B6A3-DCE3299FC7F9}" sibTransId="{257411B4-370B-42BB-90B2-C842A362EB9E}"/>
    <dgm:cxn modelId="{07D40AAD-9884-443B-B6CF-61E9ECF9B888}" type="presOf" srcId="{334D5003-6559-4CB4-9ABF-919C7302E376}" destId="{58479B60-414A-4A8E-AFAD-B2E97CE76624}" srcOrd="0" destOrd="0" presId="urn:microsoft.com/office/officeart/2005/8/layout/hList1"/>
    <dgm:cxn modelId="{A3182B67-2557-4195-8836-F7AFDF9AD49A}" srcId="{FF949397-15B0-40F3-853A-B3D3CA493D0D}" destId="{024F4C35-FD00-4B76-81C6-371A3F2E5650}" srcOrd="0" destOrd="0" parTransId="{C391FA38-0EF2-40D7-A8EE-00FFB84F4DBA}" sibTransId="{01117135-C6E1-40C6-BF40-1293BCC4B637}"/>
    <dgm:cxn modelId="{3A4F9F48-9A99-42F0-9B97-2228944639F5}" srcId="{47E933F5-A490-408C-9F7F-4E646E5928E1}" destId="{BB1C0E46-AAA3-43A5-BF3F-4393DC6375C1}" srcOrd="2" destOrd="0" parTransId="{80BA3E94-023E-4D87-B3DB-2380CA200FFE}" sibTransId="{370BCCCD-A7EE-4040-89DD-8AA980C15290}"/>
    <dgm:cxn modelId="{896785D2-FCDE-441E-9626-CD9B2E6A64A0}" srcId="{BB1C0E46-AAA3-43A5-BF3F-4393DC6375C1}" destId="{85EBE14C-A83C-4A8A-80BE-20738436CB84}" srcOrd="1" destOrd="0" parTransId="{F824B958-9D41-43C0-901F-20727BEC4041}" sibTransId="{053BAA19-95A1-4A85-A124-D0A69A67C97A}"/>
    <dgm:cxn modelId="{58B8E6F9-4C79-4079-AE6C-AA0527CA9358}" type="presOf" srcId="{024F4C35-FD00-4B76-81C6-371A3F2E5650}" destId="{DADFD5FD-D141-4ACE-AF5B-82FE06B4116C}" srcOrd="0" destOrd="0" presId="urn:microsoft.com/office/officeart/2005/8/layout/hList1"/>
    <dgm:cxn modelId="{BC6B3E4A-992B-4327-83CA-1667579FFD11}" srcId="{FF949397-15B0-40F3-853A-B3D3CA493D0D}" destId="{68717984-1430-4DCD-9109-384FD0197537}" srcOrd="1" destOrd="0" parTransId="{946115C2-7D0E-4B1A-97C4-4DDC7525EBF1}" sibTransId="{E4EC4721-1823-4D2F-B6EF-1F0B86F21359}"/>
    <dgm:cxn modelId="{AE2CC3C7-A163-4E42-823B-D984E851EB99}" srcId="{BB1C0E46-AAA3-43A5-BF3F-4393DC6375C1}" destId="{334D5003-6559-4CB4-9ABF-919C7302E376}" srcOrd="0" destOrd="0" parTransId="{088A43C3-3F6E-42B6-9502-FEED0B7702EF}" sibTransId="{F66F49A5-0920-48B5-AC27-254C32BDE80D}"/>
    <dgm:cxn modelId="{9DF33096-F8C5-4E2F-B520-04CD7914C283}" srcId="{465FCBF7-F416-4773-931A-6E57AE81C7F5}" destId="{41902ACC-1006-4A8C-A3BA-0E337EF6086A}" srcOrd="1" destOrd="0" parTransId="{EA0D940B-B472-4C6C-8D0A-94C7FC946030}" sibTransId="{54235EB2-4E7D-4A35-93B0-0994A23AC5CE}"/>
    <dgm:cxn modelId="{4C2D9B20-5D67-4AF1-98D3-1102BA1911B7}" type="presOf" srcId="{47E933F5-A490-408C-9F7F-4E646E5928E1}" destId="{48CBE50E-87A1-4E10-9D65-214CC188C478}" srcOrd="0" destOrd="0" presId="urn:microsoft.com/office/officeart/2005/8/layout/hList1"/>
    <dgm:cxn modelId="{D68F7977-611D-4201-A604-187FDCB20795}" srcId="{47E933F5-A490-408C-9F7F-4E646E5928E1}" destId="{FF949397-15B0-40F3-853A-B3D3CA493D0D}" srcOrd="0" destOrd="0" parTransId="{94AA4B76-0822-43A8-91A0-64CF7FAC8C32}" sibTransId="{D7C0D8E2-A2E0-4AF7-BA55-EDF20DD4EC9C}"/>
    <dgm:cxn modelId="{04198DF0-2BAB-4166-A777-4466D0695C89}" type="presOf" srcId="{68717984-1430-4DCD-9109-384FD0197537}" destId="{DADFD5FD-D141-4ACE-AF5B-82FE06B4116C}" srcOrd="0" destOrd="1" presId="urn:microsoft.com/office/officeart/2005/8/layout/hList1"/>
    <dgm:cxn modelId="{66F0B525-FE90-48E1-91F5-964400A2D8D3}" type="presOf" srcId="{BB1C0E46-AAA3-43A5-BF3F-4393DC6375C1}" destId="{EE4A0932-3A1D-476B-88A5-B399085EF22D}" srcOrd="0" destOrd="0" presId="urn:microsoft.com/office/officeart/2005/8/layout/hList1"/>
    <dgm:cxn modelId="{3E0D2B6C-EB43-4B66-92FD-9B46F4CDB80A}" type="presOf" srcId="{85EBE14C-A83C-4A8A-80BE-20738436CB84}" destId="{58479B60-414A-4A8E-AFAD-B2E97CE76624}" srcOrd="0" destOrd="1" presId="urn:microsoft.com/office/officeart/2005/8/layout/hList1"/>
    <dgm:cxn modelId="{C4B0E241-EC85-43F0-BA28-868726A26CFB}" type="presOf" srcId="{41902ACC-1006-4A8C-A3BA-0E337EF6086A}" destId="{EC4A94CE-5E34-47E6-94E1-92B2E80EE3FD}" srcOrd="0" destOrd="1" presId="urn:microsoft.com/office/officeart/2005/8/layout/hList1"/>
    <dgm:cxn modelId="{26653B79-CDF7-4FD3-8A38-9214E98321EF}" type="presOf" srcId="{2F5F442C-27B6-4407-B9C1-21FA977FD126}" destId="{EC4A94CE-5E34-47E6-94E1-92B2E80EE3FD}" srcOrd="0" destOrd="0" presId="urn:microsoft.com/office/officeart/2005/8/layout/hList1"/>
    <dgm:cxn modelId="{FE1D9871-6834-43E3-AD66-4E81A15617B2}" srcId="{47E933F5-A490-408C-9F7F-4E646E5928E1}" destId="{465FCBF7-F416-4773-931A-6E57AE81C7F5}" srcOrd="1" destOrd="0" parTransId="{BC0A5B68-BD40-4033-9BAD-75F9D78233E9}" sibTransId="{F3DA248C-6FBC-4F39-96A8-EBE99A2D5F3E}"/>
    <dgm:cxn modelId="{9130A0DF-9F16-42BB-8342-91111E3CFFBE}" type="presOf" srcId="{13988FE1-ED50-48A0-AA26-6BF54A94B27C}" destId="{58479B60-414A-4A8E-AFAD-B2E97CE76624}" srcOrd="0" destOrd="2" presId="urn:microsoft.com/office/officeart/2005/8/layout/hList1"/>
    <dgm:cxn modelId="{C0A43CC0-2DFA-4671-A890-AFB27896B585}" type="presParOf" srcId="{48CBE50E-87A1-4E10-9D65-214CC188C478}" destId="{0892A889-0B17-4EE8-9F4C-7B5B5516A8D9}" srcOrd="0" destOrd="0" presId="urn:microsoft.com/office/officeart/2005/8/layout/hList1"/>
    <dgm:cxn modelId="{78219AEE-845F-47CC-A9E5-E612F412D746}" type="presParOf" srcId="{0892A889-0B17-4EE8-9F4C-7B5B5516A8D9}" destId="{DFA53E26-A80D-4183-A82D-4FB55CAF9E9B}" srcOrd="0" destOrd="0" presId="urn:microsoft.com/office/officeart/2005/8/layout/hList1"/>
    <dgm:cxn modelId="{3278E47C-988A-4FF5-A8E1-F9AC33BB76D3}" type="presParOf" srcId="{0892A889-0B17-4EE8-9F4C-7B5B5516A8D9}" destId="{DADFD5FD-D141-4ACE-AF5B-82FE06B4116C}" srcOrd="1" destOrd="0" presId="urn:microsoft.com/office/officeart/2005/8/layout/hList1"/>
    <dgm:cxn modelId="{C3F779AB-A10C-4C5C-85F7-99BD0D769405}" type="presParOf" srcId="{48CBE50E-87A1-4E10-9D65-214CC188C478}" destId="{5B44300C-CE6D-494D-99B1-E808D30487C7}" srcOrd="1" destOrd="0" presId="urn:microsoft.com/office/officeart/2005/8/layout/hList1"/>
    <dgm:cxn modelId="{C671AE03-B179-4089-9C8B-5B6CB8231D1D}" type="presParOf" srcId="{48CBE50E-87A1-4E10-9D65-214CC188C478}" destId="{BEF74224-17DE-4B97-B63A-32EAAA4408C4}" srcOrd="2" destOrd="0" presId="urn:microsoft.com/office/officeart/2005/8/layout/hList1"/>
    <dgm:cxn modelId="{A1380BB0-64AF-4DFD-8C48-1FFB07311F42}" type="presParOf" srcId="{BEF74224-17DE-4B97-B63A-32EAAA4408C4}" destId="{CFFD42D4-EF4D-4185-9BB1-FA6F66E6F87D}" srcOrd="0" destOrd="0" presId="urn:microsoft.com/office/officeart/2005/8/layout/hList1"/>
    <dgm:cxn modelId="{C689DA78-4328-4A8D-8C54-B747F309B0FF}" type="presParOf" srcId="{BEF74224-17DE-4B97-B63A-32EAAA4408C4}" destId="{EC4A94CE-5E34-47E6-94E1-92B2E80EE3FD}" srcOrd="1" destOrd="0" presId="urn:microsoft.com/office/officeart/2005/8/layout/hList1"/>
    <dgm:cxn modelId="{CF7FDB58-8039-4C8E-8BEE-4AACDCF0A2C9}" type="presParOf" srcId="{48CBE50E-87A1-4E10-9D65-214CC188C478}" destId="{DA4B0A04-28D0-4709-B680-9FC48F5F76C8}" srcOrd="3" destOrd="0" presId="urn:microsoft.com/office/officeart/2005/8/layout/hList1"/>
    <dgm:cxn modelId="{D2F7C1CA-2020-4331-AABB-200E0DBD4436}" type="presParOf" srcId="{48CBE50E-87A1-4E10-9D65-214CC188C478}" destId="{C7475B72-3B3D-4CD6-87F4-FD9B2ECA3B7D}" srcOrd="4" destOrd="0" presId="urn:microsoft.com/office/officeart/2005/8/layout/hList1"/>
    <dgm:cxn modelId="{AE899716-C341-4DDE-BB47-F985D82DC49A}" type="presParOf" srcId="{C7475B72-3B3D-4CD6-87F4-FD9B2ECA3B7D}" destId="{EE4A0932-3A1D-476B-88A5-B399085EF22D}" srcOrd="0" destOrd="0" presId="urn:microsoft.com/office/officeart/2005/8/layout/hList1"/>
    <dgm:cxn modelId="{6598B880-0905-4E16-A958-92291C29D0A5}" type="presParOf" srcId="{C7475B72-3B3D-4CD6-87F4-FD9B2ECA3B7D}" destId="{58479B60-414A-4A8E-AFAD-B2E97CE766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3E26-A80D-4183-A82D-4FB55CAF9E9B}">
      <dsp:nvSpPr>
        <dsp:cNvPr id="0" name=""/>
        <dsp:cNvSpPr/>
      </dsp:nvSpPr>
      <dsp:spPr>
        <a:xfrm>
          <a:off x="2677" y="362053"/>
          <a:ext cx="2610852" cy="769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Sharing Tools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2677" y="362053"/>
        <a:ext cx="2610852" cy="769627"/>
      </dsp:txXfrm>
    </dsp:sp>
    <dsp:sp modelId="{DADFD5FD-D141-4ACE-AF5B-82FE06B4116C}">
      <dsp:nvSpPr>
        <dsp:cNvPr id="0" name=""/>
        <dsp:cNvSpPr/>
      </dsp:nvSpPr>
      <dsp:spPr>
        <a:xfrm>
          <a:off x="2677" y="1131681"/>
          <a:ext cx="2610852" cy="3330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CSPA Service Catalogue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LIM Variables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Architecture patterns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Understanding CSPA compliance</a:t>
          </a:r>
          <a:endParaRPr lang="en-GB" sz="2100" kern="1200" dirty="0"/>
        </a:p>
      </dsp:txBody>
      <dsp:txXfrm>
        <a:off x="2677" y="1131681"/>
        <a:ext cx="2610852" cy="3330800"/>
      </dsp:txXfrm>
    </dsp:sp>
    <dsp:sp modelId="{700489F3-8516-43C9-84B2-14A06719FD42}">
      <dsp:nvSpPr>
        <dsp:cNvPr id="0" name=""/>
        <dsp:cNvSpPr/>
      </dsp:nvSpPr>
      <dsp:spPr>
        <a:xfrm>
          <a:off x="2979049" y="362053"/>
          <a:ext cx="2610852" cy="76962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Capabilities and Communication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2979049" y="362053"/>
        <a:ext cx="2610852" cy="769627"/>
      </dsp:txXfrm>
    </dsp:sp>
    <dsp:sp modelId="{FAC33E18-7761-49A5-8262-1A876E5B92ED}">
      <dsp:nvSpPr>
        <dsp:cNvPr id="0" name=""/>
        <dsp:cNvSpPr/>
      </dsp:nvSpPr>
      <dsp:spPr>
        <a:xfrm>
          <a:off x="2979049" y="1131681"/>
          <a:ext cx="2610852" cy="333080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Capabilities Development Training Framework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Risk Management Training </a:t>
          </a:r>
          <a:endParaRPr lang="en-GB" sz="2100" kern="1200" dirty="0"/>
        </a:p>
      </dsp:txBody>
      <dsp:txXfrm>
        <a:off x="2979049" y="1131681"/>
        <a:ext cx="2610852" cy="3330800"/>
      </dsp:txXfrm>
    </dsp:sp>
    <dsp:sp modelId="{EE4A0932-3A1D-476B-88A5-B399085EF22D}">
      <dsp:nvSpPr>
        <dsp:cNvPr id="0" name=""/>
        <dsp:cNvSpPr/>
      </dsp:nvSpPr>
      <dsp:spPr>
        <a:xfrm>
          <a:off x="5955421" y="362053"/>
          <a:ext cx="2610852" cy="7696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Supporting Standards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5955421" y="362053"/>
        <a:ext cx="2610852" cy="769627"/>
      </dsp:txXfrm>
    </dsp:sp>
    <dsp:sp modelId="{58479B60-414A-4A8E-AFAD-B2E97CE76624}">
      <dsp:nvSpPr>
        <dsp:cNvPr id="0" name=""/>
        <dsp:cNvSpPr/>
      </dsp:nvSpPr>
      <dsp:spPr>
        <a:xfrm>
          <a:off x="5955421" y="1131681"/>
          <a:ext cx="2610852" cy="3330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Began the review of GSBPM and GSIM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GSBPM Quality Indicators for surveys and Admin data sources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Metadata Glossary: GSBPM phases and sub-processes</a:t>
          </a:r>
          <a:endParaRPr lang="en-GB" sz="2100" kern="1200" dirty="0"/>
        </a:p>
      </dsp:txBody>
      <dsp:txXfrm>
        <a:off x="5955421" y="1131681"/>
        <a:ext cx="2610852" cy="333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3E26-A80D-4183-A82D-4FB55CAF9E9B}">
      <dsp:nvSpPr>
        <dsp:cNvPr id="0" name=""/>
        <dsp:cNvSpPr/>
      </dsp:nvSpPr>
      <dsp:spPr>
        <a:xfrm>
          <a:off x="2677" y="5206"/>
          <a:ext cx="2610852" cy="722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Blue Skies Thinking Network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677" y="5206"/>
        <a:ext cx="2610852" cy="722356"/>
      </dsp:txXfrm>
    </dsp:sp>
    <dsp:sp modelId="{DADFD5FD-D141-4ACE-AF5B-82FE06B4116C}">
      <dsp:nvSpPr>
        <dsp:cNvPr id="0" name=""/>
        <dsp:cNvSpPr/>
      </dsp:nvSpPr>
      <dsp:spPr>
        <a:xfrm>
          <a:off x="2677" y="727563"/>
          <a:ext cx="2610852" cy="40917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Telling stories with SDG data Hackathon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Position paper on Machine Learning</a:t>
          </a:r>
          <a:endParaRPr lang="en-GB" sz="2000" kern="1200" dirty="0"/>
        </a:p>
      </dsp:txBody>
      <dsp:txXfrm>
        <a:off x="2677" y="727563"/>
        <a:ext cx="2610852" cy="4091765"/>
      </dsp:txXfrm>
    </dsp:sp>
    <dsp:sp modelId="{CFFD42D4-EF4D-4185-9BB1-FA6F66E6F87D}">
      <dsp:nvSpPr>
        <dsp:cNvPr id="0" name=""/>
        <dsp:cNvSpPr/>
      </dsp:nvSpPr>
      <dsp:spPr>
        <a:xfrm>
          <a:off x="2979049" y="5206"/>
          <a:ext cx="2610852" cy="72235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Projects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2979049" y="5206"/>
        <a:ext cx="2610852" cy="722356"/>
      </dsp:txXfrm>
    </dsp:sp>
    <dsp:sp modelId="{EC4A94CE-5E34-47E6-94E1-92B2E80EE3FD}">
      <dsp:nvSpPr>
        <dsp:cNvPr id="0" name=""/>
        <dsp:cNvSpPr/>
      </dsp:nvSpPr>
      <dsp:spPr>
        <a:xfrm>
          <a:off x="2979049" y="727563"/>
          <a:ext cx="2610852" cy="4091765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Reference Data Architecture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 Integration Guidelines</a:t>
          </a:r>
          <a:endParaRPr lang="en-GB" sz="2000" kern="1200" dirty="0"/>
        </a:p>
      </dsp:txBody>
      <dsp:txXfrm>
        <a:off x="2979049" y="727563"/>
        <a:ext cx="2610852" cy="4091765"/>
      </dsp:txXfrm>
    </dsp:sp>
    <dsp:sp modelId="{EE4A0932-3A1D-476B-88A5-B399085EF22D}">
      <dsp:nvSpPr>
        <dsp:cNvPr id="0" name=""/>
        <dsp:cNvSpPr/>
      </dsp:nvSpPr>
      <dsp:spPr>
        <a:xfrm>
          <a:off x="5955421" y="5206"/>
          <a:ext cx="2610852" cy="72235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tx1"/>
              </a:solidFill>
            </a:rPr>
            <a:t>Workshops and Work Sessions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5955421" y="5206"/>
        <a:ext cx="2610852" cy="722356"/>
      </dsp:txXfrm>
    </dsp:sp>
    <dsp:sp modelId="{58479B60-414A-4A8E-AFAD-B2E97CE76624}">
      <dsp:nvSpPr>
        <dsp:cNvPr id="0" name=""/>
        <dsp:cNvSpPr/>
      </dsp:nvSpPr>
      <dsp:spPr>
        <a:xfrm>
          <a:off x="5955421" y="727563"/>
          <a:ext cx="2610852" cy="409176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Work Session on Statistical Data Editing</a:t>
          </a:r>
          <a:endParaRPr lang="en-GB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Workshop on Statistical Data Dissemination and Communication</a:t>
          </a:r>
          <a:endParaRPr lang="en-GB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Work Session on Statistical Data Confidentiality</a:t>
          </a:r>
          <a:endParaRPr lang="en-GB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Workshop on Statistical Data Collection</a:t>
          </a:r>
          <a:endParaRPr lang="en-GB" sz="2000" b="0" kern="1200" dirty="0"/>
        </a:p>
      </dsp:txBody>
      <dsp:txXfrm>
        <a:off x="5955421" y="727563"/>
        <a:ext cx="2610852" cy="409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2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4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7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0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5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4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5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7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708C-64F0-4859-BF0A-ACA264B7977B}" type="datetimeFigureOut">
              <a:rPr lang="en-GB" smtClean="0"/>
              <a:t>17/11/2017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9942-89D9-4553-ABF9-B50CC9F04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Pádraig</a:t>
            </a:r>
            <a:r>
              <a:rPr lang="en-US" dirty="0" smtClean="0"/>
              <a:t> Dalton</a:t>
            </a:r>
            <a:br>
              <a:rPr lang="en-US" dirty="0" smtClean="0"/>
            </a:br>
            <a:r>
              <a:rPr lang="en-US" dirty="0" smtClean="0"/>
              <a:t>Chair of the HLG-MOS</a:t>
            </a:r>
          </a:p>
          <a:p>
            <a:endParaRPr lang="en-GB" dirty="0"/>
          </a:p>
        </p:txBody>
      </p:sp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3044" b="19586"/>
          <a:stretch/>
        </p:blipFill>
        <p:spPr>
          <a:xfrm>
            <a:off x="1691680" y="1772816"/>
            <a:ext cx="586993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lonen\Desktop\pics\lightbulb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256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293094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Comments and Questions?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162880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 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</a:t>
            </a:r>
            <a:r>
              <a:rPr lang="en-US" sz="2400" dirty="0"/>
              <a:t>funding, full work </a:t>
            </a:r>
            <a:r>
              <a:rPr lang="en-US" sz="2400" dirty="0" smtClean="0"/>
              <a:t>programs, aging </a:t>
            </a:r>
            <a:r>
              <a:rPr lang="en-US" sz="2400" dirty="0"/>
              <a:t>infrastructure, and the challenges of a rapidly evolving </a:t>
            </a:r>
            <a:r>
              <a:rPr lang="en-US" sz="2400" dirty="0" smtClean="0"/>
              <a:t>environment</a:t>
            </a:r>
          </a:p>
          <a:p>
            <a:endParaRPr lang="en-US" sz="2400" dirty="0" smtClean="0"/>
          </a:p>
          <a:p>
            <a:r>
              <a:rPr lang="en-US" sz="2400" dirty="0" smtClean="0"/>
              <a:t>Original Response: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consolidation of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 </a:t>
            </a:r>
            <a:r>
              <a:rPr lang="en-US" sz="2400" dirty="0"/>
              <a:t>the relevance of statistical </a:t>
            </a:r>
            <a:r>
              <a:rPr lang="en-US" sz="2400" dirty="0" smtClean="0"/>
              <a:t>frameworks to </a:t>
            </a:r>
            <a:r>
              <a:rPr lang="en-US" sz="2400" dirty="0"/>
              <a:t>contemporary issues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 to evolve and share technology </a:t>
            </a:r>
            <a:endParaRPr lang="en-GB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look back…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2343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Moving from inside-out to outside-in?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7928" y="1377395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maintained our assets (GSBPM, GSIM, CSPA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the use of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Explored how to access and use new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risk and training frameworks</a:t>
            </a:r>
            <a:r>
              <a:rPr lang="en-GB" sz="2400" dirty="0" smtClean="0"/>
              <a:t>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" name="Oval 1"/>
          <p:cNvSpPr/>
          <p:nvPr/>
        </p:nvSpPr>
        <p:spPr>
          <a:xfrm>
            <a:off x="2738254" y="3276144"/>
            <a:ext cx="3240360" cy="32403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347864" y="3888212"/>
            <a:ext cx="2016224" cy="2016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01234" y="4439124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01234" y="471585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29339" y="4067780"/>
            <a:ext cx="65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01234" y="34551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 rot="5662954">
            <a:off x="3026062" y="3537809"/>
            <a:ext cx="2659828" cy="26995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Statistical Organisation                                 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Statistical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Organisation</a:t>
            </a: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22817" y="409155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ü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206194" y="497422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8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What have we accomplished? </a:t>
            </a:r>
            <a:endParaRPr lang="en-GB" sz="3200" b="1" dirty="0"/>
          </a:p>
        </p:txBody>
      </p:sp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1232876"/>
              </p:ext>
            </p:extLst>
          </p:nvPr>
        </p:nvGraphicFramePr>
        <p:xfrm>
          <a:off x="179512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97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What have we accomplished?</a:t>
            </a:r>
            <a:endParaRPr lang="en-GB" sz="3200" b="1" dirty="0"/>
          </a:p>
        </p:txBody>
      </p:sp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5685270"/>
              </p:ext>
            </p:extLst>
          </p:nvPr>
        </p:nvGraphicFramePr>
        <p:xfrm>
          <a:off x="179512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33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PhotoDrive\PHOTOS BANKS - for UNECE staff\iStock-Getty Images\Hands-Agreement-success\iStock_000046847558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" y="770160"/>
            <a:ext cx="8964487" cy="59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308856">
            <a:off x="361666" y="2290090"/>
            <a:ext cx="3188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 job!</a:t>
            </a:r>
            <a:endParaRPr lang="en-GB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And a look forward…</a:t>
            </a:r>
            <a:endParaRPr lang="en-GB" sz="3200" b="1" dirty="0"/>
          </a:p>
        </p:txBody>
      </p:sp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67620" y="1621277"/>
            <a:ext cx="4521460" cy="45214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844546" y="2298573"/>
            <a:ext cx="3167611" cy="31676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589284" y="3042939"/>
            <a:ext cx="1678137" cy="1678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20309" y="3697341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82244" y="2558808"/>
            <a:ext cx="89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08590" y="1844824"/>
            <a:ext cx="123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Product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797819" y="3707629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ü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19194" y="2579643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ü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71797" y="186556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5662954">
            <a:off x="2427380" y="1790931"/>
            <a:ext cx="4025392" cy="41244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Statistical Organisation ?                                                                                             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Statistical Organisation 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4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872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 are the next </a:t>
            </a:r>
            <a:r>
              <a:rPr lang="en-GB" sz="3200" b="1" dirty="0" smtClean="0"/>
              <a:t>key priorities?</a:t>
            </a:r>
            <a:endParaRPr lang="en-GB" sz="3200" b="1" dirty="0"/>
          </a:p>
        </p:txBody>
      </p:sp>
      <p:pic>
        <p:nvPicPr>
          <p:cNvPr id="4" name="Picture 3" descr="Q:\Communication Group\70th Anniversary\70 Anniversary BRANDING\LOGOs\LOGO_UNECE 70\70 UNECE Logo\UNECE 70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" y="116632"/>
            <a:ext cx="2195436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lonen\Desktop\pics\modernstasts- by HLG-M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288723"/>
            <a:ext cx="2340865" cy="4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[Add content after sprint?]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1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238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PowerPoint Presentation</vt:lpstr>
      <vt:lpstr>A look back…</vt:lpstr>
      <vt:lpstr>Moving from inside-out to outside-in?</vt:lpstr>
      <vt:lpstr>PowerPoint Presentation</vt:lpstr>
      <vt:lpstr>What have we accomplished? </vt:lpstr>
      <vt:lpstr>What have we accomplished?</vt:lpstr>
      <vt:lpstr>PowerPoint Presentation</vt:lpstr>
      <vt:lpstr>And a look forward…</vt:lpstr>
      <vt:lpstr>What are the next key priorities?</vt:lpstr>
      <vt:lpstr>PowerPoint Presentation</vt:lpstr>
    </vt:vector>
  </TitlesOfParts>
  <Company>ECE-ISU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HLG-MOS Some sort of slogan</dc:title>
  <dc:creator>salonen</dc:creator>
  <cp:lastModifiedBy>Therese Lalor</cp:lastModifiedBy>
  <cp:revision>16</cp:revision>
  <dcterms:created xsi:type="dcterms:W3CDTF">2017-11-17T14:14:17Z</dcterms:created>
  <dcterms:modified xsi:type="dcterms:W3CDTF">2017-11-17T16:39:37Z</dcterms:modified>
</cp:coreProperties>
</file>