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9" r:id="rId5"/>
    <p:sldId id="25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49F4C-4488-43FA-BF18-1FC2D4D5A507}" v="2" dt="2023-01-23T17:24:24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21D49F4C-4488-43FA-BF18-1FC2D4D5A507}"/>
    <pc:docChg chg="custSel modSld">
      <pc:chgData name="Francois Guichard" userId="b25862a6-b641-4ece-b9f9-9230f3cdb908" providerId="ADAL" clId="{21D49F4C-4488-43FA-BF18-1FC2D4D5A507}" dt="2023-01-23T17:27:43.734" v="119" actId="1036"/>
      <pc:docMkLst>
        <pc:docMk/>
      </pc:docMkLst>
      <pc:sldChg chg="modSp mod">
        <pc:chgData name="Francois Guichard" userId="b25862a6-b641-4ece-b9f9-9230f3cdb908" providerId="ADAL" clId="{21D49F4C-4488-43FA-BF18-1FC2D4D5A507}" dt="2023-01-23T17:27:43.734" v="119" actId="1036"/>
        <pc:sldMkLst>
          <pc:docMk/>
          <pc:sldMk cId="2914648584" sldId="256"/>
        </pc:sldMkLst>
        <pc:spChg chg="mod">
          <ac:chgData name="Francois Guichard" userId="b25862a6-b641-4ece-b9f9-9230f3cdb908" providerId="ADAL" clId="{21D49F4C-4488-43FA-BF18-1FC2D4D5A507}" dt="2023-01-23T17:27:43.734" v="119" actId="1036"/>
          <ac:spMkLst>
            <pc:docMk/>
            <pc:sldMk cId="2914648584" sldId="256"/>
            <ac:spMk id="2" creationId="{00000000-0000-0000-0000-000000000000}"/>
          </ac:spMkLst>
        </pc:spChg>
        <pc:spChg chg="mod">
          <ac:chgData name="Francois Guichard" userId="b25862a6-b641-4ece-b9f9-9230f3cdb908" providerId="ADAL" clId="{21D49F4C-4488-43FA-BF18-1FC2D4D5A507}" dt="2023-01-23T17:27:38.996" v="97" actId="1036"/>
          <ac:spMkLst>
            <pc:docMk/>
            <pc:sldMk cId="2914648584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0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44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13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88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54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320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82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503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56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6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44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2E9D-C0D2-4B7F-8D37-B72184A36CA5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0ACD-88EE-4E5B-945B-D61E855B91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07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705839"/>
            <a:ext cx="9144000" cy="23876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70C0"/>
                </a:solidFill>
              </a:rPr>
              <a:t>Information on areas of common interests identified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821240"/>
            <a:ext cx="9144000" cy="1655762"/>
          </a:xfrm>
        </p:spPr>
        <p:txBody>
          <a:bodyPr/>
          <a:lstStyle/>
          <a:p>
            <a:r>
              <a:rPr lang="fi-FI" dirty="0"/>
              <a:t>During the FRAV-IGEAD Workshop 7.-8.11.2022</a:t>
            </a:r>
          </a:p>
          <a:p>
            <a:r>
              <a:rPr lang="fi-FI" dirty="0"/>
              <a:t>The Hague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6AF536-1448-49C4-8D88-342245F51B35}"/>
              </a:ext>
            </a:extLst>
          </p:cNvPr>
          <p:cNvSpPr txBox="1"/>
          <p:nvPr/>
        </p:nvSpPr>
        <p:spPr>
          <a:xfrm>
            <a:off x="679269" y="461554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by the secretariat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745F2D-A2BE-4DFE-AA12-62DF3B6770D0}"/>
              </a:ext>
            </a:extLst>
          </p:cNvPr>
          <p:cNvSpPr txBox="1"/>
          <p:nvPr/>
        </p:nvSpPr>
        <p:spPr>
          <a:xfrm>
            <a:off x="8619599" y="461554"/>
            <a:ext cx="3190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GRVA-15-47</a:t>
            </a:r>
            <a:br>
              <a:rPr lang="en-US" b="1" dirty="0"/>
            </a:br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GRVA, 23-27 January 2023</a:t>
            </a:r>
            <a:br>
              <a:rPr lang="en-US" dirty="0"/>
            </a:br>
            <a:r>
              <a:rPr lang="en-US" dirty="0"/>
              <a:t>Agenda item 4(f)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464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45920" y="365125"/>
            <a:ext cx="8714630" cy="1325563"/>
          </a:xfrm>
        </p:spPr>
        <p:txBody>
          <a:bodyPr/>
          <a:lstStyle/>
          <a:p>
            <a:pPr algn="ctr"/>
            <a:r>
              <a:rPr lang="fi-FI" dirty="0">
                <a:solidFill>
                  <a:srgbClr val="0070C0"/>
                </a:solidFill>
              </a:rPr>
              <a:t>List of items of common interests to be explored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External communication (by any means of communication)</a:t>
            </a:r>
          </a:p>
          <a:p>
            <a:pPr lvl="1"/>
            <a:r>
              <a:rPr lang="en-US" dirty="0"/>
              <a:t>Other road users</a:t>
            </a:r>
          </a:p>
          <a:p>
            <a:pPr lvl="1"/>
            <a:r>
              <a:rPr lang="en-US" dirty="0"/>
              <a:t>Tools to support enforcement activities </a:t>
            </a:r>
          </a:p>
          <a:p>
            <a:pPr lvl="1"/>
            <a:r>
              <a:rPr lang="en-US" dirty="0"/>
              <a:t> Share and document research on this topic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Short glossary/terms and the definitions we use</a:t>
            </a:r>
          </a:p>
          <a:p>
            <a:pPr lvl="1"/>
            <a:r>
              <a:rPr lang="en-US" dirty="0"/>
              <a:t>Explaining possible differences in the terminology used by the WPs, as well trying to make the terminology in line with each other to the extent possible/two columns</a:t>
            </a:r>
          </a:p>
          <a:p>
            <a:pPr lvl="1"/>
            <a:r>
              <a:rPr lang="en-US" dirty="0"/>
              <a:t>Should be a living document (align emerging terms definitions)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Electronic format of traffic rules</a:t>
            </a:r>
          </a:p>
          <a:p>
            <a:pPr lvl="1"/>
            <a:r>
              <a:rPr lang="en-US" dirty="0"/>
              <a:t>Data base =&gt; under the responsibility of a group to translate and find common electronic format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Safe vehicle behavior/traffic rules, including:</a:t>
            </a:r>
          </a:p>
          <a:p>
            <a:pPr lvl="1"/>
            <a:r>
              <a:rPr lang="en-US" dirty="0"/>
              <a:t>HMI=&gt;interaction with the humans? E.g. no requirement for special training or reading the manuals.</a:t>
            </a:r>
          </a:p>
          <a:p>
            <a:pPr lvl="1"/>
            <a:r>
              <a:rPr lang="en-US" dirty="0"/>
              <a:t>Identifying the gaps that there are now</a:t>
            </a:r>
          </a:p>
          <a:p>
            <a:pPr lvl="1"/>
            <a:r>
              <a:rPr lang="en-US" dirty="0"/>
              <a:t>Universal principles for safe driving</a:t>
            </a:r>
          </a:p>
          <a:p>
            <a:pPr lvl="1"/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deviation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rules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ADS</a:t>
            </a:r>
          </a:p>
        </p:txBody>
      </p:sp>
    </p:spTree>
    <p:extLst>
      <p:ext uri="{BB962C8B-B14F-4D97-AF65-F5344CB8AC3E}">
        <p14:creationId xmlns:p14="http://schemas.microsoft.com/office/powerpoint/2010/main" val="240103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solidFill>
                  <a:srgbClr val="0070C0"/>
                </a:solidFill>
              </a:rPr>
              <a:t>Ideas for next steps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feedback from the respective parent bodies by March 2023</a:t>
            </a:r>
          </a:p>
          <a:p>
            <a:r>
              <a:rPr lang="en-US" dirty="0"/>
              <a:t>Start working on the items on the list (1-4) in smaller groups, creating basis for further discussions </a:t>
            </a:r>
          </a:p>
          <a:p>
            <a:r>
              <a:rPr lang="en-US" dirty="0"/>
              <a:t>Continue discussion in common remote meetings, item by item.</a:t>
            </a:r>
          </a:p>
          <a:p>
            <a:pPr lvl="1"/>
            <a:r>
              <a:rPr lang="en-US" dirty="0"/>
              <a:t>Some items will require lots of further work, others may have results sooner.</a:t>
            </a:r>
          </a:p>
          <a:p>
            <a:r>
              <a:rPr lang="en-US" dirty="0"/>
              <a:t>Physical common workshop at least once a year</a:t>
            </a:r>
          </a:p>
          <a:p>
            <a:pPr lvl="1"/>
            <a:r>
              <a:rPr lang="en-US" dirty="0"/>
              <a:t>With varying locations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5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32518F-F71F-400C-A7F0-1486377525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F44FAE-9FDE-44C5-9CC9-EF94A5C83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263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Information on areas of common interests identified</vt:lpstr>
      <vt:lpstr>List of items of common interests to be explored</vt:lpstr>
      <vt:lpstr>Ideas for next steps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areas of common interests</dc:title>
  <dc:creator>Miettinen Kirsi (LVM)</dc:creator>
  <cp:lastModifiedBy>Francois</cp:lastModifiedBy>
  <cp:revision>16</cp:revision>
  <dcterms:created xsi:type="dcterms:W3CDTF">2022-11-07T22:05:48Z</dcterms:created>
  <dcterms:modified xsi:type="dcterms:W3CDTF">2023-01-23T17:27:47Z</dcterms:modified>
</cp:coreProperties>
</file>