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894F639F-AAE9-458F-ACDF-67C6FD31C3C6}"/>
    <pc:docChg chg="modSld">
      <pc:chgData name="Laura Mueller" userId="b8b87b2b-eda4-44e0-9f77-97a24730064b" providerId="ADAL" clId="{894F639F-AAE9-458F-ACDF-67C6FD31C3C6}" dt="2023-01-23T13:04:37.272" v="3" actId="20577"/>
      <pc:docMkLst>
        <pc:docMk/>
      </pc:docMkLst>
      <pc:sldChg chg="modSp mod">
        <pc:chgData name="Laura Mueller" userId="b8b87b2b-eda4-44e0-9f77-97a24730064b" providerId="ADAL" clId="{894F639F-AAE9-458F-ACDF-67C6FD31C3C6}" dt="2023-01-23T13:04:37.272" v="3" actId="20577"/>
        <pc:sldMkLst>
          <pc:docMk/>
          <pc:sldMk cId="2035480167" sldId="256"/>
        </pc:sldMkLst>
        <pc:spChg chg="mod">
          <ac:chgData name="Laura Mueller" userId="b8b87b2b-eda4-44e0-9f77-97a24730064b" providerId="ADAL" clId="{894F639F-AAE9-458F-ACDF-67C6FD31C3C6}" dt="2023-01-23T13:04:37.272" v="3" actId="20577"/>
          <ac:spMkLst>
            <pc:docMk/>
            <pc:sldMk cId="2035480167" sldId="256"/>
            <ac:spMk id="4" creationId="{EF900BFB-25A1-4ACC-98EC-76DFE5A667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02306-3D79-4423-A2AA-108725AF8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0170F3-0923-4A7F-99B7-02CBCD84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D563F-0139-4538-8342-29FC8C12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F9DE45-4B05-48C7-A329-E3E43367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657D36-1037-4042-94C7-4216585C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8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6C21A-DE28-422B-8F0A-EC1621CF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72B615-BEC1-4B9E-9AB4-685CD45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EFCA8-DCCA-43CE-B9D4-FC783730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459DFF-C4AD-4677-A553-454AE7FD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BE2139-CF56-4C02-9EC8-5C9F6FC4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87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E149E5-9448-4C78-8B19-DF3646127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BC4690-BA4C-44D2-8555-22C2034AB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D61A2-9528-4360-9858-CD34A4F9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643A95-2565-4DB3-8BDE-BD7051AC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9907EC-A623-4864-8B89-1FE10A3B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1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9A4C3-7EDA-4697-BAD3-C3E5D9CC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04B593-6696-47A5-AAE4-E273723B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D9E53-4883-422F-85AC-26AB450B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CAC70-823F-4668-82CF-2CDDD81DF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B640C-32D8-47A8-A174-1681A989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E94F0-A597-4221-B11E-9080270F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1775FB-B3ED-4018-A3B2-61A6B1B82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B9F444-6049-4122-9CAB-F7DCBCE0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D19B7E-690C-46DB-A3BA-BE6781FB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0C7B28-D5E2-4A94-B8FB-3B6C8304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4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8AFEEA-47B5-4E0A-8D82-6DB726FE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792A49-D6A7-40B4-8407-2EF4A16E2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5551CB-4200-4485-A98A-159FB3C88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7636CA-A5B2-4A75-B506-5014E8D3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9AB62B-73F5-4F2F-8DEA-133CF42B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695DF6-B823-41A0-83B2-29D52153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11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99CF3-0F6D-41BF-94DA-9E9C90EE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83DD74-7DC3-4129-B6CE-B71EEB778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5F2E4F-AEB6-4F71-A81C-ACAE6EF46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06A2B10-52F1-4935-8E39-592D8B3C4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F237F2-989B-4A88-8527-E15777C4A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F846CC-3C23-459D-AEDF-5F17C9EF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BE189DA-E8C2-459C-B4BE-159DC6A5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ECE3E7-BA72-4953-9981-6F799730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32526-AFCF-4DCF-B272-0DCF20C0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751D63-7EB8-423A-BD7A-F6E2C28F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DD90AA-3E05-4593-AC0F-D2577030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A8739C-6061-4485-92D5-CB680713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73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38DA28-88FD-4E1A-9CEC-BFA7620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E50B29-70B1-454F-A6D4-C0CCF2B9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601FCA-3A67-4816-84FA-B13F115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8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CB497-435F-4F96-A02E-9866D115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5B75CD-3E3A-465D-BC93-AE91D037F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7DD393-00B1-427B-97CB-FB4EA5D50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0C8E16-A12C-4EED-9BB1-F1B5EE6F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8A9B9F-591A-485B-9980-919981C6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B65AD1-E5F5-4822-868D-6213CC54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5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BE967-992E-4CA3-A822-FD4827D6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71FB3B-096D-46A8-B17D-FB0B81D50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2ECC01-4A09-4E75-A743-5EF2A051F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F77CC9-D39F-487E-BC0F-D04F77F3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9D661A-58BF-459B-A106-ED30C675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CCB3EC-7DCA-4B39-8460-4E77452A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4F3C12-EE06-4EE2-938F-36ABF5D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9519EE-5E56-4125-8C1C-78B14C66D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5A5073-92DA-4304-985D-F58AB39C2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1223-0E0D-4EFD-86CC-653040822E97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3F0496-2D75-466B-8A30-3ED8E52EF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1E67AD-3250-4E0C-AD58-6CCAB0264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4B53-30B0-48AB-9E2B-FF63EE79D4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ACB1B9-483C-41A0-A33E-1288F8DDA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6509"/>
            <a:ext cx="9144000" cy="2387600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Status report of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CS/OTA IWG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D2ECCD-77CF-49ED-A8D7-0BD7C1CEF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6184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For 15th session of GRVA</a:t>
            </a:r>
          </a:p>
          <a:p>
            <a:r>
              <a:rPr lang="en-US" altLang="ja-JP" dirty="0"/>
              <a:t>January, 2023</a:t>
            </a:r>
            <a:endParaRPr kumimoji="1" lang="ja-JP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900BFB-25A1-4ACC-98EC-76DFE5A6678E}"/>
              </a:ext>
            </a:extLst>
          </p:cNvPr>
          <p:cNvSpPr txBox="1"/>
          <p:nvPr/>
        </p:nvSpPr>
        <p:spPr>
          <a:xfrm>
            <a:off x="8116478" y="117446"/>
            <a:ext cx="3753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GRVA-15-42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GRVA, 23-27 January 2023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Provisional agenda item 5(a)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3EC7A-CFB6-48B1-B34C-D2BDE280F741}"/>
              </a:ext>
            </a:extLst>
          </p:cNvPr>
          <p:cNvSpPr txBox="1"/>
          <p:nvPr/>
        </p:nvSpPr>
        <p:spPr>
          <a:xfrm>
            <a:off x="176100" y="117446"/>
            <a:ext cx="365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Submitted by the IWG on CS/OTA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8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11D3A8-A8E3-4D0B-B026-F080442E4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7375"/>
            <a:ext cx="10515600" cy="319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kumimoji="1" lang="ja-JP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Meetings (after 14th GRVA session)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CS/OTA 23rd Session: Web meeting, 19 October 2022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CS/OTA 24th Session: Web meeting, 1st &amp; 2nd December 2022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5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Outline of activities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Proposed amendment to UN R155 (Informal document: GRVA-15-05)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Proposed amendment to the interpretation document for UN R155 (Informal document: GRVA-15-06)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Questionnaire on possible software update cases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1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Proposed amendment to UN R155</a:t>
            </a:r>
            <a:b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(Informal document: GRVA-15-05)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0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Original text of: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"4.1" of Annex 5, Part A, Table A1 – </a:t>
            </a:r>
            <a:r>
              <a:rPr lang="en-US" altLang="ja-JP" i="1" dirty="0">
                <a:latin typeface="Arial" panose="020B0604020202020204" pitchFamily="34" charset="0"/>
                <a:cs typeface="Arial" panose="020B0604020202020204" pitchFamily="34" charset="0"/>
              </a:rPr>
              <a:t>Example of vulnerability or attack method;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“4.1” of Annex 5, Part B, Table B1 – </a:t>
            </a:r>
            <a:r>
              <a:rPr lang="en-US" altLang="ja-JP" i="1" dirty="0">
                <a:latin typeface="Arial" panose="020B0604020202020204" pitchFamily="34" charset="0"/>
                <a:cs typeface="Arial" panose="020B0604020202020204" pitchFamily="34" charset="0"/>
              </a:rPr>
              <a:t>Threats to “Vehicle communication channels”</a:t>
            </a:r>
          </a:p>
          <a:p>
            <a:pPr marL="457200" lvl="1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ja-JP" i="1" dirty="0">
                <a:latin typeface="Arial" panose="020B0604020202020204" pitchFamily="34" charset="0"/>
                <a:cs typeface="Arial" panose="020B0604020202020204" pitchFamily="34" charset="0"/>
              </a:rPr>
              <a:t>Spoofing of messages (e.g. 802.11p V2X during platooning, GNSS messages, etc.) by impersonation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Amending to read: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"Spoofing of messages by impersonation (e.g. </a:t>
            </a:r>
            <a:r>
              <a:rPr lang="en-US" altLang="ja-JP" strike="dbl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802.11p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V2X </a:t>
            </a:r>
            <a:r>
              <a:rPr lang="en-US" altLang="ja-JP" strike="dbl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platooning 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cooperative awareness or </a:t>
            </a:r>
            <a:r>
              <a:rPr lang="en-US" altLang="ja-JP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manoeuvre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coordination messages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GNSS messages, etc.)"</a:t>
            </a:r>
          </a:p>
          <a:p>
            <a:pPr marL="0" indent="0">
              <a:buNone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&gt; Description g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eneralized not specifying a specific protocol standard.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3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Proposed amendment to UN R155</a:t>
            </a:r>
            <a:b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(Informal document: GRVA-15-05)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Corresponding mitigation "M10" to the amendment in Table A1:</a:t>
            </a:r>
          </a:p>
          <a:p>
            <a:pPr marL="457200" lvl="1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ja-JP" i="1" dirty="0">
                <a:latin typeface="Arial" panose="020B0604020202020204" pitchFamily="34" charset="0"/>
                <a:cs typeface="Arial" panose="020B0604020202020204" pitchFamily="34" charset="0"/>
              </a:rPr>
              <a:t>The vehicle shall verify the authenticity and integrity of messages it receives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&gt; No changes made.</a:t>
            </a: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Note: After discussions, including TFCS-24-06 regarding GNSS from the EU Space Agency, the group decided NOT to change the current text of mitigation "M10".</a:t>
            </a:r>
          </a:p>
        </p:txBody>
      </p:sp>
    </p:spTree>
    <p:extLst>
      <p:ext uri="{BB962C8B-B14F-4D97-AF65-F5344CB8AC3E}">
        <p14:creationId xmlns:p14="http://schemas.microsoft.com/office/powerpoint/2010/main" val="39785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Proposed amendment to the interpretation document for UN R155 </a:t>
            </a:r>
            <a:b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(Informal document: GRVA-15-06)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8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intention of the proposed amendment is to: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Clarify the version of the ISO/SAE standard referred to in the interpretation document.</a:t>
            </a:r>
          </a:p>
          <a:p>
            <a:pPr marL="0" indent="268288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(ISO/SAE 21434 &gt; ISO/SAE 21434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:2021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Note ISO PAS 5112 which is the audit processes standard corresponding to ISO/SAE 21434:2021.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Update the text regarding the alternative provisions concerning development phase for early approvals to correspond to the latest version of UN R155 as amended by Supplement 1 (see ECE/TRANS/WP.29/2022/54)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Make minor editorials improvements and corrections.</a:t>
            </a:r>
          </a:p>
        </p:txBody>
      </p:sp>
    </p:spTree>
    <p:extLst>
      <p:ext uri="{BB962C8B-B14F-4D97-AF65-F5344CB8AC3E}">
        <p14:creationId xmlns:p14="http://schemas.microsoft.com/office/powerpoint/2010/main" val="346644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4D49B-1F2B-433D-A3E7-5BEC501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Questionnaire on possible software update cases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1DE097-EA20-4E13-B153-CB2C5E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Current status of software update post registration</a:t>
            </a:r>
          </a:p>
          <a:p>
            <a:pPr marL="357188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UNECE R156 provides uniform provisions on ensuring safe deployment of software updates (with/without hardware changes/upgrades) performed at any point of time during the lifetime of a vehicle.</a:t>
            </a:r>
          </a:p>
          <a:p>
            <a:pPr marL="357188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However, certain aspects of modifications made after registration on a type level, for example adding/updating functionality, are not prescribed and are not allowed in certain countries. </a:t>
            </a:r>
          </a:p>
          <a:p>
            <a:pPr marL="357188" indent="0"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Some countries require that once a vehicle is registered, it should remain in conformity with its type-approval or that only approved updates can be made to the vehicle.</a:t>
            </a:r>
          </a:p>
        </p:txBody>
      </p:sp>
    </p:spTree>
    <p:extLst>
      <p:ext uri="{BB962C8B-B14F-4D97-AF65-F5344CB8AC3E}">
        <p14:creationId xmlns:p14="http://schemas.microsoft.com/office/powerpoint/2010/main" val="293415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AE2CB-2EF3-49FC-9466-31E2986E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Questionnaire on possible software update cases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CA3CA-E8E9-4434-8BFB-44DD75E0C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R156 regulatory text/interpretation document does not address post-registration updates in detail even though the primary intention of the regulation was to address updating software for vehicles in-service.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Consequently, a manufacturer is obliged to enquire in every country if the modification has an impact on the registration of the vehicle and if an inspection by an authority is necessary.</a:t>
            </a:r>
          </a:p>
        </p:txBody>
      </p:sp>
    </p:spTree>
    <p:extLst>
      <p:ext uri="{BB962C8B-B14F-4D97-AF65-F5344CB8AC3E}">
        <p14:creationId xmlns:p14="http://schemas.microsoft.com/office/powerpoint/2010/main" val="295089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1B31ADEA-E4DB-4C91-9A77-A9FA0664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Questionnaire on possible software update cases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0B0E1A-81DD-4341-B1DA-D41AB9CEE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CS/OTA IWG has discussed identified software update cases and has distributed a questionnaire to CPs within the group (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document number is TFCS-24-07) to gather further information on national implications.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This may be used in the considerations of the next steps that the group may take.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0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4526834-886B-4078-8969-594AD4D7770C}"/>
</file>

<file path=customXml/itemProps2.xml><?xml version="1.0" encoding="utf-8"?>
<ds:datastoreItem xmlns:ds="http://schemas.openxmlformats.org/officeDocument/2006/customXml" ds:itemID="{F9E9702F-C977-43DF-A088-DA14B8D754EC}"/>
</file>

<file path=customXml/itemProps3.xml><?xml version="1.0" encoding="utf-8"?>
<ds:datastoreItem xmlns:ds="http://schemas.openxmlformats.org/officeDocument/2006/customXml" ds:itemID="{BA61EBB1-241A-49D8-A986-B9A9B6E03397}"/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650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Status report of CS/OTA IWG</vt:lpstr>
      <vt:lpstr>Meetings (after 14th GRVA session)</vt:lpstr>
      <vt:lpstr>Outline of activities</vt:lpstr>
      <vt:lpstr>Proposed amendment to UN R155 (Informal document: GRVA-15-05)</vt:lpstr>
      <vt:lpstr>Proposed amendment to UN R155 (Informal document: GRVA-15-05)</vt:lpstr>
      <vt:lpstr>Proposed amendment to the interpretation document for UN R155  (Informal document: GRVA-15-06)</vt:lpstr>
      <vt:lpstr>Questionnaire on possible software update cases</vt:lpstr>
      <vt:lpstr>Questionnaire on possible software update cases</vt:lpstr>
      <vt:lpstr>Questionnaire on possible software update cases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GRVA-15-42</dc:title>
  <dc:creator>新国哲也</dc:creator>
  <cp:lastModifiedBy>Laura Mueller</cp:lastModifiedBy>
  <cp:revision>20</cp:revision>
  <dcterms:created xsi:type="dcterms:W3CDTF">2023-01-10T08:25:51Z</dcterms:created>
  <dcterms:modified xsi:type="dcterms:W3CDTF">2023-01-23T13:04:43Z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