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3"/>
  </p:notesMasterIdLst>
  <p:sldIdLst>
    <p:sldId id="261" r:id="rId4"/>
    <p:sldId id="260" r:id="rId5"/>
    <p:sldId id="266" r:id="rId6"/>
    <p:sldId id="269" r:id="rId7"/>
    <p:sldId id="270" r:id="rId8"/>
    <p:sldId id="272" r:id="rId9"/>
    <p:sldId id="273" r:id="rId10"/>
    <p:sldId id="274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B3E80B1-EA62-4E14-B15D-11F04EE60079}">
          <p14:sldIdLst>
            <p14:sldId id="261"/>
            <p14:sldId id="260"/>
            <p14:sldId id="266"/>
            <p14:sldId id="269"/>
            <p14:sldId id="270"/>
            <p14:sldId id="272"/>
            <p14:sldId id="273"/>
            <p14:sldId id="27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eller" userId="b8b87b2b-eda4-44e0-9f77-97a24730064b" providerId="ADAL" clId="{08354190-A907-4D8E-99E9-CCBBA3C46464}"/>
    <pc:docChg chg="custSel modSld">
      <pc:chgData name="Laura Mueller" userId="b8b87b2b-eda4-44e0-9f77-97a24730064b" providerId="ADAL" clId="{08354190-A907-4D8E-99E9-CCBBA3C46464}" dt="2023-01-25T17:06:08.263" v="7" actId="20577"/>
      <pc:docMkLst>
        <pc:docMk/>
      </pc:docMkLst>
      <pc:sldChg chg="addSp delSp modSp mod">
        <pc:chgData name="Laura Mueller" userId="b8b87b2b-eda4-44e0-9f77-97a24730064b" providerId="ADAL" clId="{08354190-A907-4D8E-99E9-CCBBA3C46464}" dt="2023-01-25T17:06:08.263" v="7" actId="20577"/>
        <pc:sldMkLst>
          <pc:docMk/>
          <pc:sldMk cId="0" sldId="261"/>
        </pc:sldMkLst>
        <pc:spChg chg="mod">
          <ac:chgData name="Laura Mueller" userId="b8b87b2b-eda4-44e0-9f77-97a24730064b" providerId="ADAL" clId="{08354190-A907-4D8E-99E9-CCBBA3C46464}" dt="2023-01-25T17:06:08.263" v="7" actId="20577"/>
          <ac:spMkLst>
            <pc:docMk/>
            <pc:sldMk cId="0" sldId="261"/>
            <ac:spMk id="2" creationId="{00000000-0000-0000-0000-000000000000}"/>
          </ac:spMkLst>
        </pc:spChg>
        <pc:spChg chg="del">
          <ac:chgData name="Laura Mueller" userId="b8b87b2b-eda4-44e0-9f77-97a24730064b" providerId="ADAL" clId="{08354190-A907-4D8E-99E9-CCBBA3C46464}" dt="2023-01-25T17:05:15.166" v="2" actId="478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Laura Mueller" userId="b8b87b2b-eda4-44e0-9f77-97a24730064b" providerId="ADAL" clId="{08354190-A907-4D8E-99E9-CCBBA3C46464}" dt="2023-01-25T17:04:43.286" v="1"/>
          <ac:spMkLst>
            <pc:docMk/>
            <pc:sldMk cId="0" sldId="261"/>
            <ac:spMk id="6" creationId="{279C566F-49D7-4A54-8AFC-C6912CE7335B}"/>
          </ac:spMkLst>
        </pc:spChg>
        <pc:spChg chg="del">
          <ac:chgData name="Laura Mueller" userId="b8b87b2b-eda4-44e0-9f77-97a24730064b" providerId="ADAL" clId="{08354190-A907-4D8E-99E9-CCBBA3C46464}" dt="2023-01-25T17:05:19.313" v="3" actId="478"/>
          <ac:spMkLst>
            <pc:docMk/>
            <pc:sldMk cId="0" sldId="261"/>
            <ac:spMk id="7" creationId="{00000000-0000-0000-0000-000000000000}"/>
          </ac:spMkLst>
        </pc:spChg>
        <pc:spChg chg="add mod">
          <ac:chgData name="Laura Mueller" userId="b8b87b2b-eda4-44e0-9f77-97a24730064b" providerId="ADAL" clId="{08354190-A907-4D8E-99E9-CCBBA3C46464}" dt="2023-01-25T17:04:43.286" v="1"/>
          <ac:spMkLst>
            <pc:docMk/>
            <pc:sldMk cId="0" sldId="261"/>
            <ac:spMk id="8" creationId="{52F36306-80B9-41A2-9FF2-596EB4084554}"/>
          </ac:spMkLst>
        </pc:spChg>
      </pc:sldChg>
      <pc:sldChg chg="modSp">
        <pc:chgData name="Laura Mueller" userId="b8b87b2b-eda4-44e0-9f77-97a24730064b" providerId="ADAL" clId="{08354190-A907-4D8E-99E9-CCBBA3C46464}" dt="2023-01-25T17:05:26.299" v="4" actId="20577"/>
        <pc:sldMkLst>
          <pc:docMk/>
          <pc:sldMk cId="0" sldId="266"/>
        </pc:sldMkLst>
        <pc:graphicFrameChg chg="mod">
          <ac:chgData name="Laura Mueller" userId="b8b87b2b-eda4-44e0-9f77-97a24730064b" providerId="ADAL" clId="{08354190-A907-4D8E-99E9-CCBBA3C46464}" dt="2023-01-25T17:05:26.299" v="4" actId="20577"/>
          <ac:graphicFrameMkLst>
            <pc:docMk/>
            <pc:sldMk cId="0" sldId="266"/>
            <ac:graphicFrameMk id="4" creationId="{00000000-0000-0000-0000-000000000000}"/>
          </ac:graphicFrameMkLst>
        </pc:graphicFrameChg>
      </pc:sldChg>
      <pc:sldChg chg="modSp mod">
        <pc:chgData name="Laura Mueller" userId="b8b87b2b-eda4-44e0-9f77-97a24730064b" providerId="ADAL" clId="{08354190-A907-4D8E-99E9-CCBBA3C46464}" dt="2023-01-25T17:05:36.200" v="6" actId="20577"/>
        <pc:sldMkLst>
          <pc:docMk/>
          <pc:sldMk cId="0" sldId="269"/>
        </pc:sldMkLst>
        <pc:spChg chg="mod">
          <ac:chgData name="Laura Mueller" userId="b8b87b2b-eda4-44e0-9f77-97a24730064b" providerId="ADAL" clId="{08354190-A907-4D8E-99E9-CCBBA3C46464}" dt="2023-01-25T17:05:32.018" v="5" actId="20577"/>
          <ac:spMkLst>
            <pc:docMk/>
            <pc:sldMk cId="0" sldId="269"/>
            <ac:spMk id="5" creationId="{00000000-0000-0000-0000-000000000000}"/>
          </ac:spMkLst>
        </pc:spChg>
        <pc:spChg chg="mod">
          <ac:chgData name="Laura Mueller" userId="b8b87b2b-eda4-44e0-9f77-97a24730064b" providerId="ADAL" clId="{08354190-A907-4D8E-99E9-CCBBA3C46464}" dt="2023-01-25T17:05:36.200" v="6" actId="20577"/>
          <ac:spMkLst>
            <pc:docMk/>
            <pc:sldMk cId="0" sldId="269"/>
            <ac:spMk id="11" creationId="{00000000-0000-0000-0000-000000000000}"/>
          </ac:spMkLst>
        </pc:spChg>
      </pc:sldChg>
    </pc:docChg>
  </pc:docChgLst>
  <pc:docChgLst>
    <pc:chgData name="Francois Guichard" userId="b25862a6-b641-4ece-b9f9-9230f3cdb908" providerId="ADAL" clId="{45F02B83-5933-4A1B-939F-20C141D8BAAE}"/>
    <pc:docChg chg="modSld">
      <pc:chgData name="Francois Guichard" userId="b25862a6-b641-4ece-b9f9-9230f3cdb908" providerId="ADAL" clId="{45F02B83-5933-4A1B-939F-20C141D8BAAE}" dt="2023-01-26T17:35:18.580" v="16" actId="20577"/>
      <pc:docMkLst>
        <pc:docMk/>
      </pc:docMkLst>
      <pc:sldChg chg="modSp mod">
        <pc:chgData name="Francois Guichard" userId="b25862a6-b641-4ece-b9f9-9230f3cdb908" providerId="ADAL" clId="{45F02B83-5933-4A1B-939F-20C141D8BAAE}" dt="2023-01-26T17:34:46.202" v="14" actId="14100"/>
        <pc:sldMkLst>
          <pc:docMk/>
          <pc:sldMk cId="0" sldId="260"/>
        </pc:sldMkLst>
        <pc:spChg chg="mod">
          <ac:chgData name="Francois Guichard" userId="b25862a6-b641-4ece-b9f9-9230f3cdb908" providerId="ADAL" clId="{45F02B83-5933-4A1B-939F-20C141D8BAAE}" dt="2023-01-26T17:34:46.202" v="14" actId="14100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Francois Guichard" userId="b25862a6-b641-4ece-b9f9-9230f3cdb908" providerId="ADAL" clId="{45F02B83-5933-4A1B-939F-20C141D8BAAE}" dt="2023-01-26T17:35:18.580" v="16" actId="20577"/>
        <pc:sldMkLst>
          <pc:docMk/>
          <pc:sldMk cId="0" sldId="274"/>
        </pc:sldMkLst>
        <pc:spChg chg="mod">
          <ac:chgData name="Francois Guichard" userId="b25862a6-b641-4ece-b9f9-9230f3cdb908" providerId="ADAL" clId="{45F02B83-5933-4A1B-939F-20C141D8BAAE}" dt="2023-01-26T17:35:18.580" v="16" actId="20577"/>
          <ac:spMkLst>
            <pc:docMk/>
            <pc:sldMk cId="0" sldId="274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r>
              <a:rPr lang="en-US" altLang="zh-CN"/>
              <a:t>MC annual yield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（</a:t>
            </a: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</a:rPr>
              <a:t>2016-2022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Sheet1!$A$1:$A$7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Sheet1!$B$1:$B$7</c:f>
              <c:numCache>
                <c:formatCode>General</c:formatCode>
                <c:ptCount val="7"/>
                <c:pt idx="0">
                  <c:v>1682.08</c:v>
                </c:pt>
                <c:pt idx="1">
                  <c:v>1714.57</c:v>
                </c:pt>
                <c:pt idx="2">
                  <c:v>1557.8</c:v>
                </c:pt>
                <c:pt idx="3">
                  <c:v>1736.66</c:v>
                </c:pt>
                <c:pt idx="4">
                  <c:v>1702.35</c:v>
                </c:pt>
                <c:pt idx="5">
                  <c:v>2019.52</c:v>
                </c:pt>
                <c:pt idx="6">
                  <c:v>1965.77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8-43B9-975A-BECBE238A3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5723970"/>
        <c:axId val="505151142"/>
      </c:barChart>
      <c:catAx>
        <c:axId val="345723970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 defTabSz="914400"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151142"/>
        <c:crosses val="autoZero"/>
        <c:auto val="1"/>
        <c:lblAlgn val="ctr"/>
        <c:lblOffset val="100"/>
        <c:noMultiLvlLbl val="0"/>
      </c:catAx>
      <c:valAx>
        <c:axId val="50515114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Unit: ten thousand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72397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E-MC annual yield in China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（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2016-2021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539101951685497E-2"/>
          <c:y val="9.8210886943281298E-2"/>
          <c:w val="0.94741367544697697"/>
          <c:h val="0.842202766146427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Sheet1!$A$1:$A$6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Sheet1!$B$1:$B$6</c:f>
              <c:numCache>
                <c:formatCode>General</c:formatCode>
                <c:ptCount val="6"/>
                <c:pt idx="0">
                  <c:v>8.48</c:v>
                </c:pt>
                <c:pt idx="1">
                  <c:v>20</c:v>
                </c:pt>
                <c:pt idx="2">
                  <c:v>60</c:v>
                </c:pt>
                <c:pt idx="3">
                  <c:v>190</c:v>
                </c:pt>
                <c:pt idx="4">
                  <c:v>230</c:v>
                </c:pt>
                <c:pt idx="5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8-40DC-8C96-EAD9668AF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8623905"/>
        <c:axId val="629732938"/>
      </c:barChart>
      <c:catAx>
        <c:axId val="778623905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 defTabSz="914400"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732938"/>
        <c:crosses val="autoZero"/>
        <c:auto val="1"/>
        <c:lblAlgn val="ctr"/>
        <c:lblOffset val="100"/>
        <c:noMultiLvlLbl val="0"/>
      </c:catAx>
      <c:valAx>
        <c:axId val="62973293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Unit: ten thousand</a:t>
                </a:r>
              </a:p>
            </c:rich>
          </c:tx>
          <c:layout>
            <c:manualLayout>
              <c:xMode val="edge"/>
              <c:yMode val="edge"/>
              <c:x val="2.0472226013375202E-3"/>
              <c:y val="0.38764116228904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62390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3C93-66C3-4D9E-A8C6-608BF9248523}" type="datetimeFigureOut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6E7B9-E964-4139-A43D-A86139E9DF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49924" y="2270580"/>
            <a:ext cx="8692152" cy="174500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algn="l"/>
            <a:endParaRPr lang="en-US" altLang="zh-CN" sz="6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9923" y="4079875"/>
            <a:ext cx="8692153" cy="15806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Submitted by the experts from China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7247" y="157956"/>
            <a:ext cx="5400675" cy="19288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 userDrawn="1"/>
        </p:nvCxnSpPr>
        <p:spPr>
          <a:xfrm>
            <a:off x="1923197" y="2103903"/>
            <a:ext cx="8345606" cy="0"/>
          </a:xfrm>
          <a:prstGeom prst="line">
            <a:avLst/>
          </a:prstGeom>
          <a:ln w="28575"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Submitted by the experts from China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Submitted by the experts from China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374469" cy="5947954"/>
          </a:xfrm>
          <a:prstGeom prst="rect">
            <a:avLst/>
          </a:prstGeom>
          <a:solidFill>
            <a:srgbClr val="2A41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5947954"/>
            <a:ext cx="374469" cy="9100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496960" y="2598003"/>
            <a:ext cx="2855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800" b="1" dirty="0">
              <a:solidFill>
                <a:srgbClr val="2A41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3474720" y="3657600"/>
            <a:ext cx="0" cy="3200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Submitted by the experts from China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Submitted by the experts from China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Submitted by the experts from China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1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797661" y="2582958"/>
            <a:ext cx="6596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Thank you for your attention!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3600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2838994" y="4116485"/>
            <a:ext cx="77049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Contacts: Zhang </a:t>
            </a:r>
            <a:r>
              <a:rPr lang="en-US" altLang="zh-C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Yingnan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zhangyingnan@catarc.ac.cn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Wu  Jiajie, wujiajie@catarc.ac.cn</a:t>
            </a:r>
          </a:p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10" y="191777"/>
            <a:ext cx="2902978" cy="353831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>
            <a:off x="462111" y="648845"/>
            <a:ext cx="11267777" cy="0"/>
          </a:xfrm>
          <a:prstGeom prst="line">
            <a:avLst/>
          </a:prstGeom>
          <a:ln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922992" y="640769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67DC12A-E8D8-4956-B21A-BF646AFDDFB4}" type="datetime1">
              <a:rPr lang="zh-CN" altLang="en-US" smtClean="0"/>
              <a:t>2023/1/26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2111" y="640769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066211" y="640769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FD28876C-8E9A-418E-9218-3E3BB2CABA1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398415" y="6359883"/>
            <a:ext cx="11267777" cy="0"/>
          </a:xfrm>
          <a:prstGeom prst="line">
            <a:avLst/>
          </a:prstGeom>
          <a:ln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Submitted by the experts from China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Submitted by the experts from China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EA0D-A906-43D3-9526-C175FD0EE0B0}" type="datetime1">
              <a:rPr lang="zh-CN" altLang="en-US" smtClean="0"/>
              <a:t>2023/1/26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Submitted by the experts from China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1558-4982-43FD-A160-31E89D270E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890" y="2158365"/>
            <a:ext cx="11551285" cy="174498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 of 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MC electrical brake technology and regulation 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applicability discussion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96281" y="4189444"/>
            <a:ext cx="39541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the 15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meeting of WP.29/GRVA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279C566F-49D7-4A54-8AFC-C6912CE7335B}"/>
              </a:ext>
            </a:extLst>
          </p:cNvPr>
          <p:cNvSpPr/>
          <p:nvPr/>
        </p:nvSpPr>
        <p:spPr>
          <a:xfrm>
            <a:off x="135890" y="139178"/>
            <a:ext cx="3198897" cy="684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Submitted by the expert from China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36306-80B9-41A2-9FF2-596EB4084554}"/>
              </a:ext>
            </a:extLst>
          </p:cNvPr>
          <p:cNvSpPr txBox="1"/>
          <p:nvPr/>
        </p:nvSpPr>
        <p:spPr>
          <a:xfrm>
            <a:off x="9155889" y="139178"/>
            <a:ext cx="3198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Informal document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GRVA-15-32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GRVA, 23-27 January 2023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Provisional agenda item 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8884985" y="640769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67DC12A-E8D8-4956-B21A-BF646AFDDFB4}" type="datetime1">
              <a:rPr lang="zh-CN" altLang="en-US" smtClean="0"/>
              <a:t>2023/1/26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49984" y="640769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61708" y="639653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altLang="zh-CN" dirty="0"/>
              <a:t>1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450215" y="158750"/>
            <a:ext cx="5054658" cy="445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Motorcycles (MC) in China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074545" y="94456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3200"/>
          </a:p>
        </p:txBody>
      </p:sp>
      <p:graphicFrame>
        <p:nvGraphicFramePr>
          <p:cNvPr id="7" name="图表 6"/>
          <p:cNvGraphicFramePr/>
          <p:nvPr/>
        </p:nvGraphicFramePr>
        <p:xfrm>
          <a:off x="1266190" y="874395"/>
          <a:ext cx="8822690" cy="510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50215" y="158750"/>
            <a:ext cx="3225800" cy="445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E-MC in China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979521287"/>
              </p:ext>
            </p:extLst>
          </p:nvPr>
        </p:nvGraphicFramePr>
        <p:xfrm>
          <a:off x="1443355" y="1071880"/>
          <a:ext cx="9305290" cy="500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7DC12A-E8D8-4956-B21A-BF646AFDDFB4}" type="datetime1">
              <a:rPr lang="zh-CN" altLang="en-US" smtClean="0"/>
              <a:t>2023/1/26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2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50215" y="158750"/>
            <a:ext cx="3225800" cy="445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E-MC Advantages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965" y="1219200"/>
            <a:ext cx="9921875" cy="44680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altLang="sv-SE" sz="2400" b="1" dirty="0"/>
              <a:t>1</a:t>
            </a:r>
            <a:r>
              <a:rPr lang="zh-CN" altLang="en-US" sz="2400" b="1" dirty="0"/>
              <a:t>）</a:t>
            </a:r>
            <a:r>
              <a:rPr lang="en-US" altLang="zh-CN" sz="2400" b="1" dirty="0"/>
              <a:t>Zero emission</a:t>
            </a:r>
            <a:endParaRPr lang="zh-CN" altLang="en-US" sz="2400" b="1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zh-CN" altLang="en-US" sz="2400" b="1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）</a:t>
            </a:r>
            <a:r>
              <a:rPr lang="en-US" altLang="zh-CN" sz="2400" b="1" dirty="0"/>
              <a:t>Low noise </a:t>
            </a:r>
            <a:endParaRPr lang="zh-CN" altLang="en-US" sz="2400" b="1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zh-CN" altLang="en-US" sz="2400" b="1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altLang="zh-CN" sz="2400" b="1" dirty="0"/>
              <a:t>3</a:t>
            </a:r>
            <a:r>
              <a:rPr lang="zh-CN" altLang="en-US" sz="2400" b="1" dirty="0"/>
              <a:t>）</a:t>
            </a:r>
            <a:r>
              <a:rPr lang="en-US" altLang="zh-CN" sz="2400" b="1" dirty="0"/>
              <a:t>High engery efficency</a:t>
            </a:r>
            <a:endParaRPr lang="zh-CN" altLang="en-US" sz="2400" b="1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zh-CN" altLang="en-US" sz="2400" b="1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altLang="zh-CN" sz="2400" b="1" dirty="0"/>
              <a:t>4</a:t>
            </a:r>
            <a:r>
              <a:rPr lang="zh-CN" altLang="en-US" sz="2400" b="1" dirty="0"/>
              <a:t>）</a:t>
            </a:r>
            <a:r>
              <a:rPr lang="en-US" sz="2400" b="1" dirty="0"/>
              <a:t>New technology applied(Integrated rim motor, Electrical brake, etc.)</a:t>
            </a:r>
            <a:endParaRPr lang="en-US" b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7DC12A-E8D8-4956-B21A-BF646AFDDFB4}" type="datetime1">
              <a:rPr lang="zh-CN" altLang="en-US" smtClean="0"/>
              <a:t>2023/1/26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3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50215" y="158750"/>
            <a:ext cx="8728075" cy="445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Electrical Brake system principle introduction</a:t>
            </a:r>
          </a:p>
        </p:txBody>
      </p:sp>
      <p:pic>
        <p:nvPicPr>
          <p:cNvPr id="2" name="Picture 2" descr="Diagram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60" y="1060450"/>
            <a:ext cx="7738110" cy="456692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7DC12A-E8D8-4956-B21A-BF646AFDDFB4}" type="datetime1">
              <a:rPr lang="zh-CN" altLang="en-US" smtClean="0"/>
              <a:t>2023/1/26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4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50215" y="158750"/>
            <a:ext cx="6350000" cy="445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MC brake regulations and standards</a:t>
            </a: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885190" y="1092835"/>
            <a:ext cx="10637520" cy="5085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/>
              <a:t>GB 20073-2008</a:t>
            </a:r>
            <a:r>
              <a:rPr lang="zh-CN" altLang="en-US"/>
              <a:t>《</a:t>
            </a:r>
            <a:r>
              <a:rPr lang="en-US" altLang="zh-CN"/>
              <a:t>Performance and measurement method for braking of motorcycles and mopeds</a:t>
            </a:r>
            <a:r>
              <a:rPr lang="zh-CN" altLang="en-US"/>
              <a:t>》</a:t>
            </a:r>
          </a:p>
          <a:p>
            <a:pPr latinLnBrk="0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/>
              <a:t>GTR 3 Global technical regulation No. 3 MOTORCYCLE BRAKE SYSTEMS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/>
              <a:t> UN R78 </a:t>
            </a:r>
            <a:r>
              <a:rPr lang="en-US" altLang="zh-CN" sz="2400"/>
              <a:t>Concerning the Adoption of Harmonized Technical United Nations Regulations for Wheeled Vehicles, Equipment and Parts which can be Fitted and/or be Used on Wheeled Vehicles and the Conditions for Reciprocal Recognition of Approvals Granted on the Basis of these United Nations Regulations*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7DC12A-E8D8-4956-B21A-BF646AFDDFB4}" type="datetime1">
              <a:rPr lang="zh-CN" altLang="en-US" smtClean="0"/>
              <a:t>2023/1/26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50215" y="158750"/>
            <a:ext cx="6350000" cy="445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MC brake test brief introduction</a:t>
            </a: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989965" y="1062355"/>
            <a:ext cx="9534525" cy="47326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1. Test based on: UN R78/05.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2. Items done: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/>
              <a:t>Dry stop with single brake control action:complied;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/>
              <a:t>Dry stop with all service brake controls actuated;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/>
              <a:t>High speed test</a:t>
            </a:r>
            <a:r>
              <a:rPr lang="en-US" altLang="zh-CN" sz="2800">
                <a:sym typeface="+mn-ea"/>
              </a:rPr>
              <a:t>:complied</a:t>
            </a:r>
            <a:r>
              <a:rPr lang="en-US" altLang="zh-CN" sz="2800"/>
              <a:t>;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/>
              <a:t>Partial failure, for split service brake system</a:t>
            </a:r>
            <a:r>
              <a:rPr lang="en-US" altLang="zh-CN" sz="2800">
                <a:sym typeface="+mn-ea"/>
              </a:rPr>
              <a:t>:complied</a:t>
            </a:r>
            <a:r>
              <a:rPr lang="en-US" altLang="zh-CN" sz="2800"/>
              <a:t>;</a:t>
            </a:r>
          </a:p>
          <a:p>
            <a:pPr marL="0" inden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800"/>
              <a:t>ABS: </a:t>
            </a:r>
            <a:r>
              <a:rPr lang="en-US" altLang="zh-CN" sz="2800">
                <a:sym typeface="+mn-ea"/>
              </a:rPr>
              <a:t>complied</a:t>
            </a:r>
          </a:p>
          <a:p>
            <a:pPr marL="0" indent="0">
              <a:buFont typeface="Wingdings" panose="05000000000000000000" charset="0"/>
              <a:buNone/>
            </a:pPr>
            <a:endParaRPr lang="en-US" altLang="zh-CN" sz="2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7DC12A-E8D8-4956-B21A-BF646AFDDFB4}" type="datetime1">
              <a:rPr lang="zh-CN" altLang="en-US" smtClean="0"/>
              <a:t>2023/1/26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6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50215" y="158750"/>
            <a:ext cx="6350000" cy="445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Points TBD</a:t>
            </a: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066165" y="1056005"/>
            <a:ext cx="9284335" cy="45262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Definition </a:t>
            </a:r>
            <a:r>
              <a:rPr 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of “brake system”</a:t>
            </a: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Partial failure test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Wet brake test</a:t>
            </a:r>
            <a:endParaRPr 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ea"/>
              </a:rPr>
              <a:t>Heat fade test</a:t>
            </a:r>
            <a:endParaRPr 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514350" indent="-514350">
              <a:buNone/>
            </a:pP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  <a:sym typeface="+mn-ea"/>
            </a:endParaRPr>
          </a:p>
          <a:p>
            <a:pPr marL="0" indent="0">
              <a:buNone/>
            </a:pPr>
            <a:endParaRPr lang="en-US" altLang="zh-CN" sz="28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7DC12A-E8D8-4956-B21A-BF646AFDDFB4}" type="datetime1">
              <a:rPr lang="zh-CN" altLang="en-US" smtClean="0"/>
              <a:t>2023/1/26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7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Submitted by the experts from China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D60C85-EBCA-4407-A29F-F7E8E08BC3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16364-F60E-4945-88B6-91845CA0D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320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Wingdings</vt:lpstr>
      <vt:lpstr>自定义设计方案</vt:lpstr>
      <vt:lpstr>Introduction of the MC electrical brake technology and regulation applicability discussion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GRVA-15-32</dc:title>
  <dc:creator>JeanjacWu（Jiajie Wu）</dc:creator>
  <cp:lastModifiedBy>Francois</cp:lastModifiedBy>
  <cp:revision>19</cp:revision>
  <dcterms:created xsi:type="dcterms:W3CDTF">2022-09-23T05:14:00Z</dcterms:created>
  <dcterms:modified xsi:type="dcterms:W3CDTF">2023-01-26T17:35:21Z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2052-10.8.2.7058</vt:lpwstr>
  </property>
</Properties>
</file>