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3"/>
  </p:notesMasterIdLst>
  <p:sldIdLst>
    <p:sldId id="256" r:id="rId5"/>
    <p:sldId id="304" r:id="rId6"/>
    <p:sldId id="305" r:id="rId7"/>
    <p:sldId id="308" r:id="rId8"/>
    <p:sldId id="319" r:id="rId9"/>
    <p:sldId id="320" r:id="rId10"/>
    <p:sldId id="324" r:id="rId11"/>
    <p:sldId id="322" r:id="rId12"/>
  </p:sldIdLst>
  <p:sldSz cx="9906000" cy="6858000" type="A4"/>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iting, Tim" initials="GT" lastIdx="4" clrIdx="0">
    <p:extLst>
      <p:ext uri="{19B8F6BF-5375-455C-9EA6-DF929625EA0E}">
        <p15:presenceInfo xmlns:p15="http://schemas.microsoft.com/office/powerpoint/2012/main" userId="S-1-5-21-4018625-230058506-1990678075-3899" providerId="AD"/>
      </p:ext>
    </p:extLst>
  </p:cmAuthor>
  <p:cmAuthor id="2" name="Jane Henriques Doherty" initials="JHD" lastIdx="1" clrIdx="1">
    <p:extLst>
      <p:ext uri="{19B8F6BF-5375-455C-9EA6-DF929625EA0E}">
        <p15:presenceInfo xmlns:p15="http://schemas.microsoft.com/office/powerpoint/2012/main" userId="56d5c974028c01b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3BD305-0450-4613-94AF-A8C901409D0B}" v="1" dt="2023-01-20T13:08:28.322"/>
    <p1510:client id="{A9FB85C3-C592-4796-96AB-9CEF209026DC}" v="3" dt="2023-01-20T09:14:23.07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3" d="100"/>
          <a:sy n="123" d="100"/>
        </p:scale>
        <p:origin x="960" y="90"/>
      </p:cViewPr>
      <p:guideLst>
        <p:guide orient="horz" pos="2160"/>
        <p:guide pos="312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683BD305-0450-4613-94AF-A8C901409D0B}"/>
    <pc:docChg chg="modSld">
      <pc:chgData name="Laura Mueller" userId="b8b87b2b-eda4-44e0-9f77-97a24730064b" providerId="ADAL" clId="{683BD305-0450-4613-94AF-A8C901409D0B}" dt="2023-01-20T13:07:23.597" v="5" actId="6549"/>
      <pc:docMkLst>
        <pc:docMk/>
      </pc:docMkLst>
      <pc:sldChg chg="modSp mod">
        <pc:chgData name="Laura Mueller" userId="b8b87b2b-eda4-44e0-9f77-97a24730064b" providerId="ADAL" clId="{683BD305-0450-4613-94AF-A8C901409D0B}" dt="2023-01-20T13:07:23.597" v="5" actId="6549"/>
        <pc:sldMkLst>
          <pc:docMk/>
          <pc:sldMk cId="0" sldId="256"/>
        </pc:sldMkLst>
        <pc:spChg chg="mod">
          <ac:chgData name="Laura Mueller" userId="b8b87b2b-eda4-44e0-9f77-97a24730064b" providerId="ADAL" clId="{683BD305-0450-4613-94AF-A8C901409D0B}" dt="2023-01-20T13:07:16.848" v="4" actId="20577"/>
          <ac:spMkLst>
            <pc:docMk/>
            <pc:sldMk cId="0" sldId="256"/>
            <ac:spMk id="5" creationId="{B43DE4C6-9521-44A9-B37E-36F4C7A43A04}"/>
          </ac:spMkLst>
        </pc:spChg>
        <pc:spChg chg="mod">
          <ac:chgData name="Laura Mueller" userId="b8b87b2b-eda4-44e0-9f77-97a24730064b" providerId="ADAL" clId="{683BD305-0450-4613-94AF-A8C901409D0B}" dt="2023-01-20T13:07:23.597" v="5" actId="6549"/>
          <ac:spMkLst>
            <pc:docMk/>
            <pc:sldMk cId="0" sldId="256"/>
            <ac:spMk id="9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603250" y="881063"/>
            <a:ext cx="6286500" cy="4352925"/>
          </a:xfrm>
          <a:prstGeom prst="rect">
            <a:avLst/>
          </a:prstGeom>
        </p:spPr>
        <p:txBody>
          <a:bodyPr lIns="0" tIns="0" rIns="0" bIns="0" anchor="ctr"/>
          <a:lstStyle/>
          <a:p>
            <a:r>
              <a:rPr lang="nl-NL" sz="1800" b="0" strike="noStrike" spc="-1">
                <a:solidFill>
                  <a:srgbClr val="000000"/>
                </a:solidFill>
                <a:latin typeface="Calibri"/>
              </a:rPr>
              <a:t>Click to move the slide</a:t>
            </a:r>
          </a:p>
        </p:txBody>
      </p:sp>
      <p:sp>
        <p:nvSpPr>
          <p:cNvPr id="83" name="PlaceHolder 2"/>
          <p:cNvSpPr>
            <a:spLocks noGrp="1"/>
          </p:cNvSpPr>
          <p:nvPr>
            <p:ph type="body"/>
          </p:nvPr>
        </p:nvSpPr>
        <p:spPr>
          <a:xfrm>
            <a:off x="749351" y="5513193"/>
            <a:ext cx="5994443" cy="5222818"/>
          </a:xfrm>
          <a:prstGeom prst="rect">
            <a:avLst/>
          </a:prstGeom>
        </p:spPr>
        <p:txBody>
          <a:bodyPr lIns="0" tIns="0" rIns="0" bIns="0"/>
          <a:lstStyle/>
          <a:p>
            <a:r>
              <a:rPr lang="en-US" sz="2000" b="0" strike="noStrike" spc="-1">
                <a:latin typeface="Arial"/>
              </a:rPr>
              <a:t>Click to edit the notes format</a:t>
            </a:r>
          </a:p>
        </p:txBody>
      </p:sp>
      <p:sp>
        <p:nvSpPr>
          <p:cNvPr id="84" name="PlaceHolder 3"/>
          <p:cNvSpPr>
            <a:spLocks noGrp="1"/>
          </p:cNvSpPr>
          <p:nvPr>
            <p:ph type="hdr"/>
          </p:nvPr>
        </p:nvSpPr>
        <p:spPr>
          <a:xfrm>
            <a:off x="1" y="1"/>
            <a:ext cx="3251822" cy="579965"/>
          </a:xfrm>
          <a:prstGeom prst="rect">
            <a:avLst/>
          </a:prstGeom>
        </p:spPr>
        <p:txBody>
          <a:bodyPr lIns="0" tIns="0" rIns="0" bIns="0"/>
          <a:lstStyle/>
          <a:p>
            <a:r>
              <a:rPr lang="en-US" sz="1400" b="0" strike="noStrike" spc="-1">
                <a:latin typeface="Times New Roman"/>
              </a:rPr>
              <a:t> </a:t>
            </a:r>
          </a:p>
        </p:txBody>
      </p:sp>
      <p:sp>
        <p:nvSpPr>
          <p:cNvPr id="85" name="PlaceHolder 4"/>
          <p:cNvSpPr>
            <a:spLocks noGrp="1"/>
          </p:cNvSpPr>
          <p:nvPr>
            <p:ph type="dt"/>
          </p:nvPr>
        </p:nvSpPr>
        <p:spPr>
          <a:xfrm>
            <a:off x="4241322" y="1"/>
            <a:ext cx="3251822" cy="579965"/>
          </a:xfrm>
          <a:prstGeom prst="rect">
            <a:avLst/>
          </a:prstGeom>
        </p:spPr>
        <p:txBody>
          <a:bodyPr lIns="0" tIns="0" rIns="0" bIns="0"/>
          <a:lstStyle/>
          <a:p>
            <a:pPr algn="r"/>
            <a:r>
              <a:rPr lang="en-US" sz="1400" b="0" strike="noStrike" spc="-1">
                <a:latin typeface="Times New Roman"/>
              </a:rPr>
              <a:t> </a:t>
            </a:r>
          </a:p>
        </p:txBody>
      </p:sp>
      <p:sp>
        <p:nvSpPr>
          <p:cNvPr id="86" name="PlaceHolder 5"/>
          <p:cNvSpPr>
            <a:spLocks noGrp="1"/>
          </p:cNvSpPr>
          <p:nvPr>
            <p:ph type="ftr"/>
          </p:nvPr>
        </p:nvSpPr>
        <p:spPr>
          <a:xfrm>
            <a:off x="1" y="11026776"/>
            <a:ext cx="3251822" cy="579965"/>
          </a:xfrm>
          <a:prstGeom prst="rect">
            <a:avLst/>
          </a:prstGeom>
        </p:spPr>
        <p:txBody>
          <a:bodyPr lIns="0" tIns="0" rIns="0" bIns="0" anchor="b"/>
          <a:lstStyle/>
          <a:p>
            <a:r>
              <a:rPr lang="en-US" sz="1400" b="0" strike="noStrike" spc="-1">
                <a:latin typeface="Times New Roman"/>
              </a:rPr>
              <a:t> </a:t>
            </a:r>
          </a:p>
        </p:txBody>
      </p:sp>
      <p:sp>
        <p:nvSpPr>
          <p:cNvPr id="87" name="PlaceHolder 6"/>
          <p:cNvSpPr>
            <a:spLocks noGrp="1"/>
          </p:cNvSpPr>
          <p:nvPr>
            <p:ph type="sldNum"/>
          </p:nvPr>
        </p:nvSpPr>
        <p:spPr>
          <a:xfrm>
            <a:off x="4241322" y="11026776"/>
            <a:ext cx="3251822" cy="579965"/>
          </a:xfrm>
          <a:prstGeom prst="rect">
            <a:avLst/>
          </a:prstGeom>
        </p:spPr>
        <p:txBody>
          <a:bodyPr lIns="0" tIns="0" rIns="0" bIns="0" anchor="b"/>
          <a:lstStyle/>
          <a:p>
            <a:pPr algn="r"/>
            <a:fld id="{F02A3888-673D-4689-AF99-D29484F8A26A}" type="slidenum">
              <a:rPr lang="en-US" sz="1400" b="0" strike="noStrike" spc="-1">
                <a:latin typeface="Times New Roman"/>
              </a:rPr>
              <a:t>‹#›</a:t>
            </a:fld>
            <a:endParaRPr lang="en-US" sz="1400" b="0" strike="noStrike" spc="-1">
              <a:latin typeface="Times New Roman"/>
            </a:endParaRPr>
          </a:p>
        </p:txBody>
      </p:sp>
    </p:spTree>
    <p:extLst>
      <p:ext uri="{BB962C8B-B14F-4D97-AF65-F5344CB8AC3E}">
        <p14:creationId xmlns:p14="http://schemas.microsoft.com/office/powerpoint/2010/main" val="1297536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1</a:t>
            </a:fld>
            <a:endParaRPr lang="en-US" sz="1200"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2</a:t>
            </a:fld>
            <a:endParaRPr lang="en-US" sz="1400" b="0" strike="noStrike" spc="-1">
              <a:latin typeface="Times New Roman"/>
            </a:endParaRPr>
          </a:p>
        </p:txBody>
      </p:sp>
    </p:spTree>
    <p:extLst>
      <p:ext uri="{BB962C8B-B14F-4D97-AF65-F5344CB8AC3E}">
        <p14:creationId xmlns:p14="http://schemas.microsoft.com/office/powerpoint/2010/main" val="3959506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3</a:t>
            </a:fld>
            <a:endParaRPr lang="en-US" sz="1400" b="0" strike="noStrike" spc="-1">
              <a:latin typeface="Times New Roman"/>
            </a:endParaRPr>
          </a:p>
        </p:txBody>
      </p:sp>
    </p:spTree>
    <p:extLst>
      <p:ext uri="{BB962C8B-B14F-4D97-AF65-F5344CB8AC3E}">
        <p14:creationId xmlns:p14="http://schemas.microsoft.com/office/powerpoint/2010/main" val="1172469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SG-EDR-28 Oct 4</a:t>
            </a:r>
          </a:p>
          <a:p>
            <a:r>
              <a:rPr lang="en-US" dirty="0">
                <a:solidFill>
                  <a:srgbClr val="FF0000"/>
                </a:solidFill>
              </a:rPr>
              <a:t>SG-EDR-29 Oct 6</a:t>
            </a:r>
          </a:p>
          <a:p>
            <a:r>
              <a:rPr lang="en-US" dirty="0">
                <a:solidFill>
                  <a:srgbClr val="FF0000"/>
                </a:solidFill>
              </a:rPr>
              <a:t>SG-EDR-30 Oct 31</a:t>
            </a:r>
          </a:p>
          <a:p>
            <a:r>
              <a:rPr lang="en-US" dirty="0">
                <a:solidFill>
                  <a:srgbClr val="FF0000"/>
                </a:solidFill>
              </a:rPr>
              <a:t>SG-EDR-31 Nov 7</a:t>
            </a:r>
          </a:p>
          <a:p>
            <a:r>
              <a:rPr lang="en-US" dirty="0">
                <a:solidFill>
                  <a:srgbClr val="FF0000"/>
                </a:solidFill>
              </a:rPr>
              <a:t>SG-EDR-32 Dec 1</a:t>
            </a:r>
          </a:p>
          <a:p>
            <a:r>
              <a:rPr lang="en-US" dirty="0">
                <a:solidFill>
                  <a:srgbClr val="FF0000"/>
                </a:solidFill>
              </a:rPr>
              <a:t>SG-EDR-33 Jan 11</a:t>
            </a:r>
          </a:p>
          <a:p>
            <a:endParaRPr lang="en-US" dirty="0"/>
          </a:p>
        </p:txBody>
      </p:sp>
      <p:sp>
        <p:nvSpPr>
          <p:cNvPr id="4" name="Slide Number Placeholder 3"/>
          <p:cNvSpPr>
            <a:spLocks noGrp="1"/>
          </p:cNvSpPr>
          <p:nvPr>
            <p:ph type="sldNum"/>
          </p:nvPr>
        </p:nvSpPr>
        <p:spPr/>
        <p:txBody>
          <a:bodyPr/>
          <a:lstStyle/>
          <a:p>
            <a:pPr algn="r"/>
            <a:fld id="{F02A3888-673D-4689-AF99-D29484F8A26A}" type="slidenum">
              <a:rPr lang="en-US" sz="1400" b="0" strike="noStrike" spc="-1" smtClean="0">
                <a:latin typeface="Times New Roman"/>
              </a:rPr>
              <a:t>4</a:t>
            </a:fld>
            <a:endParaRPr lang="en-US" sz="1400" b="0" strike="noStrike" spc="-1">
              <a:latin typeface="Times New Roman"/>
            </a:endParaRPr>
          </a:p>
        </p:txBody>
      </p:sp>
    </p:spTree>
    <p:extLst>
      <p:ext uri="{BB962C8B-B14F-4D97-AF65-F5344CB8AC3E}">
        <p14:creationId xmlns:p14="http://schemas.microsoft.com/office/powerpoint/2010/main" val="737925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noRot="1" noChangeAspect="1"/>
          </p:cNvSpPr>
          <p:nvPr>
            <p:ph type="sldImg"/>
          </p:nvPr>
        </p:nvSpPr>
        <p:spPr>
          <a:xfrm>
            <a:off x="711200" y="744538"/>
            <a:ext cx="5375275" cy="3722687"/>
          </a:xfrm>
          <a:prstGeom prst="rect">
            <a:avLst/>
          </a:prstGeom>
        </p:spPr>
      </p:sp>
      <p:sp>
        <p:nvSpPr>
          <p:cNvPr id="105" name="PlaceHolder 2"/>
          <p:cNvSpPr>
            <a:spLocks noGrp="1"/>
          </p:cNvSpPr>
          <p:nvPr>
            <p:ph type="body"/>
          </p:nvPr>
        </p:nvSpPr>
        <p:spPr>
          <a:xfrm>
            <a:off x="679768" y="4715153"/>
            <a:ext cx="5437783" cy="4466596"/>
          </a:xfrm>
          <a:prstGeom prst="rect">
            <a:avLst/>
          </a:prstGeom>
        </p:spPr>
        <p:txBody>
          <a:bodyPr/>
          <a:lstStyle/>
          <a:p>
            <a:endParaRPr lang="en-US" sz="2000" spc="-1">
              <a:latin typeface="Arial"/>
            </a:endParaRPr>
          </a:p>
        </p:txBody>
      </p:sp>
      <p:sp>
        <p:nvSpPr>
          <p:cNvPr id="106" name="TextShape 3"/>
          <p:cNvSpPr txBox="1"/>
          <p:nvPr/>
        </p:nvSpPr>
        <p:spPr>
          <a:xfrm>
            <a:off x="3850589" y="9428744"/>
            <a:ext cx="2945302" cy="495941"/>
          </a:xfrm>
          <a:prstGeom prst="rect">
            <a:avLst/>
          </a:prstGeom>
          <a:noFill/>
          <a:ln>
            <a:noFill/>
          </a:ln>
        </p:spPr>
        <p:txBody>
          <a:bodyPr lIns="92108" tIns="46054" rIns="92108" bIns="46054" anchor="b"/>
          <a:lstStyle/>
          <a:p>
            <a:pPr algn="r">
              <a:lnSpc>
                <a:spcPct val="100000"/>
              </a:lnSpc>
            </a:pPr>
            <a:fld id="{3D44F11D-34D0-4340-890E-88E39FCDE99E}" type="slidenum">
              <a:rPr lang="en-US" sz="1200" spc="-1">
                <a:solidFill>
                  <a:srgbClr val="000000"/>
                </a:solidFill>
              </a:rPr>
              <a:t>8</a:t>
            </a:fld>
            <a:endParaRPr lang="en-US" sz="1200" spc="-1">
              <a:latin typeface="Times New Roman"/>
            </a:endParaRPr>
          </a:p>
        </p:txBody>
      </p:sp>
    </p:spTree>
    <p:extLst>
      <p:ext uri="{BB962C8B-B14F-4D97-AF65-F5344CB8AC3E}">
        <p14:creationId xmlns:p14="http://schemas.microsoft.com/office/powerpoint/2010/main" val="3870559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4">
            <a:extLst>
              <a:ext uri="{FF2B5EF4-FFF2-40B4-BE49-F238E27FC236}">
                <a16:creationId xmlns:a16="http://schemas.microsoft.com/office/drawing/2014/main" id="{076C81AA-51DB-3946-8808-AA3CFF085A58}"/>
              </a:ext>
            </a:extLst>
          </p:cNvPr>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6" name="PlaceHolder 2"/>
          <p:cNvSpPr>
            <a:spLocks noGrp="1"/>
          </p:cNvSpPr>
          <p:nvPr>
            <p:ph type="subTitle"/>
          </p:nvPr>
        </p:nvSpPr>
        <p:spPr>
          <a:xfrm>
            <a:off x="495300" y="1600200"/>
            <a:ext cx="8915010" cy="45255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79EDF9F2-1B7E-50A6-FAFF-CF24DDD8FE7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0"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1"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946C5380-7F28-C7F2-418F-33B52F056703}"/>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 name="PlaceHolder 4">
            <a:extLst>
              <a:ext uri="{FF2B5EF4-FFF2-40B4-BE49-F238E27FC236}">
                <a16:creationId xmlns:a16="http://schemas.microsoft.com/office/drawing/2014/main" id="{4AE1229F-11DA-A807-7D21-82520E9EDC0A}"/>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95300" y="274680"/>
            <a:ext cx="8915010" cy="5297760"/>
          </a:xfrm>
          <a:prstGeom prst="rect">
            <a:avLst/>
          </a:prstGeom>
        </p:spPr>
        <p:txBody>
          <a:bodyPr lIns="0" tIns="0" rIns="0" bIns="0" anchor="ctr"/>
          <a:lstStyle/>
          <a:p>
            <a:pPr algn="ctr"/>
            <a:endParaRPr lang="en-US" sz="3200" b="0" strike="noStrike" spc="-1">
              <a:latin typeface="Arial"/>
            </a:endParaRPr>
          </a:p>
        </p:txBody>
      </p:sp>
      <p:sp>
        <p:nvSpPr>
          <p:cNvPr id="2" name="PlaceHolder 4">
            <a:extLst>
              <a:ext uri="{FF2B5EF4-FFF2-40B4-BE49-F238E27FC236}">
                <a16:creationId xmlns:a16="http://schemas.microsoft.com/office/drawing/2014/main" id="{8258B2FB-E48E-304A-DB03-3BEC8F44D918}"/>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5"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6" name="PlaceHolder 3"/>
          <p:cNvSpPr>
            <a:spLocks noGrp="1"/>
          </p:cNvSpPr>
          <p:nvPr>
            <p:ph type="body"/>
          </p:nvPr>
        </p:nvSpPr>
        <p:spPr>
          <a:xfrm>
            <a:off x="506376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17" name="PlaceHolder 4"/>
          <p:cNvSpPr>
            <a:spLocks noGrp="1"/>
          </p:cNvSpPr>
          <p:nvPr>
            <p:ph type="body"/>
          </p:nvPr>
        </p:nvSpPr>
        <p:spPr>
          <a:xfrm>
            <a:off x="49530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611A8C7-466A-8CD0-3CC8-6D0FED14583B}"/>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19" name="PlaceHolder 2"/>
          <p:cNvSpPr>
            <a:spLocks noGrp="1"/>
          </p:cNvSpPr>
          <p:nvPr>
            <p:ph type="body"/>
          </p:nvPr>
        </p:nvSpPr>
        <p:spPr>
          <a:xfrm>
            <a:off x="495300" y="1600200"/>
            <a:ext cx="4350450" cy="4525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0"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1" name="PlaceHolder 4"/>
          <p:cNvSpPr>
            <a:spLocks noGrp="1"/>
          </p:cNvSpPr>
          <p:nvPr>
            <p:ph type="body"/>
          </p:nvPr>
        </p:nvSpPr>
        <p:spPr>
          <a:xfrm>
            <a:off x="5063760" y="396432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04207284-0E53-724E-A8E8-D406981698AE}"/>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3" name="PlaceHolder 2"/>
          <p:cNvSpPr>
            <a:spLocks noGrp="1"/>
          </p:cNvSpPr>
          <p:nvPr>
            <p:ph type="body"/>
          </p:nvPr>
        </p:nvSpPr>
        <p:spPr>
          <a:xfrm>
            <a:off x="49530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4" name="PlaceHolder 3"/>
          <p:cNvSpPr>
            <a:spLocks noGrp="1"/>
          </p:cNvSpPr>
          <p:nvPr>
            <p:ph type="body"/>
          </p:nvPr>
        </p:nvSpPr>
        <p:spPr>
          <a:xfrm>
            <a:off x="5063760" y="1600200"/>
            <a:ext cx="435045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5" name="PlaceHolder 4"/>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2B3B8D9-EE5A-A1BC-5C03-56BFFA4F915C}"/>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95300" y="274680"/>
            <a:ext cx="8915010" cy="1142640"/>
          </a:xfrm>
          <a:prstGeom prst="rect">
            <a:avLst/>
          </a:prstGeom>
        </p:spPr>
        <p:txBody>
          <a:bodyPr lIns="0" tIns="0" rIns="0" bIns="0" anchor="ctr"/>
          <a:lstStyle/>
          <a:p>
            <a:endParaRPr lang="nl-NL" sz="1800" b="0" strike="noStrike" spc="-1">
              <a:solidFill>
                <a:srgbClr val="000000"/>
              </a:solidFill>
              <a:latin typeface="Calibri"/>
            </a:endParaRPr>
          </a:p>
        </p:txBody>
      </p:sp>
      <p:sp>
        <p:nvSpPr>
          <p:cNvPr id="27" name="PlaceHolder 2"/>
          <p:cNvSpPr>
            <a:spLocks noGrp="1"/>
          </p:cNvSpPr>
          <p:nvPr>
            <p:ph type="body"/>
          </p:nvPr>
        </p:nvSpPr>
        <p:spPr>
          <a:xfrm>
            <a:off x="495300" y="160020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8" name="PlaceHolder 3"/>
          <p:cNvSpPr>
            <a:spLocks noGrp="1"/>
          </p:cNvSpPr>
          <p:nvPr>
            <p:ph type="body"/>
          </p:nvPr>
        </p:nvSpPr>
        <p:spPr>
          <a:xfrm>
            <a:off x="495300" y="3964320"/>
            <a:ext cx="8915010" cy="2158560"/>
          </a:xfrm>
          <a:prstGeom prst="rect">
            <a:avLst/>
          </a:prstGeom>
        </p:spPr>
        <p:txBody>
          <a:bodyPr lIns="0" tIns="0" rIns="0" bIns="0">
            <a:normAutofit/>
          </a:bodyPr>
          <a:lstStyle/>
          <a:p>
            <a:endParaRPr lang="nl-NL" sz="3200" b="0" strike="noStrike" spc="-1">
              <a:solidFill>
                <a:srgbClr val="000000"/>
              </a:solidFill>
              <a:latin typeface="Calibri"/>
            </a:endParaRPr>
          </a:p>
        </p:txBody>
      </p:sp>
      <p:sp>
        <p:nvSpPr>
          <p:cNvPr id="2" name="PlaceHolder 4">
            <a:extLst>
              <a:ext uri="{FF2B5EF4-FFF2-40B4-BE49-F238E27FC236}">
                <a16:creationId xmlns:a16="http://schemas.microsoft.com/office/drawing/2014/main" id="{7CB94A7E-17A5-D11D-8D0E-FCF14E02756D}"/>
              </a:ext>
            </a:extLst>
          </p:cNvPr>
          <p:cNvSpPr>
            <a:spLocks noGrp="1"/>
          </p:cNvSpPr>
          <p:nvPr>
            <p:ph type="sldNum" idx="10"/>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742755" y="136800"/>
            <a:ext cx="8419710" cy="1469520"/>
          </a:xfrm>
          <a:prstGeom prst="rect">
            <a:avLst/>
          </a:prstGeom>
        </p:spPr>
        <p:txBody>
          <a:bodyPr anchor="ctr"/>
          <a:lstStyle/>
          <a:p>
            <a:pPr algn="ctr">
              <a:lnSpc>
                <a:spcPct val="100000"/>
              </a:lnSpc>
            </a:pPr>
            <a:endParaRPr lang="nl-NL" sz="4400" b="0" strike="noStrike" spc="-1" dirty="0">
              <a:solidFill>
                <a:srgbClr val="000000"/>
              </a:solidFill>
              <a:latin typeface="Calibri"/>
            </a:endParaRPr>
          </a:p>
        </p:txBody>
      </p:sp>
      <p:sp>
        <p:nvSpPr>
          <p:cNvPr id="6" name="PlaceHolder 2"/>
          <p:cNvSpPr>
            <a:spLocks noGrp="1"/>
          </p:cNvSpPr>
          <p:nvPr>
            <p:ph type="dt"/>
          </p:nvPr>
        </p:nvSpPr>
        <p:spPr>
          <a:xfrm>
            <a:off x="495300" y="6356520"/>
            <a:ext cx="2311140" cy="364680"/>
          </a:xfrm>
          <a:prstGeom prst="rect">
            <a:avLst/>
          </a:prstGeom>
        </p:spPr>
        <p:txBody>
          <a:bodyPr anchor="ctr"/>
          <a:lstStyle/>
          <a:p>
            <a:pPr>
              <a:lnSpc>
                <a:spcPct val="100000"/>
              </a:lnSpc>
            </a:pPr>
            <a:endParaRPr lang="en-US" sz="1200" b="0" strike="noStrike" spc="-1">
              <a:latin typeface="Times New Roman"/>
            </a:endParaRPr>
          </a:p>
        </p:txBody>
      </p:sp>
      <p:sp>
        <p:nvSpPr>
          <p:cNvPr id="2" name="PlaceHolder 3"/>
          <p:cNvSpPr>
            <a:spLocks noGrp="1"/>
          </p:cNvSpPr>
          <p:nvPr>
            <p:ph type="ftr"/>
          </p:nvPr>
        </p:nvSpPr>
        <p:spPr>
          <a:xfrm>
            <a:off x="3384420" y="6356520"/>
            <a:ext cx="313638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7594860" y="6493320"/>
            <a:ext cx="2311140" cy="364680"/>
          </a:xfrm>
          <a:prstGeom prst="rect">
            <a:avLst/>
          </a:prstGeom>
        </p:spPr>
        <p:txBody>
          <a:bodyPr anchor="ctr"/>
          <a:lstStyle>
            <a:lvl1pPr>
              <a:defRPr sz="1600">
                <a:solidFill>
                  <a:schemeClr val="tx1"/>
                </a:solidFill>
              </a:defRPr>
            </a:lvl1pPr>
          </a:lstStyle>
          <a:p>
            <a:pPr algn="r"/>
            <a:fld id="{CF5C2B08-6F4B-45EB-B014-59701702C745}" type="slidenum">
              <a:rPr lang="en-US" spc="-1" smtClean="0">
                <a:latin typeface="Calibri"/>
              </a:rPr>
              <a:pPr algn="r"/>
              <a:t>‹#›</a:t>
            </a:fld>
            <a:endParaRPr lang="en-US" spc="-1" dirty="0">
              <a:latin typeface="Times New Roman"/>
            </a:endParaRPr>
          </a:p>
        </p:txBody>
      </p:sp>
      <p:sp>
        <p:nvSpPr>
          <p:cNvPr id="4" name="PlaceHolder 5"/>
          <p:cNvSpPr>
            <a:spLocks noGrp="1"/>
          </p:cNvSpPr>
          <p:nvPr>
            <p:ph type="body"/>
          </p:nvPr>
        </p:nvSpPr>
        <p:spPr>
          <a:xfrm>
            <a:off x="495300" y="1604520"/>
            <a:ext cx="891501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nl-NL" sz="3200" b="0" strike="noStrike" spc="-1" dirty="0">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nl-NL" sz="2400" b="0" strike="noStrike" spc="-1" dirty="0">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nl-NL" sz="2000" b="0" strike="noStrike" spc="-1" dirty="0">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nl-NL" sz="2000" b="0" strike="noStrike" spc="-1" dirty="0">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nl-NL" sz="2000" b="0" strike="noStrike" spc="-1" dirty="0">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nl-NL" sz="2000" b="0" strike="noStrike" spc="-1" dirty="0">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nl-NL" sz="2000" b="0" strike="noStrike" spc="-1" dirty="0">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Lst>
  <p:hf hdr="0" ftr="0" dt="0"/>
  <p:txStyles>
    <p:titleStyle/>
    <p:bodyStyle>
      <a:lvl1pPr marL="432000" indent="-324000">
        <a:spcBef>
          <a:spcPts val="1417"/>
        </a:spcBef>
        <a:buClr>
          <a:srgbClr val="000000"/>
        </a:buClr>
        <a:buSzPct val="45000"/>
        <a:buFont typeface="Wingdings" charset="2"/>
        <a:buChar char=""/>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41180" y="2996952"/>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Activities/Deliverables of IWG on EDR/DSSAD</a:t>
            </a:r>
          </a:p>
          <a:p>
            <a:pPr algn="ctr">
              <a:lnSpc>
                <a:spcPct val="100000"/>
              </a:lnSpc>
            </a:pPr>
            <a:br>
              <a:rPr lang="en-US" altLang="ja-JP" sz="2400" b="1" spc="-1" dirty="0">
                <a:solidFill>
                  <a:srgbClr val="000000"/>
                </a:solidFill>
                <a:latin typeface="Calibri"/>
              </a:rPr>
            </a:br>
            <a:r>
              <a:rPr lang="en-US" altLang="ja-JP" sz="2400" b="1" spc="-1" dirty="0">
                <a:solidFill>
                  <a:srgbClr val="000000"/>
                </a:solidFill>
                <a:latin typeface="Calibri"/>
              </a:rPr>
              <a:t>January 2023</a:t>
            </a:r>
            <a:endParaRPr lang="nl-NL" sz="2400" b="1" spc="-1" dirty="0">
              <a:solidFill>
                <a:srgbClr val="000000"/>
              </a:solidFill>
              <a:latin typeface="Calibri"/>
            </a:endParaRPr>
          </a:p>
        </p:txBody>
      </p:sp>
      <p:sp>
        <p:nvSpPr>
          <p:cNvPr id="91" name="CustomShape 4"/>
          <p:cNvSpPr/>
          <p:nvPr/>
        </p:nvSpPr>
        <p:spPr>
          <a:xfrm>
            <a:off x="554106" y="298893"/>
            <a:ext cx="2880319" cy="68440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dirty="0">
                <a:latin typeface="Calibri" panose="020F0502020204030204" pitchFamily="34" charset="0"/>
                <a:cs typeface="Calibri" panose="020F0502020204030204" pitchFamily="34" charset="0"/>
              </a:rPr>
              <a:t>Submitted by the Co-Chairs of IWG on </a:t>
            </a:r>
            <a:r>
              <a:rPr lang="en-US" altLang="ja-JP" sz="1600" dirty="0">
                <a:latin typeface="Calibri" panose="020F0502020204030204" pitchFamily="34" charset="0"/>
                <a:cs typeface="Calibri" panose="020F0502020204030204" pitchFamily="34" charset="0"/>
              </a:rPr>
              <a:t>EDR/DSSAD</a:t>
            </a:r>
            <a:endParaRPr lang="en-US" sz="16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B43DE4C6-9521-44A9-B37E-36F4C7A43A04}"/>
              </a:ext>
            </a:extLst>
          </p:cNvPr>
          <p:cNvSpPr txBox="1"/>
          <p:nvPr/>
        </p:nvSpPr>
        <p:spPr>
          <a:xfrm>
            <a:off x="6623973" y="225598"/>
            <a:ext cx="3198897" cy="830997"/>
          </a:xfrm>
          <a:prstGeom prst="rect">
            <a:avLst/>
          </a:prstGeom>
          <a:noFill/>
        </p:spPr>
        <p:txBody>
          <a:bodyPr wrap="square" rtlCol="0">
            <a:spAutoFit/>
          </a:bodyPr>
          <a:lstStyle/>
          <a:p>
            <a:r>
              <a:rPr lang="en-US" sz="1600" u="sng" dirty="0">
                <a:latin typeface="Calibri" panose="020F0502020204030204" pitchFamily="34" charset="0"/>
                <a:cs typeface="Calibri" panose="020F0502020204030204" pitchFamily="34" charset="0"/>
              </a:rPr>
              <a:t>Informal document</a:t>
            </a:r>
            <a:r>
              <a:rPr lang="en-US" sz="1600" dirty="0">
                <a:latin typeface="Calibri" panose="020F0502020204030204" pitchFamily="34" charset="0"/>
                <a:cs typeface="Calibri" panose="020F0502020204030204" pitchFamily="34" charset="0"/>
              </a:rPr>
              <a:t> </a:t>
            </a:r>
            <a:r>
              <a:rPr lang="en-US" sz="1600" b="1" dirty="0">
                <a:latin typeface="Calibri" panose="020F0502020204030204" pitchFamily="34" charset="0"/>
                <a:cs typeface="Calibri" panose="020F0502020204030204" pitchFamily="34" charset="0"/>
              </a:rPr>
              <a:t>GRVA-15-31</a:t>
            </a:r>
          </a:p>
          <a:p>
            <a:r>
              <a:rPr lang="en-US" sz="1600" dirty="0">
                <a:latin typeface="Calibri" panose="020F0502020204030204" pitchFamily="34" charset="0"/>
                <a:cs typeface="Calibri" panose="020F0502020204030204" pitchFamily="34" charset="0"/>
              </a:rPr>
              <a:t>15</a:t>
            </a:r>
            <a:r>
              <a:rPr lang="en-US" sz="1600" baseline="30000" dirty="0">
                <a:latin typeface="Calibri" panose="020F0502020204030204" pitchFamily="34" charset="0"/>
                <a:cs typeface="Calibri" panose="020F0502020204030204" pitchFamily="34" charset="0"/>
              </a:rPr>
              <a:t>th</a:t>
            </a:r>
            <a:r>
              <a:rPr lang="en-US" sz="1600" dirty="0">
                <a:latin typeface="Calibri" panose="020F0502020204030204" pitchFamily="34" charset="0"/>
                <a:cs typeface="Calibri" panose="020F0502020204030204" pitchFamily="34" charset="0"/>
              </a:rPr>
              <a:t> GRVA, 23-27 January 2023</a:t>
            </a:r>
            <a:br>
              <a:rPr lang="en-US"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Provisional agenda item 4(c)</a:t>
            </a:r>
          </a:p>
        </p:txBody>
      </p:sp>
      <p:sp>
        <p:nvSpPr>
          <p:cNvPr id="2" name="スライド番号プレースホルダー 1">
            <a:extLst>
              <a:ext uri="{FF2B5EF4-FFF2-40B4-BE49-F238E27FC236}">
                <a16:creationId xmlns:a16="http://schemas.microsoft.com/office/drawing/2014/main" id="{4217B146-5E31-0330-8DB2-FB550500AC8C}"/>
              </a:ext>
            </a:extLst>
          </p:cNvPr>
          <p:cNvSpPr>
            <a:spLocks noGrp="1"/>
          </p:cNvSpPr>
          <p:nvPr>
            <p:ph type="sldNum" idx="10"/>
          </p:nvPr>
        </p:nvSpPr>
        <p:spPr/>
        <p:txBody>
          <a:bodyPr/>
          <a:lstStyle/>
          <a:p>
            <a:pPr algn="r"/>
            <a:fld id="{CF5C2B08-6F4B-45EB-B014-59701702C745}" type="slidenum">
              <a:rPr lang="en-US" spc="-1" smtClean="0">
                <a:latin typeface="Calibri"/>
              </a:rPr>
              <a:pPr algn="r"/>
              <a:t>1</a:t>
            </a:fld>
            <a:endParaRPr lang="en-US" spc="-1" dirty="0">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9DDF5B-98B1-4406-9A84-CAD4C0338896}"/>
              </a:ext>
            </a:extLst>
          </p:cNvPr>
          <p:cNvSpPr>
            <a:spLocks noGrp="1"/>
          </p:cNvSpPr>
          <p:nvPr>
            <p:ph type="title"/>
          </p:nvPr>
        </p:nvSpPr>
        <p:spPr/>
        <p:txBody>
          <a:bodyPr/>
          <a:lstStyle/>
          <a:p>
            <a:pPr algn="ctr"/>
            <a:r>
              <a:rPr kumimoji="1" lang="en-US" altLang="ja-JP" sz="2400" u="sng" dirty="0"/>
              <a:t>Mission of the EDR/DSSAD IWG</a:t>
            </a:r>
            <a:br>
              <a:rPr kumimoji="1" lang="en-US" altLang="ja-JP" sz="2400" u="sng" dirty="0"/>
            </a:br>
            <a:br>
              <a:rPr kumimoji="1" lang="en-US" altLang="ja-JP" dirty="0"/>
            </a:br>
            <a:r>
              <a:rPr kumimoji="1" lang="en-US" altLang="ja-JP" dirty="0" err="1"/>
              <a:t>ToR</a:t>
            </a:r>
            <a:r>
              <a:rPr kumimoji="1" lang="en-US" altLang="ja-JP" dirty="0"/>
              <a:t> of the IWG (ECE/TRANS/WP.29/1147</a:t>
            </a:r>
            <a:r>
              <a:rPr kumimoji="1" lang="ja-JP" altLang="en-US" dirty="0"/>
              <a:t> </a:t>
            </a:r>
            <a:r>
              <a:rPr kumimoji="1" lang="en-US" altLang="ja-JP" dirty="0"/>
              <a:t>Annex VII)</a:t>
            </a:r>
            <a:br>
              <a:rPr kumimoji="1" lang="en-US" altLang="ja-JP" dirty="0"/>
            </a:br>
            <a:r>
              <a:rPr kumimoji="1" lang="en-US" altLang="ja-JP" dirty="0"/>
              <a:t>(adopted in the 178th WP.29 in  June 2019)</a:t>
            </a:r>
            <a:endParaRPr kumimoji="1" lang="ja-JP" altLang="en-US" dirty="0"/>
          </a:p>
        </p:txBody>
      </p:sp>
      <p:sp>
        <p:nvSpPr>
          <p:cNvPr id="3" name="字幕 2">
            <a:extLst>
              <a:ext uri="{FF2B5EF4-FFF2-40B4-BE49-F238E27FC236}">
                <a16:creationId xmlns:a16="http://schemas.microsoft.com/office/drawing/2014/main" id="{1C186B49-9941-43FB-997A-763E61BFB75F}"/>
              </a:ext>
            </a:extLst>
          </p:cNvPr>
          <p:cNvSpPr>
            <a:spLocks noGrp="1"/>
          </p:cNvSpPr>
          <p:nvPr>
            <p:ph type="subTitle"/>
          </p:nvPr>
        </p:nvSpPr>
        <p:spPr>
          <a:xfrm>
            <a:off x="481383" y="1550775"/>
            <a:ext cx="8915010" cy="5257800"/>
          </a:xfrm>
        </p:spPr>
        <p:txBody>
          <a:bodyPr>
            <a:normAutofit/>
          </a:bodyPr>
          <a:lstStyle/>
          <a:p>
            <a:pPr>
              <a:lnSpc>
                <a:spcPct val="120000"/>
              </a:lnSpc>
            </a:pPr>
            <a:r>
              <a:rPr lang="en-US" altLang="ja-JP" dirty="0">
                <a:solidFill>
                  <a:srgbClr val="000000"/>
                </a:solidFill>
                <a:latin typeface="Times New Roman" panose="02020603050405020304" pitchFamily="18" charset="0"/>
              </a:rPr>
              <a:t>T</a:t>
            </a:r>
            <a:r>
              <a:rPr lang="en-US" altLang="ja-JP" b="0" i="0" u="none" strike="noStrike" baseline="0" dirty="0">
                <a:solidFill>
                  <a:srgbClr val="000000"/>
                </a:solidFill>
                <a:latin typeface="Times New Roman" panose="02020603050405020304" pitchFamily="18" charset="0"/>
              </a:rPr>
              <a:t>he IWG </a:t>
            </a:r>
            <a:r>
              <a:rPr lang="en-US" altLang="ja-JP" b="0" i="0" u="none" strike="noStrike" baseline="0" dirty="0">
                <a:solidFill>
                  <a:schemeClr val="tx1"/>
                </a:solidFill>
                <a:latin typeface="Times New Roman" panose="02020603050405020304" pitchFamily="18" charset="0"/>
              </a:rPr>
              <a:t>shall </a:t>
            </a:r>
            <a:r>
              <a:rPr lang="en-US" altLang="ja-JP" b="1" i="0" u="sng" strike="noStrike" baseline="0" dirty="0">
                <a:solidFill>
                  <a:schemeClr val="tx1"/>
                </a:solidFill>
                <a:latin typeface="Times New Roman" panose="02020603050405020304" pitchFamily="18" charset="0"/>
              </a:rPr>
              <a:t>develop draft proposals </a:t>
            </a:r>
            <a:r>
              <a:rPr lang="en-US" altLang="ja-JP" b="0" i="0" u="none" strike="noStrike" baseline="0" dirty="0">
                <a:solidFill>
                  <a:srgbClr val="000000"/>
                </a:solidFill>
                <a:latin typeface="Times New Roman" panose="02020603050405020304" pitchFamily="18" charset="0"/>
              </a:rPr>
              <a:t>for </a:t>
            </a:r>
            <a:r>
              <a:rPr lang="en-US" altLang="ja-JP" b="1" i="0" u="sng" strike="noStrike" baseline="0" dirty="0">
                <a:solidFill>
                  <a:srgbClr val="000000"/>
                </a:solidFill>
                <a:latin typeface="Times New Roman" panose="02020603050405020304" pitchFamily="18" charset="0"/>
              </a:rPr>
              <a:t>Event Data Recorder (EDR) for </a:t>
            </a:r>
            <a:r>
              <a:rPr lang="en-US" altLang="ja-JP" b="0" i="0" u="sng" strike="noStrike" baseline="0" dirty="0">
                <a:solidFill>
                  <a:srgbClr val="000000"/>
                </a:solidFill>
                <a:latin typeface="Times New Roman" panose="02020603050405020304" pitchFamily="18" charset="0"/>
              </a:rPr>
              <a:t>conventional vehicles and </a:t>
            </a:r>
            <a:r>
              <a:rPr lang="en-US" altLang="ja-JP" b="1" i="0" u="sng" strike="noStrike" baseline="0" dirty="0">
                <a:solidFill>
                  <a:srgbClr val="000000"/>
                </a:solidFill>
                <a:latin typeface="Times New Roman" panose="02020603050405020304" pitchFamily="18" charset="0"/>
              </a:rPr>
              <a:t>automated/autonomous vehicles </a:t>
            </a:r>
            <a:r>
              <a:rPr lang="en-US" altLang="ja-JP" b="0" i="0" u="none" strike="noStrike" baseline="0" dirty="0">
                <a:solidFill>
                  <a:srgbClr val="000000"/>
                </a:solidFill>
                <a:latin typeface="Times New Roman" panose="02020603050405020304" pitchFamily="18" charset="0"/>
              </a:rPr>
              <a:t>and </a:t>
            </a:r>
            <a:r>
              <a:rPr lang="en-US" altLang="ja-JP" i="0" strike="noStrike" baseline="0" dirty="0">
                <a:solidFill>
                  <a:srgbClr val="000000"/>
                </a:solidFill>
                <a:latin typeface="Times New Roman" panose="02020603050405020304" pitchFamily="18" charset="0"/>
              </a:rPr>
              <a:t>for</a:t>
            </a:r>
            <a:r>
              <a:rPr lang="en-US" altLang="ja-JP" b="1" i="0" u="sng" strike="noStrike" baseline="0" dirty="0">
                <a:solidFill>
                  <a:srgbClr val="000000"/>
                </a:solidFill>
                <a:latin typeface="Times New Roman" panose="02020603050405020304" pitchFamily="18" charset="0"/>
              </a:rPr>
              <a:t> Data Storage System for Automated Driving (DSSAD) for automated/autonomous vehicles</a:t>
            </a:r>
            <a:r>
              <a:rPr lang="en-US" altLang="ja-JP" b="0" i="0" u="none" strike="noStrike" baseline="0" dirty="0">
                <a:solidFill>
                  <a:srgbClr val="000000"/>
                </a:solidFill>
                <a:latin typeface="Times New Roman" panose="02020603050405020304" pitchFamily="18" charset="0"/>
              </a:rPr>
              <a:t>. These categories shall be understood as systems collecting and storing a determined range of vehicle data, including: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Information related to collisions valuable for accident reconstruction (EDR);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The status of the automated/autonomous driving system and the status of the driver (DSSAD). </a:t>
            </a:r>
          </a:p>
          <a:p>
            <a:pPr>
              <a:lnSpc>
                <a:spcPct val="120000"/>
              </a:lnSpc>
            </a:pPr>
            <a:r>
              <a:rPr lang="en-US" altLang="ja-JP" b="0" i="0" u="none" strike="noStrike" baseline="0" dirty="0">
                <a:solidFill>
                  <a:srgbClr val="000000"/>
                </a:solidFill>
                <a:latin typeface="Times New Roman" panose="02020603050405020304" pitchFamily="18" charset="0"/>
              </a:rPr>
              <a:t>To this effect, the </a:t>
            </a:r>
            <a:r>
              <a:rPr lang="en-US" altLang="ja-JP" b="0" i="0" u="none" strike="noStrike" baseline="0" dirty="0">
                <a:solidFill>
                  <a:schemeClr val="tx1"/>
                </a:solidFill>
                <a:latin typeface="Times New Roman" panose="02020603050405020304" pitchFamily="18" charset="0"/>
              </a:rPr>
              <a:t>IWG shall address the following issues: </a:t>
            </a:r>
          </a:p>
          <a:p>
            <a:pPr marL="1144588" lvl="3" indent="-342900">
              <a:lnSpc>
                <a:spcPct val="120000"/>
              </a:lnSpc>
              <a:buFont typeface="+mj-lt"/>
              <a:buAutoNum type="alphaLcPeriod"/>
            </a:pPr>
            <a:r>
              <a:rPr lang="en-US" altLang="ja-JP" b="0" i="0" u="none" strike="noStrike" baseline="0" dirty="0">
                <a:solidFill>
                  <a:schemeClr val="tx1"/>
                </a:solidFill>
                <a:latin typeface="Times New Roman" panose="02020603050405020304" pitchFamily="18" charset="0"/>
              </a:rPr>
              <a:t>Define </a:t>
            </a:r>
            <a:r>
              <a:rPr lang="en-US" altLang="ja-JP" dirty="0">
                <a:solidFill>
                  <a:schemeClr val="tx1"/>
                </a:solidFill>
                <a:latin typeface="Times New Roman" panose="02020603050405020304" pitchFamily="18" charset="0"/>
              </a:rPr>
              <a:t>the scope and specific objectives of and differences between EDR and DSSAD, </a:t>
            </a:r>
          </a:p>
          <a:p>
            <a:pPr marL="1144588" lvl="3" indent="-342900">
              <a:lnSpc>
                <a:spcPct val="120000"/>
              </a:lnSpc>
              <a:buFont typeface="+mj-lt"/>
              <a:buAutoNum type="alphaLcPeriod"/>
            </a:pPr>
            <a:r>
              <a:rPr lang="en-US" altLang="ja-JP" dirty="0">
                <a:solidFill>
                  <a:schemeClr val="tx1"/>
                </a:solidFill>
                <a:latin typeface="Times New Roman" panose="02020603050405020304" pitchFamily="18" charset="0"/>
              </a:rPr>
              <a:t>Define EDR </a:t>
            </a:r>
            <a:r>
              <a:rPr lang="en-US" altLang="ja-JP" b="0" i="0" u="none" strike="noStrike" baseline="0" dirty="0">
                <a:solidFill>
                  <a:schemeClr val="tx1"/>
                </a:solidFill>
                <a:latin typeface="Times New Roman" panose="02020603050405020304" pitchFamily="18" charset="0"/>
              </a:rPr>
              <a:t>and DSSAD requirements. </a:t>
            </a:r>
          </a:p>
          <a:p>
            <a:pPr>
              <a:lnSpc>
                <a:spcPct val="120000"/>
              </a:lnSpc>
            </a:pPr>
            <a:r>
              <a:rPr lang="en-US" altLang="ja-JP" b="0" i="0" u="none" strike="noStrike" baseline="0" dirty="0">
                <a:solidFill>
                  <a:schemeClr val="tx1"/>
                </a:solidFill>
                <a:latin typeface="Times New Roman" panose="02020603050405020304" pitchFamily="18" charset="0"/>
              </a:rPr>
              <a:t>In particular, the IWG will consider defining the categories of data recorded, the events triggering recording, as well as technical specifications in terms of performances of such systems, such as the required endurance, accessibility, storage capacity or the specific security requirements, as well as the required privacy and data protection by design </a:t>
            </a:r>
            <a:r>
              <a:rPr lang="en-US" altLang="ja-JP" b="0" i="0" u="none" strike="noStrike" baseline="0" dirty="0">
                <a:solidFill>
                  <a:srgbClr val="000000"/>
                </a:solidFill>
                <a:latin typeface="Times New Roman" panose="02020603050405020304" pitchFamily="18" charset="0"/>
              </a:rPr>
              <a:t>features.</a:t>
            </a:r>
            <a:endParaRPr kumimoji="1" lang="ja-JP" altLang="en-US" dirty="0"/>
          </a:p>
        </p:txBody>
      </p:sp>
      <p:sp>
        <p:nvSpPr>
          <p:cNvPr id="4" name="正方形/長方形 3">
            <a:extLst>
              <a:ext uri="{FF2B5EF4-FFF2-40B4-BE49-F238E27FC236}">
                <a16:creationId xmlns:a16="http://schemas.microsoft.com/office/drawing/2014/main" id="{9F290EDB-6FF0-4599-8B3A-9FBB91A52638}"/>
              </a:ext>
            </a:extLst>
          </p:cNvPr>
          <p:cNvSpPr/>
          <p:nvPr/>
        </p:nvSpPr>
        <p:spPr>
          <a:xfrm>
            <a:off x="169333" y="1597306"/>
            <a:ext cx="9539111" cy="51647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a:extLst>
              <a:ext uri="{FF2B5EF4-FFF2-40B4-BE49-F238E27FC236}">
                <a16:creationId xmlns:a16="http://schemas.microsoft.com/office/drawing/2014/main" id="{8ACCFB96-DE25-2D54-580E-B08A4A631852}"/>
              </a:ext>
            </a:extLst>
          </p:cNvPr>
          <p:cNvSpPr>
            <a:spLocks noGrp="1"/>
          </p:cNvSpPr>
          <p:nvPr>
            <p:ph type="sldNum" idx="10"/>
          </p:nvPr>
        </p:nvSpPr>
        <p:spPr/>
        <p:txBody>
          <a:bodyPr/>
          <a:lstStyle/>
          <a:p>
            <a:pPr algn="r"/>
            <a:fld id="{CF5C2B08-6F4B-45EB-B014-59701702C745}" type="slidenum">
              <a:rPr lang="en-US" spc="-1" smtClean="0">
                <a:latin typeface="Calibri"/>
              </a:rPr>
              <a:pPr algn="r"/>
              <a:t>2</a:t>
            </a:fld>
            <a:endParaRPr lang="en-US" spc="-1" dirty="0">
              <a:latin typeface="Times New Roman"/>
            </a:endParaRPr>
          </a:p>
        </p:txBody>
      </p:sp>
    </p:spTree>
    <p:extLst>
      <p:ext uri="{BB962C8B-B14F-4D97-AF65-F5344CB8AC3E}">
        <p14:creationId xmlns:p14="http://schemas.microsoft.com/office/powerpoint/2010/main" val="408479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9559EB-A133-451B-A10B-B49CE3C1ABBD}"/>
              </a:ext>
            </a:extLst>
          </p:cNvPr>
          <p:cNvSpPr>
            <a:spLocks noGrp="1"/>
          </p:cNvSpPr>
          <p:nvPr>
            <p:ph type="title"/>
          </p:nvPr>
        </p:nvSpPr>
        <p:spPr>
          <a:xfrm>
            <a:off x="495300" y="0"/>
            <a:ext cx="8915010" cy="616274"/>
          </a:xfrm>
        </p:spPr>
        <p:txBody>
          <a:bodyPr/>
          <a:lstStyle/>
          <a:p>
            <a:pPr algn="ctr"/>
            <a:r>
              <a:rPr kumimoji="1" lang="en-US" altLang="ja-JP" sz="2400" u="sng" dirty="0">
                <a:solidFill>
                  <a:schemeClr val="tx1"/>
                </a:solidFill>
              </a:rPr>
              <a:t>Overview of the IWG activities</a:t>
            </a:r>
            <a:endParaRPr kumimoji="1" lang="ja-JP" altLang="en-US" sz="2400" u="sng" dirty="0">
              <a:solidFill>
                <a:schemeClr val="tx1"/>
              </a:solidFill>
            </a:endParaRPr>
          </a:p>
        </p:txBody>
      </p:sp>
      <p:graphicFrame>
        <p:nvGraphicFramePr>
          <p:cNvPr id="13" name="表 13">
            <a:extLst>
              <a:ext uri="{FF2B5EF4-FFF2-40B4-BE49-F238E27FC236}">
                <a16:creationId xmlns:a16="http://schemas.microsoft.com/office/drawing/2014/main" id="{A1F0117B-62F9-724A-3828-A4F670026B55}"/>
              </a:ext>
            </a:extLst>
          </p:cNvPr>
          <p:cNvGraphicFramePr>
            <a:graphicFrameLocks noGrp="1"/>
          </p:cNvGraphicFramePr>
          <p:nvPr>
            <p:extLst>
              <p:ext uri="{D42A27DB-BD31-4B8C-83A1-F6EECF244321}">
                <p14:modId xmlns:p14="http://schemas.microsoft.com/office/powerpoint/2010/main" val="3596531415"/>
              </p:ext>
            </p:extLst>
          </p:nvPr>
        </p:nvGraphicFramePr>
        <p:xfrm>
          <a:off x="210821" y="682178"/>
          <a:ext cx="9483968" cy="5691863"/>
        </p:xfrm>
        <a:graphic>
          <a:graphicData uri="http://schemas.openxmlformats.org/drawingml/2006/table">
            <a:tbl>
              <a:tblPr firstRow="1" bandRow="1">
                <a:tableStyleId>{5C22544A-7EE6-4342-B048-85BDC9FD1C3A}</a:tableStyleId>
              </a:tblPr>
              <a:tblGrid>
                <a:gridCol w="1301456">
                  <a:extLst>
                    <a:ext uri="{9D8B030D-6E8A-4147-A177-3AD203B41FA5}">
                      <a16:colId xmlns:a16="http://schemas.microsoft.com/office/drawing/2014/main" val="2841816291"/>
                    </a:ext>
                  </a:extLst>
                </a:gridCol>
                <a:gridCol w="2474837">
                  <a:extLst>
                    <a:ext uri="{9D8B030D-6E8A-4147-A177-3AD203B41FA5}">
                      <a16:colId xmlns:a16="http://schemas.microsoft.com/office/drawing/2014/main" val="1657985214"/>
                    </a:ext>
                  </a:extLst>
                </a:gridCol>
                <a:gridCol w="2988117">
                  <a:extLst>
                    <a:ext uri="{9D8B030D-6E8A-4147-A177-3AD203B41FA5}">
                      <a16:colId xmlns:a16="http://schemas.microsoft.com/office/drawing/2014/main" val="3639062127"/>
                    </a:ext>
                  </a:extLst>
                </a:gridCol>
                <a:gridCol w="2719558">
                  <a:extLst>
                    <a:ext uri="{9D8B030D-6E8A-4147-A177-3AD203B41FA5}">
                      <a16:colId xmlns:a16="http://schemas.microsoft.com/office/drawing/2014/main" val="3449113846"/>
                    </a:ext>
                  </a:extLst>
                </a:gridCol>
              </a:tblGrid>
              <a:tr h="454303">
                <a:tc>
                  <a:txBody>
                    <a:bodyPr/>
                    <a:lstStyle/>
                    <a:p>
                      <a:endParaRPr kumimoji="1" lang="ja-JP" altLang="en-US"/>
                    </a:p>
                  </a:txBody>
                  <a:tcPr/>
                </a:tc>
                <a:tc>
                  <a:txBody>
                    <a:bodyPr/>
                    <a:lstStyle/>
                    <a:p>
                      <a:r>
                        <a:rPr kumimoji="1" lang="en-US" altLang="ja-JP" dirty="0"/>
                        <a:t>Projects Completed</a:t>
                      </a:r>
                      <a:endParaRPr kumimoji="1" lang="ja-JP" altLang="en-US" dirty="0"/>
                    </a:p>
                  </a:txBody>
                  <a:tcPr/>
                </a:tc>
                <a:tc>
                  <a:txBody>
                    <a:bodyPr/>
                    <a:lstStyle/>
                    <a:p>
                      <a:r>
                        <a:rPr kumimoji="1" lang="en-US" altLang="ja-JP" dirty="0"/>
                        <a:t>Current Work</a:t>
                      </a:r>
                      <a:endParaRPr kumimoji="1" lang="ja-JP" altLang="en-US" dirty="0"/>
                    </a:p>
                  </a:txBody>
                  <a:tcPr/>
                </a:tc>
                <a:tc>
                  <a:txBody>
                    <a:bodyPr/>
                    <a:lstStyle/>
                    <a:p>
                      <a:r>
                        <a:rPr kumimoji="1" lang="en-US" altLang="ja-JP" dirty="0"/>
                        <a:t>Future Work</a:t>
                      </a:r>
                      <a:br>
                        <a:rPr kumimoji="1" lang="en-US" altLang="ja-JP" dirty="0"/>
                      </a:br>
                      <a:r>
                        <a:rPr kumimoji="1" lang="en-US" altLang="ja-JP" dirty="0"/>
                        <a:t>(WP.29 mandate)</a:t>
                      </a:r>
                      <a:endParaRPr kumimoji="1" lang="ja-JP" altLang="en-US" dirty="0"/>
                    </a:p>
                  </a:txBody>
                  <a:tcPr/>
                </a:tc>
                <a:extLst>
                  <a:ext uri="{0D108BD9-81ED-4DB2-BD59-A6C34878D82A}">
                    <a16:rowId xmlns:a16="http://schemas.microsoft.com/office/drawing/2014/main" val="1199349406"/>
                  </a:ext>
                </a:extLst>
              </a:tr>
              <a:tr h="1409713">
                <a:tc>
                  <a:txBody>
                    <a:bodyPr/>
                    <a:lstStyle/>
                    <a:p>
                      <a:r>
                        <a:rPr kumimoji="1" lang="en-US" altLang="ja-JP" sz="1600" b="0" i="0" u="none" strike="noStrike" kern="0" cap="none" spc="0" normalizeH="0" baseline="0" noProof="0" dirty="0">
                          <a:ln>
                            <a:noFill/>
                          </a:ln>
                          <a:solidFill>
                            <a:schemeClr val="tx1"/>
                          </a:solidFill>
                          <a:effectLst/>
                          <a:uLnTx/>
                          <a:uFillTx/>
                        </a:rPr>
                        <a:t>Comparison between EDR and DSSAD </a:t>
                      </a:r>
                      <a:endParaRPr kumimoji="1" lang="ja-JP" altLang="en-US" sz="1600" dirty="0"/>
                    </a:p>
                  </a:txBody>
                  <a:tcPr/>
                </a:tc>
                <a:tc>
                  <a:txBody>
                    <a:bodyPr/>
                    <a:lstStyle/>
                    <a:p>
                      <a:r>
                        <a:rPr kumimoji="1" lang="en-US" altLang="ja-JP" sz="1600" b="0" i="0" u="none" strike="noStrike" kern="0" cap="none" spc="0" normalizeH="0" baseline="0" noProof="0" dirty="0">
                          <a:ln>
                            <a:noFill/>
                          </a:ln>
                          <a:solidFill>
                            <a:schemeClr val="tx1"/>
                          </a:solidFill>
                          <a:effectLst/>
                          <a:uLnTx/>
                          <a:uFillTx/>
                        </a:rPr>
                        <a:t>Comparison between EDR and DSSAD </a:t>
                      </a:r>
                    </a:p>
                    <a:p>
                      <a:r>
                        <a:rPr kumimoji="1" lang="en-US" altLang="ja-JP" sz="1600" b="0" i="0" u="none" strike="noStrike" kern="0" cap="none" spc="0" normalizeH="0" baseline="0" noProof="0" dirty="0">
                          <a:ln>
                            <a:noFill/>
                          </a:ln>
                          <a:solidFill>
                            <a:schemeClr val="tx1"/>
                          </a:solidFill>
                          <a:effectLst/>
                          <a:uLnTx/>
                          <a:uFillTx/>
                        </a:rPr>
                        <a:t>(WP29-179-19, Nov. 2019)</a:t>
                      </a:r>
                      <a:endParaRPr kumimoji="1" lang="ja-JP" altLang="en-US" sz="1600" dirty="0"/>
                    </a:p>
                  </a:txBody>
                  <a:tcPr/>
                </a:tc>
                <a:tc rowSpan="2">
                  <a:txBody>
                    <a:bodyPr/>
                    <a:lstStyle/>
                    <a:p>
                      <a:pPr marL="176213" indent="-176213">
                        <a:buFont typeface="Arial" panose="020B0604020202020204" pitchFamily="34" charset="0"/>
                        <a:buChar char="•"/>
                      </a:pPr>
                      <a:r>
                        <a:rPr kumimoji="1" lang="en-US" altLang="ja-JP" sz="1600" dirty="0"/>
                        <a:t>Review of purposes of DSSAD</a:t>
                      </a:r>
                    </a:p>
                    <a:p>
                      <a:pPr marL="176213" indent="-176213">
                        <a:spcBef>
                          <a:spcPts val="600"/>
                        </a:spcBef>
                        <a:buFont typeface="Arial" panose="020B0604020202020204" pitchFamily="34" charset="0"/>
                        <a:buChar char="•"/>
                      </a:pPr>
                      <a:r>
                        <a:rPr kumimoji="1" lang="en-US" altLang="ja-JP" sz="1600" dirty="0"/>
                        <a:t>Prioritization of discussion topics</a:t>
                      </a:r>
                    </a:p>
                    <a:p>
                      <a:pPr marL="176213" indent="-176213">
                        <a:spcBef>
                          <a:spcPts val="600"/>
                        </a:spcBef>
                        <a:buFont typeface="Arial" panose="020B0604020202020204" pitchFamily="34" charset="0"/>
                        <a:buChar char="•"/>
                      </a:pPr>
                      <a:r>
                        <a:rPr kumimoji="1" lang="en-US" altLang="ja-JP" sz="1600" dirty="0"/>
                        <a:t>Updating consolidated document of domestic activities on DSSAD</a:t>
                      </a:r>
                    </a:p>
                    <a:p>
                      <a:pPr marL="176213" indent="-176213">
                        <a:spcBef>
                          <a:spcPts val="600"/>
                        </a:spcBef>
                        <a:buFont typeface="Arial" panose="020B0604020202020204" pitchFamily="34" charset="0"/>
                        <a:buChar char="•"/>
                      </a:pPr>
                      <a:r>
                        <a:rPr kumimoji="1" lang="en-US" altLang="ja-JP" sz="1600" dirty="0"/>
                        <a:t>Review of DSSAD requirements for the extension of the Lane change function in ALKS (UNR 157). </a:t>
                      </a:r>
                      <a:r>
                        <a:rPr kumimoji="1" lang="en-US" altLang="ja-JP" sz="1600" i="1" dirty="0"/>
                        <a:t>GRVA/2022/16</a:t>
                      </a:r>
                      <a:endParaRPr kumimoji="1" lang="ja-JP" altLang="en-US" sz="1600" i="1" dirty="0"/>
                    </a:p>
                  </a:txBody>
                  <a:tcPr/>
                </a:tc>
                <a:tc rowSpan="2">
                  <a:txBody>
                    <a:bodyPr/>
                    <a:lstStyle/>
                    <a:p>
                      <a:pPr marL="176213" indent="-176213">
                        <a:buFont typeface="Arial" panose="020B0604020202020204" pitchFamily="34" charset="0"/>
                        <a:buChar char="•"/>
                      </a:pPr>
                      <a:r>
                        <a:rPr kumimoji="1" lang="en-US" altLang="ja-JP" sz="1600" dirty="0"/>
                        <a:t>DSSAD performance elements for ADS (Jun. </a:t>
                      </a:r>
                      <a:r>
                        <a:rPr kumimoji="1" lang="en-US" altLang="ja-JP" sz="1600"/>
                        <a:t>2024)</a:t>
                      </a:r>
                      <a:endParaRPr kumimoji="1" lang="ja-JP" altLang="en-US" sz="1600" dirty="0"/>
                    </a:p>
                  </a:txBody>
                  <a:tcPr/>
                </a:tc>
                <a:extLst>
                  <a:ext uri="{0D108BD9-81ED-4DB2-BD59-A6C34878D82A}">
                    <a16:rowId xmlns:a16="http://schemas.microsoft.com/office/drawing/2014/main" val="2377694645"/>
                  </a:ext>
                </a:extLst>
              </a:tr>
              <a:tr h="1935190">
                <a:tc>
                  <a:txBody>
                    <a:bodyPr/>
                    <a:lstStyle/>
                    <a:p>
                      <a:r>
                        <a:rPr kumimoji="1" lang="en-US" altLang="ja-JP" sz="1600" dirty="0"/>
                        <a:t>DSSAD</a:t>
                      </a:r>
                      <a:endParaRPr kumimoji="1" lang="ja-JP" altLang="en-US" sz="1600" dirty="0"/>
                    </a:p>
                  </a:txBody>
                  <a:tcPr>
                    <a:solidFill>
                      <a:srgbClr val="D0D8E8"/>
                    </a:solidFill>
                  </a:tcPr>
                </a:tc>
                <a:tc>
                  <a:txBody>
                    <a:bodyPr/>
                    <a:lstStyle/>
                    <a:p>
                      <a:r>
                        <a:rPr kumimoji="1" lang="en-US" altLang="ja-JP" sz="1600" b="0" i="0" u="none" strike="noStrike" kern="0" cap="none" spc="0" normalizeH="0" baseline="0" noProof="0" dirty="0">
                          <a:ln>
                            <a:noFill/>
                          </a:ln>
                          <a:solidFill>
                            <a:schemeClr val="tx1"/>
                          </a:solidFill>
                          <a:effectLst/>
                          <a:uLnTx/>
                          <a:uFillTx/>
                          <a:latin typeface="+mn-lt"/>
                        </a:rPr>
                        <a:t>DSSAD requirements (within ALKS (UNR157)) </a:t>
                      </a:r>
                      <a:br>
                        <a:rPr kumimoji="1" lang="en-US" altLang="ja-JP" sz="1600" b="0" i="0" u="none" strike="noStrike" kern="0" cap="none" spc="0" normalizeH="0" baseline="0" noProof="0" dirty="0">
                          <a:ln>
                            <a:noFill/>
                          </a:ln>
                          <a:solidFill>
                            <a:schemeClr val="tx1"/>
                          </a:solidFill>
                          <a:effectLst/>
                          <a:uLnTx/>
                          <a:uFillTx/>
                          <a:latin typeface="+mn-lt"/>
                        </a:rPr>
                      </a:br>
                      <a:r>
                        <a:rPr kumimoji="1" lang="en-US" altLang="ja-JP" sz="1600" b="0" i="0" u="none" strike="noStrike" kern="0" cap="none" spc="0" normalizeH="0" baseline="0" noProof="0" dirty="0">
                          <a:ln>
                            <a:noFill/>
                          </a:ln>
                          <a:solidFill>
                            <a:schemeClr val="tx1"/>
                          </a:solidFill>
                          <a:effectLst/>
                          <a:uLnTx/>
                          <a:uFillTx/>
                          <a:latin typeface="+mn-lt"/>
                        </a:rPr>
                        <a:t>(181</a:t>
                      </a:r>
                      <a:r>
                        <a:rPr kumimoji="1" lang="en-US" altLang="ja-JP" sz="1600" b="0" i="0" u="none" strike="noStrike" kern="0" cap="none" spc="0" normalizeH="0" noProof="0" dirty="0">
                          <a:ln>
                            <a:noFill/>
                          </a:ln>
                          <a:solidFill>
                            <a:schemeClr val="tx1"/>
                          </a:solidFill>
                          <a:effectLst/>
                          <a:uLnTx/>
                          <a:uFillTx/>
                          <a:latin typeface="+mn-lt"/>
                        </a:rPr>
                        <a:t>st</a:t>
                      </a:r>
                      <a:r>
                        <a:rPr kumimoji="1" lang="en-US" altLang="ja-JP" sz="1600" b="0" i="0" u="none" strike="noStrike" kern="0" cap="none" spc="0" normalizeH="0" baseline="0" noProof="0" dirty="0">
                          <a:ln>
                            <a:noFill/>
                          </a:ln>
                          <a:solidFill>
                            <a:schemeClr val="tx1"/>
                          </a:solidFill>
                          <a:effectLst/>
                          <a:uLnTx/>
                          <a:uFillTx/>
                          <a:latin typeface="+mn-lt"/>
                        </a:rPr>
                        <a:t> WP.29, June 2020)</a:t>
                      </a:r>
                      <a:br>
                        <a:rPr kumimoji="1" lang="en-US" altLang="ja-JP" sz="1600" b="0" i="0" u="none" strike="noStrike" kern="0" cap="none" spc="0" normalizeH="0" baseline="0" noProof="0" dirty="0">
                          <a:ln>
                            <a:noFill/>
                          </a:ln>
                          <a:solidFill>
                            <a:schemeClr val="tx1"/>
                          </a:solidFill>
                          <a:effectLst/>
                          <a:uLnTx/>
                          <a:uFillTx/>
                          <a:latin typeface="+mn-lt"/>
                        </a:rPr>
                      </a:br>
                      <a:endParaRPr kumimoji="1" lang="ja-JP" altLang="en-US" sz="1600" dirty="0"/>
                    </a:p>
                  </a:txBody>
                  <a:tcPr>
                    <a:solidFill>
                      <a:srgbClr val="D0D8E8"/>
                    </a:solidFill>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2346956605"/>
                  </a:ext>
                </a:extLst>
              </a:tr>
              <a:tr h="1522409">
                <a:tc>
                  <a:txBody>
                    <a:bodyPr/>
                    <a:lstStyle/>
                    <a:p>
                      <a:r>
                        <a:rPr kumimoji="1" lang="en-US" altLang="ja-JP" sz="1600" dirty="0">
                          <a:solidFill>
                            <a:schemeClr val="dk1"/>
                          </a:solidFill>
                          <a:latin typeface="+mn-lt"/>
                          <a:ea typeface="+mn-ea"/>
                          <a:cs typeface="+mn-cs"/>
                        </a:rPr>
                        <a:t>EDR</a:t>
                      </a:r>
                      <a:endParaRPr kumimoji="1" lang="ja-JP" altLang="en-US" sz="1600" dirty="0">
                        <a:solidFill>
                          <a:schemeClr val="dk1"/>
                        </a:solidFill>
                        <a:latin typeface="+mn-lt"/>
                        <a:ea typeface="+mn-ea"/>
                        <a:cs typeface="+mn-cs"/>
                      </a:endParaRPr>
                    </a:p>
                  </a:txBody>
                  <a:tcPr>
                    <a:solidFill>
                      <a:srgbClr val="E9EDF4"/>
                    </a:solidFill>
                  </a:tcPr>
                </a:tc>
                <a:tc>
                  <a:txBody>
                    <a:bodyPr/>
                    <a:lstStyle/>
                    <a:p>
                      <a:r>
                        <a:rPr kumimoji="1" lang="en-US" altLang="ja-JP" sz="1600" b="0" i="0" u="none" strike="noStrike" kern="0" cap="none" spc="0" normalizeH="0" baseline="0" noProof="0" dirty="0">
                          <a:ln>
                            <a:noFill/>
                          </a:ln>
                          <a:solidFill>
                            <a:schemeClr val="tx1"/>
                          </a:solidFill>
                          <a:effectLst/>
                          <a:uLnTx/>
                          <a:uFillTx/>
                          <a:latin typeface="+mn-lt"/>
                        </a:rPr>
                        <a:t>EDR requirements </a:t>
                      </a:r>
                    </a:p>
                    <a:p>
                      <a:r>
                        <a:rPr kumimoji="1" lang="en-US" altLang="ja-JP" sz="1600" b="0" i="0" u="none" strike="noStrike" kern="0" cap="none" spc="0" normalizeH="0" baseline="0" noProof="0" dirty="0">
                          <a:ln>
                            <a:noFill/>
                          </a:ln>
                          <a:solidFill>
                            <a:schemeClr val="tx1"/>
                          </a:solidFill>
                          <a:effectLst/>
                          <a:uLnTx/>
                          <a:uFillTx/>
                          <a:latin typeface="+mn-lt"/>
                        </a:rPr>
                        <a:t>(</a:t>
                      </a:r>
                      <a:r>
                        <a:rPr kumimoji="1" lang="en-US" altLang="ja-JP" sz="1600" b="0" i="0" u="none" strike="noStrike" kern="0" cap="none" spc="0" normalizeH="0" baseline="0" noProof="0" dirty="0">
                          <a:ln>
                            <a:noFill/>
                          </a:ln>
                          <a:solidFill>
                            <a:sysClr val="windowText" lastClr="000000"/>
                          </a:solidFill>
                          <a:effectLst/>
                          <a:uLnTx/>
                          <a:uFillTx/>
                          <a:latin typeface="+mn-lt"/>
                        </a:rPr>
                        <a:t>UNR 160 00/01 series) </a:t>
                      </a:r>
                      <a:br>
                        <a:rPr kumimoji="1" lang="en-US" altLang="ja-JP" sz="1600" b="0" i="0" u="none" strike="noStrike" kern="0" cap="none" spc="0" normalizeH="0" baseline="0" noProof="0" dirty="0">
                          <a:ln>
                            <a:noFill/>
                          </a:ln>
                          <a:solidFill>
                            <a:sysClr val="windowText" lastClr="000000"/>
                          </a:solidFill>
                          <a:effectLst/>
                          <a:uLnTx/>
                          <a:uFillTx/>
                          <a:latin typeface="+mn-lt"/>
                        </a:rPr>
                      </a:br>
                      <a:r>
                        <a:rPr kumimoji="1" lang="en-US" altLang="ja-JP" sz="1600" b="0" i="0" u="none" strike="noStrike" kern="0" cap="none" spc="0" normalizeH="0" baseline="0" noProof="0" dirty="0">
                          <a:ln>
                            <a:noFill/>
                          </a:ln>
                          <a:solidFill>
                            <a:sysClr val="windowText" lastClr="000000"/>
                          </a:solidFill>
                          <a:effectLst/>
                          <a:uLnTx/>
                          <a:uFillTx/>
                          <a:latin typeface="+mn-lt"/>
                        </a:rPr>
                        <a:t>(183rd WP.29, Mar. 2021), and Amendments </a:t>
                      </a:r>
                    </a:p>
                    <a:p>
                      <a:r>
                        <a:rPr kumimoji="1" lang="en-US" altLang="ja-JP" sz="1600" b="0" i="0" u="none" strike="noStrike" kern="0" cap="none" spc="0" normalizeH="0" baseline="0" noProof="0" dirty="0">
                          <a:ln>
                            <a:noFill/>
                          </a:ln>
                          <a:solidFill>
                            <a:sysClr val="windowText" lastClr="000000"/>
                          </a:solidFill>
                          <a:effectLst/>
                          <a:uLnTx/>
                          <a:uFillTx/>
                          <a:latin typeface="+mn-lt"/>
                        </a:rPr>
                        <a:t>(186</a:t>
                      </a:r>
                      <a:r>
                        <a:rPr kumimoji="1" lang="en-US" altLang="ja-JP" sz="1600" b="0" i="0" u="none" strike="noStrike" kern="0" cap="none" spc="0" normalizeH="0" noProof="0" dirty="0">
                          <a:ln>
                            <a:noFill/>
                          </a:ln>
                          <a:solidFill>
                            <a:sysClr val="windowText" lastClr="000000"/>
                          </a:solidFill>
                          <a:effectLst/>
                          <a:uLnTx/>
                          <a:uFillTx/>
                          <a:latin typeface="+mn-lt"/>
                        </a:rPr>
                        <a:t>th</a:t>
                      </a:r>
                      <a:r>
                        <a:rPr kumimoji="1" lang="en-US" altLang="ja-JP" sz="1600" b="0" i="0" u="none" strike="noStrike" kern="0" cap="none" spc="0" normalizeH="0" baseline="0" noProof="0" dirty="0">
                          <a:ln>
                            <a:noFill/>
                          </a:ln>
                          <a:solidFill>
                            <a:sysClr val="windowText" lastClr="000000"/>
                          </a:solidFill>
                          <a:effectLst/>
                          <a:uLnTx/>
                          <a:uFillTx/>
                          <a:latin typeface="+mn-lt"/>
                        </a:rPr>
                        <a:t> WP.29 Mar. 2022)</a:t>
                      </a:r>
                      <a:endParaRPr kumimoji="1" lang="ja-JP" altLang="en-US" sz="1600" dirty="0">
                        <a:solidFill>
                          <a:schemeClr val="dk1"/>
                        </a:solidFill>
                        <a:latin typeface="+mn-lt"/>
                        <a:ea typeface="+mn-ea"/>
                        <a:cs typeface="+mn-cs"/>
                      </a:endParaRPr>
                    </a:p>
                  </a:txBody>
                  <a:tcPr>
                    <a:solidFill>
                      <a:srgbClr val="E9EDF4"/>
                    </a:solidFill>
                  </a:tcPr>
                </a:tc>
                <a:tc>
                  <a:txBody>
                    <a:bodyPr/>
                    <a:lstStyle/>
                    <a:p>
                      <a:pPr marL="176213" indent="-176213">
                        <a:buFont typeface="Arial" panose="020B0604020202020204" pitchFamily="34" charset="0"/>
                        <a:buChar char="•"/>
                      </a:pPr>
                      <a:r>
                        <a:rPr kumimoji="1" lang="en-US" altLang="ja-JP" sz="1600" dirty="0"/>
                        <a:t>EDR for HDV</a:t>
                      </a:r>
                    </a:p>
                    <a:p>
                      <a:pPr marL="176213" indent="-176213">
                        <a:spcBef>
                          <a:spcPts val="600"/>
                        </a:spcBef>
                        <a:buFont typeface="Arial" panose="020B0604020202020204" pitchFamily="34" charset="0"/>
                        <a:buChar char="•"/>
                      </a:pPr>
                      <a:r>
                        <a:rPr kumimoji="1" lang="en-US" altLang="ja-JP" sz="1600" dirty="0"/>
                        <a:t>Common performance elements for 1958/1998 CPs</a:t>
                      </a:r>
                    </a:p>
                    <a:p>
                      <a:pPr marL="176213" indent="-176213">
                        <a:spcBef>
                          <a:spcPts val="600"/>
                        </a:spcBef>
                        <a:buFont typeface="Arial" panose="020B0604020202020204" pitchFamily="34" charset="0"/>
                        <a:buChar char="•"/>
                      </a:pPr>
                      <a:r>
                        <a:rPr lang="en-US" sz="1600" dirty="0"/>
                        <a:t>EDR Acceleration Data Accuracy Verification Procedures</a:t>
                      </a:r>
                      <a:endParaRPr kumimoji="1" lang="ja-JP" altLang="en-US" sz="1600" dirty="0"/>
                    </a:p>
                  </a:txBody>
                  <a:tcPr>
                    <a:solidFill>
                      <a:srgbClr val="E9EDF4"/>
                    </a:solidFill>
                  </a:tcPr>
                </a:tc>
                <a:tc>
                  <a:txBody>
                    <a:bodyPr/>
                    <a:lstStyle/>
                    <a:p>
                      <a:pPr marL="176213" indent="-176213">
                        <a:buFont typeface="Arial" panose="020B0604020202020204" pitchFamily="34" charset="0"/>
                        <a:buChar char="•"/>
                      </a:pPr>
                      <a:r>
                        <a:rPr kumimoji="1" lang="en-US" altLang="ja-JP" sz="1600" dirty="0"/>
                        <a:t>EDR for HDV (Nov. 2023)</a:t>
                      </a:r>
                    </a:p>
                    <a:p>
                      <a:pPr marL="176213" marR="0" lvl="0" indent="-176213"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600" dirty="0"/>
                        <a:t>EDR Step 2 (Jun. 2024)</a:t>
                      </a:r>
                      <a:endParaRPr kumimoji="1" lang="ja-JP" altLang="en-US" sz="1600" dirty="0"/>
                    </a:p>
                    <a:p>
                      <a:pPr marL="176213" indent="-176213">
                        <a:buFont typeface="Arial" panose="020B0604020202020204" pitchFamily="34" charset="0"/>
                        <a:buChar char="•"/>
                      </a:pPr>
                      <a:r>
                        <a:rPr kumimoji="1" lang="en-US" altLang="ja-JP" sz="1600" dirty="0"/>
                        <a:t>EDR for ADS (Jun. 2024)</a:t>
                      </a:r>
                    </a:p>
                  </a:txBody>
                  <a:tcPr>
                    <a:solidFill>
                      <a:srgbClr val="E9EDF4"/>
                    </a:solidFill>
                  </a:tcPr>
                </a:tc>
                <a:extLst>
                  <a:ext uri="{0D108BD9-81ED-4DB2-BD59-A6C34878D82A}">
                    <a16:rowId xmlns:a16="http://schemas.microsoft.com/office/drawing/2014/main" val="49173143"/>
                  </a:ext>
                </a:extLst>
              </a:tr>
            </a:tbl>
          </a:graphicData>
        </a:graphic>
      </p:graphicFrame>
      <p:sp>
        <p:nvSpPr>
          <p:cNvPr id="3" name="スライド番号プレースホルダー 2">
            <a:extLst>
              <a:ext uri="{FF2B5EF4-FFF2-40B4-BE49-F238E27FC236}">
                <a16:creationId xmlns:a16="http://schemas.microsoft.com/office/drawing/2014/main" id="{3C80C218-7EB0-899E-A831-33A5F7CD42A3}"/>
              </a:ext>
            </a:extLst>
          </p:cNvPr>
          <p:cNvSpPr>
            <a:spLocks noGrp="1"/>
          </p:cNvSpPr>
          <p:nvPr>
            <p:ph type="sldNum" idx="10"/>
          </p:nvPr>
        </p:nvSpPr>
        <p:spPr/>
        <p:txBody>
          <a:bodyPr/>
          <a:lstStyle/>
          <a:p>
            <a:pPr algn="r"/>
            <a:fld id="{CF5C2B08-6F4B-45EB-B014-59701702C745}" type="slidenum">
              <a:rPr lang="en-US" spc="-1" smtClean="0">
                <a:latin typeface="Calibri"/>
              </a:rPr>
              <a:pPr algn="r"/>
              <a:t>3</a:t>
            </a:fld>
            <a:endParaRPr lang="en-US" spc="-1" dirty="0">
              <a:latin typeface="Times New Roman"/>
            </a:endParaRPr>
          </a:p>
        </p:txBody>
      </p:sp>
    </p:spTree>
    <p:extLst>
      <p:ext uri="{BB962C8B-B14F-4D97-AF65-F5344CB8AC3E}">
        <p14:creationId xmlns:p14="http://schemas.microsoft.com/office/powerpoint/2010/main" val="2071500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0BABE5-BB86-49CA-8F9B-4534496EE278}"/>
              </a:ext>
            </a:extLst>
          </p:cNvPr>
          <p:cNvSpPr>
            <a:spLocks noGrp="1"/>
          </p:cNvSpPr>
          <p:nvPr>
            <p:ph type="title"/>
          </p:nvPr>
        </p:nvSpPr>
        <p:spPr/>
        <p:txBody>
          <a:bodyPr/>
          <a:lstStyle/>
          <a:p>
            <a:pPr algn="ctr"/>
            <a:r>
              <a:rPr kumimoji="1" lang="en-US" altLang="ja-JP" sz="2400" b="0" i="0" u="sng" strike="noStrike" kern="0" cap="none" spc="0" normalizeH="0" baseline="0" noProof="0" dirty="0">
                <a:ln>
                  <a:noFill/>
                </a:ln>
                <a:solidFill>
                  <a:sysClr val="windowText" lastClr="000000"/>
                </a:solidFill>
                <a:effectLst/>
                <a:uLnTx/>
                <a:uFillTx/>
              </a:rPr>
              <a:t>Activities since GRVA #14</a:t>
            </a:r>
            <a:endParaRPr kumimoji="1" lang="ja-JP" altLang="en-US" dirty="0"/>
          </a:p>
        </p:txBody>
      </p:sp>
      <p:sp>
        <p:nvSpPr>
          <p:cNvPr id="4" name="コンテンツ プレースホルダー 2">
            <a:extLst>
              <a:ext uri="{FF2B5EF4-FFF2-40B4-BE49-F238E27FC236}">
                <a16:creationId xmlns:a16="http://schemas.microsoft.com/office/drawing/2014/main" id="{BABC4E56-00A9-4D70-9025-48BCB6F99EAD}"/>
              </a:ext>
            </a:extLst>
          </p:cNvPr>
          <p:cNvSpPr txBox="1">
            <a:spLocks/>
          </p:cNvSpPr>
          <p:nvPr/>
        </p:nvSpPr>
        <p:spPr>
          <a:xfrm>
            <a:off x="798314" y="1770185"/>
            <a:ext cx="8309371" cy="440608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5750" marR="0" lvl="0" indent="-285750" defTabSz="914400" eaLnBrk="1" fontAlgn="auto" latinLnBrk="0" hangingPunct="1">
              <a:lnSpc>
                <a:spcPct val="100000"/>
              </a:lnSpc>
              <a:spcBef>
                <a:spcPts val="1200"/>
              </a:spcBef>
              <a:buClr>
                <a:srgbClr val="000000"/>
              </a:buClr>
              <a:buSzPct val="45000"/>
              <a:buFont typeface="Wingdings" charset="2"/>
              <a:buChar char=""/>
              <a:tabLst/>
              <a:defRPr/>
            </a:pPr>
            <a:r>
              <a:rPr kumimoji="0" lang="en-US" altLang="ja-JP" sz="2000" b="0" i="0" u="none"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rPr>
              <a:t>SG DSSAD 11 and 12: 2 November and 19 December 2022 </a:t>
            </a:r>
          </a:p>
          <a:p>
            <a:pPr marL="742950" lvl="1" indent="-285750">
              <a:lnSpc>
                <a:spcPct val="100000"/>
              </a:lnSpc>
              <a:spcBef>
                <a:spcPts val="1200"/>
              </a:spcBef>
              <a:buClr>
                <a:srgbClr val="000000"/>
              </a:buClr>
              <a:buSzPct val="45000"/>
              <a:buFont typeface="Wingdings" charset="2"/>
              <a:buChar char=""/>
              <a:defRPr/>
            </a:pP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Ongoing discussion on Objective /Purpose of DSSAD</a:t>
            </a:r>
            <a:endParaRPr kumimoji="0" lang="en-US" altLang="ja-JP" sz="2000" b="0" i="0" u="none"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endParaRPr>
          </a:p>
          <a:p>
            <a:pPr marL="742950" lvl="1" indent="-285750">
              <a:lnSpc>
                <a:spcPct val="100000"/>
              </a:lnSpc>
              <a:spcBef>
                <a:spcPts val="1200"/>
              </a:spcBef>
              <a:buClr>
                <a:srgbClr val="000000"/>
              </a:buClr>
              <a:buSzPct val="45000"/>
              <a:buFont typeface="Wingdings" charset="2"/>
              <a:buChar char=""/>
              <a:defRPr/>
            </a:pP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Presentations from China and Germany on their domestic experiences</a:t>
            </a:r>
          </a:p>
          <a:p>
            <a:pPr marL="742950" lvl="1" indent="-285750">
              <a:lnSpc>
                <a:spcPct val="100000"/>
              </a:lnSpc>
              <a:spcBef>
                <a:spcPts val="1200"/>
              </a:spcBef>
              <a:buClr>
                <a:srgbClr val="000000"/>
              </a:buClr>
              <a:buSzPct val="45000"/>
              <a:buFont typeface="Wingdings" charset="2"/>
              <a:buChar char=""/>
              <a:defRPr/>
            </a:pP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OICA and SAE presentations </a:t>
            </a:r>
          </a:p>
          <a:p>
            <a:pPr marL="742950" lvl="1" indent="-285750">
              <a:lnSpc>
                <a:spcPct val="100000"/>
              </a:lnSpc>
              <a:spcBef>
                <a:spcPts val="1200"/>
              </a:spcBef>
              <a:buClr>
                <a:srgbClr val="000000"/>
              </a:buClr>
              <a:buSzPct val="45000"/>
              <a:buFont typeface="Wingdings" charset="2"/>
              <a:buChar char=""/>
              <a:defRPr/>
            </a:pPr>
            <a:r>
              <a:rPr kumimoji="0" lang="en-US" altLang="ja-JP" sz="2000" b="0" i="0" u="none"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rPr>
              <a:t>Group is focused on discussion of data elements to be recorded </a:t>
            </a: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as its primary activity, to be followed by a discussion on </a:t>
            </a:r>
            <a:r>
              <a:rPr kumimoji="0" lang="en-US" altLang="ja-JP" sz="2000" b="0" i="0" u="none"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rPr>
              <a:t>the hardware requirements.</a:t>
            </a:r>
          </a:p>
          <a:p>
            <a:pPr marL="742950" lvl="1" indent="-285750">
              <a:lnSpc>
                <a:spcPct val="100000"/>
              </a:lnSpc>
              <a:spcBef>
                <a:spcPts val="1200"/>
              </a:spcBef>
              <a:buClr>
                <a:srgbClr val="000000"/>
              </a:buClr>
              <a:buSzPct val="45000"/>
              <a:buFont typeface="Wingdings" charset="2"/>
              <a:buChar char=""/>
              <a:defRPr/>
            </a:pP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Next meeting:  January 31, 2023  </a:t>
            </a:r>
            <a:endParaRPr kumimoji="0" lang="en-US" altLang="ja-JP" sz="2000" b="0" i="0" u="none"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endParaRPr>
          </a:p>
          <a:p>
            <a:pPr marL="285750" marR="0" lvl="0" indent="-285750" defTabSz="914400" eaLnBrk="1" fontAlgn="auto" latinLnBrk="0" hangingPunct="1">
              <a:lnSpc>
                <a:spcPct val="100000"/>
              </a:lnSpc>
              <a:spcBef>
                <a:spcPts val="1200"/>
              </a:spcBef>
              <a:buClr>
                <a:srgbClr val="000000"/>
              </a:buClr>
              <a:buSzPct val="45000"/>
              <a:buFont typeface="Wingdings" charset="2"/>
              <a:buChar char=""/>
              <a:tabLst/>
              <a:defRPr/>
            </a:pP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6 </a:t>
            </a:r>
            <a:r>
              <a:rPr kumimoji="0" lang="en-US" altLang="ja-JP" sz="2000" b="0" i="0" u="none"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rPr>
              <a:t>SG EDR sessions</a:t>
            </a:r>
          </a:p>
          <a:p>
            <a:pPr marL="742950" lvl="1" indent="-285750">
              <a:lnSpc>
                <a:spcPct val="100000"/>
              </a:lnSpc>
              <a:spcBef>
                <a:spcPts val="1200"/>
              </a:spcBef>
              <a:buClr>
                <a:srgbClr val="000000"/>
              </a:buClr>
              <a:buSzPct val="45000"/>
              <a:buFont typeface="Wingdings" charset="2"/>
              <a:buChar char=""/>
              <a:defRPr/>
            </a:pPr>
            <a:r>
              <a:rPr kumimoji="0" lang="en-US" altLang="ja-JP" sz="2000" b="0" i="0" u="none"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rPr>
              <a:t>EDR for HDV </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7" name="四角形: 角を丸くする 6">
            <a:extLst>
              <a:ext uri="{FF2B5EF4-FFF2-40B4-BE49-F238E27FC236}">
                <a16:creationId xmlns:a16="http://schemas.microsoft.com/office/drawing/2014/main" id="{B86893C8-2E73-421D-B4E0-84768080796D}"/>
              </a:ext>
            </a:extLst>
          </p:cNvPr>
          <p:cNvSpPr/>
          <p:nvPr/>
        </p:nvSpPr>
        <p:spPr>
          <a:xfrm>
            <a:off x="621793" y="1417320"/>
            <a:ext cx="8634192" cy="5166000"/>
          </a:xfrm>
          <a:prstGeom prst="roundRect">
            <a:avLst>
              <a:gd name="adj" fmla="val 930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id="{923620CD-843D-50D0-5B24-0DFF83D0A185}"/>
              </a:ext>
            </a:extLst>
          </p:cNvPr>
          <p:cNvSpPr>
            <a:spLocks noGrp="1"/>
          </p:cNvSpPr>
          <p:nvPr>
            <p:ph type="sldNum" idx="10"/>
          </p:nvPr>
        </p:nvSpPr>
        <p:spPr/>
        <p:txBody>
          <a:bodyPr/>
          <a:lstStyle/>
          <a:p>
            <a:pPr algn="r"/>
            <a:fld id="{CF5C2B08-6F4B-45EB-B014-59701702C745}" type="slidenum">
              <a:rPr lang="en-US" spc="-1" smtClean="0">
                <a:latin typeface="Calibri"/>
              </a:rPr>
              <a:pPr algn="r"/>
              <a:t>4</a:t>
            </a:fld>
            <a:endParaRPr lang="en-US" spc="-1" dirty="0">
              <a:latin typeface="Times New Roman"/>
            </a:endParaRPr>
          </a:p>
        </p:txBody>
      </p:sp>
    </p:spTree>
    <p:extLst>
      <p:ext uri="{BB962C8B-B14F-4D97-AF65-F5344CB8AC3E}">
        <p14:creationId xmlns:p14="http://schemas.microsoft.com/office/powerpoint/2010/main" val="1949749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0BABE5-BB86-49CA-8F9B-4534496EE278}"/>
              </a:ext>
            </a:extLst>
          </p:cNvPr>
          <p:cNvSpPr>
            <a:spLocks noGrp="1"/>
          </p:cNvSpPr>
          <p:nvPr>
            <p:ph type="title"/>
          </p:nvPr>
        </p:nvSpPr>
        <p:spPr>
          <a:xfrm>
            <a:off x="474889" y="301719"/>
            <a:ext cx="8915010" cy="1142640"/>
          </a:xfrm>
        </p:spPr>
        <p:txBody>
          <a:bodyPr/>
          <a:lstStyle/>
          <a:p>
            <a:pPr algn="ctr"/>
            <a:r>
              <a:rPr kumimoji="1" lang="en-US" altLang="ja-JP" sz="2400" b="0" i="0" u="sng" strike="noStrike" kern="0" cap="none" spc="0" normalizeH="0" baseline="0" noProof="0" dirty="0">
                <a:ln>
                  <a:noFill/>
                </a:ln>
                <a:solidFill>
                  <a:schemeClr val="tx1"/>
                </a:solidFill>
                <a:effectLst/>
                <a:uLnTx/>
                <a:uFillTx/>
              </a:rPr>
              <a:t>DSSAD Objective</a:t>
            </a:r>
            <a:endParaRPr kumimoji="1" lang="ja-JP" altLang="en-US" dirty="0">
              <a:solidFill>
                <a:schemeClr val="tx1"/>
              </a:solidFill>
            </a:endParaRPr>
          </a:p>
        </p:txBody>
      </p:sp>
      <p:sp>
        <p:nvSpPr>
          <p:cNvPr id="4" name="コンテンツ プレースホルダー 2">
            <a:extLst>
              <a:ext uri="{FF2B5EF4-FFF2-40B4-BE49-F238E27FC236}">
                <a16:creationId xmlns:a16="http://schemas.microsoft.com/office/drawing/2014/main" id="{BABC4E56-00A9-4D70-9025-48BCB6F99EAD}"/>
              </a:ext>
            </a:extLst>
          </p:cNvPr>
          <p:cNvSpPr txBox="1">
            <a:spLocks/>
          </p:cNvSpPr>
          <p:nvPr/>
        </p:nvSpPr>
        <p:spPr>
          <a:xfrm>
            <a:off x="402527" y="1582647"/>
            <a:ext cx="8928000" cy="247586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85750" indent="-285750">
              <a:lnSpc>
                <a:spcPct val="100000"/>
              </a:lnSpc>
              <a:spcBef>
                <a:spcPts val="1200"/>
              </a:spcBef>
              <a:buClr>
                <a:srgbClr val="000000"/>
              </a:buClr>
              <a:buSzPct val="45000"/>
              <a:buFont typeface="Wingdings" charset="2"/>
              <a:buChar char=""/>
              <a:defRPr/>
            </a:pP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The group has agreed that the primary objective of a DSSAD system is:  </a:t>
            </a:r>
          </a:p>
          <a:p>
            <a:pPr marL="269875" indent="0">
              <a:lnSpc>
                <a:spcPct val="100000"/>
              </a:lnSpc>
              <a:spcBef>
                <a:spcPts val="1200"/>
              </a:spcBef>
              <a:buClr>
                <a:srgbClr val="000000"/>
              </a:buClr>
              <a:buSzPct val="45000"/>
              <a:buNone/>
              <a:defRPr/>
            </a:pPr>
            <a:r>
              <a:rPr kumimoji="0" lang="en-US" altLang="ja-JP" sz="2000" b="1" u="sng" kern="0" dirty="0">
                <a:latin typeface="Times New Roman" panose="02020603050405020304" pitchFamily="18" charset="0"/>
                <a:ea typeface="游明朝" panose="02020400000000000000" pitchFamily="18" charset="-128"/>
                <a:cs typeface="Times New Roman" panose="02020603050405020304" pitchFamily="18" charset="0"/>
              </a:rPr>
              <a:t>“Data recorded to evaluate/monitor overall safety performance and identify when ADS is in control of vehicles”</a:t>
            </a:r>
          </a:p>
          <a:p>
            <a:pPr marL="285750" indent="-285750">
              <a:lnSpc>
                <a:spcPct val="100000"/>
              </a:lnSpc>
              <a:spcBef>
                <a:spcPts val="1200"/>
              </a:spcBef>
              <a:buClr>
                <a:srgbClr val="000000"/>
              </a:buClr>
              <a:buSzPct val="45000"/>
              <a:buFont typeface="Wingdings" charset="2"/>
              <a:buChar char=""/>
              <a:defRPr/>
            </a:pPr>
            <a:r>
              <a:rPr kumimoji="0" lang="en-US" altLang="ja-JP" sz="2000" i="0"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rPr>
              <a:t>Notably, it was agreed not to include liability as a primary goal of DSSAD.</a:t>
            </a:r>
          </a:p>
          <a:p>
            <a:pPr marL="285750" indent="-285750">
              <a:lnSpc>
                <a:spcPct val="100000"/>
              </a:lnSpc>
              <a:spcBef>
                <a:spcPts val="1200"/>
              </a:spcBef>
              <a:buClr>
                <a:srgbClr val="000000"/>
              </a:buClr>
              <a:buSzPct val="45000"/>
              <a:buFont typeface="Wingdings" charset="2"/>
              <a:buChar char=""/>
              <a:defRPr/>
            </a:pPr>
            <a:r>
              <a:rPr kumimoji="0" lang="en-US" altLang="ja-JP" sz="2000" kern="0" dirty="0">
                <a:latin typeface="Times New Roman" panose="02020603050405020304" pitchFamily="18" charset="0"/>
                <a:ea typeface="游明朝" panose="02020400000000000000" pitchFamily="18" charset="-128"/>
                <a:cs typeface="Times New Roman" panose="02020603050405020304" pitchFamily="18" charset="0"/>
              </a:rPr>
              <a:t>The group agreed that while data obtained from the DSSAD systems can be used for other purposes including liability, this was not the primary goal or objective of the DSSAD requirements.  </a:t>
            </a:r>
            <a:endParaRPr kumimoji="0" lang="en-US" altLang="ja-JP" sz="2000" i="0"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0D19F097-2F5D-5AFD-31D0-C412E7FB72EA}"/>
              </a:ext>
            </a:extLst>
          </p:cNvPr>
          <p:cNvSpPr>
            <a:spLocks noGrp="1"/>
          </p:cNvSpPr>
          <p:nvPr>
            <p:ph type="sldNum" idx="10"/>
          </p:nvPr>
        </p:nvSpPr>
        <p:spPr/>
        <p:txBody>
          <a:bodyPr/>
          <a:lstStyle/>
          <a:p>
            <a:pPr algn="r"/>
            <a:fld id="{CF5C2B08-6F4B-45EB-B014-59701702C745}" type="slidenum">
              <a:rPr lang="en-US" spc="-1" smtClean="0">
                <a:latin typeface="Calibri"/>
              </a:rPr>
              <a:pPr algn="r"/>
              <a:t>5</a:t>
            </a:fld>
            <a:endParaRPr lang="en-US" spc="-1" dirty="0">
              <a:latin typeface="Times New Roman"/>
            </a:endParaRPr>
          </a:p>
        </p:txBody>
      </p:sp>
    </p:spTree>
    <p:extLst>
      <p:ext uri="{BB962C8B-B14F-4D97-AF65-F5344CB8AC3E}">
        <p14:creationId xmlns:p14="http://schemas.microsoft.com/office/powerpoint/2010/main" val="3598826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0BABE5-BB86-49CA-8F9B-4534496EE278}"/>
              </a:ext>
            </a:extLst>
          </p:cNvPr>
          <p:cNvSpPr>
            <a:spLocks noGrp="1"/>
          </p:cNvSpPr>
          <p:nvPr>
            <p:ph type="title"/>
          </p:nvPr>
        </p:nvSpPr>
        <p:spPr>
          <a:xfrm>
            <a:off x="481384" y="274680"/>
            <a:ext cx="8915010" cy="1142640"/>
          </a:xfrm>
        </p:spPr>
        <p:txBody>
          <a:bodyPr/>
          <a:lstStyle/>
          <a:p>
            <a:pPr algn="ctr"/>
            <a:r>
              <a:rPr kumimoji="1" lang="en-US" altLang="ja-JP" sz="2400" b="0" i="0" u="sng" strike="noStrike" kern="0" cap="none" spc="0" normalizeH="0" baseline="0" noProof="0" dirty="0">
                <a:ln>
                  <a:noFill/>
                </a:ln>
                <a:solidFill>
                  <a:sysClr val="windowText" lastClr="000000"/>
                </a:solidFill>
                <a:effectLst/>
                <a:uLnTx/>
                <a:uFillTx/>
              </a:rPr>
              <a:t>Updating consolidated document of domestic activities on DSSAD</a:t>
            </a:r>
            <a:br>
              <a:rPr kumimoji="1" lang="en-US" altLang="ja-JP" sz="2400" b="0" i="0" u="sng" strike="noStrike" kern="0" cap="none" spc="0" normalizeH="0" baseline="0" noProof="0" dirty="0">
                <a:ln>
                  <a:noFill/>
                </a:ln>
                <a:solidFill>
                  <a:sysClr val="windowText" lastClr="000000"/>
                </a:solidFill>
                <a:effectLst/>
                <a:uLnTx/>
                <a:uFillTx/>
              </a:rPr>
            </a:br>
            <a:r>
              <a:rPr kumimoji="1" lang="en-US" altLang="ja-JP" sz="2400" b="0" i="0" u="sng" strike="noStrike" kern="0" cap="none" spc="0" normalizeH="0" baseline="0" noProof="0" dirty="0">
                <a:ln>
                  <a:noFill/>
                </a:ln>
                <a:solidFill>
                  <a:sysClr val="windowText" lastClr="000000"/>
                </a:solidFill>
                <a:effectLst/>
                <a:uLnTx/>
                <a:uFillTx/>
              </a:rPr>
              <a:t>(GRVA-14-40/Rev.1, WP.29-188-06 )</a:t>
            </a:r>
            <a:endParaRPr kumimoji="1" lang="ja-JP" altLang="en-US" dirty="0"/>
          </a:p>
        </p:txBody>
      </p:sp>
      <p:sp>
        <p:nvSpPr>
          <p:cNvPr id="8" name="テキスト ボックス 7">
            <a:extLst>
              <a:ext uri="{FF2B5EF4-FFF2-40B4-BE49-F238E27FC236}">
                <a16:creationId xmlns:a16="http://schemas.microsoft.com/office/drawing/2014/main" id="{3791111E-8395-3AE6-2F76-179BE3E5C71B}"/>
              </a:ext>
            </a:extLst>
          </p:cNvPr>
          <p:cNvSpPr txBox="1"/>
          <p:nvPr/>
        </p:nvSpPr>
        <p:spPr>
          <a:xfrm>
            <a:off x="465077" y="1715862"/>
            <a:ext cx="8975845" cy="4339650"/>
          </a:xfrm>
          <a:prstGeom prst="rect">
            <a:avLst/>
          </a:prstGeom>
          <a:noFill/>
        </p:spPr>
        <p:txBody>
          <a:bodyPr wrap="square">
            <a:spAutoFit/>
          </a:bodyPr>
          <a:lstStyle/>
          <a:p>
            <a:pPr marL="285750" indent="-285750">
              <a:spcBef>
                <a:spcPts val="1200"/>
              </a:spcBef>
              <a:buClr>
                <a:srgbClr val="000000"/>
              </a:buClr>
              <a:buSzPct val="45000"/>
              <a:buFont typeface="Wingdings" charset="2"/>
              <a:buChar char=""/>
              <a:defRPr/>
            </a:pPr>
            <a:endParaRPr lang="en-US" altLang="ja-JP" sz="2400" kern="0" dirty="0">
              <a:latin typeface="Times New Roman" panose="02020603050405020304" pitchFamily="18" charset="0"/>
              <a:ea typeface="游明朝" panose="02020400000000000000" pitchFamily="18" charset="-128"/>
              <a:cs typeface="Times New Roman" panose="02020603050405020304" pitchFamily="18" charset="0"/>
            </a:endParaRPr>
          </a:p>
          <a:p>
            <a:pPr marL="285750" indent="-285750">
              <a:spcBef>
                <a:spcPts val="1200"/>
              </a:spcBef>
              <a:buClr>
                <a:srgbClr val="000000"/>
              </a:buClr>
              <a:buSzPct val="45000"/>
              <a:buFont typeface="Wingdings" charset="2"/>
              <a:buChar char=""/>
              <a:defRPr/>
            </a:pPr>
            <a:r>
              <a:rPr kumimoji="0" lang="en-US" altLang="ja-JP" sz="2400" b="0" i="0" u="none"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rPr>
              <a:t>The updates on domestic activities were sent to WP.29 in November 2022 (WP.29-188-06):   </a:t>
            </a:r>
            <a:r>
              <a:rPr kumimoji="0" lang="en-US" altLang="ja-JP" sz="2400" b="1" i="0" u="sng"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rPr>
              <a:t>“Inventory of best ADS storage practices”</a:t>
            </a:r>
            <a:r>
              <a:rPr kumimoji="0" lang="en-US" altLang="ja-JP" sz="2400" b="0" i="0" u="none"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rPr>
              <a:t>. </a:t>
            </a:r>
          </a:p>
          <a:p>
            <a:pPr>
              <a:spcBef>
                <a:spcPts val="1200"/>
              </a:spcBef>
              <a:buClr>
                <a:srgbClr val="000000"/>
              </a:buClr>
              <a:buSzPct val="45000"/>
              <a:defRPr/>
            </a:pPr>
            <a:endParaRPr kumimoji="0" lang="en-US" altLang="ja-JP" sz="2400" b="0" i="0" u="none"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endParaRPr>
          </a:p>
          <a:p>
            <a:pPr marL="285750" indent="-285750">
              <a:spcBef>
                <a:spcPts val="1200"/>
              </a:spcBef>
              <a:buClr>
                <a:srgbClr val="000000"/>
              </a:buClr>
              <a:buSzPct val="45000"/>
              <a:buFont typeface="Wingdings" charset="2"/>
              <a:buChar char=""/>
              <a:defRPr/>
            </a:pPr>
            <a:r>
              <a:rPr lang="en-US" altLang="ja-JP" sz="2400" kern="0" dirty="0">
                <a:latin typeface="Times New Roman" panose="02020603050405020304" pitchFamily="18" charset="0"/>
                <a:ea typeface="游明朝" panose="02020400000000000000" pitchFamily="18" charset="-128"/>
                <a:cs typeface="Times New Roman" panose="02020603050405020304" pitchFamily="18" charset="0"/>
              </a:rPr>
              <a:t>Focus moving forward will be on a common ADS performance elements guidance document for both EDRs and DSSAD systems. </a:t>
            </a:r>
          </a:p>
          <a:p>
            <a:pPr marL="285750" indent="-285750">
              <a:spcBef>
                <a:spcPts val="1200"/>
              </a:spcBef>
              <a:buClr>
                <a:srgbClr val="000000"/>
              </a:buClr>
              <a:buSzPct val="45000"/>
              <a:buFont typeface="Wingdings" charset="2"/>
              <a:buChar char=""/>
              <a:defRPr/>
            </a:pPr>
            <a:endParaRPr lang="en-US" altLang="ja-JP" sz="2400" kern="0" dirty="0">
              <a:latin typeface="Times New Roman" panose="02020603050405020304" pitchFamily="18" charset="0"/>
              <a:ea typeface="游明朝" panose="02020400000000000000" pitchFamily="18" charset="-128"/>
              <a:cs typeface="Times New Roman" panose="02020603050405020304" pitchFamily="18" charset="0"/>
            </a:endParaRPr>
          </a:p>
          <a:p>
            <a:pPr marL="285750" indent="-285750">
              <a:spcBef>
                <a:spcPts val="1200"/>
              </a:spcBef>
              <a:buClr>
                <a:srgbClr val="000000"/>
              </a:buClr>
              <a:buSzPct val="45000"/>
              <a:buFont typeface="Wingdings" charset="2"/>
              <a:buChar char=""/>
              <a:defRPr/>
            </a:pPr>
            <a:r>
              <a:rPr lang="en-US" altLang="ja-JP" sz="2400" kern="0" dirty="0">
                <a:latin typeface="Times New Roman" panose="02020603050405020304" pitchFamily="18" charset="0"/>
                <a:ea typeface="游明朝" panose="02020400000000000000" pitchFamily="18" charset="-128"/>
                <a:cs typeface="Times New Roman" panose="02020603050405020304" pitchFamily="18" charset="0"/>
              </a:rPr>
              <a:t>Close collaboration with FRAV/VMAD and SG3.  </a:t>
            </a:r>
            <a:endParaRPr kumimoji="0" lang="en-US" altLang="ja-JP" sz="2400" b="0" i="0" u="none" strike="noStrike" kern="0" cap="none" spc="0" normalizeH="0" baseline="0" noProof="0" dirty="0">
              <a:ln>
                <a:noFill/>
              </a:ln>
              <a:effectLst/>
              <a:uLnTx/>
              <a:uFillTx/>
              <a:latin typeface="Times New Roman" panose="02020603050405020304" pitchFamily="18" charset="0"/>
              <a:ea typeface="游明朝" panose="02020400000000000000" pitchFamily="18" charset="-128"/>
              <a:cs typeface="Times New Roman" panose="02020603050405020304" pitchFamily="18" charset="0"/>
            </a:endParaRPr>
          </a:p>
          <a:p>
            <a:pPr>
              <a:spcBef>
                <a:spcPts val="1200"/>
              </a:spcBef>
              <a:buClr>
                <a:srgbClr val="000000"/>
              </a:buClr>
              <a:buSzPct val="45000"/>
              <a:defRPr/>
            </a:pPr>
            <a:endParaRPr lang="en-US" altLang="ja-JP" sz="2400" kern="0" dirty="0">
              <a:latin typeface="Times New Roman" panose="02020603050405020304" pitchFamily="18" charset="0"/>
              <a:ea typeface="游明朝" panose="02020400000000000000" pitchFamily="18" charset="-128"/>
              <a:cs typeface="Times New Roman" panose="02020603050405020304" pitchFamily="18" charset="0"/>
            </a:endParaRPr>
          </a:p>
        </p:txBody>
      </p:sp>
      <p:sp>
        <p:nvSpPr>
          <p:cNvPr id="3" name="スライド番号プレースホルダー 2">
            <a:extLst>
              <a:ext uri="{FF2B5EF4-FFF2-40B4-BE49-F238E27FC236}">
                <a16:creationId xmlns:a16="http://schemas.microsoft.com/office/drawing/2014/main" id="{D66FF167-781D-F56E-21A6-07A6A18689A4}"/>
              </a:ext>
            </a:extLst>
          </p:cNvPr>
          <p:cNvSpPr>
            <a:spLocks noGrp="1"/>
          </p:cNvSpPr>
          <p:nvPr>
            <p:ph type="sldNum" idx="10"/>
          </p:nvPr>
        </p:nvSpPr>
        <p:spPr/>
        <p:txBody>
          <a:bodyPr/>
          <a:lstStyle/>
          <a:p>
            <a:pPr algn="r"/>
            <a:fld id="{CF5C2B08-6F4B-45EB-B014-59701702C745}" type="slidenum">
              <a:rPr lang="en-US" spc="-1" smtClean="0">
                <a:latin typeface="Calibri"/>
              </a:rPr>
              <a:pPr algn="r"/>
              <a:t>6</a:t>
            </a:fld>
            <a:endParaRPr lang="en-US" spc="-1" dirty="0">
              <a:latin typeface="Times New Roman"/>
            </a:endParaRPr>
          </a:p>
        </p:txBody>
      </p:sp>
    </p:spTree>
    <p:extLst>
      <p:ext uri="{BB962C8B-B14F-4D97-AF65-F5344CB8AC3E}">
        <p14:creationId xmlns:p14="http://schemas.microsoft.com/office/powerpoint/2010/main" val="352020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C8C09-D1DE-4C2E-8F5F-45747E93D3D0}"/>
              </a:ext>
            </a:extLst>
          </p:cNvPr>
          <p:cNvSpPr>
            <a:spLocks noGrp="1"/>
          </p:cNvSpPr>
          <p:nvPr>
            <p:ph type="title"/>
          </p:nvPr>
        </p:nvSpPr>
        <p:spPr/>
        <p:txBody>
          <a:bodyPr/>
          <a:lstStyle/>
          <a:p>
            <a:pPr algn="ctr"/>
            <a:r>
              <a:rPr lang="en-US" sz="2400" b="1" dirty="0"/>
              <a:t>Current</a:t>
            </a:r>
            <a:r>
              <a:rPr lang="en-US" sz="2400" dirty="0"/>
              <a:t> </a:t>
            </a:r>
            <a:r>
              <a:rPr lang="en-US" sz="2400" b="1" dirty="0"/>
              <a:t>2023 Schedule for EDR/DSSAD IWG </a:t>
            </a:r>
          </a:p>
        </p:txBody>
      </p:sp>
      <p:sp>
        <p:nvSpPr>
          <p:cNvPr id="3" name="Subtitle 2">
            <a:extLst>
              <a:ext uri="{FF2B5EF4-FFF2-40B4-BE49-F238E27FC236}">
                <a16:creationId xmlns:a16="http://schemas.microsoft.com/office/drawing/2014/main" id="{1EA7BD4D-1DA3-4888-A628-612763EC7EC9}"/>
              </a:ext>
            </a:extLst>
          </p:cNvPr>
          <p:cNvSpPr>
            <a:spLocks noGrp="1"/>
          </p:cNvSpPr>
          <p:nvPr>
            <p:ph type="subTitle"/>
          </p:nvPr>
        </p:nvSpPr>
        <p:spPr>
          <a:xfrm>
            <a:off x="581797" y="3384000"/>
            <a:ext cx="8915010" cy="1142640"/>
          </a:xfrm>
        </p:spPr>
        <p:txBody>
          <a:bodyPr/>
          <a:lstStyle/>
          <a:p>
            <a:pPr marL="228600" marR="0">
              <a:spcBef>
                <a:spcPts val="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SG-DSSAD-13					January 31  </a:t>
            </a:r>
          </a:p>
          <a:p>
            <a:pPr marL="228600" marR="0">
              <a:spcBef>
                <a:spcPts val="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EDR/DSSAD IWG #19 *				February 14-16 </a:t>
            </a:r>
          </a:p>
          <a:p>
            <a:pPr marL="228600" marR="0">
              <a:spcBef>
                <a:spcPts val="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SG-EDR-34 &amp; EDR/DSSAD IWG #20		February 28</a:t>
            </a:r>
          </a:p>
          <a:p>
            <a:pPr marL="228600" marR="0">
              <a:spcBef>
                <a:spcPts val="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SG-EDR-35 &amp; EDR/DSSAD IWG #21		March 23 </a:t>
            </a:r>
          </a:p>
          <a:p>
            <a:pPr marL="228600" marR="0">
              <a:spcBef>
                <a:spcPts val="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SG-EDR-36						April 18</a:t>
            </a:r>
          </a:p>
          <a:p>
            <a:pPr marL="228600" marR="0">
              <a:spcBef>
                <a:spcPts val="0"/>
              </a:spcBef>
              <a:spcAft>
                <a:spcPts val="0"/>
              </a:spcAft>
              <a:tabLst>
                <a:tab pos="342900" algn="l"/>
                <a:tab pos="685800" algn="l"/>
              </a:tabLst>
            </a:pPr>
            <a:r>
              <a:rPr lang="en-US" sz="2400" dirty="0">
                <a:effectLst/>
                <a:latin typeface="Times New Roman" panose="02020603050405020304" pitchFamily="18" charset="0"/>
                <a:ea typeface="MS Mincho" panose="02020609040205080304" pitchFamily="49" charset="-128"/>
              </a:rPr>
              <a:t>SG-DSSAD-14 					April 20</a:t>
            </a:r>
          </a:p>
          <a:p>
            <a:pPr marL="108000" indent="0">
              <a:buNone/>
            </a:pPr>
            <a:endParaRPr lang="en-US" sz="1800" dirty="0">
              <a:effectLst/>
              <a:latin typeface="Times New Roman" panose="02020603050405020304" pitchFamily="18" charset="0"/>
              <a:ea typeface="MS Mincho" panose="02020609040205080304" pitchFamily="49" charset="-128"/>
            </a:endParaRPr>
          </a:p>
          <a:p>
            <a:pPr marL="108000" indent="0" algn="ctr">
              <a:buNone/>
            </a:pPr>
            <a:r>
              <a:rPr lang="en-US" sz="1800" dirty="0">
                <a:effectLst/>
                <a:latin typeface="Times New Roman" panose="02020603050405020304" pitchFamily="18" charset="0"/>
                <a:ea typeface="MS Mincho" panose="02020609040205080304" pitchFamily="49" charset="-128"/>
              </a:rPr>
              <a:t>* in-person/hybrid</a:t>
            </a:r>
            <a:endParaRPr lang="en-US" dirty="0"/>
          </a:p>
        </p:txBody>
      </p:sp>
      <p:sp>
        <p:nvSpPr>
          <p:cNvPr id="4" name="Slide Number Placeholder 3">
            <a:extLst>
              <a:ext uri="{FF2B5EF4-FFF2-40B4-BE49-F238E27FC236}">
                <a16:creationId xmlns:a16="http://schemas.microsoft.com/office/drawing/2014/main" id="{95884E36-C628-445B-8AB1-452AED3784F1}"/>
              </a:ext>
            </a:extLst>
          </p:cNvPr>
          <p:cNvSpPr>
            <a:spLocks noGrp="1"/>
          </p:cNvSpPr>
          <p:nvPr>
            <p:ph type="sldNum" idx="10"/>
          </p:nvPr>
        </p:nvSpPr>
        <p:spPr/>
        <p:txBody>
          <a:bodyPr/>
          <a:lstStyle/>
          <a:p>
            <a:pPr algn="r"/>
            <a:fld id="{CF5C2B08-6F4B-45EB-B014-59701702C745}" type="slidenum">
              <a:rPr lang="en-US" spc="-1" smtClean="0">
                <a:latin typeface="Calibri"/>
              </a:rPr>
              <a:pPr algn="r"/>
              <a:t>7</a:t>
            </a:fld>
            <a:endParaRPr lang="en-US" spc="-1" dirty="0">
              <a:latin typeface="Times New Roman"/>
            </a:endParaRPr>
          </a:p>
        </p:txBody>
      </p:sp>
    </p:spTree>
    <p:extLst>
      <p:ext uri="{BB962C8B-B14F-4D97-AF65-F5344CB8AC3E}">
        <p14:creationId xmlns:p14="http://schemas.microsoft.com/office/powerpoint/2010/main" val="2404473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741180" y="2996952"/>
            <a:ext cx="8423640" cy="1872208"/>
          </a:xfrm>
          <a:prstGeom prst="rect">
            <a:avLst/>
          </a:prstGeom>
          <a:noFill/>
          <a:ln>
            <a:noFill/>
          </a:ln>
        </p:spPr>
        <p:txBody>
          <a:bodyPr anchor="ctr"/>
          <a:lstStyle/>
          <a:p>
            <a:pPr algn="ctr">
              <a:lnSpc>
                <a:spcPct val="100000"/>
              </a:lnSpc>
            </a:pPr>
            <a:r>
              <a:rPr lang="nl-NL" sz="4400" b="1" spc="-1" dirty="0">
                <a:solidFill>
                  <a:srgbClr val="000000"/>
                </a:solidFill>
                <a:latin typeface="Calibri"/>
              </a:rPr>
              <a:t>Thank you!</a:t>
            </a:r>
          </a:p>
        </p:txBody>
      </p:sp>
      <p:sp>
        <p:nvSpPr>
          <p:cNvPr id="2" name="スライド番号プレースホルダー 1">
            <a:extLst>
              <a:ext uri="{FF2B5EF4-FFF2-40B4-BE49-F238E27FC236}">
                <a16:creationId xmlns:a16="http://schemas.microsoft.com/office/drawing/2014/main" id="{E4AE565A-DDB9-2701-880B-5FE4B28C32E8}"/>
              </a:ext>
            </a:extLst>
          </p:cNvPr>
          <p:cNvSpPr>
            <a:spLocks noGrp="1"/>
          </p:cNvSpPr>
          <p:nvPr>
            <p:ph type="sldNum" idx="10"/>
          </p:nvPr>
        </p:nvSpPr>
        <p:spPr/>
        <p:txBody>
          <a:bodyPr/>
          <a:lstStyle/>
          <a:p>
            <a:pPr algn="r"/>
            <a:fld id="{CF5C2B08-6F4B-45EB-B014-59701702C745}" type="slidenum">
              <a:rPr lang="en-US" spc="-1" smtClean="0">
                <a:latin typeface="Calibri"/>
              </a:rPr>
              <a:pPr algn="r"/>
              <a:t>8</a:t>
            </a:fld>
            <a:endParaRPr lang="en-US" spc="-1" dirty="0">
              <a:latin typeface="Times New Roman"/>
            </a:endParaRPr>
          </a:p>
        </p:txBody>
      </p:sp>
    </p:spTree>
    <p:extLst>
      <p:ext uri="{BB962C8B-B14F-4D97-AF65-F5344CB8AC3E}">
        <p14:creationId xmlns:p14="http://schemas.microsoft.com/office/powerpoint/2010/main" val="2822344260"/>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6FFC0F3-CF90-41E7-A304-340768546A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56E207-CB26-4E42-91CA-3C05047CEFE4}">
  <ds:schemaRefs>
    <ds:schemaRef ds:uri="4b4a1c0d-4a69-4996-a84a-fc699b9f49de"/>
    <ds:schemaRef ds:uri="http://purl.org/dc/terms/"/>
    <ds:schemaRef ds:uri="acccb6d4-dbe5-46d2-b4d3-5733603d8cc6"/>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985ec44e-1bab-4c0b-9df0-6ba128686fc9"/>
    <ds:schemaRef ds:uri="http://www.w3.org/XML/1998/namespace"/>
  </ds:schemaRefs>
</ds:datastoreItem>
</file>

<file path=customXml/itemProps3.xml><?xml version="1.0" encoding="utf-8"?>
<ds:datastoreItem xmlns:ds="http://schemas.openxmlformats.org/officeDocument/2006/customXml" ds:itemID="{06FD20D8-2B73-4E29-8358-56662A25BD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1</TotalTime>
  <Words>776</Words>
  <Application>Microsoft Office PowerPoint</Application>
  <PresentationFormat>A4 Paper (210x297 mm)</PresentationFormat>
  <Paragraphs>87</Paragraphs>
  <Slides>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游ゴシック</vt:lpstr>
      <vt:lpstr>Arial</vt:lpstr>
      <vt:lpstr>Calibri</vt:lpstr>
      <vt:lpstr>Symbol</vt:lpstr>
      <vt:lpstr>Times New Roman</vt:lpstr>
      <vt:lpstr>Wingdings</vt:lpstr>
      <vt:lpstr>Office Theme</vt:lpstr>
      <vt:lpstr>PowerPoint Presentation</vt:lpstr>
      <vt:lpstr>Mission of the EDR/DSSAD IWG  ToR of the IWG (ECE/TRANS/WP.29/1147 Annex VII) (adopted in the 178th WP.29 in  June 2019)</vt:lpstr>
      <vt:lpstr>Overview of the IWG activities</vt:lpstr>
      <vt:lpstr>Activities since GRVA #14</vt:lpstr>
      <vt:lpstr>DSSAD Objective</vt:lpstr>
      <vt:lpstr>Updating consolidated document of domestic activities on DSSAD (GRVA-14-40/Rev.1, WP.29-188-06 )</vt:lpstr>
      <vt:lpstr>Current 2023 Schedule for EDR/DSSAD IWG </vt:lpstr>
      <vt:lpstr>PowerPoint Presentation</vt:lpstr>
    </vt:vector>
  </TitlesOfParts>
  <Company>RDW Voertuiginformatie en -toelating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GRVA-15-31</dc:title>
  <dc:creator>striekwp</dc:creator>
  <cp:keywords/>
  <cp:lastModifiedBy>Laura Mueller</cp:lastModifiedBy>
  <cp:revision>29</cp:revision>
  <cp:lastPrinted>2021-01-08T17:39:37Z</cp:lastPrinted>
  <dcterms:created xsi:type="dcterms:W3CDTF">2019-01-14T05:13:36Z</dcterms:created>
  <dcterms:modified xsi:type="dcterms:W3CDTF">2023-01-20T13:08:39Z</dcterms:modified>
  <cp:category/>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RDW Voertuiginformatie en -toelating</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画面に合わせる (4:3)</vt:lpwstr>
  </property>
  <property fmtid="{D5CDD505-2E9C-101B-9397-08002B2CF9AE}" pid="10" name="ScaleCrop">
    <vt:bool>false</vt:bool>
  </property>
  <property fmtid="{D5CDD505-2E9C-101B-9397-08002B2CF9AE}" pid="11" name="ShareDoc">
    <vt:bool>false</vt:bool>
  </property>
  <property fmtid="{D5CDD505-2E9C-101B-9397-08002B2CF9AE}" pid="12" name="Slides">
    <vt:i4>6</vt:i4>
  </property>
  <property fmtid="{D5CDD505-2E9C-101B-9397-08002B2CF9AE}" pid="13" name="ContentTypeId">
    <vt:lpwstr>0x0101003B8422D08C252547BB1CFA7F78E2CB83</vt:lpwstr>
  </property>
</Properties>
</file>