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8" r:id="rId5"/>
    <p:sldId id="259" r:id="rId6"/>
    <p:sldId id="260" r:id="rId7"/>
    <p:sldId id="261" r:id="rId8"/>
    <p:sldId id="257" r:id="rId9"/>
    <p:sldId id="262"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022D1-32DB-444A-BE2B-D9B5AE766A72}" v="3" dt="2023-01-19T14:22:02.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334022D1-32DB-444A-BE2B-D9B5AE766A72}"/>
    <pc:docChg chg="undo custSel modSld">
      <pc:chgData name="Laura Mueller" userId="b8b87b2b-eda4-44e0-9f77-97a24730064b" providerId="ADAL" clId="{334022D1-32DB-444A-BE2B-D9B5AE766A72}" dt="2023-01-19T15:35:41.923" v="72" actId="33524"/>
      <pc:docMkLst>
        <pc:docMk/>
      </pc:docMkLst>
      <pc:sldChg chg="delSp modSp mod">
        <pc:chgData name="Laura Mueller" userId="b8b87b2b-eda4-44e0-9f77-97a24730064b" providerId="ADAL" clId="{334022D1-32DB-444A-BE2B-D9B5AE766A72}" dt="2023-01-19T14:34:18.141" v="71" actId="14100"/>
        <pc:sldMkLst>
          <pc:docMk/>
          <pc:sldMk cId="333257416" sldId="256"/>
        </pc:sldMkLst>
        <pc:spChg chg="mod">
          <ac:chgData name="Laura Mueller" userId="b8b87b2b-eda4-44e0-9f77-97a24730064b" providerId="ADAL" clId="{334022D1-32DB-444A-BE2B-D9B5AE766A72}" dt="2023-01-19T14:28:31.645" v="65" actId="1036"/>
          <ac:spMkLst>
            <pc:docMk/>
            <pc:sldMk cId="333257416" sldId="256"/>
            <ac:spMk id="2" creationId="{0399C26F-A917-4764-A4F0-4BC648F53F2E}"/>
          </ac:spMkLst>
        </pc:spChg>
        <pc:spChg chg="del">
          <ac:chgData name="Laura Mueller" userId="b8b87b2b-eda4-44e0-9f77-97a24730064b" providerId="ADAL" clId="{334022D1-32DB-444A-BE2B-D9B5AE766A72}" dt="2023-01-19T14:19:25.430" v="0" actId="478"/>
          <ac:spMkLst>
            <pc:docMk/>
            <pc:sldMk cId="333257416" sldId="256"/>
            <ac:spMk id="3" creationId="{9FA6071D-9B4A-4DAD-8238-05F28605E7C7}"/>
          </ac:spMkLst>
        </pc:spChg>
        <pc:spChg chg="mod">
          <ac:chgData name="Laura Mueller" userId="b8b87b2b-eda4-44e0-9f77-97a24730064b" providerId="ADAL" clId="{334022D1-32DB-444A-BE2B-D9B5AE766A72}" dt="2023-01-19T14:34:18.141" v="71" actId="14100"/>
          <ac:spMkLst>
            <pc:docMk/>
            <pc:sldMk cId="333257416" sldId="256"/>
            <ac:spMk id="4" creationId="{4C62B7A0-AE7A-4D33-93C7-96EABE22449C}"/>
          </ac:spMkLst>
        </pc:spChg>
        <pc:spChg chg="mod">
          <ac:chgData name="Laura Mueller" userId="b8b87b2b-eda4-44e0-9f77-97a24730064b" providerId="ADAL" clId="{334022D1-32DB-444A-BE2B-D9B5AE766A72}" dt="2023-01-19T14:28:53.046" v="70" actId="554"/>
          <ac:spMkLst>
            <pc:docMk/>
            <pc:sldMk cId="333257416" sldId="256"/>
            <ac:spMk id="5" creationId="{8989C9F1-F23A-444B-BBB6-66AAC6AB224C}"/>
          </ac:spMkLst>
        </pc:spChg>
      </pc:sldChg>
      <pc:sldChg chg="modSp mod">
        <pc:chgData name="Laura Mueller" userId="b8b87b2b-eda4-44e0-9f77-97a24730064b" providerId="ADAL" clId="{334022D1-32DB-444A-BE2B-D9B5AE766A72}" dt="2023-01-19T14:22:23.515" v="36" actId="20577"/>
        <pc:sldMkLst>
          <pc:docMk/>
          <pc:sldMk cId="1930634977" sldId="259"/>
        </pc:sldMkLst>
        <pc:spChg chg="mod">
          <ac:chgData name="Laura Mueller" userId="b8b87b2b-eda4-44e0-9f77-97a24730064b" providerId="ADAL" clId="{334022D1-32DB-444A-BE2B-D9B5AE766A72}" dt="2023-01-19T14:22:23.515" v="36" actId="20577"/>
          <ac:spMkLst>
            <pc:docMk/>
            <pc:sldMk cId="1930634977" sldId="259"/>
            <ac:spMk id="3" creationId="{9CBDCAFF-D99B-4205-8C74-1356700FF3A4}"/>
          </ac:spMkLst>
        </pc:spChg>
      </pc:sldChg>
      <pc:sldChg chg="modSp mod">
        <pc:chgData name="Laura Mueller" userId="b8b87b2b-eda4-44e0-9f77-97a24730064b" providerId="ADAL" clId="{334022D1-32DB-444A-BE2B-D9B5AE766A72}" dt="2023-01-19T14:21:16.681" v="27" actId="20577"/>
        <pc:sldMkLst>
          <pc:docMk/>
          <pc:sldMk cId="3699801284" sldId="260"/>
        </pc:sldMkLst>
        <pc:spChg chg="mod">
          <ac:chgData name="Laura Mueller" userId="b8b87b2b-eda4-44e0-9f77-97a24730064b" providerId="ADAL" clId="{334022D1-32DB-444A-BE2B-D9B5AE766A72}" dt="2023-01-19T14:21:16.681" v="27" actId="20577"/>
          <ac:spMkLst>
            <pc:docMk/>
            <pc:sldMk cId="3699801284" sldId="260"/>
            <ac:spMk id="2" creationId="{3E686F86-98E7-43FB-B32A-7E1A5CFD27BE}"/>
          </ac:spMkLst>
        </pc:spChg>
      </pc:sldChg>
      <pc:sldChg chg="addSp delSp modSp mod">
        <pc:chgData name="Laura Mueller" userId="b8b87b2b-eda4-44e0-9f77-97a24730064b" providerId="ADAL" clId="{334022D1-32DB-444A-BE2B-D9B5AE766A72}" dt="2023-01-19T14:22:02.997" v="35"/>
        <pc:sldMkLst>
          <pc:docMk/>
          <pc:sldMk cId="1763068937" sldId="261"/>
        </pc:sldMkLst>
        <pc:spChg chg="del mod">
          <ac:chgData name="Laura Mueller" userId="b8b87b2b-eda4-44e0-9f77-97a24730064b" providerId="ADAL" clId="{334022D1-32DB-444A-BE2B-D9B5AE766A72}" dt="2023-01-19T14:21:47.821" v="31" actId="478"/>
          <ac:spMkLst>
            <pc:docMk/>
            <pc:sldMk cId="1763068937" sldId="261"/>
            <ac:spMk id="2" creationId="{3E686F86-98E7-43FB-B32A-7E1A5CFD27BE}"/>
          </ac:spMkLst>
        </pc:spChg>
        <pc:spChg chg="add del mod">
          <ac:chgData name="Laura Mueller" userId="b8b87b2b-eda4-44e0-9f77-97a24730064b" providerId="ADAL" clId="{334022D1-32DB-444A-BE2B-D9B5AE766A72}" dt="2023-01-19T14:21:50.603" v="33" actId="478"/>
          <ac:spMkLst>
            <pc:docMk/>
            <pc:sldMk cId="1763068937" sldId="261"/>
            <ac:spMk id="6" creationId="{FEF91250-D648-48EB-946E-7274E3E76A81}"/>
          </ac:spMkLst>
        </pc:spChg>
        <pc:spChg chg="add del mod">
          <ac:chgData name="Laura Mueller" userId="b8b87b2b-eda4-44e0-9f77-97a24730064b" providerId="ADAL" clId="{334022D1-32DB-444A-BE2B-D9B5AE766A72}" dt="2023-01-19T14:22:02.637" v="34" actId="478"/>
          <ac:spMkLst>
            <pc:docMk/>
            <pc:sldMk cId="1763068937" sldId="261"/>
            <ac:spMk id="7" creationId="{F70F3E98-2511-48D9-BA37-24C8DB38CD5E}"/>
          </ac:spMkLst>
        </pc:spChg>
        <pc:spChg chg="add mod">
          <ac:chgData name="Laura Mueller" userId="b8b87b2b-eda4-44e0-9f77-97a24730064b" providerId="ADAL" clId="{334022D1-32DB-444A-BE2B-D9B5AE766A72}" dt="2023-01-19T14:22:02.997" v="35"/>
          <ac:spMkLst>
            <pc:docMk/>
            <pc:sldMk cId="1763068937" sldId="261"/>
            <ac:spMk id="8" creationId="{83EBE460-AA61-4364-A8C2-869260A64AA2}"/>
          </ac:spMkLst>
        </pc:spChg>
      </pc:sldChg>
      <pc:sldChg chg="modSp mod">
        <pc:chgData name="Laura Mueller" userId="b8b87b2b-eda4-44e0-9f77-97a24730064b" providerId="ADAL" clId="{334022D1-32DB-444A-BE2B-D9B5AE766A72}" dt="2023-01-19T15:35:41.923" v="72" actId="33524"/>
        <pc:sldMkLst>
          <pc:docMk/>
          <pc:sldMk cId="2434743298" sldId="262"/>
        </pc:sldMkLst>
        <pc:spChg chg="mod">
          <ac:chgData name="Laura Mueller" userId="b8b87b2b-eda4-44e0-9f77-97a24730064b" providerId="ADAL" clId="{334022D1-32DB-444A-BE2B-D9B5AE766A72}" dt="2023-01-19T15:35:41.923" v="72" actId="33524"/>
          <ac:spMkLst>
            <pc:docMk/>
            <pc:sldMk cId="2434743298" sldId="262"/>
            <ac:spMk id="3" creationId="{341FBCCE-FD28-48A4-B156-B71CD0E27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539ED2-9CFE-4EE8-AA5C-9E2EAF0AF6B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A43EE2-22EB-4C93-ADA9-17A9849F20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69BEB7-EFE6-4DA0-B47B-519E2B6C97D2}"/>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8DEF143A-9A8B-41E8-8919-CC20F1F966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E523BB-2A5C-489F-B2D7-8FAC564B1307}"/>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137623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526AB6-422A-4131-A625-7861B054110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E2B720D-59EB-4BE2-8E01-51F99CF3B0A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5E2D08-8C2E-43CA-9172-58E2D199AB35}"/>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47829294-DD8D-4753-8E9E-F941142993C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82F905-6031-4B16-A2A0-663F97431D00}"/>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203432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D88A741-66D6-4E64-BA33-75CAFA2D008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AFEB742-CFE8-47AE-8996-8897EF95C67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796D801-25B9-4594-A28D-083D1ECBC52A}"/>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DBA7DFE5-40D6-49FB-ACB8-BFCC86032F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D82BB6-4B1E-4D82-9A2B-CB740EE4DD7F}"/>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295598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8EA58-E863-407A-8A7B-F27BAF2F593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D22FF3-37F5-4CCD-99C5-639D8053127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54A273-E878-45CC-BE50-C3491D5E27A0}"/>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E4DF260A-D059-4FC7-A66B-7B4337DC94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E3C22A-DA29-40E0-8D15-D2E86E1776B8}"/>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403117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1B244F-3A6F-46DF-BFE9-3B0C8B3FD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6C6F54-1E55-49B2-A5EF-7EDDF3B75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A6469F-875F-4EE3-9CD2-91714B66D56C}"/>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2AEDCB4F-EDD8-4014-9724-B956939BAB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D98917-F52E-4841-AF7E-15CD01AFEC78}"/>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90625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5EBEA-F4AF-4F1C-A9B0-CA9A16C25B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E91F3B-AC93-4731-A209-D1A94E9693A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BAA266-ECC4-45FB-8F2B-A97A7A9E287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5905590-2EFA-4FFD-B165-3A3E8C880F92}"/>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6" name="フッター プレースホルダー 5">
            <a:extLst>
              <a:ext uri="{FF2B5EF4-FFF2-40B4-BE49-F238E27FC236}">
                <a16:creationId xmlns:a16="http://schemas.microsoft.com/office/drawing/2014/main" id="{578EDE71-494C-49BD-80AF-7382B95448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9EF4CB-BA16-4CF4-B3F4-FF509B9A14C0}"/>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68676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4E2FD4-620A-4B1F-9B87-27F2668E722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A621A5-383D-47FC-818B-3AD4BD15BB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ABB574F-0595-4CA7-BA24-9B02016669E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D6BCD25-C105-4E07-95CE-F5737931EF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1CCE01A-A51E-4ECC-A8C6-8211DE0A893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367E4AE-3268-4965-A9B1-AB024AA904D7}"/>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8" name="フッター プレースホルダー 7">
            <a:extLst>
              <a:ext uri="{FF2B5EF4-FFF2-40B4-BE49-F238E27FC236}">
                <a16:creationId xmlns:a16="http://schemas.microsoft.com/office/drawing/2014/main" id="{E0B09A90-2248-4162-9129-3FDE8F775A1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F163475-908F-4CBB-831E-C7595F003934}"/>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6535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8A381B-CD7A-45B5-B83C-2C421729701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127724-C003-4150-8277-DC7F4121F346}"/>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4" name="フッター プレースホルダー 3">
            <a:extLst>
              <a:ext uri="{FF2B5EF4-FFF2-40B4-BE49-F238E27FC236}">
                <a16:creationId xmlns:a16="http://schemas.microsoft.com/office/drawing/2014/main" id="{64D19756-09CA-4974-972B-E6D184AFBD4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CB4975F-FA93-41B8-9165-34482A97B9C8}"/>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288254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402CDE3-AA7F-4F1F-AE7E-A00BDFDCF6FF}"/>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3" name="フッター プレースホルダー 2">
            <a:extLst>
              <a:ext uri="{FF2B5EF4-FFF2-40B4-BE49-F238E27FC236}">
                <a16:creationId xmlns:a16="http://schemas.microsoft.com/office/drawing/2014/main" id="{03FF8BE7-01E8-4A9D-8962-ADCA174A90A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7199B38-A7F1-44AD-91CC-3F1DDF5AE8CB}"/>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152060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16CE55-A8BA-4E90-B027-1B017BA3113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F30FA1-2C59-43F3-B456-CE0F0A0A17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711F0F9-5969-4BF0-984A-46F0ADB01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946DF85-2087-4E4F-BEE2-F6C3A32A6737}"/>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6" name="フッター プレースホルダー 5">
            <a:extLst>
              <a:ext uri="{FF2B5EF4-FFF2-40B4-BE49-F238E27FC236}">
                <a16:creationId xmlns:a16="http://schemas.microsoft.com/office/drawing/2014/main" id="{FB3E33B3-E921-4107-9AA0-123A7E0891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31B2E76-55FC-4B22-8A54-F4A41850BFFD}"/>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268905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CB9CC-198B-49B2-862E-ECD78E781DE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8676764-DDDC-48A4-8210-4D86A31BA7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7EC0059-EF12-4492-AB1F-66572397F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D91FFDE-AE24-4AD9-9711-DCCB6696E009}"/>
              </a:ext>
            </a:extLst>
          </p:cNvPr>
          <p:cNvSpPr>
            <a:spLocks noGrp="1"/>
          </p:cNvSpPr>
          <p:nvPr>
            <p:ph type="dt" sz="half" idx="10"/>
          </p:nvPr>
        </p:nvSpPr>
        <p:spPr/>
        <p:txBody>
          <a:bodyPr/>
          <a:lstStyle/>
          <a:p>
            <a:fld id="{C6189DFC-A75F-4AF3-967C-02FBCC9D4E48}" type="datetimeFigureOut">
              <a:rPr kumimoji="1" lang="ja-JP" altLang="en-US" smtClean="0"/>
              <a:t>2023/1/19</a:t>
            </a:fld>
            <a:endParaRPr kumimoji="1" lang="ja-JP" altLang="en-US"/>
          </a:p>
        </p:txBody>
      </p:sp>
      <p:sp>
        <p:nvSpPr>
          <p:cNvPr id="6" name="フッター プレースホルダー 5">
            <a:extLst>
              <a:ext uri="{FF2B5EF4-FFF2-40B4-BE49-F238E27FC236}">
                <a16:creationId xmlns:a16="http://schemas.microsoft.com/office/drawing/2014/main" id="{D329D643-6076-467D-A1BC-38FA741C3E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FB93639-21CE-4264-8CAE-FB16D9179DA1}"/>
              </a:ext>
            </a:extLst>
          </p:cNvPr>
          <p:cNvSpPr>
            <a:spLocks noGrp="1"/>
          </p:cNvSpPr>
          <p:nvPr>
            <p:ph type="sldNum" sz="quarter" idx="12"/>
          </p:nvPr>
        </p:nvSpPr>
        <p:spPr/>
        <p:txBody>
          <a:body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213431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F5C5C8A-BDE2-4EE3-9F74-0EF28E5EB5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8ED003-0510-4F15-8512-58FEB93EED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C5E17C-B20D-4A41-B5DD-15ECF09EDD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89DFC-A75F-4AF3-967C-02FBCC9D4E48}"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750C0EBB-0201-464B-B7C3-C01AE6622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4C26CC3-9A49-446F-82A3-2646E75F8D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678A1-1ACE-40D0-96BA-BDAEB838D14A}" type="slidenum">
              <a:rPr kumimoji="1" lang="ja-JP" altLang="en-US" smtClean="0"/>
              <a:t>‹#›</a:t>
            </a:fld>
            <a:endParaRPr kumimoji="1" lang="ja-JP" altLang="en-US"/>
          </a:p>
        </p:txBody>
      </p:sp>
    </p:spTree>
    <p:extLst>
      <p:ext uri="{BB962C8B-B14F-4D97-AF65-F5344CB8AC3E}">
        <p14:creationId xmlns:p14="http://schemas.microsoft.com/office/powerpoint/2010/main" val="2170207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99C26F-A917-4764-A4F0-4BC648F53F2E}"/>
              </a:ext>
            </a:extLst>
          </p:cNvPr>
          <p:cNvSpPr>
            <a:spLocks noGrp="1"/>
          </p:cNvSpPr>
          <p:nvPr>
            <p:ph type="ctrTitle"/>
          </p:nvPr>
        </p:nvSpPr>
        <p:spPr>
          <a:xfrm>
            <a:off x="1524000" y="2222509"/>
            <a:ext cx="9144000" cy="2387600"/>
          </a:xfrm>
        </p:spPr>
        <p:txBody>
          <a:bodyPr/>
          <a:lstStyle/>
          <a:p>
            <a:r>
              <a:rPr kumimoji="1" lang="en-US" altLang="ja-JP" dirty="0">
                <a:latin typeface="Arial" panose="020B0604020202020204" pitchFamily="34" charset="0"/>
                <a:cs typeface="Arial" panose="020B0604020202020204" pitchFamily="34" charset="0"/>
              </a:rPr>
              <a:t>Report of the workshop on UN R155 implementation</a:t>
            </a:r>
            <a:endParaRPr kumimoji="1" lang="ja-JP" altLang="en-US" dirty="0">
              <a:latin typeface="Arial" panose="020B0604020202020204" pitchFamily="34" charset="0"/>
              <a:cs typeface="Arial" panose="020B0604020202020204" pitchFamily="34" charset="0"/>
            </a:endParaRPr>
          </a:p>
        </p:txBody>
      </p:sp>
      <p:sp>
        <p:nvSpPr>
          <p:cNvPr id="4" name="TextBox 7">
            <a:extLst>
              <a:ext uri="{FF2B5EF4-FFF2-40B4-BE49-F238E27FC236}">
                <a16:creationId xmlns:a16="http://schemas.microsoft.com/office/drawing/2014/main" id="{4C62B7A0-AE7A-4D33-93C7-96EABE22449C}"/>
              </a:ext>
            </a:extLst>
          </p:cNvPr>
          <p:cNvSpPr txBox="1"/>
          <p:nvPr/>
        </p:nvSpPr>
        <p:spPr>
          <a:xfrm>
            <a:off x="8568965" y="203247"/>
            <a:ext cx="3338357" cy="8309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u="sng" dirty="0">
                <a:latin typeface="Arial" panose="020B0604020202020204" pitchFamily="34" charset="0"/>
                <a:cs typeface="Arial" panose="020B0604020202020204" pitchFamily="34" charset="0"/>
              </a:rPr>
              <a:t>Informal document</a:t>
            </a: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GRVA-15-27</a:t>
            </a:r>
          </a:p>
          <a:p>
            <a:r>
              <a:rPr lang="en-US" sz="1600" dirty="0">
                <a:latin typeface="Arial" panose="020B0604020202020204" pitchFamily="34" charset="0"/>
                <a:cs typeface="Arial" panose="020B0604020202020204" pitchFamily="34" charset="0"/>
              </a:rPr>
              <a:t>15</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GRVA, 23 - 27 January 2023</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Provisional agenda item 5(a)</a:t>
            </a:r>
          </a:p>
        </p:txBody>
      </p:sp>
      <p:sp>
        <p:nvSpPr>
          <p:cNvPr id="5" name="TextBox 5">
            <a:extLst>
              <a:ext uri="{FF2B5EF4-FFF2-40B4-BE49-F238E27FC236}">
                <a16:creationId xmlns:a16="http://schemas.microsoft.com/office/drawing/2014/main" id="{8989C9F1-F23A-444B-BBB6-66AAC6AB224C}"/>
              </a:ext>
            </a:extLst>
          </p:cNvPr>
          <p:cNvSpPr txBox="1"/>
          <p:nvPr/>
        </p:nvSpPr>
        <p:spPr>
          <a:xfrm>
            <a:off x="284677" y="203247"/>
            <a:ext cx="461593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600" dirty="0">
                <a:latin typeface="Arial" panose="020B0604020202020204" pitchFamily="34" charset="0"/>
                <a:cs typeface="Arial" panose="020B0604020202020204" pitchFamily="34" charset="0"/>
              </a:rPr>
              <a:t>Submitted by the expert from Japan (NTSEL)</a:t>
            </a:r>
          </a:p>
        </p:txBody>
      </p:sp>
    </p:spTree>
    <p:extLst>
      <p:ext uri="{BB962C8B-B14F-4D97-AF65-F5344CB8AC3E}">
        <p14:creationId xmlns:p14="http://schemas.microsoft.com/office/powerpoint/2010/main" val="33325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8612F7-D6C0-4A4D-9E92-5486B1BECDE6}"/>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Meeting history</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CBDCAFF-D99B-4205-8C74-1356700FF3A4}"/>
              </a:ext>
            </a:extLst>
          </p:cNvPr>
          <p:cNvSpPr>
            <a:spLocks noGrp="1"/>
          </p:cNvSpPr>
          <p:nvPr>
            <p:ph idx="1"/>
          </p:nvPr>
        </p:nvSpPr>
        <p:spPr>
          <a:xfrm>
            <a:off x="1618810" y="1811557"/>
            <a:ext cx="8954379" cy="4351338"/>
          </a:xfrm>
        </p:spPr>
        <p:txBody>
          <a:bodyPr/>
          <a:lstStyle/>
          <a:p>
            <a:pPr marL="0" indent="0">
              <a:buNone/>
            </a:pPr>
            <a:r>
              <a:rPr kumimoji="1" lang="en-US" altLang="ja-JP" dirty="0">
                <a:latin typeface="Arial" panose="020B0604020202020204" pitchFamily="34" charset="0"/>
                <a:cs typeface="Arial" panose="020B0604020202020204" pitchFamily="34" charset="0"/>
              </a:rPr>
              <a:t>(After the 14th session of GRVA)</a:t>
            </a:r>
          </a:p>
          <a:p>
            <a:r>
              <a:rPr kumimoji="1" lang="en-US" altLang="ja-JP" dirty="0">
                <a:latin typeface="Arial" panose="020B0604020202020204" pitchFamily="34" charset="0"/>
                <a:cs typeface="Arial" panose="020B0604020202020204" pitchFamily="34" charset="0"/>
              </a:rPr>
              <a:t>12th session (web), 8th November 2022</a:t>
            </a:r>
          </a:p>
          <a:p>
            <a:r>
              <a:rPr lang="en-US" altLang="ja-JP" dirty="0">
                <a:latin typeface="Arial" panose="020B0604020202020204" pitchFamily="34" charset="0"/>
                <a:cs typeface="Arial" panose="020B0604020202020204" pitchFamily="34" charset="0"/>
              </a:rPr>
              <a:t>13th session (Hybrid), 12th-13th January 2023</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684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8612F7-D6C0-4A4D-9E92-5486B1BECDE6}"/>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Outcome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CBDCAFF-D99B-4205-8C74-1356700FF3A4}"/>
              </a:ext>
            </a:extLst>
          </p:cNvPr>
          <p:cNvSpPr>
            <a:spLocks noGrp="1"/>
          </p:cNvSpPr>
          <p:nvPr>
            <p:ph idx="1"/>
          </p:nvPr>
        </p:nvSpPr>
        <p:spPr>
          <a:xfrm>
            <a:off x="1662880" y="1766632"/>
            <a:ext cx="8866239" cy="4351338"/>
          </a:xfrm>
        </p:spPr>
        <p:txBody>
          <a:bodyPr/>
          <a:lstStyle/>
          <a:p>
            <a:r>
              <a:rPr lang="en-US" altLang="ja-JP" dirty="0">
                <a:latin typeface="Arial" panose="020B0604020202020204" pitchFamily="34" charset="0"/>
                <a:cs typeface="Arial" panose="020B0604020202020204" pitchFamily="34" charset="0"/>
              </a:rPr>
              <a:t>Finalizing "Question and Answer(Comment)" table</a:t>
            </a:r>
          </a:p>
          <a:p>
            <a:pPr marL="0" indent="0">
              <a:buNone/>
            </a:pPr>
            <a:r>
              <a:rPr lang="en-US" altLang="ja-JP" dirty="0">
                <a:latin typeface="Arial" panose="020B0604020202020204" pitchFamily="34" charset="0"/>
                <a:cs typeface="Arial" panose="020B0604020202020204" pitchFamily="34" charset="0"/>
              </a:rPr>
              <a:t>  &gt; Document number: GRVA-15-28e</a:t>
            </a:r>
          </a:p>
          <a:p>
            <a:r>
              <a:rPr kumimoji="1" lang="en-US" altLang="ja-JP" dirty="0">
                <a:latin typeface="Arial" panose="020B0604020202020204" pitchFamily="34" charset="0"/>
                <a:cs typeface="Arial" panose="020B0604020202020204" pitchFamily="34" charset="0"/>
              </a:rPr>
              <a:t>Modification of texts of the proposed amendment </a:t>
            </a:r>
            <a:r>
              <a:rPr lang="en-US" altLang="ja-JP" dirty="0">
                <a:latin typeface="Arial" panose="020B0604020202020204" pitchFamily="34" charset="0"/>
                <a:cs typeface="Arial" panose="020B0604020202020204" pitchFamily="34" charset="0"/>
              </a:rPr>
              <a:t>regarding "recognition of foreign </a:t>
            </a:r>
            <a:r>
              <a:rPr lang="en-US" altLang="ja-JP" dirty="0" err="1">
                <a:latin typeface="Arial" panose="020B0604020202020204" pitchFamily="34" charset="0"/>
                <a:cs typeface="Arial" panose="020B0604020202020204" pitchFamily="34" charset="0"/>
              </a:rPr>
              <a:t>CoC</a:t>
            </a:r>
            <a:r>
              <a:rPr lang="en-US" altLang="ja-JP"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63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86F86-98E7-43FB-B32A-7E1A5CFD27BE}"/>
              </a:ext>
            </a:extLst>
          </p:cNvPr>
          <p:cNvSpPr>
            <a:spLocks noGrp="1"/>
          </p:cNvSpPr>
          <p:nvPr>
            <p:ph type="title"/>
          </p:nvPr>
        </p:nvSpPr>
        <p:spPr/>
        <p:txBody>
          <a:bodyPr>
            <a:normAutofit/>
          </a:bodyPr>
          <a:lstStyle/>
          <a:p>
            <a:r>
              <a:rPr lang="en-US" altLang="ja-JP" sz="3800" dirty="0">
                <a:latin typeface="Arial" panose="020B0604020202020204" pitchFamily="34" charset="0"/>
                <a:cs typeface="Arial" panose="020B0604020202020204" pitchFamily="34" charset="0"/>
              </a:rPr>
              <a:t>Modification of texts of the proposed amendment (Doc. ECE/TRANS/GRVA/2023/5)</a:t>
            </a:r>
            <a:endParaRPr kumimoji="1" lang="ja-JP" altLang="en-US" sz="3800"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FF71F008-6C53-4B3C-8C80-1357308592B2}"/>
              </a:ext>
            </a:extLst>
          </p:cNvPr>
          <p:cNvSpPr>
            <a:spLocks noGrp="1"/>
          </p:cNvSpPr>
          <p:nvPr>
            <p:ph idx="1"/>
          </p:nvPr>
        </p:nvSpPr>
        <p:spPr>
          <a:xfrm>
            <a:off x="1243780" y="1847545"/>
            <a:ext cx="9704438" cy="3984332"/>
          </a:xfrm>
        </p:spPr>
        <p:txBody>
          <a:bodyPr/>
          <a:lstStyle/>
          <a:p>
            <a:pPr algn="just"/>
            <a:r>
              <a:rPr lang="en-US" altLang="ja-JP" dirty="0">
                <a:latin typeface="Arial" panose="020B0604020202020204" pitchFamily="34" charset="0"/>
                <a:cs typeface="Arial" panose="020B0604020202020204" pitchFamily="34" charset="0"/>
              </a:rPr>
              <a:t>The workshop has discussed multiple CSMSs for joint projects on a vehicle type. </a:t>
            </a:r>
            <a:endParaRPr lang="ja-JP" altLang="en-US" dirty="0">
              <a:latin typeface="Arial" panose="020B0604020202020204" pitchFamily="34" charset="0"/>
              <a:cs typeface="Arial" panose="020B0604020202020204" pitchFamily="34" charset="0"/>
            </a:endParaRPr>
          </a:p>
          <a:p>
            <a:pPr algn="just"/>
            <a:r>
              <a:rPr lang="en-US" altLang="ja-JP" dirty="0">
                <a:latin typeface="Arial" panose="020B0604020202020204" pitchFamily="34" charset="0"/>
                <a:cs typeface="Arial" panose="020B0604020202020204" pitchFamily="34" charset="0"/>
              </a:rPr>
              <a:t>The cases include that type approval authority may recognize foreign </a:t>
            </a:r>
            <a:r>
              <a:rPr lang="en-US" altLang="ja-JP" dirty="0" err="1">
                <a:latin typeface="Arial" panose="020B0604020202020204" pitchFamily="34" charset="0"/>
                <a:cs typeface="Arial" panose="020B0604020202020204" pitchFamily="34" charset="0"/>
              </a:rPr>
              <a:t>CoC</a:t>
            </a:r>
            <a:r>
              <a:rPr lang="en-US" altLang="ja-JP" dirty="0">
                <a:latin typeface="Arial" panose="020B0604020202020204" pitchFamily="34" charset="0"/>
                <a:cs typeface="Arial" panose="020B0604020202020204" pitchFamily="34" charset="0"/>
              </a:rPr>
              <a:t>.</a:t>
            </a:r>
          </a:p>
          <a:p>
            <a:pPr algn="just"/>
            <a:r>
              <a:rPr lang="en-US" altLang="ja-JP" dirty="0">
                <a:latin typeface="Arial" panose="020B0604020202020204" pitchFamily="34" charset="0"/>
                <a:cs typeface="Arial" panose="020B0604020202020204" pitchFamily="34" charset="0"/>
              </a:rPr>
              <a:t>The workshop came a consensus that the interpretation document could mention "recognition of foreign </a:t>
            </a:r>
            <a:r>
              <a:rPr lang="en-US" altLang="ja-JP" dirty="0" err="1">
                <a:latin typeface="Arial" panose="020B0604020202020204" pitchFamily="34" charset="0"/>
                <a:cs typeface="Arial" panose="020B0604020202020204" pitchFamily="34" charset="0"/>
              </a:rPr>
              <a:t>CoC</a:t>
            </a:r>
            <a:r>
              <a:rPr lang="en-US" altLang="ja-JP" dirty="0">
                <a:latin typeface="Arial" panose="020B0604020202020204" pitchFamily="34" charset="0"/>
                <a:cs typeface="Arial" panose="020B0604020202020204" pitchFamily="34" charset="0"/>
              </a:rPr>
              <a:t>" by agreement/arrangement between the relevant countries.</a:t>
            </a:r>
          </a:p>
          <a:p>
            <a:pPr algn="just"/>
            <a:r>
              <a:rPr lang="en-US" altLang="ja-JP" dirty="0">
                <a:latin typeface="Arial" panose="020B0604020202020204" pitchFamily="34" charset="0"/>
                <a:cs typeface="Arial" panose="020B0604020202020204" pitchFamily="34" charset="0"/>
              </a:rPr>
              <a:t>This will help type approval authorities who may be facing such situations.</a:t>
            </a:r>
          </a:p>
        </p:txBody>
      </p:sp>
      <p:sp>
        <p:nvSpPr>
          <p:cNvPr id="4" name="正方形/長方形 3">
            <a:extLst>
              <a:ext uri="{FF2B5EF4-FFF2-40B4-BE49-F238E27FC236}">
                <a16:creationId xmlns:a16="http://schemas.microsoft.com/office/drawing/2014/main" id="{4A7EA824-C575-4671-B72F-460A7901846F}"/>
              </a:ext>
            </a:extLst>
          </p:cNvPr>
          <p:cNvSpPr/>
          <p:nvPr/>
        </p:nvSpPr>
        <p:spPr>
          <a:xfrm>
            <a:off x="382727" y="5988734"/>
            <a:ext cx="11426545" cy="646331"/>
          </a:xfrm>
          <a:prstGeom prst="rect">
            <a:avLst/>
          </a:prstGeom>
        </p:spPr>
        <p:txBody>
          <a:bodyPr wrap="square">
            <a:spAutoFit/>
          </a:bodyPr>
          <a:lstStyle/>
          <a:p>
            <a:pPr algn="just"/>
            <a:r>
              <a:rPr lang="en-US" altLang="ja-JP" b="1" dirty="0">
                <a:latin typeface="Arial" panose="020B0604020202020204" pitchFamily="34" charset="0"/>
                <a:cs typeface="Arial" panose="020B0604020202020204" pitchFamily="34" charset="0"/>
              </a:rPr>
              <a:t>Reference: GRVA-13-16e</a:t>
            </a:r>
          </a:p>
          <a:p>
            <a:pPr indent="1258888" algn="just"/>
            <a:r>
              <a:rPr lang="en-US" altLang="ja-JP" b="1" dirty="0">
                <a:latin typeface="Arial" panose="020B0604020202020204" pitchFamily="34" charset="0"/>
                <a:cs typeface="Arial" panose="020B0604020202020204" pitchFamily="34" charset="0"/>
              </a:rPr>
              <a:t>GRVA-14-46e("Acceptance of foreign certificates (for CSMS/SUMS) for the type approval")</a:t>
            </a:r>
            <a:endParaRPr lang="ja-JP" alt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980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F71F008-6C53-4B3C-8C80-1357308592B2}"/>
              </a:ext>
            </a:extLst>
          </p:cNvPr>
          <p:cNvSpPr>
            <a:spLocks noGrp="1"/>
          </p:cNvSpPr>
          <p:nvPr>
            <p:ph idx="1"/>
          </p:nvPr>
        </p:nvSpPr>
        <p:spPr>
          <a:xfrm>
            <a:off x="787809" y="4621161"/>
            <a:ext cx="10616381" cy="2082902"/>
          </a:xfrm>
        </p:spPr>
        <p:txBody>
          <a:bodyPr>
            <a:normAutofit/>
          </a:bodyPr>
          <a:lstStyle/>
          <a:p>
            <a:pPr marL="0" indent="0" algn="just">
              <a:buNone/>
            </a:pPr>
            <a:r>
              <a:rPr lang="en-US" altLang="ja-JP" sz="2000" b="1" dirty="0">
                <a:latin typeface="Arial" panose="020B0604020202020204" pitchFamily="34" charset="0"/>
                <a:cs typeface="Arial" panose="020B0604020202020204" pitchFamily="34" charset="0"/>
              </a:rPr>
              <a:t>"Prior to issuing a type approval, when assessing a manufacturer, the Approval Authority may make arrangements with the Approval Authority of another contracting party to accept their Certificate of Compliance for Cyber Security Management System </a:t>
            </a:r>
            <a:r>
              <a:rPr lang="en-US" altLang="ja-JP" sz="2000" b="1" dirty="0">
                <a:solidFill>
                  <a:srgbClr val="FF0000"/>
                </a:solidFill>
                <a:latin typeface="Arial" panose="020B0604020202020204" pitchFamily="34" charset="0"/>
                <a:cs typeface="Arial" panose="020B0604020202020204" pitchFamily="34" charset="0"/>
              </a:rPr>
              <a:t>(without suitable arrangements between the Authorities, the requirements of UN Regulation No. 155 may be considered not to be met). The Approval Authority issuing the resulting type approval remains responsible for the whole scope of the relevant CSMS.”</a:t>
            </a:r>
          </a:p>
        </p:txBody>
      </p:sp>
      <p:sp>
        <p:nvSpPr>
          <p:cNvPr id="5" name="コンテンツ プレースホルダー 2">
            <a:extLst>
              <a:ext uri="{FF2B5EF4-FFF2-40B4-BE49-F238E27FC236}">
                <a16:creationId xmlns:a16="http://schemas.microsoft.com/office/drawing/2014/main" id="{9C7464C0-AD03-4C3E-BA48-DE5607C40EE2}"/>
              </a:ext>
            </a:extLst>
          </p:cNvPr>
          <p:cNvSpPr txBox="1">
            <a:spLocks/>
          </p:cNvSpPr>
          <p:nvPr/>
        </p:nvSpPr>
        <p:spPr>
          <a:xfrm>
            <a:off x="621890" y="2159747"/>
            <a:ext cx="10948218" cy="22332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r>
              <a:rPr lang="en-US" altLang="ja-JP" dirty="0">
                <a:latin typeface="Arial" panose="020B0604020202020204" pitchFamily="34" charset="0"/>
                <a:cs typeface="Arial" panose="020B0604020202020204" pitchFamily="34" charset="0"/>
              </a:rPr>
              <a:t>The concept of "recognition of foreign </a:t>
            </a:r>
            <a:r>
              <a:rPr lang="en-US" altLang="ja-JP" dirty="0" err="1">
                <a:latin typeface="Arial" panose="020B0604020202020204" pitchFamily="34" charset="0"/>
                <a:cs typeface="Arial" panose="020B0604020202020204" pitchFamily="34" charset="0"/>
              </a:rPr>
              <a:t>CoC</a:t>
            </a:r>
            <a:r>
              <a:rPr lang="en-US" altLang="ja-JP" dirty="0">
                <a:latin typeface="Arial" panose="020B0604020202020204" pitchFamily="34" charset="0"/>
                <a:cs typeface="Arial" panose="020B0604020202020204" pitchFamily="34" charset="0"/>
              </a:rPr>
              <a:t>" was proposed to amend the interpretation document of UN R155 by the expert of France.(Doc. ECE/TRANS/WP.29/GRVA/2023/5)</a:t>
            </a:r>
          </a:p>
          <a:p>
            <a:pPr algn="just"/>
            <a:r>
              <a:rPr lang="en-US" altLang="ja-JP" dirty="0">
                <a:latin typeface="Arial" panose="020B0604020202020204" pitchFamily="34" charset="0"/>
                <a:cs typeface="Arial" panose="020B0604020202020204" pitchFamily="34" charset="0"/>
              </a:rPr>
              <a:t>The workshop reviewed to elaborate the proposal and proposed as follows including the texts in red. (Doc. GRVA-15-21e)</a:t>
            </a:r>
          </a:p>
          <a:p>
            <a:pPr algn="just"/>
            <a:endParaRPr lang="en-US" altLang="ja-JP" dirty="0">
              <a:latin typeface="Arial" panose="020B0604020202020204" pitchFamily="34" charset="0"/>
              <a:cs typeface="Arial" panose="020B0604020202020204" pitchFamily="34" charset="0"/>
            </a:endParaRPr>
          </a:p>
        </p:txBody>
      </p:sp>
      <p:sp>
        <p:nvSpPr>
          <p:cNvPr id="8" name="タイトル 1">
            <a:extLst>
              <a:ext uri="{FF2B5EF4-FFF2-40B4-BE49-F238E27FC236}">
                <a16:creationId xmlns:a16="http://schemas.microsoft.com/office/drawing/2014/main" id="{83EBE460-AA61-4364-A8C2-869260A64AA2}"/>
              </a:ext>
            </a:extLst>
          </p:cNvPr>
          <p:cNvSpPr>
            <a:spLocks noGrp="1"/>
          </p:cNvSpPr>
          <p:nvPr>
            <p:ph type="title"/>
          </p:nvPr>
        </p:nvSpPr>
        <p:spPr>
          <a:xfrm>
            <a:off x="838200" y="365125"/>
            <a:ext cx="10515600" cy="1325563"/>
          </a:xfrm>
        </p:spPr>
        <p:txBody>
          <a:bodyPr>
            <a:normAutofit/>
          </a:bodyPr>
          <a:lstStyle/>
          <a:p>
            <a:r>
              <a:rPr lang="en-US" altLang="ja-JP" sz="3800" dirty="0">
                <a:latin typeface="Arial" panose="020B0604020202020204" pitchFamily="34" charset="0"/>
                <a:cs typeface="Arial" panose="020B0604020202020204" pitchFamily="34" charset="0"/>
              </a:rPr>
              <a:t>Modification of texts of the proposed amendment (Doc. ECE/TRANS/GRVA/2023/5)</a:t>
            </a:r>
            <a:endParaRPr kumimoji="1" lang="ja-JP" altLang="en-US" sz="3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06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16604-B074-41F2-A475-74E8E48C73E9}"/>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Future work</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341FBCCE-FD28-48A4-B156-B71CD0E2757C}"/>
              </a:ext>
            </a:extLst>
          </p:cNvPr>
          <p:cNvSpPr>
            <a:spLocks noGrp="1"/>
          </p:cNvSpPr>
          <p:nvPr>
            <p:ph idx="1"/>
          </p:nvPr>
        </p:nvSpPr>
        <p:spPr>
          <a:xfrm>
            <a:off x="681859" y="1897062"/>
            <a:ext cx="10828281" cy="1325563"/>
          </a:xfrm>
        </p:spPr>
        <p:txBody>
          <a:bodyPr/>
          <a:lstStyle/>
          <a:p>
            <a:pPr marL="0" indent="0" algn="just">
              <a:buNone/>
            </a:pPr>
            <a:r>
              <a:rPr kumimoji="1" lang="en-US" altLang="ja-JP" dirty="0">
                <a:latin typeface="Arial" panose="020B0604020202020204" pitchFamily="34" charset="0"/>
                <a:cs typeface="Arial" panose="020B0604020202020204" pitchFamily="34" charset="0"/>
              </a:rPr>
              <a:t>The group has received </a:t>
            </a:r>
            <a:r>
              <a:rPr lang="en-US" altLang="ja-JP" dirty="0">
                <a:latin typeface="Arial" panose="020B0604020202020204" pitchFamily="34" charset="0"/>
                <a:cs typeface="Arial" panose="020B0604020202020204" pitchFamily="34" charset="0"/>
              </a:rPr>
              <a:t>requests</a:t>
            </a:r>
            <a:r>
              <a:rPr kumimoji="1" lang="en-US" altLang="ja-JP" dirty="0">
                <a:latin typeface="Arial" panose="020B0604020202020204" pitchFamily="34" charset="0"/>
                <a:cs typeface="Arial" panose="020B0604020202020204" pitchFamily="34" charset="0"/>
              </a:rPr>
              <a:t> including following subjects associated through experiences/</a:t>
            </a:r>
            <a:r>
              <a:rPr lang="en-US" altLang="ja-JP" dirty="0">
                <a:latin typeface="Arial" panose="020B0604020202020204" pitchFamily="34" charset="0"/>
                <a:cs typeface="Arial" panose="020B0604020202020204" pitchFamily="34" charset="0"/>
              </a:rPr>
              <a:t>practices of </a:t>
            </a:r>
            <a:r>
              <a:rPr kumimoji="1" lang="en-US" altLang="ja-JP" dirty="0">
                <a:latin typeface="Arial" panose="020B0604020202020204" pitchFamily="34" charset="0"/>
                <a:cs typeface="Arial" panose="020B0604020202020204" pitchFamily="34" charset="0"/>
              </a:rPr>
              <a:t>each country on R155/R156 type approval.</a:t>
            </a:r>
          </a:p>
        </p:txBody>
      </p:sp>
      <p:sp>
        <p:nvSpPr>
          <p:cNvPr id="4" name="正方形/長方形 3">
            <a:extLst>
              <a:ext uri="{FF2B5EF4-FFF2-40B4-BE49-F238E27FC236}">
                <a16:creationId xmlns:a16="http://schemas.microsoft.com/office/drawing/2014/main" id="{F14C259B-9ACA-4BBB-A41D-47E26F98F387}"/>
              </a:ext>
            </a:extLst>
          </p:cNvPr>
          <p:cNvSpPr/>
          <p:nvPr/>
        </p:nvSpPr>
        <p:spPr>
          <a:xfrm>
            <a:off x="914400" y="3429000"/>
            <a:ext cx="10363200" cy="3108543"/>
          </a:xfrm>
          <a:prstGeom prst="rect">
            <a:avLst/>
          </a:prstGeom>
        </p:spPr>
        <p:txBody>
          <a:bodyPr wrap="square">
            <a:spAutoFit/>
          </a:bodyPr>
          <a:lstStyle/>
          <a:p>
            <a:pPr marL="628650" indent="-274638" algn="just">
              <a:buNone/>
            </a:pPr>
            <a:r>
              <a:rPr lang="en-US" altLang="ja-JP" sz="2800" dirty="0">
                <a:latin typeface="Arial" panose="020B0604020202020204" pitchFamily="34" charset="0"/>
                <a:cs typeface="Arial" panose="020B0604020202020204" pitchFamily="34" charset="0"/>
              </a:rPr>
              <a:t>Potential subjects:</a:t>
            </a:r>
          </a:p>
          <a:p>
            <a:pPr marL="982663" indent="-176213" algn="just">
              <a:buFont typeface="Arial" panose="020B0604020202020204" pitchFamily="34" charset="0"/>
              <a:buChar char="•"/>
              <a:tabLst>
                <a:tab pos="10313988" algn="l"/>
              </a:tabLst>
            </a:pPr>
            <a:r>
              <a:rPr lang="en-US" altLang="ja-JP" sz="2800" dirty="0">
                <a:latin typeface="Arial" panose="020B0604020202020204" pitchFamily="34" charset="0"/>
                <a:cs typeface="Arial" panose="020B0604020202020204" pitchFamily="34" charset="0"/>
              </a:rPr>
              <a:t>Conditions for arrangements on recognizing foreign </a:t>
            </a:r>
            <a:r>
              <a:rPr lang="en-US" altLang="ja-JP" sz="2800" dirty="0" err="1">
                <a:latin typeface="Arial" panose="020B0604020202020204" pitchFamily="34" charset="0"/>
                <a:cs typeface="Arial" panose="020B0604020202020204" pitchFamily="34" charset="0"/>
              </a:rPr>
              <a:t>CoC</a:t>
            </a:r>
            <a:endParaRPr lang="en-US" altLang="ja-JP" sz="2800" dirty="0">
              <a:latin typeface="Arial" panose="020B0604020202020204" pitchFamily="34" charset="0"/>
              <a:cs typeface="Arial" panose="020B0604020202020204" pitchFamily="34" charset="0"/>
            </a:endParaRPr>
          </a:p>
          <a:p>
            <a:pPr marL="982663" indent="-176213" algn="just">
              <a:buFont typeface="Arial" panose="020B0604020202020204" pitchFamily="34" charset="0"/>
              <a:buChar char="•"/>
              <a:tabLst>
                <a:tab pos="10313988" algn="l"/>
              </a:tabLst>
            </a:pPr>
            <a:r>
              <a:rPr lang="en-US" altLang="ja-JP" sz="2800" dirty="0">
                <a:latin typeface="Arial" panose="020B0604020202020204" pitchFamily="34" charset="0"/>
                <a:cs typeface="Arial" panose="020B0604020202020204" pitchFamily="34" charset="0"/>
              </a:rPr>
              <a:t>Reference to R155 in other Regulations: what is expected from manufacturers?</a:t>
            </a:r>
          </a:p>
          <a:p>
            <a:pPr marL="982663" indent="-176213" algn="just">
              <a:buFont typeface="Arial" panose="020B0604020202020204" pitchFamily="34" charset="0"/>
              <a:buChar char="•"/>
              <a:tabLst>
                <a:tab pos="10313988" algn="l"/>
              </a:tabLst>
            </a:pPr>
            <a:r>
              <a:rPr lang="en-US" altLang="ja-JP" sz="2800" dirty="0">
                <a:latin typeface="Arial" panose="020B0604020202020204" pitchFamily="34" charset="0"/>
                <a:cs typeface="Arial" panose="020B0604020202020204" pitchFamily="34" charset="0"/>
              </a:rPr>
              <a:t>Potential for integration of wider category vehicles in the scope of R155: what is expected from manufacturers?</a:t>
            </a:r>
          </a:p>
          <a:p>
            <a:pPr marL="982663" indent="-176213" algn="just">
              <a:buFont typeface="Arial" panose="020B0604020202020204" pitchFamily="34" charset="0"/>
              <a:buChar char="•"/>
              <a:tabLst>
                <a:tab pos="10313988" algn="l"/>
              </a:tabLst>
            </a:pPr>
            <a:r>
              <a:rPr lang="en-US" altLang="ja-JP" sz="2800" dirty="0">
                <a:latin typeface="Arial" panose="020B0604020202020204" pitchFamily="34" charset="0"/>
                <a:cs typeface="Arial" panose="020B0604020202020204" pitchFamily="34" charset="0"/>
              </a:rPr>
              <a:t>Software updates after registration</a:t>
            </a:r>
          </a:p>
        </p:txBody>
      </p:sp>
    </p:spTree>
    <p:extLst>
      <p:ext uri="{BB962C8B-B14F-4D97-AF65-F5344CB8AC3E}">
        <p14:creationId xmlns:p14="http://schemas.microsoft.com/office/powerpoint/2010/main" val="9903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16604-B074-41F2-A475-74E8E48C73E9}"/>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Future work</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341FBCCE-FD28-48A4-B156-B71CD0E2757C}"/>
              </a:ext>
            </a:extLst>
          </p:cNvPr>
          <p:cNvSpPr>
            <a:spLocks noGrp="1"/>
          </p:cNvSpPr>
          <p:nvPr>
            <p:ph idx="1"/>
          </p:nvPr>
        </p:nvSpPr>
        <p:spPr>
          <a:xfrm>
            <a:off x="1178389" y="1690688"/>
            <a:ext cx="9835222" cy="3569570"/>
          </a:xfrm>
        </p:spPr>
        <p:txBody>
          <a:bodyPr/>
          <a:lstStyle/>
          <a:p>
            <a:pPr algn="just"/>
            <a:r>
              <a:rPr lang="en-US" altLang="ja-JP" dirty="0">
                <a:latin typeface="Arial" panose="020B0604020202020204" pitchFamily="34" charset="0"/>
                <a:cs typeface="Arial" panose="020B0604020202020204" pitchFamily="34" charset="0"/>
              </a:rPr>
              <a:t>As the consensus, the group recognized the needs to continue the workshop for further discussions/information sharing on these potential subjects.</a:t>
            </a:r>
          </a:p>
          <a:p>
            <a:pPr algn="just"/>
            <a:r>
              <a:rPr lang="en-US" altLang="ja-JP" dirty="0">
                <a:latin typeface="Arial" panose="020B0604020202020204" pitchFamily="34" charset="0"/>
                <a:cs typeface="Arial" panose="020B0604020202020204" pitchFamily="34" charset="0"/>
              </a:rPr>
              <a:t>Firstly, the workshop will discuss what specific points regarding these subjects should be discussed in the workshop.</a:t>
            </a:r>
          </a:p>
          <a:p>
            <a:pPr algn="just"/>
            <a:r>
              <a:rPr lang="en-US" altLang="ja-JP" dirty="0">
                <a:latin typeface="Arial" panose="020B0604020202020204" pitchFamily="34" charset="0"/>
                <a:cs typeface="Arial" panose="020B0604020202020204" pitchFamily="34" charset="0"/>
              </a:rPr>
              <a:t>The group also understands that this continuation should be approved by the guidance of GRVA.</a:t>
            </a:r>
          </a:p>
          <a:p>
            <a:pPr marL="0" indent="0">
              <a:buNone/>
            </a:pPr>
            <a:endParaRPr kumimoji="1" lang="ja-JP" altLang="en-US" dirty="0"/>
          </a:p>
        </p:txBody>
      </p:sp>
    </p:spTree>
    <p:extLst>
      <p:ext uri="{BB962C8B-B14F-4D97-AF65-F5344CB8AC3E}">
        <p14:creationId xmlns:p14="http://schemas.microsoft.com/office/powerpoint/2010/main" val="24347432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13C5C0-51BF-4198-AA81-211C39F75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D760E6-7753-42BF-9B7D-347BABC43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283</TotalTime>
  <Words>487</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游ゴシック</vt:lpstr>
      <vt:lpstr>游ゴシック Light</vt:lpstr>
      <vt:lpstr>Arial</vt:lpstr>
      <vt:lpstr>Office テーマ</vt:lpstr>
      <vt:lpstr>Report of the workshop on UN R155 implementation</vt:lpstr>
      <vt:lpstr>Meeting history</vt:lpstr>
      <vt:lpstr>Outcome</vt:lpstr>
      <vt:lpstr>Modification of texts of the proposed amendment (Doc. ECE/TRANS/GRVA/2023/5)</vt:lpstr>
      <vt:lpstr>Modification of texts of the proposed amendment (Doc. ECE/TRANS/GRVA/2023/5)</vt:lpstr>
      <vt:lpstr>Future work</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GRVA-15-27</dc:title>
  <dc:creator>新国哲也</dc:creator>
  <cp:lastModifiedBy>Laura Mueller</cp:lastModifiedBy>
  <cp:revision>21</cp:revision>
  <dcterms:created xsi:type="dcterms:W3CDTF">2023-01-16T08:04:24Z</dcterms:created>
  <dcterms:modified xsi:type="dcterms:W3CDTF">2023-01-19T15:35:48Z</dcterms:modified>
</cp:coreProperties>
</file>