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0" r:id="rId4"/>
  </p:sldMasterIdLst>
  <p:notesMasterIdLst>
    <p:notesMasterId r:id="rId9"/>
  </p:notesMasterIdLst>
  <p:handoutMasterIdLst>
    <p:handoutMasterId r:id="rId10"/>
  </p:handoutMasterIdLst>
  <p:sldIdLst>
    <p:sldId id="256" r:id="rId5"/>
    <p:sldId id="2402" r:id="rId6"/>
    <p:sldId id="2403" r:id="rId7"/>
    <p:sldId id="2404" r:id="rId8"/>
  </p:sldIdLst>
  <p:sldSz cx="12192000" cy="6858000"/>
  <p:notesSz cx="10231438" cy="7102475"/>
  <p:custDataLst>
    <p:tags r:id="rId11"/>
  </p:custDataLst>
  <p:defaultTextStyle>
    <a:defPPr>
      <a:defRPr lang="de-DE"/>
    </a:defPPr>
    <a:lvl1pPr marL="0" algn="l" defTabSz="1218936" rtl="0" eaLnBrk="1" latinLnBrk="0" hangingPunct="1">
      <a:defRPr sz="2400" kern="1200">
        <a:solidFill>
          <a:schemeClr val="tx1"/>
        </a:solidFill>
        <a:latin typeface="+mn-lt"/>
        <a:ea typeface="+mn-ea"/>
        <a:cs typeface="+mn-cs"/>
      </a:defRPr>
    </a:lvl1pPr>
    <a:lvl2pPr marL="609468" algn="l" defTabSz="1218936" rtl="0" eaLnBrk="1" latinLnBrk="0" hangingPunct="1">
      <a:defRPr sz="2400" kern="1200">
        <a:solidFill>
          <a:schemeClr val="tx1"/>
        </a:solidFill>
        <a:latin typeface="+mn-lt"/>
        <a:ea typeface="+mn-ea"/>
        <a:cs typeface="+mn-cs"/>
      </a:defRPr>
    </a:lvl2pPr>
    <a:lvl3pPr marL="1218936" algn="l" defTabSz="1218936" rtl="0" eaLnBrk="1" latinLnBrk="0" hangingPunct="1">
      <a:defRPr sz="2400" kern="1200">
        <a:solidFill>
          <a:schemeClr val="tx1"/>
        </a:solidFill>
        <a:latin typeface="+mn-lt"/>
        <a:ea typeface="+mn-ea"/>
        <a:cs typeface="+mn-cs"/>
      </a:defRPr>
    </a:lvl3pPr>
    <a:lvl4pPr marL="1828404" algn="l" defTabSz="1218936" rtl="0" eaLnBrk="1" latinLnBrk="0" hangingPunct="1">
      <a:defRPr sz="2400" kern="1200">
        <a:solidFill>
          <a:schemeClr val="tx1"/>
        </a:solidFill>
        <a:latin typeface="+mn-lt"/>
        <a:ea typeface="+mn-ea"/>
        <a:cs typeface="+mn-cs"/>
      </a:defRPr>
    </a:lvl4pPr>
    <a:lvl5pPr marL="2437872" algn="l" defTabSz="1218936" rtl="0" eaLnBrk="1" latinLnBrk="0" hangingPunct="1">
      <a:defRPr sz="2400" kern="1200">
        <a:solidFill>
          <a:schemeClr val="tx1"/>
        </a:solidFill>
        <a:latin typeface="+mn-lt"/>
        <a:ea typeface="+mn-ea"/>
        <a:cs typeface="+mn-cs"/>
      </a:defRPr>
    </a:lvl5pPr>
    <a:lvl6pPr marL="3047340" algn="l" defTabSz="1218936" rtl="0" eaLnBrk="1" latinLnBrk="0" hangingPunct="1">
      <a:defRPr sz="2400" kern="1200">
        <a:solidFill>
          <a:schemeClr val="tx1"/>
        </a:solidFill>
        <a:latin typeface="+mn-lt"/>
        <a:ea typeface="+mn-ea"/>
        <a:cs typeface="+mn-cs"/>
      </a:defRPr>
    </a:lvl6pPr>
    <a:lvl7pPr marL="3656808" algn="l" defTabSz="1218936" rtl="0" eaLnBrk="1" latinLnBrk="0" hangingPunct="1">
      <a:defRPr sz="2400" kern="1200">
        <a:solidFill>
          <a:schemeClr val="tx1"/>
        </a:solidFill>
        <a:latin typeface="+mn-lt"/>
        <a:ea typeface="+mn-ea"/>
        <a:cs typeface="+mn-cs"/>
      </a:defRPr>
    </a:lvl7pPr>
    <a:lvl8pPr marL="4266275" algn="l" defTabSz="1218936" rtl="0" eaLnBrk="1" latinLnBrk="0" hangingPunct="1">
      <a:defRPr sz="2400" kern="1200">
        <a:solidFill>
          <a:schemeClr val="tx1"/>
        </a:solidFill>
        <a:latin typeface="+mn-lt"/>
        <a:ea typeface="+mn-ea"/>
        <a:cs typeface="+mn-cs"/>
      </a:defRPr>
    </a:lvl8pPr>
    <a:lvl9pPr marL="4875744" algn="l" defTabSz="1218936"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2" userDrawn="1">
          <p15:clr>
            <a:srgbClr val="A4A3A4"/>
          </p15:clr>
        </p15:guide>
        <p15:guide id="2" orient="horz" pos="3491" userDrawn="1">
          <p15:clr>
            <a:srgbClr val="A4A3A4"/>
          </p15:clr>
        </p15:guide>
        <p15:guide id="3" orient="horz" pos="2341" userDrawn="1">
          <p15:clr>
            <a:srgbClr val="A4A3A4"/>
          </p15:clr>
        </p15:guide>
        <p15:guide id="4" orient="horz" pos="2281" userDrawn="1">
          <p15:clr>
            <a:srgbClr val="A4A3A4"/>
          </p15:clr>
        </p15:guide>
        <p15:guide id="5" orient="horz" pos="164" userDrawn="1">
          <p15:clr>
            <a:srgbClr val="A4A3A4"/>
          </p15:clr>
        </p15:guide>
        <p15:guide id="6" orient="horz" pos="4156" userDrawn="1">
          <p15:clr>
            <a:srgbClr val="A4A3A4"/>
          </p15:clr>
        </p15:guide>
        <p15:guide id="7" orient="horz" pos="4035" userDrawn="1">
          <p15:clr>
            <a:srgbClr val="A4A3A4"/>
          </p15:clr>
        </p15:guide>
        <p15:guide id="8" orient="horz" pos="3793" userDrawn="1">
          <p15:clr>
            <a:srgbClr val="A4A3A4"/>
          </p15:clr>
        </p15:guide>
        <p15:guide id="9" pos="332" userDrawn="1">
          <p15:clr>
            <a:srgbClr val="A4A3A4"/>
          </p15:clr>
        </p15:guide>
        <p15:guide id="10" pos="3809" userDrawn="1">
          <p15:clr>
            <a:srgbClr val="A4A3A4"/>
          </p15:clr>
        </p15:guide>
        <p15:guide id="11" pos="3871" userDrawn="1">
          <p15:clr>
            <a:srgbClr val="A4A3A4"/>
          </p15:clr>
        </p15:guide>
        <p15:guide id="12" pos="5049" userDrawn="1">
          <p15:clr>
            <a:srgbClr val="A4A3A4"/>
          </p15:clr>
        </p15:guide>
        <p15:guide id="13" pos="4989" userDrawn="1">
          <p15:clr>
            <a:srgbClr val="A4A3A4"/>
          </p15:clr>
        </p15:guide>
        <p15:guide id="14" pos="2691" userDrawn="1">
          <p15:clr>
            <a:srgbClr val="A4A3A4"/>
          </p15:clr>
        </p15:guide>
        <p15:guide id="15" pos="2631" userDrawn="1">
          <p15:clr>
            <a:srgbClr val="A4A3A4"/>
          </p15:clr>
        </p15:guide>
        <p15:guide id="16" pos="7348" userDrawn="1">
          <p15:clr>
            <a:srgbClr val="A4A3A4"/>
          </p15:clr>
        </p15:guide>
        <p15:guide id="17" pos="151" userDrawn="1">
          <p15:clr>
            <a:srgbClr val="A4A3A4"/>
          </p15:clr>
        </p15:guide>
        <p15:guide id="18" pos="7529" userDrawn="1">
          <p15:clr>
            <a:srgbClr val="A4A3A4"/>
          </p15:clr>
        </p15:guide>
        <p15:guide id="19" pos="728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ames Herbst" initials="JH" lastIdx="53" clrIdx="6">
    <p:extLst>
      <p:ext uri="{19B8F6BF-5375-455C-9EA6-DF929625EA0E}">
        <p15:presenceInfo xmlns:p15="http://schemas.microsoft.com/office/powerpoint/2012/main" userId="ee12bf55c9df2bd8" providerId="Windows Live"/>
      </p:ext>
    </p:extLst>
  </p:cmAuthor>
  <p:cmAuthor id="1" name="Teglasy, Oers" initials="TO" lastIdx="2" clrIdx="0"/>
  <p:cmAuthor id="2" name="Russ Shields" initials="trs" lastIdx="23" clrIdx="1">
    <p:extLst>
      <p:ext uri="{19B8F6BF-5375-455C-9EA6-DF929625EA0E}">
        <p15:presenceInfo xmlns:p15="http://schemas.microsoft.com/office/powerpoint/2012/main" userId="Russ Shields" providerId="None"/>
      </p:ext>
    </p:extLst>
  </p:cmAuthor>
  <p:cmAuthor id="3" name="Rich Shuman" initials="RS" lastIdx="32" clrIdx="2">
    <p:extLst>
      <p:ext uri="{19B8F6BF-5375-455C-9EA6-DF929625EA0E}">
        <p15:presenceInfo xmlns:p15="http://schemas.microsoft.com/office/powerpoint/2012/main" userId="Rich Shuman" providerId="None"/>
      </p:ext>
    </p:extLst>
  </p:cmAuthor>
  <p:cmAuthor id="4" name="Christian Thiel" initials="CT" lastIdx="189" clrIdx="3">
    <p:extLst>
      <p:ext uri="{19B8F6BF-5375-455C-9EA6-DF929625EA0E}">
        <p15:presenceInfo xmlns:p15="http://schemas.microsoft.com/office/powerpoint/2012/main" userId="Christian Thiel" providerId="None"/>
      </p:ext>
    </p:extLst>
  </p:cmAuthor>
  <p:cmAuthor id="5" name="Paul Barnard" initials="PRB" lastIdx="98" clrIdx="4">
    <p:extLst>
      <p:ext uri="{19B8F6BF-5375-455C-9EA6-DF929625EA0E}">
        <p15:presenceInfo xmlns:p15="http://schemas.microsoft.com/office/powerpoint/2012/main" userId="Paul Barnard" providerId="None"/>
      </p:ext>
    </p:extLst>
  </p:cmAuthor>
  <p:cmAuthor id="6" name="Ken Cordes" initials="KEC" lastIdx="7" clrIdx="5">
    <p:extLst>
      <p:ext uri="{19B8F6BF-5375-455C-9EA6-DF929625EA0E}">
        <p15:presenceInfo xmlns:p15="http://schemas.microsoft.com/office/powerpoint/2012/main" userId="Ken Cor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F"/>
    <a:srgbClr val="EBEBEB"/>
    <a:srgbClr val="97B4B7"/>
    <a:srgbClr val="99FF99"/>
    <a:srgbClr val="000000"/>
    <a:srgbClr val="95C21F"/>
    <a:srgbClr val="2DB92D"/>
    <a:srgbClr val="0000FF"/>
    <a:srgbClr val="00326F"/>
    <a:srgbClr val="0632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911D4-D4BA-4DA1-BF0E-43ED12EFCD21}" v="2" dt="2023-01-12T13:44:16.80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0" autoAdjust="0"/>
    <p:restoredTop sz="94404" autoAdjust="0"/>
  </p:normalViewPr>
  <p:slideViewPr>
    <p:cSldViewPr snapToObjects="1" showGuides="1">
      <p:cViewPr varScale="1">
        <p:scale>
          <a:sx n="79" d="100"/>
          <a:sy n="79" d="100"/>
        </p:scale>
        <p:origin x="222" y="102"/>
      </p:cViewPr>
      <p:guideLst>
        <p:guide orient="horz" pos="1132"/>
        <p:guide orient="horz" pos="3491"/>
        <p:guide orient="horz" pos="2341"/>
        <p:guide orient="horz" pos="2281"/>
        <p:guide orient="horz" pos="164"/>
        <p:guide orient="horz" pos="4156"/>
        <p:guide orient="horz" pos="4035"/>
        <p:guide orient="horz" pos="3793"/>
        <p:guide pos="332"/>
        <p:guide pos="3809"/>
        <p:guide pos="3871"/>
        <p:guide pos="5049"/>
        <p:guide pos="4989"/>
        <p:guide pos="2691"/>
        <p:guide pos="2631"/>
        <p:guide pos="7348"/>
        <p:guide pos="151"/>
        <p:guide pos="7529"/>
        <p:guide pos="7287"/>
      </p:guideLst>
    </p:cSldViewPr>
  </p:slideViewPr>
  <p:outlineViewPr>
    <p:cViewPr>
      <p:scale>
        <a:sx n="33" d="100"/>
        <a:sy n="33" d="100"/>
      </p:scale>
      <p:origin x="0" y="-45696"/>
    </p:cViewPr>
  </p:outlineViewPr>
  <p:notesTextViewPr>
    <p:cViewPr>
      <p:scale>
        <a:sx n="1" d="1"/>
        <a:sy n="1" d="1"/>
      </p:scale>
      <p:origin x="0" y="0"/>
    </p:cViewPr>
  </p:notesTextViewPr>
  <p:sorterViewPr>
    <p:cViewPr>
      <p:scale>
        <a:sx n="95" d="100"/>
        <a:sy n="95" d="100"/>
      </p:scale>
      <p:origin x="0" y="-3312"/>
    </p:cViewPr>
  </p:sorterViewPr>
  <p:notesViewPr>
    <p:cSldViewPr snapToObjects="1">
      <p:cViewPr varScale="1">
        <p:scale>
          <a:sx n="69" d="100"/>
          <a:sy n="69" d="100"/>
        </p:scale>
        <p:origin x="301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89F911D4-D4BA-4DA1-BF0E-43ED12EFCD21}"/>
    <pc:docChg chg="modSld">
      <pc:chgData name="Laura Mueller" userId="b8b87b2b-eda4-44e0-9f77-97a24730064b" providerId="ADAL" clId="{89F911D4-D4BA-4DA1-BF0E-43ED12EFCD21}" dt="2023-01-12T13:46:19.767" v="54" actId="20577"/>
      <pc:docMkLst>
        <pc:docMk/>
      </pc:docMkLst>
      <pc:sldChg chg="addSp modSp mod">
        <pc:chgData name="Laura Mueller" userId="b8b87b2b-eda4-44e0-9f77-97a24730064b" providerId="ADAL" clId="{89F911D4-D4BA-4DA1-BF0E-43ED12EFCD21}" dt="2023-01-12T13:46:19.767" v="54" actId="20577"/>
        <pc:sldMkLst>
          <pc:docMk/>
          <pc:sldMk cId="839045874" sldId="256"/>
        </pc:sldMkLst>
        <pc:spChg chg="add mod">
          <ac:chgData name="Laura Mueller" userId="b8b87b2b-eda4-44e0-9f77-97a24730064b" providerId="ADAL" clId="{89F911D4-D4BA-4DA1-BF0E-43ED12EFCD21}" dt="2023-01-12T13:42:50.236" v="52" actId="554"/>
          <ac:spMkLst>
            <pc:docMk/>
            <pc:sldMk cId="839045874" sldId="256"/>
            <ac:spMk id="3" creationId="{8AD2A7EE-5971-4B76-AED6-22F4B9625243}"/>
          </ac:spMkLst>
        </pc:spChg>
        <pc:spChg chg="add mod">
          <ac:chgData name="Laura Mueller" userId="b8b87b2b-eda4-44e0-9f77-97a24730064b" providerId="ADAL" clId="{89F911D4-D4BA-4DA1-BF0E-43ED12EFCD21}" dt="2023-01-12T13:46:19.767" v="54" actId="20577"/>
          <ac:spMkLst>
            <pc:docMk/>
            <pc:sldMk cId="839045874" sldId="256"/>
            <ac:spMk id="4" creationId="{4AD038B9-9ED3-416F-940B-AAF4125032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en-US" dirty="0"/>
          </a:p>
        </p:txBody>
      </p:sp>
      <p:sp>
        <p:nvSpPr>
          <p:cNvPr id="3" name="Date Placeholder 2"/>
          <p:cNvSpPr>
            <a:spLocks noGrp="1"/>
          </p:cNvSpPr>
          <p:nvPr>
            <p:ph type="dt" sz="quarter" idx="1"/>
          </p:nvPr>
        </p:nvSpPr>
        <p:spPr>
          <a:xfrm>
            <a:off x="5794313" y="0"/>
            <a:ext cx="4434738" cy="355522"/>
          </a:xfrm>
          <a:prstGeom prst="rect">
            <a:avLst/>
          </a:prstGeom>
        </p:spPr>
        <p:txBody>
          <a:bodyPr vert="horz" lIns="94762" tIns="47381" rIns="94762" bIns="47381" rtlCol="0"/>
          <a:lstStyle>
            <a:lvl1pPr algn="r">
              <a:defRPr sz="1200"/>
            </a:lvl1pPr>
          </a:lstStyle>
          <a:p>
            <a:fld id="{C0CA1980-E829-F743-A920-79B4338139D1}" type="datetime1">
              <a:rPr lang="en-US" smtClean="0"/>
              <a:t>1/12/2023</a:t>
            </a:fld>
            <a:endParaRPr lang="en-US" dirty="0"/>
          </a:p>
        </p:txBody>
      </p:sp>
      <p:sp>
        <p:nvSpPr>
          <p:cNvPr id="4" name="Footer Placeholder 3"/>
          <p:cNvSpPr>
            <a:spLocks noGrp="1"/>
          </p:cNvSpPr>
          <p:nvPr>
            <p:ph type="ftr" sz="quarter" idx="2"/>
          </p:nvPr>
        </p:nvSpPr>
        <p:spPr>
          <a:xfrm>
            <a:off x="1" y="6745819"/>
            <a:ext cx="4434738" cy="355521"/>
          </a:xfrm>
          <a:prstGeom prst="rect">
            <a:avLst/>
          </a:prstGeom>
        </p:spPr>
        <p:txBody>
          <a:bodyPr vert="horz" lIns="94762" tIns="47381" rIns="94762" bIns="473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5794313" y="6745819"/>
            <a:ext cx="4434738" cy="355521"/>
          </a:xfrm>
          <a:prstGeom prst="rect">
            <a:avLst/>
          </a:prstGeom>
        </p:spPr>
        <p:txBody>
          <a:bodyPr vert="horz" lIns="94762" tIns="47381" rIns="94762" bIns="47381" rtlCol="0" anchor="b"/>
          <a:lstStyle>
            <a:lvl1pPr algn="r">
              <a:defRPr sz="1200"/>
            </a:lvl1pPr>
          </a:lstStyle>
          <a:p>
            <a:fld id="{B27A6997-DF0D-D04D-8B9B-2066A74C2D79}" type="slidenum">
              <a:rPr lang="en-US" smtClean="0"/>
              <a:t>‹#›</a:t>
            </a:fld>
            <a:endParaRPr lang="en-US" dirty="0"/>
          </a:p>
        </p:txBody>
      </p:sp>
    </p:spTree>
    <p:extLst>
      <p:ext uri="{BB962C8B-B14F-4D97-AF65-F5344CB8AC3E}">
        <p14:creationId xmlns:p14="http://schemas.microsoft.com/office/powerpoint/2010/main" val="4284504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de-DE" dirty="0"/>
          </a:p>
        </p:txBody>
      </p:sp>
      <p:sp>
        <p:nvSpPr>
          <p:cNvPr id="3" name="Date Placeholder 2"/>
          <p:cNvSpPr>
            <a:spLocks noGrp="1"/>
          </p:cNvSpPr>
          <p:nvPr>
            <p:ph type="dt" idx="1"/>
          </p:nvPr>
        </p:nvSpPr>
        <p:spPr>
          <a:xfrm>
            <a:off x="5794313" y="0"/>
            <a:ext cx="4434738" cy="355522"/>
          </a:xfrm>
          <a:prstGeom prst="rect">
            <a:avLst/>
          </a:prstGeom>
        </p:spPr>
        <p:txBody>
          <a:bodyPr vert="horz" lIns="94762" tIns="47381" rIns="94762" bIns="47381" rtlCol="0"/>
          <a:lstStyle>
            <a:lvl1pPr algn="r">
              <a:defRPr sz="1200"/>
            </a:lvl1pPr>
          </a:lstStyle>
          <a:p>
            <a:fld id="{C8E5B707-CB78-F346-8028-82AE24FCC5EE}" type="datetime1">
              <a:rPr lang="en-US" smtClean="0"/>
              <a:t>1/12/2023</a:t>
            </a:fld>
            <a:endParaRPr lang="de-DE" dirty="0"/>
          </a:p>
        </p:txBody>
      </p:sp>
      <p:sp>
        <p:nvSpPr>
          <p:cNvPr id="4" name="Slide Image Placeholder 3"/>
          <p:cNvSpPr>
            <a:spLocks noGrp="1" noRot="1" noChangeAspect="1"/>
          </p:cNvSpPr>
          <p:nvPr>
            <p:ph type="sldImg" idx="2"/>
          </p:nvPr>
        </p:nvSpPr>
        <p:spPr>
          <a:xfrm>
            <a:off x="2987675" y="889000"/>
            <a:ext cx="4256088" cy="2395538"/>
          </a:xfrm>
          <a:prstGeom prst="rect">
            <a:avLst/>
          </a:prstGeom>
          <a:noFill/>
          <a:ln w="12700">
            <a:solidFill>
              <a:prstClr val="black"/>
            </a:solidFill>
          </a:ln>
        </p:spPr>
        <p:txBody>
          <a:bodyPr vert="horz" lIns="94762" tIns="47381" rIns="94762" bIns="47381" rtlCol="0" anchor="ctr"/>
          <a:lstStyle/>
          <a:p>
            <a:endParaRPr lang="de-DE" dirty="0"/>
          </a:p>
        </p:txBody>
      </p:sp>
      <p:sp>
        <p:nvSpPr>
          <p:cNvPr id="5" name="Notes Placeholder 4"/>
          <p:cNvSpPr>
            <a:spLocks noGrp="1"/>
          </p:cNvSpPr>
          <p:nvPr>
            <p:ph type="body" sz="quarter" idx="3"/>
          </p:nvPr>
        </p:nvSpPr>
        <p:spPr>
          <a:xfrm>
            <a:off x="1022667" y="3417777"/>
            <a:ext cx="8186106" cy="2796464"/>
          </a:xfrm>
          <a:prstGeom prst="rect">
            <a:avLst/>
          </a:prstGeom>
        </p:spPr>
        <p:txBody>
          <a:bodyPr vert="horz" lIns="94762" tIns="47381" rIns="94762" bIns="47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1" y="6746953"/>
            <a:ext cx="4434738" cy="355522"/>
          </a:xfrm>
          <a:prstGeom prst="rect">
            <a:avLst/>
          </a:prstGeom>
        </p:spPr>
        <p:txBody>
          <a:bodyPr vert="horz" lIns="94762" tIns="47381" rIns="94762" bIns="47381" rtlCol="0" anchor="b"/>
          <a:lstStyle>
            <a:lvl1pPr algn="l">
              <a:defRPr sz="1200"/>
            </a:lvl1pPr>
          </a:lstStyle>
          <a:p>
            <a:endParaRPr lang="de-DE" dirty="0"/>
          </a:p>
        </p:txBody>
      </p:sp>
      <p:sp>
        <p:nvSpPr>
          <p:cNvPr id="7" name="Slide Number Placeholder 6"/>
          <p:cNvSpPr>
            <a:spLocks noGrp="1"/>
          </p:cNvSpPr>
          <p:nvPr>
            <p:ph type="sldNum" sz="quarter" idx="5"/>
          </p:nvPr>
        </p:nvSpPr>
        <p:spPr>
          <a:xfrm>
            <a:off x="5794313" y="6746953"/>
            <a:ext cx="4434738" cy="355522"/>
          </a:xfrm>
          <a:prstGeom prst="rect">
            <a:avLst/>
          </a:prstGeom>
        </p:spPr>
        <p:txBody>
          <a:bodyPr vert="horz" lIns="94762" tIns="47381" rIns="94762" bIns="47381" rtlCol="0" anchor="b"/>
          <a:lstStyle>
            <a:lvl1pPr algn="r">
              <a:defRPr sz="1200"/>
            </a:lvl1pPr>
          </a:lstStyle>
          <a:p>
            <a:fld id="{2BB87A57-4D0E-4803-BC1C-DDF8906EE96B}" type="slidenum">
              <a:rPr lang="de-DE" smtClean="0"/>
              <a:t>‹#›</a:t>
            </a:fld>
            <a:endParaRPr lang="de-DE" dirty="0"/>
          </a:p>
        </p:txBody>
      </p:sp>
    </p:spTree>
    <p:extLst>
      <p:ext uri="{BB962C8B-B14F-4D97-AF65-F5344CB8AC3E}">
        <p14:creationId xmlns:p14="http://schemas.microsoft.com/office/powerpoint/2010/main" val="508989508"/>
      </p:ext>
    </p:extLst>
  </p:cSld>
  <p:clrMap bg1="lt1" tx1="dk1" bg2="lt2" tx2="dk2" accent1="accent1" accent2="accent2" accent3="accent3" accent4="accent4" accent5="accent5" accent6="accent6" hlink="hlink" folHlink="folHlink"/>
  <p:hf hdr="0" ftr="0" dt="0"/>
  <p:notesStyle>
    <a:lvl1pPr marL="0" algn="l" defTabSz="1218936" rtl="0" eaLnBrk="1" latinLnBrk="0" hangingPunct="1">
      <a:defRPr sz="1600" kern="1200">
        <a:solidFill>
          <a:schemeClr val="tx1"/>
        </a:solidFill>
        <a:latin typeface="+mn-lt"/>
        <a:ea typeface="+mn-ea"/>
        <a:cs typeface="+mn-cs"/>
      </a:defRPr>
    </a:lvl1pPr>
    <a:lvl2pPr marL="609468" algn="l" defTabSz="1218936" rtl="0" eaLnBrk="1" latinLnBrk="0" hangingPunct="1">
      <a:defRPr sz="1600" kern="1200">
        <a:solidFill>
          <a:schemeClr val="tx1"/>
        </a:solidFill>
        <a:latin typeface="+mn-lt"/>
        <a:ea typeface="+mn-ea"/>
        <a:cs typeface="+mn-cs"/>
      </a:defRPr>
    </a:lvl2pPr>
    <a:lvl3pPr marL="1218936" algn="l" defTabSz="1218936" rtl="0" eaLnBrk="1" latinLnBrk="0" hangingPunct="1">
      <a:defRPr sz="1600" kern="1200">
        <a:solidFill>
          <a:schemeClr val="tx1"/>
        </a:solidFill>
        <a:latin typeface="+mn-lt"/>
        <a:ea typeface="+mn-ea"/>
        <a:cs typeface="+mn-cs"/>
      </a:defRPr>
    </a:lvl3pPr>
    <a:lvl4pPr marL="1828404" algn="l" defTabSz="1218936" rtl="0" eaLnBrk="1" latinLnBrk="0" hangingPunct="1">
      <a:defRPr sz="1600" kern="1200">
        <a:solidFill>
          <a:schemeClr val="tx1"/>
        </a:solidFill>
        <a:latin typeface="+mn-lt"/>
        <a:ea typeface="+mn-ea"/>
        <a:cs typeface="+mn-cs"/>
      </a:defRPr>
    </a:lvl4pPr>
    <a:lvl5pPr marL="2437872" algn="l" defTabSz="1218936" rtl="0" eaLnBrk="1" latinLnBrk="0" hangingPunct="1">
      <a:defRPr sz="1600" kern="1200">
        <a:solidFill>
          <a:schemeClr val="tx1"/>
        </a:solidFill>
        <a:latin typeface="+mn-lt"/>
        <a:ea typeface="+mn-ea"/>
        <a:cs typeface="+mn-cs"/>
      </a:defRPr>
    </a:lvl5pPr>
    <a:lvl6pPr marL="3047340" algn="l" defTabSz="1218936" rtl="0" eaLnBrk="1" latinLnBrk="0" hangingPunct="1">
      <a:defRPr sz="1600" kern="1200">
        <a:solidFill>
          <a:schemeClr val="tx1"/>
        </a:solidFill>
        <a:latin typeface="+mn-lt"/>
        <a:ea typeface="+mn-ea"/>
        <a:cs typeface="+mn-cs"/>
      </a:defRPr>
    </a:lvl6pPr>
    <a:lvl7pPr marL="3656808" algn="l" defTabSz="1218936" rtl="0" eaLnBrk="1" latinLnBrk="0" hangingPunct="1">
      <a:defRPr sz="1600" kern="1200">
        <a:solidFill>
          <a:schemeClr val="tx1"/>
        </a:solidFill>
        <a:latin typeface="+mn-lt"/>
        <a:ea typeface="+mn-ea"/>
        <a:cs typeface="+mn-cs"/>
      </a:defRPr>
    </a:lvl7pPr>
    <a:lvl8pPr marL="4266275" algn="l" defTabSz="1218936" rtl="0" eaLnBrk="1" latinLnBrk="0" hangingPunct="1">
      <a:defRPr sz="1600" kern="1200">
        <a:solidFill>
          <a:schemeClr val="tx1"/>
        </a:solidFill>
        <a:latin typeface="+mn-lt"/>
        <a:ea typeface="+mn-ea"/>
        <a:cs typeface="+mn-cs"/>
      </a:defRPr>
    </a:lvl8pPr>
    <a:lvl9pPr marL="4875744" algn="l" defTabSz="121893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87A57-4D0E-4803-BC1C-DDF8906EE96B}" type="slidenum">
              <a:rPr lang="de-DE" smtClean="0"/>
              <a:t>1</a:t>
            </a:fld>
            <a:endParaRPr lang="de-DE" dirty="0"/>
          </a:p>
        </p:txBody>
      </p:sp>
    </p:spTree>
    <p:extLst>
      <p:ext uri="{BB962C8B-B14F-4D97-AF65-F5344CB8AC3E}">
        <p14:creationId xmlns:p14="http://schemas.microsoft.com/office/powerpoint/2010/main" val="69087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12192000" cy="27432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36195" name="Rectangle 3"/>
          <p:cNvSpPr>
            <a:spLocks noGrp="1" noChangeArrowheads="1"/>
          </p:cNvSpPr>
          <p:nvPr>
            <p:ph type="ctrTitle"/>
          </p:nvPr>
        </p:nvSpPr>
        <p:spPr>
          <a:xfrm>
            <a:off x="1216152" y="3154680"/>
            <a:ext cx="8839200" cy="498598"/>
          </a:xfrm>
        </p:spPr>
        <p:txBody>
          <a:bodyPr anchor="t">
            <a:noAutofit/>
          </a:bodyPr>
          <a:lstStyle>
            <a:lvl1pPr>
              <a:lnSpc>
                <a:spcPct val="90000"/>
              </a:lnSpc>
              <a:defRPr sz="3600">
                <a:solidFill>
                  <a:srgbClr val="003B6F"/>
                </a:solidFill>
              </a:defRPr>
            </a:lvl1pPr>
          </a:lstStyle>
          <a:p>
            <a:r>
              <a:rPr lang="en-GB" altLang="ja-JP" noProof="0" dirty="0"/>
              <a:t>Click to edit Master title style</a:t>
            </a:r>
          </a:p>
        </p:txBody>
      </p:sp>
      <p:sp>
        <p:nvSpPr>
          <p:cNvPr id="136196" name="Rectangle 4"/>
          <p:cNvSpPr>
            <a:spLocks noGrp="1" noChangeArrowheads="1"/>
          </p:cNvSpPr>
          <p:nvPr>
            <p:ph type="subTitle" idx="1"/>
          </p:nvPr>
        </p:nvSpPr>
        <p:spPr>
          <a:xfrm>
            <a:off x="1216152" y="4498848"/>
            <a:ext cx="7823200" cy="1738464"/>
          </a:xfrm>
        </p:spPr>
        <p:txBody>
          <a:bodyPr lIns="0" tIns="0" rIns="0" bIns="0"/>
          <a:lstStyle>
            <a:lvl1pPr marL="0" indent="0">
              <a:buFont typeface="Verdana" pitchFamily="34" charset="0"/>
              <a:buNone/>
              <a:defRPr sz="2100">
                <a:solidFill>
                  <a:srgbClr val="404040"/>
                </a:solidFill>
              </a:defRPr>
            </a:lvl1pPr>
          </a:lstStyle>
          <a:p>
            <a:r>
              <a:rPr lang="en-GB" altLang="ja-JP" noProof="0" dirty="0"/>
              <a:t>Click to edit Master subtitle style</a:t>
            </a:r>
          </a:p>
        </p:txBody>
      </p:sp>
    </p:spTree>
    <p:extLst>
      <p:ext uri="{BB962C8B-B14F-4D97-AF65-F5344CB8AC3E}">
        <p14:creationId xmlns:p14="http://schemas.microsoft.com/office/powerpoint/2010/main" val="287803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
            <a:ext cx="11404600" cy="990599"/>
          </a:xfrm>
        </p:spPr>
        <p:txBody>
          <a:bodyPr/>
          <a:lstStyle/>
          <a:p>
            <a:r>
              <a:rPr lang="en-GB" noProof="0" dirty="0"/>
              <a:t>Click to edit Master title style</a:t>
            </a:r>
          </a:p>
        </p:txBody>
      </p:sp>
      <p:sp>
        <p:nvSpPr>
          <p:cNvPr id="3" name="Content Placeholder 2"/>
          <p:cNvSpPr>
            <a:spLocks noGrp="1"/>
          </p:cNvSpPr>
          <p:nvPr>
            <p:ph idx="1" hasCustomPrompt="1"/>
          </p:nvPr>
        </p:nvSpPr>
        <p:spPr>
          <a:xfrm>
            <a:off x="406400" y="1066800"/>
            <a:ext cx="11308272" cy="5334000"/>
          </a:xfrm>
        </p:spPr>
        <p:txBody>
          <a:bodyPr/>
          <a:lstStyle>
            <a:lvl1pPr marL="182880" indent="-182880">
              <a:spcBef>
                <a:spcPts val="1200"/>
              </a:spcBef>
              <a:defRPr sz="2600">
                <a:solidFill>
                  <a:srgbClr val="003B6F"/>
                </a:solidFill>
              </a:defRPr>
            </a:lvl1pPr>
            <a:lvl2pPr marL="365760" indent="-182880">
              <a:spcBef>
                <a:spcPts val="1200"/>
              </a:spcBef>
              <a:defRPr sz="2400">
                <a:solidFill>
                  <a:srgbClr val="003B6F"/>
                </a:solidFill>
              </a:defRPr>
            </a:lvl2pPr>
            <a:lvl3pPr marL="548640" indent="-182880">
              <a:spcBef>
                <a:spcPts val="1200"/>
              </a:spcBef>
              <a:defRPr sz="2200">
                <a:solidFill>
                  <a:srgbClr val="003B6F"/>
                </a:solidFill>
              </a:defRPr>
            </a:lvl3pPr>
            <a:lvl4pPr marL="731520" indent="-182880">
              <a:spcBef>
                <a:spcPts val="1200"/>
              </a:spcBef>
              <a:defRPr sz="2000">
                <a:solidFill>
                  <a:srgbClr val="003B6F"/>
                </a:solidFill>
              </a:defRPr>
            </a:lvl4pPr>
            <a:lvl5pPr marL="914400" indent="-182880">
              <a:spcBef>
                <a:spcPts val="1200"/>
              </a:spcBef>
              <a:defRPr sz="1800">
                <a:solidFill>
                  <a:srgbClr val="003B6F"/>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92DD25DF-C255-4496-9937-062D379C42D2}"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9955700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9906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027" name="Rectangle 3"/>
          <p:cNvSpPr>
            <a:spLocks noGrp="1" noChangeAspect="1" noChangeArrowheads="1"/>
          </p:cNvSpPr>
          <p:nvPr>
            <p:ph type="title"/>
          </p:nvPr>
        </p:nvSpPr>
        <p:spPr bwMode="auto">
          <a:xfrm>
            <a:off x="406400" y="0"/>
            <a:ext cx="11404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ja-JP" noProof="0" dirty="0"/>
              <a:t>Click to modify title and this would go to two lines</a:t>
            </a:r>
          </a:p>
        </p:txBody>
      </p:sp>
      <p:sp>
        <p:nvSpPr>
          <p:cNvPr id="1028" name="Rectangle 4"/>
          <p:cNvSpPr>
            <a:spLocks noGrp="1" noChangeArrowheads="1"/>
          </p:cNvSpPr>
          <p:nvPr>
            <p:ph type="body" idx="1"/>
          </p:nvPr>
        </p:nvSpPr>
        <p:spPr bwMode="auto">
          <a:xfrm>
            <a:off x="406400" y="1066800"/>
            <a:ext cx="11328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ja-JP" noProof="0" dirty="0"/>
              <a:t>Click to modify text</a:t>
            </a:r>
          </a:p>
          <a:p>
            <a:pPr lvl="1"/>
            <a:r>
              <a:rPr lang="en-GB" altLang="ja-JP" noProof="0" dirty="0"/>
              <a:t>Level 2</a:t>
            </a:r>
          </a:p>
          <a:p>
            <a:pPr lvl="2"/>
            <a:r>
              <a:rPr lang="en-GB" altLang="ja-JP" noProof="0" dirty="0"/>
              <a:t>Level 3</a:t>
            </a:r>
          </a:p>
          <a:p>
            <a:pPr lvl="3"/>
            <a:r>
              <a:rPr lang="en-GB" altLang="ja-JP" noProof="0" dirty="0"/>
              <a:t>Level 4</a:t>
            </a:r>
          </a:p>
          <a:p>
            <a:pPr lvl="4"/>
            <a:r>
              <a:rPr lang="en-GB" altLang="ja-JP" noProof="0" dirty="0"/>
              <a:t>Level 5</a:t>
            </a:r>
          </a:p>
        </p:txBody>
      </p:sp>
      <p:sp>
        <p:nvSpPr>
          <p:cNvPr id="135175" name="Rectangle 7"/>
          <p:cNvSpPr>
            <a:spLocks noGrp="1" noChangeArrowheads="1"/>
          </p:cNvSpPr>
          <p:nvPr>
            <p:ph type="sldNum" sz="quarter" idx="4"/>
          </p:nvPr>
        </p:nvSpPr>
        <p:spPr bwMode="auto">
          <a:xfrm>
            <a:off x="11328400" y="6524630"/>
            <a:ext cx="86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800" smtClean="0">
                <a:solidFill>
                  <a:srgbClr val="777777"/>
                </a:solidFill>
              </a:defRPr>
            </a:lvl1pPr>
          </a:lstStyle>
          <a:p>
            <a:pPr>
              <a:defRPr/>
            </a:pPr>
            <a:fld id="{0D4F9787-E67B-4D5E-87D8-A0DF3AE46166}"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528127030"/>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l" rtl="0" eaLnBrk="1" fontAlgn="base" hangingPunct="1">
        <a:lnSpc>
          <a:spcPct val="85000"/>
        </a:lnSpc>
        <a:spcBef>
          <a:spcPct val="0"/>
        </a:spcBef>
        <a:spcAft>
          <a:spcPct val="0"/>
        </a:spcAft>
        <a:defRPr sz="3200">
          <a:solidFill>
            <a:schemeClr val="bg1"/>
          </a:solidFill>
          <a:latin typeface="+mj-lt"/>
          <a:ea typeface="ＭＳ Ｐゴシック" pitchFamily="50" charset="-128"/>
          <a:cs typeface="+mj-cs"/>
        </a:defRPr>
      </a:lvl1pPr>
      <a:lvl2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2pPr>
      <a:lvl3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3pPr>
      <a:lvl4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4pPr>
      <a:lvl5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5pPr>
      <a:lvl6pPr marL="4572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6pPr>
      <a:lvl7pPr marL="9144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7pPr>
      <a:lvl8pPr marL="13716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8pPr>
      <a:lvl9pPr marL="18288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9pPr>
    </p:titleStyle>
    <p:bodyStyle>
      <a:lvl1pPr marL="182880" indent="-182880" algn="l" defTabSz="406400" rtl="0" eaLnBrk="1" fontAlgn="base" hangingPunct="1">
        <a:lnSpc>
          <a:spcPct val="85000"/>
        </a:lnSpc>
        <a:spcBef>
          <a:spcPts val="1200"/>
        </a:spcBef>
        <a:spcAft>
          <a:spcPct val="0"/>
        </a:spcAft>
        <a:buFont typeface="Verdana" panose="020B0604030504040204" pitchFamily="34" charset="0"/>
        <a:buChar char="•"/>
        <a:defRPr sz="2400">
          <a:solidFill>
            <a:srgbClr val="003B6F"/>
          </a:solidFill>
          <a:latin typeface="+mn-lt"/>
          <a:ea typeface="ＭＳ Ｐゴシック" pitchFamily="50" charset="-128"/>
          <a:cs typeface="+mn-cs"/>
        </a:defRPr>
      </a:lvl1pPr>
      <a:lvl2pPr marL="365760" indent="-182880" algn="l" defTabSz="406400" rtl="0" eaLnBrk="1" fontAlgn="base" hangingPunct="1">
        <a:lnSpc>
          <a:spcPct val="85000"/>
        </a:lnSpc>
        <a:spcBef>
          <a:spcPts val="1200"/>
        </a:spcBef>
        <a:spcAft>
          <a:spcPct val="0"/>
        </a:spcAft>
        <a:buSzPct val="80000"/>
        <a:buFont typeface="Webdings" panose="05030102010509060703" pitchFamily="18" charset="2"/>
        <a:buChar char="4"/>
        <a:defRPr sz="2200">
          <a:solidFill>
            <a:srgbClr val="003B6F"/>
          </a:solidFill>
          <a:latin typeface="+mn-lt"/>
          <a:ea typeface="ＭＳ Ｐゴシック" pitchFamily="50" charset="-128"/>
        </a:defRPr>
      </a:lvl2pPr>
      <a:lvl3pPr marL="548640" indent="-182880" algn="l" defTabSz="406400" rtl="0" eaLnBrk="1" fontAlgn="base" hangingPunct="1">
        <a:lnSpc>
          <a:spcPct val="85000"/>
        </a:lnSpc>
        <a:spcBef>
          <a:spcPts val="1200"/>
        </a:spcBef>
        <a:spcAft>
          <a:spcPct val="0"/>
        </a:spcAft>
        <a:buSzPct val="90000"/>
        <a:buFont typeface="Wingdings" panose="05000000000000000000" pitchFamily="2" charset="2"/>
        <a:buChar char="§"/>
        <a:defRPr sz="2000">
          <a:solidFill>
            <a:srgbClr val="003B6F"/>
          </a:solidFill>
          <a:latin typeface="+mn-lt"/>
          <a:ea typeface="ＭＳ Ｐゴシック" pitchFamily="50" charset="-128"/>
        </a:defRPr>
      </a:lvl3pPr>
      <a:lvl4pPr marL="731520" indent="-182880" algn="l" defTabSz="406400" rtl="0" eaLnBrk="1" fontAlgn="base" hangingPunct="1">
        <a:lnSpc>
          <a:spcPct val="85000"/>
        </a:lnSpc>
        <a:spcBef>
          <a:spcPts val="1200"/>
        </a:spcBef>
        <a:spcAft>
          <a:spcPct val="0"/>
        </a:spcAft>
        <a:buSzPct val="90000"/>
        <a:buFont typeface="Verdana" panose="020B0604030504040204" pitchFamily="34" charset="0"/>
        <a:buChar char="–"/>
        <a:defRPr sz="1800">
          <a:solidFill>
            <a:srgbClr val="003B6F"/>
          </a:solidFill>
          <a:latin typeface="+mn-lt"/>
          <a:ea typeface="ＭＳ Ｐゴシック" pitchFamily="50" charset="-128"/>
        </a:defRPr>
      </a:lvl4pPr>
      <a:lvl5pPr marL="914400" indent="-182880" algn="l" defTabSz="406400" rtl="0" eaLnBrk="1" fontAlgn="base" hangingPunct="1">
        <a:lnSpc>
          <a:spcPct val="85000"/>
        </a:lnSpc>
        <a:spcBef>
          <a:spcPts val="1200"/>
        </a:spcBef>
        <a:spcAft>
          <a:spcPct val="0"/>
        </a:spcAft>
        <a:buSzPct val="65000"/>
        <a:buFont typeface="Verdana" panose="020B0604030504040204" pitchFamily="34" charset="0"/>
        <a:buChar char="•"/>
        <a:defRPr sz="1600">
          <a:solidFill>
            <a:srgbClr val="003B6F"/>
          </a:solidFill>
          <a:latin typeface="+mn-lt"/>
          <a:ea typeface="ＭＳ Ｐゴシック" pitchFamily="50" charset="-128"/>
        </a:defRPr>
      </a:lvl5pPr>
      <a:lvl6pPr marL="19431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6pPr>
      <a:lvl7pPr marL="24003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7pPr>
      <a:lvl8pPr marL="28575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8pPr>
      <a:lvl9pPr marL="33147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8489-A0E8-DD4D-AE0B-3B8747120A91}"/>
              </a:ext>
            </a:extLst>
          </p:cNvPr>
          <p:cNvSpPr>
            <a:spLocks noGrp="1"/>
          </p:cNvSpPr>
          <p:nvPr>
            <p:ph type="ctrTitle"/>
          </p:nvPr>
        </p:nvSpPr>
        <p:spPr>
          <a:xfrm>
            <a:off x="1216152" y="3154680"/>
            <a:ext cx="8839200" cy="1036320"/>
          </a:xfrm>
        </p:spPr>
        <p:txBody>
          <a:bodyPr>
            <a:noAutofit/>
          </a:bodyPr>
          <a:lstStyle/>
          <a:p>
            <a:pPr algn="ctr"/>
            <a:r>
              <a:rPr lang="en-GB" dirty="0"/>
              <a:t>Identification of the Status of a Vehicle with ADS</a:t>
            </a:r>
            <a:endParaRPr lang="en-GB" sz="3600" dirty="0">
              <a:solidFill>
                <a:srgbClr val="003B6F"/>
              </a:solidFill>
            </a:endParaRPr>
          </a:p>
        </p:txBody>
      </p:sp>
      <p:sp>
        <p:nvSpPr>
          <p:cNvPr id="3" name="CustomShape 4">
            <a:extLst>
              <a:ext uri="{FF2B5EF4-FFF2-40B4-BE49-F238E27FC236}">
                <a16:creationId xmlns:a16="http://schemas.microsoft.com/office/drawing/2014/main" id="{8AD2A7EE-5971-4B76-AED6-22F4B9625243}"/>
              </a:ext>
            </a:extLst>
          </p:cNvPr>
          <p:cNvSpPr/>
          <p:nvPr/>
        </p:nvSpPr>
        <p:spPr>
          <a:xfrm>
            <a:off x="380490" y="122337"/>
            <a:ext cx="3962910"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dirty="0">
                <a:solidFill>
                  <a:schemeClr val="bg1"/>
                </a:solidFill>
                <a:latin typeface="+mj-lt"/>
                <a:cs typeface="Calibri" panose="020F0502020204030204" pitchFamily="34" charset="0"/>
              </a:rPr>
              <a:t>Submitted by the expert from ITU</a:t>
            </a:r>
          </a:p>
        </p:txBody>
      </p:sp>
      <p:sp>
        <p:nvSpPr>
          <p:cNvPr id="4" name="CustomShape 3">
            <a:extLst>
              <a:ext uri="{FF2B5EF4-FFF2-40B4-BE49-F238E27FC236}">
                <a16:creationId xmlns:a16="http://schemas.microsoft.com/office/drawing/2014/main" id="{4AD038B9-9ED3-416F-940B-AAF4125032C2}"/>
              </a:ext>
            </a:extLst>
          </p:cNvPr>
          <p:cNvSpPr/>
          <p:nvPr/>
        </p:nvSpPr>
        <p:spPr>
          <a:xfrm>
            <a:off x="8229600" y="122337"/>
            <a:ext cx="5273824" cy="14945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u="sng" strike="noStrike" spc="-1" dirty="0">
                <a:solidFill>
                  <a:schemeClr val="bg1"/>
                </a:solidFill>
                <a:latin typeface="+mj-lt"/>
                <a:cs typeface="Calibri" panose="020F0502020204030204" pitchFamily="34" charset="0"/>
              </a:rPr>
              <a:t>Informal document</a:t>
            </a:r>
            <a:r>
              <a:rPr lang="en-US" sz="1600" b="1" strike="noStrike" spc="-1" dirty="0">
                <a:solidFill>
                  <a:schemeClr val="bg1"/>
                </a:solidFill>
                <a:latin typeface="+mj-lt"/>
                <a:cs typeface="Calibri" panose="020F0502020204030204" pitchFamily="34" charset="0"/>
              </a:rPr>
              <a:t> GRVA-15-15</a:t>
            </a:r>
          </a:p>
          <a:p>
            <a:pPr>
              <a:lnSpc>
                <a:spcPct val="100000"/>
              </a:lnSpc>
            </a:pPr>
            <a:r>
              <a:rPr lang="en-US" sz="1600" spc="-1" dirty="0">
                <a:solidFill>
                  <a:schemeClr val="bg1"/>
                </a:solidFill>
                <a:latin typeface="+mj-lt"/>
                <a:cs typeface="Calibri" panose="020F0502020204030204" pitchFamily="34" charset="0"/>
              </a:rPr>
              <a:t>15th GRVA, 23-27 January 2023</a:t>
            </a:r>
          </a:p>
          <a:p>
            <a:pPr>
              <a:lnSpc>
                <a:spcPct val="100000"/>
              </a:lnSpc>
            </a:pPr>
            <a:r>
              <a:rPr lang="en-US" sz="1600" spc="-1" dirty="0">
                <a:solidFill>
                  <a:schemeClr val="bg1"/>
                </a:solidFill>
                <a:latin typeface="+mj-lt"/>
                <a:cs typeface="Calibri" panose="020F0502020204030204" pitchFamily="34" charset="0"/>
              </a:rPr>
              <a:t>Provisional agenda item </a:t>
            </a:r>
            <a:r>
              <a:rPr lang="en-US" sz="1600" spc="-1">
                <a:solidFill>
                  <a:schemeClr val="bg1"/>
                </a:solidFill>
                <a:latin typeface="+mj-lt"/>
                <a:cs typeface="Calibri" panose="020F0502020204030204" pitchFamily="34" charset="0"/>
              </a:rPr>
              <a:t>4(e)</a:t>
            </a:r>
            <a:endParaRPr lang="en-US" sz="1600" spc="-1" dirty="0">
              <a:solidFill>
                <a:schemeClr val="bg1"/>
              </a:solidFill>
              <a:latin typeface="+mj-lt"/>
              <a:cs typeface="Calibri" panose="020F0502020204030204" pitchFamily="34" charset="0"/>
            </a:endParaRPr>
          </a:p>
        </p:txBody>
      </p:sp>
    </p:spTree>
    <p:extLst>
      <p:ext uri="{BB962C8B-B14F-4D97-AF65-F5344CB8AC3E}">
        <p14:creationId xmlns:p14="http://schemas.microsoft.com/office/powerpoint/2010/main" val="83904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06400" y="1066800"/>
            <a:ext cx="11277600" cy="5334000"/>
          </a:xfrm>
        </p:spPr>
        <p:txBody>
          <a:bodyPr/>
          <a:lstStyle/>
          <a:p>
            <a:r>
              <a:rPr lang="en-GB" dirty="0"/>
              <a:t>WP.1 IGEAD and WP.29 FRAV met 7-8 November 2022</a:t>
            </a:r>
          </a:p>
          <a:p>
            <a:pPr lvl="1"/>
            <a:r>
              <a:rPr lang="en-GB" dirty="0"/>
              <a:t>There were substantial open, constructive discussions</a:t>
            </a:r>
          </a:p>
          <a:p>
            <a:pPr lvl="1"/>
            <a:r>
              <a:rPr lang="en-GB" dirty="0"/>
              <a:t>After the discussions, the IGEAD and FRAV attendees agreed on a set of priority items that need to be addressed by both WP.1 and WP.29 (the ‘Priority List’)</a:t>
            </a:r>
          </a:p>
          <a:p>
            <a:r>
              <a:rPr lang="en-GB" dirty="0"/>
              <a:t>Item #2 on the Priority List is the ability of police authority people to determine if the vehicle is operating in ADS mode</a:t>
            </a:r>
          </a:p>
        </p:txBody>
      </p:sp>
      <p:sp>
        <p:nvSpPr>
          <p:cNvPr id="4" name="Slide Number Placeholder 3"/>
          <p:cNvSpPr>
            <a:spLocks noGrp="1"/>
          </p:cNvSpPr>
          <p:nvPr>
            <p:ph type="sldNum" sz="quarter" idx="10"/>
          </p:nvPr>
        </p:nvSpPr>
        <p:spPr/>
        <p:txBody>
          <a:bodyPr/>
          <a:lstStyle/>
          <a:p>
            <a:pPr>
              <a:defRPr/>
            </a:pPr>
            <a:fld id="{92DD25DF-C255-4496-9937-062D379C42D2}" type="slidenum">
              <a:rPr lang="en-US" altLang="ja-JP" noProof="0" smtClean="0"/>
              <a:pPr>
                <a:defRPr/>
              </a:pPr>
              <a:t>2</a:t>
            </a:fld>
            <a:endParaRPr lang="en-US" altLang="ja-JP" noProof="0" dirty="0"/>
          </a:p>
        </p:txBody>
      </p:sp>
    </p:spTree>
    <p:extLst>
      <p:ext uri="{BB962C8B-B14F-4D97-AF65-F5344CB8AC3E}">
        <p14:creationId xmlns:p14="http://schemas.microsoft.com/office/powerpoint/2010/main" val="28842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CEF2-A8B9-427D-8C18-AF6A1C12FDB3}"/>
              </a:ext>
            </a:extLst>
          </p:cNvPr>
          <p:cNvSpPr>
            <a:spLocks noGrp="1"/>
          </p:cNvSpPr>
          <p:nvPr>
            <p:ph type="title"/>
          </p:nvPr>
        </p:nvSpPr>
        <p:spPr/>
        <p:txBody>
          <a:bodyPr/>
          <a:lstStyle/>
          <a:p>
            <a:r>
              <a:rPr lang="en-GB" dirty="0"/>
              <a:t>ADS Need</a:t>
            </a:r>
          </a:p>
        </p:txBody>
      </p:sp>
      <p:sp>
        <p:nvSpPr>
          <p:cNvPr id="3" name="Content Placeholder 2">
            <a:extLst>
              <a:ext uri="{FF2B5EF4-FFF2-40B4-BE49-F238E27FC236}">
                <a16:creationId xmlns:a16="http://schemas.microsoft.com/office/drawing/2014/main" id="{6318545A-EA2D-4F46-BC30-1A91FDB64C2F}"/>
              </a:ext>
            </a:extLst>
          </p:cNvPr>
          <p:cNvSpPr>
            <a:spLocks noGrp="1"/>
          </p:cNvSpPr>
          <p:nvPr>
            <p:ph idx="1"/>
          </p:nvPr>
        </p:nvSpPr>
        <p:spPr>
          <a:xfrm>
            <a:off x="406400" y="1066800"/>
            <a:ext cx="11328400" cy="5334000"/>
          </a:xfrm>
        </p:spPr>
        <p:txBody>
          <a:bodyPr/>
          <a:lstStyle/>
          <a:p>
            <a:r>
              <a:rPr lang="en-GB" dirty="0"/>
              <a:t>Some contracting parties plan to allow drivers in vehicles that are operating in ADS mode to do activities that are not authorized for drivers normally</a:t>
            </a:r>
          </a:p>
          <a:p>
            <a:r>
              <a:rPr lang="en-GB" dirty="0"/>
              <a:t>When a police authority person sees a vehicle with a driver doing an activity that is only allowed when the vehicle is in ADS mode, the police authority person must determine if the vehicle is operating in ADS mode</a:t>
            </a:r>
          </a:p>
          <a:p>
            <a:r>
              <a:rPr lang="en-GB" dirty="0"/>
              <a:t>It will be an issue if drivers behaving properly while their vehicle operating in ADS mode are stopped by police authority people who cannot determine vehicles operating in ADS mode without stopping the vehicle</a:t>
            </a:r>
          </a:p>
        </p:txBody>
      </p:sp>
      <p:sp>
        <p:nvSpPr>
          <p:cNvPr id="4" name="Slide Number Placeholder 3">
            <a:extLst>
              <a:ext uri="{FF2B5EF4-FFF2-40B4-BE49-F238E27FC236}">
                <a16:creationId xmlns:a16="http://schemas.microsoft.com/office/drawing/2014/main" id="{976D3ACD-E15A-43B1-89C1-018385D21ADB}"/>
              </a:ext>
            </a:extLst>
          </p:cNvPr>
          <p:cNvSpPr>
            <a:spLocks noGrp="1"/>
          </p:cNvSpPr>
          <p:nvPr>
            <p:ph type="sldNum" sz="quarter" idx="10"/>
          </p:nvPr>
        </p:nvSpPr>
        <p:spPr/>
        <p:txBody>
          <a:bodyPr/>
          <a:lstStyle/>
          <a:p>
            <a:pPr>
              <a:defRPr/>
            </a:pPr>
            <a:fld id="{92DD25DF-C255-4496-9937-062D379C42D2}" type="slidenum">
              <a:rPr lang="en-US" altLang="ja-JP" noProof="0" smtClean="0"/>
              <a:pPr>
                <a:defRPr/>
              </a:pPr>
              <a:t>3</a:t>
            </a:fld>
            <a:endParaRPr lang="en-US" altLang="ja-JP" noProof="0" dirty="0"/>
          </a:p>
        </p:txBody>
      </p:sp>
    </p:spTree>
    <p:extLst>
      <p:ext uri="{BB962C8B-B14F-4D97-AF65-F5344CB8AC3E}">
        <p14:creationId xmlns:p14="http://schemas.microsoft.com/office/powerpoint/2010/main" val="113004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42E8-C9FE-4921-90AB-793E1FA3AB06}"/>
              </a:ext>
            </a:extLst>
          </p:cNvPr>
          <p:cNvSpPr>
            <a:spLocks noGrp="1"/>
          </p:cNvSpPr>
          <p:nvPr>
            <p:ph type="title"/>
          </p:nvPr>
        </p:nvSpPr>
        <p:spPr/>
        <p:txBody>
          <a:bodyPr/>
          <a:lstStyle/>
          <a:p>
            <a:r>
              <a:rPr lang="en-GB" dirty="0"/>
              <a:t>ADS Approach</a:t>
            </a:r>
          </a:p>
        </p:txBody>
      </p:sp>
      <p:sp>
        <p:nvSpPr>
          <p:cNvPr id="3" name="Content Placeholder 2">
            <a:extLst>
              <a:ext uri="{FF2B5EF4-FFF2-40B4-BE49-F238E27FC236}">
                <a16:creationId xmlns:a16="http://schemas.microsoft.com/office/drawing/2014/main" id="{FC6405C5-A6BF-426A-8B89-F629723E0C99}"/>
              </a:ext>
            </a:extLst>
          </p:cNvPr>
          <p:cNvSpPr>
            <a:spLocks noGrp="1"/>
          </p:cNvSpPr>
          <p:nvPr>
            <p:ph idx="1"/>
          </p:nvPr>
        </p:nvSpPr>
        <p:spPr>
          <a:xfrm>
            <a:off x="406400" y="1066800"/>
            <a:ext cx="11328400" cy="5334000"/>
          </a:xfrm>
        </p:spPr>
        <p:txBody>
          <a:bodyPr/>
          <a:lstStyle/>
          <a:p>
            <a:r>
              <a:rPr lang="en-GB" dirty="0"/>
              <a:t>Contracting parties, that do not want a light that signals to everyone that the vehicle is operating in ADS mode, need an approach that allows their police authority people to determine if a vehicle is operating in ADS mode</a:t>
            </a:r>
          </a:p>
          <a:p>
            <a:r>
              <a:rPr lang="en-GB" dirty="0"/>
              <a:t>One possibility is for police authority people to determine if the vehicle is operating in ADS mode using communications by radio</a:t>
            </a:r>
          </a:p>
          <a:p>
            <a:r>
              <a:rPr lang="en-GB" dirty="0"/>
              <a:t>Exploring the feasibility and possible way for a communications approach for police authority people to determine if the vehicle is operating in ADS mode is a significant effort</a:t>
            </a:r>
          </a:p>
          <a:p>
            <a:pPr lvl="1"/>
            <a:r>
              <a:rPr lang="en-GB" dirty="0"/>
              <a:t>Feasibility and decision for a regulation are necessary</a:t>
            </a:r>
          </a:p>
          <a:p>
            <a:pPr lvl="1"/>
            <a:r>
              <a:rPr lang="en-GB"/>
              <a:t>Many approach items need to be determined</a:t>
            </a:r>
          </a:p>
          <a:p>
            <a:pPr lvl="1"/>
            <a:r>
              <a:rPr lang="en-GB"/>
              <a:t>If </a:t>
            </a:r>
            <a:r>
              <a:rPr lang="en-GB" dirty="0"/>
              <a:t>GRVA does not want to create a new informal group for vehicle communications, a possible alternative is to rename the Task Force for Cybersecurity and OTA Updates and assign such an effort to it</a:t>
            </a:r>
          </a:p>
        </p:txBody>
      </p:sp>
      <p:sp>
        <p:nvSpPr>
          <p:cNvPr id="4" name="Slide Number Placeholder 3">
            <a:extLst>
              <a:ext uri="{FF2B5EF4-FFF2-40B4-BE49-F238E27FC236}">
                <a16:creationId xmlns:a16="http://schemas.microsoft.com/office/drawing/2014/main" id="{1DE137F4-A46E-4996-82D4-CA771818FE29}"/>
              </a:ext>
            </a:extLst>
          </p:cNvPr>
          <p:cNvSpPr>
            <a:spLocks noGrp="1"/>
          </p:cNvSpPr>
          <p:nvPr>
            <p:ph type="sldNum" sz="quarter" idx="10"/>
          </p:nvPr>
        </p:nvSpPr>
        <p:spPr/>
        <p:txBody>
          <a:bodyPr/>
          <a:lstStyle/>
          <a:p>
            <a:pPr>
              <a:defRPr/>
            </a:pPr>
            <a:fld id="{92DD25DF-C255-4496-9937-062D379C42D2}" type="slidenum">
              <a:rPr lang="en-US" altLang="ja-JP" noProof="0" smtClean="0"/>
              <a:pPr>
                <a:defRPr/>
              </a:pPr>
              <a:t>4</a:t>
            </a:fld>
            <a:endParaRPr lang="en-US" altLang="ja-JP" noProof="0" dirty="0"/>
          </a:p>
        </p:txBody>
      </p:sp>
    </p:spTree>
    <p:extLst>
      <p:ext uri="{BB962C8B-B14F-4D97-AF65-F5344CB8AC3E}">
        <p14:creationId xmlns:p14="http://schemas.microsoft.com/office/powerpoint/2010/main" val="30240608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oadDB Presentation Template 2020-01-19" id="{7D4D104F-D44B-4F49-8467-0AF8BFC3EC5C}" vid="{A1020235-B895-E84A-88FF-E4D5F626F8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B05563-9BD7-4DE0-B233-F239FD2F29D7}">
  <ds:schemaRefs>
    <ds:schemaRef ds:uri="http://schemas.microsoft.com/office/2006/documentManagement/types"/>
    <ds:schemaRef ds:uri="4b4a1c0d-4a69-4996-a84a-fc699b9f49de"/>
    <ds:schemaRef ds:uri="acccb6d4-dbe5-46d2-b4d3-5733603d8cc6"/>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985ec44e-1bab-4c0b-9df0-6ba128686fc9"/>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EA22ED3-4C65-463D-B45C-498985C4B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8B40F-59BA-41A6-AD9A-9C82F46D7E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Nouvelle présentation</Template>
  <TotalTime>70083</TotalTime>
  <Words>360</Words>
  <Application>Microsoft Office PowerPoint</Application>
  <PresentationFormat>Widescreen</PresentationFormat>
  <Paragraphs>25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Verdana</vt:lpstr>
      <vt:lpstr>Webdings</vt:lpstr>
      <vt:lpstr>Wingdings</vt:lpstr>
      <vt:lpstr>1_Nouvelle présentation</vt:lpstr>
      <vt:lpstr>Identification of the Status of a Vehicle with ADS</vt:lpstr>
      <vt:lpstr>Background</vt:lpstr>
      <vt:lpstr>ADS Need</vt:lpstr>
      <vt:lpstr>ADS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GRVA-15-15</dc:title>
  <dc:creator>Ken Cordes</dc:creator>
  <cp:keywords/>
  <cp:lastModifiedBy>Laura Mueller</cp:lastModifiedBy>
  <cp:revision>4467</cp:revision>
  <cp:lastPrinted>2021-01-09T18:57:21Z</cp:lastPrinted>
  <dcterms:created xsi:type="dcterms:W3CDTF">2019-07-28T05:26:33Z</dcterms:created>
  <dcterms:modified xsi:type="dcterms:W3CDTF">2023-01-12T13:46:23Z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0x010100C54AEFCD9DBB4E319E8DEF77F32B830D00744B265E4E712A41832FD6A674A744A4</vt:lpwstr>
  </property>
  <property fmtid="{D5CDD505-2E9C-101B-9397-08002B2CF9AE}" pid="3" name="Order">
    <vt:r8>1025900</vt:r8>
  </property>
  <property fmtid="{D5CDD505-2E9C-101B-9397-08002B2CF9AE}" pid="5" name="MediaServiceImageTags">
    <vt:lpwstr/>
  </property>
  <property fmtid="{D5CDD505-2E9C-101B-9397-08002B2CF9AE}" pid="6" name="Office_x0020_of_x0020_Origin">
    <vt:lpwstr/>
  </property>
  <property fmtid="{D5CDD505-2E9C-101B-9397-08002B2CF9AE}" pid="7" name="gba66df640194346a5267c50f24d4797">
    <vt:lpwstr/>
  </property>
  <property fmtid="{D5CDD505-2E9C-101B-9397-08002B2CF9AE}" pid="8" name="Office of Origin">
    <vt:lpwstr/>
  </property>
</Properties>
</file>