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sldIdLst>
    <p:sldId id="256" r:id="rId4"/>
    <p:sldId id="258" r:id="rId5"/>
    <p:sldId id="259" r:id="rId6"/>
    <p:sldId id="269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FBFBF"/>
    <a:srgbClr val="000000"/>
    <a:srgbClr val="7030A0"/>
    <a:srgbClr val="0070C0"/>
    <a:srgbClr val="FFC000"/>
    <a:srgbClr val="00B050"/>
    <a:srgbClr val="0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3817" autoAdjust="0"/>
  </p:normalViewPr>
  <p:slideViewPr>
    <p:cSldViewPr snapToGrid="0">
      <p:cViewPr varScale="1">
        <p:scale>
          <a:sx n="82" d="100"/>
          <a:sy n="82" d="100"/>
        </p:scale>
        <p:origin x="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TRO" userId="21e25fba-81b4-4675-a848-ff8815f99969" providerId="ADAL" clId="{DB6D4F27-6850-4C7A-A6E6-5475C35E4C00}"/>
    <pc:docChg chg="undo custSel delSld modSld">
      <pc:chgData name="ETRO" userId="21e25fba-81b4-4675-a848-ff8815f99969" providerId="ADAL" clId="{DB6D4F27-6850-4C7A-A6E6-5475C35E4C00}" dt="2023-01-17T14:34:54.790" v="1291" actId="13926"/>
      <pc:docMkLst>
        <pc:docMk/>
      </pc:docMkLst>
      <pc:sldChg chg="delSp modSp mod">
        <pc:chgData name="ETRO" userId="21e25fba-81b4-4675-a848-ff8815f99969" providerId="ADAL" clId="{DB6D4F27-6850-4C7A-A6E6-5475C35E4C00}" dt="2023-01-17T14:34:54.790" v="1291" actId="13926"/>
        <pc:sldMkLst>
          <pc:docMk/>
          <pc:sldMk cId="1528423631" sldId="256"/>
        </pc:sldMkLst>
        <pc:spChg chg="del">
          <ac:chgData name="ETRO" userId="21e25fba-81b4-4675-a848-ff8815f99969" providerId="ADAL" clId="{DB6D4F27-6850-4C7A-A6E6-5475C35E4C00}" dt="2023-01-17T13:35:58.040" v="157" actId="478"/>
          <ac:spMkLst>
            <pc:docMk/>
            <pc:sldMk cId="1528423631" sldId="256"/>
            <ac:spMk id="2" creationId="{2C37DE37-0697-47FE-B0AB-2A35AF26385A}"/>
          </ac:spMkLst>
        </pc:spChg>
        <pc:spChg chg="mod">
          <ac:chgData name="ETRO" userId="21e25fba-81b4-4675-a848-ff8815f99969" providerId="ADAL" clId="{DB6D4F27-6850-4C7A-A6E6-5475C35E4C00}" dt="2023-01-17T13:36:12.759" v="183" actId="20577"/>
          <ac:spMkLst>
            <pc:docMk/>
            <pc:sldMk cId="1528423631" sldId="256"/>
            <ac:spMk id="3" creationId="{69B67B5D-E524-44C2-96F2-F33904CC9811}"/>
          </ac:spMkLst>
        </pc:spChg>
        <pc:spChg chg="mod">
          <ac:chgData name="ETRO" userId="21e25fba-81b4-4675-a848-ff8815f99969" providerId="ADAL" clId="{DB6D4F27-6850-4C7A-A6E6-5475C35E4C00}" dt="2023-01-17T14:34:54.790" v="1291" actId="13926"/>
          <ac:spMkLst>
            <pc:docMk/>
            <pc:sldMk cId="1528423631" sldId="256"/>
            <ac:spMk id="4" creationId="{BAB367B3-9EAE-49DE-98FE-2AA30F854B36}"/>
          </ac:spMkLst>
        </pc:spChg>
        <pc:spChg chg="mod">
          <ac:chgData name="ETRO" userId="21e25fba-81b4-4675-a848-ff8815f99969" providerId="ADAL" clId="{DB6D4F27-6850-4C7A-A6E6-5475C35E4C00}" dt="2023-01-17T13:34:42.160" v="63" actId="6549"/>
          <ac:spMkLst>
            <pc:docMk/>
            <pc:sldMk cId="1528423631" sldId="256"/>
            <ac:spMk id="5" creationId="{A8A0244C-C82E-4043-B303-042B7E4BE849}"/>
          </ac:spMkLst>
        </pc:spChg>
      </pc:sldChg>
      <pc:sldChg chg="delSp modSp mod">
        <pc:chgData name="ETRO" userId="21e25fba-81b4-4675-a848-ff8815f99969" providerId="ADAL" clId="{DB6D4F27-6850-4C7A-A6E6-5475C35E4C00}" dt="2023-01-17T14:32:56.958" v="1249" actId="478"/>
        <pc:sldMkLst>
          <pc:docMk/>
          <pc:sldMk cId="2156018611" sldId="258"/>
        </pc:sldMkLst>
        <pc:spChg chg="mod">
          <ac:chgData name="ETRO" userId="21e25fba-81b4-4675-a848-ff8815f99969" providerId="ADAL" clId="{DB6D4F27-6850-4C7A-A6E6-5475C35E4C00}" dt="2023-01-17T14:11:24.473" v="443" actId="20577"/>
          <ac:spMkLst>
            <pc:docMk/>
            <pc:sldMk cId="2156018611" sldId="258"/>
            <ac:spMk id="2" creationId="{7552122D-D990-4705-86F4-47080187CBDC}"/>
          </ac:spMkLst>
        </pc:spChg>
        <pc:spChg chg="mod">
          <ac:chgData name="ETRO" userId="21e25fba-81b4-4675-a848-ff8815f99969" providerId="ADAL" clId="{DB6D4F27-6850-4C7A-A6E6-5475C35E4C00}" dt="2023-01-17T14:11:59.216" v="494" actId="5793"/>
          <ac:spMkLst>
            <pc:docMk/>
            <pc:sldMk cId="2156018611" sldId="258"/>
            <ac:spMk id="3" creationId="{CAC5732F-584B-4857-AA2F-EC7619C6710E}"/>
          </ac:spMkLst>
        </pc:spChg>
        <pc:spChg chg="del">
          <ac:chgData name="ETRO" userId="21e25fba-81b4-4675-a848-ff8815f99969" providerId="ADAL" clId="{DB6D4F27-6850-4C7A-A6E6-5475C35E4C00}" dt="2023-01-17T14:32:56.958" v="1249" actId="478"/>
          <ac:spMkLst>
            <pc:docMk/>
            <pc:sldMk cId="2156018611" sldId="258"/>
            <ac:spMk id="4" creationId="{20BF4327-2D96-443F-BE7E-177E7A312353}"/>
          </ac:spMkLst>
        </pc:spChg>
      </pc:sldChg>
      <pc:sldChg chg="delSp modSp mod">
        <pc:chgData name="ETRO" userId="21e25fba-81b4-4675-a848-ff8815f99969" providerId="ADAL" clId="{DB6D4F27-6850-4C7A-A6E6-5475C35E4C00}" dt="2023-01-17T14:32:53.977" v="1248" actId="478"/>
        <pc:sldMkLst>
          <pc:docMk/>
          <pc:sldMk cId="3261467184" sldId="259"/>
        </pc:sldMkLst>
        <pc:spChg chg="mod">
          <ac:chgData name="ETRO" userId="21e25fba-81b4-4675-a848-ff8815f99969" providerId="ADAL" clId="{DB6D4F27-6850-4C7A-A6E6-5475C35E4C00}" dt="2023-01-17T14:12:30.780" v="533" actId="20577"/>
          <ac:spMkLst>
            <pc:docMk/>
            <pc:sldMk cId="3261467184" sldId="259"/>
            <ac:spMk id="2" creationId="{1F2EBFD0-571E-4DB5-B6B4-DE02235E0C60}"/>
          </ac:spMkLst>
        </pc:spChg>
        <pc:spChg chg="mod">
          <ac:chgData name="ETRO" userId="21e25fba-81b4-4675-a848-ff8815f99969" providerId="ADAL" clId="{DB6D4F27-6850-4C7A-A6E6-5475C35E4C00}" dt="2023-01-17T14:32:23.999" v="1243" actId="20577"/>
          <ac:spMkLst>
            <pc:docMk/>
            <pc:sldMk cId="3261467184" sldId="259"/>
            <ac:spMk id="3" creationId="{E0543E90-9E55-44F9-B793-6117E0CE64C6}"/>
          </ac:spMkLst>
        </pc:spChg>
        <pc:spChg chg="del">
          <ac:chgData name="ETRO" userId="21e25fba-81b4-4675-a848-ff8815f99969" providerId="ADAL" clId="{DB6D4F27-6850-4C7A-A6E6-5475C35E4C00}" dt="2023-01-17T14:32:53.977" v="1248" actId="478"/>
          <ac:spMkLst>
            <pc:docMk/>
            <pc:sldMk cId="3261467184" sldId="259"/>
            <ac:spMk id="4" creationId="{A6D1ABE8-4A3A-4C4A-9732-3333C037D52B}"/>
          </ac:spMkLst>
        </pc:spChg>
      </pc:sldChg>
      <pc:sldChg chg="del">
        <pc:chgData name="ETRO" userId="21e25fba-81b4-4675-a848-ff8815f99969" providerId="ADAL" clId="{DB6D4F27-6850-4C7A-A6E6-5475C35E4C00}" dt="2023-01-17T14:23:27.849" v="868" actId="47"/>
        <pc:sldMkLst>
          <pc:docMk/>
          <pc:sldMk cId="3263592515" sldId="262"/>
        </pc:sldMkLst>
      </pc:sldChg>
      <pc:sldChg chg="delSp mod">
        <pc:chgData name="ETRO" userId="21e25fba-81b4-4675-a848-ff8815f99969" providerId="ADAL" clId="{DB6D4F27-6850-4C7A-A6E6-5475C35E4C00}" dt="2023-01-17T14:32:46.602" v="1246" actId="478"/>
        <pc:sldMkLst>
          <pc:docMk/>
          <pc:sldMk cId="1780829636" sldId="264"/>
        </pc:sldMkLst>
        <pc:spChg chg="del">
          <ac:chgData name="ETRO" userId="21e25fba-81b4-4675-a848-ff8815f99969" providerId="ADAL" clId="{DB6D4F27-6850-4C7A-A6E6-5475C35E4C00}" dt="2023-01-17T14:32:46.602" v="1246" actId="478"/>
          <ac:spMkLst>
            <pc:docMk/>
            <pc:sldMk cId="1780829636" sldId="264"/>
            <ac:spMk id="3" creationId="{8C568AD9-3CAE-415B-96FE-5E806EA43856}"/>
          </ac:spMkLst>
        </pc:spChg>
      </pc:sldChg>
      <pc:sldChg chg="del">
        <pc:chgData name="ETRO" userId="21e25fba-81b4-4675-a848-ff8815f99969" providerId="ADAL" clId="{DB6D4F27-6850-4C7A-A6E6-5475C35E4C00}" dt="2023-01-17T14:32:40.070" v="1244" actId="47"/>
        <pc:sldMkLst>
          <pc:docMk/>
          <pc:sldMk cId="442634508" sldId="266"/>
        </pc:sldMkLst>
      </pc:sldChg>
      <pc:sldChg chg="delSp modSp mod">
        <pc:chgData name="ETRO" userId="21e25fba-81b4-4675-a848-ff8815f99969" providerId="ADAL" clId="{DB6D4F27-6850-4C7A-A6E6-5475C35E4C00}" dt="2023-01-17T14:33:46.664" v="1288" actId="15"/>
        <pc:sldMkLst>
          <pc:docMk/>
          <pc:sldMk cId="3377021968" sldId="269"/>
        </pc:sldMkLst>
        <pc:spChg chg="mod">
          <ac:chgData name="ETRO" userId="21e25fba-81b4-4675-a848-ff8815f99969" providerId="ADAL" clId="{DB6D4F27-6850-4C7A-A6E6-5475C35E4C00}" dt="2023-01-17T14:33:46.664" v="1288" actId="15"/>
          <ac:spMkLst>
            <pc:docMk/>
            <pc:sldMk cId="3377021968" sldId="269"/>
            <ac:spMk id="3" creationId="{B8400F5F-021F-455E-A933-37E7D04B5B55}"/>
          </ac:spMkLst>
        </pc:spChg>
        <pc:spChg chg="del">
          <ac:chgData name="ETRO" userId="21e25fba-81b4-4675-a848-ff8815f99969" providerId="ADAL" clId="{DB6D4F27-6850-4C7A-A6E6-5475C35E4C00}" dt="2023-01-17T14:32:49.814" v="1247" actId="478"/>
          <ac:spMkLst>
            <pc:docMk/>
            <pc:sldMk cId="3377021968" sldId="269"/>
            <ac:spMk id="4" creationId="{C216BC8E-27A4-48C4-A3E5-DF228B5D5A60}"/>
          </ac:spMkLst>
        </pc:spChg>
      </pc:sldChg>
      <pc:sldChg chg="del">
        <pc:chgData name="ETRO" userId="21e25fba-81b4-4675-a848-ff8815f99969" providerId="ADAL" clId="{DB6D4F27-6850-4C7A-A6E6-5475C35E4C00}" dt="2023-01-17T14:32:43.431" v="1245" actId="47"/>
        <pc:sldMkLst>
          <pc:docMk/>
          <pc:sldMk cId="751846528" sldId="270"/>
        </pc:sldMkLst>
      </pc:sldChg>
    </pc:docChg>
  </pc:docChgLst>
  <pc:docChgLst>
    <pc:chgData name="Konstantin Glukhenkiy" userId="24b49d37-c936-4e44-8fab-4bfac34f62f4" providerId="ADAL" clId="{BD854EDC-8B49-4247-B295-5630F96F49F3}"/>
    <pc:docChg chg="modSld">
      <pc:chgData name="Konstantin Glukhenkiy" userId="24b49d37-c936-4e44-8fab-4bfac34f62f4" providerId="ADAL" clId="{BD854EDC-8B49-4247-B295-5630F96F49F3}" dt="2023-01-31T13:31:59.606" v="3" actId="6549"/>
      <pc:docMkLst>
        <pc:docMk/>
      </pc:docMkLst>
      <pc:sldChg chg="modSp mod">
        <pc:chgData name="Konstantin Glukhenkiy" userId="24b49d37-c936-4e44-8fab-4bfac34f62f4" providerId="ADAL" clId="{BD854EDC-8B49-4247-B295-5630F96F49F3}" dt="2023-01-31T13:31:59.606" v="3" actId="6549"/>
        <pc:sldMkLst>
          <pc:docMk/>
          <pc:sldMk cId="1528423631" sldId="256"/>
        </pc:sldMkLst>
        <pc:spChg chg="mod">
          <ac:chgData name="Konstantin Glukhenkiy" userId="24b49d37-c936-4e44-8fab-4bfac34f62f4" providerId="ADAL" clId="{BD854EDC-8B49-4247-B295-5630F96F49F3}" dt="2023-01-31T13:31:59.606" v="3" actId="6549"/>
          <ac:spMkLst>
            <pc:docMk/>
            <pc:sldMk cId="1528423631" sldId="256"/>
            <ac:spMk id="4" creationId="{BAB367B3-9EAE-49DE-98FE-2AA30F854B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C44-810B-43A6-9D61-243E6B120D8B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073D-CAA4-4F46-9114-39D39376B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E17-69F4-46FE-9E5A-9B9858D9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B9D1E-BDC6-4599-8DC4-2606307D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5A1BB-EDC7-450E-A672-C8451E5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C22-0045-4F44-9DCC-8A6039901ED5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140FC-5015-4E89-A089-FDC205E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17A85-709D-47BF-9787-140DA06A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97866-4378-426E-A9E1-7B1DF8F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100206-68AD-4D32-B79B-E8D100B1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04738-83B0-4D5F-AF75-A5A6697B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7E4-E3AC-427F-A5E2-9EFFF3C14505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14EC0-4743-47B1-A2D4-08EC31A6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23F86-F648-4632-8A21-C958EA6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E99A84-BEC8-440D-B671-99ECB4F4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BF5-B713-4F74-ABF2-F9435761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2B28F-985E-4CF3-B65D-F95639CB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091D-2270-4B72-A50A-5CD29D112117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094CB-5C0E-404D-8BC8-370EC7A9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4F6B2-1FDE-49AB-A1C5-39E59D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D5FF0-8A87-4386-928F-A83E00DC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8BEC6-EA95-4EA7-B27D-26DD47CF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55A1F-96F3-472F-812E-C36DD1B0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1D5-DB9A-440E-8109-7065D2BCC8EA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3500F-2697-4724-96DE-4C17CF2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2461F-C9E3-4AA9-9D53-6A478880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3A208-6F71-4AFB-8859-0989DE8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1DABC-51FD-49CA-8D7F-9B13E2AC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781D2-14A3-4C7B-87E5-CE99187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2474-7D00-49C3-99E6-90F6CE239A62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00B61-62DE-4452-8546-98F17FD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EEE17-1534-498C-AD4E-FC707156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5ED5-9B84-41B7-8279-F4C73BDD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359EF-2EFF-4B49-A683-7778F1C2B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25E65-6DE2-49C5-80AF-1BB9F129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F700-8EEC-4BA6-913B-F24187C6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DA0-966B-4E4C-9BCE-CC92CCE01BF6}" type="datetime1">
              <a:rPr lang="fr-FR" smtClean="0"/>
              <a:t>31/01/2023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A87F8-7ECA-4B00-83A5-B226C41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5142D9-86AB-4F22-ADB3-1477A15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6EFE-08C4-4E23-A8A0-83387307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06D43-27AC-4FBC-9A81-6E24F148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348AA-4924-440B-A07E-351CD1F4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D0ABD-DB81-446B-ACB2-02A39DD98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94866-034E-4D87-A8F2-88C311B0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C474A9-528A-490E-A3E1-6D11A7FF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1FE2-43C7-4B02-8497-33900144103D}" type="datetime1">
              <a:rPr lang="fr-FR" smtClean="0"/>
              <a:t>31/01/2023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00DF70-7116-46B0-86F4-7DC55AF8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7FF6A-46A8-43DD-9C8F-C56E80F8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7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F646-0BFD-4761-96B4-556116BE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9DCA35-6213-42AD-9BDB-F4335555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BC91-6BA5-4C5A-996F-42A7F2B11D6F}" type="datetime1">
              <a:rPr lang="fr-FR" smtClean="0"/>
              <a:t>31/01/2023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41835-1AE8-423C-8ED2-C6237A87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80A0F-6C77-4037-A72A-24F20258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E91388-EA12-47D5-81B9-8C9F7AE1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04F-B604-4372-A20B-3AD7C45B8825}" type="datetime1">
              <a:rPr lang="fr-FR" smtClean="0"/>
              <a:t>31/01/2023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38E23-13FC-4930-B15D-9770914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B67EA1-01AD-4D0E-BACF-A966D4B2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3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BA09C-9689-4D3E-9EE2-7C5E1232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AB5-EE1A-4335-B05B-2F1725A8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4E0F-B7C4-4E71-B661-E8820451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C64BDB-D3C1-4418-B5AA-19A789A3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90E4-C349-4AF9-B657-87AC268E3EF0}" type="datetime1">
              <a:rPr lang="fr-FR" smtClean="0"/>
              <a:t>31/01/2023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2A3C8-5674-46CC-80F1-33BBE0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373-EADD-4699-849B-A372929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09D1-2B62-42C8-ACF9-EF413F2D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3264B9-3A54-48F8-B0A8-DC3E6622A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60F54-9EDC-4C19-8F1A-16A12841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FB11-129A-49EE-ACAF-15D0EE31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22A-E3BC-4A39-A8AA-DCB5BD284C45}" type="datetime1">
              <a:rPr lang="fr-FR" smtClean="0"/>
              <a:t>31/01/2023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2CD2-A8E3-4F16-BEA1-4990674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52E81D-C7ED-413E-9F3A-C280476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EB8172-D0A8-481A-8909-D7E7F0D7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EE6F1-A445-4C2F-88D2-EC01379F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D4A7F-BADD-4796-8996-C0A6015F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1D37-1F2F-4A4B-8CBE-2554FD065EB2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A97BE-1C25-47D3-9840-B9D10A06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6224-3861-45D8-9CFA-EDC660E1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9B67B5D-E524-44C2-96F2-F33904CC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057400"/>
            <a:ext cx="10972800" cy="3200400"/>
          </a:xfrm>
        </p:spPr>
        <p:txBody>
          <a:bodyPr>
            <a:normAutofit/>
          </a:bodyPr>
          <a:lstStyle/>
          <a:p>
            <a:r>
              <a:rPr lang="en-GB" sz="4400" dirty="0"/>
              <a:t>Small group on </a:t>
            </a:r>
            <a:r>
              <a:rPr lang="en-GB" sz="4400" dirty="0" err="1"/>
              <a:t>retreaded</a:t>
            </a:r>
            <a:r>
              <a:rPr lang="en-GB" sz="4400" dirty="0"/>
              <a:t> tyre regulation split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Status report to 77</a:t>
            </a:r>
            <a:r>
              <a:rPr lang="en-GB" sz="4400" baseline="30000" dirty="0"/>
              <a:t>th</a:t>
            </a:r>
            <a:r>
              <a:rPr lang="en-GB" sz="4400" dirty="0"/>
              <a:t> GRBP </a:t>
            </a:r>
            <a:br>
              <a:rPr lang="en-GB" sz="4400" dirty="0"/>
            </a:br>
            <a:r>
              <a:rPr lang="en-GB" sz="4400" dirty="0"/>
              <a:t>(February 2023)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367B3-9EAE-49DE-98FE-2AA30F854B36}"/>
              </a:ext>
            </a:extLst>
          </p:cNvPr>
          <p:cNvSpPr/>
          <p:nvPr/>
        </p:nvSpPr>
        <p:spPr>
          <a:xfrm>
            <a:off x="7819084" y="106829"/>
            <a:ext cx="4030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</a:t>
            </a:r>
            <a:r>
              <a:rPr lang="en-GB" u="sng"/>
              <a:t>document </a:t>
            </a:r>
            <a:r>
              <a:rPr lang="en-GB" b="1"/>
              <a:t>GRBP-77-16</a:t>
            </a:r>
            <a:endParaRPr lang="en-GB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(77th GRBP, February  7 - 10, 202, </a:t>
            </a:r>
          </a:p>
          <a:p>
            <a:pPr algn="r"/>
            <a:r>
              <a:rPr lang="en-GB" dirty="0"/>
              <a:t>agenda item 4 (d)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0244C-C82E-4043-B303-042B7E4BE849}"/>
              </a:ext>
            </a:extLst>
          </p:cNvPr>
          <p:cNvSpPr/>
          <p:nvPr/>
        </p:nvSpPr>
        <p:spPr>
          <a:xfrm>
            <a:off x="0" y="139118"/>
            <a:ext cx="36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the small group on </a:t>
            </a:r>
            <a:r>
              <a:rPr lang="en-GB" dirty="0" err="1">
                <a:solidFill>
                  <a:schemeClr val="tx1"/>
                </a:solidFill>
              </a:rPr>
              <a:t>retreaded</a:t>
            </a:r>
            <a:r>
              <a:rPr lang="en-GB" dirty="0">
                <a:solidFill>
                  <a:schemeClr val="tx1"/>
                </a:solidFill>
              </a:rPr>
              <a:t> tyres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1BE2B1-3226-4CDF-84AF-86101660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52122D-D990-4705-86F4-47080187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and participants and meetings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C5732F-584B-4857-AA2F-EC7619C6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614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Background: presented with GRBP-76-03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Participants:</a:t>
            </a:r>
          </a:p>
          <a:p>
            <a:pPr lvl="1"/>
            <a:r>
              <a:rPr lang="en-GB" dirty="0"/>
              <a:t>France, Netherlands, ETRTO, BIPAVER</a:t>
            </a:r>
          </a:p>
          <a:p>
            <a:pPr lvl="1"/>
            <a:endParaRPr lang="en-GB" dirty="0"/>
          </a:p>
          <a:p>
            <a:r>
              <a:rPr lang="en-GB" dirty="0"/>
              <a:t>Meetings:</a:t>
            </a:r>
          </a:p>
          <a:p>
            <a:pPr lvl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 June 2022</a:t>
            </a:r>
          </a:p>
          <a:p>
            <a:pPr lvl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 July 2022</a:t>
            </a:r>
          </a:p>
          <a:p>
            <a:pPr lvl="1"/>
            <a:r>
              <a:rPr lang="en-GB" dirty="0"/>
              <a:t>14 October 2022</a:t>
            </a:r>
          </a:p>
          <a:p>
            <a:pPr lvl="1"/>
            <a:r>
              <a:rPr lang="en-GB" dirty="0"/>
              <a:t>19 December 2022</a:t>
            </a:r>
          </a:p>
          <a:p>
            <a:pPr lvl="1"/>
            <a:r>
              <a:rPr lang="en-GB" dirty="0"/>
              <a:t>17 January 2023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7B6346-D21B-43A9-A368-95EC1C78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01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EBFD0-571E-4DB5-B6B4-DE02235E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on 17 January 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543E90-9E55-44F9-B793-6117E0CE6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199"/>
            <a:ext cx="10858500" cy="4867275"/>
          </a:xfrm>
        </p:spPr>
        <p:txBody>
          <a:bodyPr>
            <a:normAutofit/>
          </a:bodyPr>
          <a:lstStyle/>
          <a:p>
            <a:r>
              <a:rPr lang="en-US" dirty="0"/>
              <a:t>The small group has assessed the feasibility to create a new UN Regulation dedicated to consider Uniform provisions concerning the approval of pre-cured tread materials which are used for producing retreaded </a:t>
            </a:r>
            <a:r>
              <a:rPr lang="en-US" dirty="0" err="1"/>
              <a:t>tyres</a:t>
            </a:r>
            <a:r>
              <a:rPr lang="en-US" dirty="0"/>
              <a:t> or the approval of retreaded </a:t>
            </a:r>
            <a:r>
              <a:rPr lang="en-US" dirty="0" err="1"/>
              <a:t>tyres</a:t>
            </a:r>
            <a:r>
              <a:rPr lang="en-US" dirty="0"/>
              <a:t> produced by using </a:t>
            </a:r>
            <a:r>
              <a:rPr lang="en-US" dirty="0" err="1"/>
              <a:t>mould</a:t>
            </a:r>
            <a:r>
              <a:rPr lang="en-US" dirty="0"/>
              <a:t> cure process with regard to their snow performance.</a:t>
            </a:r>
          </a:p>
          <a:p>
            <a:r>
              <a:rPr lang="en-US" dirty="0"/>
              <a:t>The small group agreed on the </a:t>
            </a:r>
            <a:r>
              <a:rPr lang="en-US" dirty="0" err="1"/>
              <a:t>feasiblilty</a:t>
            </a:r>
            <a:r>
              <a:rPr lang="en-US" dirty="0"/>
              <a:t> to split the retread regulation and started to:</a:t>
            </a:r>
          </a:p>
          <a:p>
            <a:pPr lvl="1"/>
            <a:r>
              <a:rPr lang="en-US" dirty="0"/>
              <a:t>Draft new regulation </a:t>
            </a:r>
          </a:p>
          <a:p>
            <a:pPr lvl="1"/>
            <a:r>
              <a:rPr lang="en-US" dirty="0"/>
              <a:t>Amend existing UN Regulations 108 and 109 </a:t>
            </a:r>
          </a:p>
          <a:p>
            <a:r>
              <a:rPr lang="en-US" dirty="0"/>
              <a:t>The small group considered the proposals made by France, Netherlands and BIPAVER as per GRBP/2021/15 and GRBP/2021/16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C8C1E5-2D1D-4F9C-958C-4A439EFB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6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BEFB31-BC8B-42CE-94DC-6653784E3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400F5F-021F-455E-A933-37E7D04B5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20000"/>
          </a:bodyPr>
          <a:lstStyle/>
          <a:p>
            <a:r>
              <a:rPr lang="fr-BE" dirty="0"/>
              <a:t>Small group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/>
              <a:t>prepare</a:t>
            </a:r>
            <a:r>
              <a:rPr lang="fr-BE" dirty="0"/>
              <a:t> 3 </a:t>
            </a:r>
            <a:r>
              <a:rPr lang="fr-BE" dirty="0" err="1"/>
              <a:t>Working</a:t>
            </a:r>
            <a:r>
              <a:rPr lang="fr-BE" dirty="0"/>
              <a:t> Documents:</a:t>
            </a:r>
          </a:p>
          <a:p>
            <a:pPr marL="0" indent="0">
              <a:buNone/>
            </a:pPr>
            <a:endParaRPr lang="fr-BE" dirty="0"/>
          </a:p>
          <a:p>
            <a:pPr lvl="1"/>
            <a:r>
              <a:rPr lang="fr-BE" dirty="0"/>
              <a:t>New UN Regulation: </a:t>
            </a:r>
            <a:r>
              <a:rPr lang="en-US" dirty="0"/>
              <a:t>Uniform provisions concerning the approval of pre-cured tread materials which are used for producing retreaded </a:t>
            </a:r>
            <a:r>
              <a:rPr lang="en-US" dirty="0" err="1"/>
              <a:t>tyres</a:t>
            </a:r>
            <a:r>
              <a:rPr lang="en-US" dirty="0"/>
              <a:t> or the approval of retreaded </a:t>
            </a:r>
            <a:r>
              <a:rPr lang="en-US" dirty="0" err="1"/>
              <a:t>tyres</a:t>
            </a:r>
            <a:r>
              <a:rPr lang="en-US" dirty="0"/>
              <a:t> produced by using </a:t>
            </a:r>
            <a:r>
              <a:rPr lang="en-US" dirty="0" err="1"/>
              <a:t>mould</a:t>
            </a:r>
            <a:r>
              <a:rPr lang="en-US" dirty="0"/>
              <a:t> cure process with regard to their snow performance.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Amendment to UN Regulation 108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Amendment to UN Regulation 109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For consideration during GRBP 78</a:t>
            </a:r>
            <a:r>
              <a:rPr lang="en-US" baseline="30000" dirty="0"/>
              <a:t>th</a:t>
            </a:r>
            <a:r>
              <a:rPr lang="en-US" dirty="0"/>
              <a:t> session.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meeting: 23 February 2023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1C719B-E618-4C5A-839F-591DBA52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02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F76C-3813-436E-8AC9-5A8831D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/>
              <a:t>Thank you for your attention!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AFFE11-0249-40DA-BAA3-386BD87E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29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5C9367-C82F-41C3-B955-01F4DC1BB5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95DDE5-F77D-4270-B0FF-755F3AAC5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7785</TotalTime>
  <Words>273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PowerPoint Presentation</vt:lpstr>
      <vt:lpstr>Background and participants and meetings</vt:lpstr>
      <vt:lpstr>Status on 17 January 2023</vt:lpstr>
      <vt:lpstr>Next steps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ECollot</dc:creator>
  <cp:lastModifiedBy>secretariat</cp:lastModifiedBy>
  <cp:revision>91</cp:revision>
  <dcterms:created xsi:type="dcterms:W3CDTF">2019-09-06T13:35:01Z</dcterms:created>
  <dcterms:modified xsi:type="dcterms:W3CDTF">2023-01-31T13:32:02Z</dcterms:modified>
</cp:coreProperties>
</file>