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2E34E-C2DC-460F-9DF8-0D36AF56725E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05D68-6415-41CC-A152-A7BB87B266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906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2E34E-C2DC-460F-9DF8-0D36AF56725E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05D68-6415-41CC-A152-A7BB87B266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727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2E34E-C2DC-460F-9DF8-0D36AF56725E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05D68-6415-41CC-A152-A7BB87B266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957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2E34E-C2DC-460F-9DF8-0D36AF56725E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05D68-6415-41CC-A152-A7BB87B266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559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2E34E-C2DC-460F-9DF8-0D36AF56725E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05D68-6415-41CC-A152-A7BB87B266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9772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2E34E-C2DC-460F-9DF8-0D36AF56725E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05D68-6415-41CC-A152-A7BB87B266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297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2E34E-C2DC-460F-9DF8-0D36AF56725E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05D68-6415-41CC-A152-A7BB87B266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990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2E34E-C2DC-460F-9DF8-0D36AF56725E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05D68-6415-41CC-A152-A7BB87B266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579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2E34E-C2DC-460F-9DF8-0D36AF56725E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05D68-6415-41CC-A152-A7BB87B266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177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2E34E-C2DC-460F-9DF8-0D36AF56725E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05D68-6415-41CC-A152-A7BB87B266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0541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2E34E-C2DC-460F-9DF8-0D36AF56725E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05D68-6415-41CC-A152-A7BB87B266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1605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2E34E-C2DC-460F-9DF8-0D36AF56725E}" type="datetimeFigureOut">
              <a:rPr lang="en-GB" smtClean="0"/>
              <a:t>20/11/2014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E05D68-6415-41CC-A152-A7BB87B266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9297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Forthcoming</a:t>
            </a:r>
            <a:r>
              <a:rPr lang="fr-CH" dirty="0" smtClean="0"/>
              <a:t> Modernisation </a:t>
            </a:r>
            <a:r>
              <a:rPr lang="fr-CH" dirty="0"/>
              <a:t>E</a:t>
            </a:r>
            <a:r>
              <a:rPr lang="fr-CH" dirty="0" smtClean="0"/>
              <a:t>vents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CH" dirty="0" smtClean="0"/>
              <a:t>Workshop of the MC on Production </a:t>
            </a:r>
            <a:r>
              <a:rPr lang="en-GB" dirty="0" smtClean="0"/>
              <a:t>&amp; Methods (Geneva, 15-17 April)</a:t>
            </a:r>
          </a:p>
          <a:p>
            <a:r>
              <a:rPr lang="en-GB" dirty="0" smtClean="0"/>
              <a:t>Workshop on Dissemination &amp; Communication (Washington DC, 27-29 April)</a:t>
            </a:r>
          </a:p>
          <a:p>
            <a:r>
              <a:rPr lang="en-GB" dirty="0" smtClean="0"/>
              <a:t>Workshop on Data Collection: riding the wave of the data deluge (Washington, DC, 29 April- 1 May)</a:t>
            </a:r>
          </a:p>
          <a:p>
            <a:r>
              <a:rPr lang="en-GB" dirty="0" smtClean="0"/>
              <a:t>Workshop of the MC on Standards: international collaboration for standards-based modernisation (Geneva, 5-7 May)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73201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69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Forthcoming Modernisation Events</vt:lpstr>
    </vt:vector>
  </TitlesOfParts>
  <Company>ECE-ISU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Forthcoming Modernisation Events</dc:title>
  <dc:creator>onu</dc:creator>
  <cp:lastModifiedBy>onu</cp:lastModifiedBy>
  <cp:revision>1</cp:revision>
  <dcterms:created xsi:type="dcterms:W3CDTF">2014-11-20T13:01:13Z</dcterms:created>
  <dcterms:modified xsi:type="dcterms:W3CDTF">2014-11-20T13:06:32Z</dcterms:modified>
</cp:coreProperties>
</file>