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</p:sldIdLst>
  <p:sldSz cx="12192000" cy="6858000"/>
  <p:notesSz cx="6858000" cy="9144000"/>
  <p:defaultTextStyle>
    <a:lvl1pPr>
      <a:defRPr>
        <a:latin typeface="+mj-lt"/>
        <a:ea typeface="+mj-ea"/>
        <a:cs typeface="+mj-cs"/>
        <a:sym typeface="Avenir Roman"/>
      </a:defRPr>
    </a:lvl1pPr>
    <a:lvl2pPr>
      <a:defRPr>
        <a:latin typeface="+mj-lt"/>
        <a:ea typeface="+mj-ea"/>
        <a:cs typeface="+mj-cs"/>
        <a:sym typeface="Avenir Roman"/>
      </a:defRPr>
    </a:lvl2pPr>
    <a:lvl3pPr>
      <a:defRPr>
        <a:latin typeface="+mj-lt"/>
        <a:ea typeface="+mj-ea"/>
        <a:cs typeface="+mj-cs"/>
        <a:sym typeface="Avenir Roman"/>
      </a:defRPr>
    </a:lvl3pPr>
    <a:lvl4pPr>
      <a:defRPr>
        <a:latin typeface="+mj-lt"/>
        <a:ea typeface="+mj-ea"/>
        <a:cs typeface="+mj-cs"/>
        <a:sym typeface="Avenir Roman"/>
      </a:defRPr>
    </a:lvl4pPr>
    <a:lvl5pPr>
      <a:defRPr>
        <a:latin typeface="+mj-lt"/>
        <a:ea typeface="+mj-ea"/>
        <a:cs typeface="+mj-cs"/>
        <a:sym typeface="Avenir Roman"/>
      </a:defRPr>
    </a:lvl5pPr>
    <a:lvl6pPr>
      <a:defRPr>
        <a:latin typeface="+mj-lt"/>
        <a:ea typeface="+mj-ea"/>
        <a:cs typeface="+mj-cs"/>
        <a:sym typeface="Avenir Roman"/>
      </a:defRPr>
    </a:lvl6pPr>
    <a:lvl7pPr>
      <a:defRPr>
        <a:latin typeface="+mj-lt"/>
        <a:ea typeface="+mj-ea"/>
        <a:cs typeface="+mj-cs"/>
        <a:sym typeface="Avenir Roman"/>
      </a:defRPr>
    </a:lvl7pPr>
    <a:lvl8pPr>
      <a:defRPr>
        <a:latin typeface="+mj-lt"/>
        <a:ea typeface="+mj-ea"/>
        <a:cs typeface="+mj-cs"/>
        <a:sym typeface="Avenir Roman"/>
      </a:defRPr>
    </a:lvl8pPr>
    <a:lvl9pPr>
      <a:defRPr>
        <a:latin typeface="+mj-lt"/>
        <a:ea typeface="+mj-ea"/>
        <a:cs typeface="+mj-cs"/>
        <a:sym typeface="Avenir Roman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n" i="on">
        <a:font>
          <a:latin typeface="Avenir Book"/>
          <a:ea typeface="Avenir Book"/>
          <a:cs typeface="Avenir Book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CAD4EA"/>
          </a:solidFill>
        </a:fill>
      </a:tcStyle>
    </a:wholeTbl>
    <a:band2H>
      <a:tcTxStyle b="def" i="def"/>
      <a:tcStyle>
        <a:tcBdr/>
        <a:fill>
          <a:solidFill>
            <a:srgbClr val="E6EBF5"/>
          </a:solidFill>
        </a:fill>
      </a:tcStyle>
    </a:band2H>
    <a:firstCol>
      <a:tcTxStyle b="on" i="on">
        <a:font>
          <a:latin typeface="Avenir Book"/>
          <a:ea typeface="Avenir Book"/>
          <a:cs typeface="Avenir Book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0F6FC6"/>
          </a:solidFill>
        </a:fill>
      </a:tcStyle>
    </a:firstCol>
    <a:lastRow>
      <a:tcTxStyle b="on" i="on">
        <a:font>
          <a:latin typeface="Avenir Book"/>
          <a:ea typeface="Avenir Book"/>
          <a:cs typeface="Avenir Book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0F6FC6"/>
          </a:solidFill>
        </a:fill>
      </a:tcStyle>
    </a:lastRow>
    <a:firstRow>
      <a:tcTxStyle b="on" i="on">
        <a:font>
          <a:latin typeface="Avenir Book"/>
          <a:ea typeface="Avenir Book"/>
          <a:cs typeface="Avenir Book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0F6FC6"/>
          </a:solidFill>
        </a:fill>
      </a:tcStyle>
    </a:firstRow>
  </a:tblStyle>
  <a:tblStyle styleId="{C7B018BB-80A7-4F77-B60F-C8B233D01FF8}" styleName="">
    <a:tblBg/>
    <a:wholeTbl>
      <a:tcTxStyle b="on" i="on">
        <a:font>
          <a:latin typeface="Avenir Book"/>
          <a:ea typeface="Avenir Book"/>
          <a:cs typeface="Avenir Book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CAEEF1"/>
          </a:solidFill>
        </a:fill>
      </a:tcStyle>
    </a:wholeTbl>
    <a:band2H>
      <a:tcTxStyle b="def" i="def"/>
      <a:tcStyle>
        <a:tcBdr/>
        <a:fill>
          <a:solidFill>
            <a:srgbClr val="E6F6F8"/>
          </a:solidFill>
        </a:fill>
      </a:tcStyle>
    </a:band2H>
    <a:firstCol>
      <a:tcTxStyle b="on" i="on">
        <a:font>
          <a:latin typeface="Avenir Book"/>
          <a:ea typeface="Avenir Book"/>
          <a:cs typeface="Avenir Book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0BD0D9"/>
          </a:solidFill>
        </a:fill>
      </a:tcStyle>
    </a:firstCol>
    <a:lastRow>
      <a:tcTxStyle b="on" i="on">
        <a:font>
          <a:latin typeface="Avenir Book"/>
          <a:ea typeface="Avenir Book"/>
          <a:cs typeface="Avenir Book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0BD0D9"/>
          </a:solidFill>
        </a:fill>
      </a:tcStyle>
    </a:lastRow>
    <a:firstRow>
      <a:tcTxStyle b="on" i="on">
        <a:font>
          <a:latin typeface="Avenir Book"/>
          <a:ea typeface="Avenir Book"/>
          <a:cs typeface="Avenir Book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0BD0D9"/>
          </a:solidFill>
        </a:fill>
      </a:tcStyle>
    </a:firstRow>
  </a:tblStyle>
  <a:tblStyle styleId="{EEE7283C-3CF3-47DC-8721-378D4A62B228}" styleName="">
    <a:tblBg/>
    <a:wholeTbl>
      <a:tcTxStyle b="on" i="on">
        <a:font>
          <a:latin typeface="Avenir Book"/>
          <a:ea typeface="Avenir Book"/>
          <a:cs typeface="Avenir Book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E0E9CE"/>
          </a:solidFill>
        </a:fill>
      </a:tcStyle>
    </a:wholeTbl>
    <a:band2H>
      <a:tcTxStyle b="def" i="def"/>
      <a:tcStyle>
        <a:tcBdr/>
        <a:fill>
          <a:solidFill>
            <a:srgbClr val="F0F4E8"/>
          </a:solidFill>
        </a:fill>
      </a:tcStyle>
    </a:band2H>
    <a:firstCol>
      <a:tcTxStyle b="on" i="on">
        <a:font>
          <a:latin typeface="Avenir Book"/>
          <a:ea typeface="Avenir Book"/>
          <a:cs typeface="Avenir Book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A5C249"/>
          </a:solidFill>
        </a:fill>
      </a:tcStyle>
    </a:firstCol>
    <a:lastRow>
      <a:tcTxStyle b="on" i="on">
        <a:font>
          <a:latin typeface="Avenir Book"/>
          <a:ea typeface="Avenir Book"/>
          <a:cs typeface="Avenir Book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A5C249"/>
          </a:solidFill>
        </a:fill>
      </a:tcStyle>
    </a:lastRow>
    <a:firstRow>
      <a:tcTxStyle b="on" i="on">
        <a:font>
          <a:latin typeface="Avenir Book"/>
          <a:ea typeface="Avenir Book"/>
          <a:cs typeface="Avenir Book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A5C249"/>
          </a:solidFill>
        </a:fill>
      </a:tcStyle>
    </a:firstRow>
  </a:tblStyle>
  <a:tblStyle styleId="{CF821DB8-F4EB-4A41-A1BA-3FCAFE7338EE}" styleName="">
    <a:tblBg/>
    <a:wholeTbl>
      <a:tcTxStyle b="on" i="on">
        <a:font>
          <a:latin typeface="Avenir Book"/>
          <a:ea typeface="Avenir Book"/>
          <a:cs typeface="Avenir Book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n" i="on">
        <a:font>
          <a:latin typeface="Avenir Book"/>
          <a:ea typeface="Avenir Book"/>
          <a:cs typeface="Avenir Book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0F6FC6"/>
          </a:solidFill>
        </a:fill>
      </a:tcStyle>
    </a:firstCol>
    <a:lastRow>
      <a:tcTxStyle b="on" i="on">
        <a:font>
          <a:latin typeface="Avenir Book"/>
          <a:ea typeface="Avenir Book"/>
          <a:cs typeface="Avenir Book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bevel/>
            </a:ln>
          </a:top>
          <a:bottom>
            <a:ln w="254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n">
        <a:font>
          <a:latin typeface="Avenir Book"/>
          <a:ea typeface="Avenir Book"/>
          <a:cs typeface="Avenir Book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bevel/>
            </a:ln>
          </a:top>
          <a:bottom>
            <a:ln w="254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0F6FC6"/>
          </a:solidFill>
        </a:fill>
      </a:tcStyle>
    </a:firstRow>
  </a:tblStyle>
  <a:tblStyle styleId="{33BA23B1-9221-436E-865A-0063620EA4FD}" styleName="">
    <a:tblBg/>
    <a:wholeTbl>
      <a:tcTxStyle b="on" i="on">
        <a:font>
          <a:latin typeface="Avenir Book"/>
          <a:ea typeface="Avenir Book"/>
          <a:cs typeface="Avenir Book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CACACA"/>
          </a:solidFill>
        </a:fill>
      </a:tcStyle>
    </a:wholeTbl>
    <a:band2H>
      <a:tcTxStyle b="def" i="def"/>
      <a:tcStyle>
        <a:tcBdr/>
        <a:fill>
          <a:solidFill>
            <a:srgbClr val="E6E6E6"/>
          </a:solidFill>
        </a:fill>
      </a:tcStyle>
    </a:band2H>
    <a:firstCol>
      <a:tcTxStyle b="on" i="on">
        <a:font>
          <a:latin typeface="Avenir Book"/>
          <a:ea typeface="Avenir Book"/>
          <a:cs typeface="Avenir Book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/>
        </a:fill>
      </a:tcStyle>
    </a:firstCol>
    <a:lastRow>
      <a:tcTxStyle b="on" i="on">
        <a:font>
          <a:latin typeface="Avenir Book"/>
          <a:ea typeface="Avenir Book"/>
          <a:cs typeface="Avenir Book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/>
        </a:fill>
      </a:tcStyle>
    </a:lastRow>
    <a:firstRow>
      <a:tcTxStyle b="on" i="on">
        <a:font>
          <a:latin typeface="Avenir Book"/>
          <a:ea typeface="Avenir Book"/>
          <a:cs typeface="Avenir Book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/>
        </a:fill>
      </a:tcStyle>
    </a:firstRow>
  </a:tblStyle>
  <a:tblStyle styleId="{2708684C-4D16-4618-839F-0558EEFCDFE6}" styleName="">
    <a:tblBg/>
    <a:wholeTbl>
      <a:tcTxStyle b="on" i="on">
        <a:font>
          <a:latin typeface="Avenir Book"/>
          <a:ea typeface="Avenir Book"/>
          <a:cs typeface="Avenir Book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bevel/>
            </a:ln>
          </a:left>
          <a:right>
            <a:ln w="12700" cap="flat">
              <a:solidFill>
                <a:srgbClr val="000000"/>
              </a:solidFill>
              <a:prstDash val="solid"/>
              <a:bevel/>
            </a:ln>
          </a:right>
          <a:top>
            <a:ln w="12700" cap="flat">
              <a:solidFill>
                <a:srgbClr val="000000"/>
              </a:solidFill>
              <a:prstDash val="solid"/>
              <a:bevel/>
            </a:ln>
          </a:top>
          <a:bottom>
            <a:ln w="127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solidFill>
                <a:srgbClr val="000000"/>
              </a:solidFill>
              <a:prstDash val="solid"/>
              <a:bevel/>
            </a:ln>
          </a:insideH>
          <a:insideV>
            <a:ln w="12700" cap="flat">
              <a:solidFill>
                <a:srgbClr val="000000"/>
              </a:solidFill>
              <a:prstDash val="solid"/>
              <a:bevel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n" i="on">
        <a:font>
          <a:latin typeface="Avenir Book"/>
          <a:ea typeface="Avenir Book"/>
          <a:cs typeface="Avenir Book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bevel/>
            </a:ln>
          </a:left>
          <a:right>
            <a:ln w="12700" cap="flat">
              <a:solidFill>
                <a:srgbClr val="000000"/>
              </a:solidFill>
              <a:prstDash val="solid"/>
              <a:bevel/>
            </a:ln>
          </a:right>
          <a:top>
            <a:ln w="12700" cap="flat">
              <a:solidFill>
                <a:srgbClr val="000000"/>
              </a:solidFill>
              <a:prstDash val="solid"/>
              <a:bevel/>
            </a:ln>
          </a:top>
          <a:bottom>
            <a:ln w="127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solidFill>
                <a:srgbClr val="000000"/>
              </a:solidFill>
              <a:prstDash val="solid"/>
              <a:bevel/>
            </a:ln>
          </a:insideH>
          <a:insideV>
            <a:ln w="12700" cap="flat">
              <a:solidFill>
                <a:srgbClr val="000000"/>
              </a:solidFill>
              <a:prstDash val="solid"/>
              <a:bevel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n">
        <a:font>
          <a:latin typeface="Avenir Book"/>
          <a:ea typeface="Avenir Book"/>
          <a:cs typeface="Avenir Book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bevel/>
            </a:ln>
          </a:left>
          <a:right>
            <a:ln w="12700" cap="flat">
              <a:solidFill>
                <a:srgbClr val="000000"/>
              </a:solidFill>
              <a:prstDash val="solid"/>
              <a:bevel/>
            </a:ln>
          </a:right>
          <a:top>
            <a:ln w="50800" cap="flat">
              <a:solidFill>
                <a:srgbClr val="000000"/>
              </a:solidFill>
              <a:prstDash val="solid"/>
              <a:bevel/>
            </a:ln>
          </a:top>
          <a:bottom>
            <a:ln w="127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solidFill>
                <a:srgbClr val="000000"/>
              </a:solidFill>
              <a:prstDash val="solid"/>
              <a:bevel/>
            </a:ln>
          </a:insideH>
          <a:insideV>
            <a:ln w="12700" cap="flat">
              <a:solidFill>
                <a:srgbClr val="000000"/>
              </a:solidFill>
              <a:prstDash val="solid"/>
              <a:bevel/>
            </a:ln>
          </a:insideV>
        </a:tcBdr>
        <a:fill>
          <a:noFill/>
        </a:fill>
      </a:tcStyle>
    </a:lastRow>
    <a:firstRow>
      <a:tcTxStyle b="on" i="on">
        <a:font>
          <a:latin typeface="Avenir Book"/>
          <a:ea typeface="Avenir Book"/>
          <a:cs typeface="Avenir Book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bevel/>
            </a:ln>
          </a:left>
          <a:right>
            <a:ln w="12700" cap="flat">
              <a:solidFill>
                <a:srgbClr val="000000"/>
              </a:solidFill>
              <a:prstDash val="solid"/>
              <a:bevel/>
            </a:ln>
          </a:right>
          <a:top>
            <a:ln w="12700" cap="flat">
              <a:solidFill>
                <a:srgbClr val="000000"/>
              </a:solidFill>
              <a:prstDash val="solid"/>
              <a:bevel/>
            </a:ln>
          </a:top>
          <a:bottom>
            <a:ln w="254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solidFill>
                <a:srgbClr val="000000"/>
              </a:solidFill>
              <a:prstDash val="solid"/>
              <a:bevel/>
            </a:ln>
          </a:insideH>
          <a:insideV>
            <a:ln w="12700" cap="flat">
              <a:solidFill>
                <a:srgbClr val="000000"/>
              </a:solidFill>
              <a:prstDash val="solid"/>
              <a:bevel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showComments="1"/>
</file>

<file path=ppt/_rels/presentation.xml.rels><?xml version="1.0" encoding="UTF-8" standalone="yes"?>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/Relationships>

</file>

<file path=ppt/notesMasters/_rels/notesMaster1.xml.rels><?xml version="1.0" encoding="UTF-8" standalone="yes"?>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Shape 46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 lvl="0"/>
          </a:p>
        </p:txBody>
      </p:sp>
      <p:sp>
        <p:nvSpPr>
          <p:cNvPr id="47" name="Shape 47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 lvl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>
      <a:lnSpc>
        <a:spcPct val="125000"/>
      </a:lnSpc>
      <a:defRPr sz="2400">
        <a:latin typeface="+mj-lt"/>
        <a:ea typeface="+mj-ea"/>
        <a:cs typeface="+mj-cs"/>
        <a:sym typeface="Avenir Roman"/>
      </a:defRPr>
    </a:lvl1pPr>
    <a:lvl2pPr indent="228600" defTabSz="457200">
      <a:lnSpc>
        <a:spcPct val="125000"/>
      </a:lnSpc>
      <a:defRPr sz="2400">
        <a:latin typeface="+mj-lt"/>
        <a:ea typeface="+mj-ea"/>
        <a:cs typeface="+mj-cs"/>
        <a:sym typeface="Avenir Roman"/>
      </a:defRPr>
    </a:lvl2pPr>
    <a:lvl3pPr indent="457200" defTabSz="457200">
      <a:lnSpc>
        <a:spcPct val="125000"/>
      </a:lnSpc>
      <a:defRPr sz="2400">
        <a:latin typeface="+mj-lt"/>
        <a:ea typeface="+mj-ea"/>
        <a:cs typeface="+mj-cs"/>
        <a:sym typeface="Avenir Roman"/>
      </a:defRPr>
    </a:lvl3pPr>
    <a:lvl4pPr indent="685800" defTabSz="457200">
      <a:lnSpc>
        <a:spcPct val="125000"/>
      </a:lnSpc>
      <a:defRPr sz="2400">
        <a:latin typeface="+mj-lt"/>
        <a:ea typeface="+mj-ea"/>
        <a:cs typeface="+mj-cs"/>
        <a:sym typeface="Avenir Roman"/>
      </a:defRPr>
    </a:lvl4pPr>
    <a:lvl5pPr indent="914400" defTabSz="457200">
      <a:lnSpc>
        <a:spcPct val="125000"/>
      </a:lnSpc>
      <a:defRPr sz="2400">
        <a:latin typeface="+mj-lt"/>
        <a:ea typeface="+mj-ea"/>
        <a:cs typeface="+mj-cs"/>
        <a:sym typeface="Avenir Roman"/>
      </a:defRPr>
    </a:lvl5pPr>
    <a:lvl6pPr indent="1143000" defTabSz="457200">
      <a:lnSpc>
        <a:spcPct val="125000"/>
      </a:lnSpc>
      <a:defRPr sz="2400">
        <a:latin typeface="+mj-lt"/>
        <a:ea typeface="+mj-ea"/>
        <a:cs typeface="+mj-cs"/>
        <a:sym typeface="Avenir Roman"/>
      </a:defRPr>
    </a:lvl6pPr>
    <a:lvl7pPr indent="1371600" defTabSz="457200">
      <a:lnSpc>
        <a:spcPct val="125000"/>
      </a:lnSpc>
      <a:defRPr sz="2400">
        <a:latin typeface="+mj-lt"/>
        <a:ea typeface="+mj-ea"/>
        <a:cs typeface="+mj-cs"/>
        <a:sym typeface="Avenir Roman"/>
      </a:defRPr>
    </a:lvl7pPr>
    <a:lvl8pPr indent="1600200" defTabSz="457200">
      <a:lnSpc>
        <a:spcPct val="125000"/>
      </a:lnSpc>
      <a:defRPr sz="2400">
        <a:latin typeface="+mj-lt"/>
        <a:ea typeface="+mj-ea"/>
        <a:cs typeface="+mj-cs"/>
        <a:sym typeface="Avenir Roman"/>
      </a:defRPr>
    </a:lvl8pPr>
    <a:lvl9pPr indent="1828800" defTabSz="457200">
      <a:lnSpc>
        <a:spcPct val="125000"/>
      </a:lnSpc>
      <a:defRPr sz="2400">
        <a:latin typeface="+mj-lt"/>
        <a:ea typeface="+mj-ea"/>
        <a:cs typeface="+mj-cs"/>
        <a:sym typeface="Avenir Roman"/>
      </a:defRPr>
    </a:lvl9pPr>
  </p:notesStyle>
</p:notesMaster>
</file>

<file path=ppt/slideLayouts/_rels/slideLayout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0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7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8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9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/>
          <p:nvPr>
            <p:ph type="title"/>
          </p:nvPr>
        </p:nvSpPr>
        <p:spPr>
          <a:xfrm>
            <a:off x="1524000" y="0"/>
            <a:ext cx="9144000" cy="3509963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pPr lvl="0">
              <a:defRPr sz="1800"/>
            </a:pPr>
            <a:r>
              <a:rPr sz="6000"/>
              <a:t>Title Text</a:t>
            </a:r>
          </a:p>
        </p:txBody>
      </p:sp>
      <p:sp>
        <p:nvSpPr>
          <p:cNvPr id="7" name="Shape 7"/>
          <p:cNvSpPr/>
          <p:nvPr>
            <p:ph type="body" idx="1"/>
          </p:nvPr>
        </p:nvSpPr>
        <p:spPr>
          <a:xfrm>
            <a:off x="1524000" y="3602037"/>
            <a:ext cx="9144000" cy="3255963"/>
          </a:xfrm>
          <a:prstGeom prst="rect">
            <a:avLst/>
          </a:prstGeom>
        </p:spPr>
        <p:txBody>
          <a:bodyPr/>
          <a:lstStyle>
            <a:lvl1pPr marL="0" indent="0" algn="ctr">
              <a:buSzTx/>
              <a:buFontTx/>
              <a:buNone/>
              <a:defRPr sz="2400"/>
            </a:lvl1pPr>
            <a:lvl2pPr marL="0" indent="0" algn="ctr">
              <a:buSzTx/>
              <a:buFontTx/>
              <a:buNone/>
              <a:defRPr sz="2400"/>
            </a:lvl2pPr>
            <a:lvl3pPr marL="0" indent="0" algn="ctr">
              <a:buSzTx/>
              <a:buFontTx/>
              <a:buNone/>
              <a:defRPr sz="2400"/>
            </a:lvl3pPr>
            <a:lvl4pPr marL="0" indent="0" algn="ctr">
              <a:buSzTx/>
              <a:buFontTx/>
              <a:buNone/>
              <a:defRPr sz="2400"/>
            </a:lvl4pPr>
            <a:lvl5pPr marL="0" indent="0" algn="ctr">
              <a:buSzTx/>
              <a:buFontTx/>
              <a:buNone/>
              <a:defRPr sz="2400"/>
            </a:lvl5pPr>
          </a:lstStyle>
          <a:p>
            <a:pPr lvl="0">
              <a:defRPr sz="1800"/>
            </a:pPr>
            <a:r>
              <a:rPr sz="2400"/>
              <a:t>Body Level One</a:t>
            </a:r>
            <a:endParaRPr sz="2400"/>
          </a:p>
          <a:p>
            <a:pPr lvl="1">
              <a:defRPr sz="1800"/>
            </a:pPr>
            <a:r>
              <a:rPr sz="2400"/>
              <a:t>Body Level Two</a:t>
            </a:r>
            <a:endParaRPr sz="2400"/>
          </a:p>
          <a:p>
            <a:pPr lvl="2">
              <a:defRPr sz="1800"/>
            </a:pPr>
            <a:r>
              <a:rPr sz="2400"/>
              <a:t>Body Level Three</a:t>
            </a:r>
            <a:endParaRPr sz="2400"/>
          </a:p>
          <a:p>
            <a:pPr lvl="3">
              <a:defRPr sz="1800"/>
            </a:pPr>
            <a:r>
              <a:rPr sz="2400"/>
              <a:t>Body Level Four</a:t>
            </a:r>
            <a:endParaRPr sz="2400"/>
          </a:p>
          <a:p>
            <a:pPr lvl="4">
              <a:defRPr sz="1800"/>
            </a:pPr>
            <a:r>
              <a:rPr sz="2400"/>
              <a:t>Body Level Five</a:t>
            </a:r>
          </a:p>
        </p:txBody>
      </p:sp>
      <p:sp>
        <p:nvSpPr>
          <p:cNvPr id="8" name="Shape 8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/>
          </a:p>
        </p:txBody>
      </p:sp>
    </p:spTree>
  </p:cSld>
  <p:clrMapOvr>
    <a:masterClrMapping/>
  </p:clrMapOvr>
  <p:transition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Shape 39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4400"/>
              <a:t>Title Text</a:t>
            </a:r>
          </a:p>
        </p:txBody>
      </p:sp>
      <p:sp>
        <p:nvSpPr>
          <p:cNvPr id="40" name="Shape 40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2800"/>
              <a:t>Body Level One</a:t>
            </a:r>
            <a:endParaRPr sz="2800"/>
          </a:p>
          <a:p>
            <a:pPr lvl="1">
              <a:defRPr sz="1800"/>
            </a:pPr>
            <a:r>
              <a:rPr sz="2800"/>
              <a:t>Body Level Two</a:t>
            </a:r>
            <a:endParaRPr sz="2800"/>
          </a:p>
          <a:p>
            <a:pPr lvl="2">
              <a:defRPr sz="1800"/>
            </a:pPr>
            <a:r>
              <a:rPr sz="2800"/>
              <a:t>Body Level Three</a:t>
            </a:r>
            <a:endParaRPr sz="2800"/>
          </a:p>
          <a:p>
            <a:pPr lvl="3">
              <a:defRPr sz="1800"/>
            </a:pPr>
            <a:r>
              <a:rPr sz="2800"/>
              <a:t>Body Level Four</a:t>
            </a:r>
            <a:endParaRPr sz="2800"/>
          </a:p>
          <a:p>
            <a:pPr lvl="4">
              <a:defRPr sz="1800"/>
            </a:pPr>
            <a:r>
              <a:rPr sz="2800"/>
              <a:t>Body Level Five</a:t>
            </a:r>
          </a:p>
        </p:txBody>
      </p:sp>
      <p:sp>
        <p:nvSpPr>
          <p:cNvPr id="41" name="Shape 41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/>
          </a:p>
        </p:txBody>
      </p:sp>
    </p:spTree>
  </p:cSld>
  <p:clrMapOvr>
    <a:masterClrMapping/>
  </p:clrMapOvr>
  <p:transition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Shape 43"/>
          <p:cNvSpPr/>
          <p:nvPr>
            <p:ph type="title"/>
          </p:nvPr>
        </p:nvSpPr>
        <p:spPr>
          <a:xfrm>
            <a:off x="8724900" y="0"/>
            <a:ext cx="2628900" cy="6542090"/>
          </a:xfrm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4400"/>
              <a:t>Title Text</a:t>
            </a:r>
          </a:p>
        </p:txBody>
      </p:sp>
      <p:sp>
        <p:nvSpPr>
          <p:cNvPr id="44" name="Shape 44"/>
          <p:cNvSpPr/>
          <p:nvPr>
            <p:ph type="body" idx="1"/>
          </p:nvPr>
        </p:nvSpPr>
        <p:spPr>
          <a:xfrm>
            <a:off x="838200" y="365125"/>
            <a:ext cx="7734300" cy="6492875"/>
          </a:xfrm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2800"/>
              <a:t>Body Level One</a:t>
            </a:r>
            <a:endParaRPr sz="2800"/>
          </a:p>
          <a:p>
            <a:pPr lvl="1">
              <a:defRPr sz="1800"/>
            </a:pPr>
            <a:r>
              <a:rPr sz="2800"/>
              <a:t>Body Level Two</a:t>
            </a:r>
            <a:endParaRPr sz="2800"/>
          </a:p>
          <a:p>
            <a:pPr lvl="2">
              <a:defRPr sz="1800"/>
            </a:pPr>
            <a:r>
              <a:rPr sz="2800"/>
              <a:t>Body Level Three</a:t>
            </a:r>
            <a:endParaRPr sz="2800"/>
          </a:p>
          <a:p>
            <a:pPr lvl="3">
              <a:defRPr sz="1800"/>
            </a:pPr>
            <a:r>
              <a:rPr sz="2800"/>
              <a:t>Body Level Four</a:t>
            </a:r>
            <a:endParaRPr sz="2800"/>
          </a:p>
          <a:p>
            <a:pPr lvl="4">
              <a:defRPr sz="1800"/>
            </a:pPr>
            <a:r>
              <a:rPr sz="2800"/>
              <a:t>Body Level Five</a:t>
            </a:r>
          </a:p>
        </p:txBody>
      </p:sp>
      <p:sp>
        <p:nvSpPr>
          <p:cNvPr id="45" name="Shape 45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/>
          </a:p>
        </p:txBody>
      </p:sp>
    </p:spTree>
  </p:cSld>
  <p:clrMapOvr>
    <a:masterClrMapping/>
  </p:clrMapOvr>
  <p:transition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4400"/>
              <a:t>Title Text</a:t>
            </a:r>
          </a:p>
        </p:txBody>
      </p:sp>
      <p:sp>
        <p:nvSpPr>
          <p:cNvPr id="11" name="Shape 11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2800"/>
              <a:t>Body Level One</a:t>
            </a:r>
            <a:endParaRPr sz="2800"/>
          </a:p>
          <a:p>
            <a:pPr lvl="1">
              <a:defRPr sz="1800"/>
            </a:pPr>
            <a:r>
              <a:rPr sz="2800"/>
              <a:t>Body Level Two</a:t>
            </a:r>
            <a:endParaRPr sz="2800"/>
          </a:p>
          <a:p>
            <a:pPr lvl="2">
              <a:defRPr sz="1800"/>
            </a:pPr>
            <a:r>
              <a:rPr sz="2800"/>
              <a:t>Body Level Three</a:t>
            </a:r>
            <a:endParaRPr sz="2800"/>
          </a:p>
          <a:p>
            <a:pPr lvl="3">
              <a:defRPr sz="1800"/>
            </a:pPr>
            <a:r>
              <a:rPr sz="2800"/>
              <a:t>Body Level Four</a:t>
            </a:r>
            <a:endParaRPr sz="2800"/>
          </a:p>
          <a:p>
            <a:pPr lvl="4">
              <a:defRPr sz="1800"/>
            </a:pPr>
            <a:r>
              <a:rPr sz="2800"/>
              <a:t>Body Level Five</a:t>
            </a:r>
          </a:p>
        </p:txBody>
      </p:sp>
      <p:sp>
        <p:nvSpPr>
          <p:cNvPr id="12" name="Shape 12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/>
          </a:p>
        </p:txBody>
      </p:sp>
    </p:spTree>
  </p:cSld>
  <p:clrMapOvr>
    <a:masterClrMapping/>
  </p:clrMapOvr>
  <p:transition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hape 14"/>
          <p:cNvSpPr/>
          <p:nvPr>
            <p:ph type="title"/>
          </p:nvPr>
        </p:nvSpPr>
        <p:spPr>
          <a:xfrm>
            <a:off x="831850" y="0"/>
            <a:ext cx="10515600" cy="4562475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pPr lvl="0">
              <a:defRPr sz="1800"/>
            </a:pPr>
            <a:r>
              <a:rPr sz="6000"/>
              <a:t>Title Text</a:t>
            </a:r>
          </a:p>
        </p:txBody>
      </p:sp>
      <p:sp>
        <p:nvSpPr>
          <p:cNvPr id="15" name="Shape 15"/>
          <p:cNvSpPr/>
          <p:nvPr>
            <p:ph type="body" idx="1"/>
          </p:nvPr>
        </p:nvSpPr>
        <p:spPr>
          <a:xfrm>
            <a:off x="831850" y="4589462"/>
            <a:ext cx="10515600" cy="2268540"/>
          </a:xfrm>
          <a:prstGeom prst="rect">
            <a:avLst/>
          </a:prstGeom>
        </p:spPr>
        <p:txBody>
          <a:bodyPr/>
          <a:lstStyle>
            <a:lvl1pPr marL="0" indent="0">
              <a:buSzTx/>
              <a:buFontTx/>
              <a:buNone/>
              <a:defRPr sz="2400">
                <a:solidFill>
                  <a:srgbClr val="888888"/>
                </a:solidFill>
              </a:defRPr>
            </a:lvl1pPr>
            <a:lvl2pPr marL="0" indent="0">
              <a:buSzTx/>
              <a:buFontTx/>
              <a:buNone/>
              <a:defRPr sz="2400">
                <a:solidFill>
                  <a:srgbClr val="888888"/>
                </a:solidFill>
              </a:defRPr>
            </a:lvl2pPr>
            <a:lvl3pPr marL="0" indent="0">
              <a:buSzTx/>
              <a:buFontTx/>
              <a:buNone/>
              <a:defRPr sz="2400">
                <a:solidFill>
                  <a:srgbClr val="888888"/>
                </a:solidFill>
              </a:defRPr>
            </a:lvl3pPr>
            <a:lvl4pPr marL="0" indent="0">
              <a:buSzTx/>
              <a:buFontTx/>
              <a:buNone/>
              <a:defRPr sz="2400">
                <a:solidFill>
                  <a:srgbClr val="888888"/>
                </a:solidFill>
              </a:defRPr>
            </a:lvl4pPr>
            <a:lvl5pPr marL="0" indent="0">
              <a:buSzTx/>
              <a:buFontTx/>
              <a:buNone/>
              <a:defRPr sz="2400">
                <a:solidFill>
                  <a:srgbClr val="888888"/>
                </a:solidFill>
              </a:defRPr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888888"/>
                </a:solidFill>
              </a:rPr>
              <a:t>Body Level One</a:t>
            </a:r>
            <a:endParaRPr sz="2400">
              <a:solidFill>
                <a:srgbClr val="888888"/>
              </a:solidFill>
            </a:endParaRP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888888"/>
                </a:solidFill>
              </a:rPr>
              <a:t>Body Level Two</a:t>
            </a:r>
            <a:endParaRPr sz="2400">
              <a:solidFill>
                <a:srgbClr val="888888"/>
              </a:solidFill>
            </a:endParaRP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888888"/>
                </a:solidFill>
              </a:rPr>
              <a:t>Body Level Three</a:t>
            </a:r>
            <a:endParaRPr sz="2400">
              <a:solidFill>
                <a:srgbClr val="888888"/>
              </a:solidFill>
            </a:endParaRP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888888"/>
                </a:solidFill>
              </a:rPr>
              <a:t>Body Level Four</a:t>
            </a:r>
            <a:endParaRPr sz="2400">
              <a:solidFill>
                <a:srgbClr val="888888"/>
              </a:solidFill>
            </a:endParaRP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888888"/>
                </a:solidFill>
              </a:rPr>
              <a:t>Body Level Five</a:t>
            </a:r>
          </a:p>
        </p:txBody>
      </p:sp>
      <p:sp>
        <p:nvSpPr>
          <p:cNvPr id="16" name="Shape 16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/>
          </a:p>
        </p:txBody>
      </p:sp>
    </p:spTree>
  </p:cSld>
  <p:clrMapOvr>
    <a:masterClrMapping/>
  </p:clrMapOvr>
  <p:transition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hape 18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4400"/>
              <a:t>Title Text</a:t>
            </a:r>
          </a:p>
        </p:txBody>
      </p:sp>
      <p:sp>
        <p:nvSpPr>
          <p:cNvPr id="19" name="Shape 19"/>
          <p:cNvSpPr/>
          <p:nvPr>
            <p:ph type="body" idx="1"/>
          </p:nvPr>
        </p:nvSpPr>
        <p:spPr>
          <a:xfrm>
            <a:off x="838200" y="1825625"/>
            <a:ext cx="5181600" cy="5032375"/>
          </a:xfrm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2800"/>
              <a:t>Body Level One</a:t>
            </a:r>
            <a:endParaRPr sz="2800"/>
          </a:p>
          <a:p>
            <a:pPr lvl="1">
              <a:defRPr sz="1800"/>
            </a:pPr>
            <a:r>
              <a:rPr sz="2800"/>
              <a:t>Body Level Two</a:t>
            </a:r>
            <a:endParaRPr sz="2800"/>
          </a:p>
          <a:p>
            <a:pPr lvl="2">
              <a:defRPr sz="1800"/>
            </a:pPr>
            <a:r>
              <a:rPr sz="2800"/>
              <a:t>Body Level Three</a:t>
            </a:r>
            <a:endParaRPr sz="2800"/>
          </a:p>
          <a:p>
            <a:pPr lvl="3">
              <a:defRPr sz="1800"/>
            </a:pPr>
            <a:r>
              <a:rPr sz="2800"/>
              <a:t>Body Level Four</a:t>
            </a:r>
            <a:endParaRPr sz="2800"/>
          </a:p>
          <a:p>
            <a:pPr lvl="4">
              <a:defRPr sz="1800"/>
            </a:pPr>
            <a:r>
              <a:rPr sz="2800"/>
              <a:t>Body Level Five</a:t>
            </a:r>
          </a:p>
        </p:txBody>
      </p:sp>
      <p:sp>
        <p:nvSpPr>
          <p:cNvPr id="20" name="Shape 20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/>
          </a:p>
        </p:txBody>
      </p:sp>
    </p:spTree>
  </p:cSld>
  <p:clrMapOvr>
    <a:masterClrMapping/>
  </p:clrMapOvr>
  <p:transition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Shape 22"/>
          <p:cNvSpPr/>
          <p:nvPr>
            <p:ph type="title"/>
          </p:nvPr>
        </p:nvSpPr>
        <p:spPr>
          <a:xfrm>
            <a:off x="839787" y="365125"/>
            <a:ext cx="10515601" cy="1325563"/>
          </a:xfrm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4400"/>
              <a:t>Title Text</a:t>
            </a:r>
          </a:p>
        </p:txBody>
      </p:sp>
      <p:sp>
        <p:nvSpPr>
          <p:cNvPr id="23" name="Shape 23"/>
          <p:cNvSpPr/>
          <p:nvPr>
            <p:ph type="body" idx="1"/>
          </p:nvPr>
        </p:nvSpPr>
        <p:spPr>
          <a:xfrm>
            <a:off x="839787" y="1681163"/>
            <a:ext cx="5157790" cy="823915"/>
          </a:xfrm>
          <a:prstGeom prst="rect">
            <a:avLst/>
          </a:prstGeom>
        </p:spPr>
        <p:txBody>
          <a:bodyPr anchor="b"/>
          <a:lstStyle>
            <a:lvl1pPr marL="0" indent="0">
              <a:buSzTx/>
              <a:buFontTx/>
              <a:buNone/>
              <a:defRPr b="1" sz="2400"/>
            </a:lvl1pPr>
            <a:lvl2pPr marL="0" indent="0">
              <a:buSzTx/>
              <a:buFontTx/>
              <a:buNone/>
              <a:defRPr b="1" sz="2400"/>
            </a:lvl2pPr>
            <a:lvl3pPr marL="0" indent="0">
              <a:buSzTx/>
              <a:buFontTx/>
              <a:buNone/>
              <a:defRPr b="1" sz="2400"/>
            </a:lvl3pPr>
            <a:lvl4pPr marL="0" indent="0">
              <a:buSzTx/>
              <a:buFontTx/>
              <a:buNone/>
              <a:defRPr b="1" sz="2400"/>
            </a:lvl4pPr>
            <a:lvl5pPr marL="0" indent="0">
              <a:buSzTx/>
              <a:buFontTx/>
              <a:buNone/>
              <a:defRPr b="1" sz="2400"/>
            </a:lvl5pPr>
          </a:lstStyle>
          <a:p>
            <a:pPr lvl="0">
              <a:defRPr b="0" sz="1800"/>
            </a:pPr>
            <a:r>
              <a:rPr b="1" sz="2400"/>
              <a:t>Body Level One</a:t>
            </a:r>
            <a:endParaRPr b="1" sz="2400"/>
          </a:p>
          <a:p>
            <a:pPr lvl="1">
              <a:defRPr b="0" sz="1800"/>
            </a:pPr>
            <a:r>
              <a:rPr b="1" sz="2400"/>
              <a:t>Body Level Two</a:t>
            </a:r>
            <a:endParaRPr b="1" sz="2400"/>
          </a:p>
          <a:p>
            <a:pPr lvl="2">
              <a:defRPr b="0" sz="1800"/>
            </a:pPr>
            <a:r>
              <a:rPr b="1" sz="2400"/>
              <a:t>Body Level Three</a:t>
            </a:r>
            <a:endParaRPr b="1" sz="2400"/>
          </a:p>
          <a:p>
            <a:pPr lvl="3">
              <a:defRPr b="0" sz="1800"/>
            </a:pPr>
            <a:r>
              <a:rPr b="1" sz="2400"/>
              <a:t>Body Level Four</a:t>
            </a:r>
            <a:endParaRPr b="1" sz="2400"/>
          </a:p>
          <a:p>
            <a:pPr lvl="4">
              <a:defRPr b="0" sz="1800"/>
            </a:pPr>
            <a:r>
              <a:rPr b="1" sz="2400"/>
              <a:t>Body Level Five</a:t>
            </a:r>
          </a:p>
        </p:txBody>
      </p:sp>
      <p:sp>
        <p:nvSpPr>
          <p:cNvPr id="24" name="Shape 24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/>
          </a:p>
        </p:txBody>
      </p:sp>
    </p:spTree>
  </p:cSld>
  <p:clrMapOvr>
    <a:masterClrMapping/>
  </p:clrMapOvr>
  <p:transition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hape 26"/>
          <p:cNvSpPr/>
          <p:nvPr>
            <p:ph type="title"/>
          </p:nvPr>
        </p:nvSpPr>
        <p:spPr>
          <a:xfrm>
            <a:off x="838200" y="0"/>
            <a:ext cx="10515600" cy="2055814"/>
          </a:xfrm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4400"/>
              <a:t>Title Text</a:t>
            </a:r>
          </a:p>
        </p:txBody>
      </p:sp>
      <p:sp>
        <p:nvSpPr>
          <p:cNvPr id="27" name="Shape 27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/>
          </a:p>
        </p:txBody>
      </p:sp>
    </p:spTree>
  </p:cSld>
  <p:clrMapOvr>
    <a:masterClrMapping/>
  </p:clrMapOvr>
  <p:transition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/>
          </a:p>
        </p:txBody>
      </p:sp>
    </p:spTree>
  </p:cSld>
  <p:clrMapOvr>
    <a:masterClrMapping/>
  </p:clrMapOvr>
  <p:transition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Shape 31"/>
          <p:cNvSpPr/>
          <p:nvPr>
            <p:ph type="title"/>
          </p:nvPr>
        </p:nvSpPr>
        <p:spPr>
          <a:xfrm>
            <a:off x="839787" y="0"/>
            <a:ext cx="3932240" cy="20574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pPr lvl="0">
              <a:defRPr sz="1800"/>
            </a:pPr>
            <a:r>
              <a:rPr sz="3200"/>
              <a:t>Title Text</a:t>
            </a:r>
          </a:p>
        </p:txBody>
      </p:sp>
      <p:sp>
        <p:nvSpPr>
          <p:cNvPr id="32" name="Shape 32"/>
          <p:cNvSpPr/>
          <p:nvPr>
            <p:ph type="body" idx="1"/>
          </p:nvPr>
        </p:nvSpPr>
        <p:spPr>
          <a:xfrm>
            <a:off x="5183187" y="987425"/>
            <a:ext cx="6172203" cy="587057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 marL="718457" indent="-261257">
              <a:defRPr sz="3200"/>
            </a:lvl2pPr>
            <a:lvl3pPr marL="1219200" indent="-304800">
              <a:defRPr sz="3200"/>
            </a:lvl3pPr>
            <a:lvl4pPr marL="1737360" indent="-365760">
              <a:defRPr sz="3200"/>
            </a:lvl4pPr>
            <a:lvl5pPr marL="2194560" indent="-365760">
              <a:defRPr sz="3200"/>
            </a:lvl5pPr>
          </a:lstStyle>
          <a:p>
            <a:pPr lvl="0">
              <a:defRPr sz="1800"/>
            </a:pPr>
            <a:r>
              <a:rPr sz="3200"/>
              <a:t>Body Level One</a:t>
            </a:r>
            <a:endParaRPr sz="3200"/>
          </a:p>
          <a:p>
            <a:pPr lvl="1">
              <a:defRPr sz="1800"/>
            </a:pPr>
            <a:r>
              <a:rPr sz="3200"/>
              <a:t>Body Level Two</a:t>
            </a:r>
            <a:endParaRPr sz="3200"/>
          </a:p>
          <a:p>
            <a:pPr lvl="2">
              <a:defRPr sz="1800"/>
            </a:pPr>
            <a:r>
              <a:rPr sz="3200"/>
              <a:t>Body Level Three</a:t>
            </a:r>
            <a:endParaRPr sz="3200"/>
          </a:p>
          <a:p>
            <a:pPr lvl="3">
              <a:defRPr sz="1800"/>
            </a:pPr>
            <a:r>
              <a:rPr sz="3200"/>
              <a:t>Body Level Four</a:t>
            </a:r>
            <a:endParaRPr sz="3200"/>
          </a:p>
          <a:p>
            <a:pPr lvl="4">
              <a:defRPr sz="1800"/>
            </a:pPr>
            <a:r>
              <a:rPr sz="3200"/>
              <a:t>Body Level Five</a:t>
            </a:r>
          </a:p>
        </p:txBody>
      </p:sp>
      <p:sp>
        <p:nvSpPr>
          <p:cNvPr id="33" name="Shape 33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/>
          </a:p>
        </p:txBody>
      </p:sp>
    </p:spTree>
  </p:cSld>
  <p:clrMapOvr>
    <a:masterClrMapping/>
  </p:clrMapOvr>
  <p:transition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Shape 35"/>
          <p:cNvSpPr/>
          <p:nvPr>
            <p:ph type="title"/>
          </p:nvPr>
        </p:nvSpPr>
        <p:spPr>
          <a:xfrm>
            <a:off x="839787" y="0"/>
            <a:ext cx="3932240" cy="20574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pPr lvl="0">
              <a:defRPr sz="1800"/>
            </a:pPr>
            <a:r>
              <a:rPr sz="3200"/>
              <a:t>Title Text</a:t>
            </a:r>
          </a:p>
        </p:txBody>
      </p:sp>
      <p:sp>
        <p:nvSpPr>
          <p:cNvPr id="36" name="Shape 36"/>
          <p:cNvSpPr/>
          <p:nvPr>
            <p:ph type="body" idx="1"/>
          </p:nvPr>
        </p:nvSpPr>
        <p:spPr>
          <a:xfrm>
            <a:off x="839787" y="2057400"/>
            <a:ext cx="3932240" cy="4800600"/>
          </a:xfrm>
          <a:prstGeom prst="rect">
            <a:avLst/>
          </a:prstGeom>
        </p:spPr>
        <p:txBody>
          <a:bodyPr/>
          <a:lstStyle>
            <a:lvl1pPr marL="0" indent="0">
              <a:buSzTx/>
              <a:buFontTx/>
              <a:buNone/>
              <a:defRPr sz="1600"/>
            </a:lvl1pPr>
            <a:lvl2pPr marL="0" indent="0">
              <a:buSzTx/>
              <a:buFontTx/>
              <a:buNone/>
              <a:defRPr sz="1600"/>
            </a:lvl2pPr>
            <a:lvl3pPr marL="0" indent="0">
              <a:buSzTx/>
              <a:buFontTx/>
              <a:buNone/>
              <a:defRPr sz="1600"/>
            </a:lvl3pPr>
            <a:lvl4pPr marL="0" indent="0">
              <a:buSzTx/>
              <a:buFontTx/>
              <a:buNone/>
              <a:defRPr sz="1600"/>
            </a:lvl4pPr>
            <a:lvl5pPr marL="0" indent="0">
              <a:buSzTx/>
              <a:buFontTx/>
              <a:buNone/>
              <a:defRPr sz="1600"/>
            </a:lvl5pPr>
          </a:lstStyle>
          <a:p>
            <a:pPr lvl="0">
              <a:defRPr sz="1800"/>
            </a:pPr>
            <a:r>
              <a:rPr sz="1600"/>
              <a:t>Body Level One</a:t>
            </a:r>
            <a:endParaRPr sz="1600"/>
          </a:p>
          <a:p>
            <a:pPr lvl="1">
              <a:defRPr sz="1800"/>
            </a:pPr>
            <a:r>
              <a:rPr sz="1600"/>
              <a:t>Body Level Two</a:t>
            </a:r>
            <a:endParaRPr sz="1600"/>
          </a:p>
          <a:p>
            <a:pPr lvl="2">
              <a:defRPr sz="1800"/>
            </a:pPr>
            <a:r>
              <a:rPr sz="1600"/>
              <a:t>Body Level Three</a:t>
            </a:r>
            <a:endParaRPr sz="1600"/>
          </a:p>
          <a:p>
            <a:pPr lvl="3">
              <a:defRPr sz="1800"/>
            </a:pPr>
            <a:r>
              <a:rPr sz="1600"/>
              <a:t>Body Level Four</a:t>
            </a:r>
            <a:endParaRPr sz="1600"/>
          </a:p>
          <a:p>
            <a:pPr lvl="4">
              <a:defRPr sz="1800"/>
            </a:pPr>
            <a:r>
              <a:rPr sz="1600"/>
              <a:t>Body Level Five</a:t>
            </a:r>
          </a:p>
        </p:txBody>
      </p:sp>
      <p:sp>
        <p:nvSpPr>
          <p:cNvPr id="37" name="Shape 37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/>
          </a:p>
        </p:txBody>
      </p:sp>
    </p:spTree>
  </p:cSld>
  <p:clrMapOvr>
    <a:masterClrMapping/>
  </p:clrMapOvr>
  <p:transition spd="med" advClick="1"/>
</p:sldLayout>
</file>

<file path=ppt/slideMasters/_rels/slideMaster1.xml.rels><?xml version="1.0" encoding="UTF-8" standalone="yes"?>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/>
          <p:nvPr>
            <p:ph type="title"/>
          </p:nvPr>
        </p:nvSpPr>
        <p:spPr>
          <a:xfrm>
            <a:off x="838200" y="230185"/>
            <a:ext cx="10515600" cy="159544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 anchor="ctr">
            <a:normAutofit fontScale="100000" lnSpcReduction="0"/>
          </a:bodyPr>
          <a:lstStyle/>
          <a:p>
            <a:pPr lvl="0">
              <a:defRPr sz="1800"/>
            </a:pPr>
            <a:r>
              <a:rPr sz="4400"/>
              <a:t>Title Text</a:t>
            </a:r>
          </a:p>
        </p:txBody>
      </p:sp>
      <p:sp>
        <p:nvSpPr>
          <p:cNvPr id="3" name="Shape 3"/>
          <p:cNvSpPr/>
          <p:nvPr>
            <p:ph type="body" idx="1"/>
          </p:nvPr>
        </p:nvSpPr>
        <p:spPr>
          <a:xfrm>
            <a:off x="838200" y="1825625"/>
            <a:ext cx="10515600" cy="503237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normAutofit fontScale="100000" lnSpcReduction="0"/>
          </a:bodyPr>
          <a:lstStyle/>
          <a:p>
            <a:pPr lvl="0">
              <a:defRPr sz="1800"/>
            </a:pPr>
            <a:r>
              <a:rPr sz="2800"/>
              <a:t>Body Level One</a:t>
            </a:r>
            <a:endParaRPr sz="2800"/>
          </a:p>
          <a:p>
            <a:pPr lvl="1">
              <a:defRPr sz="1800"/>
            </a:pPr>
            <a:r>
              <a:rPr sz="2800"/>
              <a:t>Body Level Two</a:t>
            </a:r>
            <a:endParaRPr sz="2800"/>
          </a:p>
          <a:p>
            <a:pPr lvl="2">
              <a:defRPr sz="1800"/>
            </a:pPr>
            <a:r>
              <a:rPr sz="2800"/>
              <a:t>Body Level Three</a:t>
            </a:r>
            <a:endParaRPr sz="2800"/>
          </a:p>
          <a:p>
            <a:pPr lvl="3">
              <a:defRPr sz="1800"/>
            </a:pPr>
            <a:r>
              <a:rPr sz="2800"/>
              <a:t>Body Level Four</a:t>
            </a:r>
            <a:endParaRPr sz="2800"/>
          </a:p>
          <a:p>
            <a:pPr lvl="4">
              <a:defRPr sz="1800"/>
            </a:pPr>
            <a:r>
              <a:rPr sz="2800"/>
              <a:t>Body Level Five</a:t>
            </a:r>
          </a:p>
        </p:txBody>
      </p:sp>
      <p:sp>
        <p:nvSpPr>
          <p:cNvPr id="4" name="Shape 4"/>
          <p:cNvSpPr/>
          <p:nvPr>
            <p:ph type="sldNum" sz="quarter" idx="2"/>
          </p:nvPr>
        </p:nvSpPr>
        <p:spPr>
          <a:xfrm>
            <a:off x="8610600" y="6404292"/>
            <a:ext cx="2743200" cy="269237"/>
          </a:xfrm>
          <a:prstGeom prst="rect">
            <a:avLst/>
          </a:prstGeom>
          <a:ln w="12700">
            <a:miter lim="400000"/>
          </a:ln>
        </p:spPr>
        <p:txBody>
          <a:bodyPr lIns="45718" tIns="45718" rIns="45718" bIns="45718" anchor="ctr">
            <a:spAutoFit/>
          </a:bodyPr>
          <a:lstStyle>
            <a:lvl1pPr algn="r"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lvl="0"/>
            <a:fld id="{86CB4B4D-7CA3-9044-876B-883B54F8677D}" type="slidenum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transition spd="med" advClick="1"/>
  <p:txStyles>
    <p:titleStyle>
      <a:lvl1pPr>
        <a:lnSpc>
          <a:spcPct val="90000"/>
        </a:lnSpc>
        <a:defRPr sz="4400">
          <a:latin typeface="Calibri Light"/>
          <a:ea typeface="Calibri Light"/>
          <a:cs typeface="Calibri Light"/>
          <a:sym typeface="Calibri Light"/>
        </a:defRPr>
      </a:lvl1pPr>
      <a:lvl2pPr>
        <a:lnSpc>
          <a:spcPct val="90000"/>
        </a:lnSpc>
        <a:defRPr sz="4400">
          <a:latin typeface="Calibri Light"/>
          <a:ea typeface="Calibri Light"/>
          <a:cs typeface="Calibri Light"/>
          <a:sym typeface="Calibri Light"/>
        </a:defRPr>
      </a:lvl2pPr>
      <a:lvl3pPr>
        <a:lnSpc>
          <a:spcPct val="90000"/>
        </a:lnSpc>
        <a:defRPr sz="4400">
          <a:latin typeface="Calibri Light"/>
          <a:ea typeface="Calibri Light"/>
          <a:cs typeface="Calibri Light"/>
          <a:sym typeface="Calibri Light"/>
        </a:defRPr>
      </a:lvl3pPr>
      <a:lvl4pPr>
        <a:lnSpc>
          <a:spcPct val="90000"/>
        </a:lnSpc>
        <a:defRPr sz="4400">
          <a:latin typeface="Calibri Light"/>
          <a:ea typeface="Calibri Light"/>
          <a:cs typeface="Calibri Light"/>
          <a:sym typeface="Calibri Light"/>
        </a:defRPr>
      </a:lvl4pPr>
      <a:lvl5pPr>
        <a:lnSpc>
          <a:spcPct val="90000"/>
        </a:lnSpc>
        <a:defRPr sz="4400">
          <a:latin typeface="Calibri Light"/>
          <a:ea typeface="Calibri Light"/>
          <a:cs typeface="Calibri Light"/>
          <a:sym typeface="Calibri Light"/>
        </a:defRPr>
      </a:lvl5pPr>
      <a:lvl6pPr>
        <a:lnSpc>
          <a:spcPct val="90000"/>
        </a:lnSpc>
        <a:defRPr sz="4400">
          <a:latin typeface="Calibri Light"/>
          <a:ea typeface="Calibri Light"/>
          <a:cs typeface="Calibri Light"/>
          <a:sym typeface="Calibri Light"/>
        </a:defRPr>
      </a:lvl6pPr>
      <a:lvl7pPr>
        <a:lnSpc>
          <a:spcPct val="90000"/>
        </a:lnSpc>
        <a:defRPr sz="4400">
          <a:latin typeface="Calibri Light"/>
          <a:ea typeface="Calibri Light"/>
          <a:cs typeface="Calibri Light"/>
          <a:sym typeface="Calibri Light"/>
        </a:defRPr>
      </a:lvl7pPr>
      <a:lvl8pPr>
        <a:lnSpc>
          <a:spcPct val="90000"/>
        </a:lnSpc>
        <a:defRPr sz="4400">
          <a:latin typeface="Calibri Light"/>
          <a:ea typeface="Calibri Light"/>
          <a:cs typeface="Calibri Light"/>
          <a:sym typeface="Calibri Light"/>
        </a:defRPr>
      </a:lvl8pPr>
      <a:lvl9pPr>
        <a:lnSpc>
          <a:spcPct val="90000"/>
        </a:lnSpc>
        <a:defRPr sz="4400">
          <a:latin typeface="Calibri Light"/>
          <a:ea typeface="Calibri Light"/>
          <a:cs typeface="Calibri Light"/>
          <a:sym typeface="Calibri Light"/>
        </a:defRPr>
      </a:lvl9pPr>
    </p:titleStyle>
    <p:bodyStyle>
      <a:lvl1pPr marL="228600" indent="-228600">
        <a:lnSpc>
          <a:spcPct val="90000"/>
        </a:lnSpc>
        <a:spcBef>
          <a:spcPts val="1000"/>
        </a:spcBef>
        <a:buSzPct val="100000"/>
        <a:buFont typeface="Arial"/>
        <a:buChar char="•"/>
        <a:defRPr sz="2800">
          <a:latin typeface="Calibri"/>
          <a:ea typeface="Calibri"/>
          <a:cs typeface="Calibri"/>
          <a:sym typeface="Calibri"/>
        </a:defRPr>
      </a:lvl1pPr>
      <a:lvl2pPr marL="723900" indent="-266700">
        <a:lnSpc>
          <a:spcPct val="90000"/>
        </a:lnSpc>
        <a:spcBef>
          <a:spcPts val="1000"/>
        </a:spcBef>
        <a:buSzPct val="100000"/>
        <a:buFont typeface="Arial"/>
        <a:buChar char="•"/>
        <a:defRPr sz="2800">
          <a:latin typeface="Calibri"/>
          <a:ea typeface="Calibri"/>
          <a:cs typeface="Calibri"/>
          <a:sym typeface="Calibri"/>
        </a:defRPr>
      </a:lvl2pPr>
      <a:lvl3pPr marL="1234438" indent="-320038">
        <a:lnSpc>
          <a:spcPct val="90000"/>
        </a:lnSpc>
        <a:spcBef>
          <a:spcPts val="1000"/>
        </a:spcBef>
        <a:buSzPct val="100000"/>
        <a:buFont typeface="Arial"/>
        <a:buChar char="•"/>
        <a:defRPr sz="2800">
          <a:latin typeface="Calibri"/>
          <a:ea typeface="Calibri"/>
          <a:cs typeface="Calibri"/>
          <a:sym typeface="Calibri"/>
        </a:defRPr>
      </a:lvl3pPr>
      <a:lvl4pPr marL="1727200" indent="-355600">
        <a:lnSpc>
          <a:spcPct val="90000"/>
        </a:lnSpc>
        <a:spcBef>
          <a:spcPts val="1000"/>
        </a:spcBef>
        <a:buSzPct val="100000"/>
        <a:buFont typeface="Arial"/>
        <a:buChar char="•"/>
        <a:defRPr sz="2800">
          <a:latin typeface="Calibri"/>
          <a:ea typeface="Calibri"/>
          <a:cs typeface="Calibri"/>
          <a:sym typeface="Calibri"/>
        </a:defRPr>
      </a:lvl4pPr>
      <a:lvl5pPr marL="2184400" indent="-355600">
        <a:lnSpc>
          <a:spcPct val="90000"/>
        </a:lnSpc>
        <a:spcBef>
          <a:spcPts val="1000"/>
        </a:spcBef>
        <a:buSzPct val="100000"/>
        <a:buFont typeface="Arial"/>
        <a:buChar char="•"/>
        <a:defRPr sz="2800">
          <a:latin typeface="Calibri"/>
          <a:ea typeface="Calibri"/>
          <a:cs typeface="Calibri"/>
          <a:sym typeface="Calibri"/>
        </a:defRPr>
      </a:lvl5pPr>
      <a:lvl6pPr marL="2641600" indent="-355600">
        <a:lnSpc>
          <a:spcPct val="90000"/>
        </a:lnSpc>
        <a:spcBef>
          <a:spcPts val="1000"/>
        </a:spcBef>
        <a:buSzPct val="100000"/>
        <a:buFont typeface="Arial"/>
        <a:buChar char="•"/>
        <a:defRPr sz="2800">
          <a:latin typeface="Calibri"/>
          <a:ea typeface="Calibri"/>
          <a:cs typeface="Calibri"/>
          <a:sym typeface="Calibri"/>
        </a:defRPr>
      </a:lvl6pPr>
      <a:lvl7pPr marL="3098800" indent="-355600">
        <a:lnSpc>
          <a:spcPct val="90000"/>
        </a:lnSpc>
        <a:spcBef>
          <a:spcPts val="1000"/>
        </a:spcBef>
        <a:buSzPct val="100000"/>
        <a:buFont typeface="Arial"/>
        <a:buChar char="•"/>
        <a:defRPr sz="2800">
          <a:latin typeface="Calibri"/>
          <a:ea typeface="Calibri"/>
          <a:cs typeface="Calibri"/>
          <a:sym typeface="Calibri"/>
        </a:defRPr>
      </a:lvl7pPr>
      <a:lvl8pPr marL="3556000" indent="-355600">
        <a:lnSpc>
          <a:spcPct val="90000"/>
        </a:lnSpc>
        <a:spcBef>
          <a:spcPts val="1000"/>
        </a:spcBef>
        <a:buSzPct val="100000"/>
        <a:buFont typeface="Arial"/>
        <a:buChar char="•"/>
        <a:defRPr sz="2800">
          <a:latin typeface="Calibri"/>
          <a:ea typeface="Calibri"/>
          <a:cs typeface="Calibri"/>
          <a:sym typeface="Calibri"/>
        </a:defRPr>
      </a:lvl8pPr>
      <a:lvl9pPr marL="4013200" indent="-355600">
        <a:lnSpc>
          <a:spcPct val="90000"/>
        </a:lnSpc>
        <a:spcBef>
          <a:spcPts val="1000"/>
        </a:spcBef>
        <a:buSzPct val="100000"/>
        <a:buFont typeface="Arial"/>
        <a:buChar char="•"/>
        <a:defRPr sz="2800">
          <a:latin typeface="Calibri"/>
          <a:ea typeface="Calibri"/>
          <a:cs typeface="Calibri"/>
          <a:sym typeface="Calibri"/>
        </a:defRPr>
      </a:lvl9pPr>
    </p:bodyStyle>
    <p:otherStyle>
      <a:lvl1pPr algn="r">
        <a:defRPr sz="1200">
          <a:solidFill>
            <a:schemeClr val="tx1"/>
          </a:solidFill>
          <a:latin typeface="+mn-lt"/>
          <a:ea typeface="+mn-ea"/>
          <a:cs typeface="+mn-cs"/>
          <a:sym typeface="Calibri"/>
        </a:defRPr>
      </a:lvl1pPr>
      <a:lvl2pPr algn="r">
        <a:defRPr sz="1200">
          <a:solidFill>
            <a:schemeClr val="tx1"/>
          </a:solidFill>
          <a:latin typeface="+mn-lt"/>
          <a:ea typeface="+mn-ea"/>
          <a:cs typeface="+mn-cs"/>
          <a:sym typeface="Calibri"/>
        </a:defRPr>
      </a:lvl2pPr>
      <a:lvl3pPr algn="r">
        <a:defRPr sz="1200">
          <a:solidFill>
            <a:schemeClr val="tx1"/>
          </a:solidFill>
          <a:latin typeface="+mn-lt"/>
          <a:ea typeface="+mn-ea"/>
          <a:cs typeface="+mn-cs"/>
          <a:sym typeface="Calibri"/>
        </a:defRPr>
      </a:lvl3pPr>
      <a:lvl4pPr algn="r">
        <a:defRPr sz="1200">
          <a:solidFill>
            <a:schemeClr val="tx1"/>
          </a:solidFill>
          <a:latin typeface="+mn-lt"/>
          <a:ea typeface="+mn-ea"/>
          <a:cs typeface="+mn-cs"/>
          <a:sym typeface="Calibri"/>
        </a:defRPr>
      </a:lvl4pPr>
      <a:lvl5pPr algn="r">
        <a:defRPr sz="1200">
          <a:solidFill>
            <a:schemeClr val="tx1"/>
          </a:solidFill>
          <a:latin typeface="+mn-lt"/>
          <a:ea typeface="+mn-ea"/>
          <a:cs typeface="+mn-cs"/>
          <a:sym typeface="Calibri"/>
        </a:defRPr>
      </a:lvl5pPr>
      <a:lvl6pPr algn="r">
        <a:defRPr sz="1200">
          <a:solidFill>
            <a:schemeClr val="tx1"/>
          </a:solidFill>
          <a:latin typeface="+mn-lt"/>
          <a:ea typeface="+mn-ea"/>
          <a:cs typeface="+mn-cs"/>
          <a:sym typeface="Calibri"/>
        </a:defRPr>
      </a:lvl6pPr>
      <a:lvl7pPr algn="r">
        <a:defRPr sz="1200">
          <a:solidFill>
            <a:schemeClr val="tx1"/>
          </a:solidFill>
          <a:latin typeface="+mn-lt"/>
          <a:ea typeface="+mn-ea"/>
          <a:cs typeface="+mn-cs"/>
          <a:sym typeface="Calibri"/>
        </a:defRPr>
      </a:lvl7pPr>
      <a:lvl8pPr algn="r">
        <a:defRPr sz="1200">
          <a:solidFill>
            <a:schemeClr val="tx1"/>
          </a:solidFill>
          <a:latin typeface="+mn-lt"/>
          <a:ea typeface="+mn-ea"/>
          <a:cs typeface="+mn-cs"/>
          <a:sym typeface="Calibri"/>
        </a:defRPr>
      </a:lvl8pPr>
      <a:lvl9pPr algn="r">
        <a:defRPr sz="1200">
          <a:solidFill>
            <a:schemeClr val="tx1"/>
          </a:solidFill>
          <a:latin typeface="+mn-lt"/>
          <a:ea typeface="+mn-ea"/>
          <a:cs typeface="+mn-cs"/>
          <a:sym typeface="Calibri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/Relationships>

</file>

<file path=ppt/slides/_rels/slide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Relationship Id="rId3" Type="http://schemas.openxmlformats.org/officeDocument/2006/relationships/image" Target="../media/image6.png"/></Relationships>

</file>

<file path=ppt/slides/_rels/slide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Relationship Id="rId3" Type="http://schemas.openxmlformats.org/officeDocument/2006/relationships/image" Target="../media/image8.png"/><Relationship Id="rId4" Type="http://schemas.openxmlformats.org/officeDocument/2006/relationships/image" Target="../media/image9.png"/></Relationships>

</file>

<file path=ppt/slides/_rels/slide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Relationship Id="rId3" Type="http://schemas.openxmlformats.org/officeDocument/2006/relationships/image" Target="../media/image11.pn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Shape 49"/>
          <p:cNvSpPr/>
          <p:nvPr>
            <p:ph type="title"/>
          </p:nvPr>
        </p:nvSpPr>
        <p:spPr>
          <a:xfrm>
            <a:off x="2016918" y="2304040"/>
            <a:ext cx="7908829" cy="1654723"/>
          </a:xfrm>
          <a:prstGeom prst="rect">
            <a:avLst/>
          </a:prstGeom>
        </p:spPr>
        <p:txBody>
          <a:bodyPr/>
          <a:lstStyle/>
          <a:p>
            <a:pPr lvl="0" algn="ctr" defTabSz="585215">
              <a:defRPr sz="1800"/>
            </a:pPr>
            <a:r>
              <a:rPr sz="3800"/>
              <a:t>Modernisation of Data Management </a:t>
            </a:r>
            <a:endParaRPr sz="3800"/>
          </a:p>
          <a:p>
            <a:pPr lvl="0" algn="ctr" defTabSz="585215">
              <a:defRPr sz="1800"/>
            </a:pPr>
            <a:r>
              <a:rPr sz="3800"/>
              <a:t>in Official Statistics</a:t>
            </a:r>
          </a:p>
        </p:txBody>
      </p:sp>
      <p:pic>
        <p:nvPicPr>
          <p:cNvPr id="50" name="image1.png"/>
          <p:cNvPicPr/>
          <p:nvPr/>
        </p:nvPicPr>
        <p:blipFill>
          <a:blip r:embed="rId2">
            <a:extLst/>
          </a:blip>
          <a:srcRect l="0" t="0" r="51" b="558"/>
          <a:stretch>
            <a:fillRect/>
          </a:stretch>
        </p:blipFill>
        <p:spPr>
          <a:xfrm>
            <a:off x="153899" y="3181909"/>
            <a:ext cx="2927708" cy="2088982"/>
          </a:xfrm>
          <a:prstGeom prst="rect">
            <a:avLst/>
          </a:prstGeom>
          <a:ln w="12700">
            <a:miter lim="400000"/>
          </a:ln>
        </p:spPr>
      </p:pic>
      <p:pic>
        <p:nvPicPr>
          <p:cNvPr id="51" name="image2.pn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9462920" y="3223249"/>
            <a:ext cx="1835708" cy="2006471"/>
          </a:xfrm>
          <a:prstGeom prst="rect">
            <a:avLst/>
          </a:prstGeom>
          <a:ln w="12700">
            <a:miter lim="400000"/>
          </a:ln>
        </p:spPr>
      </p:pic>
      <p:pic>
        <p:nvPicPr>
          <p:cNvPr id="52" name="image3.png"/>
          <p:cNvPicPr/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3911600" y="302184"/>
            <a:ext cx="4368800" cy="1854202"/>
          </a:xfrm>
          <a:prstGeom prst="rect">
            <a:avLst/>
          </a:prstGeom>
          <a:ln w="12700">
            <a:miter lim="400000"/>
          </a:ln>
        </p:spPr>
      </p:pic>
      <p:pic>
        <p:nvPicPr>
          <p:cNvPr id="53" name="pasted-image.png"/>
          <p:cNvPicPr/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4326682" y="3898900"/>
            <a:ext cx="3289301" cy="24638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" name="image4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350000" y="5354637"/>
            <a:ext cx="1590676" cy="1325564"/>
          </a:xfrm>
          <a:prstGeom prst="rect">
            <a:avLst/>
          </a:prstGeom>
          <a:ln w="12700">
            <a:miter lim="400000"/>
          </a:ln>
        </p:spPr>
      </p:pic>
      <p:sp>
        <p:nvSpPr>
          <p:cNvPr id="56" name="Shape 56"/>
          <p:cNvSpPr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4400"/>
              <a:t>Problem statement</a:t>
            </a:r>
          </a:p>
        </p:txBody>
      </p:sp>
      <p:sp>
        <p:nvSpPr>
          <p:cNvPr id="57" name="Shape 57"/>
          <p:cNvSpPr/>
          <p:nvPr>
            <p:ph type="body" idx="1"/>
          </p:nvPr>
        </p:nvSpPr>
        <p:spPr>
          <a:xfrm>
            <a:off x="838200" y="1838324"/>
            <a:ext cx="10515600" cy="4855868"/>
          </a:xfrm>
          <a:prstGeom prst="rect">
            <a:avLst/>
          </a:prstGeom>
        </p:spPr>
        <p:txBody>
          <a:bodyPr/>
          <a:lstStyle/>
          <a:p>
            <a:pPr lvl="0" marL="556998" indent="-556998" defTabSz="674826">
              <a:spcBef>
                <a:spcPts val="700"/>
              </a:spcBef>
              <a:defRPr sz="1800"/>
            </a:pPr>
            <a:r>
              <a:rPr sz="2600"/>
              <a:t>NSOs have been facing challenges to effectively                     manage “traditional” data sources &amp; internal data assets.</a:t>
            </a:r>
            <a:endParaRPr sz="2600"/>
          </a:p>
          <a:p>
            <a:pPr lvl="0" marL="556998" indent="-556998" defTabSz="674826">
              <a:spcBef>
                <a:spcPts val="700"/>
              </a:spcBef>
              <a:defRPr sz="1800"/>
            </a:pPr>
            <a:r>
              <a:rPr sz="2600"/>
              <a:t>It is still rather unclear what are data &amp; metadata management requirements for new types of “big” data sources (web, social, IoT…) -&gt; we need to integrate both!</a:t>
            </a:r>
            <a:endParaRPr sz="2600"/>
          </a:p>
          <a:p>
            <a:pPr lvl="0" marL="556998" indent="-556998" defTabSz="674826">
              <a:spcBef>
                <a:spcPts val="700"/>
              </a:spcBef>
              <a:defRPr sz="1800"/>
            </a:pPr>
            <a:r>
              <a:rPr sz="2600"/>
              <a:t>Time to market for new products and services is too long and there will be competition out there; general desire, need &amp; perception that information needs to be delivered in real-time.</a:t>
            </a:r>
            <a:endParaRPr sz="2600"/>
          </a:p>
          <a:p>
            <a:pPr lvl="0" marL="556998" indent="-556998" defTabSz="674826">
              <a:spcBef>
                <a:spcPts val="700"/>
              </a:spcBef>
              <a:defRPr sz="1800"/>
            </a:pPr>
            <a:r>
              <a:rPr sz="2600"/>
              <a:t>New opportunities (and funding) with trend to become data-driven company, smart city, evidence-based government.</a:t>
            </a:r>
            <a:endParaRPr sz="2600"/>
          </a:p>
          <a:p>
            <a:pPr lvl="0" marL="216908" indent="-216908" defTabSz="674826">
              <a:spcBef>
                <a:spcPts val="700"/>
              </a:spcBef>
              <a:defRPr sz="1800"/>
            </a:pPr>
            <a:endParaRPr sz="2600"/>
          </a:p>
          <a:p>
            <a:pPr lvl="0" marL="556998" indent="-556998" defTabSz="674826">
              <a:spcBef>
                <a:spcPts val="700"/>
              </a:spcBef>
              <a:defRPr sz="1800"/>
            </a:pPr>
            <a:r>
              <a:rPr sz="2600"/>
              <a:t>Can we do it faster? Cheaper? Better?</a:t>
            </a:r>
          </a:p>
        </p:txBody>
      </p:sp>
      <p:pic>
        <p:nvPicPr>
          <p:cNvPr id="58" name="image5.pn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8807450" y="139700"/>
            <a:ext cx="3075856" cy="202096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Shape 60"/>
          <p:cNvSpPr/>
          <p:nvPr>
            <p:ph type="title"/>
          </p:nvPr>
        </p:nvSpPr>
        <p:spPr>
          <a:xfrm>
            <a:off x="178227" y="201613"/>
            <a:ext cx="11835546" cy="990601"/>
          </a:xfrm>
          <a:prstGeom prst="rect">
            <a:avLst/>
          </a:prstGeom>
        </p:spPr>
        <p:txBody>
          <a:bodyPr/>
          <a:lstStyle>
            <a:lvl1pPr defTabSz="658368">
              <a:defRPr sz="3100"/>
            </a:lvl1pPr>
          </a:lstStyle>
          <a:p>
            <a:pPr lvl="0">
              <a:defRPr sz="1800"/>
            </a:pPr>
            <a:r>
              <a:rPr sz="3100"/>
              <a:t>What if we could integrate data and produce outputs on-demand? </a:t>
            </a:r>
          </a:p>
        </p:txBody>
      </p:sp>
      <p:sp>
        <p:nvSpPr>
          <p:cNvPr id="61" name="Shape 61"/>
          <p:cNvSpPr/>
          <p:nvPr>
            <p:ph type="body" idx="1"/>
          </p:nvPr>
        </p:nvSpPr>
        <p:spPr>
          <a:xfrm>
            <a:off x="430739" y="1484313"/>
            <a:ext cx="11330521" cy="4897438"/>
          </a:xfrm>
          <a:prstGeom prst="rect">
            <a:avLst/>
          </a:prstGeom>
        </p:spPr>
        <p:txBody>
          <a:bodyPr/>
          <a:lstStyle/>
          <a:p>
            <a:pPr lvl="0" marL="0" indent="0">
              <a:lnSpc>
                <a:spcPct val="100000"/>
              </a:lnSpc>
              <a:spcBef>
                <a:spcPts val="0"/>
              </a:spcBef>
              <a:buSzTx/>
              <a:buNone/>
              <a:defRPr sz="1800"/>
            </a:pPr>
          </a:p>
          <a:p>
            <a:pPr lvl="0" marL="0" indent="0">
              <a:lnSpc>
                <a:spcPct val="100000"/>
              </a:lnSpc>
              <a:spcBef>
                <a:spcPts val="0"/>
              </a:spcBef>
              <a:buSzTx/>
              <a:buNone/>
              <a:defRPr sz="1800"/>
            </a:pPr>
            <a:r>
              <a:t>	</a:t>
            </a:r>
          </a:p>
        </p:txBody>
      </p:sp>
      <p:pic>
        <p:nvPicPr>
          <p:cNvPr id="62" name="image6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45775" y="1913203"/>
            <a:ext cx="5686155" cy="4217458"/>
          </a:xfrm>
          <a:prstGeom prst="rect">
            <a:avLst/>
          </a:prstGeom>
          <a:ln w="12700">
            <a:miter lim="400000"/>
          </a:ln>
        </p:spPr>
      </p:pic>
      <p:pic>
        <p:nvPicPr>
          <p:cNvPr id="63" name="image7.pn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6159500" y="3155282"/>
            <a:ext cx="5908567" cy="2831245"/>
          </a:xfrm>
          <a:prstGeom prst="rect">
            <a:avLst/>
          </a:prstGeom>
          <a:ln w="12700">
            <a:miter lim="400000"/>
          </a:ln>
        </p:spPr>
      </p:pic>
      <p:sp>
        <p:nvSpPr>
          <p:cNvPr id="64" name="Shape 64"/>
          <p:cNvSpPr/>
          <p:nvPr/>
        </p:nvSpPr>
        <p:spPr>
          <a:xfrm>
            <a:off x="8496478" y="6107431"/>
            <a:ext cx="3454041" cy="4089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8" tIns="45718" rIns="45718" bIns="45718">
            <a:spAutoFit/>
          </a:bodyPr>
          <a:lstStyle/>
          <a:p>
            <a:pPr lvl="0"/>
            <a:r>
              <a:t>http://www.raird.no/whitepaper/</a:t>
            </a:r>
          </a:p>
        </p:txBody>
      </p:sp>
      <p:pic>
        <p:nvPicPr>
          <p:cNvPr id="65" name="image8.png"/>
          <p:cNvPicPr/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7315199" y="1143000"/>
            <a:ext cx="3343019" cy="1462571"/>
          </a:xfrm>
          <a:prstGeom prst="rect">
            <a:avLst/>
          </a:prstGeom>
          <a:ln w="12700">
            <a:miter lim="400000"/>
          </a:ln>
        </p:spPr>
      </p:pic>
      <p:sp>
        <p:nvSpPr>
          <p:cNvPr id="66" name="Shape 66"/>
          <p:cNvSpPr/>
          <p:nvPr/>
        </p:nvSpPr>
        <p:spPr>
          <a:xfrm>
            <a:off x="534174" y="2304814"/>
            <a:ext cx="1688335" cy="4089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8" tIns="45718" rIns="45718" bIns="45718">
            <a:spAutoFit/>
          </a:bodyPr>
          <a:lstStyle/>
          <a:p>
            <a:pPr lvl="0"/>
            <a:r>
              <a:t>CBS Data Lake:</a:t>
            </a:r>
          </a:p>
        </p:txBody>
      </p:sp>
      <p:sp>
        <p:nvSpPr>
          <p:cNvPr id="67" name="Shape 67"/>
          <p:cNvSpPr/>
          <p:nvPr/>
        </p:nvSpPr>
        <p:spPr>
          <a:xfrm>
            <a:off x="4549945" y="1538739"/>
            <a:ext cx="1639419" cy="3175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/>
          <a:p>
            <a:pPr lvl="0"/>
            <a:r>
              <a:t>StatCan Picasso</a:t>
            </a:r>
          </a:p>
        </p:txBody>
      </p:sp>
      <p:sp>
        <p:nvSpPr>
          <p:cNvPr id="68" name="Shape 68"/>
          <p:cNvSpPr/>
          <p:nvPr/>
        </p:nvSpPr>
        <p:spPr>
          <a:xfrm>
            <a:off x="381775" y="1226545"/>
            <a:ext cx="3613836" cy="3175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/>
          <a:p>
            <a:pPr lvl="0"/>
            <a:r>
              <a:t>Eurostat Data Platform as a Service</a:t>
            </a:r>
          </a:p>
        </p:txBody>
      </p:sp>
      <p:sp>
        <p:nvSpPr>
          <p:cNvPr id="69" name="Shape 69"/>
          <p:cNvSpPr/>
          <p:nvPr/>
        </p:nvSpPr>
        <p:spPr>
          <a:xfrm>
            <a:off x="1717847" y="6107431"/>
            <a:ext cx="5455895" cy="3175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/>
          <a:p>
            <a:pPr lvl="0"/>
            <a:r>
              <a:t>Statistics New Zealand Integrated Data Infrastructure</a:t>
            </a:r>
          </a:p>
        </p:txBody>
      </p:sp>
      <p:sp>
        <p:nvSpPr>
          <p:cNvPr id="70" name="Shape 70"/>
          <p:cNvSpPr/>
          <p:nvPr/>
        </p:nvSpPr>
        <p:spPr>
          <a:xfrm>
            <a:off x="6227645" y="2739457"/>
            <a:ext cx="5772274" cy="4089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8" tIns="45718" rIns="45718" bIns="45718">
            <a:spAutoFit/>
          </a:bodyPr>
          <a:lstStyle/>
          <a:p>
            <a:pPr lvl="0"/>
            <a:r>
              <a:t>Norway Remote Access Infrastructure for Register Data</a:t>
            </a:r>
          </a:p>
        </p:txBody>
      </p:sp>
      <p:sp>
        <p:nvSpPr>
          <p:cNvPr id="71" name="Shape 71"/>
          <p:cNvSpPr/>
          <p:nvPr/>
        </p:nvSpPr>
        <p:spPr>
          <a:xfrm>
            <a:off x="524046" y="1761365"/>
            <a:ext cx="2660118" cy="3175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/>
          <a:p>
            <a:pPr lvl="0"/>
            <a:r>
              <a:t>ISTAT System of Registers</a:t>
            </a:r>
          </a:p>
        </p:txBody>
      </p:sp>
    </p:spTree>
  </p:cSld>
  <p:clrMapOvr>
    <a:masterClrMapping/>
  </p:clrMapOvr>
  <p:transition spd="med" advClick="1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Shape 73"/>
          <p:cNvSpPr/>
          <p:nvPr>
            <p:ph type="title"/>
          </p:nvPr>
        </p:nvSpPr>
        <p:spPr>
          <a:xfrm>
            <a:off x="838200" y="230185"/>
            <a:ext cx="10515600" cy="1595442"/>
          </a:xfrm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4400"/>
              <a:t>Proposal</a:t>
            </a:r>
          </a:p>
        </p:txBody>
      </p:sp>
      <p:sp>
        <p:nvSpPr>
          <p:cNvPr id="74" name="Shape 74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 marL="355600" indent="-355600">
              <a:defRPr sz="1800"/>
            </a:pPr>
            <a:r>
              <a:rPr sz="2800"/>
              <a:t>Use Next Generation Data Management as common framework to identify new opportunities and new capabilities in data and metadata management.</a:t>
            </a:r>
            <a:endParaRPr sz="2800"/>
          </a:p>
          <a:p>
            <a:pPr lvl="0" marL="355600" indent="-355600">
              <a:defRPr sz="1800"/>
            </a:pPr>
            <a:r>
              <a:rPr sz="2800"/>
              <a:t>Link with HLG project on data architecture to identify best practice in NSOs, develop reference architecture and propose PoCs in key areas where practical research is needed.</a:t>
            </a:r>
            <a:endParaRPr sz="2800"/>
          </a:p>
          <a:p>
            <a:pPr lvl="0" marL="355600" indent="-355600">
              <a:defRPr sz="1800"/>
            </a:pPr>
            <a:r>
              <a:rPr sz="2800"/>
              <a:t>Areas of collaboration: semantic models and metadata, security and confidentiality requirements, distributed data processing and analysis, data management for new types of data sources, data governance…</a:t>
            </a:r>
          </a:p>
        </p:txBody>
      </p:sp>
      <p:sp>
        <p:nvSpPr>
          <p:cNvPr id="75" name="Shape 75"/>
          <p:cNvSpPr/>
          <p:nvPr>
            <p:ph type="sldNum" sz="quarter" idx="2"/>
          </p:nvPr>
        </p:nvSpPr>
        <p:spPr>
          <a:xfrm>
            <a:off x="8610600" y="6404292"/>
            <a:ext cx="2743200" cy="26924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normAutofit fontScale="100000" lnSpcReduction="0"/>
          </a:bodyPr>
          <a:lstStyle>
            <a:lvl1pPr defTabSz="850391">
              <a:defRPr sz="1116"/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fld id="{86CB4B4D-7CA3-9044-876B-883B54F8677D}" type="slidenum">
              <a:rPr sz="1116">
                <a:solidFill>
                  <a:srgbClr val="888888"/>
                </a:solidFill>
              </a:rPr>
            </a:fld>
          </a:p>
        </p:txBody>
      </p:sp>
      <p:pic>
        <p:nvPicPr>
          <p:cNvPr id="76" name="image9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780848" y="5791577"/>
            <a:ext cx="2573905" cy="404830"/>
          </a:xfrm>
          <a:prstGeom prst="rect">
            <a:avLst/>
          </a:prstGeom>
          <a:ln w="12700">
            <a:miter lim="400000"/>
          </a:ln>
        </p:spPr>
      </p:pic>
      <p:pic>
        <p:nvPicPr>
          <p:cNvPr id="77" name="image10.pn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7734300" y="284956"/>
            <a:ext cx="3921646" cy="126277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</p:sld>
</file>

<file path=ppt/theme/theme1.xml><?xml version="1.0" encoding="utf-8"?>
<a:theme xmlns:a="http://schemas.openxmlformats.org/drawingml/2006/main" xmlns:r="http://schemas.openxmlformats.org/officeDocument/2006/relationships" name="Default">
  <a:themeElements>
    <a:clrScheme name="Default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0000FF"/>
      </a:hlink>
      <a:folHlink>
        <a:srgbClr val="FF00FF"/>
      </a:folHlink>
    </a:clrScheme>
    <a:fontScheme name="Default">
      <a:majorFont>
        <a:latin typeface="Avenir Roman"/>
        <a:ea typeface="Avenir Roman"/>
        <a:cs typeface="Avenir Roman"/>
      </a:majorFont>
      <a:minorFont>
        <a:latin typeface="Helvetica"/>
        <a:ea typeface="Helvetica"/>
        <a:cs typeface="Helvetica"/>
      </a:minorFont>
    </a:fontScheme>
    <a:fmtScheme name="Defaul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rgbClr val="0F6FC6"/>
          </a:solidFill>
          <a:prstDash val="solid"/>
          <a:bevel/>
        </a:ln>
        <a:effectLst/>
      </a:spPr>
      <a:bodyPr rot="0" spcFirstLastPara="1" vertOverflow="overflow" horzOverflow="overflow" vert="horz" wrap="square" lIns="45718" tIns="45718" rIns="45718" bIns="45718" numCol="1" spcCol="38100" rtlCol="0" anchor="ctr" upright="0">
        <a:sp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Avenir Roman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0F6FC6"/>
          </a:solidFill>
          <a:prstDash val="solid"/>
          <a:bevel/>
        </a:ln>
        <a:effectLst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45718" tIns="45718" rIns="45718" bIns="45718" numCol="1" spcCol="38100" rtlCol="0" anchor="t" upright="0">
        <a:sp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Avenir Roman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Default">
  <a:themeElements>
    <a:clrScheme name="Default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0000FF"/>
      </a:hlink>
      <a:folHlink>
        <a:srgbClr val="FF00FF"/>
      </a:folHlink>
    </a:clrScheme>
    <a:fontScheme name="Default">
      <a:majorFont>
        <a:latin typeface="Avenir Roman"/>
        <a:ea typeface="Avenir Roman"/>
        <a:cs typeface="Avenir Roman"/>
      </a:majorFont>
      <a:minorFont>
        <a:latin typeface="Helvetica"/>
        <a:ea typeface="Helvetica"/>
        <a:cs typeface="Helvetica"/>
      </a:minorFont>
    </a:fontScheme>
    <a:fmtScheme name="Defaul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rgbClr val="0F6FC6"/>
          </a:solidFill>
          <a:prstDash val="solid"/>
          <a:bevel/>
        </a:ln>
        <a:effectLst/>
      </a:spPr>
      <a:bodyPr rot="0" spcFirstLastPara="1" vertOverflow="overflow" horzOverflow="overflow" vert="horz" wrap="square" lIns="45718" tIns="45718" rIns="45718" bIns="45718" numCol="1" spcCol="38100" rtlCol="0" anchor="ctr" upright="0">
        <a:sp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Avenir Roman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0F6FC6"/>
          </a:solidFill>
          <a:prstDash val="solid"/>
          <a:bevel/>
        </a:ln>
        <a:effectLst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45718" tIns="45718" rIns="45718" bIns="45718" numCol="1" spcCol="38100" rtlCol="0" anchor="t" upright="0">
        <a:sp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Avenir Roman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