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389" r:id="rId3"/>
    <p:sldId id="38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sányi Zoltán" initials="CZ" lastIdx="4" clrIdx="0">
    <p:extLst>
      <p:ext uri="{19B8F6BF-5375-455C-9EA6-DF929625EA0E}">
        <p15:presenceInfo xmlns:p15="http://schemas.microsoft.com/office/powerpoint/2012/main" userId="S-1-5-21-1757981266-1220945662-682003330-576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238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153EF-7933-4B4D-A910-6B84A4FB6DC7}" type="datetimeFigureOut">
              <a:rPr lang="en-AU" smtClean="0"/>
              <a:t>23/11/2017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142FC-723E-4277-9F45-9EE5DB5B41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4249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aseline="0"/>
            </a:lvl1pPr>
          </a:lstStyle>
          <a:p>
            <a:r>
              <a:rPr lang="en-US" dirty="0"/>
              <a:t>Data Integration Project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DE52-3DF3-4D97-BECE-DCF1BF94700A}" type="datetime1">
              <a:rPr lang="en-AU" smtClean="0"/>
              <a:t>23/11/2017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7A70-5F0B-4D9B-AEA4-FDE69F18871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7694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1D9E8-BC9A-433C-9063-74462D9864D7}" type="datetime1">
              <a:rPr lang="en-AU" smtClean="0"/>
              <a:t>23/11/2017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7A70-5F0B-4D9B-AEA4-FDE69F18871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3435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ED9D-9F3C-4ECF-948B-2536E64514BF}" type="datetime1">
              <a:rPr lang="en-AU" smtClean="0"/>
              <a:t>23/11/2017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7A70-5F0B-4D9B-AEA4-FDE69F18871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270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7EFC3-1A73-4BDC-B791-8FBCB93E4AF2}" type="datetime1">
              <a:rPr lang="en-AU" smtClean="0"/>
              <a:t>23/11/2017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35385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6582-4A2B-420E-8F07-6CD6DE87C21D}" type="datetime1">
              <a:rPr lang="en-AU" smtClean="0"/>
              <a:t>23/11/2017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7A70-5F0B-4D9B-AEA4-FDE69F18871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7312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A373-9A33-4C15-AF44-0E72C8970DF2}" type="datetime1">
              <a:rPr lang="en-AU" smtClean="0"/>
              <a:t>23/11/2017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7A70-5F0B-4D9B-AEA4-FDE69F18871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600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4F04-4F00-4186-B578-51EFC61153B1}" type="datetime1">
              <a:rPr lang="en-AU" smtClean="0"/>
              <a:t>23/11/2017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7A70-5F0B-4D9B-AEA4-FDE69F18871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5370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811F8-13A7-4AAF-96BD-022C1F1D923E}" type="datetime1">
              <a:rPr lang="en-AU" smtClean="0"/>
              <a:t>23/11/2017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7A70-5F0B-4D9B-AEA4-FDE69F188718}" type="slidenum">
              <a:rPr lang="en-AU" smtClean="0"/>
              <a:t>‹#›</a:t>
            </a:fld>
            <a:endParaRPr lang="en-AU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1560" y="3643630"/>
            <a:ext cx="2621280" cy="2621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782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69D3-ADC1-43C3-9E79-A1546FE0A2E5}" type="datetime1">
              <a:rPr lang="en-AU" smtClean="0"/>
              <a:t>23/11/2017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7A70-5F0B-4D9B-AEA4-FDE69F18871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3943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0699F-423E-42DE-B10C-8DBD8AFB35BE}" type="datetime1">
              <a:rPr lang="en-AU" smtClean="0"/>
              <a:t>23/11/2017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7A70-5F0B-4D9B-AEA4-FDE69F18871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7200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E666-EBD9-4444-B572-0EA4FCF9A1FB}" type="datetime1">
              <a:rPr lang="en-AU" smtClean="0"/>
              <a:t>23/11/2017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7A70-5F0B-4D9B-AEA4-FDE69F18871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1819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C3DBE-D479-49FB-AA80-296A64A9B1D2}" type="datetime1">
              <a:rPr lang="en-AU" smtClean="0"/>
              <a:t>23/11/2017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E7A70-5F0B-4D9B-AEA4-FDE69F188718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950" y="5685631"/>
            <a:ext cx="2990850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781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699315"/>
            <a:ext cx="12192000" cy="1665174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r>
              <a:rPr lang="en-AU" dirty="0"/>
              <a:t>Data Integration in Official Statistics </a:t>
            </a:r>
            <a:br>
              <a:rPr lang="en-AU" dirty="0"/>
            </a:br>
            <a:r>
              <a:rPr lang="en-AU" dirty="0"/>
              <a:t>A way forward</a:t>
            </a:r>
            <a:endParaRPr lang="en-AU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940" y="5577016"/>
            <a:ext cx="5486400" cy="841357"/>
          </a:xfrm>
        </p:spPr>
        <p:txBody>
          <a:bodyPr>
            <a:noAutofit/>
          </a:bodyPr>
          <a:lstStyle/>
          <a:p>
            <a:pPr algn="l"/>
            <a:r>
              <a:rPr lang="en-AU" dirty="0"/>
              <a:t>UNECE Data Integration Project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2987" y="5577016"/>
            <a:ext cx="5046266" cy="982066"/>
          </a:xfrm>
          <a:prstGeom prst="rect">
            <a:avLst/>
          </a:prstGeom>
        </p:spPr>
      </p:pic>
      <p:pic>
        <p:nvPicPr>
          <p:cNvPr id="5" name="Picture 2" descr="http://www1.unece.org/stat/platform/download/attachments/73072641/global.logo?version=7&amp;modificationDate=1439997964057&amp;api=v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365125"/>
            <a:ext cx="1121664" cy="1121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9689E15-7D86-4FA6-9561-152A79A43A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02" y="93617"/>
            <a:ext cx="2098964" cy="1958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124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FD473-ADE8-4290-8A1A-37B3435CA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Goal - </a:t>
            </a:r>
            <a:r>
              <a:rPr lang="en-AU" dirty="0">
                <a:solidFill>
                  <a:schemeClr val="accent6">
                    <a:lumMod val="75000"/>
                  </a:schemeClr>
                </a:solidFill>
              </a:rPr>
              <a:t>Effective Data Integration strategies and practice</a:t>
            </a:r>
            <a:br>
              <a:rPr lang="en-AU" dirty="0">
                <a:solidFill>
                  <a:schemeClr val="accent6">
                    <a:lumMod val="75000"/>
                  </a:schemeClr>
                </a:solidFill>
              </a:rPr>
            </a:b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0BB34-8A1C-4152-81A2-C39FADC3D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0899"/>
            <a:ext cx="10515600" cy="452486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AU" dirty="0"/>
              <a:t>From -</a:t>
            </a:r>
          </a:p>
          <a:p>
            <a:r>
              <a:rPr lang="en-AU" dirty="0"/>
              <a:t>Awareness and use of the Guide and Case Studies</a:t>
            </a:r>
          </a:p>
          <a:p>
            <a:r>
              <a:rPr lang="en-AU" dirty="0"/>
              <a:t>Awareness and use of the Survey data</a:t>
            </a:r>
          </a:p>
          <a:p>
            <a:r>
              <a:rPr lang="en-AU" dirty="0"/>
              <a:t>Keeping the information up-to-date, relevant and useful</a:t>
            </a:r>
          </a:p>
          <a:p>
            <a:r>
              <a:rPr lang="en-AU" dirty="0"/>
              <a:t>Connecting organisations with experience and without</a:t>
            </a:r>
          </a:p>
          <a:p>
            <a:pPr marL="0" indent="0">
              <a:buNone/>
            </a:pPr>
            <a:r>
              <a:rPr lang="en-AU" dirty="0"/>
              <a:t>By -	</a:t>
            </a:r>
          </a:p>
          <a:p>
            <a:r>
              <a:rPr lang="en-AU" dirty="0"/>
              <a:t>Forming organising committee to</a:t>
            </a:r>
          </a:p>
          <a:p>
            <a:pPr lvl="1"/>
            <a:r>
              <a:rPr lang="en-AU" dirty="0"/>
              <a:t>Determine most appropriate topics for a workshop</a:t>
            </a:r>
          </a:p>
          <a:p>
            <a:pPr lvl="1"/>
            <a:r>
              <a:rPr lang="en-AU" dirty="0"/>
              <a:t>Bring experts and practitioners together with participants from organisations seeking capability development. </a:t>
            </a:r>
          </a:p>
          <a:p>
            <a:pPr lvl="1"/>
            <a:r>
              <a:rPr lang="en-AU" dirty="0"/>
              <a:t>Encourage participants to repeat the Data Integration Survey and provide additional Case studies before the workshop.</a:t>
            </a:r>
          </a:p>
          <a:p>
            <a:pPr lvl="1"/>
            <a:r>
              <a:rPr lang="en-AU" dirty="0"/>
              <a:t>Lead participants in proposing modifications and enhancements to the guide.</a:t>
            </a:r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8352BB-279E-4EF0-BC8E-01616E57B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39432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>
                <a:solidFill>
                  <a:schemeClr val="accent6">
                    <a:lumMod val="75000"/>
                  </a:schemeClr>
                </a:solidFill>
              </a:rPr>
              <a:t>Thank you </a:t>
            </a:r>
            <a:br>
              <a:rPr lang="en-AU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AU" dirty="0">
                <a:solidFill>
                  <a:schemeClr val="accent6">
                    <a:lumMod val="75000"/>
                  </a:schemeClr>
                </a:solidFill>
              </a:rPr>
              <a:t>Comments and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AU" sz="34400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14569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rnstatsslides" id="{D1E14F4F-B5EA-4F84-9B90-41556FF50E63}" vid="{469568D4-89F7-4039-9F46-450F5C4B79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2797</TotalTime>
  <Words>49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       Data Integration in Official Statistics  A way forward</vt:lpstr>
      <vt:lpstr>Goal - Effective Data Integration strategies and practice </vt:lpstr>
      <vt:lpstr>Thank you  Comments and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</dc:title>
  <dc:creator>Jenine Borowik</dc:creator>
  <cp:lastModifiedBy>Jenine Borowik</cp:lastModifiedBy>
  <cp:revision>239</cp:revision>
  <dcterms:created xsi:type="dcterms:W3CDTF">2016-09-29T08:17:07Z</dcterms:created>
  <dcterms:modified xsi:type="dcterms:W3CDTF">2017-11-23T07:23:55Z</dcterms:modified>
</cp:coreProperties>
</file>