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7" r:id="rId6"/>
    <p:sldId id="258" r:id="rId7"/>
    <p:sldId id="259" r:id="rId8"/>
    <p:sldId id="260" r:id="rId9"/>
    <p:sldId id="261" r:id="rId10"/>
    <p:sldId id="262" r:id="rId11"/>
    <p:sldId id="267" r:id="rId12"/>
    <p:sldId id="263" r:id="rId13"/>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9">
          <p15:clr>
            <a:srgbClr val="A4A3A4"/>
          </p15:clr>
        </p15:guide>
        <p15:guide id="2" pos="32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414"/>
  </p:normalViewPr>
  <p:slideViewPr>
    <p:cSldViewPr snapToGrid="0" snapToObjects="1">
      <p:cViewPr varScale="1">
        <p:scale>
          <a:sx n="88" d="100"/>
          <a:sy n="88" d="100"/>
        </p:scale>
        <p:origin x="544" y="64"/>
      </p:cViewPr>
      <p:guideLst>
        <p:guide orient="horz" pos="3239"/>
        <p:guide pos="3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45" d="100"/>
          <a:sy n="145" d="100"/>
        </p:scale>
        <p:origin x="3136"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0459F6-7F70-433C-9ABE-651529C4482F}" type="datetimeFigureOut">
              <a:rPr lang="sv-SE" smtClean="0"/>
              <a:pPr/>
              <a:t>2022-12-08</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61E2D6-8713-4E27-B8C3-DAAE5B89C145}" type="slidenum">
              <a:rPr lang="sv-SE" smtClean="0"/>
              <a:pPr/>
              <a:t>‹#›</a:t>
            </a:fld>
            <a:endParaRPr lang="sv-SE"/>
          </a:p>
        </p:txBody>
      </p:sp>
    </p:spTree>
    <p:extLst>
      <p:ext uri="{BB962C8B-B14F-4D97-AF65-F5344CB8AC3E}">
        <p14:creationId xmlns:p14="http://schemas.microsoft.com/office/powerpoint/2010/main" val="221874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7E61E2D6-8713-4E27-B8C3-DAAE5B89C145}" type="slidenum">
              <a:rPr lang="sv-SE" smtClean="0"/>
              <a:pPr/>
              <a:t>1</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blå">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2" name="Rubrik 1"/>
          <p:cNvSpPr>
            <a:spLocks noGrp="1"/>
          </p:cNvSpPr>
          <p:nvPr>
            <p:ph type="ctrTitle"/>
          </p:nvPr>
        </p:nvSpPr>
        <p:spPr>
          <a:xfrm>
            <a:off x="523150" y="1327537"/>
            <a:ext cx="7772400" cy="850121"/>
          </a:xfrm>
          <a:prstGeom prst="rect">
            <a:avLst/>
          </a:prstGeom>
        </p:spPr>
        <p:txBody>
          <a:bodyPr anchor="b" anchorCtr="0"/>
          <a:lstStyle>
            <a:lvl1pPr>
              <a:defRPr>
                <a:solidFill>
                  <a:schemeClr val="bg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523150" y="2263384"/>
            <a:ext cx="7781090" cy="1314450"/>
          </a:xfrm>
          <a:prstGeom prst="rect">
            <a:avLst/>
          </a:prstGeom>
        </p:spPr>
        <p:txBody>
          <a:bodyPr>
            <a:no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8" name="Platshållare för sidfot 7"/>
          <p:cNvSpPr>
            <a:spLocks noGrp="1"/>
          </p:cNvSpPr>
          <p:nvPr>
            <p:ph type="ftr" sz="quarter" idx="3"/>
          </p:nvPr>
        </p:nvSpPr>
        <p:spPr>
          <a:xfrm>
            <a:off x="523150" y="3680847"/>
            <a:ext cx="7772400" cy="274637"/>
          </a:xfrm>
          <a:prstGeom prst="rect">
            <a:avLst/>
          </a:prstGeom>
        </p:spPr>
        <p:txBody>
          <a:bodyPr vert="horz" lIns="91440" tIns="45720" rIns="91440" bIns="45720" rtlCol="0" anchor="ctr"/>
          <a:lstStyle>
            <a:lvl1pPr algn="l">
              <a:defRPr sz="1200">
                <a:solidFill>
                  <a:schemeClr val="bg1"/>
                </a:solidFill>
                <a:latin typeface="+mj-lt"/>
              </a:defRPr>
            </a:lvl1pPr>
          </a:lstStyle>
          <a:p>
            <a:endParaRPr lang="sv-SE" dirty="0"/>
          </a:p>
        </p:txBody>
      </p:sp>
      <p:pic>
        <p:nvPicPr>
          <p:cNvPr id="9" name="Bildobjekt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1227" y="4517234"/>
            <a:ext cx="1097974" cy="33416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5" name="Platshållare för datum 3"/>
          <p:cNvSpPr>
            <a:spLocks noGrp="1"/>
          </p:cNvSpPr>
          <p:nvPr>
            <p:ph type="dt" sz="half" idx="2"/>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rgbClr val="4D4F53"/>
                </a:solidFill>
                <a:latin typeface="+mj-lt"/>
                <a:ea typeface="ＭＳ Ｐゴシック" pitchFamily="-65" charset="-128"/>
                <a:cs typeface="Arial"/>
              </a:defRPr>
            </a:lvl1pPr>
          </a:lstStyle>
          <a:p>
            <a:pPr>
              <a:defRPr/>
            </a:pPr>
            <a:endParaRPr lang="sv-SE" dirty="0"/>
          </a:p>
        </p:txBody>
      </p:sp>
      <p:sp>
        <p:nvSpPr>
          <p:cNvPr id="9"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4D4F53"/>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
        <p:nvSpPr>
          <p:cNvPr id="7" name="Rubrik 6"/>
          <p:cNvSpPr>
            <a:spLocks noGrp="1"/>
          </p:cNvSpPr>
          <p:nvPr>
            <p:ph type="title"/>
          </p:nvPr>
        </p:nvSpPr>
        <p:spPr/>
        <p:txBody>
          <a:bodyPr/>
          <a:lstStyle/>
          <a:p>
            <a:r>
              <a:rPr lang="sv-SE"/>
              <a:t>Klicka här för att ändra format</a:t>
            </a:r>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rgbClr val="4D4F53"/>
                </a:solidFill>
                <a:latin typeface="+mj-lt"/>
                <a:ea typeface="ＭＳ Ｐゴシック" pitchFamily="-65" charset="-128"/>
                <a:cs typeface="Arial"/>
              </a:defRPr>
            </a:lvl1pPr>
          </a:lstStyle>
          <a:p>
            <a:pPr>
              <a:defRPr/>
            </a:pPr>
            <a:endParaRPr lang="sv-SE" dirty="0"/>
          </a:p>
        </p:txBody>
      </p:sp>
      <p:sp>
        <p:nvSpPr>
          <p:cNvPr id="5"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4D4F53"/>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Rubrikbild orange">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2" name="Rubrik 1"/>
          <p:cNvSpPr>
            <a:spLocks noGrp="1"/>
          </p:cNvSpPr>
          <p:nvPr>
            <p:ph type="ctrTitle"/>
          </p:nvPr>
        </p:nvSpPr>
        <p:spPr>
          <a:xfrm>
            <a:off x="523150" y="1327537"/>
            <a:ext cx="7772400" cy="850121"/>
          </a:xfrm>
          <a:prstGeom prst="rect">
            <a:avLst/>
          </a:prstGeom>
        </p:spPr>
        <p:txBody>
          <a:bodyPr anchor="b" anchorCtr="0"/>
          <a:lstStyle>
            <a:lvl1pPr>
              <a:defRPr>
                <a:solidFill>
                  <a:schemeClr val="bg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523150" y="2263384"/>
            <a:ext cx="7781090" cy="1314450"/>
          </a:xfrm>
          <a:prstGeom prst="rect">
            <a:avLst/>
          </a:prstGeom>
        </p:spPr>
        <p:txBody>
          <a:bodyPr>
            <a:no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8" name="Platshållare för sidfot 7"/>
          <p:cNvSpPr>
            <a:spLocks noGrp="1"/>
          </p:cNvSpPr>
          <p:nvPr>
            <p:ph type="ftr" sz="quarter" idx="3"/>
          </p:nvPr>
        </p:nvSpPr>
        <p:spPr>
          <a:xfrm>
            <a:off x="523150" y="3680847"/>
            <a:ext cx="7772400" cy="274637"/>
          </a:xfrm>
          <a:prstGeom prst="rect">
            <a:avLst/>
          </a:prstGeom>
        </p:spPr>
        <p:txBody>
          <a:bodyPr vert="horz" lIns="91440" tIns="45720" rIns="91440" bIns="45720" rtlCol="0" anchor="ctr"/>
          <a:lstStyle>
            <a:lvl1pPr algn="l">
              <a:defRPr sz="1200">
                <a:solidFill>
                  <a:schemeClr val="bg1"/>
                </a:solidFill>
                <a:latin typeface="+mj-lt"/>
              </a:defRPr>
            </a:lvl1pPr>
          </a:lstStyle>
          <a:p>
            <a:endParaRPr lang="sv-SE" dirty="0"/>
          </a:p>
        </p:txBody>
      </p:sp>
      <p:pic>
        <p:nvPicPr>
          <p:cNvPr id="9" name="Bildobjekt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1227" y="4517234"/>
            <a:ext cx="1097974" cy="334166"/>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grön">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2" name="Rubrik 1"/>
          <p:cNvSpPr>
            <a:spLocks noGrp="1"/>
          </p:cNvSpPr>
          <p:nvPr>
            <p:ph type="ctrTitle"/>
          </p:nvPr>
        </p:nvSpPr>
        <p:spPr>
          <a:xfrm>
            <a:off x="523150" y="1327537"/>
            <a:ext cx="7772400" cy="850121"/>
          </a:xfrm>
          <a:prstGeom prst="rect">
            <a:avLst/>
          </a:prstGeom>
        </p:spPr>
        <p:txBody>
          <a:bodyPr anchor="b" anchorCtr="0"/>
          <a:lstStyle>
            <a:lvl1pPr>
              <a:defRPr>
                <a:solidFill>
                  <a:schemeClr val="bg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523150" y="2263384"/>
            <a:ext cx="7781090" cy="1314450"/>
          </a:xfrm>
          <a:prstGeom prst="rect">
            <a:avLst/>
          </a:prstGeom>
        </p:spPr>
        <p:txBody>
          <a:bodyPr>
            <a:no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8" name="Platshållare för sidfot 7"/>
          <p:cNvSpPr>
            <a:spLocks noGrp="1"/>
          </p:cNvSpPr>
          <p:nvPr>
            <p:ph type="ftr" sz="quarter" idx="3"/>
          </p:nvPr>
        </p:nvSpPr>
        <p:spPr>
          <a:xfrm>
            <a:off x="523150" y="3680847"/>
            <a:ext cx="7772400" cy="274637"/>
          </a:xfrm>
          <a:prstGeom prst="rect">
            <a:avLst/>
          </a:prstGeom>
        </p:spPr>
        <p:txBody>
          <a:bodyPr vert="horz" lIns="91440" tIns="45720" rIns="91440" bIns="45720" rtlCol="0" anchor="ctr"/>
          <a:lstStyle>
            <a:lvl1pPr algn="l">
              <a:defRPr sz="1200">
                <a:solidFill>
                  <a:schemeClr val="bg1"/>
                </a:solidFill>
                <a:latin typeface="+mj-lt"/>
              </a:defRPr>
            </a:lvl1pPr>
          </a:lstStyle>
          <a:p>
            <a:endParaRPr lang="sv-SE" dirty="0"/>
          </a:p>
        </p:txBody>
      </p:sp>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1227" y="4517234"/>
            <a:ext cx="1097974" cy="334166"/>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Rubrikbild cerise">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2" name="Rubrik 1"/>
          <p:cNvSpPr>
            <a:spLocks noGrp="1"/>
          </p:cNvSpPr>
          <p:nvPr>
            <p:ph type="ctrTitle"/>
          </p:nvPr>
        </p:nvSpPr>
        <p:spPr>
          <a:xfrm>
            <a:off x="523150" y="1327537"/>
            <a:ext cx="7772400" cy="850121"/>
          </a:xfrm>
          <a:prstGeom prst="rect">
            <a:avLst/>
          </a:prstGeom>
        </p:spPr>
        <p:txBody>
          <a:bodyPr anchor="b" anchorCtr="0"/>
          <a:lstStyle>
            <a:lvl1pPr>
              <a:defRPr>
                <a:solidFill>
                  <a:schemeClr val="bg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523150" y="2263384"/>
            <a:ext cx="7781090" cy="1314450"/>
          </a:xfrm>
          <a:prstGeom prst="rect">
            <a:avLst/>
          </a:prstGeom>
        </p:spPr>
        <p:txBody>
          <a:bodyPr>
            <a:no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9" name="Platshållare för sidfot 7"/>
          <p:cNvSpPr>
            <a:spLocks noGrp="1"/>
          </p:cNvSpPr>
          <p:nvPr>
            <p:ph type="ftr" sz="quarter" idx="3"/>
          </p:nvPr>
        </p:nvSpPr>
        <p:spPr>
          <a:xfrm>
            <a:off x="523150" y="3680847"/>
            <a:ext cx="7772400" cy="274637"/>
          </a:xfrm>
          <a:prstGeom prst="rect">
            <a:avLst/>
          </a:prstGeom>
        </p:spPr>
        <p:txBody>
          <a:bodyPr vert="horz" lIns="91440" tIns="45720" rIns="91440" bIns="45720" rtlCol="0" anchor="ctr"/>
          <a:lstStyle>
            <a:lvl1pPr algn="l">
              <a:defRPr sz="1200">
                <a:solidFill>
                  <a:schemeClr val="bg1"/>
                </a:solidFill>
                <a:latin typeface="+mj-lt"/>
              </a:defRPr>
            </a:lvl1pPr>
          </a:lstStyle>
          <a:p>
            <a:endParaRPr lang="sv-SE" dirty="0"/>
          </a:p>
        </p:txBody>
      </p:sp>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1227" y="4517234"/>
            <a:ext cx="1097974" cy="33416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6" name="Platshållare för datum 3"/>
          <p:cNvSpPr>
            <a:spLocks noGrp="1"/>
          </p:cNvSpPr>
          <p:nvPr>
            <p:ph type="dt" sz="half" idx="2"/>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chemeClr val="accent2"/>
                </a:solidFill>
                <a:latin typeface="+mj-lt"/>
                <a:ea typeface="ＭＳ Ｐゴシック" pitchFamily="-65" charset="-128"/>
                <a:cs typeface="Arial"/>
              </a:defRPr>
            </a:lvl1pPr>
          </a:lstStyle>
          <a:p>
            <a:pPr>
              <a:defRPr/>
            </a:pPr>
            <a:endParaRPr lang="sv-SE" dirty="0"/>
          </a:p>
        </p:txBody>
      </p:sp>
      <p:sp>
        <p:nvSpPr>
          <p:cNvPr id="7"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chemeClr val="accent2"/>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
        <p:nvSpPr>
          <p:cNvPr id="17" name="Rectangle 7"/>
          <p:cNvSpPr>
            <a:spLocks noGrp="1" noChangeArrowheads="1"/>
          </p:cNvSpPr>
          <p:nvPr>
            <p:ph type="title"/>
          </p:nvPr>
        </p:nvSpPr>
        <p:spPr bwMode="auto">
          <a:xfrm>
            <a:off x="522288" y="546101"/>
            <a:ext cx="8114400" cy="5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a:t>Klicka här för att ändra format</a:t>
            </a:r>
            <a:endParaRPr lang="sv-SE" dirty="0"/>
          </a:p>
        </p:txBody>
      </p:sp>
      <p:sp>
        <p:nvSpPr>
          <p:cNvPr id="18" name="Platshållare för text 13"/>
          <p:cNvSpPr>
            <a:spLocks noGrp="1"/>
          </p:cNvSpPr>
          <p:nvPr>
            <p:ph idx="1"/>
          </p:nvPr>
        </p:nvSpPr>
        <p:spPr>
          <a:xfrm>
            <a:off x="523150" y="1195200"/>
            <a:ext cx="8114400" cy="3092400"/>
          </a:xfrm>
          <a:prstGeom prst="rect">
            <a:avLst/>
          </a:prstGeom>
        </p:spPr>
        <p:txBody>
          <a:bodyPr vert="horz" lIns="91440" tIns="45720" rIns="91440" bIns="45720" rtlCol="0">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utan punkter">
    <p:spTree>
      <p:nvGrpSpPr>
        <p:cNvPr id="1" name=""/>
        <p:cNvGrpSpPr/>
        <p:nvPr/>
      </p:nvGrpSpPr>
      <p:grpSpPr>
        <a:xfrm>
          <a:off x="0" y="0"/>
          <a:ext cx="0" cy="0"/>
          <a:chOff x="0" y="0"/>
          <a:chExt cx="0" cy="0"/>
        </a:xfrm>
      </p:grpSpPr>
      <p:sp>
        <p:nvSpPr>
          <p:cNvPr id="14" name="Platshållare för innehåll 2"/>
          <p:cNvSpPr>
            <a:spLocks noGrp="1"/>
          </p:cNvSpPr>
          <p:nvPr>
            <p:ph sz="quarter" idx="10"/>
          </p:nvPr>
        </p:nvSpPr>
        <p:spPr>
          <a:xfrm>
            <a:off x="522288" y="1193800"/>
            <a:ext cx="8113712" cy="3090863"/>
          </a:xfrm>
        </p:spPr>
        <p:txBody>
          <a:bodyPr/>
          <a:lstStyle>
            <a:lvl1pPr marL="0" indent="0">
              <a:buFont typeface="Arial" charset="0"/>
              <a:buNone/>
              <a:defRPr sz="2400"/>
            </a:lvl1pPr>
          </a:lstStyle>
          <a:p>
            <a:pPr lvl="0"/>
            <a:r>
              <a:rPr lang="sv-SE"/>
              <a:t>Redigera format för bakgrundstext</a:t>
            </a:r>
          </a:p>
        </p:txBody>
      </p:sp>
      <p:sp>
        <p:nvSpPr>
          <p:cNvPr id="16" name="Rectangle 7"/>
          <p:cNvSpPr>
            <a:spLocks noGrp="1" noChangeArrowheads="1"/>
          </p:cNvSpPr>
          <p:nvPr>
            <p:ph type="title"/>
          </p:nvPr>
        </p:nvSpPr>
        <p:spPr bwMode="auto">
          <a:xfrm>
            <a:off x="522288" y="546101"/>
            <a:ext cx="8113712" cy="5587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a:t>Klicka här för att ändra format</a:t>
            </a:r>
            <a:endParaRPr lang="sv-SE" dirty="0"/>
          </a:p>
        </p:txBody>
      </p:sp>
      <p:sp>
        <p:nvSpPr>
          <p:cNvPr id="17" name="Platshållare för datum 3"/>
          <p:cNvSpPr>
            <a:spLocks noGrp="1"/>
          </p:cNvSpPr>
          <p:nvPr>
            <p:ph type="dt" sz="half" idx="2"/>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chemeClr val="accent2"/>
                </a:solidFill>
                <a:latin typeface="+mj-lt"/>
                <a:ea typeface="ＭＳ Ｐゴシック" pitchFamily="-65" charset="-128"/>
                <a:cs typeface="Arial"/>
              </a:defRPr>
            </a:lvl1pPr>
          </a:lstStyle>
          <a:p>
            <a:pPr>
              <a:defRPr/>
            </a:pPr>
            <a:endParaRPr lang="sv-SE" dirty="0"/>
          </a:p>
        </p:txBody>
      </p:sp>
      <p:sp>
        <p:nvSpPr>
          <p:cNvPr id="18"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chemeClr val="accent2"/>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7" name="Platshållare för datum 3"/>
          <p:cNvSpPr>
            <a:spLocks noGrp="1"/>
          </p:cNvSpPr>
          <p:nvPr>
            <p:ph type="dt" sz="half" idx="10"/>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rgbClr val="4D4F53"/>
                </a:solidFill>
                <a:latin typeface="+mj-lt"/>
                <a:ea typeface="ＭＳ Ｐゴシック" pitchFamily="-65" charset="-128"/>
                <a:cs typeface="Arial"/>
              </a:defRPr>
            </a:lvl1pPr>
          </a:lstStyle>
          <a:p>
            <a:pPr>
              <a:defRPr/>
            </a:pPr>
            <a:endParaRPr lang="sv-SE" dirty="0"/>
          </a:p>
        </p:txBody>
      </p:sp>
      <p:sp>
        <p:nvSpPr>
          <p:cNvPr id="11"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4D4F53"/>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
        <p:nvSpPr>
          <p:cNvPr id="10" name="Rectangle 7"/>
          <p:cNvSpPr>
            <a:spLocks noGrp="1" noChangeArrowheads="1"/>
          </p:cNvSpPr>
          <p:nvPr>
            <p:ph type="title"/>
          </p:nvPr>
        </p:nvSpPr>
        <p:spPr bwMode="auto">
          <a:xfrm>
            <a:off x="522288" y="546100"/>
            <a:ext cx="8113712" cy="5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a:t>Klicka här för att ändra format</a:t>
            </a:r>
            <a:endParaRPr lang="sv-SE" dirty="0"/>
          </a:p>
        </p:txBody>
      </p:sp>
      <p:sp>
        <p:nvSpPr>
          <p:cNvPr id="8" name="Platshållare för innehåll 4"/>
          <p:cNvSpPr>
            <a:spLocks noGrp="1"/>
          </p:cNvSpPr>
          <p:nvPr>
            <p:ph sz="quarter" idx="14"/>
          </p:nvPr>
        </p:nvSpPr>
        <p:spPr>
          <a:xfrm>
            <a:off x="522288" y="1195200"/>
            <a:ext cx="3996000" cy="3092400"/>
          </a:xfrm>
        </p:spPr>
        <p:txBody>
          <a:bodyPr/>
          <a:lstStyle>
            <a:lvl1pPr marL="342900" indent="-342900">
              <a:buFont typeface="Arial" charset="0"/>
              <a:buChar char="•"/>
              <a:defRPr sz="2000"/>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innehåll 4"/>
          <p:cNvSpPr>
            <a:spLocks noGrp="1"/>
          </p:cNvSpPr>
          <p:nvPr>
            <p:ph sz="quarter" idx="15"/>
          </p:nvPr>
        </p:nvSpPr>
        <p:spPr>
          <a:xfrm>
            <a:off x="4640000" y="1195200"/>
            <a:ext cx="3996000" cy="3092400"/>
          </a:xfrm>
        </p:spPr>
        <p:txBody>
          <a:bodyPr/>
          <a:lstStyle>
            <a:lvl1pPr marL="342900" indent="-342900">
              <a:buFont typeface="Arial" charset="0"/>
              <a:buChar char="•"/>
              <a:defRPr sz="2000"/>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9" name="Platshållare för datum 3"/>
          <p:cNvSpPr>
            <a:spLocks noGrp="1"/>
          </p:cNvSpPr>
          <p:nvPr>
            <p:ph type="dt" sz="half" idx="11"/>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rgbClr val="4D4F53"/>
                </a:solidFill>
                <a:latin typeface="+mj-lt"/>
                <a:ea typeface="ＭＳ Ｐゴシック" pitchFamily="-65" charset="-128"/>
                <a:cs typeface="Arial"/>
              </a:defRPr>
            </a:lvl1pPr>
          </a:lstStyle>
          <a:p>
            <a:pPr>
              <a:defRPr/>
            </a:pPr>
            <a:endParaRPr lang="sv-SE" dirty="0"/>
          </a:p>
        </p:txBody>
      </p:sp>
      <p:sp>
        <p:nvSpPr>
          <p:cNvPr id="15"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4D4F53"/>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
        <p:nvSpPr>
          <p:cNvPr id="12" name="Rectangle 7"/>
          <p:cNvSpPr>
            <a:spLocks noGrp="1" noChangeArrowheads="1"/>
          </p:cNvSpPr>
          <p:nvPr>
            <p:ph type="title"/>
          </p:nvPr>
        </p:nvSpPr>
        <p:spPr bwMode="auto">
          <a:xfrm>
            <a:off x="522288" y="547200"/>
            <a:ext cx="8113186" cy="5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3200" baseline="0"/>
            </a:lvl1pPr>
          </a:lstStyle>
          <a:p>
            <a:pPr lvl="0"/>
            <a:r>
              <a:rPr lang="sv-SE"/>
              <a:t>Klicka här för att ändra format</a:t>
            </a:r>
            <a:endParaRPr lang="sv-SE" dirty="0"/>
          </a:p>
        </p:txBody>
      </p:sp>
      <p:sp>
        <p:nvSpPr>
          <p:cNvPr id="13" name="Platshållare för innehåll 4"/>
          <p:cNvSpPr>
            <a:spLocks noGrp="1"/>
          </p:cNvSpPr>
          <p:nvPr>
            <p:ph sz="quarter" idx="12"/>
          </p:nvPr>
        </p:nvSpPr>
        <p:spPr>
          <a:xfrm>
            <a:off x="522288" y="1624879"/>
            <a:ext cx="3996000" cy="2664000"/>
          </a:xfrm>
        </p:spPr>
        <p:txBody>
          <a:bodyPr/>
          <a:lstStyle>
            <a:lvl1pPr marL="342900" indent="-342900">
              <a:buFont typeface="Arial" charset="0"/>
              <a:buChar char="•"/>
              <a:defRPr sz="2000"/>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4" name="Platshållare för innehåll 4"/>
          <p:cNvSpPr>
            <a:spLocks noGrp="1"/>
          </p:cNvSpPr>
          <p:nvPr>
            <p:ph sz="quarter" idx="13"/>
          </p:nvPr>
        </p:nvSpPr>
        <p:spPr>
          <a:xfrm>
            <a:off x="4640000" y="1624878"/>
            <a:ext cx="3996000" cy="2664000"/>
          </a:xfrm>
        </p:spPr>
        <p:txBody>
          <a:bodyPr/>
          <a:lstStyle>
            <a:lvl1pPr marL="342900" indent="-342900">
              <a:buFont typeface="Arial" charset="0"/>
              <a:buChar char="•"/>
              <a:defRPr sz="2000"/>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text 2"/>
          <p:cNvSpPr>
            <a:spLocks noGrp="1"/>
          </p:cNvSpPr>
          <p:nvPr>
            <p:ph type="body" sz="quarter" idx="15" hasCustomPrompt="1"/>
          </p:nvPr>
        </p:nvSpPr>
        <p:spPr>
          <a:xfrm>
            <a:off x="522288" y="1195374"/>
            <a:ext cx="3995737" cy="377550"/>
          </a:xfrm>
        </p:spPr>
        <p:txBody>
          <a:bodyPr/>
          <a:lstStyle>
            <a:lvl1pPr marL="0" indent="0">
              <a:buNone/>
              <a:defRPr sz="2000" b="1" i="0">
                <a:solidFill>
                  <a:schemeClr val="tx1"/>
                </a:solidFill>
                <a:latin typeface="+mj-lt"/>
                <a:ea typeface="Arial" charset="0"/>
                <a:cs typeface="Arial" charset="0"/>
              </a:defRPr>
            </a:lvl1pPr>
          </a:lstStyle>
          <a:p>
            <a:pPr lvl="0"/>
            <a:r>
              <a:rPr lang="sv-SE" dirty="0"/>
              <a:t>Underrubrik</a:t>
            </a:r>
          </a:p>
        </p:txBody>
      </p:sp>
      <p:sp>
        <p:nvSpPr>
          <p:cNvPr id="10" name="Platshållare för text 2"/>
          <p:cNvSpPr>
            <a:spLocks noGrp="1"/>
          </p:cNvSpPr>
          <p:nvPr>
            <p:ph type="body" sz="quarter" idx="16" hasCustomPrompt="1"/>
          </p:nvPr>
        </p:nvSpPr>
        <p:spPr>
          <a:xfrm>
            <a:off x="4639737" y="1195374"/>
            <a:ext cx="3995737" cy="377550"/>
          </a:xfrm>
        </p:spPr>
        <p:txBody>
          <a:bodyPr/>
          <a:lstStyle>
            <a:lvl1pPr marL="0" indent="0">
              <a:buNone/>
              <a:defRPr sz="2000" b="1" i="0">
                <a:solidFill>
                  <a:schemeClr val="tx1"/>
                </a:solidFill>
                <a:latin typeface="+mj-lt"/>
                <a:ea typeface="Arial" charset="0"/>
                <a:cs typeface="Arial" charset="0"/>
              </a:defRPr>
            </a:lvl1pPr>
          </a:lstStyle>
          <a:p>
            <a:pPr lvl="0"/>
            <a:r>
              <a:rPr lang="sv-SE" dirty="0"/>
              <a:t>Underrubrik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text och innehåll">
    <p:spTree>
      <p:nvGrpSpPr>
        <p:cNvPr id="1" name=""/>
        <p:cNvGrpSpPr/>
        <p:nvPr/>
      </p:nvGrpSpPr>
      <p:grpSpPr>
        <a:xfrm>
          <a:off x="0" y="0"/>
          <a:ext cx="0" cy="0"/>
          <a:chOff x="0" y="0"/>
          <a:chExt cx="0" cy="0"/>
        </a:xfrm>
      </p:grpSpPr>
      <p:sp>
        <p:nvSpPr>
          <p:cNvPr id="7" name="Platshållare för datum 3"/>
          <p:cNvSpPr>
            <a:spLocks noGrp="1"/>
          </p:cNvSpPr>
          <p:nvPr>
            <p:ph type="dt" sz="half" idx="10"/>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rgbClr val="4D4F53"/>
                </a:solidFill>
                <a:latin typeface="+mj-lt"/>
                <a:ea typeface="ＭＳ Ｐゴシック" pitchFamily="-65" charset="-128"/>
                <a:cs typeface="Arial"/>
              </a:defRPr>
            </a:lvl1pPr>
          </a:lstStyle>
          <a:p>
            <a:pPr>
              <a:defRPr/>
            </a:pPr>
            <a:endParaRPr lang="sv-SE" dirty="0"/>
          </a:p>
        </p:txBody>
      </p:sp>
      <p:sp>
        <p:nvSpPr>
          <p:cNvPr id="11"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4D4F53"/>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
        <p:nvSpPr>
          <p:cNvPr id="12" name="Platshållare för innehåll 4"/>
          <p:cNvSpPr>
            <a:spLocks noGrp="1"/>
          </p:cNvSpPr>
          <p:nvPr>
            <p:ph sz="quarter" idx="13"/>
          </p:nvPr>
        </p:nvSpPr>
        <p:spPr>
          <a:xfrm>
            <a:off x="3213100" y="1195200"/>
            <a:ext cx="5422900" cy="3092400"/>
          </a:xfrm>
        </p:spPr>
        <p:txBody>
          <a:bodyPr/>
          <a:lstStyle>
            <a:lvl1pPr marL="0" indent="0">
              <a:buNone/>
              <a:defRPr sz="2000"/>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5" name="Rectangle 7"/>
          <p:cNvSpPr>
            <a:spLocks noGrp="1" noChangeArrowheads="1"/>
          </p:cNvSpPr>
          <p:nvPr>
            <p:ph type="title"/>
          </p:nvPr>
        </p:nvSpPr>
        <p:spPr bwMode="auto">
          <a:xfrm>
            <a:off x="522288" y="546100"/>
            <a:ext cx="8113712" cy="5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a:t>Klicka här för att ändra format</a:t>
            </a:r>
            <a:endParaRPr lang="sv-SE" dirty="0"/>
          </a:p>
        </p:txBody>
      </p:sp>
      <p:sp>
        <p:nvSpPr>
          <p:cNvPr id="16" name="Platshållare för text 15"/>
          <p:cNvSpPr>
            <a:spLocks noGrp="1"/>
          </p:cNvSpPr>
          <p:nvPr>
            <p:ph type="body" sz="quarter" idx="14"/>
          </p:nvPr>
        </p:nvSpPr>
        <p:spPr>
          <a:xfrm>
            <a:off x="522287" y="1195200"/>
            <a:ext cx="2574203" cy="3092400"/>
          </a:xfrm>
        </p:spPr>
        <p:txBody>
          <a:bodyPr/>
          <a:lstStyle>
            <a:lvl1pPr marL="0" indent="0">
              <a:buNone/>
              <a:defRPr sz="1400"/>
            </a:lvl1pPr>
          </a:lstStyle>
          <a:p>
            <a:pPr lvl="0"/>
            <a:r>
              <a:rPr lang="sv-SE"/>
              <a:t>Redigera format för bakgrundstext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med bildtext nertill">
    <p:spTree>
      <p:nvGrpSpPr>
        <p:cNvPr id="1" name=""/>
        <p:cNvGrpSpPr/>
        <p:nvPr/>
      </p:nvGrpSpPr>
      <p:grpSpPr>
        <a:xfrm>
          <a:off x="0" y="0"/>
          <a:ext cx="0" cy="0"/>
          <a:chOff x="0" y="0"/>
          <a:chExt cx="0" cy="0"/>
        </a:xfrm>
      </p:grpSpPr>
      <p:sp>
        <p:nvSpPr>
          <p:cNvPr id="16" name="Rectangle 7"/>
          <p:cNvSpPr>
            <a:spLocks noGrp="1" noChangeArrowheads="1"/>
          </p:cNvSpPr>
          <p:nvPr>
            <p:ph type="title"/>
          </p:nvPr>
        </p:nvSpPr>
        <p:spPr bwMode="auto">
          <a:xfrm>
            <a:off x="517525" y="3602580"/>
            <a:ext cx="8113712" cy="357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800"/>
            </a:lvl1pPr>
          </a:lstStyle>
          <a:p>
            <a:pPr lvl="0"/>
            <a:r>
              <a:rPr lang="sv-SE"/>
              <a:t>Klicka här för att ändra format</a:t>
            </a:r>
            <a:endParaRPr lang="sv-SE" dirty="0"/>
          </a:p>
        </p:txBody>
      </p:sp>
      <p:sp>
        <p:nvSpPr>
          <p:cNvPr id="17" name="Platshållare för datum 3"/>
          <p:cNvSpPr>
            <a:spLocks noGrp="1"/>
          </p:cNvSpPr>
          <p:nvPr>
            <p:ph type="dt" sz="half" idx="2"/>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chemeClr val="accent2"/>
                </a:solidFill>
                <a:latin typeface="+mj-lt"/>
                <a:ea typeface="ＭＳ Ｐゴシック" pitchFamily="-65" charset="-128"/>
                <a:cs typeface="Arial"/>
              </a:defRPr>
            </a:lvl1pPr>
          </a:lstStyle>
          <a:p>
            <a:pPr>
              <a:defRPr/>
            </a:pPr>
            <a:endParaRPr lang="sv-SE" dirty="0"/>
          </a:p>
        </p:txBody>
      </p:sp>
      <p:sp>
        <p:nvSpPr>
          <p:cNvPr id="18"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chemeClr val="accent2"/>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
        <p:nvSpPr>
          <p:cNvPr id="3" name="Platshållare för bild 2"/>
          <p:cNvSpPr>
            <a:spLocks noGrp="1"/>
          </p:cNvSpPr>
          <p:nvPr>
            <p:ph type="pic" sz="quarter" idx="11"/>
          </p:nvPr>
        </p:nvSpPr>
        <p:spPr>
          <a:xfrm>
            <a:off x="517525" y="547200"/>
            <a:ext cx="8113713" cy="3055380"/>
          </a:xfrm>
        </p:spPr>
        <p:txBody>
          <a:bodyPr/>
          <a:lstStyle>
            <a:lvl1pPr>
              <a:buNone/>
              <a:defRPr/>
            </a:lvl1pPr>
          </a:lstStyle>
          <a:p>
            <a:r>
              <a:rPr lang="sv-SE"/>
              <a:t>Klicka på ikonen för att lägga till en bild</a:t>
            </a:r>
          </a:p>
        </p:txBody>
      </p:sp>
      <p:sp>
        <p:nvSpPr>
          <p:cNvPr id="5" name="Platshållare för text 4"/>
          <p:cNvSpPr>
            <a:spLocks noGrp="1"/>
          </p:cNvSpPr>
          <p:nvPr>
            <p:ph type="body" sz="quarter" idx="12"/>
          </p:nvPr>
        </p:nvSpPr>
        <p:spPr>
          <a:xfrm>
            <a:off x="517525" y="3960343"/>
            <a:ext cx="8113713" cy="352425"/>
          </a:xfrm>
        </p:spPr>
        <p:txBody>
          <a:bodyPr/>
          <a:lstStyle>
            <a:lvl1pPr marL="0" indent="0">
              <a:buNone/>
              <a:defRPr sz="1400"/>
            </a:lvl1pPr>
          </a:lstStyle>
          <a:p>
            <a:pPr lvl="0"/>
            <a:r>
              <a:rPr lang="sv-SE"/>
              <a:t>Redigera format för bakgrundstext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med bildtext till vänster">
    <p:spTree>
      <p:nvGrpSpPr>
        <p:cNvPr id="1" name=""/>
        <p:cNvGrpSpPr/>
        <p:nvPr/>
      </p:nvGrpSpPr>
      <p:grpSpPr>
        <a:xfrm>
          <a:off x="0" y="0"/>
          <a:ext cx="0" cy="0"/>
          <a:chOff x="0" y="0"/>
          <a:chExt cx="0" cy="0"/>
        </a:xfrm>
      </p:grpSpPr>
      <p:sp>
        <p:nvSpPr>
          <p:cNvPr id="7" name="Platshållare för datum 3"/>
          <p:cNvSpPr>
            <a:spLocks noGrp="1"/>
          </p:cNvSpPr>
          <p:nvPr>
            <p:ph type="dt" sz="half" idx="10"/>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rgbClr val="4D4F53"/>
                </a:solidFill>
                <a:latin typeface="+mj-lt"/>
                <a:ea typeface="ＭＳ Ｐゴシック" pitchFamily="-65" charset="-128"/>
                <a:cs typeface="Arial"/>
              </a:defRPr>
            </a:lvl1pPr>
          </a:lstStyle>
          <a:p>
            <a:pPr>
              <a:defRPr/>
            </a:pPr>
            <a:endParaRPr lang="sv-SE" dirty="0"/>
          </a:p>
        </p:txBody>
      </p:sp>
      <p:sp>
        <p:nvSpPr>
          <p:cNvPr id="11"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4D4F53"/>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
        <p:nvSpPr>
          <p:cNvPr id="15" name="Rectangle 7"/>
          <p:cNvSpPr>
            <a:spLocks noGrp="1" noChangeArrowheads="1"/>
          </p:cNvSpPr>
          <p:nvPr>
            <p:ph type="title"/>
          </p:nvPr>
        </p:nvSpPr>
        <p:spPr bwMode="auto">
          <a:xfrm>
            <a:off x="522288" y="547200"/>
            <a:ext cx="2574202" cy="5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800"/>
            </a:lvl1pPr>
          </a:lstStyle>
          <a:p>
            <a:pPr lvl="0"/>
            <a:r>
              <a:rPr lang="sv-SE"/>
              <a:t>Klicka här för att ändra format</a:t>
            </a:r>
            <a:endParaRPr lang="sv-SE" dirty="0"/>
          </a:p>
        </p:txBody>
      </p:sp>
      <p:sp>
        <p:nvSpPr>
          <p:cNvPr id="16" name="Platshållare för text 15"/>
          <p:cNvSpPr>
            <a:spLocks noGrp="1"/>
          </p:cNvSpPr>
          <p:nvPr>
            <p:ph type="body" sz="quarter" idx="14"/>
          </p:nvPr>
        </p:nvSpPr>
        <p:spPr>
          <a:xfrm>
            <a:off x="522287" y="1195200"/>
            <a:ext cx="2574203" cy="3144589"/>
          </a:xfrm>
        </p:spPr>
        <p:txBody>
          <a:bodyPr/>
          <a:lstStyle>
            <a:lvl1pPr marL="0" indent="0">
              <a:buNone/>
              <a:defRPr sz="1400"/>
            </a:lvl1pPr>
          </a:lstStyle>
          <a:p>
            <a:pPr lvl="0"/>
            <a:r>
              <a:rPr lang="sv-SE"/>
              <a:t>Redigera format för bakgrundstext</a:t>
            </a:r>
          </a:p>
        </p:txBody>
      </p:sp>
      <p:sp>
        <p:nvSpPr>
          <p:cNvPr id="3" name="Platshållare för bild 2"/>
          <p:cNvSpPr>
            <a:spLocks noGrp="1"/>
          </p:cNvSpPr>
          <p:nvPr>
            <p:ph type="pic" sz="quarter" idx="15"/>
          </p:nvPr>
        </p:nvSpPr>
        <p:spPr>
          <a:xfrm>
            <a:off x="3213101" y="547200"/>
            <a:ext cx="5422900" cy="3792537"/>
          </a:xfrm>
        </p:spPr>
        <p:txBody>
          <a:bodyPr/>
          <a:lstStyle/>
          <a:p>
            <a:r>
              <a:rPr lang="sv-SE"/>
              <a:t>Klicka på ikonen för att lägga till en bild</a:t>
            </a:r>
            <a:endParaRPr lang="sv-S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nehåll med bildtext till vänster">
    <p:spTree>
      <p:nvGrpSpPr>
        <p:cNvPr id="1" name=""/>
        <p:cNvGrpSpPr/>
        <p:nvPr/>
      </p:nvGrpSpPr>
      <p:grpSpPr>
        <a:xfrm>
          <a:off x="0" y="0"/>
          <a:ext cx="0" cy="0"/>
          <a:chOff x="0" y="0"/>
          <a:chExt cx="0" cy="0"/>
        </a:xfrm>
      </p:grpSpPr>
      <p:sp>
        <p:nvSpPr>
          <p:cNvPr id="7" name="Platshållare för datum 3"/>
          <p:cNvSpPr>
            <a:spLocks noGrp="1"/>
          </p:cNvSpPr>
          <p:nvPr>
            <p:ph type="dt" sz="half" idx="10"/>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rgbClr val="4D4F53"/>
                </a:solidFill>
                <a:latin typeface="+mj-lt"/>
                <a:ea typeface="ＭＳ Ｐゴシック" pitchFamily="-65" charset="-128"/>
                <a:cs typeface="Arial"/>
              </a:defRPr>
            </a:lvl1pPr>
          </a:lstStyle>
          <a:p>
            <a:pPr>
              <a:defRPr/>
            </a:pPr>
            <a:r>
              <a:rPr lang="sv-SE"/>
              <a:t>2016-12-06</a:t>
            </a:r>
            <a:endParaRPr lang="sv-SE" dirty="0"/>
          </a:p>
        </p:txBody>
      </p:sp>
      <p:sp>
        <p:nvSpPr>
          <p:cNvPr id="11"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4D4F53"/>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
        <p:nvSpPr>
          <p:cNvPr id="15" name="Rectangle 7"/>
          <p:cNvSpPr>
            <a:spLocks noGrp="1" noChangeArrowheads="1"/>
          </p:cNvSpPr>
          <p:nvPr>
            <p:ph type="title"/>
          </p:nvPr>
        </p:nvSpPr>
        <p:spPr bwMode="auto">
          <a:xfrm>
            <a:off x="522288" y="547200"/>
            <a:ext cx="2574202" cy="5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800"/>
            </a:lvl1pPr>
          </a:lstStyle>
          <a:p>
            <a:pPr lvl="0"/>
            <a:r>
              <a:rPr lang="sv-SE"/>
              <a:t>Klicka här för att ändra format</a:t>
            </a:r>
            <a:endParaRPr lang="sv-SE" dirty="0"/>
          </a:p>
        </p:txBody>
      </p:sp>
      <p:sp>
        <p:nvSpPr>
          <p:cNvPr id="16" name="Platshållare för text 15"/>
          <p:cNvSpPr>
            <a:spLocks noGrp="1"/>
          </p:cNvSpPr>
          <p:nvPr>
            <p:ph type="body" sz="quarter" idx="14"/>
          </p:nvPr>
        </p:nvSpPr>
        <p:spPr>
          <a:xfrm>
            <a:off x="522287" y="1195200"/>
            <a:ext cx="2574203" cy="3144589"/>
          </a:xfrm>
        </p:spPr>
        <p:txBody>
          <a:bodyPr/>
          <a:lstStyle>
            <a:lvl1pPr marL="0" indent="0">
              <a:buNone/>
              <a:defRPr sz="1400"/>
            </a:lvl1pPr>
          </a:lstStyle>
          <a:p>
            <a:pPr lvl="0"/>
            <a:r>
              <a:rPr lang="sv-SE"/>
              <a:t>Redigera format för bakgrundstext</a:t>
            </a:r>
          </a:p>
        </p:txBody>
      </p:sp>
      <p:sp>
        <p:nvSpPr>
          <p:cNvPr id="9" name="Platshållare för innehåll 8"/>
          <p:cNvSpPr>
            <a:spLocks noGrp="1"/>
          </p:cNvSpPr>
          <p:nvPr>
            <p:ph sz="quarter" idx="16"/>
          </p:nvPr>
        </p:nvSpPr>
        <p:spPr>
          <a:xfrm>
            <a:off x="3213100" y="547688"/>
            <a:ext cx="5422900" cy="379253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Platshållare för datum 3"/>
          <p:cNvSpPr>
            <a:spLocks noGrp="1"/>
          </p:cNvSpPr>
          <p:nvPr>
            <p:ph type="dt" sz="half" idx="2"/>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chemeClr val="accent2"/>
                </a:solidFill>
                <a:latin typeface="+mj-lt"/>
                <a:ea typeface="ＭＳ Ｐゴシック" pitchFamily="-65" charset="-128"/>
                <a:cs typeface="Arial"/>
              </a:defRPr>
            </a:lvl1pPr>
          </a:lstStyle>
          <a:p>
            <a:pPr>
              <a:defRPr/>
            </a:pPr>
            <a:endParaRPr lang="sv-SE" dirty="0"/>
          </a:p>
        </p:txBody>
      </p:sp>
      <p:sp>
        <p:nvSpPr>
          <p:cNvPr id="11" name="Rectangle 7"/>
          <p:cNvSpPr>
            <a:spLocks noGrp="1" noChangeArrowheads="1"/>
          </p:cNvSpPr>
          <p:nvPr>
            <p:ph type="title"/>
          </p:nvPr>
        </p:nvSpPr>
        <p:spPr bwMode="auto">
          <a:xfrm>
            <a:off x="522288" y="546101"/>
            <a:ext cx="8114400" cy="5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dirty="0"/>
              <a:t>Klicka här för att ändra format</a:t>
            </a:r>
          </a:p>
        </p:txBody>
      </p:sp>
      <p:sp>
        <p:nvSpPr>
          <p:cNvPr id="14" name="Platshållare för text 13"/>
          <p:cNvSpPr>
            <a:spLocks noGrp="1"/>
          </p:cNvSpPr>
          <p:nvPr>
            <p:ph type="body" idx="1"/>
          </p:nvPr>
        </p:nvSpPr>
        <p:spPr>
          <a:xfrm>
            <a:off x="523150" y="1195200"/>
            <a:ext cx="8114400" cy="3092400"/>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7"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chemeClr val="accent2"/>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pic>
        <p:nvPicPr>
          <p:cNvPr id="7" name="Bildobjekt 6"/>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741227" y="4517234"/>
            <a:ext cx="1097974" cy="33416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4" r:id="rId2"/>
    <p:sldLayoutId id="2147483658" r:id="rId3"/>
    <p:sldLayoutId id="2147483652" r:id="rId4"/>
    <p:sldLayoutId id="2147483670" r:id="rId5"/>
    <p:sldLayoutId id="2147483656" r:id="rId6"/>
    <p:sldLayoutId id="2147483671" r:id="rId7"/>
    <p:sldLayoutId id="2147483672" r:id="rId8"/>
    <p:sldLayoutId id="2147483676" r:id="rId9"/>
    <p:sldLayoutId id="2147483654" r:id="rId10"/>
    <p:sldLayoutId id="2147483655" r:id="rId11"/>
    <p:sldLayoutId id="2147483673" r:id="rId12"/>
    <p:sldLayoutId id="2147483674" r:id="rId13"/>
    <p:sldLayoutId id="2147483675" r:id="rId14"/>
  </p:sldLayoutIdLst>
  <p:hf hdr="0" ftr="0" dt="0"/>
  <p:txStyles>
    <p:titleStyle>
      <a:lvl1pPr algn="l" defTabSz="914400" rtl="0" eaLnBrk="1" latinLnBrk="0" hangingPunct="1">
        <a:spcBef>
          <a:spcPct val="0"/>
        </a:spcBef>
        <a:buNone/>
        <a:defRPr sz="3200" b="1" kern="1200">
          <a:solidFill>
            <a:schemeClr val="accent2"/>
          </a:solidFill>
          <a:latin typeface="+mj-lt"/>
          <a:ea typeface="+mj-ea"/>
          <a:cs typeface="Arial" pitchFamily="34" charset="0"/>
        </a:defRPr>
      </a:lvl1pPr>
    </p:titleStyle>
    <p:bodyStyle>
      <a:lvl1pPr marL="342000" indent="-342000" algn="l" defTabSz="914400" rtl="0" eaLnBrk="1" latinLnBrk="0" hangingPunct="1">
        <a:lnSpc>
          <a:spcPct val="110000"/>
        </a:lnSpc>
        <a:spcBef>
          <a:spcPct val="20000"/>
        </a:spcBef>
        <a:buClr>
          <a:schemeClr val="accent2"/>
        </a:buClr>
        <a:buSzPct val="85000"/>
        <a:buFont typeface="Arial" pitchFamily="34" charset="0"/>
        <a:buChar char="•"/>
        <a:defRPr sz="2400" kern="1200">
          <a:solidFill>
            <a:schemeClr val="tx1"/>
          </a:solidFill>
          <a:latin typeface="+mj-lt"/>
          <a:ea typeface="+mn-ea"/>
          <a:cs typeface="Arial" pitchFamily="34" charset="0"/>
        </a:defRPr>
      </a:lvl1pPr>
      <a:lvl2pPr marL="622300" indent="-260350" algn="l" defTabSz="914400" rtl="0" eaLnBrk="1" latinLnBrk="0" hangingPunct="1">
        <a:lnSpc>
          <a:spcPct val="110000"/>
        </a:lnSpc>
        <a:spcBef>
          <a:spcPct val="20000"/>
        </a:spcBef>
        <a:buClr>
          <a:schemeClr val="accent2"/>
        </a:buClr>
        <a:buSzPct val="80000"/>
        <a:buFont typeface="Arial" pitchFamily="34" charset="0"/>
        <a:buChar char="–"/>
        <a:defRPr sz="2000" kern="1200">
          <a:solidFill>
            <a:schemeClr val="tx1"/>
          </a:solidFill>
          <a:latin typeface="+mj-lt"/>
          <a:ea typeface="+mn-ea"/>
          <a:cs typeface="Arial" pitchFamily="34" charset="0"/>
        </a:defRPr>
      </a:lvl2pPr>
      <a:lvl3pPr marL="806450" indent="-173038" algn="l" defTabSz="914400" rtl="0" eaLnBrk="1" latinLnBrk="0" hangingPunct="1">
        <a:lnSpc>
          <a:spcPct val="110000"/>
        </a:lnSpc>
        <a:spcBef>
          <a:spcPct val="20000"/>
        </a:spcBef>
        <a:buClr>
          <a:schemeClr val="accent2"/>
        </a:buClr>
        <a:buSzPct val="80000"/>
        <a:buFont typeface="Arial" pitchFamily="34" charset="0"/>
        <a:buChar char="•"/>
        <a:defRPr sz="1800" kern="1200">
          <a:solidFill>
            <a:schemeClr val="tx1"/>
          </a:solidFill>
          <a:latin typeface="+mj-lt"/>
          <a:ea typeface="+mn-ea"/>
          <a:cs typeface="Arial" pitchFamily="34" charset="0"/>
        </a:defRPr>
      </a:lvl3pPr>
      <a:lvl4pPr marL="1079500" indent="-155575" algn="l" defTabSz="914400" rtl="0" eaLnBrk="1" latinLnBrk="0" hangingPunct="1">
        <a:lnSpc>
          <a:spcPct val="110000"/>
        </a:lnSpc>
        <a:spcBef>
          <a:spcPct val="20000"/>
        </a:spcBef>
        <a:buClr>
          <a:schemeClr val="accent2"/>
        </a:buClr>
        <a:buSzPct val="80000"/>
        <a:buFont typeface="Arial" pitchFamily="34" charset="0"/>
        <a:buChar char="–"/>
        <a:defRPr sz="1400" kern="1200">
          <a:solidFill>
            <a:schemeClr val="tx1"/>
          </a:solidFill>
          <a:latin typeface="+mj-lt"/>
          <a:ea typeface="+mn-ea"/>
          <a:cs typeface="Arial" pitchFamily="34" charset="0"/>
        </a:defRPr>
      </a:lvl4pPr>
      <a:lvl5pPr marL="1346200" indent="-169863" algn="l" defTabSz="914400" rtl="0" eaLnBrk="1" latinLnBrk="0" hangingPunct="1">
        <a:lnSpc>
          <a:spcPct val="110000"/>
        </a:lnSpc>
        <a:spcBef>
          <a:spcPct val="20000"/>
        </a:spcBef>
        <a:buClr>
          <a:schemeClr val="accent2"/>
        </a:buClr>
        <a:buSzPct val="90000"/>
        <a:buFont typeface="Arial" pitchFamily="34" charset="0"/>
        <a:buChar char="»"/>
        <a:defRPr sz="1100" kern="1200">
          <a:solidFill>
            <a:schemeClr val="tx1"/>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ubrik 11"/>
          <p:cNvSpPr>
            <a:spLocks noGrp="1"/>
          </p:cNvSpPr>
          <p:nvPr>
            <p:ph type="ctrTitle"/>
          </p:nvPr>
        </p:nvSpPr>
        <p:spPr/>
        <p:txBody>
          <a:bodyPr/>
          <a:lstStyle/>
          <a:p>
            <a:r>
              <a:rPr lang="sv-SE" dirty="0" err="1"/>
              <a:t>Report</a:t>
            </a:r>
            <a:r>
              <a:rPr lang="sv-SE" dirty="0"/>
              <a:t> from DEOP</a:t>
            </a:r>
            <a:br>
              <a:rPr lang="sv-SE" dirty="0"/>
            </a:br>
            <a:r>
              <a:rPr lang="sv-SE" dirty="0"/>
              <a:t>72nd meeting GRSP 5-9 dec</a:t>
            </a:r>
          </a:p>
        </p:txBody>
      </p:sp>
      <p:sp>
        <p:nvSpPr>
          <p:cNvPr id="13" name="Underrubrik 12"/>
          <p:cNvSpPr>
            <a:spLocks noGrp="1"/>
          </p:cNvSpPr>
          <p:nvPr>
            <p:ph type="subTitle" idx="1"/>
          </p:nvPr>
        </p:nvSpPr>
        <p:spPr/>
        <p:txBody>
          <a:bodyPr/>
          <a:lstStyle/>
          <a:p>
            <a:r>
              <a:rPr lang="sv-SE" dirty="0" err="1"/>
              <a:t>Chair</a:t>
            </a:r>
            <a:r>
              <a:rPr lang="sv-SE" dirty="0"/>
              <a:t>: Pernilla Bremer, Sweden</a:t>
            </a:r>
          </a:p>
          <a:p>
            <a:r>
              <a:rPr lang="sv-SE" dirty="0" err="1"/>
              <a:t>Secretary</a:t>
            </a:r>
            <a:r>
              <a:rPr lang="sv-SE" dirty="0"/>
              <a:t>: Torbjörn Andersson, </a:t>
            </a:r>
            <a:r>
              <a:rPr lang="sv-SE" dirty="0" err="1"/>
              <a:t>Clepa</a:t>
            </a:r>
            <a:endParaRPr lang="sv-SE" dirty="0"/>
          </a:p>
        </p:txBody>
      </p:sp>
      <p:sp>
        <p:nvSpPr>
          <p:cNvPr id="5" name="TextBox 4">
            <a:extLst>
              <a:ext uri="{FF2B5EF4-FFF2-40B4-BE49-F238E27FC236}">
                <a16:creationId xmlns:a16="http://schemas.microsoft.com/office/drawing/2014/main" id="{37300367-35EE-4DF0-B59A-DA7141D8E12A}"/>
              </a:ext>
            </a:extLst>
          </p:cNvPr>
          <p:cNvSpPr txBox="1"/>
          <p:nvPr/>
        </p:nvSpPr>
        <p:spPr>
          <a:xfrm>
            <a:off x="5776686" y="564703"/>
            <a:ext cx="4572000" cy="830997"/>
          </a:xfrm>
          <a:prstGeom prst="rect">
            <a:avLst/>
          </a:prstGeom>
          <a:noFill/>
        </p:spPr>
        <p:txBody>
          <a:bodyPr wrap="square">
            <a:spAutoFit/>
          </a:bodyPr>
          <a:lstStyle/>
          <a:p>
            <a:pPr marL="285115" marR="0" indent="-285115">
              <a:lnSpc>
                <a:spcPts val="1200"/>
              </a:lnSpc>
              <a:spcBef>
                <a:spcPts val="0"/>
              </a:spcBef>
              <a:spcAft>
                <a:spcPts val="0"/>
              </a:spcAft>
            </a:pPr>
            <a:r>
              <a:rPr lang="en-GB" sz="1800" u="sng" dirty="0">
                <a:solidFill>
                  <a:schemeClr val="bg1"/>
                </a:solidFill>
                <a:effectLst/>
                <a:latin typeface="Times New Roman" panose="02020603050405020304" pitchFamily="18" charset="0"/>
                <a:ea typeface="MS Mincho" panose="02020609040205080304" pitchFamily="49" charset="-128"/>
              </a:rPr>
              <a:t>Informal document</a:t>
            </a:r>
            <a:r>
              <a:rPr lang="en-GB" sz="1800" dirty="0">
                <a:solidFill>
                  <a:schemeClr val="bg1"/>
                </a:solidFill>
                <a:effectLst/>
                <a:latin typeface="Times New Roman" panose="02020603050405020304" pitchFamily="18" charset="0"/>
                <a:ea typeface="MS Mincho" panose="02020609040205080304" pitchFamily="49" charset="-128"/>
              </a:rPr>
              <a:t> </a:t>
            </a:r>
            <a:r>
              <a:rPr lang="en-GB" sz="1800" b="1" dirty="0">
                <a:solidFill>
                  <a:schemeClr val="bg1"/>
                </a:solidFill>
                <a:effectLst/>
                <a:latin typeface="Times New Roman" panose="02020603050405020304" pitchFamily="18" charset="0"/>
                <a:ea typeface="MS Mincho" panose="02020609040205080304" pitchFamily="49" charset="-128"/>
              </a:rPr>
              <a:t>GRSP-72-42</a:t>
            </a:r>
          </a:p>
          <a:p>
            <a:pPr marL="285115" marR="0" indent="-285115">
              <a:lnSpc>
                <a:spcPts val="1200"/>
              </a:lnSpc>
              <a:spcBef>
                <a:spcPts val="0"/>
              </a:spcBef>
              <a:spcAft>
                <a:spcPts val="0"/>
              </a:spcAft>
            </a:pPr>
            <a:endParaRPr lang="en-GB" sz="1800" dirty="0">
              <a:solidFill>
                <a:schemeClr val="bg1"/>
              </a:solidFill>
              <a:effectLst/>
              <a:latin typeface="Times New Roman" panose="02020603050405020304" pitchFamily="18" charset="0"/>
              <a:ea typeface="MS Mincho" panose="02020609040205080304" pitchFamily="49" charset="-128"/>
            </a:endParaRPr>
          </a:p>
          <a:p>
            <a:pPr marL="285115" marR="0" indent="-285115">
              <a:lnSpc>
                <a:spcPts val="1200"/>
              </a:lnSpc>
              <a:spcBef>
                <a:spcPts val="0"/>
              </a:spcBef>
              <a:spcAft>
                <a:spcPts val="0"/>
              </a:spcAft>
            </a:pPr>
            <a:r>
              <a:rPr lang="en-GB" sz="1800" dirty="0">
                <a:solidFill>
                  <a:schemeClr val="bg1"/>
                </a:solidFill>
                <a:effectLst/>
                <a:latin typeface="Times New Roman" panose="02020603050405020304" pitchFamily="18" charset="0"/>
                <a:ea typeface="MS Mincho" panose="02020609040205080304" pitchFamily="49" charset="-128"/>
              </a:rPr>
              <a:t>(72</a:t>
            </a:r>
            <a:r>
              <a:rPr lang="en-GB" sz="1800" baseline="30000" dirty="0">
                <a:solidFill>
                  <a:schemeClr val="bg1"/>
                </a:solidFill>
                <a:effectLst/>
                <a:latin typeface="Times New Roman" panose="02020603050405020304" pitchFamily="18" charset="0"/>
                <a:ea typeface="MS Mincho" panose="02020609040205080304" pitchFamily="49" charset="-128"/>
              </a:rPr>
              <a:t>nd</a:t>
            </a:r>
            <a:r>
              <a:rPr lang="en-GB" sz="1800" dirty="0">
                <a:solidFill>
                  <a:schemeClr val="bg1"/>
                </a:solidFill>
                <a:effectLst/>
                <a:latin typeface="Times New Roman" panose="02020603050405020304" pitchFamily="18" charset="0"/>
                <a:ea typeface="MS Mincho" panose="02020609040205080304" pitchFamily="49" charset="-128"/>
              </a:rPr>
              <a:t>  GRSP, 5-9 December 2022</a:t>
            </a:r>
          </a:p>
          <a:p>
            <a:r>
              <a:rPr lang="en-GB" sz="1800" dirty="0">
                <a:solidFill>
                  <a:schemeClr val="bg1"/>
                </a:solidFill>
                <a:effectLst/>
                <a:latin typeface="Times New Roman" panose="02020603050405020304" pitchFamily="18" charset="0"/>
                <a:ea typeface="MS Mincho" panose="02020609040205080304" pitchFamily="49" charset="-128"/>
              </a:rPr>
              <a:t> agenda </a:t>
            </a:r>
            <a:r>
              <a:rPr lang="en-GB" sz="1800">
                <a:solidFill>
                  <a:schemeClr val="bg1"/>
                </a:solidFill>
                <a:effectLst/>
                <a:latin typeface="Times New Roman" panose="02020603050405020304" pitchFamily="18" charset="0"/>
                <a:ea typeface="MS Mincho" panose="02020609040205080304" pitchFamily="49" charset="-128"/>
              </a:rPr>
              <a:t>item 19)</a:t>
            </a:r>
            <a:endParaRPr lang="en-GB"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
          </p:nvPr>
        </p:nvSpPr>
        <p:spPr/>
        <p:txBody>
          <a:bodyPr/>
          <a:lstStyle/>
          <a:p>
            <a:pPr>
              <a:defRPr/>
            </a:pPr>
            <a:fld id="{11F2833E-87A4-43BA-9564-C10860A20FF2}" type="slidenum">
              <a:rPr lang="sv-SE" smtClean="0"/>
              <a:pPr>
                <a:defRPr/>
              </a:pPr>
              <a:t>2</a:t>
            </a:fld>
            <a:endParaRPr lang="sv-SE" dirty="0"/>
          </a:p>
        </p:txBody>
      </p:sp>
      <p:sp>
        <p:nvSpPr>
          <p:cNvPr id="3" name="Rubrik 2"/>
          <p:cNvSpPr>
            <a:spLocks noGrp="1"/>
          </p:cNvSpPr>
          <p:nvPr>
            <p:ph type="title"/>
          </p:nvPr>
        </p:nvSpPr>
        <p:spPr/>
        <p:txBody>
          <a:bodyPr/>
          <a:lstStyle/>
          <a:p>
            <a:r>
              <a:rPr lang="sv-SE" dirty="0" err="1"/>
              <a:t>Background</a:t>
            </a:r>
            <a:endParaRPr lang="sv-SE" dirty="0"/>
          </a:p>
        </p:txBody>
      </p:sp>
      <p:sp>
        <p:nvSpPr>
          <p:cNvPr id="4" name="Platshållare för innehåll 3"/>
          <p:cNvSpPr>
            <a:spLocks noGrp="1"/>
          </p:cNvSpPr>
          <p:nvPr>
            <p:ph idx="1"/>
          </p:nvPr>
        </p:nvSpPr>
        <p:spPr/>
        <p:txBody>
          <a:bodyPr/>
          <a:lstStyle/>
          <a:p>
            <a:pPr marL="0" indent="0">
              <a:buNone/>
            </a:pPr>
            <a:r>
              <a:rPr lang="en-US" dirty="0"/>
              <a:t>GRSP agreed in December 2021 that the ad hoc group of experts could continue to review existing research/share ongoing research and if GRSP determines that there is enough evidence to address this issue, an IWG may be established.</a:t>
            </a:r>
            <a:endParaRPr lang="sv-SE" dirty="0"/>
          </a:p>
          <a:p>
            <a:endParaRPr lang="sv-SE" dirty="0"/>
          </a:p>
        </p:txBody>
      </p:sp>
    </p:spTree>
    <p:extLst>
      <p:ext uri="{BB962C8B-B14F-4D97-AF65-F5344CB8AC3E}">
        <p14:creationId xmlns:p14="http://schemas.microsoft.com/office/powerpoint/2010/main" val="2190385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
          </p:nvPr>
        </p:nvSpPr>
        <p:spPr/>
        <p:txBody>
          <a:bodyPr/>
          <a:lstStyle/>
          <a:p>
            <a:pPr>
              <a:defRPr/>
            </a:pPr>
            <a:fld id="{11F2833E-87A4-43BA-9564-C10860A20FF2}" type="slidenum">
              <a:rPr lang="sv-SE" smtClean="0"/>
              <a:pPr>
                <a:defRPr/>
              </a:pPr>
              <a:t>3</a:t>
            </a:fld>
            <a:endParaRPr lang="sv-SE" dirty="0"/>
          </a:p>
        </p:txBody>
      </p:sp>
      <p:sp>
        <p:nvSpPr>
          <p:cNvPr id="3" name="Rubrik 2"/>
          <p:cNvSpPr>
            <a:spLocks noGrp="1"/>
          </p:cNvSpPr>
          <p:nvPr>
            <p:ph type="title"/>
          </p:nvPr>
        </p:nvSpPr>
        <p:spPr/>
        <p:txBody>
          <a:bodyPr/>
          <a:lstStyle/>
          <a:p>
            <a:r>
              <a:rPr lang="sv-SE" dirty="0"/>
              <a:t>5 meetings</a:t>
            </a:r>
          </a:p>
        </p:txBody>
      </p:sp>
      <p:sp>
        <p:nvSpPr>
          <p:cNvPr id="4" name="Platshållare för innehåll 3"/>
          <p:cNvSpPr>
            <a:spLocks noGrp="1"/>
          </p:cNvSpPr>
          <p:nvPr>
            <p:ph idx="1"/>
          </p:nvPr>
        </p:nvSpPr>
        <p:spPr/>
        <p:txBody>
          <a:bodyPr/>
          <a:lstStyle/>
          <a:p>
            <a:pPr marL="0" indent="0">
              <a:buNone/>
            </a:pPr>
            <a:r>
              <a:rPr lang="en-US" dirty="0"/>
              <a:t>The group has collected and reviewed data to determine whether there is a difference when it comes to gender, but indirectly also the full diversity issue, i.e., stature, mass, and age of occupants in crash safety. </a:t>
            </a:r>
            <a:endParaRPr lang="sv-SE" dirty="0"/>
          </a:p>
          <a:p>
            <a:endParaRPr lang="sv-SE" dirty="0"/>
          </a:p>
        </p:txBody>
      </p:sp>
    </p:spTree>
    <p:extLst>
      <p:ext uri="{BB962C8B-B14F-4D97-AF65-F5344CB8AC3E}">
        <p14:creationId xmlns:p14="http://schemas.microsoft.com/office/powerpoint/2010/main" val="1033792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
          </p:nvPr>
        </p:nvSpPr>
        <p:spPr/>
        <p:txBody>
          <a:bodyPr/>
          <a:lstStyle/>
          <a:p>
            <a:pPr>
              <a:defRPr/>
            </a:pPr>
            <a:fld id="{11F2833E-87A4-43BA-9564-C10860A20FF2}" type="slidenum">
              <a:rPr lang="sv-SE" smtClean="0"/>
              <a:pPr>
                <a:defRPr/>
              </a:pPr>
              <a:t>4</a:t>
            </a:fld>
            <a:endParaRPr lang="sv-SE" dirty="0"/>
          </a:p>
        </p:txBody>
      </p:sp>
      <p:sp>
        <p:nvSpPr>
          <p:cNvPr id="3" name="Rubrik 2"/>
          <p:cNvSpPr>
            <a:spLocks noGrp="1"/>
          </p:cNvSpPr>
          <p:nvPr>
            <p:ph type="title"/>
          </p:nvPr>
        </p:nvSpPr>
        <p:spPr/>
        <p:txBody>
          <a:bodyPr/>
          <a:lstStyle/>
          <a:p>
            <a:endParaRPr lang="sv-SE" dirty="0"/>
          </a:p>
        </p:txBody>
      </p:sp>
      <p:sp>
        <p:nvSpPr>
          <p:cNvPr id="4" name="Platshållare för innehåll 3"/>
          <p:cNvSpPr>
            <a:spLocks noGrp="1"/>
          </p:cNvSpPr>
          <p:nvPr>
            <p:ph idx="1"/>
          </p:nvPr>
        </p:nvSpPr>
        <p:spPr/>
        <p:txBody>
          <a:bodyPr>
            <a:normAutofit fontScale="92500" lnSpcReduction="20000"/>
          </a:bodyPr>
          <a:lstStyle/>
          <a:p>
            <a:r>
              <a:rPr lang="en-US" dirty="0"/>
              <a:t>The presented data indicate that the injury risk is higher for women than for men regarding several types of injuries and all types of crashes.</a:t>
            </a:r>
          </a:p>
          <a:p>
            <a:r>
              <a:rPr lang="en-US" dirty="0"/>
              <a:t>The specific difference in fatality risk between female and male occupants has decreased with newer vehicle types but is still visible.</a:t>
            </a:r>
          </a:p>
          <a:p>
            <a:r>
              <a:rPr lang="en-US" dirty="0"/>
              <a:t>Non-fatal injuries, which may lead to long-term consequences, e.g., neck injuries and injuries to extremities, remain a concern. </a:t>
            </a:r>
            <a:endParaRPr lang="sv-SE" dirty="0"/>
          </a:p>
        </p:txBody>
      </p:sp>
    </p:spTree>
    <p:extLst>
      <p:ext uri="{BB962C8B-B14F-4D97-AF65-F5344CB8AC3E}">
        <p14:creationId xmlns:p14="http://schemas.microsoft.com/office/powerpoint/2010/main" val="4017563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
          </p:nvPr>
        </p:nvSpPr>
        <p:spPr/>
        <p:txBody>
          <a:bodyPr/>
          <a:lstStyle/>
          <a:p>
            <a:pPr>
              <a:defRPr/>
            </a:pPr>
            <a:fld id="{11F2833E-87A4-43BA-9564-C10860A20FF2}" type="slidenum">
              <a:rPr lang="sv-SE" smtClean="0"/>
              <a:pPr>
                <a:defRPr/>
              </a:pPr>
              <a:t>5</a:t>
            </a:fld>
            <a:endParaRPr lang="sv-SE" dirty="0"/>
          </a:p>
        </p:txBody>
      </p:sp>
      <p:sp>
        <p:nvSpPr>
          <p:cNvPr id="3" name="Rubrik 2"/>
          <p:cNvSpPr>
            <a:spLocks noGrp="1"/>
          </p:cNvSpPr>
          <p:nvPr>
            <p:ph type="title"/>
          </p:nvPr>
        </p:nvSpPr>
        <p:spPr/>
        <p:txBody>
          <a:bodyPr/>
          <a:lstStyle/>
          <a:p>
            <a:r>
              <a:rPr lang="sv-SE" dirty="0" err="1"/>
              <a:t>Larger</a:t>
            </a:r>
            <a:r>
              <a:rPr lang="sv-SE" dirty="0"/>
              <a:t> </a:t>
            </a:r>
            <a:r>
              <a:rPr lang="sv-SE" dirty="0" err="1"/>
              <a:t>equity</a:t>
            </a:r>
            <a:r>
              <a:rPr lang="sv-SE" dirty="0"/>
              <a:t> </a:t>
            </a:r>
            <a:r>
              <a:rPr lang="sv-SE" dirty="0" err="1"/>
              <a:t>issue</a:t>
            </a:r>
            <a:endParaRPr lang="sv-SE" dirty="0"/>
          </a:p>
        </p:txBody>
      </p:sp>
      <p:sp>
        <p:nvSpPr>
          <p:cNvPr id="4" name="Platshållare för innehåll 3"/>
          <p:cNvSpPr>
            <a:spLocks noGrp="1"/>
          </p:cNvSpPr>
          <p:nvPr>
            <p:ph idx="1"/>
          </p:nvPr>
        </p:nvSpPr>
        <p:spPr/>
        <p:txBody>
          <a:bodyPr/>
          <a:lstStyle/>
          <a:p>
            <a:r>
              <a:rPr lang="en-US" dirty="0"/>
              <a:t>The presented data give reason to assume that similar differences in risk occur for other significant diversity aspects, such as age, weight, and height. In conclusion, there is a larger equity issue.</a:t>
            </a:r>
            <a:endParaRPr lang="sv-SE" dirty="0"/>
          </a:p>
        </p:txBody>
      </p:sp>
    </p:spTree>
    <p:extLst>
      <p:ext uri="{BB962C8B-B14F-4D97-AF65-F5344CB8AC3E}">
        <p14:creationId xmlns:p14="http://schemas.microsoft.com/office/powerpoint/2010/main" val="3960265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
          </p:nvPr>
        </p:nvSpPr>
        <p:spPr/>
        <p:txBody>
          <a:bodyPr/>
          <a:lstStyle/>
          <a:p>
            <a:pPr>
              <a:defRPr/>
            </a:pPr>
            <a:fld id="{11F2833E-87A4-43BA-9564-C10860A20FF2}" type="slidenum">
              <a:rPr lang="sv-SE" smtClean="0"/>
              <a:pPr>
                <a:defRPr/>
              </a:pPr>
              <a:t>6</a:t>
            </a:fld>
            <a:endParaRPr lang="sv-SE" dirty="0"/>
          </a:p>
        </p:txBody>
      </p:sp>
      <p:sp>
        <p:nvSpPr>
          <p:cNvPr id="3" name="Rubrik 2"/>
          <p:cNvSpPr>
            <a:spLocks noGrp="1"/>
          </p:cNvSpPr>
          <p:nvPr>
            <p:ph type="title"/>
          </p:nvPr>
        </p:nvSpPr>
        <p:spPr/>
        <p:txBody>
          <a:bodyPr/>
          <a:lstStyle/>
          <a:p>
            <a:r>
              <a:rPr lang="sv-SE" dirty="0" err="1"/>
              <a:t>Drafted</a:t>
            </a:r>
            <a:r>
              <a:rPr lang="sv-SE" dirty="0"/>
              <a:t> </a:t>
            </a:r>
            <a:r>
              <a:rPr lang="sv-SE" dirty="0" err="1"/>
              <a:t>proposal</a:t>
            </a:r>
            <a:endParaRPr lang="sv-SE" dirty="0"/>
          </a:p>
        </p:txBody>
      </p:sp>
      <p:sp>
        <p:nvSpPr>
          <p:cNvPr id="4" name="Platshållare för innehåll 3"/>
          <p:cNvSpPr>
            <a:spLocks noGrp="1"/>
          </p:cNvSpPr>
          <p:nvPr>
            <p:ph idx="1"/>
          </p:nvPr>
        </p:nvSpPr>
        <p:spPr/>
        <p:txBody>
          <a:bodyPr/>
          <a:lstStyle/>
          <a:p>
            <a:pPr lvl="0"/>
            <a:r>
              <a:rPr lang="en-US" dirty="0"/>
              <a:t>one on short to midterm perspective to find possible solutions with tools already existing, and reviewing current regulations and </a:t>
            </a:r>
            <a:endParaRPr lang="sv-SE" dirty="0"/>
          </a:p>
          <a:p>
            <a:pPr lvl="0"/>
            <a:r>
              <a:rPr lang="en-US" dirty="0"/>
              <a:t>one long term perspective considering the potential of virtual crash testing as one way to improve equitable occupant protection.</a:t>
            </a:r>
            <a:endParaRPr lang="sv-SE" dirty="0"/>
          </a:p>
        </p:txBody>
      </p:sp>
    </p:spTree>
    <p:extLst>
      <p:ext uri="{BB962C8B-B14F-4D97-AF65-F5344CB8AC3E}">
        <p14:creationId xmlns:p14="http://schemas.microsoft.com/office/powerpoint/2010/main" val="59597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
          </p:nvPr>
        </p:nvSpPr>
        <p:spPr/>
        <p:txBody>
          <a:bodyPr/>
          <a:lstStyle/>
          <a:p>
            <a:pPr>
              <a:defRPr/>
            </a:pPr>
            <a:fld id="{11F2833E-87A4-43BA-9564-C10860A20FF2}" type="slidenum">
              <a:rPr lang="sv-SE" smtClean="0"/>
              <a:pPr>
                <a:defRPr/>
              </a:pPr>
              <a:t>7</a:t>
            </a:fld>
            <a:endParaRPr lang="sv-SE" dirty="0"/>
          </a:p>
        </p:txBody>
      </p:sp>
      <p:sp>
        <p:nvSpPr>
          <p:cNvPr id="3" name="Rubrik 2"/>
          <p:cNvSpPr>
            <a:spLocks noGrp="1"/>
          </p:cNvSpPr>
          <p:nvPr>
            <p:ph type="title"/>
          </p:nvPr>
        </p:nvSpPr>
        <p:spPr>
          <a:xfrm>
            <a:off x="474162" y="478605"/>
            <a:ext cx="8114400" cy="868931"/>
          </a:xfrm>
        </p:spPr>
        <p:txBody>
          <a:bodyPr>
            <a:normAutofit fontScale="90000"/>
          </a:bodyPr>
          <a:lstStyle/>
          <a:p>
            <a:r>
              <a:rPr lang="sv-SE" dirty="0"/>
              <a:t>The ad hoc </a:t>
            </a:r>
            <a:r>
              <a:rPr lang="sv-SE" dirty="0" err="1"/>
              <a:t>group</a:t>
            </a:r>
            <a:r>
              <a:rPr lang="sv-SE" dirty="0"/>
              <a:t> has </a:t>
            </a:r>
            <a:r>
              <a:rPr lang="sv-SE" dirty="0" err="1"/>
              <a:t>identified</a:t>
            </a:r>
            <a:r>
              <a:rPr lang="sv-SE" dirty="0"/>
              <a:t> </a:t>
            </a:r>
            <a:r>
              <a:rPr lang="sv-SE" dirty="0" err="1"/>
              <a:t>following</a:t>
            </a:r>
            <a:r>
              <a:rPr lang="sv-SE" dirty="0"/>
              <a:t> to </a:t>
            </a:r>
            <a:r>
              <a:rPr lang="sv-SE" dirty="0" err="1"/>
              <a:t>follow</a:t>
            </a:r>
            <a:r>
              <a:rPr lang="sv-SE" dirty="0"/>
              <a:t> </a:t>
            </a:r>
            <a:r>
              <a:rPr lang="sv-SE" dirty="0" err="1"/>
              <a:t>up</a:t>
            </a:r>
            <a:r>
              <a:rPr lang="sv-SE" dirty="0"/>
              <a:t> on</a:t>
            </a:r>
          </a:p>
        </p:txBody>
      </p:sp>
      <p:sp>
        <p:nvSpPr>
          <p:cNvPr id="4" name="Platshållare för innehåll 3"/>
          <p:cNvSpPr>
            <a:spLocks noGrp="1"/>
          </p:cNvSpPr>
          <p:nvPr>
            <p:ph idx="1"/>
          </p:nvPr>
        </p:nvSpPr>
        <p:spPr>
          <a:xfrm>
            <a:off x="474162" y="1347536"/>
            <a:ext cx="8163388" cy="2940064"/>
          </a:xfrm>
        </p:spPr>
        <p:txBody>
          <a:bodyPr>
            <a:normAutofit fontScale="92500" lnSpcReduction="10000"/>
          </a:bodyPr>
          <a:lstStyle/>
          <a:p>
            <a:pPr lvl="0"/>
            <a:r>
              <a:rPr lang="en-US" dirty="0"/>
              <a:t>Continue to collect and review relevant field accident data to further understand the reasons for the varying injury risks of different occupants. For the same reason, collect and review other relevant and available data, in particular data from the virtual testing performed today in research. The reason is to be able to separate the issues which current concerned regulations under GRSP could address directly (if upgraded) from the gaps where more research is needed.</a:t>
            </a:r>
            <a:endParaRPr lang="sv-SE" dirty="0"/>
          </a:p>
        </p:txBody>
      </p:sp>
    </p:spTree>
    <p:extLst>
      <p:ext uri="{BB962C8B-B14F-4D97-AF65-F5344CB8AC3E}">
        <p14:creationId xmlns:p14="http://schemas.microsoft.com/office/powerpoint/2010/main" val="1069703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
          </p:nvPr>
        </p:nvSpPr>
        <p:spPr/>
        <p:txBody>
          <a:bodyPr/>
          <a:lstStyle/>
          <a:p>
            <a:pPr>
              <a:defRPr/>
            </a:pPr>
            <a:fld id="{11F2833E-87A4-43BA-9564-C10860A20FF2}" type="slidenum">
              <a:rPr lang="sv-SE" smtClean="0"/>
              <a:pPr>
                <a:defRPr/>
              </a:pPr>
              <a:t>8</a:t>
            </a:fld>
            <a:endParaRPr lang="sv-SE" dirty="0"/>
          </a:p>
        </p:txBody>
      </p:sp>
      <p:sp>
        <p:nvSpPr>
          <p:cNvPr id="3" name="Rubrik 2"/>
          <p:cNvSpPr>
            <a:spLocks noGrp="1"/>
          </p:cNvSpPr>
          <p:nvPr>
            <p:ph type="title"/>
          </p:nvPr>
        </p:nvSpPr>
        <p:spPr/>
        <p:txBody>
          <a:bodyPr/>
          <a:lstStyle/>
          <a:p>
            <a:endParaRPr lang="sv-SE"/>
          </a:p>
        </p:txBody>
      </p:sp>
      <p:sp>
        <p:nvSpPr>
          <p:cNvPr id="4" name="Platshållare för innehåll 3"/>
          <p:cNvSpPr>
            <a:spLocks noGrp="1"/>
          </p:cNvSpPr>
          <p:nvPr>
            <p:ph idx="1"/>
          </p:nvPr>
        </p:nvSpPr>
        <p:spPr/>
        <p:txBody>
          <a:bodyPr/>
          <a:lstStyle/>
          <a:p>
            <a:pPr lvl="0"/>
            <a:r>
              <a:rPr lang="en-US" dirty="0"/>
              <a:t>Explore and advance the current state-of-the-art of virtual crash testing to determine and increase its capability as a tool and process to evaluate equitability, including a specific assessment of the state-of-the art virtual human body models, i.e., virtual models of humans, particularly the possibilities for a safety performance evaluation at a higher level of detail.</a:t>
            </a:r>
            <a:endParaRPr lang="sv-SE" dirty="0"/>
          </a:p>
        </p:txBody>
      </p:sp>
    </p:spTree>
    <p:extLst>
      <p:ext uri="{BB962C8B-B14F-4D97-AF65-F5344CB8AC3E}">
        <p14:creationId xmlns:p14="http://schemas.microsoft.com/office/powerpoint/2010/main" val="835013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
          </p:nvPr>
        </p:nvSpPr>
        <p:spPr/>
        <p:txBody>
          <a:bodyPr/>
          <a:lstStyle/>
          <a:p>
            <a:pPr>
              <a:defRPr/>
            </a:pPr>
            <a:fld id="{11F2833E-87A4-43BA-9564-C10860A20FF2}" type="slidenum">
              <a:rPr lang="sv-SE" smtClean="0"/>
              <a:pPr>
                <a:defRPr/>
              </a:pPr>
              <a:t>9</a:t>
            </a:fld>
            <a:endParaRPr lang="sv-SE" dirty="0"/>
          </a:p>
        </p:txBody>
      </p:sp>
      <p:sp>
        <p:nvSpPr>
          <p:cNvPr id="3" name="Rubrik 2"/>
          <p:cNvSpPr>
            <a:spLocks noGrp="1"/>
          </p:cNvSpPr>
          <p:nvPr>
            <p:ph type="title"/>
          </p:nvPr>
        </p:nvSpPr>
        <p:spPr/>
        <p:txBody>
          <a:bodyPr/>
          <a:lstStyle/>
          <a:p>
            <a:endParaRPr lang="sv-SE"/>
          </a:p>
        </p:txBody>
      </p:sp>
      <p:sp>
        <p:nvSpPr>
          <p:cNvPr id="4" name="Platshållare för innehåll 3"/>
          <p:cNvSpPr>
            <a:spLocks noGrp="1"/>
          </p:cNvSpPr>
          <p:nvPr>
            <p:ph idx="1"/>
          </p:nvPr>
        </p:nvSpPr>
        <p:spPr/>
        <p:txBody>
          <a:bodyPr>
            <a:normAutofit fontScale="85000" lnSpcReduction="10000"/>
          </a:bodyPr>
          <a:lstStyle/>
          <a:p>
            <a:pPr lvl="0"/>
            <a:r>
              <a:rPr lang="en-US" dirty="0"/>
              <a:t>Review the concerned UNECE regulations under the 1958 agreement for crashworthiness and occupant protection (passive safety), and related regulations, with a view to identify opportunities for improvement of concerned UNECE regulations regarding equity; NB, equity in its expanded definition.</a:t>
            </a:r>
            <a:endParaRPr lang="sv-SE" dirty="0"/>
          </a:p>
          <a:p>
            <a:pPr lvl="0"/>
            <a:r>
              <a:rPr lang="en-US" dirty="0"/>
              <a:t>Assess whether existing regulations are sufficiently flexible to allow new technical developments regarding occupant safety resulting from new assessment possibilities of particularly virtual crash testing.</a:t>
            </a:r>
            <a:endParaRPr lang="sv-SE" dirty="0"/>
          </a:p>
        </p:txBody>
      </p:sp>
    </p:spTree>
    <p:extLst>
      <p:ext uri="{BB962C8B-B14F-4D97-AF65-F5344CB8AC3E}">
        <p14:creationId xmlns:p14="http://schemas.microsoft.com/office/powerpoint/2010/main" val="4112033900"/>
      </p:ext>
    </p:extLst>
  </p:cSld>
  <p:clrMapOvr>
    <a:masterClrMapping/>
  </p:clrMapOvr>
</p:sld>
</file>

<file path=ppt/theme/theme1.xml><?xml version="1.0" encoding="utf-8"?>
<a:theme xmlns:a="http://schemas.openxmlformats.org/drawingml/2006/main" name="TS_mall">
  <a:themeElements>
    <a:clrScheme name="Transportstyrelsen">
      <a:dk1>
        <a:srgbClr val="000000"/>
      </a:dk1>
      <a:lt1>
        <a:srgbClr val="FFFFFF"/>
      </a:lt1>
      <a:dk2>
        <a:srgbClr val="1F497D"/>
      </a:dk2>
      <a:lt2>
        <a:srgbClr val="EEECE1"/>
      </a:lt2>
      <a:accent1>
        <a:srgbClr val="005BBB"/>
      </a:accent1>
      <a:accent2>
        <a:srgbClr val="616365"/>
      </a:accent2>
      <a:accent3>
        <a:srgbClr val="00A1DE"/>
      </a:accent3>
      <a:accent4>
        <a:srgbClr val="CF0072"/>
      </a:accent4>
      <a:accent5>
        <a:srgbClr val="E98300"/>
      </a:accent5>
      <a:accent6>
        <a:srgbClr val="B6BF00"/>
      </a:accent6>
      <a:hlink>
        <a:srgbClr val="0000FF"/>
      </a:hlink>
      <a:folHlink>
        <a:srgbClr val="800080"/>
      </a:folHlink>
    </a:clrScheme>
    <a:fontScheme name="T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S_engelsk.potx" id="{9CE90F6F-27E5-49E7-BBE6-AF44E5AC66D2}" vid="{8F2F435B-A959-49C0-B838-789DD84E53B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acccb6d4-dbe5-46d2-b4d3-5733603d8cc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A584A37-756A-41AA-A67B-FFC00DBF0921}">
  <ds:schemaRefs>
    <ds:schemaRef ds:uri="http://schemas.microsoft.com/sharepoint/v3/contenttype/forms"/>
  </ds:schemaRefs>
</ds:datastoreItem>
</file>

<file path=customXml/itemProps2.xml><?xml version="1.0" encoding="utf-8"?>
<ds:datastoreItem xmlns:ds="http://schemas.openxmlformats.org/officeDocument/2006/customXml" ds:itemID="{FF724627-AE90-4AEC-A80A-DD2C1B577EAB}"/>
</file>

<file path=customXml/itemProps3.xml><?xml version="1.0" encoding="utf-8"?>
<ds:datastoreItem xmlns:ds="http://schemas.openxmlformats.org/officeDocument/2006/customXml" ds:itemID="{DB1B33CE-8711-4E18-9E08-D3CD8CF3C40B}">
  <ds:schemaRefs>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647ea66a-77ce-420e-a008-8c4d01cfa926"/>
    <ds:schemaRef ds:uri="http://schemas.microsoft.com/office/infopath/2007/PartnerControls"/>
    <ds:schemaRef ds:uri="3eb5d5e7-fed5-4d79-a60b-99b6f23d976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TS_engelsk</Template>
  <TotalTime>31</TotalTime>
  <Words>515</Words>
  <Application>Microsoft Office PowerPoint</Application>
  <PresentationFormat>On-screen Show (16:9)</PresentationFormat>
  <Paragraphs>33</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TS_mall</vt:lpstr>
      <vt:lpstr>Report from DEOP 72nd meeting GRSP 5-9 dec</vt:lpstr>
      <vt:lpstr>Background</vt:lpstr>
      <vt:lpstr>5 meetings</vt:lpstr>
      <vt:lpstr>PowerPoint Presentation</vt:lpstr>
      <vt:lpstr>Larger equity issue</vt:lpstr>
      <vt:lpstr>Drafted proposal</vt:lpstr>
      <vt:lpstr>The ad hoc group has identified following to follow up on</vt:lpstr>
      <vt:lpstr>PowerPoint Presentation</vt:lpstr>
      <vt:lpstr>PowerPoint Presentation</vt:lpstr>
    </vt:vector>
  </TitlesOfParts>
  <Company>Transportstyrelsen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Bremer Pernilla</dc:creator>
  <dc:description>TS9000E, v2.0, 2017-01-04</dc:description>
  <cp:lastModifiedBy>Edoardo Gianotti</cp:lastModifiedBy>
  <cp:revision>4</cp:revision>
  <dcterms:created xsi:type="dcterms:W3CDTF">2022-12-08T06:26:19Z</dcterms:created>
  <dcterms:modified xsi:type="dcterms:W3CDTF">2022-12-08T08:56:35Z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_dlc_DocIdItemGuid">
    <vt:lpwstr>0c0fc3e0-5784-4341-8493-47649e39d12d</vt:lpwstr>
  </property>
  <property fmtid="{D5CDD505-2E9C-101B-9397-08002B2CF9AE}" pid="4" name="Version av Word/uniForm">
    <vt:lpwstr>Office 2016</vt:lpwstr>
  </property>
  <property fmtid="{D5CDD505-2E9C-101B-9397-08002B2CF9AE}" pid="5" name="Migrerad av">
    <vt:lpwstr>4203;#AB Consensis</vt:lpwstr>
  </property>
  <property fmtid="{D5CDD505-2E9C-101B-9397-08002B2CF9AE}" pid="6" name="Klassificering">
    <vt:lpwstr/>
  </property>
  <property fmtid="{D5CDD505-2E9C-101B-9397-08002B2CF9AE}" pid="7" name="Orginal ändrat av">
    <vt:lpwstr>Lindström Bahri</vt:lpwstr>
  </property>
  <property fmtid="{D5CDD505-2E9C-101B-9397-08002B2CF9AE}" pid="8" name="Orginal skapat av">
    <vt:lpwstr>Eriksson Katarina</vt:lpwstr>
  </property>
</Properties>
</file>