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65" r:id="rId5"/>
    <p:sldId id="266" r:id="rId6"/>
    <p:sldId id="264" r:id="rId7"/>
    <p:sldId id="263" r:id="rId8"/>
  </p:sldIdLst>
  <p:sldSz cx="9144000" cy="6858000" type="screen4x3"/>
  <p:notesSz cx="6807200" cy="99393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20">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5946FA-43D3-49AD-AC18-219220326F86}" v="2" dt="2021-12-03T12:32:50.634"/>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294" autoAdjust="0"/>
  </p:normalViewPr>
  <p:slideViewPr>
    <p:cSldViewPr>
      <p:cViewPr varScale="1">
        <p:scale>
          <a:sx n="60" d="100"/>
          <a:sy n="60" d="100"/>
        </p:scale>
        <p:origin x="28" y="52"/>
      </p:cViewPr>
      <p:guideLst>
        <p:guide orient="horz" pos="2160"/>
        <p:guide orient="horz" pos="40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lang="ko-KR" altLang="en-US"/>
          </a:p>
        </p:txBody>
      </p:sp>
      <p:sp>
        <p:nvSpPr>
          <p:cNvPr id="3" name="날짜 개체 틀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50A20D5F-8E10-44E5-BE4C-D7EAB9844303}" type="datetimeFigureOut">
              <a:rPr lang="ko-KR" altLang="en-US" smtClean="0"/>
              <a:t>2022-12-01</a:t>
            </a:fld>
            <a:endParaRPr lang="ko-KR" altLang="en-US"/>
          </a:p>
        </p:txBody>
      </p:sp>
      <p:sp>
        <p:nvSpPr>
          <p:cNvPr id="4" name="슬라이드 이미지 개체 틀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559" tIns="45779" rIns="91559" bIns="45779" rtlCol="0" anchor="ctr"/>
          <a:lstStyle/>
          <a:p>
            <a:endParaRPr lang="ko-KR" altLang="en-US"/>
          </a:p>
        </p:txBody>
      </p:sp>
      <p:sp>
        <p:nvSpPr>
          <p:cNvPr id="5" name="슬라이드 노트 개체 틀 4"/>
          <p:cNvSpPr>
            <a:spLocks noGrp="1"/>
          </p:cNvSpPr>
          <p:nvPr>
            <p:ph type="body" sz="quarter" idx="3"/>
          </p:nvPr>
        </p:nvSpPr>
        <p:spPr>
          <a:xfrm>
            <a:off x="680403" y="4782900"/>
            <a:ext cx="5446396" cy="3913425"/>
          </a:xfrm>
          <a:prstGeom prst="rect">
            <a:avLst/>
          </a:prstGeom>
        </p:spPr>
        <p:txBody>
          <a:bodyPr vert="horz" lIns="91559" tIns="45779" rIns="91559" bIns="45779"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9441814"/>
            <a:ext cx="2950529" cy="497524"/>
          </a:xfrm>
          <a:prstGeom prst="rect">
            <a:avLst/>
          </a:prstGeom>
        </p:spPr>
        <p:txBody>
          <a:bodyPr vert="horz" lIns="91559" tIns="45779" rIns="91559" bIns="45779"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5082" y="9441814"/>
            <a:ext cx="2950529" cy="497524"/>
          </a:xfrm>
          <a:prstGeom prst="rect">
            <a:avLst/>
          </a:prstGeom>
        </p:spPr>
        <p:txBody>
          <a:bodyPr vert="horz" lIns="91559" tIns="45779" rIns="91559" bIns="45779" rtlCol="0" anchor="b"/>
          <a:lstStyle>
            <a:lvl1pPr algn="r">
              <a:defRPr sz="1200"/>
            </a:lvl1pPr>
          </a:lstStyle>
          <a:p>
            <a:fld id="{36C0EB51-D4CF-4796-B860-6B553D4B5FC1}" type="slidenum">
              <a:rPr lang="ko-KR" altLang="en-US" smtClean="0"/>
              <a:t>‹#›</a:t>
            </a:fld>
            <a:endParaRPr lang="ko-KR" altLang="en-US"/>
          </a:p>
        </p:txBody>
      </p:sp>
    </p:spTree>
    <p:extLst>
      <p:ext uri="{BB962C8B-B14F-4D97-AF65-F5344CB8AC3E}">
        <p14:creationId xmlns:p14="http://schemas.microsoft.com/office/powerpoint/2010/main" val="246740863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6C0EB51-D4CF-4796-B860-6B553D4B5FC1}" type="slidenum">
              <a:rPr lang="ko-KR" altLang="en-US" smtClean="0"/>
              <a:t>1</a:t>
            </a:fld>
            <a:endParaRPr lang="ko-KR" altLang="en-US"/>
          </a:p>
        </p:txBody>
      </p:sp>
    </p:spTree>
    <p:extLst>
      <p:ext uri="{BB962C8B-B14F-4D97-AF65-F5344CB8AC3E}">
        <p14:creationId xmlns:p14="http://schemas.microsoft.com/office/powerpoint/2010/main" val="153343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6C0EB51-D4CF-4796-B860-6B553D4B5FC1}" type="slidenum">
              <a:rPr lang="ko-KR" altLang="en-US" smtClean="0"/>
              <a:t>2</a:t>
            </a:fld>
            <a:endParaRPr lang="ko-KR" altLang="en-US"/>
          </a:p>
        </p:txBody>
      </p:sp>
    </p:spTree>
    <p:extLst>
      <p:ext uri="{BB962C8B-B14F-4D97-AF65-F5344CB8AC3E}">
        <p14:creationId xmlns:p14="http://schemas.microsoft.com/office/powerpoint/2010/main" val="52675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a:t>마스터 제목 스타일 편집</a:t>
            </a:r>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a:t>마스터 부제목 스타일 편집</a:t>
            </a:r>
          </a:p>
        </p:txBody>
      </p:sp>
      <p:sp>
        <p:nvSpPr>
          <p:cNvPr id="4" name="날짜 개체 틀 3"/>
          <p:cNvSpPr>
            <a:spLocks noGrp="1"/>
          </p:cNvSpPr>
          <p:nvPr>
            <p:ph type="dt" sz="half" idx="10"/>
          </p:nvPr>
        </p:nvSpPr>
        <p:spPr/>
        <p:txBody>
          <a:bodyPr/>
          <a:lstStyle/>
          <a:p>
            <a:fld id="{284C970B-EFF1-4C3B-B77D-D7785813EEBF}" type="datetimeFigureOut">
              <a:rPr lang="ko-KR" altLang="en-US" smtClean="0"/>
              <a:t>2022-12-01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FB066B8-95AD-4F43-937E-A38FF74770CA}" type="slidenum">
              <a:rPr lang="ko-KR" altLang="en-US" smtClean="0"/>
              <a:t>‹#›</a:t>
            </a:fld>
            <a:endParaRPr lang="ko-KR" altLang="en-US"/>
          </a:p>
        </p:txBody>
      </p:sp>
    </p:spTree>
    <p:extLst>
      <p:ext uri="{BB962C8B-B14F-4D97-AF65-F5344CB8AC3E}">
        <p14:creationId xmlns:p14="http://schemas.microsoft.com/office/powerpoint/2010/main" val="313873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284C970B-EFF1-4C3B-B77D-D7785813EEBF}" type="datetimeFigureOut">
              <a:rPr lang="ko-KR" altLang="en-US" smtClean="0"/>
              <a:t>2022-12-01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FB066B8-95AD-4F43-937E-A38FF74770CA}" type="slidenum">
              <a:rPr lang="ko-KR" altLang="en-US" smtClean="0"/>
              <a:t>‹#›</a:t>
            </a:fld>
            <a:endParaRPr lang="ko-KR" altLang="en-US"/>
          </a:p>
        </p:txBody>
      </p:sp>
    </p:spTree>
    <p:extLst>
      <p:ext uri="{BB962C8B-B14F-4D97-AF65-F5344CB8AC3E}">
        <p14:creationId xmlns:p14="http://schemas.microsoft.com/office/powerpoint/2010/main" val="194593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마스터 텍스트 스타일을 편집합니다</a:t>
            </a:r>
          </a:p>
        </p:txBody>
      </p:sp>
      <p:sp>
        <p:nvSpPr>
          <p:cNvPr id="4" name="날짜 개체 틀 3"/>
          <p:cNvSpPr>
            <a:spLocks noGrp="1"/>
          </p:cNvSpPr>
          <p:nvPr>
            <p:ph type="dt" sz="half" idx="10"/>
          </p:nvPr>
        </p:nvSpPr>
        <p:spPr/>
        <p:txBody>
          <a:bodyPr/>
          <a:lstStyle/>
          <a:p>
            <a:fld id="{284C970B-EFF1-4C3B-B77D-D7785813EEBF}" type="datetimeFigureOut">
              <a:rPr lang="ko-KR" altLang="en-US" smtClean="0"/>
              <a:t>2022-12-01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FB066B8-95AD-4F43-937E-A38FF74770CA}" type="slidenum">
              <a:rPr lang="ko-KR" altLang="en-US" smtClean="0"/>
              <a:t>‹#›</a:t>
            </a:fld>
            <a:endParaRPr lang="ko-KR" altLang="en-US"/>
          </a:p>
        </p:txBody>
      </p:sp>
    </p:spTree>
    <p:extLst>
      <p:ext uri="{BB962C8B-B14F-4D97-AF65-F5344CB8AC3E}">
        <p14:creationId xmlns:p14="http://schemas.microsoft.com/office/powerpoint/2010/main" val="307569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284C970B-EFF1-4C3B-B77D-D7785813EEBF}" type="datetimeFigureOut">
              <a:rPr lang="ko-KR" altLang="en-US" smtClean="0"/>
              <a:t>2022-12-01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FB066B8-95AD-4F43-937E-A38FF74770CA}" type="slidenum">
              <a:rPr lang="ko-KR" altLang="en-US" smtClean="0"/>
              <a:t>‹#›</a:t>
            </a:fld>
            <a:endParaRPr lang="ko-KR" altLang="en-US"/>
          </a:p>
        </p:txBody>
      </p:sp>
    </p:spTree>
    <p:extLst>
      <p:ext uri="{BB962C8B-B14F-4D97-AF65-F5344CB8AC3E}">
        <p14:creationId xmlns:p14="http://schemas.microsoft.com/office/powerpoint/2010/main" val="26399851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C970B-EFF1-4C3B-B77D-D7785813EEBF}" type="datetimeFigureOut">
              <a:rPr lang="ko-KR" altLang="en-US" smtClean="0"/>
              <a:t>2022-12-01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B066B8-95AD-4F43-937E-A38FF74770CA}" type="slidenum">
              <a:rPr lang="ko-KR" altLang="en-US" smtClean="0"/>
              <a:t>‹#›</a:t>
            </a:fld>
            <a:endParaRPr lang="ko-KR" altLang="en-US"/>
          </a:p>
        </p:txBody>
      </p:sp>
    </p:spTree>
    <p:extLst>
      <p:ext uri="{BB962C8B-B14F-4D97-AF65-F5344CB8AC3E}">
        <p14:creationId xmlns:p14="http://schemas.microsoft.com/office/powerpoint/2010/main" val="3091611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63" y="0"/>
            <a:ext cx="3664273" cy="307777"/>
          </a:xfrm>
          <a:prstGeom prst="rect">
            <a:avLst/>
          </a:prstGeom>
          <a:noFill/>
        </p:spPr>
        <p:txBody>
          <a:bodyPr wrap="none" rtlCol="0">
            <a:spAutoFit/>
          </a:bodyPr>
          <a:lstStyle/>
          <a:p>
            <a:r>
              <a:rPr lang="en-US" altLang="ko-KR" sz="1400" dirty="0">
                <a:latin typeface="Calibri" pitchFamily="34" charset="0"/>
                <a:cs typeface="Arial" pitchFamily="34" charset="0"/>
              </a:rPr>
              <a:t>Submitted by the expert from Republic of Korea</a:t>
            </a:r>
            <a:endParaRPr lang="ko-KR" altLang="en-US" sz="1400" dirty="0">
              <a:latin typeface="Calibri" pitchFamily="34" charset="0"/>
              <a:cs typeface="Arial" pitchFamily="34" charset="0"/>
            </a:endParaRPr>
          </a:p>
        </p:txBody>
      </p:sp>
      <p:sp>
        <p:nvSpPr>
          <p:cNvPr id="5" name="Textfeld 128"/>
          <p:cNvSpPr txBox="1">
            <a:spLocks noChangeArrowheads="1"/>
          </p:cNvSpPr>
          <p:nvPr/>
        </p:nvSpPr>
        <p:spPr bwMode="auto">
          <a:xfrm>
            <a:off x="6084168" y="43542"/>
            <a:ext cx="3024336" cy="553998"/>
          </a:xfrm>
          <a:prstGeom prst="rect">
            <a:avLst/>
          </a:prstGeom>
          <a:noFill/>
          <a:ln w="9525">
            <a:noFill/>
            <a:miter lim="800000"/>
            <a:headEnd/>
            <a:tailEnd/>
          </a:ln>
        </p:spPr>
        <p:txBody>
          <a:bodyPr wrap="square">
            <a:spAutoFit/>
          </a:bodyPr>
          <a:lstStyle/>
          <a:p>
            <a:pPr algn="r">
              <a:lnSpc>
                <a:spcPts val="1200"/>
              </a:lnSpc>
            </a:pPr>
            <a:r>
              <a:rPr lang="en-US" altLang="ko-KR" sz="1200" u="sng" dirty="0">
                <a:latin typeface="Calibri" pitchFamily="34" charset="0"/>
                <a:ea typeface="Arial Unicode MS" pitchFamily="50" charset="-127"/>
                <a:cs typeface="Arial" pitchFamily="34" charset="0"/>
              </a:rPr>
              <a:t>Informal </a:t>
            </a:r>
            <a:r>
              <a:rPr lang="en-US" altLang="ko-KR" sz="1200" u="sng">
                <a:latin typeface="Calibri" pitchFamily="34" charset="0"/>
                <a:ea typeface="Arial Unicode MS" pitchFamily="50" charset="-127"/>
                <a:cs typeface="Arial" pitchFamily="34" charset="0"/>
              </a:rPr>
              <a:t>document </a:t>
            </a:r>
            <a:r>
              <a:rPr lang="en-US" altLang="ko-KR" sz="1200" b="1">
                <a:latin typeface="Calibri" pitchFamily="34" charset="0"/>
                <a:ea typeface="Arial Unicode MS" pitchFamily="50" charset="-127"/>
                <a:cs typeface="Arial" pitchFamily="34" charset="0"/>
              </a:rPr>
              <a:t>GRSP72-12</a:t>
            </a:r>
            <a:endParaRPr lang="en-US" altLang="ko-KR" sz="1200" b="1" dirty="0">
              <a:latin typeface="Calibri" pitchFamily="34" charset="0"/>
              <a:ea typeface="Arial Unicode MS" pitchFamily="50" charset="-127"/>
              <a:cs typeface="Arial" pitchFamily="34" charset="0"/>
            </a:endParaRPr>
          </a:p>
          <a:p>
            <a:pPr algn="r">
              <a:lnSpc>
                <a:spcPts val="1200"/>
              </a:lnSpc>
            </a:pPr>
            <a:r>
              <a:rPr lang="en-US" altLang="ko-KR" sz="1200" dirty="0">
                <a:latin typeface="Calibri" pitchFamily="34" charset="0"/>
                <a:ea typeface="Arial Unicode MS" pitchFamily="50" charset="-127"/>
                <a:cs typeface="Arial" pitchFamily="34" charset="0"/>
              </a:rPr>
              <a:t>72nd </a:t>
            </a:r>
            <a:r>
              <a:rPr lang="en-US" altLang="ko-KR" sz="1200" b="1" dirty="0">
                <a:latin typeface="Calibri" pitchFamily="34" charset="0"/>
                <a:ea typeface="Arial Unicode MS" pitchFamily="50" charset="-127"/>
                <a:cs typeface="Arial" pitchFamily="34" charset="0"/>
              </a:rPr>
              <a:t>GRSP, 5-9 Dec. 2022                         </a:t>
            </a:r>
            <a:r>
              <a:rPr lang="en-US" altLang="ko-KR" sz="1200" dirty="0">
                <a:latin typeface="Calibri" pitchFamily="34" charset="0"/>
                <a:ea typeface="Arial Unicode MS" pitchFamily="50" charset="-127"/>
                <a:cs typeface="Arial" pitchFamily="34" charset="0"/>
              </a:rPr>
              <a:t>agenda item 21</a:t>
            </a:r>
            <a:r>
              <a:rPr lang="en-AU" altLang="ko-KR" sz="1200" dirty="0">
                <a:latin typeface="Calibri" pitchFamily="34" charset="0"/>
                <a:ea typeface="Arial Unicode MS" pitchFamily="50" charset="-127"/>
                <a:cs typeface="Arial" pitchFamily="34" charset="0"/>
              </a:rPr>
              <a:t> </a:t>
            </a:r>
          </a:p>
        </p:txBody>
      </p:sp>
      <p:sp>
        <p:nvSpPr>
          <p:cNvPr id="6" name="직사각형 5"/>
          <p:cNvSpPr/>
          <p:nvPr/>
        </p:nvSpPr>
        <p:spPr>
          <a:xfrm>
            <a:off x="1" y="1885419"/>
            <a:ext cx="9144000" cy="20161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dirty="0">
              <a:latin typeface="Calibri" pitchFamily="34" charset="0"/>
              <a:ea typeface="Arial Unicode MS" pitchFamily="50" charset="-127"/>
              <a:cs typeface="Arial Unicode MS" pitchFamily="50" charset="-127"/>
            </a:endParaRPr>
          </a:p>
        </p:txBody>
      </p:sp>
      <p:sp>
        <p:nvSpPr>
          <p:cNvPr id="4" name="TextBox 3"/>
          <p:cNvSpPr txBox="1"/>
          <p:nvPr/>
        </p:nvSpPr>
        <p:spPr>
          <a:xfrm>
            <a:off x="36488" y="2564904"/>
            <a:ext cx="8928992" cy="553998"/>
          </a:xfrm>
          <a:prstGeom prst="rect">
            <a:avLst/>
          </a:prstGeom>
          <a:noFill/>
        </p:spPr>
        <p:txBody>
          <a:bodyPr wrap="square" rtlCol="0">
            <a:spAutoFit/>
          </a:bodyPr>
          <a:lstStyle/>
          <a:p>
            <a:pPr algn="ctr"/>
            <a:r>
              <a:rPr lang="en-US" altLang="ko-KR" sz="3000" b="1" dirty="0">
                <a:solidFill>
                  <a:schemeClr val="bg1"/>
                </a:solidFill>
                <a:latin typeface="Arial" panose="020B0604020202020204" pitchFamily="34" charset="0"/>
                <a:cs typeface="Arial" panose="020B0604020202020204" pitchFamily="34" charset="0"/>
              </a:rPr>
              <a:t>Bumper Issue (UN R42)</a:t>
            </a:r>
            <a:endParaRPr lang="ko-KR" altLang="en-US" sz="3000" b="1" dirty="0">
              <a:solidFill>
                <a:schemeClr val="bg1"/>
              </a:solidFill>
              <a:latin typeface="Arial" panose="020B0604020202020204" pitchFamily="34" charset="0"/>
              <a:cs typeface="Arial" panose="020B0604020202020204" pitchFamily="34" charset="0"/>
            </a:endParaRPr>
          </a:p>
        </p:txBody>
      </p:sp>
      <p:pic>
        <p:nvPicPr>
          <p:cNvPr id="3" name="_x145219488" descr="EMB0000096415d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7130" y="6303474"/>
            <a:ext cx="3789741" cy="448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46204C4C-F8DC-425F-89B7-4CE3AAA66555}"/>
              </a:ext>
            </a:extLst>
          </p:cNvPr>
          <p:cNvSpPr txBox="1"/>
          <p:nvPr/>
        </p:nvSpPr>
        <p:spPr>
          <a:xfrm>
            <a:off x="2879812" y="4317389"/>
            <a:ext cx="3384376" cy="872034"/>
          </a:xfrm>
          <a:prstGeom prst="rect">
            <a:avLst/>
          </a:prstGeom>
          <a:noFill/>
        </p:spPr>
        <p:txBody>
          <a:bodyPr wrap="square" rtlCol="0">
            <a:spAutoFit/>
          </a:bodyPr>
          <a:lstStyle/>
          <a:p>
            <a:pPr algn="ctr">
              <a:lnSpc>
                <a:spcPct val="150000"/>
              </a:lnSpc>
            </a:pPr>
            <a:r>
              <a:rPr lang="en-US" altLang="ko-KR" dirty="0">
                <a:latin typeface="Arial" panose="020B0604020202020204" pitchFamily="34" charset="0"/>
                <a:cs typeface="Arial" panose="020B0604020202020204" pitchFamily="34" charset="0"/>
              </a:rPr>
              <a:t>KATRI</a:t>
            </a:r>
          </a:p>
          <a:p>
            <a:pPr algn="ctr">
              <a:lnSpc>
                <a:spcPct val="150000"/>
              </a:lnSpc>
            </a:pPr>
            <a:r>
              <a:rPr lang="en-US" altLang="ko-KR" dirty="0">
                <a:latin typeface="Arial" panose="020B0604020202020204" pitchFamily="34" charset="0"/>
                <a:cs typeface="Arial" panose="020B0604020202020204" pitchFamily="34" charset="0"/>
              </a:rPr>
              <a:t>The Republic of Korea</a:t>
            </a:r>
          </a:p>
        </p:txBody>
      </p:sp>
    </p:spTree>
    <p:extLst>
      <p:ext uri="{BB962C8B-B14F-4D97-AF65-F5344CB8AC3E}">
        <p14:creationId xmlns:p14="http://schemas.microsoft.com/office/powerpoint/2010/main" val="2830525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_x145219488" descr="EMB0000096415d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97" y="6538041"/>
            <a:ext cx="2398926" cy="283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0"/>
          <p:cNvSpPr>
            <a:spLocks noChangeArrowheads="1"/>
          </p:cNvSpPr>
          <p:nvPr/>
        </p:nvSpPr>
        <p:spPr bwMode="auto">
          <a:xfrm>
            <a:off x="8534860" y="6583469"/>
            <a:ext cx="620713" cy="260350"/>
          </a:xfrm>
          <a:prstGeom prst="rect">
            <a:avLst/>
          </a:prstGeom>
          <a:noFill/>
          <a:ln w="9525">
            <a:noFill/>
            <a:miter lim="800000"/>
            <a:headEnd/>
            <a:tailEnd/>
          </a:ln>
        </p:spPr>
        <p:txBody>
          <a:bodyPr anchor="b"/>
          <a:lstStyle/>
          <a:p>
            <a:pPr algn="ctr">
              <a:lnSpc>
                <a:spcPct val="150000"/>
              </a:lnSpc>
              <a:buFont typeface="Wingdings" pitchFamily="2" charset="2"/>
              <a:buNone/>
              <a:defRPr/>
            </a:pPr>
            <a:fld id="{C8F1E231-AFA3-4187-95A2-97149B9CF3C5}" type="slidenum">
              <a:rPr lang="ko-KR" altLang="en-US" sz="1200">
                <a:solidFill>
                  <a:srgbClr val="000000"/>
                </a:solidFill>
                <a:latin typeface="Arial" pitchFamily="34" charset="0"/>
                <a:cs typeface="Arial" pitchFamily="34" charset="0"/>
              </a:rPr>
              <a:pPr algn="ctr">
                <a:lnSpc>
                  <a:spcPct val="150000"/>
                </a:lnSpc>
                <a:buFont typeface="Wingdings" pitchFamily="2" charset="2"/>
                <a:buNone/>
                <a:defRPr/>
              </a:pPr>
              <a:t>2</a:t>
            </a:fld>
            <a:r>
              <a:rPr lang="en-US" altLang="ko-KR" sz="1200" dirty="0">
                <a:solidFill>
                  <a:srgbClr val="000000"/>
                </a:solidFill>
                <a:latin typeface="Arial" pitchFamily="34" charset="0"/>
                <a:cs typeface="Arial" pitchFamily="34" charset="0"/>
              </a:rPr>
              <a:t>p</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4270"/>
            <a:ext cx="9144000" cy="624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TextBox 15"/>
          <p:cNvSpPr txBox="1"/>
          <p:nvPr/>
        </p:nvSpPr>
        <p:spPr>
          <a:xfrm rot="10800000" flipH="1" flipV="1">
            <a:off x="62272" y="46600"/>
            <a:ext cx="6672356" cy="523220"/>
          </a:xfrm>
          <a:prstGeom prst="rect">
            <a:avLst/>
          </a:prstGeom>
          <a:noFill/>
        </p:spPr>
        <p:txBody>
          <a:bodyPr wrap="square" rtlCol="0">
            <a:spAutoFit/>
          </a:bodyPr>
          <a:lstStyle/>
          <a:p>
            <a:r>
              <a:rPr lang="en-US" altLang="ko-KR" sz="2800" b="1" dirty="0">
                <a:solidFill>
                  <a:schemeClr val="bg1"/>
                </a:solidFill>
                <a:latin typeface="Calibri" pitchFamily="34" charset="0"/>
                <a:ea typeface="Ebrima" pitchFamily="2" charset="0"/>
                <a:cs typeface="Arial" pitchFamily="34" charset="0"/>
              </a:rPr>
              <a:t>Background</a:t>
            </a:r>
            <a:endParaRPr lang="ko-KR" altLang="en-US" sz="2800" b="1" dirty="0">
              <a:solidFill>
                <a:schemeClr val="bg1"/>
              </a:solidFill>
              <a:latin typeface="Calibri" pitchFamily="34" charset="0"/>
              <a:cs typeface="Arial" pitchFamily="34" charset="0"/>
            </a:endParaRPr>
          </a:p>
        </p:txBody>
      </p:sp>
      <p:sp>
        <p:nvSpPr>
          <p:cNvPr id="7" name="내용 개체 틀 1"/>
          <p:cNvSpPr txBox="1">
            <a:spLocks/>
          </p:cNvSpPr>
          <p:nvPr/>
        </p:nvSpPr>
        <p:spPr>
          <a:xfrm>
            <a:off x="683568" y="1280079"/>
            <a:ext cx="7478216" cy="4643998"/>
          </a:xfrm>
          <a:prstGeom prst="rect">
            <a:avLst/>
          </a:prstGeom>
        </p:spPr>
        <p:txBody>
          <a:bodyPr vert="horz" lIns="91440" tIns="45720" rIns="91440" bIns="45720" rtlCol="0">
            <a:noAutofit/>
          </a:bodyPr>
          <a:lstStyle>
            <a:lvl1pPr marL="0" indent="0" algn="ctr" defTabSz="914400" rtl="0" eaLnBrk="1" latinLnBrk="1"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1"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1"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altLang="ko-KR" sz="2000" dirty="0">
                <a:solidFill>
                  <a:schemeClr val="tx1"/>
                </a:solidFill>
                <a:latin typeface="Arial" panose="020B0604020202020204" pitchFamily="34" charset="0"/>
                <a:cs typeface="Arial" panose="020B0604020202020204" pitchFamily="34" charset="0"/>
              </a:rPr>
              <a:t>The current bumper regulation requires a certain level of impact safety performance, but makes exceptions to sensors and radar devices of driver assist systems.</a:t>
            </a:r>
          </a:p>
          <a:p>
            <a:pPr algn="l"/>
            <a:endParaRPr lang="en-US" altLang="ko-KR" sz="18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altLang="ko-KR" sz="2000" dirty="0">
                <a:solidFill>
                  <a:schemeClr val="tx1"/>
                </a:solidFill>
                <a:latin typeface="Arial" panose="020B0604020202020204" pitchFamily="34" charset="0"/>
                <a:cs typeface="Arial" panose="020B0604020202020204" pitchFamily="34" charset="0"/>
              </a:rPr>
              <a:t>6.1.5. “ The vehicle's propulsion, suspension (including </a:t>
            </a:r>
            <a:r>
              <a:rPr lang="en-US" altLang="ko-KR" sz="2000" dirty="0" err="1">
                <a:solidFill>
                  <a:schemeClr val="tx1"/>
                </a:solidFill>
                <a:latin typeface="Arial" panose="020B0604020202020204" pitchFamily="34" charset="0"/>
                <a:cs typeface="Arial" panose="020B0604020202020204" pitchFamily="34" charset="0"/>
              </a:rPr>
              <a:t>tyres</a:t>
            </a:r>
            <a:r>
              <a:rPr lang="en-US" altLang="ko-KR" sz="2000" dirty="0">
                <a:solidFill>
                  <a:schemeClr val="tx1"/>
                </a:solidFill>
                <a:latin typeface="Arial" panose="020B0604020202020204" pitchFamily="34" charset="0"/>
                <a:cs typeface="Arial" panose="020B0604020202020204" pitchFamily="34" charset="0"/>
              </a:rPr>
              <a:t>), steering and braking systems shall remain in adjustment and shall operate in a normal manner.</a:t>
            </a:r>
            <a:br>
              <a:rPr lang="en-US" altLang="ko-KR" sz="2000" dirty="0">
                <a:solidFill>
                  <a:schemeClr val="tx1"/>
                </a:solidFill>
                <a:latin typeface="Arial" panose="020B0604020202020204" pitchFamily="34" charset="0"/>
                <a:cs typeface="Arial" panose="020B0604020202020204" pitchFamily="34" charset="0"/>
              </a:rPr>
            </a:br>
            <a:r>
              <a:rPr lang="en-US" altLang="ko-KR" sz="2000" dirty="0">
                <a:solidFill>
                  <a:schemeClr val="tx1"/>
                </a:solidFill>
                <a:latin typeface="Arial" panose="020B0604020202020204" pitchFamily="34" charset="0"/>
                <a:cs typeface="Arial" panose="020B0604020202020204" pitchFamily="34" charset="0"/>
              </a:rPr>
              <a:t>This requirement does not apply to sensors, cameras, radar devices, etc. being part of driver assist systems. They may become damaged, disoriented or broken due to an impact carried out according to Annex 3 as long as the basic braking and steering performance are still intact.”</a:t>
            </a:r>
          </a:p>
        </p:txBody>
      </p:sp>
    </p:spTree>
    <p:extLst>
      <p:ext uri="{BB962C8B-B14F-4D97-AF65-F5344CB8AC3E}">
        <p14:creationId xmlns:p14="http://schemas.microsoft.com/office/powerpoint/2010/main" val="1005870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_x145219488" descr="EMB0000096415d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197" y="6538041"/>
            <a:ext cx="2398926" cy="283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0"/>
          <p:cNvSpPr>
            <a:spLocks noChangeArrowheads="1"/>
          </p:cNvSpPr>
          <p:nvPr/>
        </p:nvSpPr>
        <p:spPr bwMode="auto">
          <a:xfrm>
            <a:off x="8534860" y="6583469"/>
            <a:ext cx="620713" cy="260350"/>
          </a:xfrm>
          <a:prstGeom prst="rect">
            <a:avLst/>
          </a:prstGeom>
          <a:noFill/>
          <a:ln w="9525">
            <a:noFill/>
            <a:miter lim="800000"/>
            <a:headEnd/>
            <a:tailEnd/>
          </a:ln>
        </p:spPr>
        <p:txBody>
          <a:bodyPr anchor="b"/>
          <a:lstStyle/>
          <a:p>
            <a:pPr algn="ctr">
              <a:lnSpc>
                <a:spcPct val="150000"/>
              </a:lnSpc>
              <a:buFont typeface="Wingdings" pitchFamily="2" charset="2"/>
              <a:buNone/>
              <a:defRPr/>
            </a:pPr>
            <a:fld id="{C8F1E231-AFA3-4187-95A2-97149B9CF3C5}" type="slidenum">
              <a:rPr lang="ko-KR" altLang="en-US" sz="1200">
                <a:solidFill>
                  <a:srgbClr val="000000"/>
                </a:solidFill>
                <a:latin typeface="Arial" pitchFamily="34" charset="0"/>
                <a:cs typeface="Arial" pitchFamily="34" charset="0"/>
              </a:rPr>
              <a:pPr algn="ctr">
                <a:lnSpc>
                  <a:spcPct val="150000"/>
                </a:lnSpc>
                <a:buFont typeface="Wingdings" pitchFamily="2" charset="2"/>
                <a:buNone/>
                <a:defRPr/>
              </a:pPr>
              <a:t>3</a:t>
            </a:fld>
            <a:r>
              <a:rPr lang="en-US" altLang="ko-KR" sz="1200" dirty="0">
                <a:solidFill>
                  <a:srgbClr val="000000"/>
                </a:solidFill>
                <a:latin typeface="Arial" pitchFamily="34" charset="0"/>
                <a:cs typeface="Arial" pitchFamily="34" charset="0"/>
              </a:rPr>
              <a:t>p</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270"/>
            <a:ext cx="9144000" cy="624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extLst>
              <a:ext uri="{FF2B5EF4-FFF2-40B4-BE49-F238E27FC236}">
                <a16:creationId xmlns:a16="http://schemas.microsoft.com/office/drawing/2014/main" id="{A68018B9-8793-442B-A3F4-530E33C4564F}"/>
              </a:ext>
            </a:extLst>
          </p:cNvPr>
          <p:cNvSpPr txBox="1"/>
          <p:nvPr/>
        </p:nvSpPr>
        <p:spPr>
          <a:xfrm rot="10800000" flipH="1" flipV="1">
            <a:off x="62272" y="46600"/>
            <a:ext cx="6672356" cy="523220"/>
          </a:xfrm>
          <a:prstGeom prst="rect">
            <a:avLst/>
          </a:prstGeom>
          <a:noFill/>
        </p:spPr>
        <p:txBody>
          <a:bodyPr wrap="square" rtlCol="0">
            <a:spAutoFit/>
          </a:bodyPr>
          <a:lstStyle/>
          <a:p>
            <a:r>
              <a:rPr lang="en-US" altLang="ko-KR" sz="2800" b="1" dirty="0">
                <a:solidFill>
                  <a:schemeClr val="bg1"/>
                </a:solidFill>
                <a:latin typeface="Calibri" pitchFamily="34" charset="0"/>
                <a:ea typeface="Ebrima" pitchFamily="2" charset="0"/>
                <a:cs typeface="Arial" pitchFamily="34" charset="0"/>
              </a:rPr>
              <a:t>Issue</a:t>
            </a:r>
            <a:endParaRPr lang="ko-KR" altLang="en-US" sz="2800" b="1" dirty="0">
              <a:solidFill>
                <a:schemeClr val="bg1"/>
              </a:solidFill>
              <a:latin typeface="Calibri" pitchFamily="34" charset="0"/>
              <a:cs typeface="Arial" pitchFamily="34" charset="0"/>
            </a:endParaRPr>
          </a:p>
        </p:txBody>
      </p:sp>
      <p:sp>
        <p:nvSpPr>
          <p:cNvPr id="29" name="내용 개체 틀 1"/>
          <p:cNvSpPr txBox="1">
            <a:spLocks/>
          </p:cNvSpPr>
          <p:nvPr/>
        </p:nvSpPr>
        <p:spPr>
          <a:xfrm>
            <a:off x="467544" y="1234652"/>
            <a:ext cx="8136904" cy="4643998"/>
          </a:xfrm>
          <a:prstGeom prst="rect">
            <a:avLst/>
          </a:prstGeom>
        </p:spPr>
        <p:txBody>
          <a:bodyPr vert="horz" lIns="91440" tIns="45720" rIns="91440" bIns="45720" rtlCol="0">
            <a:normAutofit/>
          </a:bodyPr>
          <a:lstStyle>
            <a:lvl1pPr marL="0" indent="0" algn="ctr" defTabSz="914400" rtl="0" eaLnBrk="1" latinLnBrk="1"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1"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1"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1"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lnSpc>
                <a:spcPct val="110000"/>
              </a:lnSpc>
              <a:buFont typeface="Arial" panose="020B0604020202020204" pitchFamily="34" charset="0"/>
              <a:buChar char="•"/>
            </a:pPr>
            <a:r>
              <a:rPr lang="en-US" altLang="ko-KR" sz="2000" dirty="0">
                <a:solidFill>
                  <a:schemeClr val="tx1"/>
                </a:solidFill>
                <a:latin typeface="Arial" panose="020B0604020202020204" pitchFamily="34" charset="0"/>
                <a:cs typeface="Arial" panose="020B0604020202020204" pitchFamily="34" charset="0"/>
              </a:rPr>
              <a:t>The exceptions are valid for autonomous driving systems?</a:t>
            </a:r>
          </a:p>
          <a:p>
            <a:pPr marL="342900" indent="-342900" algn="l">
              <a:lnSpc>
                <a:spcPct val="110000"/>
              </a:lnSpc>
              <a:buFont typeface="Arial" panose="020B0604020202020204" pitchFamily="34" charset="0"/>
              <a:buChar char="•"/>
            </a:pPr>
            <a:r>
              <a:rPr lang="en-US" altLang="ko-KR" sz="2000" dirty="0">
                <a:solidFill>
                  <a:schemeClr val="tx1"/>
                </a:solidFill>
                <a:latin typeface="Arial" panose="020B0604020202020204" pitchFamily="34" charset="0"/>
                <a:cs typeface="Arial" panose="020B0604020202020204" pitchFamily="34" charset="0"/>
              </a:rPr>
              <a:t>Circumstance</a:t>
            </a:r>
            <a:br>
              <a:rPr lang="en-US" altLang="ko-KR" sz="2000" dirty="0">
                <a:solidFill>
                  <a:schemeClr val="tx1"/>
                </a:solidFill>
                <a:latin typeface="Arial" panose="020B0604020202020204" pitchFamily="34" charset="0"/>
                <a:cs typeface="Arial" panose="020B0604020202020204" pitchFamily="34" charset="0"/>
              </a:rPr>
            </a:br>
            <a:r>
              <a:rPr lang="en-US" altLang="ko-KR" sz="2000" dirty="0">
                <a:solidFill>
                  <a:schemeClr val="tx1"/>
                </a:solidFill>
                <a:latin typeface="Arial" panose="020B0604020202020204" pitchFamily="34" charset="0"/>
                <a:cs typeface="Arial" panose="020B0604020202020204" pitchFamily="34" charset="0"/>
              </a:rPr>
              <a:t>- Autonomous driving systems are under development, about to be </a:t>
            </a:r>
          </a:p>
          <a:p>
            <a:pPr algn="l">
              <a:lnSpc>
                <a:spcPct val="110000"/>
              </a:lnSpc>
            </a:pPr>
            <a:r>
              <a:rPr lang="en-US" altLang="ko-KR" sz="2000" dirty="0">
                <a:solidFill>
                  <a:schemeClr val="tx1"/>
                </a:solidFill>
                <a:latin typeface="Arial" panose="020B0604020202020204" pitchFamily="34" charset="0"/>
                <a:cs typeface="Arial" panose="020B0604020202020204" pitchFamily="34" charset="0"/>
              </a:rPr>
              <a:t>       launched, or introduced in the market</a:t>
            </a:r>
            <a:br>
              <a:rPr lang="en-US" altLang="ko-KR" sz="2000" dirty="0">
                <a:solidFill>
                  <a:schemeClr val="tx1"/>
                </a:solidFill>
                <a:latin typeface="Arial" panose="020B0604020202020204" pitchFamily="34" charset="0"/>
                <a:cs typeface="Arial" panose="020B0604020202020204" pitchFamily="34" charset="0"/>
              </a:rPr>
            </a:br>
            <a:r>
              <a:rPr lang="en-US" altLang="ko-KR" sz="2000" dirty="0">
                <a:solidFill>
                  <a:schemeClr val="tx1"/>
                </a:solidFill>
                <a:latin typeface="Arial" panose="020B0604020202020204" pitchFamily="34" charset="0"/>
                <a:cs typeface="Arial" panose="020B0604020202020204" pitchFamily="34" charset="0"/>
              </a:rPr>
              <a:t>    - For a while, autonomous vehicles and non-autonomous vehicles     </a:t>
            </a:r>
          </a:p>
          <a:p>
            <a:pPr algn="l">
              <a:lnSpc>
                <a:spcPct val="110000"/>
              </a:lnSpc>
            </a:pPr>
            <a:r>
              <a:rPr lang="en-US" altLang="ko-KR" sz="2000" dirty="0">
                <a:solidFill>
                  <a:schemeClr val="tx1"/>
                </a:solidFill>
                <a:latin typeface="Arial" panose="020B0604020202020204" pitchFamily="34" charset="0"/>
                <a:cs typeface="Arial" panose="020B0604020202020204" pitchFamily="34" charset="0"/>
              </a:rPr>
              <a:t>       will share roads together</a:t>
            </a:r>
          </a:p>
          <a:p>
            <a:pPr algn="l">
              <a:lnSpc>
                <a:spcPct val="110000"/>
              </a:lnSpc>
            </a:pPr>
            <a:endParaRPr lang="en-US" altLang="ko-KR" sz="2000" dirty="0">
              <a:solidFill>
                <a:schemeClr val="tx1"/>
              </a:solidFill>
              <a:latin typeface="Arial" panose="020B0604020202020204" pitchFamily="34" charset="0"/>
              <a:cs typeface="Arial" panose="020B0604020202020204" pitchFamily="34" charset="0"/>
            </a:endParaRPr>
          </a:p>
          <a:p>
            <a:pPr marL="342900" indent="-342900" algn="l">
              <a:lnSpc>
                <a:spcPct val="110000"/>
              </a:lnSpc>
              <a:buFont typeface="Arial" panose="020B0604020202020204" pitchFamily="34" charset="0"/>
              <a:buChar char="•"/>
            </a:pPr>
            <a:r>
              <a:rPr lang="en-US" altLang="ko-KR" sz="2000" b="1" dirty="0">
                <a:solidFill>
                  <a:schemeClr val="tx1"/>
                </a:solidFill>
                <a:latin typeface="Arial" panose="020B0604020202020204" pitchFamily="34" charset="0"/>
                <a:cs typeface="Arial" panose="020B0604020202020204" pitchFamily="34" charset="0"/>
              </a:rPr>
              <a:t>Proposal/Suggestion</a:t>
            </a:r>
          </a:p>
          <a:p>
            <a:pPr algn="l">
              <a:lnSpc>
                <a:spcPct val="110000"/>
              </a:lnSpc>
            </a:pPr>
            <a:r>
              <a:rPr lang="en-US" altLang="ko-KR" sz="2000" dirty="0">
                <a:solidFill>
                  <a:schemeClr val="tx1"/>
                </a:solidFill>
                <a:latin typeface="Arial" panose="020B0604020202020204" pitchFamily="34" charset="0"/>
                <a:cs typeface="Arial" panose="020B0604020202020204" pitchFamily="34" charset="0"/>
              </a:rPr>
              <a:t>   - GRSP needs to discuss the level of impact safety performance of </a:t>
            </a:r>
          </a:p>
          <a:p>
            <a:pPr algn="l">
              <a:lnSpc>
                <a:spcPct val="110000"/>
              </a:lnSpc>
            </a:pPr>
            <a:r>
              <a:rPr lang="en-US" altLang="ko-KR" sz="2000" dirty="0">
                <a:solidFill>
                  <a:schemeClr val="tx1"/>
                </a:solidFill>
                <a:latin typeface="Arial" panose="020B0604020202020204" pitchFamily="34" charset="0"/>
                <a:cs typeface="Arial" panose="020B0604020202020204" pitchFamily="34" charset="0"/>
              </a:rPr>
              <a:t>     bumper systems with autonomous driving systems for clear </a:t>
            </a:r>
          </a:p>
          <a:p>
            <a:pPr algn="l">
              <a:lnSpc>
                <a:spcPct val="110000"/>
              </a:lnSpc>
            </a:pPr>
            <a:r>
              <a:rPr lang="en-US" altLang="ko-KR" sz="2000" dirty="0">
                <a:solidFill>
                  <a:schemeClr val="tx1"/>
                </a:solidFill>
                <a:latin typeface="Arial" panose="020B0604020202020204" pitchFamily="34" charset="0"/>
                <a:cs typeface="Arial" panose="020B0604020202020204" pitchFamily="34" charset="0"/>
              </a:rPr>
              <a:t>     guideline to industry ASAP (possibly as a discussion item for AVs) </a:t>
            </a:r>
          </a:p>
        </p:txBody>
      </p:sp>
    </p:spTree>
    <p:extLst>
      <p:ext uri="{BB962C8B-B14F-4D97-AF65-F5344CB8AC3E}">
        <p14:creationId xmlns:p14="http://schemas.microsoft.com/office/powerpoint/2010/main" val="3044021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_x145219488" descr="EMB0000096415d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197" y="6538041"/>
            <a:ext cx="2398926" cy="283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0"/>
          <p:cNvSpPr>
            <a:spLocks noChangeArrowheads="1"/>
          </p:cNvSpPr>
          <p:nvPr/>
        </p:nvSpPr>
        <p:spPr bwMode="auto">
          <a:xfrm>
            <a:off x="8534860" y="6583469"/>
            <a:ext cx="620713" cy="260350"/>
          </a:xfrm>
          <a:prstGeom prst="rect">
            <a:avLst/>
          </a:prstGeom>
          <a:noFill/>
          <a:ln w="9525">
            <a:noFill/>
            <a:miter lim="800000"/>
            <a:headEnd/>
            <a:tailEnd/>
          </a:ln>
        </p:spPr>
        <p:txBody>
          <a:bodyPr anchor="b"/>
          <a:lstStyle/>
          <a:p>
            <a:pPr algn="ctr">
              <a:lnSpc>
                <a:spcPct val="150000"/>
              </a:lnSpc>
              <a:buFont typeface="Wingdings" pitchFamily="2" charset="2"/>
              <a:buNone/>
              <a:defRPr/>
            </a:pPr>
            <a:fld id="{C8F1E231-AFA3-4187-95A2-97149B9CF3C5}" type="slidenum">
              <a:rPr lang="ko-KR" altLang="en-US" sz="1200">
                <a:solidFill>
                  <a:srgbClr val="000000"/>
                </a:solidFill>
                <a:latin typeface="Arial" pitchFamily="34" charset="0"/>
                <a:cs typeface="Arial" pitchFamily="34" charset="0"/>
              </a:rPr>
              <a:pPr algn="ctr">
                <a:lnSpc>
                  <a:spcPct val="150000"/>
                </a:lnSpc>
                <a:buFont typeface="Wingdings" pitchFamily="2" charset="2"/>
                <a:buNone/>
                <a:defRPr/>
              </a:pPr>
              <a:t>4</a:t>
            </a:fld>
            <a:r>
              <a:rPr lang="en-US" altLang="ko-KR" sz="1200" dirty="0">
                <a:solidFill>
                  <a:srgbClr val="000000"/>
                </a:solidFill>
                <a:latin typeface="Arial" pitchFamily="34" charset="0"/>
                <a:cs typeface="Arial" pitchFamily="34" charset="0"/>
              </a:rPr>
              <a:t>p</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270"/>
            <a:ext cx="9144000" cy="624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rot="10800000" flipH="1" flipV="1">
            <a:off x="1259632" y="2361653"/>
            <a:ext cx="6912767" cy="1200329"/>
          </a:xfrm>
          <a:prstGeom prst="rect">
            <a:avLst/>
          </a:prstGeom>
          <a:noFill/>
        </p:spPr>
        <p:txBody>
          <a:bodyPr wrap="square" rtlCol="0">
            <a:spAutoFit/>
          </a:bodyPr>
          <a:lstStyle/>
          <a:p>
            <a:pPr algn="ctr"/>
            <a:r>
              <a:rPr lang="ko-KR" altLang="en-US" sz="3600" b="1" dirty="0">
                <a:latin typeface="Times New Roman" panose="02020603050405020304" pitchFamily="18" charset="0"/>
                <a:cs typeface="Times New Roman" panose="02020603050405020304" pitchFamily="18" charset="0"/>
              </a:rPr>
              <a:t>고맙습니다</a:t>
            </a:r>
            <a:r>
              <a:rPr lang="en-US" altLang="ko-KR" sz="3600" b="1" dirty="0">
                <a:latin typeface="Times New Roman" panose="02020603050405020304" pitchFamily="18" charset="0"/>
                <a:cs typeface="Times New Roman" panose="02020603050405020304" pitchFamily="18" charset="0"/>
              </a:rPr>
              <a:t>.</a:t>
            </a:r>
          </a:p>
          <a:p>
            <a:r>
              <a:rPr lang="en-US" altLang="ko-KR" sz="3600" b="1" dirty="0">
                <a:latin typeface="Arial" panose="020B0604020202020204" pitchFamily="34" charset="0"/>
                <a:cs typeface="Arial" panose="020B0604020202020204" pitchFamily="34" charset="0"/>
              </a:rPr>
              <a:t>Thank you for your attention. </a:t>
            </a:r>
            <a:endParaRPr lang="ko-KR" alt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7170062"/>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7" ma:contentTypeDescription="Create a new document." ma:contentTypeScope="" ma:versionID="3dda9090b5883dd13a17919601bc9337">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ded5af2ee258f7c0b7926b0cd9be3d49"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FF423F33-4AB7-4442-B679-CF50609B6F14}"/>
</file>

<file path=customXml/itemProps2.xml><?xml version="1.0" encoding="utf-8"?>
<ds:datastoreItem xmlns:ds="http://schemas.openxmlformats.org/officeDocument/2006/customXml" ds:itemID="{6209BC3A-4D8E-4702-89A7-3817AB0D7BDE}">
  <ds:schemaRefs>
    <ds:schemaRef ds:uri="http://schemas.microsoft.com/sharepoint/v3/contenttype/forms"/>
  </ds:schemaRefs>
</ds:datastoreItem>
</file>

<file path=customXml/itemProps3.xml><?xml version="1.0" encoding="utf-8"?>
<ds:datastoreItem xmlns:ds="http://schemas.openxmlformats.org/officeDocument/2006/customXml" ds:itemID="{FF35477D-C780-4E90-8002-D1BD84059271}">
  <ds:schemaRefs>
    <ds:schemaRef ds:uri="4b4a1c0d-4a69-4996-a84a-fc699b9f49d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cccb6d4-dbe5-46d2-b4d3-5733603d8cc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2048</TotalTime>
  <Words>244</Words>
  <Application>Microsoft Office PowerPoint</Application>
  <PresentationFormat>On-screen Show (4:3)</PresentationFormat>
  <Paragraphs>27</Paragraphs>
  <Slides>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맑은 고딕</vt:lpstr>
      <vt:lpstr>Arial</vt:lpstr>
      <vt:lpstr>Calibri</vt:lpstr>
      <vt:lpstr>Times New Roman</vt:lpstr>
      <vt:lpstr>Wingdings</vt:lpstr>
      <vt:lpstr>Office 테마</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user</dc:creator>
  <cp:lastModifiedBy>Edoardo Gianotti</cp:lastModifiedBy>
  <cp:revision>219</cp:revision>
  <cp:lastPrinted>2021-12-03T04:30:17Z</cp:lastPrinted>
  <dcterms:created xsi:type="dcterms:W3CDTF">2019-05-03T00:03:39Z</dcterms:created>
  <dcterms:modified xsi:type="dcterms:W3CDTF">2022-12-01T22:05:38Z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0x0101003B8422D08C252547BB1CFA7F78E2CB83</vt:lpwstr>
  </property>
  <property fmtid="{D5CDD505-2E9C-101B-9397-08002B2CF9AE}" pid="3" name="MSIP_Label_fd1c0902-ed92-4fed-896d-2e7725de02d4_Enabled">
    <vt:lpwstr>true</vt:lpwstr>
  </property>
  <property fmtid="{D5CDD505-2E9C-101B-9397-08002B2CF9AE}" pid="4" name="MSIP_Label_fd1c0902-ed92-4fed-896d-2e7725de02d4_SetDate">
    <vt:lpwstr>2021-05-10T06:28:40Z</vt:lpwstr>
  </property>
  <property fmtid="{D5CDD505-2E9C-101B-9397-08002B2CF9AE}" pid="5" name="MSIP_Label_fd1c0902-ed92-4fed-896d-2e7725de02d4_Method">
    <vt:lpwstr>Standard</vt:lpwstr>
  </property>
  <property fmtid="{D5CDD505-2E9C-101B-9397-08002B2CF9AE}" pid="6" name="MSIP_Label_fd1c0902-ed92-4fed-896d-2e7725de02d4_Name">
    <vt:lpwstr>Anyone (not protected)</vt:lpwstr>
  </property>
  <property fmtid="{D5CDD505-2E9C-101B-9397-08002B2CF9AE}" pid="7" name="MSIP_Label_fd1c0902-ed92-4fed-896d-2e7725de02d4_SiteId">
    <vt:lpwstr>d6b0bbee-7cd9-4d60-bce6-4a67b543e2ae</vt:lpwstr>
  </property>
  <property fmtid="{D5CDD505-2E9C-101B-9397-08002B2CF9AE}" pid="8" name="MSIP_Label_fd1c0902-ed92-4fed-896d-2e7725de02d4_ActionId">
    <vt:lpwstr>6fdc1a78-2600-4fc2-a814-3d24e37669d7</vt:lpwstr>
  </property>
  <property fmtid="{D5CDD505-2E9C-101B-9397-08002B2CF9AE}" pid="9" name="MSIP_Label_fd1c0902-ed92-4fed-896d-2e7725de02d4_ContentBits">
    <vt:lpwstr>2</vt:lpwstr>
  </property>
</Properties>
</file>