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sldIdLst>
    <p:sldId id="278" r:id="rId5"/>
    <p:sldId id="267" r:id="rId6"/>
    <p:sldId id="291" r:id="rId7"/>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01">
          <p15:clr>
            <a:srgbClr val="A4A3A4"/>
          </p15:clr>
        </p15:guide>
        <p15:guide id="2" pos="135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F0"/>
    <a:srgbClr val="F3F7BB"/>
    <a:srgbClr val="FFFF5D"/>
    <a:srgbClr val="D9D9D9"/>
    <a:srgbClr val="BFBFBF"/>
    <a:srgbClr val="C00000"/>
    <a:srgbClr val="CFBA3D"/>
    <a:srgbClr val="4F81BD"/>
    <a:srgbClr val="385D8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52" autoAdjust="0"/>
    <p:restoredTop sz="91078" autoAdjust="0"/>
  </p:normalViewPr>
  <p:slideViewPr>
    <p:cSldViewPr>
      <p:cViewPr varScale="1">
        <p:scale>
          <a:sx n="114" d="100"/>
          <a:sy n="114" d="100"/>
        </p:scale>
        <p:origin x="1614" y="102"/>
      </p:cViewPr>
      <p:guideLst>
        <p:guide orient="horz" pos="4201"/>
        <p:guide pos="1351"/>
      </p:guideLst>
    </p:cSldViewPr>
  </p:slideViewPr>
  <p:notesTextViewPr>
    <p:cViewPr>
      <p:scale>
        <a:sx n="100" d="100"/>
        <a:sy n="100" d="100"/>
      </p:scale>
      <p:origin x="0" y="0"/>
    </p:cViewPr>
  </p:notesTextViewPr>
  <p:sorterViewPr>
    <p:cViewPr>
      <p:scale>
        <a:sx n="125" d="100"/>
        <a:sy n="1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cois Cuenot" userId="9928dff3-8fa4-42b5-9d6e-cd4dcb89281b" providerId="ADAL" clId="{D3C5BDB0-C0C1-4C0D-BE53-234B52CC4900}"/>
    <pc:docChg chg="undo custSel modSld">
      <pc:chgData name="Francois Cuenot" userId="9928dff3-8fa4-42b5-9d6e-cd4dcb89281b" providerId="ADAL" clId="{D3C5BDB0-C0C1-4C0D-BE53-234B52CC4900}" dt="2022-12-28T14:08:17.177" v="56" actId="20577"/>
      <pc:docMkLst>
        <pc:docMk/>
      </pc:docMkLst>
      <pc:sldChg chg="modSp mod">
        <pc:chgData name="Francois Cuenot" userId="9928dff3-8fa4-42b5-9d6e-cd4dcb89281b" providerId="ADAL" clId="{D3C5BDB0-C0C1-4C0D-BE53-234B52CC4900}" dt="2022-12-28T14:06:51.622" v="54" actId="20577"/>
        <pc:sldMkLst>
          <pc:docMk/>
          <pc:sldMk cId="1551764488" sldId="278"/>
        </pc:sldMkLst>
        <pc:spChg chg="mod">
          <ac:chgData name="Francois Cuenot" userId="9928dff3-8fa4-42b5-9d6e-cd4dcb89281b" providerId="ADAL" clId="{D3C5BDB0-C0C1-4C0D-BE53-234B52CC4900}" dt="2022-12-28T14:06:51.622" v="54" actId="20577"/>
          <ac:spMkLst>
            <pc:docMk/>
            <pc:sldMk cId="1551764488" sldId="278"/>
            <ac:spMk id="13" creationId="{00000000-0000-0000-0000-000000000000}"/>
          </ac:spMkLst>
        </pc:spChg>
      </pc:sldChg>
      <pc:sldChg chg="modSp mod">
        <pc:chgData name="Francois Cuenot" userId="9928dff3-8fa4-42b5-9d6e-cd4dcb89281b" providerId="ADAL" clId="{D3C5BDB0-C0C1-4C0D-BE53-234B52CC4900}" dt="2022-12-28T14:08:17.177" v="56" actId="20577"/>
        <pc:sldMkLst>
          <pc:docMk/>
          <pc:sldMk cId="662179881" sldId="291"/>
        </pc:sldMkLst>
        <pc:spChg chg="mod">
          <ac:chgData name="Francois Cuenot" userId="9928dff3-8fa4-42b5-9d6e-cd4dcb89281b" providerId="ADAL" clId="{D3C5BDB0-C0C1-4C0D-BE53-234B52CC4900}" dt="2022-12-28T14:08:17.177" v="56" actId="20577"/>
          <ac:spMkLst>
            <pc:docMk/>
            <pc:sldMk cId="662179881" sldId="291"/>
            <ac:spMk id="29" creationId="{6538B8E3-24FC-4098-BBBF-2466662E72C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C17061-29D0-42DA-837C-1ADC46FB4778}" type="datetimeFigureOut">
              <a:rPr lang="en-GB" smtClean="0"/>
              <a:pPr/>
              <a:t>28/12/2022</a:t>
            </a:fld>
            <a:endParaRPr lang="en-GB"/>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4E66AF-0F9C-4791-B29F-24A818E4221E}" type="slidenum">
              <a:rPr lang="en-GB" smtClean="0"/>
              <a:pPr/>
              <a:t>‹#›</a:t>
            </a:fld>
            <a:endParaRPr lang="en-GB"/>
          </a:p>
        </p:txBody>
      </p:sp>
    </p:spTree>
    <p:extLst>
      <p:ext uri="{BB962C8B-B14F-4D97-AF65-F5344CB8AC3E}">
        <p14:creationId xmlns:p14="http://schemas.microsoft.com/office/powerpoint/2010/main" val="1668275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5B52815-3348-4212-928D-79D1F17B4929}" type="datetime1">
              <a:rPr lang="en-US" smtClean="0"/>
              <a:pPr/>
              <a:t>28-Dec-22</a:t>
            </a:fld>
            <a:endParaRPr lang="en-US" dirty="0"/>
          </a:p>
        </p:txBody>
      </p:sp>
      <p:sp>
        <p:nvSpPr>
          <p:cNvPr id="5" name="Footer Placeholder 4"/>
          <p:cNvSpPr>
            <a:spLocks noGrp="1"/>
          </p:cNvSpPr>
          <p:nvPr>
            <p:ph type="ftr" sz="quarter" idx="11"/>
          </p:nvPr>
        </p:nvSpPr>
        <p:spPr/>
        <p:txBody>
          <a:bodyPr/>
          <a:lstStyle/>
          <a:p>
            <a:r>
              <a:rPr lang="en-US"/>
              <a:t>Geoff Draper (GTB) </a:t>
            </a:r>
            <a:endParaRPr lang="en-US" dirty="0"/>
          </a:p>
        </p:txBody>
      </p:sp>
      <p:sp>
        <p:nvSpPr>
          <p:cNvPr id="6" name="Slide Number Placeholder 5"/>
          <p:cNvSpPr>
            <a:spLocks noGrp="1"/>
          </p:cNvSpPr>
          <p:nvPr>
            <p:ph type="sldNum" sz="quarter" idx="12"/>
          </p:nvPr>
        </p:nvSpPr>
        <p:spPr/>
        <p:txBody>
          <a:bodyPr/>
          <a:lstStyle/>
          <a:p>
            <a:fld id="{EB606F99-AF4C-43D3-8DA9-0FC98A7A07DC}"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EACA65-2318-4174-8B10-9722A79B079A}" type="datetime1">
              <a:rPr lang="en-US" smtClean="0"/>
              <a:pPr/>
              <a:t>28-Dec-22</a:t>
            </a:fld>
            <a:endParaRPr lang="en-US" dirty="0"/>
          </a:p>
        </p:txBody>
      </p:sp>
      <p:sp>
        <p:nvSpPr>
          <p:cNvPr id="5" name="Footer Placeholder 4"/>
          <p:cNvSpPr>
            <a:spLocks noGrp="1"/>
          </p:cNvSpPr>
          <p:nvPr>
            <p:ph type="ftr" sz="quarter" idx="11"/>
          </p:nvPr>
        </p:nvSpPr>
        <p:spPr/>
        <p:txBody>
          <a:bodyPr/>
          <a:lstStyle/>
          <a:p>
            <a:r>
              <a:rPr lang="en-US"/>
              <a:t>Geoff Draper (GTB) </a:t>
            </a:r>
            <a:endParaRPr lang="en-US" dirty="0"/>
          </a:p>
        </p:txBody>
      </p:sp>
      <p:sp>
        <p:nvSpPr>
          <p:cNvPr id="6" name="Slide Number Placeholder 5"/>
          <p:cNvSpPr>
            <a:spLocks noGrp="1"/>
          </p:cNvSpPr>
          <p:nvPr>
            <p:ph type="sldNum" sz="quarter" idx="12"/>
          </p:nvPr>
        </p:nvSpPr>
        <p:spPr/>
        <p:txBody>
          <a:bodyPr/>
          <a:lstStyle/>
          <a:p>
            <a:fld id="{EB606F99-AF4C-43D3-8DA9-0FC98A7A07D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D7D5D7-8D87-4C88-B4AF-77A42D3C1328}" type="datetime1">
              <a:rPr lang="en-US" smtClean="0"/>
              <a:pPr/>
              <a:t>28-Dec-22</a:t>
            </a:fld>
            <a:endParaRPr lang="en-US" dirty="0"/>
          </a:p>
        </p:txBody>
      </p:sp>
      <p:sp>
        <p:nvSpPr>
          <p:cNvPr id="5" name="Footer Placeholder 4"/>
          <p:cNvSpPr>
            <a:spLocks noGrp="1"/>
          </p:cNvSpPr>
          <p:nvPr>
            <p:ph type="ftr" sz="quarter" idx="11"/>
          </p:nvPr>
        </p:nvSpPr>
        <p:spPr/>
        <p:txBody>
          <a:bodyPr/>
          <a:lstStyle/>
          <a:p>
            <a:r>
              <a:rPr lang="en-US"/>
              <a:t>Geoff Draper (GTB) </a:t>
            </a:r>
            <a:endParaRPr lang="en-US" dirty="0"/>
          </a:p>
        </p:txBody>
      </p:sp>
      <p:sp>
        <p:nvSpPr>
          <p:cNvPr id="6" name="Slide Number Placeholder 5"/>
          <p:cNvSpPr>
            <a:spLocks noGrp="1"/>
          </p:cNvSpPr>
          <p:nvPr>
            <p:ph type="sldNum" sz="quarter" idx="12"/>
          </p:nvPr>
        </p:nvSpPr>
        <p:spPr/>
        <p:txBody>
          <a:bodyPr/>
          <a:lstStyle/>
          <a:p>
            <a:fld id="{EB606F99-AF4C-43D3-8DA9-0FC98A7A07D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74EC76-66CF-4D99-A8B6-06C74675CD9B}" type="datetime1">
              <a:rPr lang="en-US" smtClean="0"/>
              <a:pPr/>
              <a:t>28-Dec-22</a:t>
            </a:fld>
            <a:endParaRPr lang="en-US" dirty="0"/>
          </a:p>
        </p:txBody>
      </p:sp>
      <p:sp>
        <p:nvSpPr>
          <p:cNvPr id="5" name="Footer Placeholder 4"/>
          <p:cNvSpPr>
            <a:spLocks noGrp="1"/>
          </p:cNvSpPr>
          <p:nvPr>
            <p:ph type="ftr" sz="quarter" idx="11"/>
          </p:nvPr>
        </p:nvSpPr>
        <p:spPr/>
        <p:txBody>
          <a:bodyPr/>
          <a:lstStyle/>
          <a:p>
            <a:r>
              <a:rPr lang="en-US"/>
              <a:t>Geoff Draper (GTB) </a:t>
            </a:r>
            <a:endParaRPr lang="en-US" dirty="0"/>
          </a:p>
        </p:txBody>
      </p:sp>
      <p:sp>
        <p:nvSpPr>
          <p:cNvPr id="6" name="Slide Number Placeholder 5"/>
          <p:cNvSpPr>
            <a:spLocks noGrp="1"/>
          </p:cNvSpPr>
          <p:nvPr>
            <p:ph type="sldNum" sz="quarter" idx="12"/>
          </p:nvPr>
        </p:nvSpPr>
        <p:spPr/>
        <p:txBody>
          <a:bodyPr/>
          <a:lstStyle/>
          <a:p>
            <a:fld id="{EB606F99-AF4C-43D3-8DA9-0FC98A7A07D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CC68DE-3BE5-422C-A8B3-1BD3E41DB926}" type="datetime1">
              <a:rPr lang="en-US" smtClean="0"/>
              <a:pPr/>
              <a:t>28-Dec-22</a:t>
            </a:fld>
            <a:endParaRPr lang="en-US" dirty="0"/>
          </a:p>
        </p:txBody>
      </p:sp>
      <p:sp>
        <p:nvSpPr>
          <p:cNvPr id="5" name="Footer Placeholder 4"/>
          <p:cNvSpPr>
            <a:spLocks noGrp="1"/>
          </p:cNvSpPr>
          <p:nvPr>
            <p:ph type="ftr" sz="quarter" idx="11"/>
          </p:nvPr>
        </p:nvSpPr>
        <p:spPr/>
        <p:txBody>
          <a:bodyPr/>
          <a:lstStyle/>
          <a:p>
            <a:r>
              <a:rPr lang="en-US"/>
              <a:t>Geoff Draper (GTB) </a:t>
            </a:r>
            <a:endParaRPr lang="en-US" dirty="0"/>
          </a:p>
        </p:txBody>
      </p:sp>
      <p:sp>
        <p:nvSpPr>
          <p:cNvPr id="6" name="Slide Number Placeholder 5"/>
          <p:cNvSpPr>
            <a:spLocks noGrp="1"/>
          </p:cNvSpPr>
          <p:nvPr>
            <p:ph type="sldNum" sz="quarter" idx="12"/>
          </p:nvPr>
        </p:nvSpPr>
        <p:spPr/>
        <p:txBody>
          <a:bodyPr/>
          <a:lstStyle/>
          <a:p>
            <a:fld id="{EB606F99-AF4C-43D3-8DA9-0FC98A7A07DC}"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DBD58FA-EB56-4EE0-9BFD-98D4B9CCB4CC}" type="datetime1">
              <a:rPr lang="en-US" smtClean="0"/>
              <a:pPr/>
              <a:t>28-Dec-22</a:t>
            </a:fld>
            <a:endParaRPr lang="en-US" dirty="0"/>
          </a:p>
        </p:txBody>
      </p:sp>
      <p:sp>
        <p:nvSpPr>
          <p:cNvPr id="6" name="Footer Placeholder 5"/>
          <p:cNvSpPr>
            <a:spLocks noGrp="1"/>
          </p:cNvSpPr>
          <p:nvPr>
            <p:ph type="ftr" sz="quarter" idx="11"/>
          </p:nvPr>
        </p:nvSpPr>
        <p:spPr/>
        <p:txBody>
          <a:bodyPr/>
          <a:lstStyle/>
          <a:p>
            <a:r>
              <a:rPr lang="en-US"/>
              <a:t>Geoff Draper (GTB) </a:t>
            </a:r>
            <a:endParaRPr lang="en-US" dirty="0"/>
          </a:p>
        </p:txBody>
      </p:sp>
      <p:sp>
        <p:nvSpPr>
          <p:cNvPr id="7" name="Slide Number Placeholder 6"/>
          <p:cNvSpPr>
            <a:spLocks noGrp="1"/>
          </p:cNvSpPr>
          <p:nvPr>
            <p:ph type="sldNum" sz="quarter" idx="12"/>
          </p:nvPr>
        </p:nvSpPr>
        <p:spPr/>
        <p:txBody>
          <a:bodyPr/>
          <a:lstStyle/>
          <a:p>
            <a:fld id="{EB606F99-AF4C-43D3-8DA9-0FC98A7A07D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B0FCC04-EC3D-4E6B-AD81-1DF37B27759C}" type="datetime1">
              <a:rPr lang="en-US" smtClean="0"/>
              <a:pPr/>
              <a:t>28-Dec-22</a:t>
            </a:fld>
            <a:endParaRPr lang="en-US" dirty="0"/>
          </a:p>
        </p:txBody>
      </p:sp>
      <p:sp>
        <p:nvSpPr>
          <p:cNvPr id="8" name="Footer Placeholder 7"/>
          <p:cNvSpPr>
            <a:spLocks noGrp="1"/>
          </p:cNvSpPr>
          <p:nvPr>
            <p:ph type="ftr" sz="quarter" idx="11"/>
          </p:nvPr>
        </p:nvSpPr>
        <p:spPr/>
        <p:txBody>
          <a:bodyPr/>
          <a:lstStyle/>
          <a:p>
            <a:r>
              <a:rPr lang="en-US"/>
              <a:t>Geoff Draper (GTB) </a:t>
            </a:r>
            <a:endParaRPr lang="en-US" dirty="0"/>
          </a:p>
        </p:txBody>
      </p:sp>
      <p:sp>
        <p:nvSpPr>
          <p:cNvPr id="9" name="Slide Number Placeholder 8"/>
          <p:cNvSpPr>
            <a:spLocks noGrp="1"/>
          </p:cNvSpPr>
          <p:nvPr>
            <p:ph type="sldNum" sz="quarter" idx="12"/>
          </p:nvPr>
        </p:nvSpPr>
        <p:spPr/>
        <p:txBody>
          <a:bodyPr/>
          <a:lstStyle/>
          <a:p>
            <a:fld id="{EB606F99-AF4C-43D3-8DA9-0FC98A7A07D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1AF8EA0-E1EB-4B20-A35C-ADCCA5729635}" type="datetime1">
              <a:rPr lang="en-US" smtClean="0"/>
              <a:pPr/>
              <a:t>28-Dec-22</a:t>
            </a:fld>
            <a:endParaRPr lang="en-US" dirty="0"/>
          </a:p>
        </p:txBody>
      </p:sp>
      <p:sp>
        <p:nvSpPr>
          <p:cNvPr id="4" name="Footer Placeholder 3"/>
          <p:cNvSpPr>
            <a:spLocks noGrp="1"/>
          </p:cNvSpPr>
          <p:nvPr>
            <p:ph type="ftr" sz="quarter" idx="11"/>
          </p:nvPr>
        </p:nvSpPr>
        <p:spPr/>
        <p:txBody>
          <a:bodyPr/>
          <a:lstStyle/>
          <a:p>
            <a:r>
              <a:rPr lang="en-US"/>
              <a:t>Geoff Draper (GTB) </a:t>
            </a:r>
            <a:endParaRPr lang="en-US" dirty="0"/>
          </a:p>
        </p:txBody>
      </p:sp>
      <p:sp>
        <p:nvSpPr>
          <p:cNvPr id="5" name="Slide Number Placeholder 4"/>
          <p:cNvSpPr>
            <a:spLocks noGrp="1"/>
          </p:cNvSpPr>
          <p:nvPr>
            <p:ph type="sldNum" sz="quarter" idx="12"/>
          </p:nvPr>
        </p:nvSpPr>
        <p:spPr/>
        <p:txBody>
          <a:bodyPr/>
          <a:lstStyle/>
          <a:p>
            <a:fld id="{EB606F99-AF4C-43D3-8DA9-0FC98A7A07D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B2AD76-A556-4523-8570-450EB627BD62}" type="datetime1">
              <a:rPr lang="en-US" smtClean="0"/>
              <a:pPr/>
              <a:t>28-Dec-22</a:t>
            </a:fld>
            <a:endParaRPr lang="en-US" dirty="0"/>
          </a:p>
        </p:txBody>
      </p:sp>
      <p:sp>
        <p:nvSpPr>
          <p:cNvPr id="3" name="Footer Placeholder 2"/>
          <p:cNvSpPr>
            <a:spLocks noGrp="1"/>
          </p:cNvSpPr>
          <p:nvPr>
            <p:ph type="ftr" sz="quarter" idx="11"/>
          </p:nvPr>
        </p:nvSpPr>
        <p:spPr/>
        <p:txBody>
          <a:bodyPr/>
          <a:lstStyle/>
          <a:p>
            <a:r>
              <a:rPr lang="en-US"/>
              <a:t>Geoff Draper (GTB) </a:t>
            </a:r>
            <a:endParaRPr lang="en-US" dirty="0"/>
          </a:p>
        </p:txBody>
      </p:sp>
      <p:sp>
        <p:nvSpPr>
          <p:cNvPr id="4" name="Slide Number Placeholder 3"/>
          <p:cNvSpPr>
            <a:spLocks noGrp="1"/>
          </p:cNvSpPr>
          <p:nvPr>
            <p:ph type="sldNum" sz="quarter" idx="12"/>
          </p:nvPr>
        </p:nvSpPr>
        <p:spPr/>
        <p:txBody>
          <a:bodyPr/>
          <a:lstStyle/>
          <a:p>
            <a:fld id="{EB606F99-AF4C-43D3-8DA9-0FC98A7A07D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A5C706-E577-4CF8-9FF3-F25BC2587FD3}" type="datetime1">
              <a:rPr lang="en-US" smtClean="0"/>
              <a:pPr/>
              <a:t>28-Dec-22</a:t>
            </a:fld>
            <a:endParaRPr lang="en-US" dirty="0"/>
          </a:p>
        </p:txBody>
      </p:sp>
      <p:sp>
        <p:nvSpPr>
          <p:cNvPr id="6" name="Footer Placeholder 5"/>
          <p:cNvSpPr>
            <a:spLocks noGrp="1"/>
          </p:cNvSpPr>
          <p:nvPr>
            <p:ph type="ftr" sz="quarter" idx="11"/>
          </p:nvPr>
        </p:nvSpPr>
        <p:spPr/>
        <p:txBody>
          <a:bodyPr/>
          <a:lstStyle/>
          <a:p>
            <a:r>
              <a:rPr lang="en-US"/>
              <a:t>Geoff Draper (GTB) </a:t>
            </a:r>
            <a:endParaRPr lang="en-US" dirty="0"/>
          </a:p>
        </p:txBody>
      </p:sp>
      <p:sp>
        <p:nvSpPr>
          <p:cNvPr id="7" name="Slide Number Placeholder 6"/>
          <p:cNvSpPr>
            <a:spLocks noGrp="1"/>
          </p:cNvSpPr>
          <p:nvPr>
            <p:ph type="sldNum" sz="quarter" idx="12"/>
          </p:nvPr>
        </p:nvSpPr>
        <p:spPr/>
        <p:txBody>
          <a:bodyPr/>
          <a:lstStyle/>
          <a:p>
            <a:fld id="{EB606F99-AF4C-43D3-8DA9-0FC98A7A07D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1F8015-AB84-41BA-BA3F-C04550702BEF}" type="datetime1">
              <a:rPr lang="en-US" smtClean="0"/>
              <a:pPr/>
              <a:t>28-Dec-22</a:t>
            </a:fld>
            <a:endParaRPr lang="en-US" dirty="0"/>
          </a:p>
        </p:txBody>
      </p:sp>
      <p:sp>
        <p:nvSpPr>
          <p:cNvPr id="6" name="Footer Placeholder 5"/>
          <p:cNvSpPr>
            <a:spLocks noGrp="1"/>
          </p:cNvSpPr>
          <p:nvPr>
            <p:ph type="ftr" sz="quarter" idx="11"/>
          </p:nvPr>
        </p:nvSpPr>
        <p:spPr/>
        <p:txBody>
          <a:bodyPr/>
          <a:lstStyle/>
          <a:p>
            <a:r>
              <a:rPr lang="en-US"/>
              <a:t>Geoff Draper (GTB) </a:t>
            </a:r>
            <a:endParaRPr lang="en-US" dirty="0"/>
          </a:p>
        </p:txBody>
      </p:sp>
      <p:sp>
        <p:nvSpPr>
          <p:cNvPr id="7" name="Slide Number Placeholder 6"/>
          <p:cNvSpPr>
            <a:spLocks noGrp="1"/>
          </p:cNvSpPr>
          <p:nvPr>
            <p:ph type="sldNum" sz="quarter" idx="12"/>
          </p:nvPr>
        </p:nvSpPr>
        <p:spPr/>
        <p:txBody>
          <a:bodyPr/>
          <a:lstStyle/>
          <a:p>
            <a:fld id="{EB606F99-AF4C-43D3-8DA9-0FC98A7A07DC}"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CE576E-2E5B-475B-BA25-0A925A8EC6B3}" type="datetime1">
              <a:rPr lang="en-US" smtClean="0"/>
              <a:pPr/>
              <a:t>28-Dec-22</a:t>
            </a:fld>
            <a:endParaRPr lang="en-US" dirty="0"/>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Geoff Draper (GTB) </a:t>
            </a:r>
            <a:endParaRPr lang="en-US" dirty="0"/>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606F99-AF4C-43D3-8DA9-0FC98A7A07DC}" type="slidenum">
              <a:rPr lang="en-US" smtClean="0"/>
              <a:pPr/>
              <a:t>‹#›</a:t>
            </a:fld>
            <a:endParaRPr lang="en-US" dirty="0"/>
          </a:p>
        </p:txBody>
      </p:sp>
      <p:sp>
        <p:nvSpPr>
          <p:cNvPr id="7" name="MSIPCMContentMarking" descr="{&quot;HashCode&quot;:1622173095,&quot;Placement&quot;:&quot;Footer&quot;,&quot;Top&quot;:522.862549,&quot;Left&quot;:0.0,&quot;SlideWidth&quot;:780,&quot;SlideHeight&quot;:540}"/>
          <p:cNvSpPr txBox="1"/>
          <p:nvPr userDrawn="1"/>
        </p:nvSpPr>
        <p:spPr>
          <a:xfrm>
            <a:off x="0" y="6640354"/>
            <a:ext cx="744382" cy="217646"/>
          </a:xfrm>
          <a:prstGeom prst="rect">
            <a:avLst/>
          </a:prstGeom>
          <a:noFill/>
        </p:spPr>
        <p:txBody>
          <a:bodyPr vert="horz" wrap="square" lIns="0" tIns="0" rIns="0" bIns="0" rtlCol="0" anchor="ctr" anchorCtr="1">
            <a:spAutoFit/>
          </a:bodyPr>
          <a:lstStyle/>
          <a:p>
            <a:pPr algn="l">
              <a:spcBef>
                <a:spcPts val="0"/>
              </a:spcBef>
              <a:spcAft>
                <a:spcPts val="0"/>
              </a:spcAft>
            </a:pPr>
            <a:r>
              <a:rPr lang="en-GB" sz="800">
                <a:solidFill>
                  <a:srgbClr val="000000"/>
                </a:solidFill>
                <a:latin typeface="Arial" panose="020B0604020202020204" pitchFamily="34" charset="0"/>
              </a:rPr>
              <a:t>INTERNAL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oliennummernplatzhalter 1">
            <a:extLst>
              <a:ext uri="{FF2B5EF4-FFF2-40B4-BE49-F238E27FC236}">
                <a16:creationId xmlns:a16="http://schemas.microsoft.com/office/drawing/2014/main" id="{E22AA05A-651D-48FC-92C3-11C15DB1480D}"/>
              </a:ext>
            </a:extLst>
          </p:cNvPr>
          <p:cNvSpPr>
            <a:spLocks noGrp="1"/>
          </p:cNvSpPr>
          <p:nvPr>
            <p:ph type="sldNum" sz="quarter" idx="12"/>
          </p:nvPr>
        </p:nvSpPr>
        <p:spPr>
          <a:xfrm>
            <a:off x="7099300" y="6356351"/>
            <a:ext cx="2311400" cy="365125"/>
          </a:xfrm>
        </p:spPr>
        <p:txBody>
          <a:bodyPr/>
          <a:lstStyle/>
          <a:p>
            <a:fld id="{19402824-367F-4233-B96A-3B383EFE3CC8}" type="slidenum">
              <a:rPr lang="de-DE" smtClean="0"/>
              <a:t>1</a:t>
            </a:fld>
            <a:endParaRPr lang="de-DE" dirty="0"/>
          </a:p>
        </p:txBody>
      </p:sp>
      <p:sp>
        <p:nvSpPr>
          <p:cNvPr id="29" name="Foliennummernplatzhalter 1">
            <a:extLst>
              <a:ext uri="{FF2B5EF4-FFF2-40B4-BE49-F238E27FC236}">
                <a16:creationId xmlns:a16="http://schemas.microsoft.com/office/drawing/2014/main" id="{221EC307-8A1B-4E2F-B74E-B9711E4D07E2}"/>
              </a:ext>
            </a:extLst>
          </p:cNvPr>
          <p:cNvSpPr txBox="1">
            <a:spLocks/>
          </p:cNvSpPr>
          <p:nvPr/>
        </p:nvSpPr>
        <p:spPr>
          <a:xfrm>
            <a:off x="7099300" y="6356351"/>
            <a:ext cx="2311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9402824-367F-4233-B96A-3B383EFE3CC8}" type="slidenum">
              <a:rPr lang="de-DE" smtClean="0"/>
              <a:pPr/>
              <a:t>1</a:t>
            </a:fld>
            <a:endParaRPr lang="de-DE"/>
          </a:p>
        </p:txBody>
      </p:sp>
      <p:sp>
        <p:nvSpPr>
          <p:cNvPr id="36" name="Textfeld 8">
            <a:extLst>
              <a:ext uri="{FF2B5EF4-FFF2-40B4-BE49-F238E27FC236}">
                <a16:creationId xmlns:a16="http://schemas.microsoft.com/office/drawing/2014/main" id="{FBD0EE36-97B6-447D-B981-E8D00C8F3D1D}"/>
              </a:ext>
            </a:extLst>
          </p:cNvPr>
          <p:cNvSpPr txBox="1"/>
          <p:nvPr/>
        </p:nvSpPr>
        <p:spPr>
          <a:xfrm>
            <a:off x="380490" y="3377071"/>
            <a:ext cx="9145016" cy="954107"/>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Aft>
                <a:spcPts val="300"/>
              </a:spcAft>
            </a:pPr>
            <a:r>
              <a:rPr lang="de-DE" sz="2800" b="1" dirty="0"/>
              <a:t>Request </a:t>
            </a:r>
            <a:r>
              <a:rPr lang="de-DE" sz="2800" b="1" dirty="0" err="1"/>
              <a:t>of</a:t>
            </a:r>
            <a:r>
              <a:rPr lang="de-DE" sz="2800" b="1" dirty="0"/>
              <a:t> </a:t>
            </a:r>
            <a:r>
              <a:rPr lang="de-DE" sz="2800" b="1" dirty="0" err="1"/>
              <a:t>the</a:t>
            </a:r>
            <a:r>
              <a:rPr lang="de-DE" sz="2800" b="1" dirty="0"/>
              <a:t> IWG on DETA </a:t>
            </a:r>
            <a:r>
              <a:rPr lang="de-DE" sz="2800" b="1" dirty="0" err="1"/>
              <a:t>to</a:t>
            </a:r>
            <a:r>
              <a:rPr lang="de-DE" sz="2800" b="1" dirty="0"/>
              <a:t> GRs </a:t>
            </a:r>
            <a:r>
              <a:rPr lang="de-DE" sz="2800" b="1" dirty="0" err="1"/>
              <a:t>to</a:t>
            </a:r>
            <a:r>
              <a:rPr lang="de-DE" sz="2800" b="1" dirty="0"/>
              <a:t> </a:t>
            </a:r>
            <a:r>
              <a:rPr lang="de-DE" sz="2800" b="1" dirty="0" err="1"/>
              <a:t>provide</a:t>
            </a:r>
            <a:r>
              <a:rPr lang="de-DE" sz="2800" b="1" dirty="0"/>
              <a:t> </a:t>
            </a:r>
            <a:r>
              <a:rPr lang="de-DE" sz="2800" b="1" dirty="0" err="1"/>
              <a:t>clarity</a:t>
            </a:r>
            <a:r>
              <a:rPr lang="de-DE" sz="2800" b="1" dirty="0"/>
              <a:t> on </a:t>
            </a:r>
            <a:r>
              <a:rPr lang="de-DE" sz="2800" b="1" dirty="0" err="1"/>
              <a:t>the</a:t>
            </a:r>
            <a:r>
              <a:rPr lang="de-DE" sz="2800" b="1" dirty="0"/>
              <a:t> </a:t>
            </a:r>
            <a:br>
              <a:rPr lang="de-DE" sz="2800" b="1" dirty="0"/>
            </a:br>
            <a:r>
              <a:rPr lang="de-DE" sz="2800" b="1" dirty="0"/>
              <a:t>UN </a:t>
            </a:r>
            <a:r>
              <a:rPr lang="de-DE" sz="2800" b="1" dirty="0" err="1"/>
              <a:t>Regulations</a:t>
            </a:r>
            <a:r>
              <a:rPr lang="de-DE" sz="2800" b="1" dirty="0"/>
              <a:t> </a:t>
            </a:r>
            <a:r>
              <a:rPr lang="de-DE" sz="2800" b="1" dirty="0" err="1"/>
              <a:t>for</a:t>
            </a:r>
            <a:r>
              <a:rPr lang="de-DE" sz="2800" b="1" dirty="0"/>
              <a:t> </a:t>
            </a:r>
            <a:r>
              <a:rPr lang="de-DE" sz="2800" b="1" dirty="0" err="1"/>
              <a:t>with</a:t>
            </a:r>
            <a:r>
              <a:rPr lang="de-DE" sz="2800" b="1" dirty="0"/>
              <a:t> </a:t>
            </a:r>
            <a:r>
              <a:rPr lang="de-DE" sz="2800" b="1" dirty="0" err="1"/>
              <a:t>the</a:t>
            </a:r>
            <a:r>
              <a:rPr lang="de-DE" sz="2800" b="1" dirty="0"/>
              <a:t> UI </a:t>
            </a:r>
            <a:r>
              <a:rPr lang="de-DE" sz="2800" b="1" dirty="0" err="1"/>
              <a:t>marking</a:t>
            </a:r>
            <a:r>
              <a:rPr lang="de-DE" sz="2800" b="1" dirty="0"/>
              <a:t> </a:t>
            </a:r>
            <a:r>
              <a:rPr lang="de-DE" sz="2800" b="1" dirty="0" err="1"/>
              <a:t>may</a:t>
            </a:r>
            <a:r>
              <a:rPr lang="de-DE" sz="2800" b="1" dirty="0"/>
              <a:t> </a:t>
            </a:r>
            <a:r>
              <a:rPr lang="de-DE" sz="2800" b="1" dirty="0" err="1"/>
              <a:t>be</a:t>
            </a:r>
            <a:r>
              <a:rPr lang="de-DE" sz="2800" b="1" dirty="0"/>
              <a:t> </a:t>
            </a:r>
            <a:r>
              <a:rPr lang="de-DE" sz="2800" b="1" dirty="0" err="1"/>
              <a:t>applied</a:t>
            </a:r>
            <a:endParaRPr lang="de-DE" sz="2800" b="1" dirty="0"/>
          </a:p>
        </p:txBody>
      </p:sp>
      <p:grpSp>
        <p:nvGrpSpPr>
          <p:cNvPr id="37" name="Gruppo 2">
            <a:extLst>
              <a:ext uri="{FF2B5EF4-FFF2-40B4-BE49-F238E27FC236}">
                <a16:creationId xmlns:a16="http://schemas.microsoft.com/office/drawing/2014/main" id="{7F627BA2-5BCC-42CF-AE68-07D7C68E6686}"/>
              </a:ext>
            </a:extLst>
          </p:cNvPr>
          <p:cNvGrpSpPr/>
          <p:nvPr/>
        </p:nvGrpSpPr>
        <p:grpSpPr>
          <a:xfrm>
            <a:off x="3078935" y="1916832"/>
            <a:ext cx="3748126" cy="1107997"/>
            <a:chOff x="9397001" y="4706843"/>
            <a:chExt cx="2124075" cy="627905"/>
          </a:xfrm>
        </p:grpSpPr>
        <p:sp>
          <p:nvSpPr>
            <p:cNvPr id="38" name="Rechteck 3">
              <a:extLst>
                <a:ext uri="{FF2B5EF4-FFF2-40B4-BE49-F238E27FC236}">
                  <a16:creationId xmlns:a16="http://schemas.microsoft.com/office/drawing/2014/main" id="{7CADDA45-DC15-4588-A522-179D43D8693D}"/>
                </a:ext>
              </a:extLst>
            </p:cNvPr>
            <p:cNvSpPr/>
            <p:nvPr/>
          </p:nvSpPr>
          <p:spPr>
            <a:xfrm>
              <a:off x="9397001" y="4758547"/>
              <a:ext cx="2124075" cy="526473"/>
            </a:xfrm>
            <a:prstGeom prst="rect">
              <a:avLst/>
            </a:prstGeom>
            <a:solidFill>
              <a:schemeClr val="accent6">
                <a:lumMod val="50000"/>
              </a:schemeClr>
            </a:soli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4000"/>
            </a:p>
          </p:txBody>
        </p:sp>
        <p:sp>
          <p:nvSpPr>
            <p:cNvPr id="39" name="Rechteck: abgerundete Ecken 50">
              <a:extLst>
                <a:ext uri="{FF2B5EF4-FFF2-40B4-BE49-F238E27FC236}">
                  <a16:creationId xmlns:a16="http://schemas.microsoft.com/office/drawing/2014/main" id="{9A80AA61-CDB5-4437-865D-190B7029DB14}"/>
                </a:ext>
              </a:extLst>
            </p:cNvPr>
            <p:cNvSpPr/>
            <p:nvPr/>
          </p:nvSpPr>
          <p:spPr>
            <a:xfrm>
              <a:off x="9543822" y="4804316"/>
              <a:ext cx="592060" cy="432919"/>
            </a:xfrm>
            <a:prstGeom prst="roundRect">
              <a:avLst>
                <a:gd name="adj" fmla="val 33388"/>
              </a:avLst>
            </a:prstGeom>
            <a:solidFill>
              <a:schemeClr val="accent6">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bg1"/>
                </a:solidFill>
              </a:endParaRPr>
            </a:p>
          </p:txBody>
        </p:sp>
        <p:sp>
          <p:nvSpPr>
            <p:cNvPr id="40" name="Textfeld 53">
              <a:extLst>
                <a:ext uri="{FF2B5EF4-FFF2-40B4-BE49-F238E27FC236}">
                  <a16:creationId xmlns:a16="http://schemas.microsoft.com/office/drawing/2014/main" id="{67C360B1-1EB4-4E67-BE16-387F99C35B5B}"/>
                </a:ext>
              </a:extLst>
            </p:cNvPr>
            <p:cNvSpPr txBox="1"/>
            <p:nvPr/>
          </p:nvSpPr>
          <p:spPr>
            <a:xfrm>
              <a:off x="9479618" y="4706843"/>
              <a:ext cx="728345" cy="627905"/>
            </a:xfrm>
            <a:prstGeom prst="rect">
              <a:avLst/>
            </a:prstGeom>
            <a:noFill/>
          </p:spPr>
          <p:txBody>
            <a:bodyPr wrap="square" rtlCol="0">
              <a:spAutoFit/>
            </a:bodyPr>
            <a:lstStyle/>
            <a:p>
              <a:pPr algn="ctr"/>
              <a:r>
                <a:rPr lang="en-US" sz="6600" dirty="0">
                  <a:solidFill>
                    <a:schemeClr val="bg1"/>
                  </a:solidFill>
                </a:rPr>
                <a:t>UI</a:t>
              </a:r>
            </a:p>
          </p:txBody>
        </p:sp>
        <p:sp>
          <p:nvSpPr>
            <p:cNvPr id="41" name="Textfeld 54">
              <a:extLst>
                <a:ext uri="{FF2B5EF4-FFF2-40B4-BE49-F238E27FC236}">
                  <a16:creationId xmlns:a16="http://schemas.microsoft.com/office/drawing/2014/main" id="{DA7A1E5B-E643-4778-983C-A22E58048818}"/>
                </a:ext>
              </a:extLst>
            </p:cNvPr>
            <p:cNvSpPr txBox="1"/>
            <p:nvPr/>
          </p:nvSpPr>
          <p:spPr>
            <a:xfrm>
              <a:off x="10191856" y="4789943"/>
              <a:ext cx="1329220" cy="470928"/>
            </a:xfrm>
            <a:prstGeom prst="rect">
              <a:avLst/>
            </a:prstGeom>
            <a:noFill/>
          </p:spPr>
          <p:txBody>
            <a:bodyPr wrap="square" rtlCol="0">
              <a:spAutoFit/>
            </a:bodyPr>
            <a:lstStyle/>
            <a:p>
              <a:r>
                <a:rPr lang="en-US" sz="4800" dirty="0">
                  <a:solidFill>
                    <a:schemeClr val="bg1"/>
                  </a:solidFill>
                </a:rPr>
                <a:t>270650</a:t>
              </a:r>
            </a:p>
          </p:txBody>
        </p:sp>
      </p:grpSp>
      <p:sp>
        <p:nvSpPr>
          <p:cNvPr id="12" name="CustomShape 4"/>
          <p:cNvSpPr/>
          <p:nvPr/>
        </p:nvSpPr>
        <p:spPr>
          <a:xfrm>
            <a:off x="467544" y="181836"/>
            <a:ext cx="3261319" cy="65487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b="0" strike="noStrike" spc="-1" dirty="0">
                <a:solidFill>
                  <a:srgbClr val="000000"/>
                </a:solidFill>
                <a:latin typeface="Calibri" panose="020F0502020204030204" pitchFamily="34" charset="0"/>
                <a:cs typeface="Calibri" panose="020F0502020204030204" pitchFamily="34" charset="0"/>
              </a:rPr>
              <a:t>Transmitted by the IWG on DETA</a:t>
            </a:r>
            <a:endParaRPr lang="en-US" b="0" strike="noStrike" spc="-1" dirty="0">
              <a:latin typeface="Calibri" panose="020F0502020204030204" pitchFamily="34" charset="0"/>
              <a:cs typeface="Calibri" panose="020F0502020204030204" pitchFamily="34" charset="0"/>
            </a:endParaRPr>
          </a:p>
        </p:txBody>
      </p:sp>
      <p:sp>
        <p:nvSpPr>
          <p:cNvPr id="13" name="CustomShape 3"/>
          <p:cNvSpPr/>
          <p:nvPr/>
        </p:nvSpPr>
        <p:spPr>
          <a:xfrm>
            <a:off x="380490" y="181835"/>
            <a:ext cx="9325038" cy="65487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r">
              <a:lnSpc>
                <a:spcPct val="100000"/>
              </a:lnSpc>
            </a:pPr>
            <a:r>
              <a:rPr kumimoji="0" lang="en-GB" sz="1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Informal document </a:t>
            </a:r>
            <a:r>
              <a:rPr kumimoji="0" lang="en-GB" sz="10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GRPE-87-20</a:t>
            </a:r>
            <a:br>
              <a:rPr kumimoji="0" lang="en-GB" sz="1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br>
            <a:r>
              <a:rPr kumimoji="0" lang="en-GB" sz="1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1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87</a:t>
            </a:r>
            <a:r>
              <a:rPr kumimoji="0" lang="en-US" sz="1000" b="0" i="0" u="none" strike="noStrike" kern="1200" cap="none" spc="0" normalizeH="0" baseline="3000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th</a:t>
            </a:r>
            <a:r>
              <a:rPr kumimoji="0" lang="en-US" sz="1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GRPE, 10 - 13 January 2023</a:t>
            </a:r>
            <a:br>
              <a:rPr lang="en-GB" sz="1000" dirty="0">
                <a:solidFill>
                  <a:srgbClr val="000000"/>
                </a:solidFill>
                <a:latin typeface="Times New Roman" panose="02020603050405020304" pitchFamily="18" charset="0"/>
                <a:cs typeface="Times New Roman" panose="02020603050405020304" pitchFamily="18" charset="0"/>
              </a:rPr>
            </a:br>
            <a:r>
              <a:rPr kumimoji="0" lang="en-GB" sz="1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agenda item 11. </a:t>
            </a:r>
            <a:endParaRPr lang="en-US" b="0" strike="noStrike" spc="-1"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51764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hteck: abgerundete Ecken 62">
            <a:extLst>
              <a:ext uri="{FF2B5EF4-FFF2-40B4-BE49-F238E27FC236}">
                <a16:creationId xmlns:a16="http://schemas.microsoft.com/office/drawing/2014/main" id="{B608B181-1848-4779-B521-3F56E6F8E6AE}"/>
              </a:ext>
            </a:extLst>
          </p:cNvPr>
          <p:cNvSpPr/>
          <p:nvPr/>
        </p:nvSpPr>
        <p:spPr>
          <a:xfrm>
            <a:off x="5961112" y="3284420"/>
            <a:ext cx="420891" cy="275276"/>
          </a:xfrm>
          <a:prstGeom prst="roundRect">
            <a:avLst>
              <a:gd name="adj" fmla="val 50000"/>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3" dirty="0"/>
          </a:p>
        </p:txBody>
      </p:sp>
      <p:sp>
        <p:nvSpPr>
          <p:cNvPr id="64" name="Textfeld 63">
            <a:extLst>
              <a:ext uri="{FF2B5EF4-FFF2-40B4-BE49-F238E27FC236}">
                <a16:creationId xmlns:a16="http://schemas.microsoft.com/office/drawing/2014/main" id="{3CD4A3C5-2FDE-44A1-B958-48F521041538}"/>
              </a:ext>
            </a:extLst>
          </p:cNvPr>
          <p:cNvSpPr txBox="1"/>
          <p:nvPr/>
        </p:nvSpPr>
        <p:spPr>
          <a:xfrm>
            <a:off x="5884556" y="3196219"/>
            <a:ext cx="580612" cy="442429"/>
          </a:xfrm>
          <a:prstGeom prst="rect">
            <a:avLst/>
          </a:prstGeom>
          <a:noFill/>
        </p:spPr>
        <p:txBody>
          <a:bodyPr wrap="square" rtlCol="0">
            <a:spAutoFit/>
          </a:bodyPr>
          <a:lstStyle/>
          <a:p>
            <a:pPr algn="ctr"/>
            <a:r>
              <a:rPr lang="en-US" sz="2275" dirty="0"/>
              <a:t>UI</a:t>
            </a:r>
          </a:p>
        </p:txBody>
      </p:sp>
      <p:sp>
        <p:nvSpPr>
          <p:cNvPr id="65" name="Textfeld 64">
            <a:extLst>
              <a:ext uri="{FF2B5EF4-FFF2-40B4-BE49-F238E27FC236}">
                <a16:creationId xmlns:a16="http://schemas.microsoft.com/office/drawing/2014/main" id="{2FB4B138-F38E-4469-B934-81142254A671}"/>
              </a:ext>
            </a:extLst>
          </p:cNvPr>
          <p:cNvSpPr txBox="1"/>
          <p:nvPr/>
        </p:nvSpPr>
        <p:spPr>
          <a:xfrm>
            <a:off x="6325926" y="3263927"/>
            <a:ext cx="1075346" cy="317459"/>
          </a:xfrm>
          <a:prstGeom prst="rect">
            <a:avLst/>
          </a:prstGeom>
          <a:noFill/>
        </p:spPr>
        <p:txBody>
          <a:bodyPr wrap="square" rtlCol="0">
            <a:spAutoFit/>
          </a:bodyPr>
          <a:lstStyle/>
          <a:p>
            <a:r>
              <a:rPr lang="en-US" sz="1463" dirty="0"/>
              <a:t>1234567</a:t>
            </a:r>
          </a:p>
        </p:txBody>
      </p:sp>
      <p:pic>
        <p:nvPicPr>
          <p:cNvPr id="6" name="Grafik 5">
            <a:extLst>
              <a:ext uri="{FF2B5EF4-FFF2-40B4-BE49-F238E27FC236}">
                <a16:creationId xmlns:a16="http://schemas.microsoft.com/office/drawing/2014/main" id="{252799C0-B935-4C68-A6FA-FD820799B77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2731" t="2388" r="22101" b="2061"/>
          <a:stretch/>
        </p:blipFill>
        <p:spPr>
          <a:xfrm>
            <a:off x="1682949" y="1288991"/>
            <a:ext cx="1257988" cy="1433444"/>
          </a:xfrm>
          <a:prstGeom prst="rect">
            <a:avLst/>
          </a:prstGeom>
        </p:spPr>
      </p:pic>
      <p:sp>
        <p:nvSpPr>
          <p:cNvPr id="8" name="TextBox 101">
            <a:extLst>
              <a:ext uri="{FF2B5EF4-FFF2-40B4-BE49-F238E27FC236}">
                <a16:creationId xmlns:a16="http://schemas.microsoft.com/office/drawing/2014/main" id="{705E722D-083D-4ADF-A3B9-F8FBCF5F0BEF}"/>
              </a:ext>
            </a:extLst>
          </p:cNvPr>
          <p:cNvSpPr txBox="1"/>
          <p:nvPr/>
        </p:nvSpPr>
        <p:spPr>
          <a:xfrm>
            <a:off x="828353" y="3435924"/>
            <a:ext cx="460783" cy="492443"/>
          </a:xfrm>
          <a:prstGeom prst="rect">
            <a:avLst/>
          </a:prstGeom>
          <a:noFill/>
        </p:spPr>
        <p:txBody>
          <a:bodyPr wrap="square" rtlCol="0">
            <a:spAutoFit/>
          </a:bodyPr>
          <a:lstStyle/>
          <a:p>
            <a:r>
              <a:rPr lang="en-US" sz="2600" dirty="0"/>
              <a:t>E</a:t>
            </a:r>
            <a:r>
              <a:rPr lang="en-US" sz="1463" dirty="0"/>
              <a:t>6</a:t>
            </a:r>
          </a:p>
        </p:txBody>
      </p:sp>
      <p:sp>
        <p:nvSpPr>
          <p:cNvPr id="9" name="Oval 102">
            <a:extLst>
              <a:ext uri="{FF2B5EF4-FFF2-40B4-BE49-F238E27FC236}">
                <a16:creationId xmlns:a16="http://schemas.microsoft.com/office/drawing/2014/main" id="{A5859265-DF81-4C10-966E-9B3546E69D9E}"/>
              </a:ext>
            </a:extLst>
          </p:cNvPr>
          <p:cNvSpPr/>
          <p:nvPr/>
        </p:nvSpPr>
        <p:spPr>
          <a:xfrm>
            <a:off x="807708" y="3473145"/>
            <a:ext cx="432671" cy="432671"/>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p>
        </p:txBody>
      </p:sp>
      <p:sp>
        <p:nvSpPr>
          <p:cNvPr id="10" name="TextBox 117">
            <a:extLst>
              <a:ext uri="{FF2B5EF4-FFF2-40B4-BE49-F238E27FC236}">
                <a16:creationId xmlns:a16="http://schemas.microsoft.com/office/drawing/2014/main" id="{6748488D-24AF-42CD-A913-CF51DEE2BB42}"/>
              </a:ext>
            </a:extLst>
          </p:cNvPr>
          <p:cNvSpPr txBox="1"/>
          <p:nvPr/>
        </p:nvSpPr>
        <p:spPr>
          <a:xfrm>
            <a:off x="444933" y="3783581"/>
            <a:ext cx="1181003" cy="372731"/>
          </a:xfrm>
          <a:prstGeom prst="rect">
            <a:avLst/>
          </a:prstGeom>
          <a:noFill/>
        </p:spPr>
        <p:txBody>
          <a:bodyPr wrap="square" rtlCol="0">
            <a:spAutoFit/>
          </a:bodyPr>
          <a:lstStyle/>
          <a:p>
            <a:pPr algn="ctr">
              <a:lnSpc>
                <a:spcPts val="2438"/>
              </a:lnSpc>
            </a:pPr>
            <a:r>
              <a:rPr lang="en-US" sz="1463" dirty="0"/>
              <a:t>R14900</a:t>
            </a:r>
          </a:p>
        </p:txBody>
      </p:sp>
      <p:sp>
        <p:nvSpPr>
          <p:cNvPr id="11" name="TextBox 117">
            <a:extLst>
              <a:ext uri="{FF2B5EF4-FFF2-40B4-BE49-F238E27FC236}">
                <a16:creationId xmlns:a16="http://schemas.microsoft.com/office/drawing/2014/main" id="{255F36AE-08C8-416D-A2B6-AB5C1A53DF49}"/>
              </a:ext>
            </a:extLst>
          </p:cNvPr>
          <p:cNvSpPr txBox="1"/>
          <p:nvPr/>
        </p:nvSpPr>
        <p:spPr>
          <a:xfrm>
            <a:off x="540192" y="3054878"/>
            <a:ext cx="957561" cy="367152"/>
          </a:xfrm>
          <a:prstGeom prst="rect">
            <a:avLst/>
          </a:prstGeom>
          <a:noFill/>
        </p:spPr>
        <p:txBody>
          <a:bodyPr wrap="square" rtlCol="0">
            <a:spAutoFit/>
          </a:bodyPr>
          <a:lstStyle/>
          <a:p>
            <a:pPr algn="ctr">
              <a:lnSpc>
                <a:spcPts val="2438"/>
              </a:lnSpc>
            </a:pPr>
            <a:r>
              <a:rPr lang="en-US" sz="1300" dirty="0"/>
              <a:t>F3  K PL</a:t>
            </a:r>
          </a:p>
        </p:txBody>
      </p:sp>
      <p:cxnSp>
        <p:nvCxnSpPr>
          <p:cNvPr id="13" name="Gerade Verbindung mit Pfeil 12">
            <a:extLst>
              <a:ext uri="{FF2B5EF4-FFF2-40B4-BE49-F238E27FC236}">
                <a16:creationId xmlns:a16="http://schemas.microsoft.com/office/drawing/2014/main" id="{B672B281-DC5B-470C-8F8C-71454B7D24EB}"/>
              </a:ext>
            </a:extLst>
          </p:cNvPr>
          <p:cNvCxnSpPr>
            <a:cxnSpLocks/>
          </p:cNvCxnSpPr>
          <p:nvPr/>
        </p:nvCxnSpPr>
        <p:spPr>
          <a:xfrm>
            <a:off x="759124" y="3392091"/>
            <a:ext cx="208577" cy="0"/>
          </a:xfrm>
          <a:prstGeom prst="straightConnector1">
            <a:avLst/>
          </a:prstGeom>
          <a:ln w="28575">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grpSp>
        <p:nvGrpSpPr>
          <p:cNvPr id="52" name="Gruppieren 51">
            <a:extLst>
              <a:ext uri="{FF2B5EF4-FFF2-40B4-BE49-F238E27FC236}">
                <a16:creationId xmlns:a16="http://schemas.microsoft.com/office/drawing/2014/main" id="{C1FED407-C37C-4B75-8B4D-F53919618107}"/>
              </a:ext>
            </a:extLst>
          </p:cNvPr>
          <p:cNvGrpSpPr/>
          <p:nvPr/>
        </p:nvGrpSpPr>
        <p:grpSpPr>
          <a:xfrm>
            <a:off x="1430202" y="3097204"/>
            <a:ext cx="2936338" cy="1259400"/>
            <a:chOff x="7732472" y="1951392"/>
            <a:chExt cx="3613954" cy="1550031"/>
          </a:xfrm>
        </p:grpSpPr>
        <p:sp>
          <p:nvSpPr>
            <p:cNvPr id="35" name="TextBox 117">
              <a:extLst>
                <a:ext uri="{FF2B5EF4-FFF2-40B4-BE49-F238E27FC236}">
                  <a16:creationId xmlns:a16="http://schemas.microsoft.com/office/drawing/2014/main" id="{F8AFB8E7-5007-4070-A93F-3712C612E5B3}"/>
                </a:ext>
              </a:extLst>
            </p:cNvPr>
            <p:cNvSpPr txBox="1"/>
            <p:nvPr/>
          </p:nvSpPr>
          <p:spPr>
            <a:xfrm>
              <a:off x="8112001" y="1951392"/>
              <a:ext cx="3234425" cy="1550031"/>
            </a:xfrm>
            <a:prstGeom prst="rect">
              <a:avLst/>
            </a:prstGeom>
            <a:noFill/>
          </p:spPr>
          <p:txBody>
            <a:bodyPr wrap="square" lIns="29250" tIns="29250" rIns="29250" bIns="29250" rtlCol="0">
              <a:spAutoFit/>
            </a:bodyPr>
            <a:lstStyle/>
            <a:p>
              <a:r>
                <a:rPr lang="en-US" sz="1300" dirty="0"/>
                <a:t>00 XEWR 11111 22222 33333 44444</a:t>
              </a:r>
            </a:p>
            <a:p>
              <a:r>
                <a:rPr lang="en-US" sz="1300" dirty="0"/>
                <a:t>00 XCV 55555 66666 77777</a:t>
              </a:r>
            </a:p>
            <a:p>
              <a:r>
                <a:rPr lang="en-US" sz="1300" dirty="0"/>
                <a:t>00 XCWT 88888 99999</a:t>
              </a:r>
            </a:p>
            <a:p>
              <a:r>
                <a:rPr lang="en-US" sz="1300" dirty="0"/>
                <a:t>00 XCVR 121210 112211</a:t>
              </a:r>
            </a:p>
            <a:p>
              <a:r>
                <a:rPr lang="en-US" sz="1300" dirty="0"/>
                <a:t>00 XCWR 14441 14442</a:t>
              </a:r>
            </a:p>
            <a:p>
              <a:r>
                <a:rPr lang="en-US" sz="1300" dirty="0"/>
                <a:t>00 XCWR 552200 552201</a:t>
              </a:r>
            </a:p>
          </p:txBody>
        </p:sp>
        <p:cxnSp>
          <p:nvCxnSpPr>
            <p:cNvPr id="37" name="Gerader Verbinder 36">
              <a:extLst>
                <a:ext uri="{FF2B5EF4-FFF2-40B4-BE49-F238E27FC236}">
                  <a16:creationId xmlns:a16="http://schemas.microsoft.com/office/drawing/2014/main" id="{5171C585-22E3-4038-BCA3-A40255D73568}"/>
                </a:ext>
              </a:extLst>
            </p:cNvPr>
            <p:cNvCxnSpPr/>
            <p:nvPr/>
          </p:nvCxnSpPr>
          <p:spPr>
            <a:xfrm>
              <a:off x="8515071" y="2021028"/>
              <a:ext cx="2497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Gerader Verbinder 37">
              <a:extLst>
                <a:ext uri="{FF2B5EF4-FFF2-40B4-BE49-F238E27FC236}">
                  <a16:creationId xmlns:a16="http://schemas.microsoft.com/office/drawing/2014/main" id="{0F20B166-8CA2-4E15-B934-DF9F4C4F72AB}"/>
                </a:ext>
              </a:extLst>
            </p:cNvPr>
            <p:cNvCxnSpPr/>
            <p:nvPr/>
          </p:nvCxnSpPr>
          <p:spPr>
            <a:xfrm>
              <a:off x="8493525" y="2262630"/>
              <a:ext cx="2497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Gerader Verbinder 38">
              <a:extLst>
                <a:ext uri="{FF2B5EF4-FFF2-40B4-BE49-F238E27FC236}">
                  <a16:creationId xmlns:a16="http://schemas.microsoft.com/office/drawing/2014/main" id="{46570491-E6FC-474C-996F-FCF22D3C1270}"/>
                </a:ext>
              </a:extLst>
            </p:cNvPr>
            <p:cNvCxnSpPr/>
            <p:nvPr/>
          </p:nvCxnSpPr>
          <p:spPr>
            <a:xfrm>
              <a:off x="8529956" y="2513157"/>
              <a:ext cx="2497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Gerader Verbinder 39">
              <a:extLst>
                <a:ext uri="{FF2B5EF4-FFF2-40B4-BE49-F238E27FC236}">
                  <a16:creationId xmlns:a16="http://schemas.microsoft.com/office/drawing/2014/main" id="{E57D66FD-65A7-467F-8DE4-B549D58FEEFB}"/>
                </a:ext>
              </a:extLst>
            </p:cNvPr>
            <p:cNvCxnSpPr/>
            <p:nvPr/>
          </p:nvCxnSpPr>
          <p:spPr>
            <a:xfrm>
              <a:off x="8490567" y="2759221"/>
              <a:ext cx="2497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Gerader Verbinder 40">
              <a:extLst>
                <a:ext uri="{FF2B5EF4-FFF2-40B4-BE49-F238E27FC236}">
                  <a16:creationId xmlns:a16="http://schemas.microsoft.com/office/drawing/2014/main" id="{24A16EAD-657B-40D4-930F-3796C8FA532D}"/>
                </a:ext>
              </a:extLst>
            </p:cNvPr>
            <p:cNvCxnSpPr/>
            <p:nvPr/>
          </p:nvCxnSpPr>
          <p:spPr>
            <a:xfrm>
              <a:off x="8522537" y="2996367"/>
              <a:ext cx="2497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Gerader Verbinder 41">
              <a:extLst>
                <a:ext uri="{FF2B5EF4-FFF2-40B4-BE49-F238E27FC236}">
                  <a16:creationId xmlns:a16="http://schemas.microsoft.com/office/drawing/2014/main" id="{58445D94-D6DF-4EBD-A7A2-BD55E9619A97}"/>
                </a:ext>
              </a:extLst>
            </p:cNvPr>
            <p:cNvCxnSpPr/>
            <p:nvPr/>
          </p:nvCxnSpPr>
          <p:spPr>
            <a:xfrm>
              <a:off x="8523285" y="3242432"/>
              <a:ext cx="2497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Gerader Verbinder 42">
              <a:extLst>
                <a:ext uri="{FF2B5EF4-FFF2-40B4-BE49-F238E27FC236}">
                  <a16:creationId xmlns:a16="http://schemas.microsoft.com/office/drawing/2014/main" id="{FEBE2DBF-FA77-4F70-B26C-8A0ACE2A3C49}"/>
                </a:ext>
              </a:extLst>
            </p:cNvPr>
            <p:cNvCxnSpPr>
              <a:cxnSpLocks/>
            </p:cNvCxnSpPr>
            <p:nvPr/>
          </p:nvCxnSpPr>
          <p:spPr>
            <a:xfrm>
              <a:off x="8957403" y="2021028"/>
              <a:ext cx="491397" cy="0"/>
            </a:xfrm>
            <a:prstGeom prst="line">
              <a:avLst/>
            </a:prstGeom>
            <a:ln w="19050">
              <a:solidFill>
                <a:schemeClr val="tx1"/>
              </a:solidFill>
              <a:headEnd type="none" w="med" len="med"/>
              <a:tailEnd type="triangle" w="med" len="sm"/>
            </a:ln>
          </p:spPr>
          <p:style>
            <a:lnRef idx="1">
              <a:schemeClr val="accent1"/>
            </a:lnRef>
            <a:fillRef idx="0">
              <a:schemeClr val="accent1"/>
            </a:fillRef>
            <a:effectRef idx="0">
              <a:schemeClr val="accent1"/>
            </a:effectRef>
            <a:fontRef idx="minor">
              <a:schemeClr val="tx1"/>
            </a:fontRef>
          </p:style>
        </p:cxnSp>
        <p:cxnSp>
          <p:nvCxnSpPr>
            <p:cNvPr id="45" name="Gerader Verbinder 44">
              <a:extLst>
                <a:ext uri="{FF2B5EF4-FFF2-40B4-BE49-F238E27FC236}">
                  <a16:creationId xmlns:a16="http://schemas.microsoft.com/office/drawing/2014/main" id="{38B6513F-85A4-4439-9C8C-7459643285AA}"/>
                </a:ext>
              </a:extLst>
            </p:cNvPr>
            <p:cNvCxnSpPr>
              <a:cxnSpLocks/>
            </p:cNvCxnSpPr>
            <p:nvPr/>
          </p:nvCxnSpPr>
          <p:spPr>
            <a:xfrm>
              <a:off x="10086650" y="2021028"/>
              <a:ext cx="491397" cy="0"/>
            </a:xfrm>
            <a:prstGeom prst="line">
              <a:avLst/>
            </a:prstGeom>
            <a:ln w="19050">
              <a:solidFill>
                <a:schemeClr val="tx1"/>
              </a:solidFill>
              <a:headEnd type="none" w="med" len="med"/>
              <a:tailEnd type="triangle" w="med" len="sm"/>
            </a:ln>
          </p:spPr>
          <p:style>
            <a:lnRef idx="1">
              <a:schemeClr val="accent1"/>
            </a:lnRef>
            <a:fillRef idx="0">
              <a:schemeClr val="accent1"/>
            </a:fillRef>
            <a:effectRef idx="0">
              <a:schemeClr val="accent1"/>
            </a:effectRef>
            <a:fontRef idx="minor">
              <a:schemeClr val="tx1"/>
            </a:fontRef>
          </p:style>
        </p:cxnSp>
        <p:cxnSp>
          <p:nvCxnSpPr>
            <p:cNvPr id="46" name="Gerader Verbinder 45">
              <a:extLst>
                <a:ext uri="{FF2B5EF4-FFF2-40B4-BE49-F238E27FC236}">
                  <a16:creationId xmlns:a16="http://schemas.microsoft.com/office/drawing/2014/main" id="{35E68E7A-ED80-41DE-B02F-5843DEB6CFF9}"/>
                </a:ext>
              </a:extLst>
            </p:cNvPr>
            <p:cNvCxnSpPr>
              <a:cxnSpLocks/>
            </p:cNvCxnSpPr>
            <p:nvPr/>
          </p:nvCxnSpPr>
          <p:spPr>
            <a:xfrm>
              <a:off x="8780474" y="2262630"/>
              <a:ext cx="491397" cy="0"/>
            </a:xfrm>
            <a:prstGeom prst="line">
              <a:avLst/>
            </a:prstGeom>
            <a:ln w="19050">
              <a:solidFill>
                <a:schemeClr val="tx1"/>
              </a:solidFill>
              <a:headEnd type="none" w="med" len="med"/>
              <a:tailEnd type="triangle" w="med" len="sm"/>
            </a:ln>
          </p:spPr>
          <p:style>
            <a:lnRef idx="1">
              <a:schemeClr val="accent1"/>
            </a:lnRef>
            <a:fillRef idx="0">
              <a:schemeClr val="accent1"/>
            </a:fillRef>
            <a:effectRef idx="0">
              <a:schemeClr val="accent1"/>
            </a:effectRef>
            <a:fontRef idx="minor">
              <a:schemeClr val="tx1"/>
            </a:fontRef>
          </p:style>
        </p:cxnSp>
        <p:cxnSp>
          <p:nvCxnSpPr>
            <p:cNvPr id="47" name="Gerader Verbinder 46">
              <a:extLst>
                <a:ext uri="{FF2B5EF4-FFF2-40B4-BE49-F238E27FC236}">
                  <a16:creationId xmlns:a16="http://schemas.microsoft.com/office/drawing/2014/main" id="{D1BC1724-E6B0-43B8-A6D1-D90FC255789C}"/>
                </a:ext>
              </a:extLst>
            </p:cNvPr>
            <p:cNvCxnSpPr>
              <a:cxnSpLocks/>
            </p:cNvCxnSpPr>
            <p:nvPr/>
          </p:nvCxnSpPr>
          <p:spPr>
            <a:xfrm>
              <a:off x="9360937" y="2262630"/>
              <a:ext cx="491397" cy="0"/>
            </a:xfrm>
            <a:prstGeom prst="line">
              <a:avLst/>
            </a:prstGeom>
            <a:ln w="19050">
              <a:solidFill>
                <a:schemeClr val="tx1"/>
              </a:solidFill>
              <a:headEnd type="none" w="med" len="med"/>
              <a:tailEnd type="triangle" w="med" len="sm"/>
            </a:ln>
          </p:spPr>
          <p:style>
            <a:lnRef idx="1">
              <a:schemeClr val="accent1"/>
            </a:lnRef>
            <a:fillRef idx="0">
              <a:schemeClr val="accent1"/>
            </a:fillRef>
            <a:effectRef idx="0">
              <a:schemeClr val="accent1"/>
            </a:effectRef>
            <a:fontRef idx="minor">
              <a:schemeClr val="tx1"/>
            </a:fontRef>
          </p:style>
        </p:cxnSp>
        <p:cxnSp>
          <p:nvCxnSpPr>
            <p:cNvPr id="48" name="Gerader Verbinder 47">
              <a:extLst>
                <a:ext uri="{FF2B5EF4-FFF2-40B4-BE49-F238E27FC236}">
                  <a16:creationId xmlns:a16="http://schemas.microsoft.com/office/drawing/2014/main" id="{9AAFD246-020C-4E32-8CAC-1D16AC1C95ED}"/>
                </a:ext>
              </a:extLst>
            </p:cNvPr>
            <p:cNvCxnSpPr>
              <a:cxnSpLocks/>
            </p:cNvCxnSpPr>
            <p:nvPr/>
          </p:nvCxnSpPr>
          <p:spPr>
            <a:xfrm>
              <a:off x="8948482" y="2512651"/>
              <a:ext cx="491397" cy="0"/>
            </a:xfrm>
            <a:prstGeom prst="line">
              <a:avLst/>
            </a:prstGeom>
            <a:ln w="19050">
              <a:solidFill>
                <a:schemeClr val="tx1"/>
              </a:solidFill>
              <a:headEnd type="none" w="med" len="med"/>
              <a:tailEnd type="triangle" w="med" len="sm"/>
            </a:ln>
          </p:spPr>
          <p:style>
            <a:lnRef idx="1">
              <a:schemeClr val="accent1"/>
            </a:lnRef>
            <a:fillRef idx="0">
              <a:schemeClr val="accent1"/>
            </a:fillRef>
            <a:effectRef idx="0">
              <a:schemeClr val="accent1"/>
            </a:effectRef>
            <a:fontRef idx="minor">
              <a:schemeClr val="tx1"/>
            </a:fontRef>
          </p:style>
        </p:cxnSp>
        <p:cxnSp>
          <p:nvCxnSpPr>
            <p:cNvPr id="49" name="Gerader Verbinder 48">
              <a:extLst>
                <a:ext uri="{FF2B5EF4-FFF2-40B4-BE49-F238E27FC236}">
                  <a16:creationId xmlns:a16="http://schemas.microsoft.com/office/drawing/2014/main" id="{F878C629-26EB-457F-8190-BED97C00FA2C}"/>
                </a:ext>
              </a:extLst>
            </p:cNvPr>
            <p:cNvCxnSpPr>
              <a:cxnSpLocks/>
            </p:cNvCxnSpPr>
            <p:nvPr/>
          </p:nvCxnSpPr>
          <p:spPr>
            <a:xfrm>
              <a:off x="9595253" y="2759221"/>
              <a:ext cx="491397" cy="0"/>
            </a:xfrm>
            <a:prstGeom prst="line">
              <a:avLst/>
            </a:prstGeom>
            <a:ln w="19050">
              <a:solidFill>
                <a:schemeClr val="tx1"/>
              </a:solidFill>
              <a:headEnd type="none" w="med" len="med"/>
              <a:tailEnd type="triangle" w="med" len="sm"/>
            </a:ln>
          </p:spPr>
          <p:style>
            <a:lnRef idx="1">
              <a:schemeClr val="accent1"/>
            </a:lnRef>
            <a:fillRef idx="0">
              <a:schemeClr val="accent1"/>
            </a:fillRef>
            <a:effectRef idx="0">
              <a:schemeClr val="accent1"/>
            </a:effectRef>
            <a:fontRef idx="minor">
              <a:schemeClr val="tx1"/>
            </a:fontRef>
          </p:style>
        </p:cxnSp>
        <p:cxnSp>
          <p:nvCxnSpPr>
            <p:cNvPr id="50" name="Gerader Verbinder 49">
              <a:extLst>
                <a:ext uri="{FF2B5EF4-FFF2-40B4-BE49-F238E27FC236}">
                  <a16:creationId xmlns:a16="http://schemas.microsoft.com/office/drawing/2014/main" id="{1E9947D2-4886-4217-8407-3F411F358ABE}"/>
                </a:ext>
              </a:extLst>
            </p:cNvPr>
            <p:cNvCxnSpPr>
              <a:cxnSpLocks/>
            </p:cNvCxnSpPr>
            <p:nvPr/>
          </p:nvCxnSpPr>
          <p:spPr>
            <a:xfrm>
              <a:off x="9538900" y="2996367"/>
              <a:ext cx="491397" cy="0"/>
            </a:xfrm>
            <a:prstGeom prst="line">
              <a:avLst/>
            </a:prstGeom>
            <a:ln w="19050">
              <a:solidFill>
                <a:schemeClr val="tx1"/>
              </a:solidFill>
              <a:headEnd type="none" w="med" len="med"/>
              <a:tailEnd type="triangle" w="med" len="sm"/>
            </a:ln>
          </p:spPr>
          <p:style>
            <a:lnRef idx="1">
              <a:schemeClr val="accent1"/>
            </a:lnRef>
            <a:fillRef idx="0">
              <a:schemeClr val="accent1"/>
            </a:fillRef>
            <a:effectRef idx="0">
              <a:schemeClr val="accent1"/>
            </a:effectRef>
            <a:fontRef idx="minor">
              <a:schemeClr val="tx1"/>
            </a:fontRef>
          </p:style>
        </p:cxnSp>
        <p:cxnSp>
          <p:nvCxnSpPr>
            <p:cNvPr id="51" name="Gerader Verbinder 50">
              <a:extLst>
                <a:ext uri="{FF2B5EF4-FFF2-40B4-BE49-F238E27FC236}">
                  <a16:creationId xmlns:a16="http://schemas.microsoft.com/office/drawing/2014/main" id="{C83E0FE5-05E9-4704-A340-059D88A7E69B}"/>
                </a:ext>
              </a:extLst>
            </p:cNvPr>
            <p:cNvCxnSpPr>
              <a:cxnSpLocks/>
            </p:cNvCxnSpPr>
            <p:nvPr/>
          </p:nvCxnSpPr>
          <p:spPr>
            <a:xfrm>
              <a:off x="9651155" y="3242095"/>
              <a:ext cx="491397" cy="0"/>
            </a:xfrm>
            <a:prstGeom prst="line">
              <a:avLst/>
            </a:prstGeom>
            <a:ln w="19050">
              <a:solidFill>
                <a:schemeClr val="tx1"/>
              </a:solidFill>
              <a:headEnd type="none" w="med" len="med"/>
              <a:tailEnd type="triangle" w="med" len="sm"/>
            </a:ln>
          </p:spPr>
          <p:style>
            <a:lnRef idx="1">
              <a:schemeClr val="accent1"/>
            </a:lnRef>
            <a:fillRef idx="0">
              <a:schemeClr val="accent1"/>
            </a:fillRef>
            <a:effectRef idx="0">
              <a:schemeClr val="accent1"/>
            </a:effectRef>
            <a:fontRef idx="minor">
              <a:schemeClr val="tx1"/>
            </a:fontRef>
          </p:style>
        </p:cxnSp>
        <p:pic>
          <p:nvPicPr>
            <p:cNvPr id="1026" name="Picture 2" descr="Bildergebnis für valeo">
              <a:extLst>
                <a:ext uri="{FF2B5EF4-FFF2-40B4-BE49-F238E27FC236}">
                  <a16:creationId xmlns:a16="http://schemas.microsoft.com/office/drawing/2014/main" id="{ECBB9009-003D-45B4-BB4A-EF8E3A853214}"/>
                </a:ext>
              </a:extLst>
            </p:cNvPr>
            <p:cNvPicPr>
              <a:picLocks noChangeAspect="1" noChangeArrowheads="1"/>
            </p:cNvPicPr>
            <p:nvPr/>
          </p:nvPicPr>
          <p:blipFill>
            <a:blip r:embed="rId3" cstate="print">
              <a:biLevel thresh="75000"/>
              <a:extLst>
                <a:ext uri="{28A0092B-C50C-407E-A947-70E740481C1C}">
                  <a14:useLocalDpi xmlns:a14="http://schemas.microsoft.com/office/drawing/2010/main" val="0"/>
                </a:ext>
              </a:extLst>
            </a:blip>
            <a:srcRect/>
            <a:stretch>
              <a:fillRect/>
            </a:stretch>
          </p:blipFill>
          <p:spPr bwMode="auto">
            <a:xfrm>
              <a:off x="7779604" y="2052248"/>
              <a:ext cx="306252" cy="144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ella">
              <a:extLst>
                <a:ext uri="{FF2B5EF4-FFF2-40B4-BE49-F238E27FC236}">
                  <a16:creationId xmlns:a16="http://schemas.microsoft.com/office/drawing/2014/main" id="{7A8D4180-C161-4A7C-974C-C891E141EEEE}"/>
                </a:ext>
              </a:extLst>
            </p:cNvPr>
            <p:cNvPicPr>
              <a:picLocks noChangeAspect="1" noChangeArrowheads="1"/>
            </p:cNvPicPr>
            <p:nvPr/>
          </p:nvPicPr>
          <p:blipFill>
            <a:blip r:embed="rId4" cstate="print">
              <a:biLevel thresh="75000"/>
              <a:extLst>
                <a:ext uri="{28A0092B-C50C-407E-A947-70E740481C1C}">
                  <a14:useLocalDpi xmlns:a14="http://schemas.microsoft.com/office/drawing/2010/main" val="0"/>
                </a:ext>
              </a:extLst>
            </a:blip>
            <a:srcRect/>
            <a:stretch>
              <a:fillRect/>
            </a:stretch>
          </p:blipFill>
          <p:spPr bwMode="auto">
            <a:xfrm>
              <a:off x="7826934" y="2303722"/>
              <a:ext cx="211592" cy="1440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Bildergebnis für Koito">
              <a:extLst>
                <a:ext uri="{FF2B5EF4-FFF2-40B4-BE49-F238E27FC236}">
                  <a16:creationId xmlns:a16="http://schemas.microsoft.com/office/drawing/2014/main" id="{84DB51D1-E823-4E80-9EDF-6ADCF54A0F93}"/>
                </a:ext>
              </a:extLst>
            </p:cNvPr>
            <p:cNvPicPr>
              <a:picLocks noChangeAspect="1" noChangeArrowheads="1"/>
            </p:cNvPicPr>
            <p:nvPr/>
          </p:nvPicPr>
          <p:blipFill>
            <a:blip r:embed="rId5" cstate="print">
              <a:biLevel thresh="75000"/>
              <a:extLst>
                <a:ext uri="{28A0092B-C50C-407E-A947-70E740481C1C}">
                  <a14:useLocalDpi xmlns:a14="http://schemas.microsoft.com/office/drawing/2010/main" val="0"/>
                </a:ext>
              </a:extLst>
            </a:blip>
            <a:srcRect/>
            <a:stretch>
              <a:fillRect/>
            </a:stretch>
          </p:blipFill>
          <p:spPr bwMode="auto">
            <a:xfrm>
              <a:off x="7732472" y="2555196"/>
              <a:ext cx="400517" cy="100792"/>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Bildergebnis für Varroc">
              <a:extLst>
                <a:ext uri="{FF2B5EF4-FFF2-40B4-BE49-F238E27FC236}">
                  <a16:creationId xmlns:a16="http://schemas.microsoft.com/office/drawing/2014/main" id="{CAA68A03-A8C0-43D4-8939-C8A478FAED84}"/>
                </a:ext>
              </a:extLst>
            </p:cNvPr>
            <p:cNvPicPr>
              <a:picLocks noChangeAspect="1" noChangeArrowheads="1"/>
            </p:cNvPicPr>
            <p:nvPr/>
          </p:nvPicPr>
          <p:blipFill rotWithShape="1">
            <a:blip r:embed="rId6" cstate="print">
              <a:biLevel thresh="75000"/>
              <a:extLst>
                <a:ext uri="{28A0092B-C50C-407E-A947-70E740481C1C}">
                  <a14:useLocalDpi xmlns:a14="http://schemas.microsoft.com/office/drawing/2010/main" val="0"/>
                </a:ext>
              </a:extLst>
            </a:blip>
            <a:srcRect b="14017"/>
            <a:stretch/>
          </p:blipFill>
          <p:spPr bwMode="auto">
            <a:xfrm>
              <a:off x="7848992" y="2763462"/>
              <a:ext cx="167476" cy="1440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Bildergebnis für Automotive Lighting">
              <a:extLst>
                <a:ext uri="{FF2B5EF4-FFF2-40B4-BE49-F238E27FC236}">
                  <a16:creationId xmlns:a16="http://schemas.microsoft.com/office/drawing/2014/main" id="{7DE84C9D-35A7-47E1-BC14-2349F6D10ED5}"/>
                </a:ext>
              </a:extLst>
            </p:cNvPr>
            <p:cNvPicPr>
              <a:picLocks noChangeAspect="1" noChangeArrowheads="1"/>
            </p:cNvPicPr>
            <p:nvPr/>
          </p:nvPicPr>
          <p:blipFill rotWithShape="1">
            <a:blip r:embed="rId7" cstate="print">
              <a:biLevel thresh="75000"/>
              <a:extLst>
                <a:ext uri="{28A0092B-C50C-407E-A947-70E740481C1C}">
                  <a14:useLocalDpi xmlns:a14="http://schemas.microsoft.com/office/drawing/2010/main" val="0"/>
                </a:ext>
              </a:extLst>
            </a:blip>
            <a:srcRect r="52688"/>
            <a:stretch/>
          </p:blipFill>
          <p:spPr bwMode="auto">
            <a:xfrm>
              <a:off x="7829854" y="3014936"/>
              <a:ext cx="205752" cy="1440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Bildergebnis für ZKW">
              <a:extLst>
                <a:ext uri="{FF2B5EF4-FFF2-40B4-BE49-F238E27FC236}">
                  <a16:creationId xmlns:a16="http://schemas.microsoft.com/office/drawing/2014/main" id="{FBF64418-F870-4C58-BEFF-E74CBB6939D2}"/>
                </a:ext>
              </a:extLst>
            </p:cNvPr>
            <p:cNvPicPr>
              <a:picLocks noChangeAspect="1" noChangeArrowheads="1"/>
            </p:cNvPicPr>
            <p:nvPr/>
          </p:nvPicPr>
          <p:blipFill>
            <a:blip r:embed="rId8" cstate="print">
              <a:biLevel thresh="75000"/>
              <a:extLst>
                <a:ext uri="{28A0092B-C50C-407E-A947-70E740481C1C}">
                  <a14:useLocalDpi xmlns:a14="http://schemas.microsoft.com/office/drawing/2010/main" val="0"/>
                </a:ext>
              </a:extLst>
            </a:blip>
            <a:srcRect/>
            <a:stretch>
              <a:fillRect/>
            </a:stretch>
          </p:blipFill>
          <p:spPr bwMode="auto">
            <a:xfrm>
              <a:off x="7784276" y="3266410"/>
              <a:ext cx="296908" cy="144000"/>
            </a:xfrm>
            <a:prstGeom prst="rect">
              <a:avLst/>
            </a:prstGeom>
            <a:noFill/>
            <a:extLst>
              <a:ext uri="{909E8E84-426E-40DD-AFC4-6F175D3DCCD1}">
                <a14:hiddenFill xmlns:a14="http://schemas.microsoft.com/office/drawing/2010/main">
                  <a:solidFill>
                    <a:srgbClr val="FFFFFF"/>
                  </a:solidFill>
                </a14:hiddenFill>
              </a:ext>
            </a:extLst>
          </p:spPr>
        </p:pic>
      </p:grpSp>
      <p:sp>
        <p:nvSpPr>
          <p:cNvPr id="59" name="Rechteck 58">
            <a:extLst>
              <a:ext uri="{FF2B5EF4-FFF2-40B4-BE49-F238E27FC236}">
                <a16:creationId xmlns:a16="http://schemas.microsoft.com/office/drawing/2014/main" id="{9D5E3C15-1650-4720-B61D-DFDDFD9BBD0F}"/>
              </a:ext>
            </a:extLst>
          </p:cNvPr>
          <p:cNvSpPr/>
          <p:nvPr/>
        </p:nvSpPr>
        <p:spPr>
          <a:xfrm>
            <a:off x="609171" y="3085110"/>
            <a:ext cx="3654763" cy="1271494"/>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3" dirty="0"/>
          </a:p>
        </p:txBody>
      </p:sp>
      <p:sp>
        <p:nvSpPr>
          <p:cNvPr id="60" name="Pfeil: nach rechts 59">
            <a:extLst>
              <a:ext uri="{FF2B5EF4-FFF2-40B4-BE49-F238E27FC236}">
                <a16:creationId xmlns:a16="http://schemas.microsoft.com/office/drawing/2014/main" id="{FF8C0BAB-B111-4AF3-B180-4EC9D36DFDF0}"/>
              </a:ext>
            </a:extLst>
          </p:cNvPr>
          <p:cNvSpPr/>
          <p:nvPr/>
        </p:nvSpPr>
        <p:spPr>
          <a:xfrm>
            <a:off x="4338316" y="1697097"/>
            <a:ext cx="1267768" cy="507767"/>
          </a:xfrm>
          <a:prstGeom prst="rightArrow">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3" dirty="0"/>
          </a:p>
        </p:txBody>
      </p:sp>
      <p:sp>
        <p:nvSpPr>
          <p:cNvPr id="53" name="Textfeld 52">
            <a:extLst>
              <a:ext uri="{FF2B5EF4-FFF2-40B4-BE49-F238E27FC236}">
                <a16:creationId xmlns:a16="http://schemas.microsoft.com/office/drawing/2014/main" id="{16FB1B36-3B5D-4D53-B315-87DBDF691A41}"/>
              </a:ext>
            </a:extLst>
          </p:cNvPr>
          <p:cNvSpPr txBox="1"/>
          <p:nvPr/>
        </p:nvSpPr>
        <p:spPr>
          <a:xfrm>
            <a:off x="200472" y="692696"/>
            <a:ext cx="4286670" cy="646331"/>
          </a:xfrm>
          <a:prstGeom prst="rect">
            <a:avLst/>
          </a:prstGeom>
          <a:noFill/>
        </p:spPr>
        <p:txBody>
          <a:bodyPr wrap="square" rtlCol="0">
            <a:spAutoFit/>
          </a:bodyPr>
          <a:lstStyle/>
          <a:p>
            <a:pPr algn="ctr"/>
            <a:r>
              <a:rPr lang="en-US" b="1" dirty="0">
                <a:solidFill>
                  <a:schemeClr val="accent1"/>
                </a:solidFill>
              </a:rPr>
              <a:t>Approval marking incl.</a:t>
            </a:r>
            <a:br>
              <a:rPr lang="en-US" b="1" dirty="0">
                <a:solidFill>
                  <a:schemeClr val="accent1"/>
                </a:solidFill>
              </a:rPr>
            </a:br>
            <a:r>
              <a:rPr lang="en-US" b="1" dirty="0">
                <a:solidFill>
                  <a:schemeClr val="accent1"/>
                </a:solidFill>
              </a:rPr>
              <a:t>additional information</a:t>
            </a:r>
            <a:endParaRPr lang="en-US" dirty="0"/>
          </a:p>
        </p:txBody>
      </p:sp>
      <p:pic>
        <p:nvPicPr>
          <p:cNvPr id="62" name="Grafik 61">
            <a:extLst>
              <a:ext uri="{FF2B5EF4-FFF2-40B4-BE49-F238E27FC236}">
                <a16:creationId xmlns:a16="http://schemas.microsoft.com/office/drawing/2014/main" id="{132B4836-F24F-4EDC-B598-B1075962E12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2731" t="2388" r="22101" b="2061"/>
          <a:stretch/>
        </p:blipFill>
        <p:spPr>
          <a:xfrm>
            <a:off x="6735911" y="1293909"/>
            <a:ext cx="1257988" cy="1433444"/>
          </a:xfrm>
          <a:prstGeom prst="rect">
            <a:avLst/>
          </a:prstGeom>
        </p:spPr>
      </p:pic>
      <p:sp>
        <p:nvSpPr>
          <p:cNvPr id="66" name="Rechteck 65">
            <a:extLst>
              <a:ext uri="{FF2B5EF4-FFF2-40B4-BE49-F238E27FC236}">
                <a16:creationId xmlns:a16="http://schemas.microsoft.com/office/drawing/2014/main" id="{1C777981-543D-4F8B-B21A-AD5437A63BFC}"/>
              </a:ext>
            </a:extLst>
          </p:cNvPr>
          <p:cNvSpPr/>
          <p:nvPr/>
        </p:nvSpPr>
        <p:spPr>
          <a:xfrm>
            <a:off x="5863733" y="3223771"/>
            <a:ext cx="1249507" cy="383203"/>
          </a:xfrm>
          <a:prstGeom prst="rect">
            <a:avLst/>
          </a:prstGeom>
          <a:no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3" dirty="0"/>
          </a:p>
        </p:txBody>
      </p:sp>
      <p:sp>
        <p:nvSpPr>
          <p:cNvPr id="71" name="Textfeld 70">
            <a:extLst>
              <a:ext uri="{FF2B5EF4-FFF2-40B4-BE49-F238E27FC236}">
                <a16:creationId xmlns:a16="http://schemas.microsoft.com/office/drawing/2014/main" id="{D2E5E7D8-E28B-4375-9E66-A17E61FFE815}"/>
              </a:ext>
            </a:extLst>
          </p:cNvPr>
          <p:cNvSpPr txBox="1"/>
          <p:nvPr/>
        </p:nvSpPr>
        <p:spPr>
          <a:xfrm>
            <a:off x="5097016" y="836712"/>
            <a:ext cx="4535779" cy="369332"/>
          </a:xfrm>
          <a:prstGeom prst="rect">
            <a:avLst/>
          </a:prstGeom>
          <a:noFill/>
        </p:spPr>
        <p:txBody>
          <a:bodyPr wrap="square" rtlCol="0">
            <a:spAutoFit/>
          </a:bodyPr>
          <a:lstStyle/>
          <a:p>
            <a:pPr algn="ctr"/>
            <a:r>
              <a:rPr lang="en-US" b="1" dirty="0">
                <a:solidFill>
                  <a:schemeClr val="accent6">
                    <a:lumMod val="50000"/>
                  </a:schemeClr>
                </a:solidFill>
                <a:latin typeface="Calibri" panose="020F0502020204030204" pitchFamily="34" charset="0"/>
                <a:cs typeface="Calibri" panose="020F0502020204030204" pitchFamily="34" charset="0"/>
              </a:rPr>
              <a:t>Unique Identifier</a:t>
            </a:r>
            <a:endParaRPr lang="en-US" dirty="0"/>
          </a:p>
        </p:txBody>
      </p:sp>
      <p:grpSp>
        <p:nvGrpSpPr>
          <p:cNvPr id="58" name="Gruppieren 57">
            <a:extLst>
              <a:ext uri="{FF2B5EF4-FFF2-40B4-BE49-F238E27FC236}">
                <a16:creationId xmlns:a16="http://schemas.microsoft.com/office/drawing/2014/main" id="{24F28078-43F3-49BB-950D-B68B273A9C90}"/>
              </a:ext>
            </a:extLst>
          </p:cNvPr>
          <p:cNvGrpSpPr/>
          <p:nvPr/>
        </p:nvGrpSpPr>
        <p:grpSpPr>
          <a:xfrm>
            <a:off x="7596993" y="2967768"/>
            <a:ext cx="2108535" cy="1829384"/>
            <a:chOff x="7030627" y="5099641"/>
            <a:chExt cx="2851890" cy="2422411"/>
          </a:xfrm>
        </p:grpSpPr>
        <p:sp>
          <p:nvSpPr>
            <p:cNvPr id="56" name="Flussdiagramm: Mehrere Dokumente 55">
              <a:extLst>
                <a:ext uri="{FF2B5EF4-FFF2-40B4-BE49-F238E27FC236}">
                  <a16:creationId xmlns:a16="http://schemas.microsoft.com/office/drawing/2014/main" id="{882C44BE-089A-439D-93D9-1DBBC86E83CE}"/>
                </a:ext>
              </a:extLst>
            </p:cNvPr>
            <p:cNvSpPr>
              <a:spLocks noChangeAspect="1"/>
            </p:cNvSpPr>
            <p:nvPr/>
          </p:nvSpPr>
          <p:spPr>
            <a:xfrm>
              <a:off x="7079787" y="5099641"/>
              <a:ext cx="2802730" cy="2422411"/>
            </a:xfrm>
            <a:prstGeom prst="flowChartMultidocumen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94" dirty="0"/>
            </a:p>
          </p:txBody>
        </p:sp>
        <p:sp>
          <p:nvSpPr>
            <p:cNvPr id="57" name="Textfeld 56">
              <a:extLst>
                <a:ext uri="{FF2B5EF4-FFF2-40B4-BE49-F238E27FC236}">
                  <a16:creationId xmlns:a16="http://schemas.microsoft.com/office/drawing/2014/main" id="{0AEEC3C9-66C1-4F13-B6C9-C25C4C2E1045}"/>
                </a:ext>
              </a:extLst>
            </p:cNvPr>
            <p:cNvSpPr txBox="1"/>
            <p:nvPr/>
          </p:nvSpPr>
          <p:spPr>
            <a:xfrm>
              <a:off x="7030627" y="5568929"/>
              <a:ext cx="2610082" cy="1487549"/>
            </a:xfrm>
            <a:prstGeom prst="rect">
              <a:avLst/>
            </a:prstGeom>
            <a:noFill/>
          </p:spPr>
          <p:txBody>
            <a:bodyPr wrap="square" rtlCol="0">
              <a:spAutoFit/>
            </a:bodyPr>
            <a:lstStyle/>
            <a:p>
              <a:r>
                <a:rPr lang="en-US" sz="1300" b="1" dirty="0"/>
                <a:t>  </a:t>
              </a:r>
              <a:r>
                <a:rPr lang="en-US" sz="1400" u="sng" dirty="0"/>
                <a:t>DETA</a:t>
              </a:r>
              <a:r>
                <a:rPr lang="en-US" sz="1400" dirty="0"/>
                <a:t>:</a:t>
              </a:r>
            </a:p>
            <a:p>
              <a:r>
                <a:rPr lang="en-US" sz="1300" dirty="0"/>
                <a:t>- certificates</a:t>
              </a:r>
            </a:p>
            <a:p>
              <a:r>
                <a:rPr lang="en-US" sz="1300" dirty="0"/>
                <a:t>- information documents</a:t>
              </a:r>
            </a:p>
            <a:p>
              <a:r>
                <a:rPr lang="en-US" sz="1300" dirty="0"/>
                <a:t>- test reports and others</a:t>
              </a:r>
            </a:p>
            <a:p>
              <a:r>
                <a:rPr lang="en-US" sz="1300" dirty="0"/>
                <a:t>- </a:t>
              </a:r>
              <a:r>
                <a:rPr lang="en-US" sz="1400" b="1" u="sng" dirty="0"/>
                <a:t>summary documents</a:t>
              </a:r>
            </a:p>
          </p:txBody>
        </p:sp>
      </p:grpSp>
      <p:sp>
        <p:nvSpPr>
          <p:cNvPr id="76" name="Textfeld 75">
            <a:extLst>
              <a:ext uri="{FF2B5EF4-FFF2-40B4-BE49-F238E27FC236}">
                <a16:creationId xmlns:a16="http://schemas.microsoft.com/office/drawing/2014/main" id="{FE40F49C-BD55-40FD-8E9E-8EBBE94BF433}"/>
              </a:ext>
            </a:extLst>
          </p:cNvPr>
          <p:cNvSpPr txBox="1"/>
          <p:nvPr/>
        </p:nvSpPr>
        <p:spPr>
          <a:xfrm>
            <a:off x="7609026" y="2700420"/>
            <a:ext cx="2096502" cy="317459"/>
          </a:xfrm>
          <a:prstGeom prst="rect">
            <a:avLst/>
          </a:prstGeom>
          <a:noFill/>
        </p:spPr>
        <p:txBody>
          <a:bodyPr wrap="square" rtlCol="0">
            <a:spAutoFit/>
          </a:bodyPr>
          <a:lstStyle/>
          <a:p>
            <a:pPr algn="ctr"/>
            <a:r>
              <a:rPr lang="en-US" sz="1463" dirty="0"/>
              <a:t>Electronic database DETA</a:t>
            </a:r>
          </a:p>
        </p:txBody>
      </p:sp>
      <p:sp>
        <p:nvSpPr>
          <p:cNvPr id="67" name="Rechteck 66">
            <a:extLst>
              <a:ext uri="{FF2B5EF4-FFF2-40B4-BE49-F238E27FC236}">
                <a16:creationId xmlns:a16="http://schemas.microsoft.com/office/drawing/2014/main" id="{A4DEFDED-D98D-4132-B4C1-E1BCDB8C4480}"/>
              </a:ext>
            </a:extLst>
          </p:cNvPr>
          <p:cNvSpPr/>
          <p:nvPr/>
        </p:nvSpPr>
        <p:spPr>
          <a:xfrm>
            <a:off x="7435255" y="2276872"/>
            <a:ext cx="277166" cy="88325"/>
          </a:xfrm>
          <a:prstGeom prst="rect">
            <a:avLst/>
          </a:prstGeom>
          <a:no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3" dirty="0"/>
          </a:p>
        </p:txBody>
      </p:sp>
      <p:sp>
        <p:nvSpPr>
          <p:cNvPr id="7" name="Textfeld 6">
            <a:extLst>
              <a:ext uri="{FF2B5EF4-FFF2-40B4-BE49-F238E27FC236}">
                <a16:creationId xmlns:a16="http://schemas.microsoft.com/office/drawing/2014/main" id="{40633BDA-31A6-4B14-9FA1-F8DD7BE72A9F}"/>
              </a:ext>
            </a:extLst>
          </p:cNvPr>
          <p:cNvSpPr txBox="1"/>
          <p:nvPr/>
        </p:nvSpPr>
        <p:spPr>
          <a:xfrm>
            <a:off x="7113240" y="3102194"/>
            <a:ext cx="510433" cy="592470"/>
          </a:xfrm>
          <a:prstGeom prst="rect">
            <a:avLst/>
          </a:prstGeom>
          <a:noFill/>
        </p:spPr>
        <p:txBody>
          <a:bodyPr wrap="square" rtlCol="0">
            <a:spAutoFit/>
          </a:bodyPr>
          <a:lstStyle/>
          <a:p>
            <a:pPr algn="ctr"/>
            <a:r>
              <a:rPr lang="en-US" sz="3250" b="1" dirty="0">
                <a:solidFill>
                  <a:schemeClr val="accent6">
                    <a:lumMod val="50000"/>
                  </a:schemeClr>
                </a:solidFill>
              </a:rPr>
              <a:t>+</a:t>
            </a:r>
          </a:p>
        </p:txBody>
      </p:sp>
      <p:sp>
        <p:nvSpPr>
          <p:cNvPr id="68" name="Textfeld 67">
            <a:extLst>
              <a:ext uri="{FF2B5EF4-FFF2-40B4-BE49-F238E27FC236}">
                <a16:creationId xmlns:a16="http://schemas.microsoft.com/office/drawing/2014/main" id="{50396F6D-5D22-442B-90DD-8315B8A3FD26}"/>
              </a:ext>
            </a:extLst>
          </p:cNvPr>
          <p:cNvSpPr txBox="1"/>
          <p:nvPr/>
        </p:nvSpPr>
        <p:spPr>
          <a:xfrm>
            <a:off x="5665206" y="2702483"/>
            <a:ext cx="1373988" cy="317459"/>
          </a:xfrm>
          <a:prstGeom prst="rect">
            <a:avLst/>
          </a:prstGeom>
          <a:noFill/>
        </p:spPr>
        <p:txBody>
          <a:bodyPr wrap="square" rtlCol="0">
            <a:spAutoFit/>
          </a:bodyPr>
          <a:lstStyle/>
          <a:p>
            <a:pPr algn="ctr"/>
            <a:r>
              <a:rPr lang="en-US" sz="1463" dirty="0"/>
              <a:t>Marking</a:t>
            </a:r>
          </a:p>
        </p:txBody>
      </p:sp>
      <p:cxnSp>
        <p:nvCxnSpPr>
          <p:cNvPr id="15" name="Gerade Verbindung mit Pfeil 14">
            <a:extLst>
              <a:ext uri="{FF2B5EF4-FFF2-40B4-BE49-F238E27FC236}">
                <a16:creationId xmlns:a16="http://schemas.microsoft.com/office/drawing/2014/main" id="{5D047E5C-8AF2-4852-817C-9C62786D6AD5}"/>
              </a:ext>
            </a:extLst>
          </p:cNvPr>
          <p:cNvCxnSpPr/>
          <p:nvPr/>
        </p:nvCxnSpPr>
        <p:spPr>
          <a:xfrm>
            <a:off x="669901" y="2932357"/>
            <a:ext cx="3510168" cy="0"/>
          </a:xfrm>
          <a:prstGeom prst="straightConnector1">
            <a:avLst/>
          </a:prstGeom>
          <a:ln w="28575">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Textfeld 15">
            <a:extLst>
              <a:ext uri="{FF2B5EF4-FFF2-40B4-BE49-F238E27FC236}">
                <a16:creationId xmlns:a16="http://schemas.microsoft.com/office/drawing/2014/main" id="{A68F5192-2099-4B02-947E-2E692183752D}"/>
              </a:ext>
            </a:extLst>
          </p:cNvPr>
          <p:cNvSpPr txBox="1"/>
          <p:nvPr/>
        </p:nvSpPr>
        <p:spPr>
          <a:xfrm>
            <a:off x="1981726" y="2723220"/>
            <a:ext cx="787922" cy="267446"/>
          </a:xfrm>
          <a:prstGeom prst="rect">
            <a:avLst/>
          </a:prstGeom>
          <a:noFill/>
        </p:spPr>
        <p:txBody>
          <a:bodyPr wrap="square" rtlCol="0">
            <a:spAutoFit/>
          </a:bodyPr>
          <a:lstStyle/>
          <a:p>
            <a:r>
              <a:rPr lang="en-US" sz="1138" dirty="0"/>
              <a:t>60+ mm</a:t>
            </a:r>
          </a:p>
        </p:txBody>
      </p:sp>
      <p:cxnSp>
        <p:nvCxnSpPr>
          <p:cNvPr id="69" name="Gerade Verbindung mit Pfeil 68">
            <a:extLst>
              <a:ext uri="{FF2B5EF4-FFF2-40B4-BE49-F238E27FC236}">
                <a16:creationId xmlns:a16="http://schemas.microsoft.com/office/drawing/2014/main" id="{A729B296-CC4D-4577-A4AC-F9A684FEBC74}"/>
              </a:ext>
            </a:extLst>
          </p:cNvPr>
          <p:cNvCxnSpPr>
            <a:cxnSpLocks/>
          </p:cNvCxnSpPr>
          <p:nvPr/>
        </p:nvCxnSpPr>
        <p:spPr>
          <a:xfrm flipH="1">
            <a:off x="460812" y="3083660"/>
            <a:ext cx="5372" cy="1259399"/>
          </a:xfrm>
          <a:prstGeom prst="straightConnector1">
            <a:avLst/>
          </a:prstGeom>
          <a:ln w="28575">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3" name="Textfeld 72">
            <a:extLst>
              <a:ext uri="{FF2B5EF4-FFF2-40B4-BE49-F238E27FC236}">
                <a16:creationId xmlns:a16="http://schemas.microsoft.com/office/drawing/2014/main" id="{AE390EF5-67D2-4594-A6C8-7F180B250506}"/>
              </a:ext>
            </a:extLst>
          </p:cNvPr>
          <p:cNvSpPr txBox="1"/>
          <p:nvPr/>
        </p:nvSpPr>
        <p:spPr>
          <a:xfrm rot="16200000">
            <a:off x="-28025" y="3463826"/>
            <a:ext cx="765611" cy="267446"/>
          </a:xfrm>
          <a:prstGeom prst="rect">
            <a:avLst/>
          </a:prstGeom>
          <a:noFill/>
        </p:spPr>
        <p:txBody>
          <a:bodyPr wrap="square" rtlCol="0">
            <a:spAutoFit/>
          </a:bodyPr>
          <a:lstStyle/>
          <a:p>
            <a:r>
              <a:rPr lang="en-US" sz="1138" dirty="0"/>
              <a:t>35+ mm</a:t>
            </a:r>
          </a:p>
        </p:txBody>
      </p:sp>
      <p:cxnSp>
        <p:nvCxnSpPr>
          <p:cNvPr id="74" name="Gerade Verbindung mit Pfeil 73">
            <a:extLst>
              <a:ext uri="{FF2B5EF4-FFF2-40B4-BE49-F238E27FC236}">
                <a16:creationId xmlns:a16="http://schemas.microsoft.com/office/drawing/2014/main" id="{156B793A-42C6-4DFC-AE1B-CD385135C329}"/>
              </a:ext>
            </a:extLst>
          </p:cNvPr>
          <p:cNvCxnSpPr>
            <a:cxnSpLocks/>
          </p:cNvCxnSpPr>
          <p:nvPr/>
        </p:nvCxnSpPr>
        <p:spPr>
          <a:xfrm>
            <a:off x="5816380" y="3135209"/>
            <a:ext cx="1254819" cy="0"/>
          </a:xfrm>
          <a:prstGeom prst="straightConnector1">
            <a:avLst/>
          </a:prstGeom>
          <a:ln w="28575">
            <a:solidFill>
              <a:schemeClr val="accent6">
                <a:lumMod val="50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5" name="Textfeld 74">
            <a:extLst>
              <a:ext uri="{FF2B5EF4-FFF2-40B4-BE49-F238E27FC236}">
                <a16:creationId xmlns:a16="http://schemas.microsoft.com/office/drawing/2014/main" id="{23A4A8E3-85F7-4B9A-BDCE-335AF975FD5D}"/>
              </a:ext>
            </a:extLst>
          </p:cNvPr>
          <p:cNvSpPr txBox="1"/>
          <p:nvPr/>
        </p:nvSpPr>
        <p:spPr>
          <a:xfrm>
            <a:off x="6073644" y="2926072"/>
            <a:ext cx="787922" cy="267446"/>
          </a:xfrm>
          <a:prstGeom prst="rect">
            <a:avLst/>
          </a:prstGeom>
          <a:noFill/>
        </p:spPr>
        <p:txBody>
          <a:bodyPr wrap="square" rtlCol="0">
            <a:spAutoFit/>
          </a:bodyPr>
          <a:lstStyle/>
          <a:p>
            <a:r>
              <a:rPr lang="en-US" sz="1138" dirty="0"/>
              <a:t>20 mm</a:t>
            </a:r>
          </a:p>
        </p:txBody>
      </p:sp>
      <p:cxnSp>
        <p:nvCxnSpPr>
          <p:cNvPr id="77" name="Gerade Verbindung mit Pfeil 76">
            <a:extLst>
              <a:ext uri="{FF2B5EF4-FFF2-40B4-BE49-F238E27FC236}">
                <a16:creationId xmlns:a16="http://schemas.microsoft.com/office/drawing/2014/main" id="{C916B0C7-24A4-4CC7-9637-C7DBCA79BB95}"/>
              </a:ext>
            </a:extLst>
          </p:cNvPr>
          <p:cNvCxnSpPr>
            <a:cxnSpLocks/>
          </p:cNvCxnSpPr>
          <p:nvPr/>
        </p:nvCxnSpPr>
        <p:spPr>
          <a:xfrm>
            <a:off x="5745088" y="3198985"/>
            <a:ext cx="0" cy="449672"/>
          </a:xfrm>
          <a:prstGeom prst="straightConnector1">
            <a:avLst/>
          </a:prstGeom>
          <a:ln w="28575">
            <a:solidFill>
              <a:schemeClr val="accent6">
                <a:lumMod val="50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4" name="Textfeld 83">
            <a:extLst>
              <a:ext uri="{FF2B5EF4-FFF2-40B4-BE49-F238E27FC236}">
                <a16:creationId xmlns:a16="http://schemas.microsoft.com/office/drawing/2014/main" id="{AF982332-7023-4430-A3A8-06BF59CDDD91}"/>
              </a:ext>
            </a:extLst>
          </p:cNvPr>
          <p:cNvSpPr txBox="1"/>
          <p:nvPr/>
        </p:nvSpPr>
        <p:spPr>
          <a:xfrm rot="16200000">
            <a:off x="5218874" y="3115806"/>
            <a:ext cx="765611" cy="267446"/>
          </a:xfrm>
          <a:prstGeom prst="rect">
            <a:avLst/>
          </a:prstGeom>
          <a:noFill/>
        </p:spPr>
        <p:txBody>
          <a:bodyPr wrap="square" rtlCol="0">
            <a:spAutoFit/>
          </a:bodyPr>
          <a:lstStyle/>
          <a:p>
            <a:r>
              <a:rPr lang="en-US" sz="1138" dirty="0"/>
              <a:t>9 mm</a:t>
            </a:r>
          </a:p>
        </p:txBody>
      </p:sp>
      <p:sp>
        <p:nvSpPr>
          <p:cNvPr id="85" name="Rechteck 84">
            <a:extLst>
              <a:ext uri="{FF2B5EF4-FFF2-40B4-BE49-F238E27FC236}">
                <a16:creationId xmlns:a16="http://schemas.microsoft.com/office/drawing/2014/main" id="{68BB85F5-06AD-4F72-9BC3-9742CED52C75}"/>
              </a:ext>
            </a:extLst>
          </p:cNvPr>
          <p:cNvSpPr/>
          <p:nvPr/>
        </p:nvSpPr>
        <p:spPr>
          <a:xfrm>
            <a:off x="1753633" y="1655668"/>
            <a:ext cx="1114664" cy="585008"/>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3" dirty="0"/>
          </a:p>
        </p:txBody>
      </p:sp>
      <p:sp>
        <p:nvSpPr>
          <p:cNvPr id="72" name="Foliennummernplatzhalter 1">
            <a:extLst>
              <a:ext uri="{FF2B5EF4-FFF2-40B4-BE49-F238E27FC236}">
                <a16:creationId xmlns:a16="http://schemas.microsoft.com/office/drawing/2014/main" id="{D2CF53ED-E05F-4BF0-BD0B-7B4265FE6C21}"/>
              </a:ext>
            </a:extLst>
          </p:cNvPr>
          <p:cNvSpPr txBox="1">
            <a:spLocks/>
          </p:cNvSpPr>
          <p:nvPr/>
        </p:nvSpPr>
        <p:spPr>
          <a:xfrm>
            <a:off x="7099300" y="6356351"/>
            <a:ext cx="2311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9402824-367F-4233-B96A-3B383EFE3CC8}" type="slidenum">
              <a:rPr lang="de-DE" smtClean="0"/>
              <a:pPr/>
              <a:t>2</a:t>
            </a:fld>
            <a:endParaRPr lang="de-DE" dirty="0"/>
          </a:p>
        </p:txBody>
      </p:sp>
      <p:sp>
        <p:nvSpPr>
          <p:cNvPr id="78" name="Textfeld 84">
            <a:extLst>
              <a:ext uri="{FF2B5EF4-FFF2-40B4-BE49-F238E27FC236}">
                <a16:creationId xmlns:a16="http://schemas.microsoft.com/office/drawing/2014/main" id="{2BD0804D-36FA-45D0-A6A1-29820D4E738A}"/>
              </a:ext>
            </a:extLst>
          </p:cNvPr>
          <p:cNvSpPr txBox="1"/>
          <p:nvPr/>
        </p:nvSpPr>
        <p:spPr>
          <a:xfrm>
            <a:off x="431390" y="116632"/>
            <a:ext cx="8991559" cy="392415"/>
          </a:xfrm>
          <a:prstGeom prst="rect">
            <a:avLst/>
          </a:prstGeom>
          <a:noFill/>
          <a:ln w="28575">
            <a:solidFill>
              <a:schemeClr val="bg2">
                <a:lumMod val="75000"/>
              </a:schemeClr>
            </a:solidFill>
          </a:ln>
        </p:spPr>
        <p:txBody>
          <a:bodyPr wrap="square" rtlCol="0">
            <a:spAutoFit/>
          </a:bodyPr>
          <a:lstStyle/>
          <a:p>
            <a:pPr algn="ctr"/>
            <a:r>
              <a:rPr lang="en-US" sz="1950" b="1" u="sng" dirty="0"/>
              <a:t>RECAP</a:t>
            </a:r>
            <a:r>
              <a:rPr lang="en-US" sz="1950" b="1" dirty="0"/>
              <a:t> - Example to explain the issue with the Unique Identifier marking</a:t>
            </a:r>
            <a:endParaRPr lang="en-US" sz="1950" dirty="0"/>
          </a:p>
        </p:txBody>
      </p:sp>
      <p:sp>
        <p:nvSpPr>
          <p:cNvPr id="3" name="Rectangle 2">
            <a:extLst>
              <a:ext uri="{FF2B5EF4-FFF2-40B4-BE49-F238E27FC236}">
                <a16:creationId xmlns:a16="http://schemas.microsoft.com/office/drawing/2014/main" id="{A2CB9D3D-F97F-481C-8C5B-0C8C2EACC646}"/>
              </a:ext>
            </a:extLst>
          </p:cNvPr>
          <p:cNvSpPr/>
          <p:nvPr/>
        </p:nvSpPr>
        <p:spPr>
          <a:xfrm>
            <a:off x="761613" y="4010649"/>
            <a:ext cx="550151" cy="307777"/>
          </a:xfrm>
          <a:prstGeom prst="rect">
            <a:avLst/>
          </a:prstGeom>
        </p:spPr>
        <p:txBody>
          <a:bodyPr wrap="none">
            <a:spAutoFit/>
          </a:bodyPr>
          <a:lstStyle/>
          <a:p>
            <a:r>
              <a:rPr lang="en-US" sz="1400" dirty="0"/>
              <a:t>1122</a:t>
            </a:r>
            <a:endParaRPr lang="de-DE" sz="1400" dirty="0"/>
          </a:p>
        </p:txBody>
      </p:sp>
      <p:cxnSp>
        <p:nvCxnSpPr>
          <p:cNvPr id="5" name="Rechte verbindingslijn met pijl 4"/>
          <p:cNvCxnSpPr/>
          <p:nvPr/>
        </p:nvCxnSpPr>
        <p:spPr>
          <a:xfrm>
            <a:off x="7168349" y="4300713"/>
            <a:ext cx="406326"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Tekstvak 13"/>
          <p:cNvSpPr txBox="1"/>
          <p:nvPr/>
        </p:nvSpPr>
        <p:spPr>
          <a:xfrm>
            <a:off x="6544236" y="4139788"/>
            <a:ext cx="689723" cy="369332"/>
          </a:xfrm>
          <a:prstGeom prst="rect">
            <a:avLst/>
          </a:prstGeom>
          <a:noFill/>
        </p:spPr>
        <p:txBody>
          <a:bodyPr wrap="square" rtlCol="0">
            <a:spAutoFit/>
          </a:bodyPr>
          <a:lstStyle/>
          <a:p>
            <a:r>
              <a:rPr lang="nl-NL" b="1" dirty="0"/>
              <a:t>NEW</a:t>
            </a:r>
          </a:p>
        </p:txBody>
      </p:sp>
      <p:sp>
        <p:nvSpPr>
          <p:cNvPr id="79" name="Textfeld 5">
            <a:extLst>
              <a:ext uri="{FF2B5EF4-FFF2-40B4-BE49-F238E27FC236}">
                <a16:creationId xmlns:a16="http://schemas.microsoft.com/office/drawing/2014/main" id="{0F898B55-E36F-4A95-BB1E-0D9DC881385C}"/>
              </a:ext>
            </a:extLst>
          </p:cNvPr>
          <p:cNvSpPr txBox="1"/>
          <p:nvPr/>
        </p:nvSpPr>
        <p:spPr>
          <a:xfrm>
            <a:off x="423154" y="4976008"/>
            <a:ext cx="8991558" cy="1477328"/>
          </a:xfrm>
          <a:prstGeom prst="rect">
            <a:avLst/>
          </a:prstGeom>
          <a:noFill/>
          <a:ln>
            <a:solidFill>
              <a:schemeClr val="tx1"/>
            </a:solidFill>
          </a:ln>
        </p:spPr>
        <p:txBody>
          <a:bodyPr wrap="square" rtlCol="0">
            <a:spAutoFit/>
          </a:bodyPr>
          <a:lstStyle/>
          <a:p>
            <a:pPr algn="ctr"/>
            <a:r>
              <a:rPr lang="de-DE" dirty="0" err="1"/>
              <a:t>With</a:t>
            </a:r>
            <a:r>
              <a:rPr lang="de-DE" dirty="0"/>
              <a:t> </a:t>
            </a:r>
            <a:r>
              <a:rPr lang="de-DE" dirty="0" err="1"/>
              <a:t>the</a:t>
            </a:r>
            <a:r>
              <a:rPr lang="de-DE" dirty="0"/>
              <a:t> UI, </a:t>
            </a:r>
            <a:r>
              <a:rPr lang="de-DE" dirty="0" err="1"/>
              <a:t>presently</a:t>
            </a:r>
            <a:r>
              <a:rPr lang="de-DE" dirty="0"/>
              <a:t> </a:t>
            </a:r>
            <a:r>
              <a:rPr lang="de-DE" dirty="0" err="1"/>
              <a:t>required</a:t>
            </a:r>
            <a:r>
              <a:rPr lang="de-DE" dirty="0"/>
              <a:t> </a:t>
            </a:r>
            <a:r>
              <a:rPr lang="de-DE" dirty="0" err="1"/>
              <a:t>information</a:t>
            </a:r>
            <a:r>
              <a:rPr lang="de-DE" dirty="0"/>
              <a:t> on </a:t>
            </a:r>
            <a:r>
              <a:rPr lang="de-DE" dirty="0" err="1"/>
              <a:t>the</a:t>
            </a:r>
            <a:r>
              <a:rPr lang="de-DE" dirty="0"/>
              <a:t> </a:t>
            </a:r>
            <a:r>
              <a:rPr lang="de-DE" dirty="0" err="1"/>
              <a:t>product</a:t>
            </a:r>
            <a:r>
              <a:rPr lang="de-DE" dirty="0"/>
              <a:t> </a:t>
            </a:r>
            <a:r>
              <a:rPr lang="de-DE" dirty="0" err="1"/>
              <a:t>may</a:t>
            </a:r>
            <a:r>
              <a:rPr lang="de-DE" dirty="0"/>
              <a:t> </a:t>
            </a:r>
            <a:r>
              <a:rPr lang="de-DE" dirty="0" err="1"/>
              <a:t>no</a:t>
            </a:r>
            <a:r>
              <a:rPr lang="de-DE" dirty="0"/>
              <a:t> </a:t>
            </a:r>
            <a:r>
              <a:rPr lang="de-DE" dirty="0" err="1"/>
              <a:t>longer</a:t>
            </a:r>
            <a:r>
              <a:rPr lang="de-DE" dirty="0"/>
              <a:t> </a:t>
            </a:r>
            <a:r>
              <a:rPr lang="de-DE" dirty="0" err="1"/>
              <a:t>be</a:t>
            </a:r>
            <a:r>
              <a:rPr lang="de-DE" dirty="0"/>
              <a:t> </a:t>
            </a:r>
            <a:r>
              <a:rPr lang="de-DE" dirty="0" err="1"/>
              <a:t>present</a:t>
            </a:r>
            <a:r>
              <a:rPr lang="de-DE" dirty="0"/>
              <a:t>, </a:t>
            </a:r>
            <a:br>
              <a:rPr lang="de-DE" dirty="0"/>
            </a:br>
            <a:r>
              <a:rPr lang="de-DE" dirty="0"/>
              <a:t>but </a:t>
            </a:r>
            <a:r>
              <a:rPr lang="de-DE" dirty="0" err="1"/>
              <a:t>is</a:t>
            </a:r>
            <a:r>
              <a:rPr lang="de-DE" dirty="0"/>
              <a:t> </a:t>
            </a:r>
            <a:r>
              <a:rPr lang="de-DE" dirty="0" err="1"/>
              <a:t>available</a:t>
            </a:r>
            <a:r>
              <a:rPr lang="de-DE" dirty="0"/>
              <a:t> in DETA </a:t>
            </a:r>
            <a:r>
              <a:rPr lang="de-DE" dirty="0" err="1"/>
              <a:t>to</a:t>
            </a:r>
            <a:r>
              <a:rPr lang="de-DE" dirty="0"/>
              <a:t> </a:t>
            </a:r>
            <a:r>
              <a:rPr lang="de-DE" dirty="0" err="1"/>
              <a:t>only</a:t>
            </a:r>
            <a:r>
              <a:rPr lang="de-DE" dirty="0"/>
              <a:t> </a:t>
            </a:r>
            <a:r>
              <a:rPr lang="de-DE" dirty="0" err="1"/>
              <a:t>users</a:t>
            </a:r>
            <a:r>
              <a:rPr lang="de-DE" dirty="0"/>
              <a:t> </a:t>
            </a:r>
            <a:r>
              <a:rPr lang="de-DE" dirty="0" err="1"/>
              <a:t>with</a:t>
            </a:r>
            <a:r>
              <a:rPr lang="de-DE" dirty="0"/>
              <a:t> </a:t>
            </a:r>
            <a:r>
              <a:rPr lang="de-DE" dirty="0" err="1"/>
              <a:t>access</a:t>
            </a:r>
            <a:r>
              <a:rPr lang="de-DE" dirty="0"/>
              <a:t> </a:t>
            </a:r>
            <a:r>
              <a:rPr lang="de-DE" dirty="0" err="1"/>
              <a:t>rights</a:t>
            </a:r>
            <a:r>
              <a:rPr lang="de-DE" dirty="0"/>
              <a:t>.</a:t>
            </a:r>
          </a:p>
          <a:p>
            <a:pPr algn="ctr"/>
            <a:r>
              <a:rPr lang="en-US" dirty="0"/>
              <a:t>Persons without DETA access will get this information via a new “summary document”</a:t>
            </a:r>
            <a:r>
              <a:rPr lang="de-DE" dirty="0"/>
              <a:t> </a:t>
            </a:r>
            <a:br>
              <a:rPr lang="de-DE" dirty="0"/>
            </a:br>
            <a:r>
              <a:rPr lang="de-DE" dirty="0" err="1"/>
              <a:t>made</a:t>
            </a:r>
            <a:r>
              <a:rPr lang="de-DE" dirty="0"/>
              <a:t> </a:t>
            </a:r>
            <a:r>
              <a:rPr lang="de-DE" dirty="0" err="1"/>
              <a:t>available</a:t>
            </a:r>
            <a:r>
              <a:rPr lang="de-DE" dirty="0"/>
              <a:t> </a:t>
            </a:r>
            <a:r>
              <a:rPr lang="de-DE" dirty="0" err="1"/>
              <a:t>by</a:t>
            </a:r>
            <a:r>
              <a:rPr lang="de-DE" dirty="0"/>
              <a:t> a </a:t>
            </a:r>
            <a:r>
              <a:rPr lang="de-DE" dirty="0" err="1"/>
              <a:t>public</a:t>
            </a:r>
            <a:r>
              <a:rPr lang="de-DE" dirty="0"/>
              <a:t> web </a:t>
            </a:r>
            <a:r>
              <a:rPr lang="de-DE" dirty="0" err="1"/>
              <a:t>portal</a:t>
            </a:r>
            <a:r>
              <a:rPr lang="de-DE" dirty="0"/>
              <a:t>. (</a:t>
            </a:r>
            <a:r>
              <a:rPr lang="en-US" dirty="0"/>
              <a:t>The approval number and some attributes are also available by the </a:t>
            </a:r>
            <a:r>
              <a:rPr lang="de-DE" dirty="0" err="1"/>
              <a:t>public</a:t>
            </a:r>
            <a:r>
              <a:rPr lang="de-DE" dirty="0"/>
              <a:t> web </a:t>
            </a:r>
            <a:r>
              <a:rPr lang="de-DE" dirty="0" err="1"/>
              <a:t>portal</a:t>
            </a:r>
            <a:r>
              <a:rPr lang="de-DE" dirty="0"/>
              <a:t> </a:t>
            </a:r>
            <a:r>
              <a:rPr lang="en-US" dirty="0"/>
              <a:t>without a summary document).</a:t>
            </a:r>
            <a:endParaRPr lang="de-DE" dirty="0"/>
          </a:p>
        </p:txBody>
      </p:sp>
    </p:spTree>
    <p:extLst>
      <p:ext uri="{BB962C8B-B14F-4D97-AF65-F5344CB8AC3E}">
        <p14:creationId xmlns:p14="http://schemas.microsoft.com/office/powerpoint/2010/main" val="3534427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Textfeld 84">
            <a:extLst>
              <a:ext uri="{FF2B5EF4-FFF2-40B4-BE49-F238E27FC236}">
                <a16:creationId xmlns:a16="http://schemas.microsoft.com/office/drawing/2014/main" id="{555DE0F9-2B20-4586-93B0-5B884E857EEE}"/>
              </a:ext>
            </a:extLst>
          </p:cNvPr>
          <p:cNvSpPr txBox="1"/>
          <p:nvPr/>
        </p:nvSpPr>
        <p:spPr>
          <a:xfrm>
            <a:off x="431390" y="116632"/>
            <a:ext cx="8991559" cy="392415"/>
          </a:xfrm>
          <a:prstGeom prst="rect">
            <a:avLst/>
          </a:prstGeom>
          <a:noFill/>
          <a:ln w="28575">
            <a:solidFill>
              <a:schemeClr val="bg2">
                <a:lumMod val="75000"/>
              </a:schemeClr>
            </a:solidFill>
          </a:ln>
        </p:spPr>
        <p:txBody>
          <a:bodyPr wrap="square" rtlCol="0">
            <a:spAutoFit/>
          </a:bodyPr>
          <a:lstStyle/>
          <a:p>
            <a:pPr algn="ctr"/>
            <a:r>
              <a:rPr lang="en-US" sz="1950" b="1" dirty="0"/>
              <a:t>To which UN Regulations the UI marking applies? - Guidance by GRs requested!</a:t>
            </a:r>
            <a:endParaRPr lang="en-US" sz="1950" dirty="0"/>
          </a:p>
        </p:txBody>
      </p:sp>
      <p:sp>
        <p:nvSpPr>
          <p:cNvPr id="28" name="Foliennummernplatzhalter 1">
            <a:extLst>
              <a:ext uri="{FF2B5EF4-FFF2-40B4-BE49-F238E27FC236}">
                <a16:creationId xmlns:a16="http://schemas.microsoft.com/office/drawing/2014/main" id="{E22AA05A-651D-48FC-92C3-11C15DB1480D}"/>
              </a:ext>
            </a:extLst>
          </p:cNvPr>
          <p:cNvSpPr>
            <a:spLocks noGrp="1"/>
          </p:cNvSpPr>
          <p:nvPr>
            <p:ph type="sldNum" sz="quarter" idx="12"/>
          </p:nvPr>
        </p:nvSpPr>
        <p:spPr>
          <a:xfrm>
            <a:off x="7099300" y="6356351"/>
            <a:ext cx="2311400" cy="365125"/>
          </a:xfrm>
        </p:spPr>
        <p:txBody>
          <a:bodyPr/>
          <a:lstStyle/>
          <a:p>
            <a:fld id="{19402824-367F-4233-B96A-3B383EFE3CC8}" type="slidenum">
              <a:rPr lang="de-DE" smtClean="0"/>
              <a:t>3</a:t>
            </a:fld>
            <a:endParaRPr lang="de-DE" dirty="0"/>
          </a:p>
        </p:txBody>
      </p:sp>
      <p:sp>
        <p:nvSpPr>
          <p:cNvPr id="29" name="TextBox 28">
            <a:extLst>
              <a:ext uri="{FF2B5EF4-FFF2-40B4-BE49-F238E27FC236}">
                <a16:creationId xmlns:a16="http://schemas.microsoft.com/office/drawing/2014/main" id="{6538B8E3-24FC-4098-BBBF-2466662E72C1}"/>
              </a:ext>
            </a:extLst>
          </p:cNvPr>
          <p:cNvSpPr txBox="1"/>
          <p:nvPr/>
        </p:nvSpPr>
        <p:spPr>
          <a:xfrm>
            <a:off x="410817" y="620689"/>
            <a:ext cx="9010800" cy="3924151"/>
          </a:xfrm>
          <a:prstGeom prst="rect">
            <a:avLst/>
          </a:prstGeom>
          <a:noFill/>
        </p:spPr>
        <p:txBody>
          <a:bodyPr wrap="square" rtlCol="0">
            <a:spAutoFit/>
          </a:bodyPr>
          <a:lstStyle/>
          <a:p>
            <a:pPr>
              <a:spcAft>
                <a:spcPts val="300"/>
              </a:spcAft>
            </a:pPr>
            <a:r>
              <a:rPr lang="de-DE" b="1" dirty="0"/>
              <a:t>1958 Agreement Revision 3 Schedule 5 </a:t>
            </a:r>
            <a:r>
              <a:rPr lang="en-US" dirty="0"/>
              <a:t>“</a:t>
            </a:r>
            <a:r>
              <a:rPr lang="en-US" i="1" dirty="0"/>
              <a:t>… the approval markings required by UN Regulations </a:t>
            </a:r>
            <a:r>
              <a:rPr lang="en-US" i="1" u="sng" dirty="0"/>
              <a:t>may</a:t>
            </a:r>
            <a:r>
              <a:rPr lang="en-US" i="1" dirty="0"/>
              <a:t> be replaced by a Unique Identifier (UI) preceded by the symbol             , </a:t>
            </a:r>
            <a:r>
              <a:rPr lang="en-US" i="1" u="sng" dirty="0"/>
              <a:t>unless specified otherwise in the UN Regulations</a:t>
            </a:r>
            <a:r>
              <a:rPr lang="en-US" i="1" dirty="0"/>
              <a:t>.</a:t>
            </a:r>
            <a:r>
              <a:rPr lang="en-US" dirty="0"/>
              <a:t>”</a:t>
            </a:r>
          </a:p>
          <a:p>
            <a:pPr>
              <a:spcAft>
                <a:spcPts val="300"/>
              </a:spcAft>
            </a:pPr>
            <a:endParaRPr lang="en-US" dirty="0"/>
          </a:p>
          <a:p>
            <a:pPr>
              <a:spcAft>
                <a:spcPts val="300"/>
              </a:spcAft>
            </a:pPr>
            <a:r>
              <a:rPr lang="en-US" dirty="0"/>
              <a:t>The UI feature is being developed. The GRs are requested to provide clarity on UI markings to support a uniform implementation across the UN Regulations and the Contracting Parties.</a:t>
            </a:r>
          </a:p>
          <a:p>
            <a:pPr>
              <a:spcAft>
                <a:spcPts val="300"/>
              </a:spcAft>
            </a:pPr>
            <a:endParaRPr lang="en-US" dirty="0"/>
          </a:p>
          <a:p>
            <a:pPr>
              <a:spcAft>
                <a:spcPts val="300"/>
              </a:spcAft>
            </a:pPr>
            <a:r>
              <a:rPr lang="en-US" dirty="0"/>
              <a:t>Therefore, as agreed by WP.29-188, the GRs are invited to review the list of regulations under their purview. This list, once finalized and approved, could provide an overview to all stakeholders, when UI markings can be used. See </a:t>
            </a:r>
            <a:r>
              <a:rPr lang="en-US" b="1" dirty="0"/>
              <a:t>informal </a:t>
            </a:r>
            <a:r>
              <a:rPr lang="en-US" b="1"/>
              <a:t>document </a:t>
            </a:r>
            <a:r>
              <a:rPr lang="en-US" b="1">
                <a:solidFill>
                  <a:srgbClr val="FF0000"/>
                </a:solidFill>
              </a:rPr>
              <a:t>GRPE-87-21e</a:t>
            </a:r>
            <a:r>
              <a:rPr lang="en-US" dirty="0"/>
              <a:t>.</a:t>
            </a:r>
          </a:p>
          <a:p>
            <a:pPr>
              <a:spcAft>
                <a:spcPts val="300"/>
              </a:spcAft>
            </a:pPr>
            <a:endParaRPr lang="en-US" dirty="0"/>
          </a:p>
          <a:p>
            <a:pPr>
              <a:spcAft>
                <a:spcPts val="300"/>
              </a:spcAft>
            </a:pPr>
            <a:br>
              <a:rPr lang="en-US" dirty="0"/>
            </a:br>
            <a:endParaRPr lang="de-DE" dirty="0"/>
          </a:p>
        </p:txBody>
      </p:sp>
      <p:grpSp>
        <p:nvGrpSpPr>
          <p:cNvPr id="21" name="Groep 31">
            <a:extLst>
              <a:ext uri="{FF2B5EF4-FFF2-40B4-BE49-F238E27FC236}">
                <a16:creationId xmlns:a16="http://schemas.microsoft.com/office/drawing/2014/main" id="{26F86A66-622F-44A5-9833-C16B9ACD580A}"/>
              </a:ext>
            </a:extLst>
          </p:cNvPr>
          <p:cNvGrpSpPr>
            <a:grpSpLocks noChangeAspect="1"/>
          </p:cNvGrpSpPr>
          <p:nvPr/>
        </p:nvGrpSpPr>
        <p:grpSpPr bwMode="auto">
          <a:xfrm>
            <a:off x="6465168" y="980728"/>
            <a:ext cx="1194725" cy="549867"/>
            <a:chOff x="-1639" y="1702"/>
            <a:chExt cx="10906" cy="7284"/>
          </a:xfrm>
        </p:grpSpPr>
        <p:grpSp>
          <p:nvGrpSpPr>
            <p:cNvPr id="23" name="Group 6">
              <a:extLst>
                <a:ext uri="{FF2B5EF4-FFF2-40B4-BE49-F238E27FC236}">
                  <a16:creationId xmlns:a16="http://schemas.microsoft.com/office/drawing/2014/main" id="{5F406B60-44B6-472A-A78A-0FC37E9B9D96}"/>
                </a:ext>
              </a:extLst>
            </p:cNvPr>
            <p:cNvGrpSpPr>
              <a:grpSpLocks/>
            </p:cNvGrpSpPr>
            <p:nvPr/>
          </p:nvGrpSpPr>
          <p:grpSpPr bwMode="auto">
            <a:xfrm>
              <a:off x="1426" y="1702"/>
              <a:ext cx="5102" cy="3137"/>
              <a:chOff x="1426" y="1702"/>
              <a:chExt cx="5102" cy="3137"/>
            </a:xfrm>
          </p:grpSpPr>
          <p:sp>
            <p:nvSpPr>
              <p:cNvPr id="25" name="Arc 7">
                <a:extLst>
                  <a:ext uri="{FF2B5EF4-FFF2-40B4-BE49-F238E27FC236}">
                    <a16:creationId xmlns:a16="http://schemas.microsoft.com/office/drawing/2014/main" id="{ED57DE2E-9006-4BF8-A18A-7E77FBA1C673}"/>
                  </a:ext>
                </a:extLst>
              </p:cNvPr>
              <p:cNvSpPr>
                <a:spLocks noChangeAspect="1"/>
              </p:cNvSpPr>
              <p:nvPr/>
            </p:nvSpPr>
            <p:spPr bwMode="auto">
              <a:xfrm>
                <a:off x="5673" y="1704"/>
                <a:ext cx="852" cy="1687"/>
              </a:xfrm>
              <a:custGeom>
                <a:avLst/>
                <a:gdLst>
                  <a:gd name="T0" fmla="*/ 14 w 21600"/>
                  <a:gd name="T1" fmla="*/ 0 h 21600"/>
                  <a:gd name="T2" fmla="*/ 34 w 21600"/>
                  <a:gd name="T3" fmla="*/ 145 h 21600"/>
                  <a:gd name="T4" fmla="*/ 0 w 21600"/>
                  <a:gd name="T5" fmla="*/ 145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9032" y="0"/>
                    </a:moveTo>
                    <a:cubicBezTo>
                      <a:pt x="16692" y="3526"/>
                      <a:pt x="21600" y="11188"/>
                      <a:pt x="21600" y="19621"/>
                    </a:cubicBezTo>
                  </a:path>
                  <a:path w="21600" h="21600" stroke="0" extrusionOk="0">
                    <a:moveTo>
                      <a:pt x="9032" y="0"/>
                    </a:moveTo>
                    <a:cubicBezTo>
                      <a:pt x="16692" y="3526"/>
                      <a:pt x="21600" y="11188"/>
                      <a:pt x="21600" y="19621"/>
                    </a:cubicBezTo>
                    <a:lnTo>
                      <a:pt x="0" y="19621"/>
                    </a:lnTo>
                    <a:lnTo>
                      <a:pt x="9032" y="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nl-NL"/>
              </a:p>
            </p:txBody>
          </p:sp>
          <p:cxnSp>
            <p:nvCxnSpPr>
              <p:cNvPr id="26" name="Line 8">
                <a:extLst>
                  <a:ext uri="{FF2B5EF4-FFF2-40B4-BE49-F238E27FC236}">
                    <a16:creationId xmlns:a16="http://schemas.microsoft.com/office/drawing/2014/main" id="{D9872143-9E88-438E-8023-EAF008ABB855}"/>
                  </a:ext>
                </a:extLst>
              </p:cNvPr>
              <p:cNvCxnSpPr>
                <a:cxnSpLocks noChangeShapeType="1"/>
              </p:cNvCxnSpPr>
              <p:nvPr/>
            </p:nvCxnSpPr>
            <p:spPr bwMode="auto">
              <a:xfrm>
                <a:off x="1919" y="1704"/>
                <a:ext cx="4097"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27" name="Line 9">
                <a:extLst>
                  <a:ext uri="{FF2B5EF4-FFF2-40B4-BE49-F238E27FC236}">
                    <a16:creationId xmlns:a16="http://schemas.microsoft.com/office/drawing/2014/main" id="{9E6F15FD-5730-4AB5-905D-9D0FC8684755}"/>
                  </a:ext>
                </a:extLst>
              </p:cNvPr>
              <p:cNvCxnSpPr>
                <a:cxnSpLocks noChangeShapeType="1"/>
              </p:cNvCxnSpPr>
              <p:nvPr/>
            </p:nvCxnSpPr>
            <p:spPr bwMode="auto">
              <a:xfrm>
                <a:off x="1924" y="4837"/>
                <a:ext cx="4097" cy="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30" name="Arc 10">
                <a:extLst>
                  <a:ext uri="{FF2B5EF4-FFF2-40B4-BE49-F238E27FC236}">
                    <a16:creationId xmlns:a16="http://schemas.microsoft.com/office/drawing/2014/main" id="{79304C2C-B083-464B-91EC-E5326316435E}"/>
                  </a:ext>
                </a:extLst>
              </p:cNvPr>
              <p:cNvSpPr>
                <a:spLocks noChangeAspect="1"/>
              </p:cNvSpPr>
              <p:nvPr/>
            </p:nvSpPr>
            <p:spPr bwMode="auto">
              <a:xfrm flipV="1">
                <a:off x="5661" y="3130"/>
                <a:ext cx="867" cy="1694"/>
              </a:xfrm>
              <a:custGeom>
                <a:avLst/>
                <a:gdLst>
                  <a:gd name="T0" fmla="*/ 15 w 21600"/>
                  <a:gd name="T1" fmla="*/ 0 h 21600"/>
                  <a:gd name="T2" fmla="*/ 35 w 21600"/>
                  <a:gd name="T3" fmla="*/ 146 h 21600"/>
                  <a:gd name="T4" fmla="*/ 0 w 21600"/>
                  <a:gd name="T5" fmla="*/ 146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9032" y="0"/>
                    </a:moveTo>
                    <a:cubicBezTo>
                      <a:pt x="16692" y="3526"/>
                      <a:pt x="21600" y="11188"/>
                      <a:pt x="21600" y="19621"/>
                    </a:cubicBezTo>
                  </a:path>
                  <a:path w="21600" h="21600" stroke="0" extrusionOk="0">
                    <a:moveTo>
                      <a:pt x="9032" y="0"/>
                    </a:moveTo>
                    <a:cubicBezTo>
                      <a:pt x="16692" y="3526"/>
                      <a:pt x="21600" y="11188"/>
                      <a:pt x="21600" y="19621"/>
                    </a:cubicBezTo>
                    <a:lnTo>
                      <a:pt x="0" y="19621"/>
                    </a:lnTo>
                    <a:lnTo>
                      <a:pt x="9032" y="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nl-NL"/>
              </a:p>
            </p:txBody>
          </p:sp>
          <p:grpSp>
            <p:nvGrpSpPr>
              <p:cNvPr id="31" name="Group 11">
                <a:extLst>
                  <a:ext uri="{FF2B5EF4-FFF2-40B4-BE49-F238E27FC236}">
                    <a16:creationId xmlns:a16="http://schemas.microsoft.com/office/drawing/2014/main" id="{1F5B8F98-826E-4B26-8D39-BB0B4FF94EEE}"/>
                  </a:ext>
                </a:extLst>
              </p:cNvPr>
              <p:cNvGrpSpPr>
                <a:grpSpLocks/>
              </p:cNvGrpSpPr>
              <p:nvPr/>
            </p:nvGrpSpPr>
            <p:grpSpPr bwMode="auto">
              <a:xfrm>
                <a:off x="1426" y="1702"/>
                <a:ext cx="850" cy="3127"/>
                <a:chOff x="1426" y="1702"/>
                <a:chExt cx="850" cy="3127"/>
              </a:xfrm>
            </p:grpSpPr>
            <p:sp>
              <p:nvSpPr>
                <p:cNvPr id="32" name="Arc 12">
                  <a:extLst>
                    <a:ext uri="{FF2B5EF4-FFF2-40B4-BE49-F238E27FC236}">
                      <a16:creationId xmlns:a16="http://schemas.microsoft.com/office/drawing/2014/main" id="{CFE7A703-F83D-4BCD-8A06-ACCC182E6E4E}"/>
                    </a:ext>
                  </a:extLst>
                </p:cNvPr>
                <p:cNvSpPr>
                  <a:spLocks noChangeAspect="1"/>
                </p:cNvSpPr>
                <p:nvPr/>
              </p:nvSpPr>
              <p:spPr bwMode="auto">
                <a:xfrm flipH="1">
                  <a:off x="1426" y="1702"/>
                  <a:ext cx="849" cy="1688"/>
                </a:xfrm>
                <a:custGeom>
                  <a:avLst/>
                  <a:gdLst>
                    <a:gd name="T0" fmla="*/ 14 w 21600"/>
                    <a:gd name="T1" fmla="*/ 0 h 21600"/>
                    <a:gd name="T2" fmla="*/ 33 w 21600"/>
                    <a:gd name="T3" fmla="*/ 145 h 21600"/>
                    <a:gd name="T4" fmla="*/ 0 w 21600"/>
                    <a:gd name="T5" fmla="*/ 145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9032" y="0"/>
                      </a:moveTo>
                      <a:cubicBezTo>
                        <a:pt x="16692" y="3526"/>
                        <a:pt x="21600" y="11188"/>
                        <a:pt x="21600" y="19621"/>
                      </a:cubicBezTo>
                    </a:path>
                    <a:path w="21600" h="21600" stroke="0" extrusionOk="0">
                      <a:moveTo>
                        <a:pt x="9032" y="0"/>
                      </a:moveTo>
                      <a:cubicBezTo>
                        <a:pt x="16692" y="3526"/>
                        <a:pt x="21600" y="11188"/>
                        <a:pt x="21600" y="19621"/>
                      </a:cubicBezTo>
                      <a:lnTo>
                        <a:pt x="0" y="19621"/>
                      </a:lnTo>
                      <a:lnTo>
                        <a:pt x="9032" y="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nl-NL"/>
                </a:p>
              </p:txBody>
            </p:sp>
            <p:sp>
              <p:nvSpPr>
                <p:cNvPr id="33" name="Arc 13">
                  <a:extLst>
                    <a:ext uri="{FF2B5EF4-FFF2-40B4-BE49-F238E27FC236}">
                      <a16:creationId xmlns:a16="http://schemas.microsoft.com/office/drawing/2014/main" id="{DDD1D03E-B348-4181-A721-9F035847D428}"/>
                    </a:ext>
                  </a:extLst>
                </p:cNvPr>
                <p:cNvSpPr>
                  <a:spLocks noChangeAspect="1"/>
                </p:cNvSpPr>
                <p:nvPr/>
              </p:nvSpPr>
              <p:spPr bwMode="auto">
                <a:xfrm flipH="1" flipV="1">
                  <a:off x="1428" y="3116"/>
                  <a:ext cx="848" cy="1713"/>
                </a:xfrm>
                <a:custGeom>
                  <a:avLst/>
                  <a:gdLst>
                    <a:gd name="T0" fmla="*/ 14 w 21600"/>
                    <a:gd name="T1" fmla="*/ 0 h 21600"/>
                    <a:gd name="T2" fmla="*/ 33 w 21600"/>
                    <a:gd name="T3" fmla="*/ 150 h 21600"/>
                    <a:gd name="T4" fmla="*/ 0 w 21600"/>
                    <a:gd name="T5" fmla="*/ 15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9032" y="0"/>
                      </a:moveTo>
                      <a:cubicBezTo>
                        <a:pt x="16692" y="3526"/>
                        <a:pt x="21600" y="11188"/>
                        <a:pt x="21600" y="19621"/>
                      </a:cubicBezTo>
                    </a:path>
                    <a:path w="21600" h="21600" stroke="0" extrusionOk="0">
                      <a:moveTo>
                        <a:pt x="9032" y="0"/>
                      </a:moveTo>
                      <a:cubicBezTo>
                        <a:pt x="16692" y="3526"/>
                        <a:pt x="21600" y="11188"/>
                        <a:pt x="21600" y="19621"/>
                      </a:cubicBezTo>
                      <a:lnTo>
                        <a:pt x="0" y="19621"/>
                      </a:lnTo>
                      <a:lnTo>
                        <a:pt x="9032" y="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nl-NL"/>
                </a:p>
              </p:txBody>
            </p:sp>
          </p:grpSp>
        </p:grpSp>
        <p:sp>
          <p:nvSpPr>
            <p:cNvPr id="24" name="Text Box 14">
              <a:extLst>
                <a:ext uri="{FF2B5EF4-FFF2-40B4-BE49-F238E27FC236}">
                  <a16:creationId xmlns:a16="http://schemas.microsoft.com/office/drawing/2014/main" id="{A3546167-BC6D-42E6-A090-D573EE68F790}"/>
                </a:ext>
              </a:extLst>
            </p:cNvPr>
            <p:cNvSpPr txBox="1">
              <a:spLocks noChangeAspect="1" noChangeArrowheads="1"/>
            </p:cNvSpPr>
            <p:nvPr/>
          </p:nvSpPr>
          <p:spPr bwMode="auto">
            <a:xfrm>
              <a:off x="-1639" y="2489"/>
              <a:ext cx="10906" cy="6497"/>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1142" tIns="571" rIns="1142" bIns="571" anchor="t" anchorCtr="0" upright="1">
              <a:noAutofit/>
            </a:bodyPr>
            <a:lstStyle/>
            <a:p>
              <a:pPr algn="ctr">
                <a:lnSpc>
                  <a:spcPts val="1200"/>
                </a:lnSpc>
                <a:spcAft>
                  <a:spcPts val="0"/>
                </a:spcAft>
              </a:pPr>
              <a:r>
                <a:rPr lang="en-US" sz="1200" b="1" dirty="0">
                  <a:effectLst/>
                  <a:latin typeface="Arial" panose="020B0604020202020204" pitchFamily="34" charset="0"/>
                  <a:ea typeface="Times New Roman" panose="02020603050405020304" pitchFamily="18" charset="0"/>
                </a:rPr>
                <a:t>UI</a:t>
              </a:r>
              <a:endParaRPr lang="nl-NL" sz="1200" b="1" dirty="0">
                <a:effectLst/>
                <a:latin typeface="Times New Roman" panose="02020603050405020304" pitchFamily="18" charset="0"/>
                <a:ea typeface="Times New Roman" panose="02020603050405020304" pitchFamily="18" charset="0"/>
              </a:endParaRPr>
            </a:p>
          </p:txBody>
        </p:sp>
      </p:grpSp>
      <p:pic>
        <p:nvPicPr>
          <p:cNvPr id="35" name="Afbeelding 34">
            <a:extLst>
              <a:ext uri="{FF2B5EF4-FFF2-40B4-BE49-F238E27FC236}">
                <a16:creationId xmlns:a16="http://schemas.microsoft.com/office/drawing/2014/main" id="{E58108A5-C8BB-DE4B-F889-9E5D6F1DDF96}"/>
              </a:ext>
            </a:extLst>
          </p:cNvPr>
          <p:cNvPicPr>
            <a:picLocks noChangeAspect="1"/>
          </p:cNvPicPr>
          <p:nvPr/>
        </p:nvPicPr>
        <p:blipFill>
          <a:blip r:embed="rId2"/>
          <a:stretch>
            <a:fillRect/>
          </a:stretch>
        </p:blipFill>
        <p:spPr>
          <a:xfrm>
            <a:off x="776536" y="3719075"/>
            <a:ext cx="8208912" cy="2590245"/>
          </a:xfrm>
          <a:prstGeom prst="rect">
            <a:avLst/>
          </a:prstGeom>
        </p:spPr>
      </p:pic>
    </p:spTree>
    <p:extLst>
      <p:ext uri="{BB962C8B-B14F-4D97-AF65-F5344CB8AC3E}">
        <p14:creationId xmlns:p14="http://schemas.microsoft.com/office/powerpoint/2010/main" val="6621798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acccb6d4-dbe5-46d2-b4d3-5733603d8cc6">
      <Terms xmlns="http://schemas.microsoft.com/office/infopath/2007/PartnerControls"/>
    </lcf76f155ced4ddcb4097134ff3c332f>
    <TaxCatchAll xmlns="985ec44e-1bab-4c0b-9df0-6ba128686fc9"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17" ma:contentTypeDescription="Create a new document." ma:contentTypeScope="" ma:versionID="3dda9090b5883dd13a17919601bc9337">
  <xsd:schema xmlns:xsd="http://www.w3.org/2001/XMLSchema" xmlns:xs="http://www.w3.org/2001/XMLSchema" xmlns:p="http://schemas.microsoft.com/office/2006/metadata/properties" xmlns:ns2="4b4a1c0d-4a69-4996-a84a-fc699b9f49de" xmlns:ns3="acccb6d4-dbe5-46d2-b4d3-5733603d8cc6" xmlns:ns4="985ec44e-1bab-4c0b-9df0-6ba128686fc9" targetNamespace="http://schemas.microsoft.com/office/2006/metadata/properties" ma:root="true" ma:fieldsID="ded5af2ee258f7c0b7926b0cd9be3d49" ns2:_="" ns3:_="" ns4:_="">
    <xsd:import namespace="4b4a1c0d-4a69-4996-a84a-fc699b9f49de"/>
    <xsd:import namespace="acccb6d4-dbe5-46d2-b4d3-5733603d8cc6"/>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2cb41a6-c265-4598-b948-df01c7e084ec}" ma:internalName="TaxCatchAll" ma:showField="CatchAllData" ma:web="4b4a1c0d-4a69-4996-a84a-fc699b9f49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CA773F7-2232-4222-9DC4-98664352E161}">
  <ds:schemaRefs>
    <ds:schemaRef ds:uri="http://schemas.microsoft.com/sharepoint/v3/contenttype/forms"/>
  </ds:schemaRefs>
</ds:datastoreItem>
</file>

<file path=customXml/itemProps2.xml><?xml version="1.0" encoding="utf-8"?>
<ds:datastoreItem xmlns:ds="http://schemas.openxmlformats.org/officeDocument/2006/customXml" ds:itemID="{6B81B2D2-4D5D-4477-819A-8E66040FB488}">
  <ds:schemaRefs>
    <ds:schemaRef ds:uri="http://purl.org/dc/terms/"/>
    <ds:schemaRef ds:uri="http://schemas.microsoft.com/office/2006/metadata/properties"/>
    <ds:schemaRef ds:uri="http://schemas.microsoft.com/office/2006/documentManagement/types"/>
    <ds:schemaRef ds:uri="4b4a1c0d-4a69-4996-a84a-fc699b9f49de"/>
    <ds:schemaRef ds:uri="http://purl.org/dc/elements/1.1/"/>
    <ds:schemaRef ds:uri="http://schemas.openxmlformats.org/package/2006/metadata/core-properties"/>
    <ds:schemaRef ds:uri="http://schemas.microsoft.com/office/infopath/2007/PartnerControls"/>
    <ds:schemaRef ds:uri="985ec44e-1bab-4c0b-9df0-6ba128686fc9"/>
    <ds:schemaRef ds:uri="acccb6d4-dbe5-46d2-b4d3-5733603d8cc6"/>
    <ds:schemaRef ds:uri="http://www.w3.org/XML/1998/namespace"/>
    <ds:schemaRef ds:uri="http://purl.org/dc/dcmitype/"/>
  </ds:schemaRefs>
</ds:datastoreItem>
</file>

<file path=customXml/itemProps3.xml><?xml version="1.0" encoding="utf-8"?>
<ds:datastoreItem xmlns:ds="http://schemas.openxmlformats.org/officeDocument/2006/customXml" ds:itemID="{152025B0-24FF-4DAA-B837-BEAE82DD16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4a1c0d-4a69-4996-a84a-fc699b9f49de"/>
    <ds:schemaRef ds:uri="acccb6d4-dbe5-46d2-b4d3-5733603d8cc6"/>
    <ds:schemaRef ds:uri="985ec44e-1bab-4c0b-9df0-6ba128686f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TotalTime>
  <Words>359</Words>
  <Application>Microsoft Office PowerPoint</Application>
  <PresentationFormat>A4 Paper (210x297 mm)</PresentationFormat>
  <Paragraphs>48</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Times New Roman</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GTB Secretariat</dc:creator>
  <cp:lastModifiedBy>Francois Cuenot</cp:lastModifiedBy>
  <cp:revision>542</cp:revision>
  <dcterms:created xsi:type="dcterms:W3CDTF">2016-01-06T07:52:50Z</dcterms:created>
  <dcterms:modified xsi:type="dcterms:W3CDTF">2022-12-28T14:08:27Z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0x0101003B8422D08C252547BB1CFA7F78E2CB83</vt:lpwstr>
  </property>
  <property fmtid="{D5CDD505-2E9C-101B-9397-08002B2CF9AE}" pid="3" name="MSIP_Label_1e6743f2-12c7-4edd-9d1f-c7648963e091_Enabled">
    <vt:lpwstr>true</vt:lpwstr>
  </property>
  <property fmtid="{D5CDD505-2E9C-101B-9397-08002B2CF9AE}" pid="4" name="MSIP_Label_1e6743f2-12c7-4edd-9d1f-c7648963e091_SetDate">
    <vt:lpwstr>2021-06-14T09:06:38Z</vt:lpwstr>
  </property>
  <property fmtid="{D5CDD505-2E9C-101B-9397-08002B2CF9AE}" pid="5" name="MSIP_Label_1e6743f2-12c7-4edd-9d1f-c7648963e091_Method">
    <vt:lpwstr>Privileged</vt:lpwstr>
  </property>
  <property fmtid="{D5CDD505-2E9C-101B-9397-08002B2CF9AE}" pid="6" name="MSIP_Label_1e6743f2-12c7-4edd-9d1f-c7648963e091_Name">
    <vt:lpwstr>Internal Usage (no visual markings)</vt:lpwstr>
  </property>
  <property fmtid="{D5CDD505-2E9C-101B-9397-08002B2CF9AE}" pid="7" name="MSIP_Label_1e6743f2-12c7-4edd-9d1f-c7648963e091_SiteId">
    <vt:lpwstr>2d5eb7e2-d3ee-4bf5-bc62-79d5ae9cd9e1</vt:lpwstr>
  </property>
  <property fmtid="{D5CDD505-2E9C-101B-9397-08002B2CF9AE}" pid="8" name="MSIP_Label_1e6743f2-12c7-4edd-9d1f-c7648963e091_ActionId">
    <vt:lpwstr>76371ada-bd67-43da-ba36-5c7a53f9d81c</vt:lpwstr>
  </property>
  <property fmtid="{D5CDD505-2E9C-101B-9397-08002B2CF9AE}" pid="9" name="MSIP_Label_1e6743f2-12c7-4edd-9d1f-c7648963e091_ContentBits">
    <vt:lpwstr>0</vt:lpwstr>
  </property>
  <property fmtid="{D5CDD505-2E9C-101B-9397-08002B2CF9AE}" pid="10" name="Office of Origin">
    <vt:lpwstr/>
  </property>
  <property fmtid="{D5CDD505-2E9C-101B-9397-08002B2CF9AE}" pid="11" name="MediaServiceImageTags">
    <vt:lpwstr/>
  </property>
  <property fmtid="{D5CDD505-2E9C-101B-9397-08002B2CF9AE}" pid="12" name="Office_x0020_of_x0020_Origin">
    <vt:lpwstr/>
  </property>
  <property fmtid="{D5CDD505-2E9C-101B-9397-08002B2CF9AE}" pid="13" name="gba66df640194346a5267c50f24d4797">
    <vt:lpwstr/>
  </property>
  <property fmtid="{D5CDD505-2E9C-101B-9397-08002B2CF9AE}" pid="14" name="MSIP_Label_b1c9b508-7c6e-42bd-bedf-808292653d6c_Enabled">
    <vt:lpwstr>true</vt:lpwstr>
  </property>
  <property fmtid="{D5CDD505-2E9C-101B-9397-08002B2CF9AE}" pid="15" name="MSIP_Label_b1c9b508-7c6e-42bd-bedf-808292653d6c_SetDate">
    <vt:lpwstr>2022-12-21T09:39:05Z</vt:lpwstr>
  </property>
  <property fmtid="{D5CDD505-2E9C-101B-9397-08002B2CF9AE}" pid="16" name="MSIP_Label_b1c9b508-7c6e-42bd-bedf-808292653d6c_Method">
    <vt:lpwstr>Standard</vt:lpwstr>
  </property>
  <property fmtid="{D5CDD505-2E9C-101B-9397-08002B2CF9AE}" pid="17" name="MSIP_Label_b1c9b508-7c6e-42bd-bedf-808292653d6c_Name">
    <vt:lpwstr>b1c9b508-7c6e-42bd-bedf-808292653d6c</vt:lpwstr>
  </property>
  <property fmtid="{D5CDD505-2E9C-101B-9397-08002B2CF9AE}" pid="18" name="MSIP_Label_b1c9b508-7c6e-42bd-bedf-808292653d6c_SiteId">
    <vt:lpwstr>2882be50-2012-4d88-ac86-544124e120c8</vt:lpwstr>
  </property>
  <property fmtid="{D5CDD505-2E9C-101B-9397-08002B2CF9AE}" pid="19" name="MSIP_Label_b1c9b508-7c6e-42bd-bedf-808292653d6c_ActionId">
    <vt:lpwstr>5a6d2653-9a27-47fd-92d5-03659be5a639</vt:lpwstr>
  </property>
  <property fmtid="{D5CDD505-2E9C-101B-9397-08002B2CF9AE}" pid="20" name="MSIP_Label_b1c9b508-7c6e-42bd-bedf-808292653d6c_ContentBits">
    <vt:lpwstr>3</vt:lpwstr>
  </property>
</Properties>
</file>