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6" r:id="rId5"/>
    <p:sldId id="257" r:id="rId6"/>
  </p:sldIdLst>
  <p:sldSz cx="12192000" cy="6858000"/>
  <p:notesSz cx="6761163" cy="985678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B"/>
    <a:srgbClr val="004B96"/>
    <a:srgbClr val="0070C0"/>
    <a:srgbClr val="FF0000"/>
    <a:srgbClr val="0000FF"/>
    <a:srgbClr val="0033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414"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9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B55DF59-0F53-4050-AF5E-93585945D414}"/>
              </a:ext>
            </a:extLst>
          </p:cNvPr>
          <p:cNvSpPr>
            <a:spLocks noGrp="1"/>
          </p:cNvSpPr>
          <p:nvPr>
            <p:ph type="hdr" sz="quarter"/>
          </p:nvPr>
        </p:nvSpPr>
        <p:spPr>
          <a:xfrm>
            <a:off x="0" y="0"/>
            <a:ext cx="2930525" cy="493713"/>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CF9FE615-1A8E-46A9-928A-77BADCFDED86}"/>
              </a:ext>
            </a:extLst>
          </p:cNvPr>
          <p:cNvSpPr>
            <a:spLocks noGrp="1"/>
          </p:cNvSpPr>
          <p:nvPr>
            <p:ph type="dt" sz="quarter" idx="1"/>
          </p:nvPr>
        </p:nvSpPr>
        <p:spPr>
          <a:xfrm>
            <a:off x="3829050" y="0"/>
            <a:ext cx="2930525" cy="493713"/>
          </a:xfrm>
          <a:prstGeom prst="rect">
            <a:avLst/>
          </a:prstGeom>
        </p:spPr>
        <p:txBody>
          <a:bodyPr vert="horz" lIns="91440" tIns="45720" rIns="91440" bIns="45720" rtlCol="0"/>
          <a:lstStyle>
            <a:lvl1pPr algn="r">
              <a:defRPr sz="1200"/>
            </a:lvl1pPr>
          </a:lstStyle>
          <a:p>
            <a:fld id="{C54D0299-3734-408F-BE89-7B5D604F3AE9}" type="datetimeFigureOut">
              <a:rPr lang="fr-FR" smtClean="0"/>
              <a:t>20/12/2022</a:t>
            </a:fld>
            <a:endParaRPr lang="fr-FR"/>
          </a:p>
        </p:txBody>
      </p:sp>
      <p:sp>
        <p:nvSpPr>
          <p:cNvPr id="4" name="Espace réservé du pied de page 3">
            <a:extLst>
              <a:ext uri="{FF2B5EF4-FFF2-40B4-BE49-F238E27FC236}">
                <a16:creationId xmlns:a16="http://schemas.microsoft.com/office/drawing/2014/main" id="{A4F20359-3716-4F65-9039-AF43318B20E6}"/>
              </a:ext>
            </a:extLst>
          </p:cNvPr>
          <p:cNvSpPr>
            <a:spLocks noGrp="1"/>
          </p:cNvSpPr>
          <p:nvPr>
            <p:ph type="ftr" sz="quarter" idx="2"/>
          </p:nvPr>
        </p:nvSpPr>
        <p:spPr>
          <a:xfrm>
            <a:off x="0" y="9363075"/>
            <a:ext cx="2930525" cy="49371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B8B55E68-307C-4842-94B4-6ED33D51A791}"/>
              </a:ext>
            </a:extLst>
          </p:cNvPr>
          <p:cNvSpPr>
            <a:spLocks noGrp="1"/>
          </p:cNvSpPr>
          <p:nvPr>
            <p:ph type="sldNum" sz="quarter" idx="3"/>
          </p:nvPr>
        </p:nvSpPr>
        <p:spPr>
          <a:xfrm>
            <a:off x="3829050" y="9363075"/>
            <a:ext cx="2930525" cy="493713"/>
          </a:xfrm>
          <a:prstGeom prst="rect">
            <a:avLst/>
          </a:prstGeom>
        </p:spPr>
        <p:txBody>
          <a:bodyPr vert="horz" lIns="91440" tIns="45720" rIns="91440" bIns="45720" rtlCol="0" anchor="b"/>
          <a:lstStyle>
            <a:lvl1pPr algn="r">
              <a:defRPr sz="1200"/>
            </a:lvl1pPr>
          </a:lstStyle>
          <a:p>
            <a:fld id="{986FC91E-EDAE-45FA-B21E-72AE395D1EE3}" type="slidenum">
              <a:rPr lang="fr-FR" smtClean="0"/>
              <a:t>‹#›</a:t>
            </a:fld>
            <a:endParaRPr lang="fr-FR"/>
          </a:p>
        </p:txBody>
      </p:sp>
    </p:spTree>
    <p:extLst>
      <p:ext uri="{BB962C8B-B14F-4D97-AF65-F5344CB8AC3E}">
        <p14:creationId xmlns:p14="http://schemas.microsoft.com/office/powerpoint/2010/main" val="1824634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28938" cy="493713"/>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defTabSz="919163">
              <a:defRPr sz="1200"/>
            </a:lvl1pPr>
          </a:lstStyle>
          <a:p>
            <a:endParaRPr lang="fr-FR" altLang="ja-JP"/>
          </a:p>
        </p:txBody>
      </p:sp>
      <p:sp>
        <p:nvSpPr>
          <p:cNvPr id="29699" name="Rectangle 3"/>
          <p:cNvSpPr>
            <a:spLocks noGrp="1" noChangeArrowheads="1"/>
          </p:cNvSpPr>
          <p:nvPr>
            <p:ph type="dt" idx="1"/>
          </p:nvPr>
        </p:nvSpPr>
        <p:spPr bwMode="auto">
          <a:xfrm>
            <a:off x="3830638" y="0"/>
            <a:ext cx="2928937" cy="493713"/>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algn="r" defTabSz="919163">
              <a:defRPr sz="1200"/>
            </a:lvl1pPr>
          </a:lstStyle>
          <a:p>
            <a:endParaRPr lang="fr-FR" altLang="ja-JP"/>
          </a:p>
        </p:txBody>
      </p:sp>
      <p:sp>
        <p:nvSpPr>
          <p:cNvPr id="29700" name="Rectangle 4"/>
          <p:cNvSpPr>
            <a:spLocks noGrp="1" noRot="1" noChangeAspect="1" noChangeArrowheads="1" noTextEdit="1"/>
          </p:cNvSpPr>
          <p:nvPr>
            <p:ph type="sldImg" idx="2"/>
          </p:nvPr>
        </p:nvSpPr>
        <p:spPr bwMode="auto">
          <a:xfrm>
            <a:off x="96838" y="739775"/>
            <a:ext cx="6569075" cy="36957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76275" y="4681538"/>
            <a:ext cx="5408613" cy="4435475"/>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p>
            <a:pPr lvl="0"/>
            <a:r>
              <a:rPr lang="fr-FR" altLang="ja-JP"/>
              <a:t>Cliquez pour modifier les styles du texte du masque</a:t>
            </a:r>
          </a:p>
          <a:p>
            <a:pPr lvl="1"/>
            <a:r>
              <a:rPr lang="fr-FR" altLang="ja-JP"/>
              <a:t>Deuxième niveau</a:t>
            </a:r>
          </a:p>
          <a:p>
            <a:pPr lvl="2"/>
            <a:r>
              <a:rPr lang="fr-FR" altLang="ja-JP"/>
              <a:t>Troisième niveau</a:t>
            </a:r>
          </a:p>
          <a:p>
            <a:pPr lvl="3"/>
            <a:r>
              <a:rPr lang="fr-FR" altLang="ja-JP"/>
              <a:t>Quatrième niveau</a:t>
            </a:r>
          </a:p>
          <a:p>
            <a:pPr lvl="4"/>
            <a:r>
              <a:rPr lang="fr-FR" altLang="ja-JP"/>
              <a:t>Cinquième niveau</a:t>
            </a:r>
          </a:p>
        </p:txBody>
      </p:sp>
      <p:sp>
        <p:nvSpPr>
          <p:cNvPr id="29702" name="Rectangle 6"/>
          <p:cNvSpPr>
            <a:spLocks noGrp="1" noChangeArrowheads="1"/>
          </p:cNvSpPr>
          <p:nvPr>
            <p:ph type="ftr" sz="quarter" idx="4"/>
          </p:nvPr>
        </p:nvSpPr>
        <p:spPr bwMode="auto">
          <a:xfrm>
            <a:off x="0" y="9361488"/>
            <a:ext cx="2928938" cy="493712"/>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defTabSz="919163">
              <a:defRPr sz="1200"/>
            </a:lvl1pPr>
          </a:lstStyle>
          <a:p>
            <a:endParaRPr lang="fr-FR" altLang="ja-JP"/>
          </a:p>
        </p:txBody>
      </p:sp>
      <p:sp>
        <p:nvSpPr>
          <p:cNvPr id="29703" name="Rectangle 7"/>
          <p:cNvSpPr>
            <a:spLocks noGrp="1" noChangeArrowheads="1"/>
          </p:cNvSpPr>
          <p:nvPr>
            <p:ph type="sldNum" sz="quarter" idx="5"/>
          </p:nvPr>
        </p:nvSpPr>
        <p:spPr bwMode="auto">
          <a:xfrm>
            <a:off x="3830638" y="9361488"/>
            <a:ext cx="2928937" cy="493712"/>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algn="r" defTabSz="919163">
              <a:defRPr sz="1200"/>
            </a:lvl1pPr>
          </a:lstStyle>
          <a:p>
            <a:fld id="{41FE2CFF-C77F-45F5-8196-7FFE9E57B434}" type="slidenum">
              <a:rPr lang="ja-JP" altLang="fr-FR"/>
              <a:pPr/>
              <a:t>‹#›</a:t>
            </a:fld>
            <a:endParaRPr lang="fr-FR"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41FE2CFF-C77F-45F5-8196-7FFE9E57B434}" type="slidenum">
              <a:rPr lang="ja-JP" altLang="fr-FR" smtClean="0"/>
              <a:pPr/>
              <a:t>1</a:t>
            </a:fld>
            <a:endParaRPr lang="fr-FR" altLang="ja-JP"/>
          </a:p>
        </p:txBody>
      </p:sp>
    </p:spTree>
    <p:extLst>
      <p:ext uri="{BB962C8B-B14F-4D97-AF65-F5344CB8AC3E}">
        <p14:creationId xmlns:p14="http://schemas.microsoft.com/office/powerpoint/2010/main" val="3742118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a:prstGeom prst="rect">
            <a:avLst/>
          </a:prstGeom>
        </p:spPr>
        <p:txBody>
          <a:bodyPr/>
          <a:lstStyle/>
          <a:p>
            <a:r>
              <a:rPr lang="fr-FR"/>
              <a:t>Modifiez le style du titre</a:t>
            </a:r>
            <a:endParaRPr lang="fr-FR" dirty="0"/>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endParaRPr lang="fr-FR" altLang="ja-JP" dirty="0"/>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endParaRPr lang="fr-FR" altLang="ja-JP" dirty="0"/>
          </a:p>
        </p:txBody>
      </p:sp>
      <p:pic>
        <p:nvPicPr>
          <p:cNvPr id="7" name="Image 6">
            <a:extLst>
              <a:ext uri="{FF2B5EF4-FFF2-40B4-BE49-F238E27FC236}">
                <a16:creationId xmlns:a16="http://schemas.microsoft.com/office/drawing/2014/main" id="{1810C45F-D7AC-40B8-B361-5609B0B61DD8}"/>
              </a:ext>
            </a:extLst>
          </p:cNvPr>
          <p:cNvPicPr>
            <a:picLocks noChangeAspect="1"/>
          </p:cNvPicPr>
          <p:nvPr userDrawn="1"/>
        </p:nvPicPr>
        <p:blipFill>
          <a:blip r:embed="rId2"/>
          <a:stretch>
            <a:fillRect/>
          </a:stretch>
        </p:blipFill>
        <p:spPr>
          <a:xfrm>
            <a:off x="1115616" y="128212"/>
            <a:ext cx="1512168" cy="123068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876E22B0-3A17-45B7-AF4B-28357ACE90C3}" type="slidenum">
              <a:rPr lang="ja-JP" altLang="fr-FR"/>
              <a:pPr/>
              <a:t>‹#›</a:t>
            </a:fld>
            <a:endParaRPr lang="fr-FR"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D04D32B0-8A42-44E7-9B4D-3C2296BFBD2E}" type="slidenum">
              <a:rPr lang="ja-JP" altLang="fr-FR"/>
              <a:pPr/>
              <a:t>‹#›</a:t>
            </a:fld>
            <a:endParaRPr lang="fr-FR"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fr-FR"/>
              <a:t>Modifiez le style du titre</a:t>
            </a:r>
            <a:endParaRPr lang="fr-FR" dirty="0"/>
          </a:p>
        </p:txBody>
      </p:sp>
      <p:sp>
        <p:nvSpPr>
          <p:cNvPr id="3" name="Espace réservé du contenu 2"/>
          <p:cNvSpPr>
            <a:spLocks noGrp="1"/>
          </p:cNvSpPr>
          <p:nvPr>
            <p:ph idx="1"/>
          </p:nvPr>
        </p:nvSpPr>
        <p:spPr/>
        <p:txBody>
          <a:bodyPr/>
          <a:lstStyle>
            <a:lvl2pPr marL="742950" indent="-285750">
              <a:buFont typeface="Wingdings" panose="05000000000000000000" pitchFamily="2" charset="2"/>
              <a:buChar char="§"/>
              <a:defRPr/>
            </a:lvl2pPr>
            <a:lvl3pPr marL="1143000" indent="-228600">
              <a:buFont typeface="Calibri" panose="020F0502020204030204" pitchFamily="34" charset="0"/>
              <a:buChar char="−"/>
              <a:defRPr/>
            </a:lvl3pPr>
            <a:lvl4pPr marL="1600200" indent="-228600">
              <a:buFont typeface="Courier New" panose="02070309020205020404" pitchFamily="49" charset="0"/>
              <a:buChar char="o"/>
              <a:defRPr/>
            </a:lvl4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pPr/>
              <a:t>‹#›</a:t>
            </a:fld>
            <a:endParaRPr lang="fr-FR"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FD7F56F4-53F4-4744-8FEF-840AE151320B}" type="slidenum">
              <a:rPr lang="ja-JP" altLang="fr-FR"/>
              <a:pPr/>
              <a:t>‹#›</a:t>
            </a:fld>
            <a:endParaRPr lang="fr-FR"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3ADCAE38-802C-4BCD-8E23-F653FABC34F1}" type="slidenum">
              <a:rPr lang="ja-JP" altLang="fr-FR"/>
              <a:pPr/>
              <a:t>‹#›</a:t>
            </a:fld>
            <a:endParaRPr lang="fr-FR"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ltLang="ja-JP"/>
          </a:p>
        </p:txBody>
      </p:sp>
      <p:sp>
        <p:nvSpPr>
          <p:cNvPr id="8" name="Espace réservé du pied de page 7"/>
          <p:cNvSpPr>
            <a:spLocks noGrp="1"/>
          </p:cNvSpPr>
          <p:nvPr>
            <p:ph type="ftr" sz="quarter" idx="11"/>
          </p:nvPr>
        </p:nvSpPr>
        <p:spPr/>
        <p:txBody>
          <a:bodyPr/>
          <a:lstStyle>
            <a:lvl1pPr>
              <a:defRPr/>
            </a:lvl1pPr>
          </a:lstStyle>
          <a:p>
            <a:endParaRPr lang="fr-FR" altLang="ja-JP" dirty="0"/>
          </a:p>
        </p:txBody>
      </p:sp>
      <p:sp>
        <p:nvSpPr>
          <p:cNvPr id="9" name="Espace réservé du numéro de diapositive 8"/>
          <p:cNvSpPr>
            <a:spLocks noGrp="1"/>
          </p:cNvSpPr>
          <p:nvPr>
            <p:ph type="sldNum" sz="quarter" idx="12"/>
          </p:nvPr>
        </p:nvSpPr>
        <p:spPr/>
        <p:txBody>
          <a:bodyPr/>
          <a:lstStyle>
            <a:lvl1pPr>
              <a:defRPr/>
            </a:lvl1pPr>
          </a:lstStyle>
          <a:p>
            <a:fld id="{36CF7609-A126-430D-864C-5251E8DC0566}" type="slidenum">
              <a:rPr lang="ja-JP" altLang="fr-FR"/>
              <a:pPr/>
              <a:t>‹#›</a:t>
            </a:fld>
            <a:endParaRPr lang="fr-FR"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fr-FR" altLang="ja-JP"/>
          </a:p>
        </p:txBody>
      </p:sp>
      <p:sp>
        <p:nvSpPr>
          <p:cNvPr id="4" name="Espace réservé du pied de page 3"/>
          <p:cNvSpPr>
            <a:spLocks noGrp="1"/>
          </p:cNvSpPr>
          <p:nvPr>
            <p:ph type="ftr" sz="quarter" idx="11"/>
          </p:nvPr>
        </p:nvSpPr>
        <p:spPr/>
        <p:txBody>
          <a:bodyPr/>
          <a:lstStyle>
            <a:lvl1pPr>
              <a:defRPr/>
            </a:lvl1pPr>
          </a:lstStyle>
          <a:p>
            <a:endParaRPr lang="fr-FR" altLang="ja-JP" dirty="0"/>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pPr/>
              <a:t>‹#›</a:t>
            </a:fld>
            <a:endParaRPr lang="fr-FR"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p>
        </p:txBody>
      </p:sp>
      <p:sp>
        <p:nvSpPr>
          <p:cNvPr id="3" name="Espace réservé du pied de page 2"/>
          <p:cNvSpPr>
            <a:spLocks noGrp="1"/>
          </p:cNvSpPr>
          <p:nvPr>
            <p:ph type="ftr" sz="quarter" idx="11"/>
          </p:nvPr>
        </p:nvSpPr>
        <p:spPr/>
        <p:txBody>
          <a:bodyPr/>
          <a:lstStyle>
            <a:lvl1pPr>
              <a:defRPr/>
            </a:lvl1pPr>
          </a:lstStyle>
          <a:p>
            <a:endParaRPr lang="fr-FR" altLang="ja-JP" dirty="0"/>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pPr/>
              <a:t>‹#›</a:t>
            </a:fld>
            <a:endParaRPr lang="fr-FR"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a:prstGeom prst="rect">
            <a:avLst/>
          </a:prstGeom>
        </p:spPr>
        <p:txBody>
          <a:bodyPr anchor="b"/>
          <a:lstStyle>
            <a:lvl1pPr algn="l">
              <a:defRPr sz="2000" b="1"/>
            </a:lvl1pPr>
          </a:lstStyle>
          <a:p>
            <a:r>
              <a:rPr lang="fr-FR"/>
              <a:t>Modifiez le style du titre</a:t>
            </a:r>
            <a:endParaRPr lang="fr-FR" dirty="0"/>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A4050A2B-ED20-46DB-805A-96BB748EB760}" type="slidenum">
              <a:rPr lang="ja-JP" altLang="fr-FR"/>
              <a:pPr/>
              <a:t>‹#›</a:t>
            </a:fld>
            <a:endParaRPr lang="fr-FR"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dirty="0"/>
          </a:p>
        </p:txBody>
      </p:sp>
      <p:sp>
        <p:nvSpPr>
          <p:cNvPr id="7" name="Espace réservé du numéro de diapositive 6"/>
          <p:cNvSpPr>
            <a:spLocks noGrp="1"/>
          </p:cNvSpPr>
          <p:nvPr>
            <p:ph type="sldNum" sz="quarter" idx="12"/>
          </p:nvPr>
        </p:nvSpPr>
        <p:spPr/>
        <p:txBody>
          <a:bodyPr/>
          <a:lstStyle>
            <a:lvl1pPr>
              <a:defRPr/>
            </a:lvl1pPr>
          </a:lstStyle>
          <a:p>
            <a:fld id="{67F7C1A6-5432-4A88-9199-948E52B80477}" type="slidenum">
              <a:rPr lang="ja-JP" altLang="fr-FR"/>
              <a:pPr/>
              <a:t>‹#›</a:t>
            </a:fld>
            <a:endParaRPr lang="fr-FR"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endParaRPr lang="fr-FR" altLang="ja-JP"/>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endParaRPr lang="fr-FR" altLang="ja-JP"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fld id="{841ADF96-E6CA-4184-9617-4AA0842E2F41}" type="slidenum">
              <a:rPr lang="ja-JP" altLang="fr-FR"/>
              <a:pPr/>
              <a:t>‹#›</a:t>
            </a:fld>
            <a:endParaRPr lang="fr-FR" altLang="ja-JP"/>
          </a:p>
        </p:txBody>
      </p:sp>
      <p:pic>
        <p:nvPicPr>
          <p:cNvPr id="7" name="Image 6">
            <a:extLst>
              <a:ext uri="{FF2B5EF4-FFF2-40B4-BE49-F238E27FC236}">
                <a16:creationId xmlns:a16="http://schemas.microsoft.com/office/drawing/2014/main" id="{4CB5CF22-54B9-40F4-91F9-FB0988E05961}"/>
              </a:ext>
            </a:extLst>
          </p:cNvPr>
          <p:cNvPicPr>
            <a:picLocks noChangeAspect="1"/>
          </p:cNvPicPr>
          <p:nvPr userDrawn="1"/>
        </p:nvPicPr>
        <p:blipFill>
          <a:blip r:embed="rId13"/>
          <a:stretch>
            <a:fillRect/>
          </a:stretch>
        </p:blipFill>
        <p:spPr>
          <a:xfrm>
            <a:off x="179512" y="20335"/>
            <a:ext cx="884497" cy="14047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mn-lt"/>
        </a:defRPr>
      </a:lvl3pPr>
      <a:lvl4pPr marL="1600200" indent="-228600" algn="l" rtl="0" eaLnBrk="1" fontAlgn="base" hangingPunct="1">
        <a:spcBef>
          <a:spcPct val="20000"/>
        </a:spcBef>
        <a:spcAft>
          <a:spcPct val="0"/>
        </a:spcAft>
        <a:buFont typeface="Courier New" panose="02070309020205020404" pitchFamily="49" charset="0"/>
        <a:buChar char="o"/>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CF181AD-2138-4110-A5E2-8649EDB84903}"/>
              </a:ext>
            </a:extLst>
          </p:cNvPr>
          <p:cNvSpPr>
            <a:spLocks noGrp="1"/>
          </p:cNvSpPr>
          <p:nvPr>
            <p:ph type="ctrTitle"/>
          </p:nvPr>
        </p:nvSpPr>
        <p:spPr/>
        <p:txBody>
          <a:bodyPr/>
          <a:lstStyle/>
          <a:p>
            <a:r>
              <a:rPr lang="en-GB" dirty="0"/>
              <a:t>UN R154: Annex B9 for Level 1B and Level 2.</a:t>
            </a:r>
            <a:endParaRPr lang="en-GB" dirty="0">
              <a:latin typeface="+mn-lt"/>
            </a:endParaRPr>
          </a:p>
        </p:txBody>
      </p:sp>
      <p:sp>
        <p:nvSpPr>
          <p:cNvPr id="3" name="Untertitel 2">
            <a:extLst>
              <a:ext uri="{FF2B5EF4-FFF2-40B4-BE49-F238E27FC236}">
                <a16:creationId xmlns:a16="http://schemas.microsoft.com/office/drawing/2014/main" id="{A022295D-D28A-45A5-8973-4F6075CC671C}"/>
              </a:ext>
            </a:extLst>
          </p:cNvPr>
          <p:cNvSpPr>
            <a:spLocks noGrp="1"/>
          </p:cNvSpPr>
          <p:nvPr>
            <p:ph type="subTitle" idx="1"/>
          </p:nvPr>
        </p:nvSpPr>
        <p:spPr/>
        <p:txBody>
          <a:bodyPr/>
          <a:lstStyle/>
          <a:p>
            <a:r>
              <a:rPr lang="en-GB" dirty="0"/>
              <a:t>“Alternative Methods”</a:t>
            </a:r>
          </a:p>
        </p:txBody>
      </p:sp>
      <p:sp>
        <p:nvSpPr>
          <p:cNvPr id="2" name="Rectangle 37">
            <a:extLst>
              <a:ext uri="{FF2B5EF4-FFF2-40B4-BE49-F238E27FC236}">
                <a16:creationId xmlns:a16="http://schemas.microsoft.com/office/drawing/2014/main" id="{8FE05A4E-85BB-2642-D6BD-143A726F5237}"/>
              </a:ext>
            </a:extLst>
          </p:cNvPr>
          <p:cNvSpPr/>
          <p:nvPr/>
        </p:nvSpPr>
        <p:spPr>
          <a:xfrm>
            <a:off x="0" y="-5318"/>
            <a:ext cx="12192000" cy="553998"/>
          </a:xfrm>
          <a:prstGeom prst="rect">
            <a:avLst/>
          </a:prstGeom>
        </p:spPr>
        <p:txBody>
          <a:bodyPr wrap="square">
            <a:spAutoFit/>
          </a:bodyPr>
          <a:ls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GB" sz="1000" dirty="0">
                <a:latin typeface="Times New Roman" panose="02020603050405020304" pitchFamily="18" charset="0"/>
                <a:cs typeface="Times New Roman" panose="02020603050405020304" pitchFamily="18" charset="0"/>
              </a:rPr>
              <a:t>Submitted by the expert of OICA	     	         				      			                                  Informal document </a:t>
            </a:r>
            <a:r>
              <a:rPr lang="en-GB" sz="1000" b="1" dirty="0">
                <a:latin typeface="Times New Roman" panose="02020603050405020304" pitchFamily="18" charset="0"/>
                <a:cs typeface="Times New Roman" panose="02020603050405020304" pitchFamily="18" charset="0"/>
              </a:rPr>
              <a:t>GRPE-87-11</a:t>
            </a:r>
            <a:br>
              <a:rPr lang="en-GB" sz="1000" dirty="0">
                <a:latin typeface="Times New Roman" panose="02020603050405020304" pitchFamily="18" charset="0"/>
                <a:cs typeface="Times New Roman" panose="02020603050405020304" pitchFamily="18" charset="0"/>
              </a:rPr>
            </a:br>
            <a:r>
              <a:rPr lang="en-GB"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87</a:t>
            </a:r>
            <a:r>
              <a:rPr lang="en-US" sz="1000" baseline="30000" dirty="0">
                <a:latin typeface="Times New Roman" panose="02020603050405020304" pitchFamily="18" charset="0"/>
                <a:cs typeface="Times New Roman" panose="02020603050405020304" pitchFamily="18" charset="0"/>
              </a:rPr>
              <a:t>th</a:t>
            </a:r>
            <a:r>
              <a:rPr lang="en-US" sz="1000" dirty="0">
                <a:latin typeface="Times New Roman" panose="02020603050405020304" pitchFamily="18" charset="0"/>
                <a:cs typeface="Times New Roman" panose="02020603050405020304" pitchFamily="18" charset="0"/>
              </a:rPr>
              <a:t> GRPE, 10 - 13 January 2023</a:t>
            </a:r>
            <a:r>
              <a:rPr lang="en-GB" sz="1000" dirty="0">
                <a:latin typeface="Times New Roman" panose="02020603050405020304" pitchFamily="18" charset="0"/>
                <a:cs typeface="Times New Roman" panose="02020603050405020304" pitchFamily="18" charset="0"/>
              </a:rPr>
              <a:t>				                   			      				      agenda item 3.(a),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79857B-F614-49AA-8C10-35AD1F4C2309}"/>
              </a:ext>
            </a:extLst>
          </p:cNvPr>
          <p:cNvSpPr>
            <a:spLocks noGrp="1"/>
          </p:cNvSpPr>
          <p:nvPr>
            <p:ph type="title"/>
          </p:nvPr>
        </p:nvSpPr>
        <p:spPr/>
        <p:txBody>
          <a:bodyPr/>
          <a:lstStyle/>
          <a:p>
            <a:r>
              <a:rPr lang="en-US" sz="3200" dirty="0"/>
              <a:t>UN-R154: Annex B9, “Alternative Methods”.</a:t>
            </a:r>
            <a:br>
              <a:rPr lang="en-US" sz="3200" dirty="0"/>
            </a:br>
            <a:r>
              <a:rPr lang="en-US" sz="3200" dirty="0"/>
              <a:t>Addition to Level 1B and Level 2 Requirements.</a:t>
            </a:r>
            <a:endParaRPr lang="en-GB" sz="3200" dirty="0"/>
          </a:p>
        </p:txBody>
      </p:sp>
      <p:sp>
        <p:nvSpPr>
          <p:cNvPr id="4" name="Inhaltsplatzhalter 3">
            <a:extLst>
              <a:ext uri="{FF2B5EF4-FFF2-40B4-BE49-F238E27FC236}">
                <a16:creationId xmlns:a16="http://schemas.microsoft.com/office/drawing/2014/main" id="{63D81515-82B8-4EA9-A7EA-5AB2C9801F41}"/>
              </a:ext>
            </a:extLst>
          </p:cNvPr>
          <p:cNvSpPr>
            <a:spLocks noGrp="1"/>
          </p:cNvSpPr>
          <p:nvPr>
            <p:ph sz="half" idx="1"/>
          </p:nvPr>
        </p:nvSpPr>
        <p:spPr>
          <a:xfrm>
            <a:off x="609600" y="1600201"/>
            <a:ext cx="5384800" cy="4205063"/>
          </a:xfrm>
        </p:spPr>
        <p:txBody>
          <a:bodyPr/>
          <a:lstStyle/>
          <a:p>
            <a:pPr marL="0" indent="0">
              <a:buNone/>
            </a:pPr>
            <a:r>
              <a:rPr lang="en-US" sz="1600" b="1" dirty="0"/>
              <a:t>Summary:</a:t>
            </a:r>
          </a:p>
          <a:p>
            <a:pPr>
              <a:buFont typeface="Wingdings" panose="05000000000000000000" pitchFamily="2" charset="2"/>
              <a:buChar char="§"/>
            </a:pPr>
            <a:r>
              <a:rPr lang="en-US" sz="1600" dirty="0"/>
              <a:t>Annex B9 to UN R154 specifies the option to use alternative testing methods compared to those given in the Regulation, if they yield equivalent results and is approved by the responsible authority.</a:t>
            </a:r>
          </a:p>
          <a:p>
            <a:pPr>
              <a:buFont typeface="Wingdings" panose="05000000000000000000" pitchFamily="2" charset="2"/>
              <a:buChar char="§"/>
            </a:pPr>
            <a:endParaRPr lang="en-US" sz="1600" dirty="0"/>
          </a:p>
          <a:p>
            <a:pPr>
              <a:buFont typeface="Wingdings" panose="05000000000000000000" pitchFamily="2" charset="2"/>
              <a:buChar char="§"/>
            </a:pPr>
            <a:r>
              <a:rPr lang="en-US" sz="1600" dirty="0"/>
              <a:t>Usage of equivalent methods for homologation can reduce the testing efforts while maintaining, by definition, equal or even higher accuracy and precision.</a:t>
            </a:r>
          </a:p>
          <a:p>
            <a:pPr>
              <a:buFont typeface="Wingdings" panose="05000000000000000000" pitchFamily="2" charset="2"/>
              <a:buChar char="§"/>
            </a:pPr>
            <a:endParaRPr lang="en-US" sz="1600" dirty="0"/>
          </a:p>
          <a:p>
            <a:pPr>
              <a:buFont typeface="Wingdings" panose="05000000000000000000" pitchFamily="2" charset="2"/>
              <a:buChar char="§"/>
            </a:pPr>
            <a:r>
              <a:rPr lang="en-US" sz="1600" dirty="0"/>
              <a:t>The option for alternative methods in the context of emission type-approval was first introduced with European Regulation (EU) 2017/1151 and was also included within UN R154, but Level 1A only.</a:t>
            </a:r>
          </a:p>
          <a:p>
            <a:pPr marL="0" indent="0">
              <a:buNone/>
            </a:pPr>
            <a:endParaRPr lang="en-GB" sz="1600" dirty="0"/>
          </a:p>
        </p:txBody>
      </p:sp>
      <p:cxnSp>
        <p:nvCxnSpPr>
          <p:cNvPr id="6" name="Gerader Verbinder 5">
            <a:extLst>
              <a:ext uri="{FF2B5EF4-FFF2-40B4-BE49-F238E27FC236}">
                <a16:creationId xmlns:a16="http://schemas.microsoft.com/office/drawing/2014/main" id="{12306651-6432-4C0B-91C5-CAA9A87FDA31}"/>
              </a:ext>
            </a:extLst>
          </p:cNvPr>
          <p:cNvCxnSpPr>
            <a:cxnSpLocks/>
          </p:cNvCxnSpPr>
          <p:nvPr/>
        </p:nvCxnSpPr>
        <p:spPr>
          <a:xfrm>
            <a:off x="6096000" y="1600201"/>
            <a:ext cx="0" cy="4133055"/>
          </a:xfrm>
          <a:prstGeom prst="line">
            <a:avLst/>
          </a:prstGeom>
          <a:ln>
            <a:tailEnd type="none"/>
          </a:ln>
        </p:spPr>
        <p:style>
          <a:lnRef idx="1">
            <a:schemeClr val="dk1"/>
          </a:lnRef>
          <a:fillRef idx="0">
            <a:schemeClr val="dk1"/>
          </a:fillRef>
          <a:effectRef idx="0">
            <a:schemeClr val="dk1"/>
          </a:effectRef>
          <a:fontRef idx="minor">
            <a:schemeClr val="tx1"/>
          </a:fontRef>
        </p:style>
      </p:cxnSp>
      <p:pic>
        <p:nvPicPr>
          <p:cNvPr id="8" name="Grafik 7">
            <a:extLst>
              <a:ext uri="{FF2B5EF4-FFF2-40B4-BE49-F238E27FC236}">
                <a16:creationId xmlns:a16="http://schemas.microsoft.com/office/drawing/2014/main" id="{3381EF45-1C84-4F62-AC47-69D9C6B3FBA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6495090" y="1844824"/>
            <a:ext cx="5056363" cy="3784880"/>
          </a:xfrm>
          <a:prstGeom prst="rect">
            <a:avLst/>
          </a:prstGeom>
          <a:ln w="6350">
            <a:noFill/>
          </a:ln>
        </p:spPr>
      </p:pic>
      <p:sp>
        <p:nvSpPr>
          <p:cNvPr id="9" name="Textfeld 8">
            <a:extLst>
              <a:ext uri="{FF2B5EF4-FFF2-40B4-BE49-F238E27FC236}">
                <a16:creationId xmlns:a16="http://schemas.microsoft.com/office/drawing/2014/main" id="{42E29A3E-5F91-450F-8952-F7974C175EED}"/>
              </a:ext>
            </a:extLst>
          </p:cNvPr>
          <p:cNvSpPr txBox="1"/>
          <p:nvPr/>
        </p:nvSpPr>
        <p:spPr>
          <a:xfrm>
            <a:off x="10931705" y="1455667"/>
            <a:ext cx="421341" cy="677108"/>
          </a:xfrm>
          <a:prstGeom prst="rect">
            <a:avLst/>
          </a:prstGeom>
        </p:spPr>
        <p:txBody>
          <a:bodyPr vert="horz" wrap="square" lIns="0" tIns="0" rIns="0" bIns="0" rtlCol="0">
            <a:spAutoFit/>
          </a:bodyPr>
          <a:lstStyle/>
          <a:p>
            <a:pPr marL="0" indent="0" algn="l" defTabSz="914400" rtl="0" eaLnBrk="1" latinLnBrk="0" hangingPunct="1">
              <a:lnSpc>
                <a:spcPct val="100000"/>
              </a:lnSpc>
              <a:spcBef>
                <a:spcPts val="0"/>
              </a:spcBef>
              <a:spcAft>
                <a:spcPts val="600"/>
              </a:spcAft>
              <a:buClr>
                <a:schemeClr val="tx2"/>
              </a:buClr>
              <a:buFontTx/>
              <a:buNone/>
            </a:pPr>
            <a:r>
              <a:rPr lang="en-GB" sz="4400" kern="1200" dirty="0">
                <a:solidFill>
                  <a:schemeClr val="tx1"/>
                </a:solidFill>
                <a:latin typeface="+mn-lt"/>
                <a:ea typeface="+mn-ea"/>
                <a:cs typeface="+mn-cs"/>
              </a:rPr>
              <a:t>§</a:t>
            </a:r>
          </a:p>
        </p:txBody>
      </p:sp>
      <p:sp>
        <p:nvSpPr>
          <p:cNvPr id="10" name="AllOverBar">
            <a:extLst>
              <a:ext uri="{FF2B5EF4-FFF2-40B4-BE49-F238E27FC236}">
                <a16:creationId xmlns:a16="http://schemas.microsoft.com/office/drawing/2014/main" id="{7945C72E-8D8A-447B-A090-4DA57573C27E}"/>
              </a:ext>
            </a:extLst>
          </p:cNvPr>
          <p:cNvSpPr/>
          <p:nvPr/>
        </p:nvSpPr>
        <p:spPr>
          <a:xfrm>
            <a:off x="0" y="5825922"/>
            <a:ext cx="12192000" cy="699422"/>
          </a:xfrm>
          <a:prstGeom prst="rect">
            <a:avLst/>
          </a:prstGeom>
          <a:solidFill>
            <a:schemeClr val="accent5">
              <a:lumMod val="50000"/>
            </a:schemeClr>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lIns="495300" tIns="72009" rIns="495300" bIns="72009" rtlCol="0" anchor="b" anchorCtr="0">
            <a:spAutoFit/>
          </a:bodyPr>
          <a:lstStyle/>
          <a:p>
            <a:r>
              <a:rPr lang="en-GB" dirty="0">
                <a:solidFill>
                  <a:schemeClr val="bg1"/>
                </a:solidFill>
              </a:rPr>
              <a:t>In order to achieve a higher level of harmonisation of </a:t>
            </a:r>
            <a:r>
              <a:rPr lang="en-GB">
                <a:solidFill>
                  <a:schemeClr val="bg1"/>
                </a:solidFill>
              </a:rPr>
              <a:t>emission Regulations </a:t>
            </a:r>
            <a:r>
              <a:rPr lang="en-GB" dirty="0">
                <a:solidFill>
                  <a:schemeClr val="bg1"/>
                </a:solidFill>
              </a:rPr>
              <a:t>worldwide, it is proposed to include the requirements of Annex B9 to UN R154 for Level 1B and Level 2 as well.</a:t>
            </a:r>
          </a:p>
        </p:txBody>
      </p:sp>
      <p:sp>
        <p:nvSpPr>
          <p:cNvPr id="11" name="Gleichschenkliges Dreieck 10">
            <a:extLst>
              <a:ext uri="{FF2B5EF4-FFF2-40B4-BE49-F238E27FC236}">
                <a16:creationId xmlns:a16="http://schemas.microsoft.com/office/drawing/2014/main" id="{41CB3432-5FAC-4D1D-98C4-2DE00A1E6C9D}"/>
              </a:ext>
            </a:extLst>
          </p:cNvPr>
          <p:cNvSpPr/>
          <p:nvPr/>
        </p:nvSpPr>
        <p:spPr>
          <a:xfrm rot="5400000">
            <a:off x="-41861" y="6082475"/>
            <a:ext cx="570262" cy="186318"/>
          </a:xfrm>
          <a:prstGeom prst="triangle">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endParaRPr lang="en-GB" dirty="0">
              <a:solidFill>
                <a:schemeClr val="tx1"/>
              </a:solidFill>
            </a:endParaRPr>
          </a:p>
        </p:txBody>
      </p:sp>
    </p:spTree>
    <p:extLst>
      <p:ext uri="{BB962C8B-B14F-4D97-AF65-F5344CB8AC3E}">
        <p14:creationId xmlns:p14="http://schemas.microsoft.com/office/powerpoint/2010/main" val="2949174192"/>
      </p:ext>
    </p:extLst>
  </p:cSld>
  <p:clrMapOvr>
    <a:masterClrMapping/>
  </p:clrMapOvr>
</p:sld>
</file>

<file path=ppt/theme/theme1.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que présentation avec nouveau logo et format 16x9" id="{85D48C29-F5D1-45D1-86B0-358C96AA2DC8}" vid="{438186FC-A8D2-4D68-B072-911AEBB13642}"/>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4FE1AB-0D74-4D5A-BE41-0BE225F3F3D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41BAF30-F05D-4870-A143-05AFB1B1937D}"/>
</file>

<file path=customXml/itemProps3.xml><?xml version="1.0" encoding="utf-8"?>
<ds:datastoreItem xmlns:ds="http://schemas.openxmlformats.org/officeDocument/2006/customXml" ds:itemID="{78970AE2-E97C-4EA7-AE6B-1947A26349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Masque présentation avec nouveau logo et format 16x9</Template>
  <TotalTime>2</TotalTime>
  <Words>235</Words>
  <Application>Microsoft Office PowerPoint</Application>
  <PresentationFormat>Widescreen</PresentationFormat>
  <Paragraphs>13</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Courier New</vt:lpstr>
      <vt:lpstr>Times New Roman</vt:lpstr>
      <vt:lpstr>Wingdings</vt:lpstr>
      <vt:lpstr>Masque présentation OICA</vt:lpstr>
      <vt:lpstr>UN R154: Annex B9 for Level 1B and Level 2.</vt:lpstr>
      <vt:lpstr>UN-R154: Annex B9, “Alternative Methods”. Addition to Level 1B and Level 2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Purpose Vehicles</dc:title>
  <dc:creator>Jean-Marc Prigent</dc:creator>
  <cp:lastModifiedBy>Francois Cuenot</cp:lastModifiedBy>
  <cp:revision>53</cp:revision>
  <dcterms:created xsi:type="dcterms:W3CDTF">2021-05-28T16:10:18Z</dcterms:created>
  <dcterms:modified xsi:type="dcterms:W3CDTF">2022-12-20T14:49:58Z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ies>
</file>