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8" r:id="rId6"/>
    <p:sldId id="269" r:id="rId7"/>
    <p:sldId id="270" r:id="rId8"/>
    <p:sldId id="271" r:id="rId9"/>
    <p:sldId id="257" r:id="rId10"/>
    <p:sldId id="265" r:id="rId11"/>
    <p:sldId id="266" r:id="rId12"/>
    <p:sldId id="263" r:id="rId13"/>
    <p:sldId id="264" r:id="rId14"/>
    <p:sldId id="267" r:id="rId15"/>
    <p:sldId id="258" r:id="rId16"/>
    <p:sldId id="259" r:id="rId17"/>
    <p:sldId id="260" r:id="rId18"/>
    <p:sldId id="261" r:id="rId19"/>
    <p:sldId id="273" r:id="rId20"/>
    <p:sldId id="272" r:id="rId21"/>
    <p:sldId id="274" r:id="rId22"/>
    <p:sldId id="262"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mmers, Hans" initials="LH" lastIdx="1" clrIdx="0">
    <p:extLst>
      <p:ext uri="{19B8F6BF-5375-455C-9EA6-DF929625EA0E}">
        <p15:presenceInfo xmlns:p15="http://schemas.microsoft.com/office/powerpoint/2012/main" userId="S-1-5-21-4018625-230058506-1990678075-29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3" autoAdjust="0"/>
    <p:restoredTop sz="94660"/>
  </p:normalViewPr>
  <p:slideViewPr>
    <p:cSldViewPr snapToGrid="0">
      <p:cViewPr varScale="1">
        <p:scale>
          <a:sx n="67" d="100"/>
          <a:sy n="67" d="100"/>
        </p:scale>
        <p:origin x="6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oardo Gianotti" userId="4490dee7-4f30-4172-b5ed-357d35e2ab2b" providerId="ADAL" clId="{C31EA972-6241-4BF4-8BB2-A3075DEFD21B}"/>
    <pc:docChg chg="modSld">
      <pc:chgData name="Edoardo Gianotti" userId="4490dee7-4f30-4172-b5ed-357d35e2ab2b" providerId="ADAL" clId="{C31EA972-6241-4BF4-8BB2-A3075DEFD21B}" dt="2022-10-11T15:52:06.773" v="1" actId="20577"/>
      <pc:docMkLst>
        <pc:docMk/>
      </pc:docMkLst>
      <pc:sldChg chg="modSp mod">
        <pc:chgData name="Edoardo Gianotti" userId="4490dee7-4f30-4172-b5ed-357d35e2ab2b" providerId="ADAL" clId="{C31EA972-6241-4BF4-8BB2-A3075DEFD21B}" dt="2022-10-11T15:52:06.773" v="1" actId="20577"/>
        <pc:sldMkLst>
          <pc:docMk/>
          <pc:sldMk cId="735717109" sldId="256"/>
        </pc:sldMkLst>
        <pc:spChg chg="mod">
          <ac:chgData name="Edoardo Gianotti" userId="4490dee7-4f30-4172-b5ed-357d35e2ab2b" providerId="ADAL" clId="{C31EA972-6241-4BF4-8BB2-A3075DEFD21B}" dt="2022-10-11T15:52:06.773" v="1" actId="20577"/>
          <ac:spMkLst>
            <pc:docMk/>
            <pc:sldMk cId="735717109" sldId="256"/>
            <ac:spMk id="6"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E18E1590-86DB-4370-BAFB-C873669718A9}" type="datetimeFigureOut">
              <a:rPr lang="nl-NL" smtClean="0"/>
              <a:t>11-10-2022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BCC290F-2210-48C5-8F94-BC63CE607ABF}" type="slidenum">
              <a:rPr lang="nl-NL" smtClean="0"/>
              <a:t>‹#›</a:t>
            </a:fld>
            <a:endParaRPr lang="nl-NL"/>
          </a:p>
        </p:txBody>
      </p:sp>
    </p:spTree>
    <p:extLst>
      <p:ext uri="{BB962C8B-B14F-4D97-AF65-F5344CB8AC3E}">
        <p14:creationId xmlns:p14="http://schemas.microsoft.com/office/powerpoint/2010/main" val="814046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18E1590-86DB-4370-BAFB-C873669718A9}" type="datetimeFigureOut">
              <a:rPr lang="nl-NL" smtClean="0"/>
              <a:t>11-10-2022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BCC290F-2210-48C5-8F94-BC63CE607ABF}" type="slidenum">
              <a:rPr lang="nl-NL" smtClean="0"/>
              <a:t>‹#›</a:t>
            </a:fld>
            <a:endParaRPr lang="nl-NL"/>
          </a:p>
        </p:txBody>
      </p:sp>
    </p:spTree>
    <p:extLst>
      <p:ext uri="{BB962C8B-B14F-4D97-AF65-F5344CB8AC3E}">
        <p14:creationId xmlns:p14="http://schemas.microsoft.com/office/powerpoint/2010/main" val="2635877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18E1590-86DB-4370-BAFB-C873669718A9}" type="datetimeFigureOut">
              <a:rPr lang="nl-NL" smtClean="0"/>
              <a:t>11-10-2022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BCC290F-2210-48C5-8F94-BC63CE607ABF}" type="slidenum">
              <a:rPr lang="nl-NL" smtClean="0"/>
              <a:t>‹#›</a:t>
            </a:fld>
            <a:endParaRPr lang="nl-NL"/>
          </a:p>
        </p:txBody>
      </p:sp>
    </p:spTree>
    <p:extLst>
      <p:ext uri="{BB962C8B-B14F-4D97-AF65-F5344CB8AC3E}">
        <p14:creationId xmlns:p14="http://schemas.microsoft.com/office/powerpoint/2010/main" val="3100760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18E1590-86DB-4370-BAFB-C873669718A9}" type="datetimeFigureOut">
              <a:rPr lang="nl-NL" smtClean="0"/>
              <a:t>11-10-2022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BCC290F-2210-48C5-8F94-BC63CE607ABF}" type="slidenum">
              <a:rPr lang="nl-NL" smtClean="0"/>
              <a:t>‹#›</a:t>
            </a:fld>
            <a:endParaRPr lang="nl-NL"/>
          </a:p>
        </p:txBody>
      </p:sp>
    </p:spTree>
    <p:extLst>
      <p:ext uri="{BB962C8B-B14F-4D97-AF65-F5344CB8AC3E}">
        <p14:creationId xmlns:p14="http://schemas.microsoft.com/office/powerpoint/2010/main" val="4030779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E18E1590-86DB-4370-BAFB-C873669718A9}" type="datetimeFigureOut">
              <a:rPr lang="nl-NL" smtClean="0"/>
              <a:t>11-10-2022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BCC290F-2210-48C5-8F94-BC63CE607ABF}" type="slidenum">
              <a:rPr lang="nl-NL" smtClean="0"/>
              <a:t>‹#›</a:t>
            </a:fld>
            <a:endParaRPr lang="nl-NL"/>
          </a:p>
        </p:txBody>
      </p:sp>
    </p:spTree>
    <p:extLst>
      <p:ext uri="{BB962C8B-B14F-4D97-AF65-F5344CB8AC3E}">
        <p14:creationId xmlns:p14="http://schemas.microsoft.com/office/powerpoint/2010/main" val="123101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E18E1590-86DB-4370-BAFB-C873669718A9}" type="datetimeFigureOut">
              <a:rPr lang="nl-NL" smtClean="0"/>
              <a:t>11-10-2022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BCC290F-2210-48C5-8F94-BC63CE607ABF}" type="slidenum">
              <a:rPr lang="nl-NL" smtClean="0"/>
              <a:t>‹#›</a:t>
            </a:fld>
            <a:endParaRPr lang="nl-NL"/>
          </a:p>
        </p:txBody>
      </p:sp>
    </p:spTree>
    <p:extLst>
      <p:ext uri="{BB962C8B-B14F-4D97-AF65-F5344CB8AC3E}">
        <p14:creationId xmlns:p14="http://schemas.microsoft.com/office/powerpoint/2010/main" val="731234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E18E1590-86DB-4370-BAFB-C873669718A9}" type="datetimeFigureOut">
              <a:rPr lang="nl-NL" smtClean="0"/>
              <a:t>11-10-2022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BCC290F-2210-48C5-8F94-BC63CE607ABF}" type="slidenum">
              <a:rPr lang="nl-NL" smtClean="0"/>
              <a:t>‹#›</a:t>
            </a:fld>
            <a:endParaRPr lang="nl-NL"/>
          </a:p>
        </p:txBody>
      </p:sp>
    </p:spTree>
    <p:extLst>
      <p:ext uri="{BB962C8B-B14F-4D97-AF65-F5344CB8AC3E}">
        <p14:creationId xmlns:p14="http://schemas.microsoft.com/office/powerpoint/2010/main" val="462568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E18E1590-86DB-4370-BAFB-C873669718A9}" type="datetimeFigureOut">
              <a:rPr lang="nl-NL" smtClean="0"/>
              <a:t>11-10-2022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BCC290F-2210-48C5-8F94-BC63CE607ABF}" type="slidenum">
              <a:rPr lang="nl-NL" smtClean="0"/>
              <a:t>‹#›</a:t>
            </a:fld>
            <a:endParaRPr lang="nl-NL"/>
          </a:p>
        </p:txBody>
      </p:sp>
    </p:spTree>
    <p:extLst>
      <p:ext uri="{BB962C8B-B14F-4D97-AF65-F5344CB8AC3E}">
        <p14:creationId xmlns:p14="http://schemas.microsoft.com/office/powerpoint/2010/main" val="151991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18E1590-86DB-4370-BAFB-C873669718A9}" type="datetimeFigureOut">
              <a:rPr lang="nl-NL" smtClean="0"/>
              <a:t>11-10-2022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BCC290F-2210-48C5-8F94-BC63CE607ABF}" type="slidenum">
              <a:rPr lang="nl-NL" smtClean="0"/>
              <a:t>‹#›</a:t>
            </a:fld>
            <a:endParaRPr lang="nl-NL"/>
          </a:p>
        </p:txBody>
      </p:sp>
    </p:spTree>
    <p:extLst>
      <p:ext uri="{BB962C8B-B14F-4D97-AF65-F5344CB8AC3E}">
        <p14:creationId xmlns:p14="http://schemas.microsoft.com/office/powerpoint/2010/main" val="1919896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E18E1590-86DB-4370-BAFB-C873669718A9}" type="datetimeFigureOut">
              <a:rPr lang="nl-NL" smtClean="0"/>
              <a:t>11-10-2022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BCC290F-2210-48C5-8F94-BC63CE607ABF}" type="slidenum">
              <a:rPr lang="nl-NL" smtClean="0"/>
              <a:t>‹#›</a:t>
            </a:fld>
            <a:endParaRPr lang="nl-NL"/>
          </a:p>
        </p:txBody>
      </p:sp>
    </p:spTree>
    <p:extLst>
      <p:ext uri="{BB962C8B-B14F-4D97-AF65-F5344CB8AC3E}">
        <p14:creationId xmlns:p14="http://schemas.microsoft.com/office/powerpoint/2010/main" val="1490646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E18E1590-86DB-4370-BAFB-C873669718A9}" type="datetimeFigureOut">
              <a:rPr lang="nl-NL" smtClean="0"/>
              <a:t>11-10-2022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BCC290F-2210-48C5-8F94-BC63CE607ABF}" type="slidenum">
              <a:rPr lang="nl-NL" smtClean="0"/>
              <a:t>‹#›</a:t>
            </a:fld>
            <a:endParaRPr lang="nl-NL"/>
          </a:p>
        </p:txBody>
      </p:sp>
    </p:spTree>
    <p:extLst>
      <p:ext uri="{BB962C8B-B14F-4D97-AF65-F5344CB8AC3E}">
        <p14:creationId xmlns:p14="http://schemas.microsoft.com/office/powerpoint/2010/main" val="390990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8E1590-86DB-4370-BAFB-C873669718A9}" type="datetimeFigureOut">
              <a:rPr lang="nl-NL" smtClean="0"/>
              <a:t>11-10-2022</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C290F-2210-48C5-8F94-BC63CE607ABF}" type="slidenum">
              <a:rPr lang="nl-NL" smtClean="0"/>
              <a:t>‹#›</a:t>
            </a:fld>
            <a:endParaRPr lang="nl-NL"/>
          </a:p>
        </p:txBody>
      </p:sp>
    </p:spTree>
    <p:extLst>
      <p:ext uri="{BB962C8B-B14F-4D97-AF65-F5344CB8AC3E}">
        <p14:creationId xmlns:p14="http://schemas.microsoft.com/office/powerpoint/2010/main" val="1426646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unece.org/DAM/trans/doc/2015/wp29grsp/GRSP-57-30e.pdf" TargetMode="External"/><Relationship Id="rId2" Type="http://schemas.openxmlformats.org/officeDocument/2006/relationships/hyperlink" Target="https://unece.org/DAM/trans/doc/2014/wp29grsp/GRSP-56-37.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unece.org/DAM/trans/doc/2017/wp29grsp/GRSP-62-24e.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Shape 1"/>
          <p:cNvSpPr txBox="1"/>
          <p:nvPr/>
        </p:nvSpPr>
        <p:spPr>
          <a:xfrm>
            <a:off x="1660328" y="2698340"/>
            <a:ext cx="8423640" cy="1872208"/>
          </a:xfrm>
          <a:prstGeom prst="rect">
            <a:avLst/>
          </a:prstGeom>
          <a:noFill/>
          <a:ln>
            <a:noFill/>
          </a:ln>
        </p:spPr>
        <p:txBody>
          <a:bodyPr anchor="ctr"/>
          <a:lstStyle/>
          <a:p>
            <a:pPr algn="ctr">
              <a:lnSpc>
                <a:spcPct val="100000"/>
              </a:lnSpc>
            </a:pPr>
            <a:r>
              <a:rPr lang="nl-NL" sz="4000" b="1" spc="-1" dirty="0">
                <a:solidFill>
                  <a:srgbClr val="000000"/>
                </a:solidFill>
                <a:latin typeface="Calibri"/>
              </a:rPr>
              <a:t>Three </a:t>
            </a:r>
            <a:r>
              <a:rPr lang="nl-NL" sz="4000" b="1" spc="-1" dirty="0" err="1">
                <a:solidFill>
                  <a:srgbClr val="000000"/>
                </a:solidFill>
                <a:latin typeface="Calibri"/>
              </a:rPr>
              <a:t>dimensional</a:t>
            </a:r>
            <a:r>
              <a:rPr lang="nl-NL" sz="4000" b="1" spc="-1" dirty="0">
                <a:solidFill>
                  <a:srgbClr val="000000"/>
                </a:solidFill>
                <a:latin typeface="Calibri"/>
              </a:rPr>
              <a:t> H-point machine</a:t>
            </a:r>
          </a:p>
          <a:p>
            <a:pPr algn="ctr">
              <a:lnSpc>
                <a:spcPct val="100000"/>
              </a:lnSpc>
            </a:pPr>
            <a:r>
              <a:rPr lang="en-US" altLang="ja-JP" sz="4000" b="1" strike="noStrike" spc="-1" dirty="0">
                <a:solidFill>
                  <a:srgbClr val="000000"/>
                </a:solidFill>
                <a:latin typeface="Calibri"/>
              </a:rPr>
              <a:t>Stat</a:t>
            </a:r>
            <a:r>
              <a:rPr lang="nl-NL" altLang="ja-JP" sz="4000" b="1" strike="noStrike" spc="-1" dirty="0">
                <a:solidFill>
                  <a:srgbClr val="000000"/>
                </a:solidFill>
                <a:latin typeface="Calibri"/>
              </a:rPr>
              <a:t>e of Play</a:t>
            </a:r>
            <a:br>
              <a:rPr lang="en-US" altLang="ja-JP" sz="4000" b="1" strike="noStrike" spc="-1" dirty="0">
                <a:solidFill>
                  <a:srgbClr val="000000"/>
                </a:solidFill>
                <a:latin typeface="Calibri"/>
              </a:rPr>
            </a:br>
            <a:br>
              <a:rPr lang="en-US" altLang="ja-JP" sz="2000" b="1" strike="noStrike" spc="-1" dirty="0">
                <a:solidFill>
                  <a:srgbClr val="000000"/>
                </a:solidFill>
                <a:latin typeface="Calibri"/>
              </a:rPr>
            </a:br>
            <a:r>
              <a:rPr lang="en-US" altLang="ja-JP" sz="2000" b="1" strike="noStrike" spc="-1" dirty="0">
                <a:solidFill>
                  <a:srgbClr val="000000"/>
                </a:solidFill>
                <a:latin typeface="Calibri"/>
              </a:rPr>
              <a:t>October 2022</a:t>
            </a:r>
            <a:endParaRPr lang="nl-NL" sz="2000" b="1" strike="noStrike" spc="-1" dirty="0">
              <a:solidFill>
                <a:srgbClr val="000000"/>
              </a:solidFill>
              <a:latin typeface="Calibri"/>
            </a:endParaRPr>
          </a:p>
        </p:txBody>
      </p:sp>
      <p:sp>
        <p:nvSpPr>
          <p:cNvPr id="5" name="CustomShape 4"/>
          <p:cNvSpPr/>
          <p:nvPr/>
        </p:nvSpPr>
        <p:spPr>
          <a:xfrm>
            <a:off x="467544" y="181835"/>
            <a:ext cx="4265985" cy="7988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200" b="0" strike="noStrike" spc="-1" dirty="0">
                <a:solidFill>
                  <a:srgbClr val="000000"/>
                </a:solidFill>
                <a:latin typeface="Times New Roman" panose="02020603050405020304" pitchFamily="18" charset="0"/>
                <a:cs typeface="Times New Roman" panose="02020603050405020304" pitchFamily="18" charset="0"/>
              </a:rPr>
              <a:t>Transmitted by the expert of the Netherlands</a:t>
            </a:r>
            <a:endParaRPr lang="en-US" altLang="ja-JP" sz="1200" spc="-1" dirty="0">
              <a:solidFill>
                <a:srgbClr val="000000"/>
              </a:solidFill>
              <a:latin typeface="Times New Roman" panose="02020603050405020304" pitchFamily="18" charset="0"/>
              <a:cs typeface="Times New Roman" panose="02020603050405020304" pitchFamily="18" charset="0"/>
            </a:endParaRPr>
          </a:p>
        </p:txBody>
      </p:sp>
      <p:sp>
        <p:nvSpPr>
          <p:cNvPr id="6" name="CustomShape 3"/>
          <p:cNvSpPr/>
          <p:nvPr/>
        </p:nvSpPr>
        <p:spPr>
          <a:xfrm>
            <a:off x="8775792" y="181835"/>
            <a:ext cx="3099376" cy="51086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200" b="1" u="sng" strike="noStrike" spc="-1" dirty="0">
                <a:solidFill>
                  <a:srgbClr val="000000"/>
                </a:solidFill>
                <a:latin typeface="Times New Roman" panose="02020603050405020304" pitchFamily="18" charset="0"/>
                <a:cs typeface="Times New Roman" panose="02020603050405020304" pitchFamily="18" charset="0"/>
              </a:rPr>
              <a:t>Informal document</a:t>
            </a:r>
            <a:r>
              <a:rPr lang="en-US" sz="1200" b="1" strike="noStrike" spc="-1" dirty="0">
                <a:solidFill>
                  <a:srgbClr val="000000"/>
                </a:solidFill>
                <a:latin typeface="Times New Roman" panose="02020603050405020304" pitchFamily="18" charset="0"/>
                <a:cs typeface="Times New Roman" panose="02020603050405020304" pitchFamily="18" charset="0"/>
              </a:rPr>
              <a:t> GRSG-124-27</a:t>
            </a:r>
            <a:br>
              <a:rPr lang="en-US" sz="1200" b="0" strike="noStrike" spc="-1" dirty="0">
                <a:solidFill>
                  <a:srgbClr val="000000"/>
                </a:solidFill>
                <a:latin typeface="Times New Roman" panose="02020603050405020304" pitchFamily="18" charset="0"/>
                <a:cs typeface="Times New Roman" panose="02020603050405020304" pitchFamily="18" charset="0"/>
              </a:rPr>
            </a:br>
            <a:r>
              <a:rPr lang="en-US" sz="1200" b="0" strike="noStrike" spc="-1" dirty="0">
                <a:solidFill>
                  <a:srgbClr val="000000"/>
                </a:solidFill>
                <a:latin typeface="Times New Roman" panose="02020603050405020304" pitchFamily="18" charset="0"/>
                <a:cs typeface="Times New Roman" panose="02020603050405020304" pitchFamily="18" charset="0"/>
              </a:rPr>
              <a:t>GRSG 124</a:t>
            </a:r>
            <a:r>
              <a:rPr lang="en-US" sz="1200" b="0" strike="noStrike" spc="-1" baseline="30000" dirty="0">
                <a:solidFill>
                  <a:srgbClr val="000000"/>
                </a:solidFill>
                <a:latin typeface="Times New Roman" panose="02020603050405020304" pitchFamily="18" charset="0"/>
                <a:cs typeface="Times New Roman" panose="02020603050405020304" pitchFamily="18" charset="0"/>
              </a:rPr>
              <a:t>th</a:t>
            </a:r>
            <a:r>
              <a:rPr lang="en-US" sz="1200" b="0" strike="noStrike" spc="-1" dirty="0">
                <a:solidFill>
                  <a:srgbClr val="000000"/>
                </a:solidFill>
                <a:latin typeface="Times New Roman" panose="02020603050405020304" pitchFamily="18" charset="0"/>
                <a:cs typeface="Times New Roman" panose="02020603050405020304" pitchFamily="18" charset="0"/>
              </a:rPr>
              <a:t> session, 11 – 14 October 2022</a:t>
            </a:r>
            <a:br>
              <a:rPr lang="en-US" sz="1200" b="0" strike="noStrike" spc="-1" dirty="0">
                <a:solidFill>
                  <a:srgbClr val="000000"/>
                </a:solidFill>
                <a:latin typeface="Times New Roman" panose="02020603050405020304" pitchFamily="18" charset="0"/>
                <a:cs typeface="Times New Roman" panose="02020603050405020304" pitchFamily="18" charset="0"/>
              </a:rPr>
            </a:br>
            <a:r>
              <a:rPr lang="en-US" sz="1200" b="0" strike="noStrike" spc="-1" dirty="0">
                <a:solidFill>
                  <a:srgbClr val="000000"/>
                </a:solidFill>
                <a:latin typeface="Times New Roman" panose="02020603050405020304" pitchFamily="18" charset="0"/>
                <a:cs typeface="Times New Roman" panose="02020603050405020304" pitchFamily="18" charset="0"/>
              </a:rPr>
              <a:t>Agenda Item 18(g)</a:t>
            </a:r>
          </a:p>
        </p:txBody>
      </p:sp>
    </p:spTree>
    <p:extLst>
      <p:ext uri="{BB962C8B-B14F-4D97-AF65-F5344CB8AC3E}">
        <p14:creationId xmlns:p14="http://schemas.microsoft.com/office/powerpoint/2010/main" val="735717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a:stretch>
            <a:fillRect/>
          </a:stretch>
        </p:blipFill>
        <p:spPr>
          <a:xfrm>
            <a:off x="8212884" y="3227467"/>
            <a:ext cx="3414434" cy="3500548"/>
          </a:xfrm>
          <a:prstGeom prst="rect">
            <a:avLst/>
          </a:prstGeom>
        </p:spPr>
      </p:pic>
      <p:sp>
        <p:nvSpPr>
          <p:cNvPr id="3" name="Tekstvak 2"/>
          <p:cNvSpPr txBox="1"/>
          <p:nvPr/>
        </p:nvSpPr>
        <p:spPr>
          <a:xfrm>
            <a:off x="1625791" y="365997"/>
            <a:ext cx="2497671" cy="369332"/>
          </a:xfrm>
          <a:prstGeom prst="rect">
            <a:avLst/>
          </a:prstGeom>
          <a:noFill/>
        </p:spPr>
        <p:txBody>
          <a:bodyPr wrap="none" rtlCol="0">
            <a:spAutoFit/>
          </a:bodyPr>
          <a:lstStyle/>
          <a:p>
            <a:r>
              <a:rPr lang="nl-NL" b="1" dirty="0"/>
              <a:t>HPM-I (“Oscar”, “</a:t>
            </a:r>
            <a:r>
              <a:rPr lang="nl-NL" b="1" dirty="0" err="1"/>
              <a:t>Japie</a:t>
            </a:r>
            <a:r>
              <a:rPr lang="nl-NL" b="1" dirty="0"/>
              <a:t>”)</a:t>
            </a:r>
          </a:p>
        </p:txBody>
      </p:sp>
      <p:pic>
        <p:nvPicPr>
          <p:cNvPr id="5" name="Afbeelding 4"/>
          <p:cNvPicPr>
            <a:picLocks noChangeAspect="1"/>
          </p:cNvPicPr>
          <p:nvPr/>
        </p:nvPicPr>
        <p:blipFill>
          <a:blip r:embed="rId3"/>
          <a:stretch>
            <a:fillRect/>
          </a:stretch>
        </p:blipFill>
        <p:spPr>
          <a:xfrm>
            <a:off x="5189882" y="2109718"/>
            <a:ext cx="3905823" cy="2494628"/>
          </a:xfrm>
          <a:prstGeom prst="rect">
            <a:avLst/>
          </a:prstGeom>
        </p:spPr>
      </p:pic>
      <p:sp>
        <p:nvSpPr>
          <p:cNvPr id="6" name="Tekstvak 5"/>
          <p:cNvSpPr txBox="1"/>
          <p:nvPr/>
        </p:nvSpPr>
        <p:spPr>
          <a:xfrm>
            <a:off x="8018646" y="1470878"/>
            <a:ext cx="4100353" cy="369332"/>
          </a:xfrm>
          <a:prstGeom prst="rect">
            <a:avLst/>
          </a:prstGeom>
          <a:noFill/>
        </p:spPr>
        <p:txBody>
          <a:bodyPr wrap="none" rtlCol="0">
            <a:spAutoFit/>
          </a:bodyPr>
          <a:lstStyle/>
          <a:p>
            <a:r>
              <a:rPr lang="nl-NL" b="1" dirty="0"/>
              <a:t>HPM-II incl. </a:t>
            </a:r>
            <a:r>
              <a:rPr lang="nl-NL" b="1" dirty="0" err="1"/>
              <a:t>opt</a:t>
            </a:r>
            <a:r>
              <a:rPr lang="nl-NL" b="1" dirty="0"/>
              <a:t>. equipment (“[ASPECT]”)</a:t>
            </a:r>
          </a:p>
        </p:txBody>
      </p:sp>
      <p:pic>
        <p:nvPicPr>
          <p:cNvPr id="8" name="Afbeelding 7"/>
          <p:cNvPicPr>
            <a:picLocks noChangeAspect="1"/>
          </p:cNvPicPr>
          <p:nvPr/>
        </p:nvPicPr>
        <p:blipFill rotWithShape="1">
          <a:blip r:embed="rId4"/>
          <a:srcRect l="7261"/>
          <a:stretch/>
        </p:blipFill>
        <p:spPr>
          <a:xfrm>
            <a:off x="122289" y="1101611"/>
            <a:ext cx="3118192" cy="2952750"/>
          </a:xfrm>
          <a:prstGeom prst="rect">
            <a:avLst/>
          </a:prstGeom>
        </p:spPr>
      </p:pic>
      <p:pic>
        <p:nvPicPr>
          <p:cNvPr id="2" name="Afbeelding 1"/>
          <p:cNvPicPr>
            <a:picLocks noChangeAspect="1"/>
          </p:cNvPicPr>
          <p:nvPr/>
        </p:nvPicPr>
        <p:blipFill>
          <a:blip r:embed="rId5"/>
          <a:stretch>
            <a:fillRect/>
          </a:stretch>
        </p:blipFill>
        <p:spPr>
          <a:xfrm>
            <a:off x="1681385" y="2740663"/>
            <a:ext cx="2864415" cy="2627395"/>
          </a:xfrm>
          <a:prstGeom prst="rect">
            <a:avLst/>
          </a:prstGeom>
        </p:spPr>
      </p:pic>
      <p:sp>
        <p:nvSpPr>
          <p:cNvPr id="4" name="Tekstvak 3"/>
          <p:cNvSpPr txBox="1"/>
          <p:nvPr/>
        </p:nvSpPr>
        <p:spPr>
          <a:xfrm>
            <a:off x="2914619" y="4974130"/>
            <a:ext cx="1724768" cy="276999"/>
          </a:xfrm>
          <a:prstGeom prst="rect">
            <a:avLst/>
          </a:prstGeom>
          <a:noFill/>
        </p:spPr>
        <p:txBody>
          <a:bodyPr wrap="none" rtlCol="0">
            <a:spAutoFit/>
          </a:bodyPr>
          <a:lstStyle/>
          <a:p>
            <a:r>
              <a:rPr lang="nl-NL" sz="1200" dirty="0"/>
              <a:t>© Copyright Humanatics</a:t>
            </a:r>
          </a:p>
        </p:txBody>
      </p:sp>
      <p:sp>
        <p:nvSpPr>
          <p:cNvPr id="9" name="Tijdelijke aanduiding voor tekst 3">
            <a:extLst>
              <a:ext uri="{FF2B5EF4-FFF2-40B4-BE49-F238E27FC236}">
                <a16:creationId xmlns:a16="http://schemas.microsoft.com/office/drawing/2014/main" id="{B81253A6-82B2-7844-A458-F011AAFB863C}"/>
              </a:ext>
            </a:extLst>
          </p:cNvPr>
          <p:cNvSpPr txBox="1">
            <a:spLocks/>
          </p:cNvSpPr>
          <p:nvPr/>
        </p:nvSpPr>
        <p:spPr>
          <a:xfrm>
            <a:off x="9486900" y="480059"/>
            <a:ext cx="1827083" cy="510541"/>
          </a:xfrm>
          <a:prstGeom prst="rect">
            <a:avLst/>
          </a:prstGeom>
        </p:spPr>
        <p:txBody>
          <a:bodyPr/>
          <a:lstStyle>
            <a:lvl1pPr marL="271463" indent="-271463" algn="l" defTabSz="914400" rtl="0" eaLnBrk="1" latinLnBrk="0" hangingPunct="1">
              <a:lnSpc>
                <a:spcPct val="100000"/>
              </a:lnSpc>
              <a:spcBef>
                <a:spcPts val="0"/>
              </a:spcBef>
              <a:spcAft>
                <a:spcPts val="1200"/>
              </a:spcAft>
              <a:buClr>
                <a:schemeClr val="accent1"/>
              </a:buClr>
              <a:buSzPct val="90000"/>
              <a:buFont typeface="Zapf Dingbats"/>
              <a:buChar char="❯"/>
              <a:tabLst/>
              <a:defRPr sz="2000" kern="1200">
                <a:solidFill>
                  <a:schemeClr val="tx2"/>
                </a:solidFill>
                <a:latin typeface="+mn-lt"/>
                <a:ea typeface="+mn-ea"/>
                <a:cs typeface="+mn-cs"/>
              </a:defRPr>
            </a:lvl1pPr>
            <a:lvl2pPr marL="490538" indent="-219075" algn="l" defTabSz="914400" rtl="0" eaLnBrk="1" latinLnBrk="0" hangingPunct="1">
              <a:lnSpc>
                <a:spcPct val="100000"/>
              </a:lnSpc>
              <a:spcBef>
                <a:spcPts val="0"/>
              </a:spcBef>
              <a:spcAft>
                <a:spcPts val="1200"/>
              </a:spcAft>
              <a:buClr>
                <a:srgbClr val="DB6216"/>
              </a:buClr>
              <a:buSzPct val="100000"/>
              <a:buFont typeface="Systeemlettertype"/>
              <a:buChar char="›"/>
              <a:tabLst/>
              <a:defRPr sz="2000" kern="1200">
                <a:solidFill>
                  <a:schemeClr val="tx2"/>
                </a:solidFill>
                <a:latin typeface="+mn-lt"/>
                <a:ea typeface="+mn-ea"/>
                <a:cs typeface="+mn-cs"/>
              </a:defRPr>
            </a:lvl2pPr>
            <a:lvl3pPr marL="0" indent="0" algn="l" defTabSz="914400" rtl="0" eaLnBrk="1" latinLnBrk="0" hangingPunct="1">
              <a:lnSpc>
                <a:spcPct val="100000"/>
              </a:lnSpc>
              <a:spcBef>
                <a:spcPts val="600"/>
              </a:spcBef>
              <a:buClrTx/>
              <a:buFont typeface="Systeemlettertype"/>
              <a:buChar char="​"/>
              <a:tabLst/>
              <a:defRPr sz="2000" b="1" kern="1200">
                <a:solidFill>
                  <a:schemeClr val="tx2"/>
                </a:solidFill>
                <a:latin typeface="+mn-lt"/>
                <a:ea typeface="+mn-ea"/>
                <a:cs typeface="+mn-cs"/>
              </a:defRPr>
            </a:lvl3pPr>
            <a:lvl4pPr marL="0" indent="0" algn="l" defTabSz="914400" rtl="0" eaLnBrk="1" latinLnBrk="0" hangingPunct="1">
              <a:lnSpc>
                <a:spcPct val="100000"/>
              </a:lnSpc>
              <a:spcBef>
                <a:spcPts val="600"/>
              </a:spcBef>
              <a:spcAft>
                <a:spcPts val="600"/>
              </a:spcAft>
              <a:buClrTx/>
              <a:buFont typeface="Systeemlettertype"/>
              <a:buChar char="​"/>
              <a:tabLst/>
              <a:defRPr sz="2000" kern="1200" cap="all" baseline="0">
                <a:solidFill>
                  <a:schemeClr val="accent1"/>
                </a:solidFill>
                <a:latin typeface="+mn-lt"/>
                <a:ea typeface="+mn-ea"/>
                <a:cs typeface="+mn-cs"/>
              </a:defRPr>
            </a:lvl4pPr>
            <a:lvl5pPr marL="0" indent="0" algn="l" defTabSz="914400" rtl="0" eaLnBrk="1" latinLnBrk="0" hangingPunct="1">
              <a:lnSpc>
                <a:spcPct val="100000"/>
              </a:lnSpc>
              <a:spcBef>
                <a:spcPts val="0"/>
              </a:spcBef>
              <a:buClrTx/>
              <a:buFont typeface="Systeemlettertype"/>
              <a:buChar char="​"/>
              <a:tabLst/>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NL" dirty="0">
                <a:latin typeface="Calibri" panose="020F0502020204030204" pitchFamily="34" charset="0"/>
                <a:cs typeface="Calibri" panose="020F0502020204030204" pitchFamily="34" charset="0"/>
              </a:rPr>
              <a:t>GRSG-124-XX</a:t>
            </a:r>
          </a:p>
        </p:txBody>
      </p:sp>
    </p:spTree>
    <p:extLst>
      <p:ext uri="{BB962C8B-B14F-4D97-AF65-F5344CB8AC3E}">
        <p14:creationId xmlns:p14="http://schemas.microsoft.com/office/powerpoint/2010/main" val="1734978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053864" y="741766"/>
            <a:ext cx="10688958" cy="5632311"/>
          </a:xfrm>
          <a:prstGeom prst="rect">
            <a:avLst/>
          </a:prstGeom>
        </p:spPr>
        <p:txBody>
          <a:bodyPr wrap="square">
            <a:spAutoFit/>
          </a:bodyPr>
          <a:lstStyle/>
          <a:p>
            <a:r>
              <a:rPr lang="en-US" sz="2400" b="1" dirty="0">
                <a:latin typeface="Calibri" panose="020F0502020204030204" pitchFamily="34" charset="0"/>
                <a:cs typeface="Calibri" panose="020F0502020204030204" pitchFamily="34" charset="0"/>
              </a:rPr>
              <a:t>Consideration:</a:t>
            </a:r>
          </a:p>
          <a:p>
            <a:endParaRPr lang="en-US" sz="2400" b="1"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 HPM-II relevant for Type Approval ? Or only more suitable for development</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   purposes</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   What about Type Approval requirements with regard to reclined seats in future ?</a:t>
            </a: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 HPM-I OK to be continued to be used !?</a:t>
            </a: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r>
              <a:rPr lang="en-US" sz="2400" u="sng" dirty="0">
                <a:latin typeface="Calibri" panose="020F0502020204030204" pitchFamily="34" charset="0"/>
                <a:cs typeface="Calibri" panose="020F0502020204030204" pitchFamily="34" charset="0"/>
              </a:rPr>
              <a:t>Statement from SAE</a:t>
            </a:r>
            <a:r>
              <a:rPr lang="en-US" sz="2400" dirty="0">
                <a:latin typeface="Calibri" panose="020F0502020204030204" pitchFamily="34" charset="0"/>
                <a:cs typeface="Calibri" panose="020F0502020204030204" pitchFamily="34" charset="0"/>
              </a:rPr>
              <a:t> (as found in SAE J826 – November 2008):</a:t>
            </a: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r>
              <a:rPr lang="en-US" sz="2400" i="1" dirty="0">
                <a:latin typeface="Calibri" panose="020F0502020204030204" pitchFamily="34" charset="0"/>
                <a:cs typeface="Calibri" panose="020F0502020204030204" pitchFamily="34" charset="0"/>
              </a:rPr>
              <a:t>“</a:t>
            </a:r>
            <a:r>
              <a:rPr lang="en-US" i="1" dirty="0"/>
              <a:t>SAE J4002 (HPM-II) and SAE J826 (HPM) shall co-exist for a transition period of at least 10 years, preferably no longer, from the first publication date of SAE J4002 (August 2005). Following this transition period SAE J826 will be withdrawn.</a:t>
            </a:r>
          </a:p>
          <a:p>
            <a:r>
              <a:rPr lang="en-US" i="1" dirty="0"/>
              <a:t>During the transition period, it remains up to the vehicle designers to decide which HPM to use. Regulatory bodies and other parties that need to know shall be informed regarding which HPM was used”</a:t>
            </a:r>
            <a:r>
              <a:rPr lang="en-US" dirty="0"/>
              <a:t>.</a:t>
            </a:r>
            <a:endParaRPr lang="en-US" sz="2400" dirty="0">
              <a:latin typeface="Calibri" panose="020F0502020204030204" pitchFamily="34" charset="0"/>
              <a:cs typeface="Calibri" panose="020F0502020204030204" pitchFamily="34" charset="0"/>
            </a:endParaRPr>
          </a:p>
        </p:txBody>
      </p:sp>
      <p:sp>
        <p:nvSpPr>
          <p:cNvPr id="3" name="Tijdelijke aanduiding voor tekst 3">
            <a:extLst>
              <a:ext uri="{FF2B5EF4-FFF2-40B4-BE49-F238E27FC236}">
                <a16:creationId xmlns:a16="http://schemas.microsoft.com/office/drawing/2014/main" id="{B81253A6-82B2-7844-A458-F011AAFB863C}"/>
              </a:ext>
            </a:extLst>
          </p:cNvPr>
          <p:cNvSpPr txBox="1">
            <a:spLocks/>
          </p:cNvSpPr>
          <p:nvPr/>
        </p:nvSpPr>
        <p:spPr>
          <a:xfrm>
            <a:off x="9486900" y="480059"/>
            <a:ext cx="1827083" cy="510541"/>
          </a:xfrm>
          <a:prstGeom prst="rect">
            <a:avLst/>
          </a:prstGeom>
        </p:spPr>
        <p:txBody>
          <a:bodyPr/>
          <a:lstStyle>
            <a:lvl1pPr marL="271463" indent="-271463" algn="l" defTabSz="914400" rtl="0" eaLnBrk="1" latinLnBrk="0" hangingPunct="1">
              <a:lnSpc>
                <a:spcPct val="100000"/>
              </a:lnSpc>
              <a:spcBef>
                <a:spcPts val="0"/>
              </a:spcBef>
              <a:spcAft>
                <a:spcPts val="1200"/>
              </a:spcAft>
              <a:buClr>
                <a:schemeClr val="accent1"/>
              </a:buClr>
              <a:buSzPct val="90000"/>
              <a:buFont typeface="Zapf Dingbats"/>
              <a:buChar char="❯"/>
              <a:tabLst/>
              <a:defRPr sz="2000" kern="1200">
                <a:solidFill>
                  <a:schemeClr val="tx2"/>
                </a:solidFill>
                <a:latin typeface="+mn-lt"/>
                <a:ea typeface="+mn-ea"/>
                <a:cs typeface="+mn-cs"/>
              </a:defRPr>
            </a:lvl1pPr>
            <a:lvl2pPr marL="490538" indent="-219075" algn="l" defTabSz="914400" rtl="0" eaLnBrk="1" latinLnBrk="0" hangingPunct="1">
              <a:lnSpc>
                <a:spcPct val="100000"/>
              </a:lnSpc>
              <a:spcBef>
                <a:spcPts val="0"/>
              </a:spcBef>
              <a:spcAft>
                <a:spcPts val="1200"/>
              </a:spcAft>
              <a:buClr>
                <a:srgbClr val="DB6216"/>
              </a:buClr>
              <a:buSzPct val="100000"/>
              <a:buFont typeface="Systeemlettertype"/>
              <a:buChar char="›"/>
              <a:tabLst/>
              <a:defRPr sz="2000" kern="1200">
                <a:solidFill>
                  <a:schemeClr val="tx2"/>
                </a:solidFill>
                <a:latin typeface="+mn-lt"/>
                <a:ea typeface="+mn-ea"/>
                <a:cs typeface="+mn-cs"/>
              </a:defRPr>
            </a:lvl2pPr>
            <a:lvl3pPr marL="0" indent="0" algn="l" defTabSz="914400" rtl="0" eaLnBrk="1" latinLnBrk="0" hangingPunct="1">
              <a:lnSpc>
                <a:spcPct val="100000"/>
              </a:lnSpc>
              <a:spcBef>
                <a:spcPts val="600"/>
              </a:spcBef>
              <a:buClrTx/>
              <a:buFont typeface="Systeemlettertype"/>
              <a:buChar char="​"/>
              <a:tabLst/>
              <a:defRPr sz="2000" b="1" kern="1200">
                <a:solidFill>
                  <a:schemeClr val="tx2"/>
                </a:solidFill>
                <a:latin typeface="+mn-lt"/>
                <a:ea typeface="+mn-ea"/>
                <a:cs typeface="+mn-cs"/>
              </a:defRPr>
            </a:lvl3pPr>
            <a:lvl4pPr marL="0" indent="0" algn="l" defTabSz="914400" rtl="0" eaLnBrk="1" latinLnBrk="0" hangingPunct="1">
              <a:lnSpc>
                <a:spcPct val="100000"/>
              </a:lnSpc>
              <a:spcBef>
                <a:spcPts val="600"/>
              </a:spcBef>
              <a:spcAft>
                <a:spcPts val="600"/>
              </a:spcAft>
              <a:buClrTx/>
              <a:buFont typeface="Systeemlettertype"/>
              <a:buChar char="​"/>
              <a:tabLst/>
              <a:defRPr sz="2000" kern="1200" cap="all" baseline="0">
                <a:solidFill>
                  <a:schemeClr val="accent1"/>
                </a:solidFill>
                <a:latin typeface="+mn-lt"/>
                <a:ea typeface="+mn-ea"/>
                <a:cs typeface="+mn-cs"/>
              </a:defRPr>
            </a:lvl4pPr>
            <a:lvl5pPr marL="0" indent="0" algn="l" defTabSz="914400" rtl="0" eaLnBrk="1" latinLnBrk="0" hangingPunct="1">
              <a:lnSpc>
                <a:spcPct val="100000"/>
              </a:lnSpc>
              <a:spcBef>
                <a:spcPts val="0"/>
              </a:spcBef>
              <a:buClrTx/>
              <a:buFont typeface="Systeemlettertype"/>
              <a:buChar char="​"/>
              <a:tabLst/>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NL" dirty="0">
                <a:latin typeface="Calibri" panose="020F0502020204030204" pitchFamily="34" charset="0"/>
                <a:cs typeface="Calibri" panose="020F0502020204030204" pitchFamily="34" charset="0"/>
              </a:rPr>
              <a:t>GRSG-124-XX</a:t>
            </a:r>
          </a:p>
        </p:txBody>
      </p:sp>
    </p:spTree>
    <p:extLst>
      <p:ext uri="{BB962C8B-B14F-4D97-AF65-F5344CB8AC3E}">
        <p14:creationId xmlns:p14="http://schemas.microsoft.com/office/powerpoint/2010/main" val="3929617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680484" y="581581"/>
            <a:ext cx="7801665" cy="68866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800" b="1" dirty="0" err="1">
                <a:latin typeface="Calibri" panose="020F0502020204030204" pitchFamily="34" charset="0"/>
                <a:cs typeface="Calibri" panose="020F0502020204030204" pitchFamily="34" charset="0"/>
              </a:rPr>
              <a:t>Overview</a:t>
            </a:r>
            <a:r>
              <a:rPr lang="nl-NL" sz="2800" b="1" dirty="0">
                <a:latin typeface="Calibri" panose="020F0502020204030204" pitchFamily="34" charset="0"/>
                <a:cs typeface="Calibri" panose="020F0502020204030204" pitchFamily="34" charset="0"/>
              </a:rPr>
              <a:t> 1958 Agreement/1998 Agreement</a:t>
            </a:r>
          </a:p>
        </p:txBody>
      </p:sp>
      <p:sp>
        <p:nvSpPr>
          <p:cNvPr id="3" name="Tijdelijke aanduiding voor tekst 3">
            <a:extLst>
              <a:ext uri="{FF2B5EF4-FFF2-40B4-BE49-F238E27FC236}">
                <a16:creationId xmlns:a16="http://schemas.microsoft.com/office/drawing/2014/main" id="{B81253A6-82B2-7844-A458-F011AAFB863C}"/>
              </a:ext>
            </a:extLst>
          </p:cNvPr>
          <p:cNvSpPr txBox="1">
            <a:spLocks/>
          </p:cNvSpPr>
          <p:nvPr/>
        </p:nvSpPr>
        <p:spPr>
          <a:xfrm>
            <a:off x="9486900" y="480059"/>
            <a:ext cx="1827083" cy="510541"/>
          </a:xfrm>
          <a:prstGeom prst="rect">
            <a:avLst/>
          </a:prstGeom>
        </p:spPr>
        <p:txBody>
          <a:bodyPr/>
          <a:lstStyle>
            <a:lvl1pPr marL="271463" indent="-271463" algn="l" defTabSz="914400" rtl="0" eaLnBrk="1" latinLnBrk="0" hangingPunct="1">
              <a:lnSpc>
                <a:spcPct val="100000"/>
              </a:lnSpc>
              <a:spcBef>
                <a:spcPts val="0"/>
              </a:spcBef>
              <a:spcAft>
                <a:spcPts val="1200"/>
              </a:spcAft>
              <a:buClr>
                <a:schemeClr val="accent1"/>
              </a:buClr>
              <a:buSzPct val="90000"/>
              <a:buFont typeface="Zapf Dingbats"/>
              <a:buChar char="❯"/>
              <a:tabLst/>
              <a:defRPr sz="2000" kern="1200">
                <a:solidFill>
                  <a:schemeClr val="tx2"/>
                </a:solidFill>
                <a:latin typeface="+mn-lt"/>
                <a:ea typeface="+mn-ea"/>
                <a:cs typeface="+mn-cs"/>
              </a:defRPr>
            </a:lvl1pPr>
            <a:lvl2pPr marL="490538" indent="-219075" algn="l" defTabSz="914400" rtl="0" eaLnBrk="1" latinLnBrk="0" hangingPunct="1">
              <a:lnSpc>
                <a:spcPct val="100000"/>
              </a:lnSpc>
              <a:spcBef>
                <a:spcPts val="0"/>
              </a:spcBef>
              <a:spcAft>
                <a:spcPts val="1200"/>
              </a:spcAft>
              <a:buClr>
                <a:srgbClr val="DB6216"/>
              </a:buClr>
              <a:buSzPct val="100000"/>
              <a:buFont typeface="Systeemlettertype"/>
              <a:buChar char="›"/>
              <a:tabLst/>
              <a:defRPr sz="2000" kern="1200">
                <a:solidFill>
                  <a:schemeClr val="tx2"/>
                </a:solidFill>
                <a:latin typeface="+mn-lt"/>
                <a:ea typeface="+mn-ea"/>
                <a:cs typeface="+mn-cs"/>
              </a:defRPr>
            </a:lvl2pPr>
            <a:lvl3pPr marL="0" indent="0" algn="l" defTabSz="914400" rtl="0" eaLnBrk="1" latinLnBrk="0" hangingPunct="1">
              <a:lnSpc>
                <a:spcPct val="100000"/>
              </a:lnSpc>
              <a:spcBef>
                <a:spcPts val="600"/>
              </a:spcBef>
              <a:buClrTx/>
              <a:buFont typeface="Systeemlettertype"/>
              <a:buChar char="​"/>
              <a:tabLst/>
              <a:defRPr sz="2000" b="1" kern="1200">
                <a:solidFill>
                  <a:schemeClr val="tx2"/>
                </a:solidFill>
                <a:latin typeface="+mn-lt"/>
                <a:ea typeface="+mn-ea"/>
                <a:cs typeface="+mn-cs"/>
              </a:defRPr>
            </a:lvl3pPr>
            <a:lvl4pPr marL="0" indent="0" algn="l" defTabSz="914400" rtl="0" eaLnBrk="1" latinLnBrk="0" hangingPunct="1">
              <a:lnSpc>
                <a:spcPct val="100000"/>
              </a:lnSpc>
              <a:spcBef>
                <a:spcPts val="600"/>
              </a:spcBef>
              <a:spcAft>
                <a:spcPts val="600"/>
              </a:spcAft>
              <a:buClrTx/>
              <a:buFont typeface="Systeemlettertype"/>
              <a:buChar char="​"/>
              <a:tabLst/>
              <a:defRPr sz="2000" kern="1200" cap="all" baseline="0">
                <a:solidFill>
                  <a:schemeClr val="accent1"/>
                </a:solidFill>
                <a:latin typeface="+mn-lt"/>
                <a:ea typeface="+mn-ea"/>
                <a:cs typeface="+mn-cs"/>
              </a:defRPr>
            </a:lvl4pPr>
            <a:lvl5pPr marL="0" indent="0" algn="l" defTabSz="914400" rtl="0" eaLnBrk="1" latinLnBrk="0" hangingPunct="1">
              <a:lnSpc>
                <a:spcPct val="100000"/>
              </a:lnSpc>
              <a:spcBef>
                <a:spcPts val="0"/>
              </a:spcBef>
              <a:buClrTx/>
              <a:buFont typeface="Systeemlettertype"/>
              <a:buChar char="​"/>
              <a:tabLst/>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NL" dirty="0">
                <a:latin typeface="Calibri" panose="020F0502020204030204" pitchFamily="34" charset="0"/>
                <a:cs typeface="Calibri" panose="020F0502020204030204" pitchFamily="34" charset="0"/>
              </a:rPr>
              <a:t>GRSG-124-XX</a:t>
            </a:r>
          </a:p>
        </p:txBody>
      </p:sp>
      <p:sp>
        <p:nvSpPr>
          <p:cNvPr id="4" name="Tijdelijke aanduiding voor tekst 2"/>
          <p:cNvSpPr txBox="1">
            <a:spLocks/>
          </p:cNvSpPr>
          <p:nvPr/>
        </p:nvSpPr>
        <p:spPr>
          <a:xfrm>
            <a:off x="680484" y="1387642"/>
            <a:ext cx="10936167" cy="4970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5"/>
            </a:pPr>
            <a:endParaRPr lang="en-US" sz="2400" dirty="0"/>
          </a:p>
        </p:txBody>
      </p:sp>
      <p:graphicFrame>
        <p:nvGraphicFramePr>
          <p:cNvPr id="6" name="Tabel 5"/>
          <p:cNvGraphicFramePr>
            <a:graphicFrameLocks noGrp="1"/>
          </p:cNvGraphicFramePr>
          <p:nvPr>
            <p:extLst>
              <p:ext uri="{D42A27DB-BD31-4B8C-83A1-F6EECF244321}">
                <p14:modId xmlns:p14="http://schemas.microsoft.com/office/powerpoint/2010/main" val="148917480"/>
              </p:ext>
            </p:extLst>
          </p:nvPr>
        </p:nvGraphicFramePr>
        <p:xfrm>
          <a:off x="745725" y="1109706"/>
          <a:ext cx="9633624" cy="5571486"/>
        </p:xfrm>
        <a:graphic>
          <a:graphicData uri="http://schemas.openxmlformats.org/drawingml/2006/table">
            <a:tbl>
              <a:tblPr firstRow="1" firstCol="1" bandRow="1">
                <a:tableStyleId>{5C22544A-7EE6-4342-B048-85BDC9FD1C3A}</a:tableStyleId>
              </a:tblPr>
              <a:tblGrid>
                <a:gridCol w="1472064">
                  <a:extLst>
                    <a:ext uri="{9D8B030D-6E8A-4147-A177-3AD203B41FA5}">
                      <a16:colId xmlns:a16="http://schemas.microsoft.com/office/drawing/2014/main" val="3010363806"/>
                    </a:ext>
                  </a:extLst>
                </a:gridCol>
                <a:gridCol w="1376331">
                  <a:extLst>
                    <a:ext uri="{9D8B030D-6E8A-4147-A177-3AD203B41FA5}">
                      <a16:colId xmlns:a16="http://schemas.microsoft.com/office/drawing/2014/main" val="1618655063"/>
                    </a:ext>
                  </a:extLst>
                </a:gridCol>
                <a:gridCol w="3330889">
                  <a:extLst>
                    <a:ext uri="{9D8B030D-6E8A-4147-A177-3AD203B41FA5}">
                      <a16:colId xmlns:a16="http://schemas.microsoft.com/office/drawing/2014/main" val="3789539145"/>
                    </a:ext>
                  </a:extLst>
                </a:gridCol>
                <a:gridCol w="3454340">
                  <a:extLst>
                    <a:ext uri="{9D8B030D-6E8A-4147-A177-3AD203B41FA5}">
                      <a16:colId xmlns:a16="http://schemas.microsoft.com/office/drawing/2014/main" val="884256167"/>
                    </a:ext>
                  </a:extLst>
                </a:gridCol>
              </a:tblGrid>
              <a:tr h="186694">
                <a:tc>
                  <a:txBody>
                    <a:bodyPr/>
                    <a:lstStyle/>
                    <a:p>
                      <a:pPr>
                        <a:lnSpc>
                          <a:spcPct val="107000"/>
                        </a:lnSpc>
                        <a:spcAft>
                          <a:spcPts val="0"/>
                        </a:spcAft>
                      </a:pPr>
                      <a:r>
                        <a:rPr lang="nl-NL" sz="1100">
                          <a:effectLst/>
                        </a:rPr>
                        <a:t>Regulation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effectLst/>
                        </a:rPr>
                        <a:t>ISO reference: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effectLst/>
                        </a:rPr>
                        <a:t>Reference to: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effectLst/>
                        </a:rPr>
                        <a:t>Action: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763824727"/>
                  </a:ext>
                </a:extLst>
              </a:tr>
              <a:tr h="186694">
                <a:tc>
                  <a:txBody>
                    <a:bodyPr/>
                    <a:lstStyle/>
                    <a:p>
                      <a:pPr>
                        <a:lnSpc>
                          <a:spcPct val="107000"/>
                        </a:lnSpc>
                        <a:spcAft>
                          <a:spcPts val="0"/>
                        </a:spcAft>
                      </a:pPr>
                      <a:r>
                        <a:rPr lang="nl-NL" sz="1100" dirty="0">
                          <a:effectLst/>
                        </a:rPr>
                        <a:t>R.E.3 </a:t>
                      </a:r>
                      <a:r>
                        <a:rPr lang="nl-NL" sz="1100" dirty="0" err="1">
                          <a:effectLst/>
                        </a:rPr>
                        <a:t>Rev</a:t>
                      </a:r>
                      <a:r>
                        <a:rPr lang="nl-NL" sz="1100" dirty="0">
                          <a:effectLst/>
                        </a:rPr>
                        <a:t>. 6</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ISO 6549-</a:t>
                      </a:r>
                      <a:r>
                        <a:rPr lang="nl-NL" sz="1100" dirty="0">
                          <a:solidFill>
                            <a:srgbClr val="FF0000"/>
                          </a:solidFill>
                          <a:effectLst/>
                        </a:rPr>
                        <a:t>1980</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Annex 1 - Appendix 1</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err="1">
                          <a:solidFill>
                            <a:srgbClr val="FF0000"/>
                          </a:solidFill>
                          <a:effectLst/>
                        </a:rPr>
                        <a:t>To</a:t>
                      </a:r>
                      <a:r>
                        <a:rPr lang="nl-NL" sz="1100" dirty="0">
                          <a:solidFill>
                            <a:srgbClr val="FF0000"/>
                          </a:solidFill>
                          <a:effectLst/>
                        </a:rPr>
                        <a:t> </a:t>
                      </a:r>
                      <a:r>
                        <a:rPr lang="nl-NL" sz="1100" dirty="0" err="1">
                          <a:solidFill>
                            <a:srgbClr val="FF0000"/>
                          </a:solidFill>
                          <a:effectLst/>
                        </a:rPr>
                        <a:t>be</a:t>
                      </a:r>
                      <a:r>
                        <a:rPr lang="nl-NL" sz="1100" dirty="0">
                          <a:solidFill>
                            <a:srgbClr val="FF0000"/>
                          </a:solidFill>
                          <a:effectLst/>
                        </a:rPr>
                        <a:t> </a:t>
                      </a:r>
                      <a:r>
                        <a:rPr lang="nl-NL" sz="1100" dirty="0" err="1">
                          <a:solidFill>
                            <a:srgbClr val="FF0000"/>
                          </a:solidFill>
                          <a:effectLst/>
                        </a:rPr>
                        <a:t>updated</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1694990514"/>
                  </a:ext>
                </a:extLst>
              </a:tr>
              <a:tr h="186694">
                <a:tc>
                  <a:txBody>
                    <a:bodyPr/>
                    <a:lstStyle/>
                    <a:p>
                      <a:pPr>
                        <a:lnSpc>
                          <a:spcPct val="107000"/>
                        </a:lnSpc>
                        <a:spcAft>
                          <a:spcPts val="0"/>
                        </a:spcAft>
                      </a:pPr>
                      <a:r>
                        <a:rPr lang="nl-NL" sz="1100">
                          <a:effectLst/>
                        </a:rPr>
                        <a:t>GTR 06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ISO </a:t>
                      </a:r>
                      <a:r>
                        <a:rPr lang="nl-NL" sz="1100" dirty="0">
                          <a:solidFill>
                            <a:srgbClr val="FF0000"/>
                          </a:solidFill>
                          <a:effectLst/>
                        </a:rPr>
                        <a:t>6549</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effectLst/>
                        </a:rPr>
                        <a:t>Section 3.13.2.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effectLst/>
                        </a:rPr>
                        <a:t>Should mention version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1277065966"/>
                  </a:ext>
                </a:extLst>
              </a:tr>
              <a:tr h="522569">
                <a:tc>
                  <a:txBody>
                    <a:bodyPr/>
                    <a:lstStyle/>
                    <a:p>
                      <a:pPr>
                        <a:lnSpc>
                          <a:spcPct val="107000"/>
                        </a:lnSpc>
                        <a:spcAft>
                          <a:spcPts val="0"/>
                        </a:spcAft>
                      </a:pPr>
                      <a:r>
                        <a:rPr lang="nl-NL" sz="1100">
                          <a:effectLst/>
                        </a:rPr>
                        <a:t>GTR 07</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solidFill>
                            <a:srgbClr val="00B050"/>
                          </a:solidFill>
                          <a:effectLst/>
                        </a:rPr>
                        <a:t>ISO 6549:1999</a:t>
                      </a:r>
                      <a:endParaRPr lang="nl-NL"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solidFill>
                            <a:srgbClr val="00B050"/>
                          </a:solidFill>
                          <a:effectLst/>
                        </a:rPr>
                        <a:t>Annex 13 </a:t>
                      </a:r>
                      <a:r>
                        <a:rPr lang="nl-NL" sz="1100" dirty="0" err="1">
                          <a:solidFill>
                            <a:srgbClr val="00B050"/>
                          </a:solidFill>
                          <a:effectLst/>
                        </a:rPr>
                        <a:t>footnote</a:t>
                      </a:r>
                      <a:r>
                        <a:rPr lang="nl-NL" sz="1100" dirty="0">
                          <a:solidFill>
                            <a:srgbClr val="00B050"/>
                          </a:solidFill>
                          <a:effectLst/>
                        </a:rPr>
                        <a:t> 1</a:t>
                      </a:r>
                      <a:endParaRPr lang="nl-NL"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Annex 13 </a:t>
                      </a:r>
                      <a:r>
                        <a:rPr lang="nl-NL" sz="1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figure</a:t>
                      </a:r>
                      <a:r>
                        <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11-2 </a:t>
                      </a:r>
                      <a:r>
                        <a:rPr lang="nl-NL" sz="1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refers</a:t>
                      </a:r>
                      <a:r>
                        <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to</a:t>
                      </a:r>
                      <a:r>
                        <a:rPr lang="nl-NL" sz="11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1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a:t>
                      </a:r>
                      <a:r>
                        <a:rPr lang="nl-NL" sz="11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1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dimensions</a:t>
                      </a:r>
                      <a:r>
                        <a:rPr lang="nl-NL" sz="11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1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from</a:t>
                      </a:r>
                      <a:r>
                        <a:rPr lang="nl-NL" sz="11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ISO6549:1980. </a:t>
                      </a:r>
                      <a:r>
                        <a:rPr lang="nl-NL" sz="11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To</a:t>
                      </a:r>
                      <a:r>
                        <a:rPr lang="nl-NL" sz="11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1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be</a:t>
                      </a:r>
                      <a:r>
                        <a:rPr lang="nl-NL" sz="11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1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updated</a:t>
                      </a:r>
                      <a:r>
                        <a:rPr lang="nl-NL" sz="11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100" baseline="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br>
                        <a:rPr lang="nl-NL" sz="1100" baseline="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br>
                      <a:r>
                        <a:rPr lang="nl-NL" sz="1100" baseline="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Legs</a:t>
                      </a:r>
                      <a:r>
                        <a:rPr lang="nl-NL" sz="1100" baseline="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set at 50 </a:t>
                      </a:r>
                      <a:r>
                        <a:rPr lang="nl-NL" sz="1100" baseline="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pecentile</a:t>
                      </a:r>
                      <a:endParaRPr lang="nl-NL"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1394774620"/>
                  </a:ext>
                </a:extLst>
              </a:tr>
              <a:tr h="186694">
                <a:tc>
                  <a:txBody>
                    <a:bodyPr/>
                    <a:lstStyle/>
                    <a:p>
                      <a:pPr>
                        <a:lnSpc>
                          <a:spcPct val="107000"/>
                        </a:lnSpc>
                        <a:spcAft>
                          <a:spcPts val="0"/>
                        </a:spcAft>
                      </a:pPr>
                      <a:r>
                        <a:rPr lang="nl-NL" sz="1100">
                          <a:effectLst/>
                        </a:rPr>
                        <a:t>GTR 14</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solidFill>
                            <a:srgbClr val="00B050"/>
                          </a:solidFill>
                          <a:effectLst/>
                        </a:rPr>
                        <a:t>ISO 6549:1999</a:t>
                      </a:r>
                      <a:endParaRPr lang="nl-NL"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solidFill>
                            <a:srgbClr val="00B050"/>
                          </a:solidFill>
                          <a:effectLst/>
                        </a:rPr>
                        <a:t>Par. 107 </a:t>
                      </a:r>
                      <a:r>
                        <a:rPr lang="nl-NL" sz="1100" dirty="0" err="1">
                          <a:solidFill>
                            <a:srgbClr val="00B050"/>
                          </a:solidFill>
                          <a:effectLst/>
                        </a:rPr>
                        <a:t>and</a:t>
                      </a:r>
                      <a:r>
                        <a:rPr lang="nl-NL" sz="1100" dirty="0">
                          <a:solidFill>
                            <a:srgbClr val="00B050"/>
                          </a:solidFill>
                          <a:effectLst/>
                        </a:rPr>
                        <a:t>  Annex 3 </a:t>
                      </a:r>
                      <a:r>
                        <a:rPr lang="nl-NL" sz="1100" dirty="0" err="1">
                          <a:solidFill>
                            <a:srgbClr val="00B050"/>
                          </a:solidFill>
                          <a:effectLst/>
                        </a:rPr>
                        <a:t>footnote</a:t>
                      </a:r>
                      <a:r>
                        <a:rPr lang="nl-NL" sz="1100" dirty="0">
                          <a:solidFill>
                            <a:srgbClr val="00B050"/>
                          </a:solidFill>
                          <a:effectLst/>
                        </a:rPr>
                        <a:t> 1</a:t>
                      </a:r>
                      <a:endParaRPr lang="nl-NL"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Upper</a:t>
                      </a:r>
                      <a:r>
                        <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leg set</a:t>
                      </a:r>
                      <a:r>
                        <a:rPr lang="nl-NL" sz="11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10 </a:t>
                      </a:r>
                      <a:r>
                        <a:rPr lang="nl-NL" sz="11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percentile</a:t>
                      </a:r>
                      <a:r>
                        <a:rPr lang="nl-NL" sz="11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1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to</a:t>
                      </a:r>
                      <a:r>
                        <a:rPr lang="nl-NL" sz="11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1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be</a:t>
                      </a:r>
                      <a:r>
                        <a:rPr lang="nl-NL" sz="11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1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updated</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3666301971"/>
                  </a:ext>
                </a:extLst>
              </a:tr>
              <a:tr h="186694">
                <a:tc>
                  <a:txBody>
                    <a:bodyPr/>
                    <a:lstStyle/>
                    <a:p>
                      <a:pPr>
                        <a:lnSpc>
                          <a:spcPct val="107000"/>
                        </a:lnSpc>
                        <a:spcAft>
                          <a:spcPts val="0"/>
                        </a:spcAft>
                      </a:pPr>
                      <a:r>
                        <a:rPr lang="nl-NL" sz="1100">
                          <a:effectLst/>
                        </a:rPr>
                        <a:t>UN R14.09</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(ISO 6549-</a:t>
                      </a:r>
                      <a:r>
                        <a:rPr lang="nl-NL" sz="1100" dirty="0">
                          <a:solidFill>
                            <a:srgbClr val="FF0000"/>
                          </a:solidFill>
                          <a:effectLst/>
                        </a:rPr>
                        <a:t>1980</a:t>
                      </a:r>
                      <a:r>
                        <a:rPr lang="nl-NL" sz="1100" dirty="0">
                          <a:effectLst/>
                        </a:rPr>
                        <a:t>)</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US" sz="1100" dirty="0">
                          <a:effectLst/>
                        </a:rPr>
                        <a:t>Annex 4 Appendix 1 refers to </a:t>
                      </a:r>
                      <a:r>
                        <a:rPr lang="en-US" sz="1100" dirty="0">
                          <a:solidFill>
                            <a:srgbClr val="FF0000"/>
                          </a:solidFill>
                          <a:effectLst/>
                        </a:rPr>
                        <a:t>R.E.3. </a:t>
                      </a:r>
                      <a:r>
                        <a:rPr lang="nl-NL" sz="1100" dirty="0" err="1">
                          <a:solidFill>
                            <a:srgbClr val="FF0000"/>
                          </a:solidFill>
                          <a:effectLst/>
                        </a:rPr>
                        <a:t>Rev</a:t>
                      </a:r>
                      <a:r>
                        <a:rPr lang="nl-NL" sz="1100" dirty="0">
                          <a:solidFill>
                            <a:srgbClr val="FF0000"/>
                          </a:solidFill>
                          <a:effectLst/>
                        </a:rPr>
                        <a:t>. 2</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err="1">
                          <a:solidFill>
                            <a:srgbClr val="FF0000"/>
                          </a:solidFill>
                          <a:effectLst/>
                        </a:rPr>
                        <a:t>To</a:t>
                      </a:r>
                      <a:r>
                        <a:rPr lang="nl-NL" sz="1100" dirty="0">
                          <a:solidFill>
                            <a:srgbClr val="FF0000"/>
                          </a:solidFill>
                          <a:effectLst/>
                        </a:rPr>
                        <a:t> </a:t>
                      </a:r>
                      <a:r>
                        <a:rPr lang="nl-NL" sz="1100" dirty="0" err="1">
                          <a:solidFill>
                            <a:srgbClr val="FF0000"/>
                          </a:solidFill>
                          <a:effectLst/>
                        </a:rPr>
                        <a:t>be</a:t>
                      </a:r>
                      <a:r>
                        <a:rPr lang="nl-NL" sz="1100" dirty="0">
                          <a:solidFill>
                            <a:srgbClr val="FF0000"/>
                          </a:solidFill>
                          <a:effectLst/>
                        </a:rPr>
                        <a:t> </a:t>
                      </a:r>
                      <a:r>
                        <a:rPr lang="nl-NL" sz="1100" dirty="0" err="1">
                          <a:solidFill>
                            <a:srgbClr val="FF0000"/>
                          </a:solidFill>
                          <a:effectLst/>
                        </a:rPr>
                        <a:t>updated</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3135470519"/>
                  </a:ext>
                </a:extLst>
              </a:tr>
              <a:tr h="186694">
                <a:tc>
                  <a:txBody>
                    <a:bodyPr/>
                    <a:lstStyle/>
                    <a:p>
                      <a:pPr>
                        <a:lnSpc>
                          <a:spcPct val="107000"/>
                        </a:lnSpc>
                        <a:spcAft>
                          <a:spcPts val="0"/>
                        </a:spcAft>
                      </a:pPr>
                      <a:r>
                        <a:rPr lang="nl-NL" sz="1100">
                          <a:effectLst/>
                        </a:rPr>
                        <a:t>UN R16.08</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(ISO 6549-</a:t>
                      </a:r>
                      <a:r>
                        <a:rPr lang="nl-NL" sz="1100" dirty="0">
                          <a:solidFill>
                            <a:srgbClr val="FF0000"/>
                          </a:solidFill>
                          <a:effectLst/>
                        </a:rPr>
                        <a:t>1980</a:t>
                      </a:r>
                      <a:r>
                        <a:rPr lang="nl-NL" sz="1100" dirty="0">
                          <a:effectLst/>
                        </a:rPr>
                        <a:t>)</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US" sz="1100" dirty="0">
                          <a:effectLst/>
                        </a:rPr>
                        <a:t>Annex 15 Appendix 1 refers to </a:t>
                      </a:r>
                      <a:r>
                        <a:rPr lang="en-US" sz="1100" dirty="0">
                          <a:solidFill>
                            <a:srgbClr val="FF0000"/>
                          </a:solidFill>
                          <a:effectLst/>
                        </a:rPr>
                        <a:t>R.E.3. </a:t>
                      </a:r>
                      <a:r>
                        <a:rPr lang="nl-NL" sz="1100" dirty="0" err="1">
                          <a:solidFill>
                            <a:srgbClr val="FF0000"/>
                          </a:solidFill>
                          <a:effectLst/>
                        </a:rPr>
                        <a:t>Rev</a:t>
                      </a:r>
                      <a:r>
                        <a:rPr lang="nl-NL" sz="1100" dirty="0">
                          <a:solidFill>
                            <a:srgbClr val="FF0000"/>
                          </a:solidFill>
                          <a:effectLst/>
                        </a:rPr>
                        <a:t>. 6</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solidFill>
                            <a:srgbClr val="FF0000"/>
                          </a:solidFill>
                          <a:effectLst/>
                        </a:rPr>
                        <a:t>To be updated</a:t>
                      </a:r>
                      <a:endParaRPr lang="nl-NL"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515661025"/>
                  </a:ext>
                </a:extLst>
              </a:tr>
              <a:tr h="186694">
                <a:tc>
                  <a:txBody>
                    <a:bodyPr/>
                    <a:lstStyle/>
                    <a:p>
                      <a:pPr>
                        <a:lnSpc>
                          <a:spcPct val="107000"/>
                        </a:lnSpc>
                        <a:spcAft>
                          <a:spcPts val="0"/>
                        </a:spcAft>
                      </a:pPr>
                      <a:r>
                        <a:rPr lang="nl-NL" sz="1100">
                          <a:effectLst/>
                        </a:rPr>
                        <a:t>UN 17.10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(ISO 6549-</a:t>
                      </a:r>
                      <a:r>
                        <a:rPr lang="nl-NL" sz="1100" dirty="0">
                          <a:solidFill>
                            <a:srgbClr val="FF0000"/>
                          </a:solidFill>
                          <a:effectLst/>
                        </a:rPr>
                        <a:t>1980</a:t>
                      </a:r>
                      <a:r>
                        <a:rPr lang="nl-NL" sz="1100" dirty="0">
                          <a:effectLst/>
                        </a:rPr>
                        <a:t>)</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US" sz="1100" dirty="0">
                          <a:effectLst/>
                        </a:rPr>
                        <a:t>Annex 3 Appendix 1 refers to </a:t>
                      </a:r>
                      <a:r>
                        <a:rPr lang="en-US" sz="1100" dirty="0">
                          <a:solidFill>
                            <a:srgbClr val="FF0000"/>
                          </a:solidFill>
                          <a:effectLst/>
                        </a:rPr>
                        <a:t>R.E.3 Rev. 6</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err="1">
                          <a:solidFill>
                            <a:srgbClr val="FF0000"/>
                          </a:solidFill>
                          <a:effectLst/>
                        </a:rPr>
                        <a:t>To</a:t>
                      </a:r>
                      <a:r>
                        <a:rPr lang="nl-NL" sz="1100" dirty="0">
                          <a:solidFill>
                            <a:srgbClr val="FF0000"/>
                          </a:solidFill>
                          <a:effectLst/>
                        </a:rPr>
                        <a:t> </a:t>
                      </a:r>
                      <a:r>
                        <a:rPr lang="nl-NL" sz="1100" dirty="0" err="1">
                          <a:solidFill>
                            <a:srgbClr val="FF0000"/>
                          </a:solidFill>
                          <a:effectLst/>
                        </a:rPr>
                        <a:t>be</a:t>
                      </a:r>
                      <a:r>
                        <a:rPr lang="nl-NL" sz="1100" dirty="0">
                          <a:solidFill>
                            <a:srgbClr val="FF0000"/>
                          </a:solidFill>
                          <a:effectLst/>
                        </a:rPr>
                        <a:t> </a:t>
                      </a:r>
                      <a:r>
                        <a:rPr lang="nl-NL" sz="1100" dirty="0" err="1">
                          <a:solidFill>
                            <a:srgbClr val="FF0000"/>
                          </a:solidFill>
                          <a:effectLst/>
                        </a:rPr>
                        <a:t>updated</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2234352909"/>
                  </a:ext>
                </a:extLst>
              </a:tr>
              <a:tr h="186694">
                <a:tc>
                  <a:txBody>
                    <a:bodyPr/>
                    <a:lstStyle/>
                    <a:p>
                      <a:pPr>
                        <a:lnSpc>
                          <a:spcPct val="107000"/>
                        </a:lnSpc>
                        <a:spcAft>
                          <a:spcPts val="0"/>
                        </a:spcAft>
                      </a:pPr>
                      <a:r>
                        <a:rPr lang="nl-NL" sz="1100">
                          <a:effectLst/>
                        </a:rPr>
                        <a:t>UN R21.01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ISO 6549-</a:t>
                      </a:r>
                      <a:r>
                        <a:rPr lang="nl-NL" sz="1100" dirty="0">
                          <a:solidFill>
                            <a:srgbClr val="FF0000"/>
                          </a:solidFill>
                          <a:effectLst/>
                        </a:rPr>
                        <a:t>1980</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effectLst/>
                        </a:rPr>
                        <a:t>Annex 5 Appendix 1 footnote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solidFill>
                            <a:srgbClr val="FF0000"/>
                          </a:solidFill>
                          <a:effectLst/>
                        </a:rPr>
                        <a:t>To be updated</a:t>
                      </a:r>
                      <a:endParaRPr lang="nl-NL"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965360778"/>
                  </a:ext>
                </a:extLst>
              </a:tr>
              <a:tr h="186694">
                <a:tc>
                  <a:txBody>
                    <a:bodyPr/>
                    <a:lstStyle/>
                    <a:p>
                      <a:pPr>
                        <a:lnSpc>
                          <a:spcPct val="107000"/>
                        </a:lnSpc>
                        <a:spcAft>
                          <a:spcPts val="0"/>
                        </a:spcAft>
                      </a:pPr>
                      <a:r>
                        <a:rPr lang="nl-NL" sz="1100">
                          <a:effectLst/>
                        </a:rPr>
                        <a:t>UN R25.04 suppl. 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ISO 6549-</a:t>
                      </a:r>
                      <a:r>
                        <a:rPr lang="nl-NL" sz="1100" dirty="0">
                          <a:solidFill>
                            <a:srgbClr val="FF0000"/>
                          </a:solidFill>
                          <a:effectLst/>
                        </a:rPr>
                        <a:t>1980</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effectLst/>
                        </a:rPr>
                        <a:t>Annex 3 footnote 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solidFill>
                            <a:srgbClr val="FF0000"/>
                          </a:solidFill>
                          <a:effectLst/>
                        </a:rPr>
                        <a:t>To be updated</a:t>
                      </a:r>
                      <a:endParaRPr lang="nl-NL"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742411094"/>
                  </a:ext>
                </a:extLst>
              </a:tr>
              <a:tr h="186694">
                <a:tc>
                  <a:txBody>
                    <a:bodyPr/>
                    <a:lstStyle/>
                    <a:p>
                      <a:pPr>
                        <a:lnSpc>
                          <a:spcPct val="107000"/>
                        </a:lnSpc>
                        <a:spcAft>
                          <a:spcPts val="0"/>
                        </a:spcAft>
                      </a:pPr>
                      <a:r>
                        <a:rPr lang="nl-NL" sz="1100">
                          <a:effectLst/>
                        </a:rPr>
                        <a:t>UN R32.00 suppl. 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ISO 6549-</a:t>
                      </a:r>
                      <a:r>
                        <a:rPr lang="nl-NL" sz="1100" dirty="0">
                          <a:solidFill>
                            <a:srgbClr val="FF0000"/>
                          </a:solidFill>
                          <a:effectLst/>
                        </a:rPr>
                        <a:t>1980</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effectLst/>
                        </a:rPr>
                        <a:t>Annex 3 footnote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solidFill>
                            <a:srgbClr val="FF0000"/>
                          </a:solidFill>
                          <a:effectLst/>
                        </a:rPr>
                        <a:t>To be updated</a:t>
                      </a:r>
                      <a:endParaRPr lang="nl-NL"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391778406"/>
                  </a:ext>
                </a:extLst>
              </a:tr>
              <a:tr h="186694">
                <a:tc>
                  <a:txBody>
                    <a:bodyPr/>
                    <a:lstStyle/>
                    <a:p>
                      <a:pPr>
                        <a:lnSpc>
                          <a:spcPct val="107000"/>
                        </a:lnSpc>
                        <a:spcAft>
                          <a:spcPts val="0"/>
                        </a:spcAft>
                      </a:pPr>
                      <a:r>
                        <a:rPr lang="nl-NL" sz="1100">
                          <a:effectLst/>
                        </a:rPr>
                        <a:t>UN R33.00 suppl. 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ISO 6549-</a:t>
                      </a:r>
                      <a:r>
                        <a:rPr lang="nl-NL" sz="1100" dirty="0">
                          <a:solidFill>
                            <a:srgbClr val="FF0000"/>
                          </a:solidFill>
                          <a:effectLst/>
                        </a:rPr>
                        <a:t>1980</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effectLst/>
                        </a:rPr>
                        <a:t>Annex 3 footnote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solidFill>
                            <a:srgbClr val="FF0000"/>
                          </a:solidFill>
                          <a:effectLst/>
                        </a:rPr>
                        <a:t>To be updated</a:t>
                      </a:r>
                      <a:endParaRPr lang="nl-NL"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3837848486"/>
                  </a:ext>
                </a:extLst>
              </a:tr>
              <a:tr h="376316">
                <a:tc>
                  <a:txBody>
                    <a:bodyPr/>
                    <a:lstStyle/>
                    <a:p>
                      <a:pPr>
                        <a:lnSpc>
                          <a:spcPct val="107000"/>
                        </a:lnSpc>
                        <a:spcAft>
                          <a:spcPts val="0"/>
                        </a:spcAft>
                      </a:pPr>
                      <a:r>
                        <a:rPr lang="fr-FR" sz="1100">
                          <a:effectLst/>
                        </a:rPr>
                        <a:t>UN R35.00 suppl. 1</a:t>
                      </a:r>
                      <a:endParaRPr lang="nl-NL" sz="1100">
                        <a:effectLst/>
                      </a:endParaRPr>
                    </a:p>
                    <a:p>
                      <a:pPr>
                        <a:lnSpc>
                          <a:spcPct val="107000"/>
                        </a:lnSpc>
                        <a:spcAft>
                          <a:spcPts val="0"/>
                        </a:spcAft>
                      </a:pPr>
                      <a:r>
                        <a:rPr lang="fr-FR" sz="1100">
                          <a:effectLst/>
                        </a:rPr>
                        <a:t>UN R35.01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ISO 6549-</a:t>
                      </a:r>
                      <a:r>
                        <a:rPr lang="nl-NL" sz="1100" dirty="0">
                          <a:solidFill>
                            <a:srgbClr val="FF0000"/>
                          </a:solidFill>
                          <a:effectLst/>
                        </a:rPr>
                        <a:t>1980</a:t>
                      </a:r>
                    </a:p>
                    <a:p>
                      <a:pPr>
                        <a:lnSpc>
                          <a:spcPct val="107000"/>
                        </a:lnSpc>
                        <a:spcAft>
                          <a:spcPts val="0"/>
                        </a:spcAft>
                      </a:pPr>
                      <a:r>
                        <a:rPr lang="nl-NL" sz="1100" dirty="0">
                          <a:effectLst/>
                        </a:rPr>
                        <a:t>(ISO 6549-</a:t>
                      </a:r>
                      <a:r>
                        <a:rPr lang="nl-NL" sz="1100" dirty="0">
                          <a:solidFill>
                            <a:srgbClr val="FF0000"/>
                          </a:solidFill>
                          <a:effectLst/>
                        </a:rPr>
                        <a:t>1980</a:t>
                      </a:r>
                      <a:r>
                        <a:rPr lang="nl-NL" sz="1100" dirty="0">
                          <a:effectLst/>
                        </a:rPr>
                        <a:t>)</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Annex 3 </a:t>
                      </a:r>
                      <a:r>
                        <a:rPr lang="nl-NL" sz="1100" dirty="0" err="1">
                          <a:effectLst/>
                        </a:rPr>
                        <a:t>footnote</a:t>
                      </a:r>
                      <a:r>
                        <a:rPr lang="nl-NL" sz="1100" dirty="0">
                          <a:effectLst/>
                        </a:rPr>
                        <a:t> *</a:t>
                      </a:r>
                    </a:p>
                    <a:p>
                      <a:pPr>
                        <a:lnSpc>
                          <a:spcPct val="107000"/>
                        </a:lnSpc>
                        <a:spcAft>
                          <a:spcPts val="0"/>
                        </a:spcAft>
                      </a:pPr>
                      <a:r>
                        <a:rPr lang="en-US" sz="1100" dirty="0">
                          <a:effectLst/>
                        </a:rPr>
                        <a:t>Annex 3 refers to </a:t>
                      </a:r>
                      <a:r>
                        <a:rPr lang="en-US" sz="1100" dirty="0">
                          <a:solidFill>
                            <a:srgbClr val="FF0000"/>
                          </a:solidFill>
                          <a:effectLst/>
                        </a:rPr>
                        <a:t>R.E.3 Rev.6</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US" sz="1100">
                          <a:solidFill>
                            <a:srgbClr val="FF0000"/>
                          </a:solidFill>
                          <a:effectLst/>
                        </a:rPr>
                        <a:t> </a:t>
                      </a:r>
                      <a:endParaRPr lang="nl-NL" sz="1100">
                        <a:solidFill>
                          <a:srgbClr val="FF0000"/>
                        </a:solidFill>
                        <a:effectLst/>
                      </a:endParaRPr>
                    </a:p>
                    <a:p>
                      <a:pPr>
                        <a:lnSpc>
                          <a:spcPct val="107000"/>
                        </a:lnSpc>
                        <a:spcAft>
                          <a:spcPts val="0"/>
                        </a:spcAft>
                      </a:pPr>
                      <a:r>
                        <a:rPr lang="nl-NL" sz="1100">
                          <a:solidFill>
                            <a:srgbClr val="FF0000"/>
                          </a:solidFill>
                          <a:effectLst/>
                        </a:rPr>
                        <a:t>To be updated</a:t>
                      </a:r>
                      <a:endParaRPr lang="nl-NL"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2703293625"/>
                  </a:ext>
                </a:extLst>
              </a:tr>
              <a:tr h="186694">
                <a:tc>
                  <a:txBody>
                    <a:bodyPr/>
                    <a:lstStyle/>
                    <a:p>
                      <a:pPr>
                        <a:lnSpc>
                          <a:spcPct val="107000"/>
                        </a:lnSpc>
                        <a:spcAft>
                          <a:spcPts val="0"/>
                        </a:spcAft>
                      </a:pPr>
                      <a:r>
                        <a:rPr lang="nl-NL" sz="1100">
                          <a:effectLst/>
                        </a:rPr>
                        <a:t>UN R43.01 suppl. 9</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ISO </a:t>
                      </a:r>
                      <a:r>
                        <a:rPr lang="nl-NL" sz="1100" dirty="0">
                          <a:solidFill>
                            <a:srgbClr val="FF0000"/>
                          </a:solidFill>
                          <a:effectLst/>
                        </a:rPr>
                        <a:t>6549</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effectLst/>
                        </a:rPr>
                        <a:t>Annex 22 paragraph 2.3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solidFill>
                            <a:srgbClr val="FF0000"/>
                          </a:solidFill>
                          <a:effectLst/>
                        </a:rPr>
                        <a:t>To be updated</a:t>
                      </a:r>
                      <a:endParaRPr lang="nl-NL"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1368039039"/>
                  </a:ext>
                </a:extLst>
              </a:tr>
              <a:tr h="186694">
                <a:tc>
                  <a:txBody>
                    <a:bodyPr/>
                    <a:lstStyle/>
                    <a:p>
                      <a:pPr>
                        <a:lnSpc>
                          <a:spcPct val="107000"/>
                        </a:lnSpc>
                        <a:spcAft>
                          <a:spcPts val="0"/>
                        </a:spcAft>
                      </a:pPr>
                      <a:r>
                        <a:rPr lang="nl-NL" sz="1100">
                          <a:effectLst/>
                        </a:rPr>
                        <a:t>UN R46.04 suppl. 9</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(ISO 6549-</a:t>
                      </a:r>
                      <a:r>
                        <a:rPr lang="nl-NL" sz="1100" dirty="0">
                          <a:solidFill>
                            <a:srgbClr val="FF0000"/>
                          </a:solidFill>
                          <a:effectLst/>
                        </a:rPr>
                        <a:t>1980</a:t>
                      </a:r>
                      <a:r>
                        <a:rPr lang="nl-NL" sz="1100" dirty="0">
                          <a:effectLst/>
                        </a:rPr>
                        <a:t>)</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US" sz="1100" dirty="0">
                          <a:effectLst/>
                        </a:rPr>
                        <a:t>Annex 8 Appendix 1 refers to </a:t>
                      </a:r>
                      <a:r>
                        <a:rPr lang="en-US" sz="1100" dirty="0">
                          <a:solidFill>
                            <a:srgbClr val="FF0000"/>
                          </a:solidFill>
                          <a:effectLst/>
                        </a:rPr>
                        <a:t>R.E.3 Rev. 4</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solidFill>
                            <a:srgbClr val="FF0000"/>
                          </a:solidFill>
                          <a:effectLst/>
                        </a:rPr>
                        <a:t>To be updated</a:t>
                      </a:r>
                      <a:endParaRPr lang="nl-NL"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1726121930"/>
                  </a:ext>
                </a:extLst>
              </a:tr>
              <a:tr h="568730">
                <a:tc>
                  <a:txBody>
                    <a:bodyPr/>
                    <a:lstStyle/>
                    <a:p>
                      <a:pPr>
                        <a:lnSpc>
                          <a:spcPct val="107000"/>
                        </a:lnSpc>
                        <a:spcAft>
                          <a:spcPts val="0"/>
                        </a:spcAft>
                      </a:pPr>
                      <a:r>
                        <a:rPr lang="nl-NL" sz="1100">
                          <a:effectLst/>
                        </a:rPr>
                        <a:t>UN R80.04</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ISO 6549-</a:t>
                      </a:r>
                      <a:r>
                        <a:rPr lang="nl-NL" sz="1100" dirty="0">
                          <a:solidFill>
                            <a:srgbClr val="FF0000"/>
                          </a:solidFill>
                          <a:effectLst/>
                        </a:rPr>
                        <a:t>1980</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US" sz="1100" dirty="0">
                          <a:effectLst/>
                        </a:rPr>
                        <a:t>Annex 4 Appendix 1 footnote 1 and 2</a:t>
                      </a:r>
                      <a:br>
                        <a:rPr lang="en-US" sz="1100" dirty="0">
                          <a:effectLst/>
                        </a:rPr>
                      </a:br>
                      <a:r>
                        <a:rPr lang="en-US" sz="1100" dirty="0">
                          <a:effectLst/>
                        </a:rPr>
                        <a:t>footnote 1 refers to </a:t>
                      </a:r>
                      <a:r>
                        <a:rPr lang="en-US" sz="1100" dirty="0">
                          <a:solidFill>
                            <a:srgbClr val="FF0000"/>
                          </a:solidFill>
                          <a:effectLst/>
                        </a:rPr>
                        <a:t>R.E.3 Rev. 2</a:t>
                      </a:r>
                      <a:br>
                        <a:rPr lang="en-US" sz="1100" dirty="0">
                          <a:solidFill>
                            <a:srgbClr val="FF0000"/>
                          </a:solidFill>
                          <a:effectLst/>
                        </a:rPr>
                      </a:br>
                      <a:r>
                        <a:rPr lang="en-US" sz="1100" dirty="0">
                          <a:effectLst/>
                        </a:rPr>
                        <a:t>footnote 2 refers to ISO 6549-</a:t>
                      </a:r>
                      <a:r>
                        <a:rPr lang="en-US" sz="1100" dirty="0">
                          <a:solidFill>
                            <a:srgbClr val="FF0000"/>
                          </a:solidFill>
                          <a:effectLst/>
                        </a:rPr>
                        <a:t>1980</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solidFill>
                            <a:srgbClr val="FF0000"/>
                          </a:solidFill>
                          <a:effectLst/>
                        </a:rPr>
                        <a:t>To be updated</a:t>
                      </a:r>
                      <a:endParaRPr lang="nl-NL"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3785220571"/>
                  </a:ext>
                </a:extLst>
              </a:tr>
              <a:tr h="186694">
                <a:tc>
                  <a:txBody>
                    <a:bodyPr/>
                    <a:lstStyle/>
                    <a:p>
                      <a:pPr>
                        <a:lnSpc>
                          <a:spcPct val="107000"/>
                        </a:lnSpc>
                        <a:spcAft>
                          <a:spcPts val="0"/>
                        </a:spcAft>
                      </a:pPr>
                      <a:r>
                        <a:rPr lang="nl-NL" sz="1100">
                          <a:effectLst/>
                        </a:rPr>
                        <a:t>UN R94.04 suppl. 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(ISO 6549-</a:t>
                      </a:r>
                      <a:r>
                        <a:rPr lang="nl-NL" sz="1100" dirty="0">
                          <a:solidFill>
                            <a:srgbClr val="FF0000"/>
                          </a:solidFill>
                          <a:effectLst/>
                        </a:rPr>
                        <a:t>1980</a:t>
                      </a:r>
                      <a:r>
                        <a:rPr lang="nl-NL" sz="1100" dirty="0">
                          <a:effectLst/>
                        </a:rPr>
                        <a:t>)</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US" sz="1100" dirty="0">
                          <a:effectLst/>
                        </a:rPr>
                        <a:t>Annex 6 Appendix 1 footnote 1 refers to </a:t>
                      </a:r>
                      <a:r>
                        <a:rPr lang="en-US" sz="1100" dirty="0">
                          <a:solidFill>
                            <a:srgbClr val="FF0000"/>
                          </a:solidFill>
                          <a:effectLst/>
                        </a:rPr>
                        <a:t>R.E.3 Rev. 6</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solidFill>
                            <a:srgbClr val="FF0000"/>
                          </a:solidFill>
                          <a:effectLst/>
                        </a:rPr>
                        <a:t>To be updated</a:t>
                      </a:r>
                      <a:endParaRPr lang="nl-NL"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3423506236"/>
                  </a:ext>
                </a:extLst>
              </a:tr>
              <a:tr h="186694">
                <a:tc>
                  <a:txBody>
                    <a:bodyPr/>
                    <a:lstStyle/>
                    <a:p>
                      <a:pPr>
                        <a:lnSpc>
                          <a:spcPct val="107000"/>
                        </a:lnSpc>
                        <a:spcAft>
                          <a:spcPts val="0"/>
                        </a:spcAft>
                      </a:pPr>
                      <a:r>
                        <a:rPr lang="nl-NL" sz="1100">
                          <a:effectLst/>
                        </a:rPr>
                        <a:t>UN R95.05 suppl. 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(ISO 6549-</a:t>
                      </a:r>
                      <a:r>
                        <a:rPr lang="nl-NL" sz="1100" dirty="0">
                          <a:solidFill>
                            <a:srgbClr val="FF0000"/>
                          </a:solidFill>
                          <a:effectLst/>
                        </a:rPr>
                        <a:t>1980</a:t>
                      </a:r>
                      <a:r>
                        <a:rPr lang="nl-NL" sz="1100" dirty="0">
                          <a:effectLst/>
                        </a:rPr>
                        <a:t>)</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US" sz="1100" dirty="0">
                          <a:effectLst/>
                        </a:rPr>
                        <a:t>Annex 3 Appendix 1 footnote 1 refers to </a:t>
                      </a:r>
                      <a:r>
                        <a:rPr lang="en-US" sz="1100" dirty="0">
                          <a:solidFill>
                            <a:srgbClr val="FF0000"/>
                          </a:solidFill>
                          <a:effectLst/>
                        </a:rPr>
                        <a:t>R.E.3 Rev. 3</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solidFill>
                            <a:srgbClr val="FF0000"/>
                          </a:solidFill>
                          <a:effectLst/>
                        </a:rPr>
                        <a:t>To be updated</a:t>
                      </a:r>
                      <a:endParaRPr lang="nl-NL"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558076725"/>
                  </a:ext>
                </a:extLst>
              </a:tr>
              <a:tr h="186694">
                <a:tc>
                  <a:txBody>
                    <a:bodyPr/>
                    <a:lstStyle/>
                    <a:p>
                      <a:pPr>
                        <a:lnSpc>
                          <a:spcPct val="107000"/>
                        </a:lnSpc>
                        <a:spcAft>
                          <a:spcPts val="0"/>
                        </a:spcAft>
                      </a:pPr>
                      <a:r>
                        <a:rPr lang="nl-NL" sz="1100">
                          <a:effectLst/>
                        </a:rPr>
                        <a:t>UN R114.00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ISO 6549-</a:t>
                      </a:r>
                      <a:r>
                        <a:rPr lang="nl-NL" sz="1100" dirty="0">
                          <a:solidFill>
                            <a:srgbClr val="FF0000"/>
                          </a:solidFill>
                          <a:effectLst/>
                        </a:rPr>
                        <a:t>1980</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effectLst/>
                        </a:rPr>
                        <a:t>Annex 8 footnote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solidFill>
                            <a:srgbClr val="FF0000"/>
                          </a:solidFill>
                          <a:effectLst/>
                        </a:rPr>
                        <a:t>To be updated</a:t>
                      </a:r>
                      <a:endParaRPr lang="nl-NL"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3612855340"/>
                  </a:ext>
                </a:extLst>
              </a:tr>
              <a:tr h="186694">
                <a:tc>
                  <a:txBody>
                    <a:bodyPr/>
                    <a:lstStyle/>
                    <a:p>
                      <a:pPr>
                        <a:lnSpc>
                          <a:spcPct val="107000"/>
                        </a:lnSpc>
                        <a:spcAft>
                          <a:spcPts val="0"/>
                        </a:spcAft>
                      </a:pPr>
                      <a:r>
                        <a:rPr lang="nl-NL" sz="1100">
                          <a:effectLst/>
                        </a:rPr>
                        <a:t>UN R125.02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(ISO 6549-</a:t>
                      </a:r>
                      <a:r>
                        <a:rPr lang="nl-NL" sz="1100" dirty="0">
                          <a:solidFill>
                            <a:srgbClr val="FF0000"/>
                          </a:solidFill>
                          <a:effectLst/>
                        </a:rPr>
                        <a:t>1980</a:t>
                      </a:r>
                      <a:r>
                        <a:rPr lang="nl-NL" sz="1100" dirty="0">
                          <a:effectLst/>
                        </a:rPr>
                        <a:t>)</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US" sz="1100" dirty="0">
                          <a:effectLst/>
                        </a:rPr>
                        <a:t>Annex 3 footnote 1 refers to </a:t>
                      </a:r>
                      <a:r>
                        <a:rPr lang="en-US" sz="1100" dirty="0">
                          <a:solidFill>
                            <a:srgbClr val="FF0000"/>
                          </a:solidFill>
                          <a:effectLst/>
                        </a:rPr>
                        <a:t>R.E.3 Rev. 2</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err="1">
                          <a:solidFill>
                            <a:srgbClr val="FF0000"/>
                          </a:solidFill>
                          <a:effectLst/>
                        </a:rPr>
                        <a:t>To</a:t>
                      </a:r>
                      <a:r>
                        <a:rPr lang="nl-NL" sz="1100" dirty="0">
                          <a:solidFill>
                            <a:srgbClr val="FF0000"/>
                          </a:solidFill>
                          <a:effectLst/>
                        </a:rPr>
                        <a:t> </a:t>
                      </a:r>
                      <a:r>
                        <a:rPr lang="nl-NL" sz="1100" dirty="0" err="1">
                          <a:solidFill>
                            <a:srgbClr val="FF0000"/>
                          </a:solidFill>
                          <a:effectLst/>
                        </a:rPr>
                        <a:t>be</a:t>
                      </a:r>
                      <a:r>
                        <a:rPr lang="nl-NL" sz="1100" dirty="0">
                          <a:solidFill>
                            <a:srgbClr val="FF0000"/>
                          </a:solidFill>
                          <a:effectLst/>
                        </a:rPr>
                        <a:t> </a:t>
                      </a:r>
                      <a:r>
                        <a:rPr lang="nl-NL" sz="1100" dirty="0" err="1">
                          <a:solidFill>
                            <a:srgbClr val="FF0000"/>
                          </a:solidFill>
                          <a:effectLst/>
                        </a:rPr>
                        <a:t>updated</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219947354"/>
                  </a:ext>
                </a:extLst>
              </a:tr>
              <a:tr h="376316">
                <a:tc>
                  <a:txBody>
                    <a:bodyPr/>
                    <a:lstStyle/>
                    <a:p>
                      <a:pPr>
                        <a:lnSpc>
                          <a:spcPct val="107000"/>
                        </a:lnSpc>
                        <a:spcAft>
                          <a:spcPts val="0"/>
                        </a:spcAft>
                      </a:pPr>
                      <a:r>
                        <a:rPr lang="nl-NL" sz="1100" dirty="0">
                          <a:effectLst/>
                        </a:rPr>
                        <a:t>UN R135.01 </a:t>
                      </a:r>
                      <a:r>
                        <a:rPr lang="nl-NL" sz="1100" dirty="0" err="1">
                          <a:effectLst/>
                        </a:rPr>
                        <a:t>suppl</a:t>
                      </a:r>
                      <a:r>
                        <a:rPr lang="nl-NL" sz="1100" dirty="0">
                          <a:effectLst/>
                        </a:rPr>
                        <a:t>. 3</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solidFill>
                            <a:srgbClr val="00B050"/>
                          </a:solidFill>
                          <a:effectLst/>
                        </a:rPr>
                        <a:t>ISO 6549:1999</a:t>
                      </a:r>
                      <a:endParaRPr lang="nl-NL"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solidFill>
                            <a:srgbClr val="00B050"/>
                          </a:solidFill>
                          <a:effectLst/>
                        </a:rPr>
                        <a:t>Annex 5 </a:t>
                      </a:r>
                      <a:r>
                        <a:rPr lang="nl-NL" sz="1100" dirty="0" err="1">
                          <a:solidFill>
                            <a:srgbClr val="00B050"/>
                          </a:solidFill>
                          <a:effectLst/>
                        </a:rPr>
                        <a:t>footnote</a:t>
                      </a:r>
                      <a:r>
                        <a:rPr lang="nl-NL" sz="1100" dirty="0">
                          <a:solidFill>
                            <a:srgbClr val="00B050"/>
                          </a:solidFill>
                          <a:effectLst/>
                        </a:rPr>
                        <a:t> 1 </a:t>
                      </a:r>
                      <a:br>
                        <a:rPr lang="nl-NL" sz="1100" dirty="0">
                          <a:solidFill>
                            <a:srgbClr val="00B050"/>
                          </a:solidFill>
                          <a:effectLst/>
                        </a:rPr>
                      </a:br>
                      <a:r>
                        <a:rPr lang="nl-NL" sz="1100" dirty="0">
                          <a:solidFill>
                            <a:schemeClr val="tx1"/>
                          </a:solidFill>
                          <a:effectLst/>
                        </a:rPr>
                        <a:t>scope 1.1.b </a:t>
                      </a:r>
                      <a:r>
                        <a:rPr lang="nl-NL" sz="1100" dirty="0" err="1">
                          <a:solidFill>
                            <a:schemeClr val="tx1"/>
                          </a:solidFill>
                          <a:effectLst/>
                        </a:rPr>
                        <a:t>refers</a:t>
                      </a:r>
                      <a:r>
                        <a:rPr lang="nl-NL" sz="1100" dirty="0">
                          <a:solidFill>
                            <a:schemeClr val="tx1"/>
                          </a:solidFill>
                          <a:effectLst/>
                        </a:rPr>
                        <a:t> </a:t>
                      </a:r>
                      <a:r>
                        <a:rPr lang="nl-NL" sz="1100" dirty="0" err="1">
                          <a:solidFill>
                            <a:schemeClr val="tx1"/>
                          </a:solidFill>
                          <a:effectLst/>
                        </a:rPr>
                        <a:t>to</a:t>
                      </a:r>
                      <a:r>
                        <a:rPr lang="nl-NL" sz="1100" dirty="0">
                          <a:solidFill>
                            <a:schemeClr val="tx1"/>
                          </a:solidFill>
                          <a:effectLst/>
                        </a:rPr>
                        <a:t> </a:t>
                      </a:r>
                      <a:r>
                        <a:rPr lang="nl-NL" sz="1100" dirty="0">
                          <a:solidFill>
                            <a:srgbClr val="FF0000"/>
                          </a:solidFill>
                          <a:effectLst/>
                        </a:rPr>
                        <a:t>R.E.3.</a:t>
                      </a:r>
                      <a:r>
                        <a:rPr lang="nl-NL" sz="1100" baseline="0" dirty="0">
                          <a:solidFill>
                            <a:srgbClr val="FF0000"/>
                          </a:solidFill>
                          <a:effectLst/>
                        </a:rPr>
                        <a:t> </a:t>
                      </a:r>
                      <a:r>
                        <a:rPr lang="nl-NL" sz="1100" baseline="0" dirty="0" err="1">
                          <a:solidFill>
                            <a:srgbClr val="FF0000"/>
                          </a:solidFill>
                          <a:effectLst/>
                        </a:rPr>
                        <a:t>Rev</a:t>
                      </a:r>
                      <a:r>
                        <a:rPr lang="nl-NL" sz="1100" baseline="0" dirty="0">
                          <a:solidFill>
                            <a:srgbClr val="FF0000"/>
                          </a:solidFill>
                          <a:effectLst/>
                        </a:rPr>
                        <a:t>. </a:t>
                      </a:r>
                      <a:r>
                        <a:rPr lang="nl-NL" sz="1100" b="1" baseline="0" dirty="0">
                          <a:solidFill>
                            <a:srgbClr val="FF0000"/>
                          </a:solidFill>
                          <a:effectLst/>
                        </a:rPr>
                        <a:t>6</a:t>
                      </a:r>
                      <a:br>
                        <a:rPr lang="nl-NL" sz="1100" dirty="0">
                          <a:solidFill>
                            <a:srgbClr val="FF0000"/>
                          </a:solidFill>
                          <a:effectLst/>
                        </a:rPr>
                      </a:br>
                      <a:r>
                        <a:rPr lang="nl-NL" sz="1100" dirty="0" err="1">
                          <a:solidFill>
                            <a:schemeClr val="tx1"/>
                          </a:solidFill>
                          <a:effectLst/>
                        </a:rPr>
                        <a:t>definition</a:t>
                      </a:r>
                      <a:r>
                        <a:rPr lang="nl-NL" sz="1100" baseline="0" dirty="0">
                          <a:solidFill>
                            <a:schemeClr val="tx1"/>
                          </a:solidFill>
                          <a:effectLst/>
                        </a:rPr>
                        <a:t> 2.18b </a:t>
                      </a:r>
                      <a:r>
                        <a:rPr lang="nl-NL" sz="1100" baseline="0" dirty="0" err="1">
                          <a:solidFill>
                            <a:schemeClr val="tx1"/>
                          </a:solidFill>
                          <a:effectLst/>
                        </a:rPr>
                        <a:t>refers</a:t>
                      </a:r>
                      <a:r>
                        <a:rPr lang="nl-NL" sz="1100" baseline="0" dirty="0">
                          <a:solidFill>
                            <a:schemeClr val="tx1"/>
                          </a:solidFill>
                          <a:effectLst/>
                        </a:rPr>
                        <a:t> </a:t>
                      </a:r>
                      <a:r>
                        <a:rPr lang="nl-NL" sz="1100" baseline="0" dirty="0" err="1">
                          <a:solidFill>
                            <a:schemeClr val="tx1"/>
                          </a:solidFill>
                          <a:effectLst/>
                        </a:rPr>
                        <a:t>to</a:t>
                      </a:r>
                      <a:r>
                        <a:rPr lang="nl-NL" sz="1100" baseline="0" dirty="0">
                          <a:solidFill>
                            <a:schemeClr val="tx1"/>
                          </a:solidFill>
                          <a:effectLst/>
                        </a:rPr>
                        <a:t> </a:t>
                      </a:r>
                      <a:r>
                        <a:rPr lang="nl-NL" sz="1100" baseline="0" dirty="0">
                          <a:solidFill>
                            <a:srgbClr val="FF0000"/>
                          </a:solidFill>
                          <a:effectLst/>
                        </a:rPr>
                        <a:t>R.E.3. </a:t>
                      </a:r>
                      <a:r>
                        <a:rPr lang="nl-NL" sz="1100" baseline="0" dirty="0" err="1">
                          <a:solidFill>
                            <a:srgbClr val="FF0000"/>
                          </a:solidFill>
                          <a:effectLst/>
                        </a:rPr>
                        <a:t>Rev</a:t>
                      </a:r>
                      <a:r>
                        <a:rPr lang="nl-NL" sz="1100" baseline="0" dirty="0">
                          <a:solidFill>
                            <a:srgbClr val="FF0000"/>
                          </a:solidFill>
                          <a:effectLst/>
                        </a:rPr>
                        <a:t>. </a:t>
                      </a:r>
                      <a:r>
                        <a:rPr lang="nl-NL" sz="1100" b="1" baseline="0" dirty="0">
                          <a:solidFill>
                            <a:srgbClr val="FF0000"/>
                          </a:solidFill>
                          <a:effectLst/>
                        </a:rPr>
                        <a:t>3</a:t>
                      </a:r>
                      <a:r>
                        <a:rPr lang="nl-NL" sz="1100" baseline="0" dirty="0">
                          <a:solidFill>
                            <a:srgbClr val="FF0000"/>
                          </a:solidFill>
                          <a:effectLst/>
                        </a:rPr>
                        <a:t> </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Upper</a:t>
                      </a:r>
                      <a:r>
                        <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leg set</a:t>
                      </a:r>
                      <a:r>
                        <a:rPr lang="nl-NL" sz="11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10 </a:t>
                      </a:r>
                      <a:r>
                        <a:rPr lang="nl-NL" sz="11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percentile</a:t>
                      </a:r>
                      <a:r>
                        <a:rPr lang="nl-NL" sz="11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1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to</a:t>
                      </a:r>
                      <a:r>
                        <a:rPr lang="nl-NL" sz="11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1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be</a:t>
                      </a:r>
                      <a:r>
                        <a:rPr lang="nl-NL" sz="11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1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updated</a:t>
                      </a:r>
                      <a:br>
                        <a:rPr lang="nl-NL" sz="1100" baseline="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nl-NL" sz="1100" baseline="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Check </a:t>
                      </a:r>
                      <a:r>
                        <a:rPr lang="nl-NL" sz="11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origin</a:t>
                      </a:r>
                      <a:r>
                        <a:rPr lang="nl-NL" sz="11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of change </a:t>
                      </a:r>
                      <a:r>
                        <a:rPr lang="nl-NL" sz="11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to</a:t>
                      </a:r>
                      <a:r>
                        <a:rPr lang="nl-NL" sz="11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1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Rev</a:t>
                      </a:r>
                      <a:r>
                        <a:rPr lang="nl-NL" sz="11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6 in WP.29/2021/157</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698344961"/>
                  </a:ext>
                </a:extLst>
              </a:tr>
              <a:tr h="376316">
                <a:tc>
                  <a:txBody>
                    <a:bodyPr/>
                    <a:lstStyle/>
                    <a:p>
                      <a:pPr>
                        <a:lnSpc>
                          <a:spcPct val="107000"/>
                        </a:lnSpc>
                        <a:spcAft>
                          <a:spcPts val="0"/>
                        </a:spcAft>
                      </a:pPr>
                      <a:r>
                        <a:rPr lang="nl-NL" sz="1100" dirty="0">
                          <a:effectLst/>
                        </a:rPr>
                        <a:t>UN R137.02 </a:t>
                      </a:r>
                      <a:r>
                        <a:rPr lang="nl-NL" sz="1100" dirty="0" err="1">
                          <a:effectLst/>
                        </a:rPr>
                        <a:t>suppl</a:t>
                      </a:r>
                      <a:r>
                        <a:rPr lang="nl-NL" sz="1100" dirty="0">
                          <a:effectLst/>
                        </a:rPr>
                        <a:t>. 2</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(ISO 6549-</a:t>
                      </a:r>
                      <a:r>
                        <a:rPr lang="nl-NL" sz="1100" dirty="0">
                          <a:solidFill>
                            <a:srgbClr val="FF0000"/>
                          </a:solidFill>
                          <a:effectLst/>
                        </a:rPr>
                        <a:t>1980</a:t>
                      </a:r>
                      <a:r>
                        <a:rPr lang="nl-NL" sz="1100" dirty="0">
                          <a:effectLst/>
                        </a:rPr>
                        <a:t>)</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US" sz="1100" dirty="0">
                          <a:effectLst/>
                        </a:rPr>
                        <a:t>Annex 3 footnote 1 refers to </a:t>
                      </a:r>
                      <a:r>
                        <a:rPr lang="en-US" sz="1100" dirty="0">
                          <a:solidFill>
                            <a:srgbClr val="FF0000"/>
                          </a:solidFill>
                          <a:effectLst/>
                        </a:rPr>
                        <a:t>R.E.3 Rev. 6</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err="1">
                          <a:solidFill>
                            <a:srgbClr val="FF0000"/>
                          </a:solidFill>
                          <a:effectLst/>
                        </a:rPr>
                        <a:t>To</a:t>
                      </a:r>
                      <a:r>
                        <a:rPr lang="nl-NL" sz="1100" dirty="0">
                          <a:solidFill>
                            <a:srgbClr val="FF0000"/>
                          </a:solidFill>
                          <a:effectLst/>
                        </a:rPr>
                        <a:t> </a:t>
                      </a:r>
                      <a:r>
                        <a:rPr lang="nl-NL" sz="1100" dirty="0" err="1">
                          <a:solidFill>
                            <a:srgbClr val="FF0000"/>
                          </a:solidFill>
                          <a:effectLst/>
                        </a:rPr>
                        <a:t>be</a:t>
                      </a:r>
                      <a:r>
                        <a:rPr lang="nl-NL" sz="1100" dirty="0">
                          <a:solidFill>
                            <a:srgbClr val="FF0000"/>
                          </a:solidFill>
                          <a:effectLst/>
                        </a:rPr>
                        <a:t> </a:t>
                      </a:r>
                      <a:r>
                        <a:rPr lang="nl-NL" sz="1100" dirty="0" err="1">
                          <a:solidFill>
                            <a:srgbClr val="FF0000"/>
                          </a:solidFill>
                          <a:effectLst/>
                        </a:rPr>
                        <a:t>updated</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2116895801"/>
                  </a:ext>
                </a:extLst>
              </a:tr>
            </a:tbl>
          </a:graphicData>
        </a:graphic>
      </p:graphicFrame>
    </p:spTree>
    <p:extLst>
      <p:ext uri="{BB962C8B-B14F-4D97-AF65-F5344CB8AC3E}">
        <p14:creationId xmlns:p14="http://schemas.microsoft.com/office/powerpoint/2010/main" val="828690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680484" y="581581"/>
            <a:ext cx="7801665" cy="68866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800" b="1" dirty="0">
                <a:latin typeface="Calibri" panose="020F0502020204030204" pitchFamily="34" charset="0"/>
                <a:cs typeface="Calibri" panose="020F0502020204030204" pitchFamily="34" charset="0"/>
              </a:rPr>
              <a:t>ISO 6549:1980 versus 1999 </a:t>
            </a:r>
          </a:p>
        </p:txBody>
      </p:sp>
      <p:sp>
        <p:nvSpPr>
          <p:cNvPr id="3" name="Tijdelijke aanduiding voor tekst 3">
            <a:extLst>
              <a:ext uri="{FF2B5EF4-FFF2-40B4-BE49-F238E27FC236}">
                <a16:creationId xmlns:a16="http://schemas.microsoft.com/office/drawing/2014/main" id="{B81253A6-82B2-7844-A458-F011AAFB863C}"/>
              </a:ext>
            </a:extLst>
          </p:cNvPr>
          <p:cNvSpPr txBox="1">
            <a:spLocks/>
          </p:cNvSpPr>
          <p:nvPr/>
        </p:nvSpPr>
        <p:spPr>
          <a:xfrm>
            <a:off x="9486900" y="480059"/>
            <a:ext cx="1827083" cy="510541"/>
          </a:xfrm>
          <a:prstGeom prst="rect">
            <a:avLst/>
          </a:prstGeom>
        </p:spPr>
        <p:txBody>
          <a:bodyPr/>
          <a:lstStyle>
            <a:lvl1pPr marL="271463" indent="-271463" algn="l" defTabSz="914400" rtl="0" eaLnBrk="1" latinLnBrk="0" hangingPunct="1">
              <a:lnSpc>
                <a:spcPct val="100000"/>
              </a:lnSpc>
              <a:spcBef>
                <a:spcPts val="0"/>
              </a:spcBef>
              <a:spcAft>
                <a:spcPts val="1200"/>
              </a:spcAft>
              <a:buClr>
                <a:schemeClr val="accent1"/>
              </a:buClr>
              <a:buSzPct val="90000"/>
              <a:buFont typeface="Zapf Dingbats"/>
              <a:buChar char="❯"/>
              <a:tabLst/>
              <a:defRPr sz="2000" kern="1200">
                <a:solidFill>
                  <a:schemeClr val="tx2"/>
                </a:solidFill>
                <a:latin typeface="+mn-lt"/>
                <a:ea typeface="+mn-ea"/>
                <a:cs typeface="+mn-cs"/>
              </a:defRPr>
            </a:lvl1pPr>
            <a:lvl2pPr marL="490538" indent="-219075" algn="l" defTabSz="914400" rtl="0" eaLnBrk="1" latinLnBrk="0" hangingPunct="1">
              <a:lnSpc>
                <a:spcPct val="100000"/>
              </a:lnSpc>
              <a:spcBef>
                <a:spcPts val="0"/>
              </a:spcBef>
              <a:spcAft>
                <a:spcPts val="1200"/>
              </a:spcAft>
              <a:buClr>
                <a:srgbClr val="DB6216"/>
              </a:buClr>
              <a:buSzPct val="100000"/>
              <a:buFont typeface="Systeemlettertype"/>
              <a:buChar char="›"/>
              <a:tabLst/>
              <a:defRPr sz="2000" kern="1200">
                <a:solidFill>
                  <a:schemeClr val="tx2"/>
                </a:solidFill>
                <a:latin typeface="+mn-lt"/>
                <a:ea typeface="+mn-ea"/>
                <a:cs typeface="+mn-cs"/>
              </a:defRPr>
            </a:lvl2pPr>
            <a:lvl3pPr marL="0" indent="0" algn="l" defTabSz="914400" rtl="0" eaLnBrk="1" latinLnBrk="0" hangingPunct="1">
              <a:lnSpc>
                <a:spcPct val="100000"/>
              </a:lnSpc>
              <a:spcBef>
                <a:spcPts val="600"/>
              </a:spcBef>
              <a:buClrTx/>
              <a:buFont typeface="Systeemlettertype"/>
              <a:buChar char="​"/>
              <a:tabLst/>
              <a:defRPr sz="2000" b="1" kern="1200">
                <a:solidFill>
                  <a:schemeClr val="tx2"/>
                </a:solidFill>
                <a:latin typeface="+mn-lt"/>
                <a:ea typeface="+mn-ea"/>
                <a:cs typeface="+mn-cs"/>
              </a:defRPr>
            </a:lvl3pPr>
            <a:lvl4pPr marL="0" indent="0" algn="l" defTabSz="914400" rtl="0" eaLnBrk="1" latinLnBrk="0" hangingPunct="1">
              <a:lnSpc>
                <a:spcPct val="100000"/>
              </a:lnSpc>
              <a:spcBef>
                <a:spcPts val="600"/>
              </a:spcBef>
              <a:spcAft>
                <a:spcPts val="600"/>
              </a:spcAft>
              <a:buClrTx/>
              <a:buFont typeface="Systeemlettertype"/>
              <a:buChar char="​"/>
              <a:tabLst/>
              <a:defRPr sz="2000" kern="1200" cap="all" baseline="0">
                <a:solidFill>
                  <a:schemeClr val="accent1"/>
                </a:solidFill>
                <a:latin typeface="+mn-lt"/>
                <a:ea typeface="+mn-ea"/>
                <a:cs typeface="+mn-cs"/>
              </a:defRPr>
            </a:lvl4pPr>
            <a:lvl5pPr marL="0" indent="0" algn="l" defTabSz="914400" rtl="0" eaLnBrk="1" latinLnBrk="0" hangingPunct="1">
              <a:lnSpc>
                <a:spcPct val="100000"/>
              </a:lnSpc>
              <a:spcBef>
                <a:spcPts val="0"/>
              </a:spcBef>
              <a:buClrTx/>
              <a:buFont typeface="Systeemlettertype"/>
              <a:buChar char="​"/>
              <a:tabLst/>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NL" dirty="0">
                <a:latin typeface="Calibri" panose="020F0502020204030204" pitchFamily="34" charset="0"/>
                <a:cs typeface="Calibri" panose="020F0502020204030204" pitchFamily="34" charset="0"/>
              </a:rPr>
              <a:t>GRSG-124-XX</a:t>
            </a:r>
          </a:p>
        </p:txBody>
      </p:sp>
      <p:sp>
        <p:nvSpPr>
          <p:cNvPr id="5" name="Tijdelijke aanduiding voor tekst 2"/>
          <p:cNvSpPr txBox="1">
            <a:spLocks/>
          </p:cNvSpPr>
          <p:nvPr/>
        </p:nvSpPr>
        <p:spPr>
          <a:xfrm>
            <a:off x="570033" y="1114926"/>
            <a:ext cx="10936167" cy="5511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u="sng" dirty="0"/>
              <a:t>In common</a:t>
            </a:r>
            <a:r>
              <a:rPr lang="en-US" sz="2400" dirty="0"/>
              <a:t>:</a:t>
            </a:r>
            <a:br>
              <a:rPr lang="en-US" sz="2400" dirty="0"/>
            </a:br>
            <a:br>
              <a:rPr lang="nl-NL" dirty="0"/>
            </a:br>
            <a:r>
              <a:rPr lang="en-US" sz="2400" dirty="0"/>
              <a:t>- both versions cover procedure for 50 percentile and 95 percentile</a:t>
            </a:r>
            <a:br>
              <a:rPr lang="en-US" sz="2400" dirty="0"/>
            </a:br>
            <a:endParaRPr lang="en-US" sz="2400" dirty="0"/>
          </a:p>
          <a:p>
            <a:pPr marL="457200" indent="-457200">
              <a:buFont typeface="+mj-lt"/>
              <a:buAutoNum type="arabicPeriod"/>
            </a:pPr>
            <a:r>
              <a:rPr lang="en-US" sz="2400" u="sng" dirty="0"/>
              <a:t>Main differences</a:t>
            </a:r>
            <a:r>
              <a:rPr lang="en-US" sz="2400" dirty="0"/>
              <a:t>:</a:t>
            </a:r>
            <a:br>
              <a:rPr lang="en-US" sz="2400" dirty="0"/>
            </a:br>
            <a:br>
              <a:rPr lang="en-US" sz="2400" dirty="0"/>
            </a:br>
            <a:endParaRPr lang="en-US" sz="2400" dirty="0"/>
          </a:p>
          <a:p>
            <a:pPr marL="457200" indent="-457200">
              <a:buFont typeface="+mj-lt"/>
              <a:buAutoNum type="arabicPeriod"/>
            </a:pPr>
            <a:endParaRPr lang="en-US" sz="2400" dirty="0"/>
          </a:p>
          <a:p>
            <a:pPr marL="457200" indent="-457200">
              <a:buFont typeface="+mj-lt"/>
              <a:buAutoNum type="arabicPeriod"/>
            </a:pPr>
            <a:endParaRPr lang="en-US" sz="2400" dirty="0"/>
          </a:p>
        </p:txBody>
      </p:sp>
      <p:pic>
        <p:nvPicPr>
          <p:cNvPr id="6" name="Afbeelding 5"/>
          <p:cNvPicPr>
            <a:picLocks noChangeAspect="1"/>
          </p:cNvPicPr>
          <p:nvPr/>
        </p:nvPicPr>
        <p:blipFill>
          <a:blip r:embed="rId2"/>
          <a:stretch>
            <a:fillRect/>
          </a:stretch>
        </p:blipFill>
        <p:spPr>
          <a:xfrm>
            <a:off x="1077093" y="3112722"/>
            <a:ext cx="5838612" cy="3412366"/>
          </a:xfrm>
          <a:prstGeom prst="rect">
            <a:avLst/>
          </a:prstGeom>
        </p:spPr>
      </p:pic>
    </p:spTree>
    <p:extLst>
      <p:ext uri="{BB962C8B-B14F-4D97-AF65-F5344CB8AC3E}">
        <p14:creationId xmlns:p14="http://schemas.microsoft.com/office/powerpoint/2010/main" val="2638137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9420" y="2684161"/>
            <a:ext cx="2933594" cy="3774343"/>
          </a:xfrm>
          <a:prstGeom prst="rect">
            <a:avLst/>
          </a:prstGeom>
        </p:spPr>
      </p:pic>
      <p:sp>
        <p:nvSpPr>
          <p:cNvPr id="2" name="Titel 1"/>
          <p:cNvSpPr txBox="1">
            <a:spLocks/>
          </p:cNvSpPr>
          <p:nvPr/>
        </p:nvSpPr>
        <p:spPr>
          <a:xfrm>
            <a:off x="680484" y="581581"/>
            <a:ext cx="7801665" cy="68866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800" b="1" dirty="0">
                <a:latin typeface="Calibri" panose="020F0502020204030204" pitchFamily="34" charset="0"/>
                <a:cs typeface="Calibri" panose="020F0502020204030204" pitchFamily="34" charset="0"/>
              </a:rPr>
              <a:t>Issues</a:t>
            </a:r>
          </a:p>
        </p:txBody>
      </p:sp>
      <p:sp>
        <p:nvSpPr>
          <p:cNvPr id="3" name="Tijdelijke aanduiding voor tekst 3">
            <a:extLst>
              <a:ext uri="{FF2B5EF4-FFF2-40B4-BE49-F238E27FC236}">
                <a16:creationId xmlns:a16="http://schemas.microsoft.com/office/drawing/2014/main" id="{B81253A6-82B2-7844-A458-F011AAFB863C}"/>
              </a:ext>
            </a:extLst>
          </p:cNvPr>
          <p:cNvSpPr txBox="1">
            <a:spLocks/>
          </p:cNvSpPr>
          <p:nvPr/>
        </p:nvSpPr>
        <p:spPr>
          <a:xfrm>
            <a:off x="9486900" y="480059"/>
            <a:ext cx="1827083" cy="510541"/>
          </a:xfrm>
          <a:prstGeom prst="rect">
            <a:avLst/>
          </a:prstGeom>
        </p:spPr>
        <p:txBody>
          <a:bodyPr/>
          <a:lstStyle>
            <a:lvl1pPr marL="271463" indent="-271463" algn="l" defTabSz="914400" rtl="0" eaLnBrk="1" latinLnBrk="0" hangingPunct="1">
              <a:lnSpc>
                <a:spcPct val="100000"/>
              </a:lnSpc>
              <a:spcBef>
                <a:spcPts val="0"/>
              </a:spcBef>
              <a:spcAft>
                <a:spcPts val="1200"/>
              </a:spcAft>
              <a:buClr>
                <a:schemeClr val="accent1"/>
              </a:buClr>
              <a:buSzPct val="90000"/>
              <a:buFont typeface="Zapf Dingbats"/>
              <a:buChar char="❯"/>
              <a:tabLst/>
              <a:defRPr sz="2000" kern="1200">
                <a:solidFill>
                  <a:schemeClr val="tx2"/>
                </a:solidFill>
                <a:latin typeface="+mn-lt"/>
                <a:ea typeface="+mn-ea"/>
                <a:cs typeface="+mn-cs"/>
              </a:defRPr>
            </a:lvl1pPr>
            <a:lvl2pPr marL="490538" indent="-219075" algn="l" defTabSz="914400" rtl="0" eaLnBrk="1" latinLnBrk="0" hangingPunct="1">
              <a:lnSpc>
                <a:spcPct val="100000"/>
              </a:lnSpc>
              <a:spcBef>
                <a:spcPts val="0"/>
              </a:spcBef>
              <a:spcAft>
                <a:spcPts val="1200"/>
              </a:spcAft>
              <a:buClr>
                <a:srgbClr val="DB6216"/>
              </a:buClr>
              <a:buSzPct val="100000"/>
              <a:buFont typeface="Systeemlettertype"/>
              <a:buChar char="›"/>
              <a:tabLst/>
              <a:defRPr sz="2000" kern="1200">
                <a:solidFill>
                  <a:schemeClr val="tx2"/>
                </a:solidFill>
                <a:latin typeface="+mn-lt"/>
                <a:ea typeface="+mn-ea"/>
                <a:cs typeface="+mn-cs"/>
              </a:defRPr>
            </a:lvl2pPr>
            <a:lvl3pPr marL="0" indent="0" algn="l" defTabSz="914400" rtl="0" eaLnBrk="1" latinLnBrk="0" hangingPunct="1">
              <a:lnSpc>
                <a:spcPct val="100000"/>
              </a:lnSpc>
              <a:spcBef>
                <a:spcPts val="600"/>
              </a:spcBef>
              <a:buClrTx/>
              <a:buFont typeface="Systeemlettertype"/>
              <a:buChar char="​"/>
              <a:tabLst/>
              <a:defRPr sz="2000" b="1" kern="1200">
                <a:solidFill>
                  <a:schemeClr val="tx2"/>
                </a:solidFill>
                <a:latin typeface="+mn-lt"/>
                <a:ea typeface="+mn-ea"/>
                <a:cs typeface="+mn-cs"/>
              </a:defRPr>
            </a:lvl3pPr>
            <a:lvl4pPr marL="0" indent="0" algn="l" defTabSz="914400" rtl="0" eaLnBrk="1" latinLnBrk="0" hangingPunct="1">
              <a:lnSpc>
                <a:spcPct val="100000"/>
              </a:lnSpc>
              <a:spcBef>
                <a:spcPts val="600"/>
              </a:spcBef>
              <a:spcAft>
                <a:spcPts val="600"/>
              </a:spcAft>
              <a:buClrTx/>
              <a:buFont typeface="Systeemlettertype"/>
              <a:buChar char="​"/>
              <a:tabLst/>
              <a:defRPr sz="2000" kern="1200" cap="all" baseline="0">
                <a:solidFill>
                  <a:schemeClr val="accent1"/>
                </a:solidFill>
                <a:latin typeface="+mn-lt"/>
                <a:ea typeface="+mn-ea"/>
                <a:cs typeface="+mn-cs"/>
              </a:defRPr>
            </a:lvl4pPr>
            <a:lvl5pPr marL="0" indent="0" algn="l" defTabSz="914400" rtl="0" eaLnBrk="1" latinLnBrk="0" hangingPunct="1">
              <a:lnSpc>
                <a:spcPct val="100000"/>
              </a:lnSpc>
              <a:spcBef>
                <a:spcPts val="0"/>
              </a:spcBef>
              <a:buClrTx/>
              <a:buFont typeface="Systeemlettertype"/>
              <a:buChar char="​"/>
              <a:tabLst/>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NL" dirty="0">
                <a:latin typeface="Calibri" panose="020F0502020204030204" pitchFamily="34" charset="0"/>
                <a:cs typeface="Calibri" panose="020F0502020204030204" pitchFamily="34" charset="0"/>
              </a:rPr>
              <a:t>GRSG-124-XX</a:t>
            </a:r>
          </a:p>
        </p:txBody>
      </p:sp>
      <p:sp>
        <p:nvSpPr>
          <p:cNvPr id="6" name="Tijdelijke aanduiding voor tekst 2"/>
          <p:cNvSpPr txBox="1">
            <a:spLocks/>
          </p:cNvSpPr>
          <p:nvPr/>
        </p:nvSpPr>
        <p:spPr>
          <a:xfrm>
            <a:off x="680484" y="1270242"/>
            <a:ext cx="11109062" cy="50825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One vehicle type comes with one SRP per seating position. </a:t>
            </a:r>
            <a:br>
              <a:rPr lang="en-US" sz="2400" dirty="0"/>
            </a:br>
            <a:r>
              <a:rPr lang="en-US" sz="2000" dirty="0"/>
              <a:t>Measuring the H-point according to each Regulation should result in the same value and match with the SRP within the tolerances given.</a:t>
            </a:r>
          </a:p>
          <a:p>
            <a:pPr marL="457200" indent="-457200">
              <a:buFont typeface="+mj-lt"/>
              <a:buAutoNum type="arabicPeriod"/>
            </a:pPr>
            <a:r>
              <a:rPr lang="en-US" sz="2400" dirty="0"/>
              <a:t>Setting of the H-point stature unclear and not consistent. </a:t>
            </a:r>
            <a:br>
              <a:rPr lang="en-US" sz="2400" dirty="0"/>
            </a:br>
            <a:r>
              <a:rPr lang="en-US" sz="2000" dirty="0"/>
              <a:t>(5/50/95%) not given in ISO 6549; follows from R.E.3.</a:t>
            </a:r>
            <a:br>
              <a:rPr lang="en-US" sz="2000" dirty="0"/>
            </a:br>
            <a:r>
              <a:rPr lang="en-US" sz="2000" dirty="0"/>
              <a:t>(where does 401 mm upper leg come from ? 49 CFR § 571.214 ?)</a:t>
            </a:r>
            <a:br>
              <a:rPr lang="en-US" sz="2000" dirty="0"/>
            </a:br>
            <a:r>
              <a:rPr lang="en-US" sz="2000" dirty="0"/>
              <a:t>This results in problem when issuing a WVTA; which R-point to mention </a:t>
            </a:r>
            <a:br>
              <a:rPr lang="en-US" sz="2000" dirty="0"/>
            </a:br>
            <a:r>
              <a:rPr lang="en-US" sz="2000" dirty="0"/>
              <a:t>if they differ among different Regulations ?</a:t>
            </a:r>
          </a:p>
          <a:p>
            <a:pPr marL="457200" indent="-457200">
              <a:buFont typeface="+mj-lt"/>
              <a:buAutoNum type="arabicPeriod"/>
            </a:pPr>
            <a:r>
              <a:rPr lang="en-US" sz="2400" dirty="0"/>
              <a:t>R.E.3. Rev. 2/3/4 have different upper and lower leg settings.</a:t>
            </a:r>
          </a:p>
          <a:p>
            <a:pPr marL="457200" indent="-457200">
              <a:buFont typeface="+mj-lt"/>
              <a:buAutoNum type="arabicPeriod"/>
            </a:pPr>
            <a:r>
              <a:rPr lang="en-US" sz="2400" dirty="0"/>
              <a:t>R.E.3 Rev. 2/3/4/5/6 all based upon withdrawn ISO 6549:1980</a:t>
            </a:r>
          </a:p>
          <a:p>
            <a:pPr marL="457200" indent="-457200">
              <a:buFont typeface="+mj-lt"/>
              <a:buAutoNum type="arabicPeriod"/>
            </a:pPr>
            <a:r>
              <a:rPr lang="en-US" sz="2400" dirty="0"/>
              <a:t>Test labs accredited to ISO 17025 run into problems to get </a:t>
            </a:r>
            <a:br>
              <a:rPr lang="en-US" sz="2400" dirty="0"/>
            </a:br>
            <a:r>
              <a:rPr lang="en-US" sz="2400" dirty="0"/>
              <a:t>their test procedures accredited since HPMs available on the</a:t>
            </a:r>
            <a:br>
              <a:rPr lang="en-US" sz="2400" dirty="0"/>
            </a:br>
            <a:r>
              <a:rPr lang="en-US" sz="2400" dirty="0"/>
              <a:t>market do not meet/cannot be calibrated according to</a:t>
            </a:r>
            <a:br>
              <a:rPr lang="en-US" sz="2400" dirty="0"/>
            </a:br>
            <a:r>
              <a:rPr lang="en-US" sz="2400" dirty="0"/>
              <a:t>old specifications.</a:t>
            </a:r>
            <a:br>
              <a:rPr lang="en-US" sz="2400" dirty="0"/>
            </a:br>
            <a:br>
              <a:rPr lang="en-US" sz="2400" dirty="0"/>
            </a:br>
            <a:endParaRPr lang="en-US" sz="2400" dirty="0"/>
          </a:p>
        </p:txBody>
      </p:sp>
      <p:cxnSp>
        <p:nvCxnSpPr>
          <p:cNvPr id="7" name="Rechte verbindingslijn met pijl 6"/>
          <p:cNvCxnSpPr/>
          <p:nvPr/>
        </p:nvCxnSpPr>
        <p:spPr>
          <a:xfrm flipV="1">
            <a:off x="8167456" y="5930284"/>
            <a:ext cx="581964" cy="2906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kstvak 8"/>
          <p:cNvSpPr txBox="1"/>
          <p:nvPr/>
        </p:nvSpPr>
        <p:spPr>
          <a:xfrm>
            <a:off x="5655109" y="6220978"/>
            <a:ext cx="3855927" cy="369332"/>
          </a:xfrm>
          <a:prstGeom prst="rect">
            <a:avLst/>
          </a:prstGeom>
          <a:noFill/>
        </p:spPr>
        <p:txBody>
          <a:bodyPr wrap="none" rtlCol="0">
            <a:spAutoFit/>
          </a:bodyPr>
          <a:lstStyle/>
          <a:p>
            <a:r>
              <a:rPr lang="nl-NL" dirty="0" err="1">
                <a:solidFill>
                  <a:schemeClr val="accent1"/>
                </a:solidFill>
              </a:rPr>
              <a:t>old</a:t>
            </a:r>
            <a:r>
              <a:rPr lang="nl-NL" dirty="0">
                <a:solidFill>
                  <a:schemeClr val="accent1"/>
                </a:solidFill>
              </a:rPr>
              <a:t> HPM meeting ISO 6549:1980 </a:t>
            </a:r>
            <a:r>
              <a:rPr lang="nl-NL" dirty="0" err="1">
                <a:solidFill>
                  <a:schemeClr val="accent1"/>
                </a:solidFill>
              </a:rPr>
              <a:t>spec</a:t>
            </a:r>
            <a:r>
              <a:rPr lang="nl-NL" dirty="0">
                <a:solidFill>
                  <a:schemeClr val="accent1"/>
                </a:solidFill>
              </a:rPr>
              <a:t>  </a:t>
            </a:r>
          </a:p>
        </p:txBody>
      </p:sp>
    </p:spTree>
    <p:extLst>
      <p:ext uri="{BB962C8B-B14F-4D97-AF65-F5344CB8AC3E}">
        <p14:creationId xmlns:p14="http://schemas.microsoft.com/office/powerpoint/2010/main" val="4100396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616667" y="268631"/>
            <a:ext cx="7801665" cy="68866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800" b="1" dirty="0">
                <a:latin typeface="Calibri" panose="020F0502020204030204" pitchFamily="34" charset="0"/>
                <a:cs typeface="Calibri" panose="020F0502020204030204" pitchFamily="34" charset="0"/>
              </a:rPr>
              <a:t>R.E. 3</a:t>
            </a:r>
          </a:p>
        </p:txBody>
      </p:sp>
      <p:sp>
        <p:nvSpPr>
          <p:cNvPr id="3" name="Tijdelijke aanduiding voor tekst 3">
            <a:extLst>
              <a:ext uri="{FF2B5EF4-FFF2-40B4-BE49-F238E27FC236}">
                <a16:creationId xmlns:a16="http://schemas.microsoft.com/office/drawing/2014/main" id="{B81253A6-82B2-7844-A458-F011AAFB863C}"/>
              </a:ext>
            </a:extLst>
          </p:cNvPr>
          <p:cNvSpPr txBox="1">
            <a:spLocks/>
          </p:cNvSpPr>
          <p:nvPr/>
        </p:nvSpPr>
        <p:spPr>
          <a:xfrm>
            <a:off x="9486900" y="480059"/>
            <a:ext cx="1827083" cy="510541"/>
          </a:xfrm>
          <a:prstGeom prst="rect">
            <a:avLst/>
          </a:prstGeom>
        </p:spPr>
        <p:txBody>
          <a:bodyPr/>
          <a:lstStyle>
            <a:lvl1pPr marL="271463" indent="-271463" algn="l" defTabSz="914400" rtl="0" eaLnBrk="1" latinLnBrk="0" hangingPunct="1">
              <a:lnSpc>
                <a:spcPct val="100000"/>
              </a:lnSpc>
              <a:spcBef>
                <a:spcPts val="0"/>
              </a:spcBef>
              <a:spcAft>
                <a:spcPts val="1200"/>
              </a:spcAft>
              <a:buClr>
                <a:schemeClr val="accent1"/>
              </a:buClr>
              <a:buSzPct val="90000"/>
              <a:buFont typeface="Zapf Dingbats"/>
              <a:buChar char="❯"/>
              <a:tabLst/>
              <a:defRPr sz="2000" kern="1200">
                <a:solidFill>
                  <a:schemeClr val="tx2"/>
                </a:solidFill>
                <a:latin typeface="+mn-lt"/>
                <a:ea typeface="+mn-ea"/>
                <a:cs typeface="+mn-cs"/>
              </a:defRPr>
            </a:lvl1pPr>
            <a:lvl2pPr marL="490538" indent="-219075" algn="l" defTabSz="914400" rtl="0" eaLnBrk="1" latinLnBrk="0" hangingPunct="1">
              <a:lnSpc>
                <a:spcPct val="100000"/>
              </a:lnSpc>
              <a:spcBef>
                <a:spcPts val="0"/>
              </a:spcBef>
              <a:spcAft>
                <a:spcPts val="1200"/>
              </a:spcAft>
              <a:buClr>
                <a:srgbClr val="DB6216"/>
              </a:buClr>
              <a:buSzPct val="100000"/>
              <a:buFont typeface="Systeemlettertype"/>
              <a:buChar char="›"/>
              <a:tabLst/>
              <a:defRPr sz="2000" kern="1200">
                <a:solidFill>
                  <a:schemeClr val="tx2"/>
                </a:solidFill>
                <a:latin typeface="+mn-lt"/>
                <a:ea typeface="+mn-ea"/>
                <a:cs typeface="+mn-cs"/>
              </a:defRPr>
            </a:lvl2pPr>
            <a:lvl3pPr marL="0" indent="0" algn="l" defTabSz="914400" rtl="0" eaLnBrk="1" latinLnBrk="0" hangingPunct="1">
              <a:lnSpc>
                <a:spcPct val="100000"/>
              </a:lnSpc>
              <a:spcBef>
                <a:spcPts val="600"/>
              </a:spcBef>
              <a:buClrTx/>
              <a:buFont typeface="Systeemlettertype"/>
              <a:buChar char="​"/>
              <a:tabLst/>
              <a:defRPr sz="2000" b="1" kern="1200">
                <a:solidFill>
                  <a:schemeClr val="tx2"/>
                </a:solidFill>
                <a:latin typeface="+mn-lt"/>
                <a:ea typeface="+mn-ea"/>
                <a:cs typeface="+mn-cs"/>
              </a:defRPr>
            </a:lvl3pPr>
            <a:lvl4pPr marL="0" indent="0" algn="l" defTabSz="914400" rtl="0" eaLnBrk="1" latinLnBrk="0" hangingPunct="1">
              <a:lnSpc>
                <a:spcPct val="100000"/>
              </a:lnSpc>
              <a:spcBef>
                <a:spcPts val="600"/>
              </a:spcBef>
              <a:spcAft>
                <a:spcPts val="600"/>
              </a:spcAft>
              <a:buClrTx/>
              <a:buFont typeface="Systeemlettertype"/>
              <a:buChar char="​"/>
              <a:tabLst/>
              <a:defRPr sz="2000" kern="1200" cap="all" baseline="0">
                <a:solidFill>
                  <a:schemeClr val="accent1"/>
                </a:solidFill>
                <a:latin typeface="+mn-lt"/>
                <a:ea typeface="+mn-ea"/>
                <a:cs typeface="+mn-cs"/>
              </a:defRPr>
            </a:lvl4pPr>
            <a:lvl5pPr marL="0" indent="0" algn="l" defTabSz="914400" rtl="0" eaLnBrk="1" latinLnBrk="0" hangingPunct="1">
              <a:lnSpc>
                <a:spcPct val="100000"/>
              </a:lnSpc>
              <a:spcBef>
                <a:spcPts val="0"/>
              </a:spcBef>
              <a:buClrTx/>
              <a:buFont typeface="Systeemlettertype"/>
              <a:buChar char="​"/>
              <a:tabLst/>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NL" dirty="0">
                <a:latin typeface="Calibri" panose="020F0502020204030204" pitchFamily="34" charset="0"/>
                <a:cs typeface="Calibri" panose="020F0502020204030204" pitchFamily="34" charset="0"/>
              </a:rPr>
              <a:t>GRSG-124-XX</a:t>
            </a:r>
          </a:p>
        </p:txBody>
      </p:sp>
      <p:pic>
        <p:nvPicPr>
          <p:cNvPr id="4" name="Afbeelding 3"/>
          <p:cNvPicPr>
            <a:picLocks noChangeAspect="1"/>
          </p:cNvPicPr>
          <p:nvPr/>
        </p:nvPicPr>
        <p:blipFill>
          <a:blip r:embed="rId2"/>
          <a:stretch>
            <a:fillRect/>
          </a:stretch>
        </p:blipFill>
        <p:spPr>
          <a:xfrm>
            <a:off x="250309" y="957292"/>
            <a:ext cx="4505883" cy="5479650"/>
          </a:xfrm>
          <a:prstGeom prst="rect">
            <a:avLst/>
          </a:prstGeom>
        </p:spPr>
      </p:pic>
      <p:sp>
        <p:nvSpPr>
          <p:cNvPr id="5" name="Tijdelijke aanduiding voor tekst 2"/>
          <p:cNvSpPr txBox="1">
            <a:spLocks/>
          </p:cNvSpPr>
          <p:nvPr/>
        </p:nvSpPr>
        <p:spPr>
          <a:xfrm>
            <a:off x="924413" y="1119940"/>
            <a:ext cx="1393858" cy="5590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u="sng" dirty="0"/>
              <a:t>Rev. 2</a:t>
            </a:r>
            <a:endParaRPr lang="en-US" sz="2400" dirty="0"/>
          </a:p>
        </p:txBody>
      </p:sp>
      <p:pic>
        <p:nvPicPr>
          <p:cNvPr id="7" name="Afbeelding 6"/>
          <p:cNvPicPr>
            <a:picLocks noChangeAspect="1"/>
          </p:cNvPicPr>
          <p:nvPr/>
        </p:nvPicPr>
        <p:blipFill>
          <a:blip r:embed="rId3"/>
          <a:stretch>
            <a:fillRect/>
          </a:stretch>
        </p:blipFill>
        <p:spPr>
          <a:xfrm>
            <a:off x="6054462" y="881797"/>
            <a:ext cx="4648405" cy="5364309"/>
          </a:xfrm>
          <a:prstGeom prst="rect">
            <a:avLst/>
          </a:prstGeom>
        </p:spPr>
      </p:pic>
      <p:sp>
        <p:nvSpPr>
          <p:cNvPr id="6" name="Tijdelijke aanduiding voor tekst 2"/>
          <p:cNvSpPr txBox="1">
            <a:spLocks/>
          </p:cNvSpPr>
          <p:nvPr/>
        </p:nvSpPr>
        <p:spPr>
          <a:xfrm>
            <a:off x="5630419" y="1072633"/>
            <a:ext cx="1117029" cy="5590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u="sng" dirty="0"/>
              <a:t>Rev. 3</a:t>
            </a:r>
            <a:endParaRPr lang="en-US" sz="2400" dirty="0"/>
          </a:p>
        </p:txBody>
      </p:sp>
      <p:cxnSp>
        <p:nvCxnSpPr>
          <p:cNvPr id="9" name="Rechte verbindingslijn met pijl 8"/>
          <p:cNvCxnSpPr/>
          <p:nvPr/>
        </p:nvCxnSpPr>
        <p:spPr>
          <a:xfrm flipH="1" flipV="1">
            <a:off x="3326325" y="4290355"/>
            <a:ext cx="526839" cy="2240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p:cNvCxnSpPr/>
          <p:nvPr/>
        </p:nvCxnSpPr>
        <p:spPr>
          <a:xfrm flipH="1">
            <a:off x="2610836" y="5204874"/>
            <a:ext cx="367610" cy="115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kstvak 12"/>
          <p:cNvSpPr txBox="1"/>
          <p:nvPr/>
        </p:nvSpPr>
        <p:spPr>
          <a:xfrm>
            <a:off x="2948430" y="5018408"/>
            <a:ext cx="1532086" cy="369332"/>
          </a:xfrm>
          <a:prstGeom prst="rect">
            <a:avLst/>
          </a:prstGeom>
          <a:noFill/>
        </p:spPr>
        <p:txBody>
          <a:bodyPr wrap="none" rtlCol="0">
            <a:spAutoFit/>
          </a:bodyPr>
          <a:lstStyle/>
          <a:p>
            <a:r>
              <a:rPr lang="nl-NL" dirty="0">
                <a:solidFill>
                  <a:schemeClr val="accent1"/>
                </a:solidFill>
              </a:rPr>
              <a:t>~50 </a:t>
            </a:r>
            <a:r>
              <a:rPr lang="nl-NL" dirty="0" err="1">
                <a:solidFill>
                  <a:schemeClr val="accent1"/>
                </a:solidFill>
              </a:rPr>
              <a:t>percentile</a:t>
            </a:r>
            <a:endParaRPr lang="nl-NL" dirty="0">
              <a:solidFill>
                <a:schemeClr val="accent1"/>
              </a:solidFill>
            </a:endParaRPr>
          </a:p>
        </p:txBody>
      </p:sp>
      <p:sp>
        <p:nvSpPr>
          <p:cNvPr id="14" name="Tekstvak 13"/>
          <p:cNvSpPr txBox="1"/>
          <p:nvPr/>
        </p:nvSpPr>
        <p:spPr>
          <a:xfrm>
            <a:off x="3817769" y="4342882"/>
            <a:ext cx="1415067" cy="369332"/>
          </a:xfrm>
          <a:prstGeom prst="rect">
            <a:avLst/>
          </a:prstGeom>
          <a:noFill/>
        </p:spPr>
        <p:txBody>
          <a:bodyPr wrap="none" rtlCol="0">
            <a:spAutoFit/>
          </a:bodyPr>
          <a:lstStyle/>
          <a:p>
            <a:r>
              <a:rPr lang="nl-NL" dirty="0">
                <a:solidFill>
                  <a:schemeClr val="accent1"/>
                </a:solidFill>
              </a:rPr>
              <a:t>~5 </a:t>
            </a:r>
            <a:r>
              <a:rPr lang="nl-NL" dirty="0" err="1">
                <a:solidFill>
                  <a:schemeClr val="accent1"/>
                </a:solidFill>
              </a:rPr>
              <a:t>percentile</a:t>
            </a:r>
            <a:endParaRPr lang="nl-NL" dirty="0">
              <a:solidFill>
                <a:schemeClr val="accent1"/>
              </a:solidFill>
            </a:endParaRPr>
          </a:p>
        </p:txBody>
      </p:sp>
      <p:sp>
        <p:nvSpPr>
          <p:cNvPr id="15" name="Tekstvak 14"/>
          <p:cNvSpPr txBox="1"/>
          <p:nvPr/>
        </p:nvSpPr>
        <p:spPr>
          <a:xfrm>
            <a:off x="9060189" y="4830884"/>
            <a:ext cx="1416670" cy="369332"/>
          </a:xfrm>
          <a:prstGeom prst="rect">
            <a:avLst/>
          </a:prstGeom>
          <a:noFill/>
        </p:spPr>
        <p:txBody>
          <a:bodyPr wrap="none" rtlCol="0">
            <a:spAutoFit/>
          </a:bodyPr>
          <a:lstStyle/>
          <a:p>
            <a:r>
              <a:rPr lang="nl-NL" dirty="0">
                <a:solidFill>
                  <a:schemeClr val="accent1"/>
                </a:solidFill>
              </a:rPr>
              <a:t>50 </a:t>
            </a:r>
            <a:r>
              <a:rPr lang="nl-NL" dirty="0" err="1">
                <a:solidFill>
                  <a:schemeClr val="accent1"/>
                </a:solidFill>
              </a:rPr>
              <a:t>percentile</a:t>
            </a:r>
            <a:endParaRPr lang="nl-NL" dirty="0">
              <a:solidFill>
                <a:schemeClr val="accent1"/>
              </a:solidFill>
            </a:endParaRPr>
          </a:p>
        </p:txBody>
      </p:sp>
      <p:cxnSp>
        <p:nvCxnSpPr>
          <p:cNvPr id="16" name="Rechte verbindingslijn met pijl 15"/>
          <p:cNvCxnSpPr/>
          <p:nvPr/>
        </p:nvCxnSpPr>
        <p:spPr>
          <a:xfrm flipH="1">
            <a:off x="8692579" y="5036923"/>
            <a:ext cx="367610" cy="115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p:cNvCxnSpPr/>
          <p:nvPr/>
        </p:nvCxnSpPr>
        <p:spPr>
          <a:xfrm flipH="1" flipV="1">
            <a:off x="8857788" y="3984033"/>
            <a:ext cx="1223236" cy="968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p:cNvCxnSpPr/>
          <p:nvPr/>
        </p:nvCxnSpPr>
        <p:spPr>
          <a:xfrm flipH="1">
            <a:off x="9469406" y="4092836"/>
            <a:ext cx="611618" cy="97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kstvak 16"/>
          <p:cNvSpPr txBox="1"/>
          <p:nvPr/>
        </p:nvSpPr>
        <p:spPr>
          <a:xfrm>
            <a:off x="10020180" y="3809572"/>
            <a:ext cx="1365374" cy="646331"/>
          </a:xfrm>
          <a:prstGeom prst="rect">
            <a:avLst/>
          </a:prstGeom>
          <a:noFill/>
        </p:spPr>
        <p:txBody>
          <a:bodyPr wrap="none" rtlCol="0">
            <a:spAutoFit/>
          </a:bodyPr>
          <a:lstStyle/>
          <a:p>
            <a:r>
              <a:rPr lang="nl-NL" dirty="0">
                <a:solidFill>
                  <a:schemeClr val="accent1"/>
                </a:solidFill>
              </a:rPr>
              <a:t>~5/50 </a:t>
            </a:r>
            <a:br>
              <a:rPr lang="nl-NL" dirty="0">
                <a:solidFill>
                  <a:schemeClr val="accent1"/>
                </a:solidFill>
              </a:rPr>
            </a:br>
            <a:r>
              <a:rPr lang="nl-NL" dirty="0" err="1">
                <a:solidFill>
                  <a:schemeClr val="accent1"/>
                </a:solidFill>
              </a:rPr>
              <a:t>percentile</a:t>
            </a:r>
            <a:r>
              <a:rPr lang="nl-NL" dirty="0">
                <a:solidFill>
                  <a:schemeClr val="accent1"/>
                </a:solidFill>
              </a:rPr>
              <a:t> ?!</a:t>
            </a:r>
          </a:p>
        </p:txBody>
      </p:sp>
    </p:spTree>
    <p:extLst>
      <p:ext uri="{BB962C8B-B14F-4D97-AF65-F5344CB8AC3E}">
        <p14:creationId xmlns:p14="http://schemas.microsoft.com/office/powerpoint/2010/main" val="1433268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2"/>
          <a:stretch>
            <a:fillRect/>
          </a:stretch>
        </p:blipFill>
        <p:spPr>
          <a:xfrm>
            <a:off x="75545" y="735329"/>
            <a:ext cx="5288812" cy="5742822"/>
          </a:xfrm>
          <a:prstGeom prst="rect">
            <a:avLst/>
          </a:prstGeom>
        </p:spPr>
      </p:pic>
      <p:sp>
        <p:nvSpPr>
          <p:cNvPr id="2" name="Titel 1"/>
          <p:cNvSpPr txBox="1">
            <a:spLocks/>
          </p:cNvSpPr>
          <p:nvPr/>
        </p:nvSpPr>
        <p:spPr>
          <a:xfrm>
            <a:off x="616667" y="268631"/>
            <a:ext cx="7801665" cy="68866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800" b="1" dirty="0">
                <a:latin typeface="Calibri" panose="020F0502020204030204" pitchFamily="34" charset="0"/>
                <a:cs typeface="Calibri" panose="020F0502020204030204" pitchFamily="34" charset="0"/>
              </a:rPr>
              <a:t>R.E. 3 (</a:t>
            </a:r>
            <a:r>
              <a:rPr lang="nl-NL" sz="2800" b="1" dirty="0" err="1">
                <a:latin typeface="Calibri" panose="020F0502020204030204" pitchFamily="34" charset="0"/>
                <a:cs typeface="Calibri" panose="020F0502020204030204" pitchFamily="34" charset="0"/>
              </a:rPr>
              <a:t>cont</a:t>
            </a:r>
            <a:r>
              <a:rPr lang="nl-NL" sz="2800" b="1" dirty="0">
                <a:latin typeface="Calibri" panose="020F0502020204030204" pitchFamily="34" charset="0"/>
                <a:cs typeface="Calibri" panose="020F0502020204030204" pitchFamily="34" charset="0"/>
              </a:rPr>
              <a:t>.)</a:t>
            </a:r>
          </a:p>
        </p:txBody>
      </p:sp>
      <p:sp>
        <p:nvSpPr>
          <p:cNvPr id="3" name="Tijdelijke aanduiding voor tekst 3">
            <a:extLst>
              <a:ext uri="{FF2B5EF4-FFF2-40B4-BE49-F238E27FC236}">
                <a16:creationId xmlns:a16="http://schemas.microsoft.com/office/drawing/2014/main" id="{B81253A6-82B2-7844-A458-F011AAFB863C}"/>
              </a:ext>
            </a:extLst>
          </p:cNvPr>
          <p:cNvSpPr txBox="1">
            <a:spLocks/>
          </p:cNvSpPr>
          <p:nvPr/>
        </p:nvSpPr>
        <p:spPr>
          <a:xfrm>
            <a:off x="9486900" y="480059"/>
            <a:ext cx="1827083" cy="510541"/>
          </a:xfrm>
          <a:prstGeom prst="rect">
            <a:avLst/>
          </a:prstGeom>
        </p:spPr>
        <p:txBody>
          <a:bodyPr/>
          <a:lstStyle>
            <a:lvl1pPr marL="271463" indent="-271463" algn="l" defTabSz="914400" rtl="0" eaLnBrk="1" latinLnBrk="0" hangingPunct="1">
              <a:lnSpc>
                <a:spcPct val="100000"/>
              </a:lnSpc>
              <a:spcBef>
                <a:spcPts val="0"/>
              </a:spcBef>
              <a:spcAft>
                <a:spcPts val="1200"/>
              </a:spcAft>
              <a:buClr>
                <a:schemeClr val="accent1"/>
              </a:buClr>
              <a:buSzPct val="90000"/>
              <a:buFont typeface="Zapf Dingbats"/>
              <a:buChar char="❯"/>
              <a:tabLst/>
              <a:defRPr sz="2000" kern="1200">
                <a:solidFill>
                  <a:schemeClr val="tx2"/>
                </a:solidFill>
                <a:latin typeface="+mn-lt"/>
                <a:ea typeface="+mn-ea"/>
                <a:cs typeface="+mn-cs"/>
              </a:defRPr>
            </a:lvl1pPr>
            <a:lvl2pPr marL="490538" indent="-219075" algn="l" defTabSz="914400" rtl="0" eaLnBrk="1" latinLnBrk="0" hangingPunct="1">
              <a:lnSpc>
                <a:spcPct val="100000"/>
              </a:lnSpc>
              <a:spcBef>
                <a:spcPts val="0"/>
              </a:spcBef>
              <a:spcAft>
                <a:spcPts val="1200"/>
              </a:spcAft>
              <a:buClr>
                <a:srgbClr val="DB6216"/>
              </a:buClr>
              <a:buSzPct val="100000"/>
              <a:buFont typeface="Systeemlettertype"/>
              <a:buChar char="›"/>
              <a:tabLst/>
              <a:defRPr sz="2000" kern="1200">
                <a:solidFill>
                  <a:schemeClr val="tx2"/>
                </a:solidFill>
                <a:latin typeface="+mn-lt"/>
                <a:ea typeface="+mn-ea"/>
                <a:cs typeface="+mn-cs"/>
              </a:defRPr>
            </a:lvl2pPr>
            <a:lvl3pPr marL="0" indent="0" algn="l" defTabSz="914400" rtl="0" eaLnBrk="1" latinLnBrk="0" hangingPunct="1">
              <a:lnSpc>
                <a:spcPct val="100000"/>
              </a:lnSpc>
              <a:spcBef>
                <a:spcPts val="600"/>
              </a:spcBef>
              <a:buClrTx/>
              <a:buFont typeface="Systeemlettertype"/>
              <a:buChar char="​"/>
              <a:tabLst/>
              <a:defRPr sz="2000" b="1" kern="1200">
                <a:solidFill>
                  <a:schemeClr val="tx2"/>
                </a:solidFill>
                <a:latin typeface="+mn-lt"/>
                <a:ea typeface="+mn-ea"/>
                <a:cs typeface="+mn-cs"/>
              </a:defRPr>
            </a:lvl3pPr>
            <a:lvl4pPr marL="0" indent="0" algn="l" defTabSz="914400" rtl="0" eaLnBrk="1" latinLnBrk="0" hangingPunct="1">
              <a:lnSpc>
                <a:spcPct val="100000"/>
              </a:lnSpc>
              <a:spcBef>
                <a:spcPts val="600"/>
              </a:spcBef>
              <a:spcAft>
                <a:spcPts val="600"/>
              </a:spcAft>
              <a:buClrTx/>
              <a:buFont typeface="Systeemlettertype"/>
              <a:buChar char="​"/>
              <a:tabLst/>
              <a:defRPr sz="2000" kern="1200" cap="all" baseline="0">
                <a:solidFill>
                  <a:schemeClr val="accent1"/>
                </a:solidFill>
                <a:latin typeface="+mn-lt"/>
                <a:ea typeface="+mn-ea"/>
                <a:cs typeface="+mn-cs"/>
              </a:defRPr>
            </a:lvl4pPr>
            <a:lvl5pPr marL="0" indent="0" algn="l" defTabSz="914400" rtl="0" eaLnBrk="1" latinLnBrk="0" hangingPunct="1">
              <a:lnSpc>
                <a:spcPct val="100000"/>
              </a:lnSpc>
              <a:spcBef>
                <a:spcPts val="0"/>
              </a:spcBef>
              <a:buClrTx/>
              <a:buFont typeface="Systeemlettertype"/>
              <a:buChar char="​"/>
              <a:tabLst/>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NL" dirty="0">
                <a:latin typeface="Calibri" panose="020F0502020204030204" pitchFamily="34" charset="0"/>
                <a:cs typeface="Calibri" panose="020F0502020204030204" pitchFamily="34" charset="0"/>
              </a:rPr>
              <a:t>GRSG-124-XX</a:t>
            </a:r>
          </a:p>
        </p:txBody>
      </p:sp>
      <p:sp>
        <p:nvSpPr>
          <p:cNvPr id="5" name="Tijdelijke aanduiding voor tekst 2"/>
          <p:cNvSpPr txBox="1">
            <a:spLocks/>
          </p:cNvSpPr>
          <p:nvPr/>
        </p:nvSpPr>
        <p:spPr>
          <a:xfrm>
            <a:off x="924413" y="1119940"/>
            <a:ext cx="1393858" cy="5590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u="sng" dirty="0"/>
              <a:t>Rev. 4 ~ 6</a:t>
            </a:r>
            <a:endParaRPr lang="en-US" sz="2400" dirty="0"/>
          </a:p>
        </p:txBody>
      </p:sp>
      <p:cxnSp>
        <p:nvCxnSpPr>
          <p:cNvPr id="9" name="Rechte verbindingslijn met pijl 8"/>
          <p:cNvCxnSpPr/>
          <p:nvPr/>
        </p:nvCxnSpPr>
        <p:spPr>
          <a:xfrm flipH="1" flipV="1">
            <a:off x="3886745" y="4393813"/>
            <a:ext cx="526839" cy="2240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p:cNvCxnSpPr/>
          <p:nvPr/>
        </p:nvCxnSpPr>
        <p:spPr>
          <a:xfrm flipH="1">
            <a:off x="3122173" y="5207170"/>
            <a:ext cx="367610" cy="115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kstvak 12"/>
          <p:cNvSpPr txBox="1"/>
          <p:nvPr/>
        </p:nvSpPr>
        <p:spPr>
          <a:xfrm>
            <a:off x="3472213" y="4994013"/>
            <a:ext cx="1416670" cy="369332"/>
          </a:xfrm>
          <a:prstGeom prst="rect">
            <a:avLst/>
          </a:prstGeom>
          <a:noFill/>
        </p:spPr>
        <p:txBody>
          <a:bodyPr wrap="none" rtlCol="0">
            <a:spAutoFit/>
          </a:bodyPr>
          <a:lstStyle/>
          <a:p>
            <a:r>
              <a:rPr lang="nl-NL" dirty="0">
                <a:solidFill>
                  <a:schemeClr val="accent1"/>
                </a:solidFill>
              </a:rPr>
              <a:t>50 </a:t>
            </a:r>
            <a:r>
              <a:rPr lang="nl-NL" dirty="0" err="1">
                <a:solidFill>
                  <a:schemeClr val="accent1"/>
                </a:solidFill>
              </a:rPr>
              <a:t>percentile</a:t>
            </a:r>
            <a:endParaRPr lang="nl-NL" dirty="0">
              <a:solidFill>
                <a:schemeClr val="accent1"/>
              </a:solidFill>
            </a:endParaRPr>
          </a:p>
        </p:txBody>
      </p:sp>
      <p:sp>
        <p:nvSpPr>
          <p:cNvPr id="14" name="Tekstvak 13"/>
          <p:cNvSpPr txBox="1"/>
          <p:nvPr/>
        </p:nvSpPr>
        <p:spPr>
          <a:xfrm>
            <a:off x="4392113" y="4433205"/>
            <a:ext cx="1415067" cy="369332"/>
          </a:xfrm>
          <a:prstGeom prst="rect">
            <a:avLst/>
          </a:prstGeom>
          <a:noFill/>
        </p:spPr>
        <p:txBody>
          <a:bodyPr wrap="none" rtlCol="0">
            <a:spAutoFit/>
          </a:bodyPr>
          <a:lstStyle/>
          <a:p>
            <a:r>
              <a:rPr lang="nl-NL" dirty="0">
                <a:solidFill>
                  <a:schemeClr val="accent1"/>
                </a:solidFill>
              </a:rPr>
              <a:t>~5 </a:t>
            </a:r>
            <a:r>
              <a:rPr lang="nl-NL" dirty="0" err="1">
                <a:solidFill>
                  <a:schemeClr val="accent1"/>
                </a:solidFill>
              </a:rPr>
              <a:t>percentile</a:t>
            </a:r>
            <a:endParaRPr lang="nl-NL" dirty="0">
              <a:solidFill>
                <a:schemeClr val="accent1"/>
              </a:solidFill>
            </a:endParaRPr>
          </a:p>
        </p:txBody>
      </p:sp>
    </p:spTree>
    <p:extLst>
      <p:ext uri="{BB962C8B-B14F-4D97-AF65-F5344CB8AC3E}">
        <p14:creationId xmlns:p14="http://schemas.microsoft.com/office/powerpoint/2010/main" val="4048315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a:stretch>
            <a:fillRect/>
          </a:stretch>
        </p:blipFill>
        <p:spPr>
          <a:xfrm>
            <a:off x="5893993" y="732515"/>
            <a:ext cx="5176312" cy="5959714"/>
          </a:xfrm>
          <a:prstGeom prst="rect">
            <a:avLst/>
          </a:prstGeom>
        </p:spPr>
      </p:pic>
      <p:pic>
        <p:nvPicPr>
          <p:cNvPr id="8" name="Afbeelding 7"/>
          <p:cNvPicPr>
            <a:picLocks noChangeAspect="1"/>
          </p:cNvPicPr>
          <p:nvPr/>
        </p:nvPicPr>
        <p:blipFill>
          <a:blip r:embed="rId3"/>
          <a:stretch>
            <a:fillRect/>
          </a:stretch>
        </p:blipFill>
        <p:spPr>
          <a:xfrm>
            <a:off x="1182948" y="809619"/>
            <a:ext cx="4547914" cy="5904166"/>
          </a:xfrm>
          <a:prstGeom prst="rect">
            <a:avLst/>
          </a:prstGeom>
        </p:spPr>
      </p:pic>
      <p:sp>
        <p:nvSpPr>
          <p:cNvPr id="2" name="Titel 1"/>
          <p:cNvSpPr txBox="1">
            <a:spLocks/>
          </p:cNvSpPr>
          <p:nvPr/>
        </p:nvSpPr>
        <p:spPr>
          <a:xfrm>
            <a:off x="680484" y="581581"/>
            <a:ext cx="7801665" cy="68866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800" b="1" dirty="0">
                <a:latin typeface="Calibri" panose="020F0502020204030204" pitchFamily="34" charset="0"/>
                <a:cs typeface="Calibri" panose="020F0502020204030204" pitchFamily="34" charset="0"/>
              </a:rPr>
              <a:t>ISO 6549</a:t>
            </a:r>
          </a:p>
        </p:txBody>
      </p:sp>
      <p:sp>
        <p:nvSpPr>
          <p:cNvPr id="3" name="Tijdelijke aanduiding voor tekst 3">
            <a:extLst>
              <a:ext uri="{FF2B5EF4-FFF2-40B4-BE49-F238E27FC236}">
                <a16:creationId xmlns:a16="http://schemas.microsoft.com/office/drawing/2014/main" id="{B81253A6-82B2-7844-A458-F011AAFB863C}"/>
              </a:ext>
            </a:extLst>
          </p:cNvPr>
          <p:cNvSpPr txBox="1">
            <a:spLocks/>
          </p:cNvSpPr>
          <p:nvPr/>
        </p:nvSpPr>
        <p:spPr>
          <a:xfrm>
            <a:off x="9486900" y="480059"/>
            <a:ext cx="1827083" cy="510541"/>
          </a:xfrm>
          <a:prstGeom prst="rect">
            <a:avLst/>
          </a:prstGeom>
        </p:spPr>
        <p:txBody>
          <a:bodyPr/>
          <a:lstStyle>
            <a:lvl1pPr marL="271463" indent="-271463" algn="l" defTabSz="914400" rtl="0" eaLnBrk="1" latinLnBrk="0" hangingPunct="1">
              <a:lnSpc>
                <a:spcPct val="100000"/>
              </a:lnSpc>
              <a:spcBef>
                <a:spcPts val="0"/>
              </a:spcBef>
              <a:spcAft>
                <a:spcPts val="1200"/>
              </a:spcAft>
              <a:buClr>
                <a:schemeClr val="accent1"/>
              </a:buClr>
              <a:buSzPct val="90000"/>
              <a:buFont typeface="Zapf Dingbats"/>
              <a:buChar char="❯"/>
              <a:tabLst/>
              <a:defRPr sz="2000" kern="1200">
                <a:solidFill>
                  <a:schemeClr val="tx2"/>
                </a:solidFill>
                <a:latin typeface="+mn-lt"/>
                <a:ea typeface="+mn-ea"/>
                <a:cs typeface="+mn-cs"/>
              </a:defRPr>
            </a:lvl1pPr>
            <a:lvl2pPr marL="490538" indent="-219075" algn="l" defTabSz="914400" rtl="0" eaLnBrk="1" latinLnBrk="0" hangingPunct="1">
              <a:lnSpc>
                <a:spcPct val="100000"/>
              </a:lnSpc>
              <a:spcBef>
                <a:spcPts val="0"/>
              </a:spcBef>
              <a:spcAft>
                <a:spcPts val="1200"/>
              </a:spcAft>
              <a:buClr>
                <a:srgbClr val="DB6216"/>
              </a:buClr>
              <a:buSzPct val="100000"/>
              <a:buFont typeface="Systeemlettertype"/>
              <a:buChar char="›"/>
              <a:tabLst/>
              <a:defRPr sz="2000" kern="1200">
                <a:solidFill>
                  <a:schemeClr val="tx2"/>
                </a:solidFill>
                <a:latin typeface="+mn-lt"/>
                <a:ea typeface="+mn-ea"/>
                <a:cs typeface="+mn-cs"/>
              </a:defRPr>
            </a:lvl2pPr>
            <a:lvl3pPr marL="0" indent="0" algn="l" defTabSz="914400" rtl="0" eaLnBrk="1" latinLnBrk="0" hangingPunct="1">
              <a:lnSpc>
                <a:spcPct val="100000"/>
              </a:lnSpc>
              <a:spcBef>
                <a:spcPts val="600"/>
              </a:spcBef>
              <a:buClrTx/>
              <a:buFont typeface="Systeemlettertype"/>
              <a:buChar char="​"/>
              <a:tabLst/>
              <a:defRPr sz="2000" b="1" kern="1200">
                <a:solidFill>
                  <a:schemeClr val="tx2"/>
                </a:solidFill>
                <a:latin typeface="+mn-lt"/>
                <a:ea typeface="+mn-ea"/>
                <a:cs typeface="+mn-cs"/>
              </a:defRPr>
            </a:lvl3pPr>
            <a:lvl4pPr marL="0" indent="0" algn="l" defTabSz="914400" rtl="0" eaLnBrk="1" latinLnBrk="0" hangingPunct="1">
              <a:lnSpc>
                <a:spcPct val="100000"/>
              </a:lnSpc>
              <a:spcBef>
                <a:spcPts val="600"/>
              </a:spcBef>
              <a:spcAft>
                <a:spcPts val="600"/>
              </a:spcAft>
              <a:buClrTx/>
              <a:buFont typeface="Systeemlettertype"/>
              <a:buChar char="​"/>
              <a:tabLst/>
              <a:defRPr sz="2000" kern="1200" cap="all" baseline="0">
                <a:solidFill>
                  <a:schemeClr val="accent1"/>
                </a:solidFill>
                <a:latin typeface="+mn-lt"/>
                <a:ea typeface="+mn-ea"/>
                <a:cs typeface="+mn-cs"/>
              </a:defRPr>
            </a:lvl4pPr>
            <a:lvl5pPr marL="0" indent="0" algn="l" defTabSz="914400" rtl="0" eaLnBrk="1" latinLnBrk="0" hangingPunct="1">
              <a:lnSpc>
                <a:spcPct val="100000"/>
              </a:lnSpc>
              <a:spcBef>
                <a:spcPts val="0"/>
              </a:spcBef>
              <a:buClrTx/>
              <a:buFont typeface="Systeemlettertype"/>
              <a:buChar char="​"/>
              <a:tabLst/>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NL" dirty="0">
                <a:latin typeface="Calibri" panose="020F0502020204030204" pitchFamily="34" charset="0"/>
                <a:cs typeface="Calibri" panose="020F0502020204030204" pitchFamily="34" charset="0"/>
              </a:rPr>
              <a:t>GRSG-124-XX</a:t>
            </a:r>
          </a:p>
        </p:txBody>
      </p:sp>
      <p:sp>
        <p:nvSpPr>
          <p:cNvPr id="5" name="Tijdelijke aanduiding voor tekst 2"/>
          <p:cNvSpPr txBox="1">
            <a:spLocks/>
          </p:cNvSpPr>
          <p:nvPr/>
        </p:nvSpPr>
        <p:spPr>
          <a:xfrm>
            <a:off x="949847" y="1430658"/>
            <a:ext cx="1144519" cy="5590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u="sng" dirty="0"/>
              <a:t>1980</a:t>
            </a:r>
            <a:endParaRPr lang="en-US" sz="2400" dirty="0"/>
          </a:p>
        </p:txBody>
      </p:sp>
      <p:sp>
        <p:nvSpPr>
          <p:cNvPr id="6" name="Tijdelijke aanduiding voor tekst 2"/>
          <p:cNvSpPr txBox="1">
            <a:spLocks/>
          </p:cNvSpPr>
          <p:nvPr/>
        </p:nvSpPr>
        <p:spPr>
          <a:xfrm>
            <a:off x="6735613" y="1333003"/>
            <a:ext cx="1117029" cy="5590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u="sng" dirty="0"/>
              <a:t>1999</a:t>
            </a:r>
            <a:endParaRPr lang="en-US" sz="2400" dirty="0"/>
          </a:p>
        </p:txBody>
      </p:sp>
    </p:spTree>
    <p:extLst>
      <p:ext uri="{BB962C8B-B14F-4D97-AF65-F5344CB8AC3E}">
        <p14:creationId xmlns:p14="http://schemas.microsoft.com/office/powerpoint/2010/main" val="3126284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680484" y="581581"/>
            <a:ext cx="7801665" cy="68866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800" b="1" dirty="0">
                <a:latin typeface="Calibri" panose="020F0502020204030204" pitchFamily="34" charset="0"/>
                <a:cs typeface="Calibri" panose="020F0502020204030204" pitchFamily="34" charset="0"/>
              </a:rPr>
              <a:t>Way forward</a:t>
            </a:r>
          </a:p>
        </p:txBody>
      </p:sp>
      <p:sp>
        <p:nvSpPr>
          <p:cNvPr id="3" name="Rechthoek 2"/>
          <p:cNvSpPr/>
          <p:nvPr/>
        </p:nvSpPr>
        <p:spPr>
          <a:xfrm>
            <a:off x="680483" y="1591271"/>
            <a:ext cx="9979496" cy="4893647"/>
          </a:xfrm>
          <a:prstGeom prst="rect">
            <a:avLst/>
          </a:prstGeom>
        </p:spPr>
        <p:txBody>
          <a:bodyPr wrap="square">
            <a:spAutoFit/>
          </a:bodyPr>
          <a:lstStyle/>
          <a:p>
            <a:r>
              <a:rPr lang="en-US" sz="2400" u="sng" dirty="0"/>
              <a:t>NL proposes</a:t>
            </a:r>
            <a:r>
              <a:rPr lang="en-US" sz="2400" dirty="0"/>
              <a:t>:</a:t>
            </a:r>
          </a:p>
          <a:p>
            <a:pPr marL="457200" indent="-457200">
              <a:buFont typeface="+mj-lt"/>
              <a:buAutoNum type="arabicPeriod"/>
            </a:pPr>
            <a:r>
              <a:rPr lang="en-US" sz="2400" dirty="0"/>
              <a:t>to restart the discussion in order to come to a common understanding and position supported by GRSG</a:t>
            </a:r>
            <a:br>
              <a:rPr lang="en-US" sz="2400" dirty="0"/>
            </a:br>
            <a:endParaRPr lang="en-US" sz="2400" dirty="0"/>
          </a:p>
          <a:p>
            <a:pPr marL="457200" indent="-457200">
              <a:buFont typeface="+mj-lt"/>
              <a:buAutoNum type="arabicPeriod"/>
            </a:pPr>
            <a:r>
              <a:rPr lang="en-US" sz="2400" dirty="0"/>
              <a:t>to copy ISO 6549:1999 procedure into R.E.3. and copy the SAE J826 </a:t>
            </a:r>
            <a:br>
              <a:rPr lang="en-US" sz="2400" dirty="0"/>
            </a:br>
            <a:r>
              <a:rPr lang="en-US" sz="2400" dirty="0"/>
              <a:t>into M.R.1.</a:t>
            </a:r>
            <a:br>
              <a:rPr lang="en-US" sz="2400" dirty="0"/>
            </a:br>
            <a:r>
              <a:rPr lang="en-US" sz="2400" dirty="0"/>
              <a:t>In the UN Regulations and GTRs, reference shall be made to the new revision of R.E.3. which will refer to M.R.1.</a:t>
            </a:r>
            <a:br>
              <a:rPr lang="en-US" sz="2400" dirty="0"/>
            </a:br>
            <a:endParaRPr lang="en-US" sz="2400" dirty="0"/>
          </a:p>
          <a:p>
            <a:pPr marL="457200" indent="-457200">
              <a:buFont typeface="+mj-lt"/>
              <a:buAutoNum type="arabicPeriod"/>
            </a:pPr>
            <a:r>
              <a:rPr lang="en-US" sz="2400" dirty="0"/>
              <a:t>to set the HPM at 50 percentile upper leg and lower leg length.</a:t>
            </a:r>
            <a:br>
              <a:rPr lang="en-US" sz="2400" dirty="0"/>
            </a:br>
            <a:endParaRPr lang="en-US" sz="2400" dirty="0"/>
          </a:p>
          <a:p>
            <a:pPr marL="457200" indent="-457200">
              <a:buFont typeface="+mj-lt"/>
              <a:buAutoNum type="arabicPeriod"/>
            </a:pPr>
            <a:r>
              <a:rPr lang="en-US" sz="2400" dirty="0"/>
              <a:t>to get proposal(s) at the GRSP-72 session (December 2022) and GRSG-125 session (March 2023) and GRSP-73 session (May 2023) ready for adoption.</a:t>
            </a:r>
          </a:p>
        </p:txBody>
      </p:sp>
      <p:sp>
        <p:nvSpPr>
          <p:cNvPr id="4" name="Tijdelijke aanduiding voor tekst 3">
            <a:extLst>
              <a:ext uri="{FF2B5EF4-FFF2-40B4-BE49-F238E27FC236}">
                <a16:creationId xmlns:a16="http://schemas.microsoft.com/office/drawing/2014/main" id="{B81253A6-82B2-7844-A458-F011AAFB863C}"/>
              </a:ext>
            </a:extLst>
          </p:cNvPr>
          <p:cNvSpPr txBox="1">
            <a:spLocks/>
          </p:cNvSpPr>
          <p:nvPr/>
        </p:nvSpPr>
        <p:spPr>
          <a:xfrm>
            <a:off x="9486900" y="480059"/>
            <a:ext cx="1827083" cy="510541"/>
          </a:xfrm>
          <a:prstGeom prst="rect">
            <a:avLst/>
          </a:prstGeom>
        </p:spPr>
        <p:txBody>
          <a:bodyPr/>
          <a:lstStyle>
            <a:lvl1pPr marL="271463" indent="-271463" algn="l" defTabSz="914400" rtl="0" eaLnBrk="1" latinLnBrk="0" hangingPunct="1">
              <a:lnSpc>
                <a:spcPct val="100000"/>
              </a:lnSpc>
              <a:spcBef>
                <a:spcPts val="0"/>
              </a:spcBef>
              <a:spcAft>
                <a:spcPts val="1200"/>
              </a:spcAft>
              <a:buClr>
                <a:schemeClr val="accent1"/>
              </a:buClr>
              <a:buSzPct val="90000"/>
              <a:buFont typeface="Zapf Dingbats"/>
              <a:buChar char="❯"/>
              <a:tabLst/>
              <a:defRPr sz="2000" kern="1200">
                <a:solidFill>
                  <a:schemeClr val="tx2"/>
                </a:solidFill>
                <a:latin typeface="+mn-lt"/>
                <a:ea typeface="+mn-ea"/>
                <a:cs typeface="+mn-cs"/>
              </a:defRPr>
            </a:lvl1pPr>
            <a:lvl2pPr marL="490538" indent="-219075" algn="l" defTabSz="914400" rtl="0" eaLnBrk="1" latinLnBrk="0" hangingPunct="1">
              <a:lnSpc>
                <a:spcPct val="100000"/>
              </a:lnSpc>
              <a:spcBef>
                <a:spcPts val="0"/>
              </a:spcBef>
              <a:spcAft>
                <a:spcPts val="1200"/>
              </a:spcAft>
              <a:buClr>
                <a:srgbClr val="DB6216"/>
              </a:buClr>
              <a:buSzPct val="100000"/>
              <a:buFont typeface="Systeemlettertype"/>
              <a:buChar char="›"/>
              <a:tabLst/>
              <a:defRPr sz="2000" kern="1200">
                <a:solidFill>
                  <a:schemeClr val="tx2"/>
                </a:solidFill>
                <a:latin typeface="+mn-lt"/>
                <a:ea typeface="+mn-ea"/>
                <a:cs typeface="+mn-cs"/>
              </a:defRPr>
            </a:lvl2pPr>
            <a:lvl3pPr marL="0" indent="0" algn="l" defTabSz="914400" rtl="0" eaLnBrk="1" latinLnBrk="0" hangingPunct="1">
              <a:lnSpc>
                <a:spcPct val="100000"/>
              </a:lnSpc>
              <a:spcBef>
                <a:spcPts val="600"/>
              </a:spcBef>
              <a:buClrTx/>
              <a:buFont typeface="Systeemlettertype"/>
              <a:buChar char="​"/>
              <a:tabLst/>
              <a:defRPr sz="2000" b="1" kern="1200">
                <a:solidFill>
                  <a:schemeClr val="tx2"/>
                </a:solidFill>
                <a:latin typeface="+mn-lt"/>
                <a:ea typeface="+mn-ea"/>
                <a:cs typeface="+mn-cs"/>
              </a:defRPr>
            </a:lvl3pPr>
            <a:lvl4pPr marL="0" indent="0" algn="l" defTabSz="914400" rtl="0" eaLnBrk="1" latinLnBrk="0" hangingPunct="1">
              <a:lnSpc>
                <a:spcPct val="100000"/>
              </a:lnSpc>
              <a:spcBef>
                <a:spcPts val="600"/>
              </a:spcBef>
              <a:spcAft>
                <a:spcPts val="600"/>
              </a:spcAft>
              <a:buClrTx/>
              <a:buFont typeface="Systeemlettertype"/>
              <a:buChar char="​"/>
              <a:tabLst/>
              <a:defRPr sz="2000" kern="1200" cap="all" baseline="0">
                <a:solidFill>
                  <a:schemeClr val="accent1"/>
                </a:solidFill>
                <a:latin typeface="+mn-lt"/>
                <a:ea typeface="+mn-ea"/>
                <a:cs typeface="+mn-cs"/>
              </a:defRPr>
            </a:lvl4pPr>
            <a:lvl5pPr marL="0" indent="0" algn="l" defTabSz="914400" rtl="0" eaLnBrk="1" latinLnBrk="0" hangingPunct="1">
              <a:lnSpc>
                <a:spcPct val="100000"/>
              </a:lnSpc>
              <a:spcBef>
                <a:spcPts val="0"/>
              </a:spcBef>
              <a:buClrTx/>
              <a:buFont typeface="Systeemlettertype"/>
              <a:buChar char="​"/>
              <a:tabLst/>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NL" dirty="0">
                <a:latin typeface="Calibri" panose="020F0502020204030204" pitchFamily="34" charset="0"/>
                <a:cs typeface="Calibri" panose="020F0502020204030204" pitchFamily="34" charset="0"/>
              </a:rPr>
              <a:t>GRSG-124-XX</a:t>
            </a:r>
          </a:p>
        </p:txBody>
      </p:sp>
    </p:spTree>
    <p:extLst>
      <p:ext uri="{BB962C8B-B14F-4D97-AF65-F5344CB8AC3E}">
        <p14:creationId xmlns:p14="http://schemas.microsoft.com/office/powerpoint/2010/main" val="2392053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3043087" y="2241939"/>
            <a:ext cx="5860281" cy="242631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l-NL" sz="2800" b="1" dirty="0">
              <a:latin typeface="Calibri" panose="020F0502020204030204" pitchFamily="34" charset="0"/>
              <a:cs typeface="Calibri" panose="020F0502020204030204" pitchFamily="34" charset="0"/>
            </a:endParaRPr>
          </a:p>
          <a:p>
            <a:r>
              <a:rPr lang="nl-NL" sz="2800" b="1" dirty="0" err="1">
                <a:latin typeface="Calibri" panose="020F0502020204030204" pitchFamily="34" charset="0"/>
                <a:cs typeface="Calibri" panose="020F0502020204030204" pitchFamily="34" charset="0"/>
              </a:rPr>
              <a:t>Any</a:t>
            </a:r>
            <a:r>
              <a:rPr lang="nl-NL" sz="2800" b="1" dirty="0">
                <a:latin typeface="Calibri" panose="020F0502020204030204" pitchFamily="34" charset="0"/>
                <a:cs typeface="Calibri" panose="020F0502020204030204" pitchFamily="34" charset="0"/>
              </a:rPr>
              <a:t> input </a:t>
            </a:r>
            <a:r>
              <a:rPr lang="nl-NL" sz="2800" b="1" dirty="0" err="1">
                <a:latin typeface="Calibri" panose="020F0502020204030204" pitchFamily="34" charset="0"/>
                <a:cs typeface="Calibri" panose="020F0502020204030204" pitchFamily="34" charset="0"/>
              </a:rPr>
              <a:t>from</a:t>
            </a:r>
            <a:r>
              <a:rPr lang="nl-NL" sz="2800" b="1" dirty="0">
                <a:latin typeface="Calibri" panose="020F0502020204030204" pitchFamily="34" charset="0"/>
                <a:cs typeface="Calibri" panose="020F0502020204030204" pitchFamily="34" charset="0"/>
              </a:rPr>
              <a:t> GRSG is </a:t>
            </a:r>
            <a:r>
              <a:rPr lang="nl-NL" sz="2800" b="1" dirty="0" err="1">
                <a:latin typeface="Calibri" panose="020F0502020204030204" pitchFamily="34" charset="0"/>
                <a:cs typeface="Calibri" panose="020F0502020204030204" pitchFamily="34" charset="0"/>
              </a:rPr>
              <a:t>welcome</a:t>
            </a:r>
            <a:r>
              <a:rPr lang="nl-NL" sz="2800" b="1" dirty="0">
                <a:latin typeface="Calibri" panose="020F0502020204030204" pitchFamily="34" charset="0"/>
                <a:cs typeface="Calibri" panose="020F0502020204030204" pitchFamily="34" charset="0"/>
              </a:rPr>
              <a:t> !</a:t>
            </a:r>
          </a:p>
          <a:p>
            <a:endParaRPr lang="nl-NL" sz="2800" b="1" dirty="0">
              <a:latin typeface="Calibri" panose="020F0502020204030204" pitchFamily="34" charset="0"/>
              <a:cs typeface="Calibri" panose="020F0502020204030204" pitchFamily="34" charset="0"/>
            </a:endParaRPr>
          </a:p>
          <a:p>
            <a:r>
              <a:rPr lang="nl-NL" sz="2800" b="1" dirty="0" err="1">
                <a:latin typeface="Calibri" panose="020F0502020204030204" pitchFamily="34" charset="0"/>
                <a:cs typeface="Calibri" panose="020F0502020204030204" pitchFamily="34" charset="0"/>
              </a:rPr>
              <a:t>Thank</a:t>
            </a:r>
            <a:r>
              <a:rPr lang="nl-NL" sz="2800" b="1" dirty="0">
                <a:latin typeface="Calibri" panose="020F0502020204030204" pitchFamily="34" charset="0"/>
                <a:cs typeface="Calibri" panose="020F0502020204030204" pitchFamily="34" charset="0"/>
              </a:rPr>
              <a:t> </a:t>
            </a:r>
            <a:r>
              <a:rPr lang="nl-NL" sz="2800" b="1" dirty="0" err="1">
                <a:latin typeface="Calibri" panose="020F0502020204030204" pitchFamily="34" charset="0"/>
                <a:cs typeface="Calibri" panose="020F0502020204030204" pitchFamily="34" charset="0"/>
              </a:rPr>
              <a:t>you</a:t>
            </a:r>
            <a:r>
              <a:rPr lang="nl-NL" sz="2800" b="1" dirty="0">
                <a:latin typeface="Calibri" panose="020F0502020204030204" pitchFamily="34" charset="0"/>
                <a:cs typeface="Calibri" panose="020F0502020204030204" pitchFamily="34" charset="0"/>
              </a:rPr>
              <a:t> for </a:t>
            </a:r>
            <a:r>
              <a:rPr lang="nl-NL" sz="2800" b="1" dirty="0" err="1">
                <a:latin typeface="Calibri" panose="020F0502020204030204" pitchFamily="34" charset="0"/>
                <a:cs typeface="Calibri" panose="020F0502020204030204" pitchFamily="34" charset="0"/>
              </a:rPr>
              <a:t>your</a:t>
            </a:r>
            <a:r>
              <a:rPr lang="nl-NL" sz="2800" b="1" dirty="0">
                <a:latin typeface="Calibri" panose="020F0502020204030204" pitchFamily="34" charset="0"/>
                <a:cs typeface="Calibri" panose="020F0502020204030204" pitchFamily="34" charset="0"/>
              </a:rPr>
              <a:t> attention</a:t>
            </a:r>
          </a:p>
        </p:txBody>
      </p:sp>
      <p:sp>
        <p:nvSpPr>
          <p:cNvPr id="4" name="Tijdelijke aanduiding voor tekst 3">
            <a:extLst>
              <a:ext uri="{FF2B5EF4-FFF2-40B4-BE49-F238E27FC236}">
                <a16:creationId xmlns:a16="http://schemas.microsoft.com/office/drawing/2014/main" id="{B81253A6-82B2-7844-A458-F011AAFB863C}"/>
              </a:ext>
            </a:extLst>
          </p:cNvPr>
          <p:cNvSpPr txBox="1">
            <a:spLocks/>
          </p:cNvSpPr>
          <p:nvPr/>
        </p:nvSpPr>
        <p:spPr>
          <a:xfrm>
            <a:off x="9486900" y="480059"/>
            <a:ext cx="1827083" cy="510541"/>
          </a:xfrm>
          <a:prstGeom prst="rect">
            <a:avLst/>
          </a:prstGeom>
        </p:spPr>
        <p:txBody>
          <a:bodyPr/>
          <a:lstStyle>
            <a:lvl1pPr marL="271463" indent="-271463" algn="l" defTabSz="914400" rtl="0" eaLnBrk="1" latinLnBrk="0" hangingPunct="1">
              <a:lnSpc>
                <a:spcPct val="100000"/>
              </a:lnSpc>
              <a:spcBef>
                <a:spcPts val="0"/>
              </a:spcBef>
              <a:spcAft>
                <a:spcPts val="1200"/>
              </a:spcAft>
              <a:buClr>
                <a:schemeClr val="accent1"/>
              </a:buClr>
              <a:buSzPct val="90000"/>
              <a:buFont typeface="Zapf Dingbats"/>
              <a:buChar char="❯"/>
              <a:tabLst/>
              <a:defRPr sz="2000" kern="1200">
                <a:solidFill>
                  <a:schemeClr val="tx2"/>
                </a:solidFill>
                <a:latin typeface="+mn-lt"/>
                <a:ea typeface="+mn-ea"/>
                <a:cs typeface="+mn-cs"/>
              </a:defRPr>
            </a:lvl1pPr>
            <a:lvl2pPr marL="490538" indent="-219075" algn="l" defTabSz="914400" rtl="0" eaLnBrk="1" latinLnBrk="0" hangingPunct="1">
              <a:lnSpc>
                <a:spcPct val="100000"/>
              </a:lnSpc>
              <a:spcBef>
                <a:spcPts val="0"/>
              </a:spcBef>
              <a:spcAft>
                <a:spcPts val="1200"/>
              </a:spcAft>
              <a:buClr>
                <a:srgbClr val="DB6216"/>
              </a:buClr>
              <a:buSzPct val="100000"/>
              <a:buFont typeface="Systeemlettertype"/>
              <a:buChar char="›"/>
              <a:tabLst/>
              <a:defRPr sz="2000" kern="1200">
                <a:solidFill>
                  <a:schemeClr val="tx2"/>
                </a:solidFill>
                <a:latin typeface="+mn-lt"/>
                <a:ea typeface="+mn-ea"/>
                <a:cs typeface="+mn-cs"/>
              </a:defRPr>
            </a:lvl2pPr>
            <a:lvl3pPr marL="0" indent="0" algn="l" defTabSz="914400" rtl="0" eaLnBrk="1" latinLnBrk="0" hangingPunct="1">
              <a:lnSpc>
                <a:spcPct val="100000"/>
              </a:lnSpc>
              <a:spcBef>
                <a:spcPts val="600"/>
              </a:spcBef>
              <a:buClrTx/>
              <a:buFont typeface="Systeemlettertype"/>
              <a:buChar char="​"/>
              <a:tabLst/>
              <a:defRPr sz="2000" b="1" kern="1200">
                <a:solidFill>
                  <a:schemeClr val="tx2"/>
                </a:solidFill>
                <a:latin typeface="+mn-lt"/>
                <a:ea typeface="+mn-ea"/>
                <a:cs typeface="+mn-cs"/>
              </a:defRPr>
            </a:lvl3pPr>
            <a:lvl4pPr marL="0" indent="0" algn="l" defTabSz="914400" rtl="0" eaLnBrk="1" latinLnBrk="0" hangingPunct="1">
              <a:lnSpc>
                <a:spcPct val="100000"/>
              </a:lnSpc>
              <a:spcBef>
                <a:spcPts val="600"/>
              </a:spcBef>
              <a:spcAft>
                <a:spcPts val="600"/>
              </a:spcAft>
              <a:buClrTx/>
              <a:buFont typeface="Systeemlettertype"/>
              <a:buChar char="​"/>
              <a:tabLst/>
              <a:defRPr sz="2000" kern="1200" cap="all" baseline="0">
                <a:solidFill>
                  <a:schemeClr val="accent1"/>
                </a:solidFill>
                <a:latin typeface="+mn-lt"/>
                <a:ea typeface="+mn-ea"/>
                <a:cs typeface="+mn-cs"/>
              </a:defRPr>
            </a:lvl4pPr>
            <a:lvl5pPr marL="0" indent="0" algn="l" defTabSz="914400" rtl="0" eaLnBrk="1" latinLnBrk="0" hangingPunct="1">
              <a:lnSpc>
                <a:spcPct val="100000"/>
              </a:lnSpc>
              <a:spcBef>
                <a:spcPts val="0"/>
              </a:spcBef>
              <a:buClrTx/>
              <a:buFont typeface="Systeemlettertype"/>
              <a:buChar char="​"/>
              <a:tabLst/>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NL" dirty="0">
                <a:latin typeface="Calibri" panose="020F0502020204030204" pitchFamily="34" charset="0"/>
                <a:cs typeface="Calibri" panose="020F0502020204030204" pitchFamily="34" charset="0"/>
              </a:rPr>
              <a:t>GRSG-124-XX</a:t>
            </a:r>
          </a:p>
        </p:txBody>
      </p:sp>
    </p:spTree>
    <p:extLst>
      <p:ext uri="{BB962C8B-B14F-4D97-AF65-F5344CB8AC3E}">
        <p14:creationId xmlns:p14="http://schemas.microsoft.com/office/powerpoint/2010/main" val="2439126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965771" y="491509"/>
            <a:ext cx="1951625" cy="523220"/>
          </a:xfrm>
          <a:prstGeom prst="rect">
            <a:avLst/>
          </a:prstGeom>
        </p:spPr>
        <p:txBody>
          <a:bodyPr wrap="none">
            <a:spAutoFit/>
          </a:bodyPr>
          <a:lstStyle/>
          <a:p>
            <a:r>
              <a:rPr lang="nl-NL" sz="2800" b="1" dirty="0">
                <a:latin typeface="Calibri" panose="020F0502020204030204" pitchFamily="34" charset="0"/>
                <a:ea typeface="+mj-ea"/>
                <a:cs typeface="Calibri" panose="020F0502020204030204" pitchFamily="34" charset="0"/>
              </a:rPr>
              <a:t>Background</a:t>
            </a:r>
          </a:p>
        </p:txBody>
      </p:sp>
      <p:sp>
        <p:nvSpPr>
          <p:cNvPr id="5" name="Tijdelijke aanduiding voor tekst 2"/>
          <p:cNvSpPr txBox="1">
            <a:spLocks/>
          </p:cNvSpPr>
          <p:nvPr/>
        </p:nvSpPr>
        <p:spPr>
          <a:xfrm>
            <a:off x="965771" y="1192196"/>
            <a:ext cx="10536418" cy="5391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This item has been on the GRSP agenda for a long time…</a:t>
            </a:r>
            <a:br>
              <a:rPr lang="en-US" sz="2400" dirty="0"/>
            </a:br>
            <a:endParaRPr lang="en-US" sz="2400" dirty="0"/>
          </a:p>
          <a:p>
            <a:pPr>
              <a:buFontTx/>
              <a:buChar char="-"/>
            </a:pPr>
            <a:r>
              <a:rPr lang="en-US" sz="2400" dirty="0"/>
              <a:t>No documents from the IWG 3-D HPM available on the UNECE website !?</a:t>
            </a:r>
            <a:br>
              <a:rPr lang="en-US" sz="2400" dirty="0"/>
            </a:br>
            <a:endParaRPr lang="en-US" sz="2400" dirty="0"/>
          </a:p>
          <a:p>
            <a:pPr>
              <a:buFontTx/>
              <a:buChar char="-"/>
            </a:pPr>
            <a:r>
              <a:rPr lang="en-US" sz="2400" dirty="0"/>
              <a:t>GRSP-55: May 2014</a:t>
            </a:r>
            <a:br>
              <a:rPr lang="en-US" sz="2400" dirty="0"/>
            </a:br>
            <a:r>
              <a:rPr lang="en-US" sz="2000" dirty="0"/>
              <a:t>when discussing the new draft Regulation [135] on Pole Side Impact, it was noticed that a different reference to the ISO standard was included from other Regulations </a:t>
            </a:r>
            <a:br>
              <a:rPr lang="en-US" sz="2000" dirty="0"/>
            </a:br>
            <a:endParaRPr lang="en-US" sz="2000" dirty="0"/>
          </a:p>
          <a:p>
            <a:pPr>
              <a:buFontTx/>
              <a:buChar char="-"/>
            </a:pPr>
            <a:r>
              <a:rPr lang="en-US" sz="2400" dirty="0"/>
              <a:t>GRSP-56: December 2014</a:t>
            </a:r>
            <a:br>
              <a:rPr lang="en-US" sz="2400" dirty="0"/>
            </a:br>
            <a:r>
              <a:rPr lang="en-US" sz="2000" dirty="0"/>
              <a:t>Germany presented informal document </a:t>
            </a:r>
            <a:r>
              <a:rPr lang="en-US" sz="2000" dirty="0">
                <a:hlinkClick r:id="rId2"/>
              </a:rPr>
              <a:t>GRSP-56-37</a:t>
            </a:r>
            <a:br>
              <a:rPr lang="en-US" sz="2000" dirty="0"/>
            </a:br>
            <a:r>
              <a:rPr lang="en-US" sz="2000" dirty="0"/>
              <a:t>In their June 2014 sessions, WP.29 and A.C.3. agreed to start the IWG 3-D HPM</a:t>
            </a:r>
            <a:br>
              <a:rPr lang="en-US" sz="2400" dirty="0"/>
            </a:br>
            <a:endParaRPr lang="en-US" sz="2400" dirty="0"/>
          </a:p>
          <a:p>
            <a:pPr>
              <a:buFontTx/>
              <a:buChar char="-"/>
            </a:pPr>
            <a:r>
              <a:rPr lang="en-US" sz="2400" dirty="0"/>
              <a:t>GRSP-57: May 2015</a:t>
            </a:r>
            <a:br>
              <a:rPr lang="en-US" sz="2400" dirty="0"/>
            </a:br>
            <a:r>
              <a:rPr lang="en-US" sz="2000" dirty="0"/>
              <a:t>the IWG presented informal document </a:t>
            </a:r>
            <a:r>
              <a:rPr lang="en-US" sz="2000" dirty="0">
                <a:hlinkClick r:id="rId3"/>
              </a:rPr>
              <a:t>GRSP-57-30</a:t>
            </a:r>
            <a:br>
              <a:rPr lang="en-US" sz="2400" dirty="0"/>
            </a:br>
            <a:endParaRPr lang="en-US" sz="2400" dirty="0"/>
          </a:p>
        </p:txBody>
      </p:sp>
      <p:sp>
        <p:nvSpPr>
          <p:cNvPr id="6" name="Tijdelijke aanduiding voor tekst 3">
            <a:extLst>
              <a:ext uri="{FF2B5EF4-FFF2-40B4-BE49-F238E27FC236}">
                <a16:creationId xmlns:a16="http://schemas.microsoft.com/office/drawing/2014/main" id="{B81253A6-82B2-7844-A458-F011AAFB863C}"/>
              </a:ext>
            </a:extLst>
          </p:cNvPr>
          <p:cNvSpPr txBox="1">
            <a:spLocks/>
          </p:cNvSpPr>
          <p:nvPr/>
        </p:nvSpPr>
        <p:spPr>
          <a:xfrm>
            <a:off x="9486900" y="480059"/>
            <a:ext cx="1827083" cy="510541"/>
          </a:xfrm>
          <a:prstGeom prst="rect">
            <a:avLst/>
          </a:prstGeom>
        </p:spPr>
        <p:txBody>
          <a:bodyPr/>
          <a:lstStyle>
            <a:lvl1pPr marL="271463" indent="-271463" algn="l" defTabSz="914400" rtl="0" eaLnBrk="1" latinLnBrk="0" hangingPunct="1">
              <a:lnSpc>
                <a:spcPct val="100000"/>
              </a:lnSpc>
              <a:spcBef>
                <a:spcPts val="0"/>
              </a:spcBef>
              <a:spcAft>
                <a:spcPts val="1200"/>
              </a:spcAft>
              <a:buClr>
                <a:schemeClr val="accent1"/>
              </a:buClr>
              <a:buSzPct val="90000"/>
              <a:buFont typeface="Zapf Dingbats"/>
              <a:buChar char="❯"/>
              <a:tabLst/>
              <a:defRPr sz="2000" kern="1200">
                <a:solidFill>
                  <a:schemeClr val="tx2"/>
                </a:solidFill>
                <a:latin typeface="+mn-lt"/>
                <a:ea typeface="+mn-ea"/>
                <a:cs typeface="+mn-cs"/>
              </a:defRPr>
            </a:lvl1pPr>
            <a:lvl2pPr marL="490538" indent="-219075" algn="l" defTabSz="914400" rtl="0" eaLnBrk="1" latinLnBrk="0" hangingPunct="1">
              <a:lnSpc>
                <a:spcPct val="100000"/>
              </a:lnSpc>
              <a:spcBef>
                <a:spcPts val="0"/>
              </a:spcBef>
              <a:spcAft>
                <a:spcPts val="1200"/>
              </a:spcAft>
              <a:buClr>
                <a:srgbClr val="DB6216"/>
              </a:buClr>
              <a:buSzPct val="100000"/>
              <a:buFont typeface="Systeemlettertype"/>
              <a:buChar char="›"/>
              <a:tabLst/>
              <a:defRPr sz="2000" kern="1200">
                <a:solidFill>
                  <a:schemeClr val="tx2"/>
                </a:solidFill>
                <a:latin typeface="+mn-lt"/>
                <a:ea typeface="+mn-ea"/>
                <a:cs typeface="+mn-cs"/>
              </a:defRPr>
            </a:lvl2pPr>
            <a:lvl3pPr marL="0" indent="0" algn="l" defTabSz="914400" rtl="0" eaLnBrk="1" latinLnBrk="0" hangingPunct="1">
              <a:lnSpc>
                <a:spcPct val="100000"/>
              </a:lnSpc>
              <a:spcBef>
                <a:spcPts val="600"/>
              </a:spcBef>
              <a:buClrTx/>
              <a:buFont typeface="Systeemlettertype"/>
              <a:buChar char="​"/>
              <a:tabLst/>
              <a:defRPr sz="2000" b="1" kern="1200">
                <a:solidFill>
                  <a:schemeClr val="tx2"/>
                </a:solidFill>
                <a:latin typeface="+mn-lt"/>
                <a:ea typeface="+mn-ea"/>
                <a:cs typeface="+mn-cs"/>
              </a:defRPr>
            </a:lvl3pPr>
            <a:lvl4pPr marL="0" indent="0" algn="l" defTabSz="914400" rtl="0" eaLnBrk="1" latinLnBrk="0" hangingPunct="1">
              <a:lnSpc>
                <a:spcPct val="100000"/>
              </a:lnSpc>
              <a:spcBef>
                <a:spcPts val="600"/>
              </a:spcBef>
              <a:spcAft>
                <a:spcPts val="600"/>
              </a:spcAft>
              <a:buClrTx/>
              <a:buFont typeface="Systeemlettertype"/>
              <a:buChar char="​"/>
              <a:tabLst/>
              <a:defRPr sz="2000" kern="1200" cap="all" baseline="0">
                <a:solidFill>
                  <a:schemeClr val="accent1"/>
                </a:solidFill>
                <a:latin typeface="+mn-lt"/>
                <a:ea typeface="+mn-ea"/>
                <a:cs typeface="+mn-cs"/>
              </a:defRPr>
            </a:lvl4pPr>
            <a:lvl5pPr marL="0" indent="0" algn="l" defTabSz="914400" rtl="0" eaLnBrk="1" latinLnBrk="0" hangingPunct="1">
              <a:lnSpc>
                <a:spcPct val="100000"/>
              </a:lnSpc>
              <a:spcBef>
                <a:spcPts val="0"/>
              </a:spcBef>
              <a:buClrTx/>
              <a:buFont typeface="Systeemlettertype"/>
              <a:buChar char="​"/>
              <a:tabLst/>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NL" dirty="0">
                <a:latin typeface="Calibri" panose="020F0502020204030204" pitchFamily="34" charset="0"/>
                <a:cs typeface="Calibri" panose="020F0502020204030204" pitchFamily="34" charset="0"/>
              </a:rPr>
              <a:t>GRSG-124-XX</a:t>
            </a:r>
          </a:p>
        </p:txBody>
      </p:sp>
    </p:spTree>
    <p:extLst>
      <p:ext uri="{BB962C8B-B14F-4D97-AF65-F5344CB8AC3E}">
        <p14:creationId xmlns:p14="http://schemas.microsoft.com/office/powerpoint/2010/main" val="3054468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956145" y="1321415"/>
            <a:ext cx="10177112" cy="5632311"/>
          </a:xfrm>
          <a:prstGeom prst="rect">
            <a:avLst/>
          </a:prstGeom>
        </p:spPr>
        <p:txBody>
          <a:bodyPr wrap="square">
            <a:spAutoFit/>
          </a:bodyPr>
          <a:lstStyle/>
          <a:p>
            <a:pPr marL="342900" indent="-342900">
              <a:buFontTx/>
              <a:buChar char="-"/>
            </a:pPr>
            <a:r>
              <a:rPr lang="en-US" sz="2400" dirty="0"/>
              <a:t>GRSP-58: December 2015</a:t>
            </a:r>
            <a:br>
              <a:rPr lang="en-US" sz="2400" dirty="0"/>
            </a:br>
            <a:r>
              <a:rPr lang="en-US" sz="2000" dirty="0"/>
              <a:t>the IWG would start drafting an Addendum to the M.R.1 which would reproduce the specifications of the 3-D H machine from SAE J826</a:t>
            </a:r>
            <a:br>
              <a:rPr lang="en-US" sz="2000" dirty="0"/>
            </a:br>
            <a:endParaRPr lang="en-US" sz="2000" dirty="0"/>
          </a:p>
          <a:p>
            <a:pPr marL="342900" indent="-342900">
              <a:buFontTx/>
              <a:buChar char="-"/>
            </a:pPr>
            <a:r>
              <a:rPr lang="en-US" sz="2400" dirty="0"/>
              <a:t>GRSP-59: May 2016</a:t>
            </a:r>
            <a:br>
              <a:rPr lang="en-US" sz="2400" dirty="0"/>
            </a:br>
            <a:r>
              <a:rPr lang="en-US" sz="2000" dirty="0"/>
              <a:t>the chair of the IWG (on harmonization of) 3-D HPM from Germany resigned</a:t>
            </a:r>
            <a:br>
              <a:rPr lang="en-US" sz="2000" dirty="0"/>
            </a:br>
            <a:endParaRPr lang="en-US" sz="2000" dirty="0"/>
          </a:p>
          <a:p>
            <a:pPr marL="342900" indent="-342900">
              <a:buFontTx/>
              <a:buChar char="-"/>
            </a:pPr>
            <a:r>
              <a:rPr lang="en-US" sz="2400" dirty="0"/>
              <a:t>GRSP-60: December 2016</a:t>
            </a:r>
            <a:br>
              <a:rPr lang="en-US" sz="2400" dirty="0"/>
            </a:br>
            <a:r>
              <a:rPr lang="en-US" sz="2400" dirty="0"/>
              <a:t> </a:t>
            </a:r>
            <a:r>
              <a:rPr lang="en-US" sz="2000" dirty="0"/>
              <a:t>new chair assigned from Spain</a:t>
            </a:r>
            <a:br>
              <a:rPr lang="en-US" sz="2000" dirty="0"/>
            </a:br>
            <a:endParaRPr lang="en-US" sz="2000" dirty="0"/>
          </a:p>
          <a:p>
            <a:pPr marL="342900" indent="-342900">
              <a:buFontTx/>
              <a:buChar char="-"/>
            </a:pPr>
            <a:r>
              <a:rPr lang="en-US" sz="2400" dirty="0"/>
              <a:t>GRSP-61: May 2017</a:t>
            </a:r>
            <a:br>
              <a:rPr lang="en-US" sz="2400" dirty="0"/>
            </a:br>
            <a:r>
              <a:rPr lang="en-US" sz="2000" dirty="0"/>
              <a:t>work of the group would start as of 24 May 2017 with first WebEx meeting</a:t>
            </a:r>
            <a:br>
              <a:rPr lang="en-US" sz="2400" dirty="0"/>
            </a:br>
            <a:endParaRPr lang="en-US" sz="2400" dirty="0"/>
          </a:p>
          <a:p>
            <a:pPr marL="342900" indent="-342900">
              <a:buFontTx/>
              <a:buChar char="-"/>
            </a:pPr>
            <a:r>
              <a:rPr lang="en-US" sz="2400" dirty="0"/>
              <a:t>GRSP-62: December 2017</a:t>
            </a:r>
            <a:br>
              <a:rPr lang="en-US" sz="2400" dirty="0"/>
            </a:br>
            <a:r>
              <a:rPr lang="en-US" sz="2400" dirty="0"/>
              <a:t> </a:t>
            </a:r>
            <a:r>
              <a:rPr lang="en-US" sz="2000" dirty="0"/>
              <a:t>Informal document </a:t>
            </a:r>
            <a:r>
              <a:rPr lang="en-US" sz="2000" dirty="0">
                <a:hlinkClick r:id="rId2"/>
              </a:rPr>
              <a:t>GRSP-62-24</a:t>
            </a:r>
            <a:r>
              <a:rPr lang="en-US" sz="2000" dirty="0"/>
              <a:t> was presented</a:t>
            </a:r>
            <a:br>
              <a:rPr lang="en-US" sz="2400" dirty="0"/>
            </a:br>
            <a:endParaRPr lang="en-US" sz="2400" dirty="0"/>
          </a:p>
        </p:txBody>
      </p:sp>
      <p:sp>
        <p:nvSpPr>
          <p:cNvPr id="5" name="Rechthoek 4"/>
          <p:cNvSpPr/>
          <p:nvPr/>
        </p:nvSpPr>
        <p:spPr>
          <a:xfrm>
            <a:off x="956145" y="558889"/>
            <a:ext cx="3009350" cy="523220"/>
          </a:xfrm>
          <a:prstGeom prst="rect">
            <a:avLst/>
          </a:prstGeom>
        </p:spPr>
        <p:txBody>
          <a:bodyPr wrap="none">
            <a:spAutoFit/>
          </a:bodyPr>
          <a:lstStyle/>
          <a:p>
            <a:r>
              <a:rPr lang="nl-NL" sz="2800" b="1" dirty="0">
                <a:latin typeface="Calibri" panose="020F0502020204030204" pitchFamily="34" charset="0"/>
                <a:ea typeface="+mj-ea"/>
                <a:cs typeface="Calibri" panose="020F0502020204030204" pitchFamily="34" charset="0"/>
              </a:rPr>
              <a:t>Background (</a:t>
            </a:r>
            <a:r>
              <a:rPr lang="nl-NL" sz="2800" b="1" dirty="0" err="1">
                <a:latin typeface="Calibri" panose="020F0502020204030204" pitchFamily="34" charset="0"/>
                <a:ea typeface="+mj-ea"/>
                <a:cs typeface="Calibri" panose="020F0502020204030204" pitchFamily="34" charset="0"/>
              </a:rPr>
              <a:t>cont</a:t>
            </a:r>
            <a:r>
              <a:rPr lang="nl-NL" sz="2800" b="1" dirty="0">
                <a:latin typeface="Calibri" panose="020F0502020204030204" pitchFamily="34" charset="0"/>
                <a:ea typeface="+mj-ea"/>
                <a:cs typeface="Calibri" panose="020F0502020204030204" pitchFamily="34" charset="0"/>
              </a:rPr>
              <a:t>.)</a:t>
            </a:r>
          </a:p>
        </p:txBody>
      </p:sp>
      <p:sp>
        <p:nvSpPr>
          <p:cNvPr id="6" name="Tijdelijke aanduiding voor tekst 3">
            <a:extLst>
              <a:ext uri="{FF2B5EF4-FFF2-40B4-BE49-F238E27FC236}">
                <a16:creationId xmlns:a16="http://schemas.microsoft.com/office/drawing/2014/main" id="{B81253A6-82B2-7844-A458-F011AAFB863C}"/>
              </a:ext>
            </a:extLst>
          </p:cNvPr>
          <p:cNvSpPr txBox="1">
            <a:spLocks/>
          </p:cNvSpPr>
          <p:nvPr/>
        </p:nvSpPr>
        <p:spPr>
          <a:xfrm>
            <a:off x="9486900" y="480059"/>
            <a:ext cx="1827083" cy="510541"/>
          </a:xfrm>
          <a:prstGeom prst="rect">
            <a:avLst/>
          </a:prstGeom>
        </p:spPr>
        <p:txBody>
          <a:bodyPr/>
          <a:lstStyle>
            <a:lvl1pPr marL="271463" indent="-271463" algn="l" defTabSz="914400" rtl="0" eaLnBrk="1" latinLnBrk="0" hangingPunct="1">
              <a:lnSpc>
                <a:spcPct val="100000"/>
              </a:lnSpc>
              <a:spcBef>
                <a:spcPts val="0"/>
              </a:spcBef>
              <a:spcAft>
                <a:spcPts val="1200"/>
              </a:spcAft>
              <a:buClr>
                <a:schemeClr val="accent1"/>
              </a:buClr>
              <a:buSzPct val="90000"/>
              <a:buFont typeface="Zapf Dingbats"/>
              <a:buChar char="❯"/>
              <a:tabLst/>
              <a:defRPr sz="2000" kern="1200">
                <a:solidFill>
                  <a:schemeClr val="tx2"/>
                </a:solidFill>
                <a:latin typeface="+mn-lt"/>
                <a:ea typeface="+mn-ea"/>
                <a:cs typeface="+mn-cs"/>
              </a:defRPr>
            </a:lvl1pPr>
            <a:lvl2pPr marL="490538" indent="-219075" algn="l" defTabSz="914400" rtl="0" eaLnBrk="1" latinLnBrk="0" hangingPunct="1">
              <a:lnSpc>
                <a:spcPct val="100000"/>
              </a:lnSpc>
              <a:spcBef>
                <a:spcPts val="0"/>
              </a:spcBef>
              <a:spcAft>
                <a:spcPts val="1200"/>
              </a:spcAft>
              <a:buClr>
                <a:srgbClr val="DB6216"/>
              </a:buClr>
              <a:buSzPct val="100000"/>
              <a:buFont typeface="Systeemlettertype"/>
              <a:buChar char="›"/>
              <a:tabLst/>
              <a:defRPr sz="2000" kern="1200">
                <a:solidFill>
                  <a:schemeClr val="tx2"/>
                </a:solidFill>
                <a:latin typeface="+mn-lt"/>
                <a:ea typeface="+mn-ea"/>
                <a:cs typeface="+mn-cs"/>
              </a:defRPr>
            </a:lvl2pPr>
            <a:lvl3pPr marL="0" indent="0" algn="l" defTabSz="914400" rtl="0" eaLnBrk="1" latinLnBrk="0" hangingPunct="1">
              <a:lnSpc>
                <a:spcPct val="100000"/>
              </a:lnSpc>
              <a:spcBef>
                <a:spcPts val="600"/>
              </a:spcBef>
              <a:buClrTx/>
              <a:buFont typeface="Systeemlettertype"/>
              <a:buChar char="​"/>
              <a:tabLst/>
              <a:defRPr sz="2000" b="1" kern="1200">
                <a:solidFill>
                  <a:schemeClr val="tx2"/>
                </a:solidFill>
                <a:latin typeface="+mn-lt"/>
                <a:ea typeface="+mn-ea"/>
                <a:cs typeface="+mn-cs"/>
              </a:defRPr>
            </a:lvl3pPr>
            <a:lvl4pPr marL="0" indent="0" algn="l" defTabSz="914400" rtl="0" eaLnBrk="1" latinLnBrk="0" hangingPunct="1">
              <a:lnSpc>
                <a:spcPct val="100000"/>
              </a:lnSpc>
              <a:spcBef>
                <a:spcPts val="600"/>
              </a:spcBef>
              <a:spcAft>
                <a:spcPts val="600"/>
              </a:spcAft>
              <a:buClrTx/>
              <a:buFont typeface="Systeemlettertype"/>
              <a:buChar char="​"/>
              <a:tabLst/>
              <a:defRPr sz="2000" kern="1200" cap="all" baseline="0">
                <a:solidFill>
                  <a:schemeClr val="accent1"/>
                </a:solidFill>
                <a:latin typeface="+mn-lt"/>
                <a:ea typeface="+mn-ea"/>
                <a:cs typeface="+mn-cs"/>
              </a:defRPr>
            </a:lvl4pPr>
            <a:lvl5pPr marL="0" indent="0" algn="l" defTabSz="914400" rtl="0" eaLnBrk="1" latinLnBrk="0" hangingPunct="1">
              <a:lnSpc>
                <a:spcPct val="100000"/>
              </a:lnSpc>
              <a:spcBef>
                <a:spcPts val="0"/>
              </a:spcBef>
              <a:buClrTx/>
              <a:buFont typeface="Systeemlettertype"/>
              <a:buChar char="​"/>
              <a:tabLst/>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NL" dirty="0">
                <a:latin typeface="Calibri" panose="020F0502020204030204" pitchFamily="34" charset="0"/>
                <a:cs typeface="Calibri" panose="020F0502020204030204" pitchFamily="34" charset="0"/>
              </a:rPr>
              <a:t>GRSG-124-XX</a:t>
            </a:r>
          </a:p>
        </p:txBody>
      </p:sp>
    </p:spTree>
    <p:extLst>
      <p:ext uri="{BB962C8B-B14F-4D97-AF65-F5344CB8AC3E}">
        <p14:creationId xmlns:p14="http://schemas.microsoft.com/office/powerpoint/2010/main" val="1098376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782889" y="1369541"/>
            <a:ext cx="10757801" cy="5078313"/>
          </a:xfrm>
          <a:prstGeom prst="rect">
            <a:avLst/>
          </a:prstGeom>
        </p:spPr>
        <p:txBody>
          <a:bodyPr wrap="square">
            <a:spAutoFit/>
          </a:bodyPr>
          <a:lstStyle/>
          <a:p>
            <a:pPr marL="342900" indent="-342900">
              <a:buFontTx/>
              <a:buChar char="-"/>
            </a:pPr>
            <a:r>
              <a:rPr lang="en-US" sz="2400" dirty="0"/>
              <a:t>GRSP-63 ~ GRSP-65: May 2018 ~ May 2019 </a:t>
            </a:r>
            <a:br>
              <a:rPr lang="en-US" sz="2400" dirty="0"/>
            </a:br>
            <a:r>
              <a:rPr lang="en-US" sz="2000" dirty="0"/>
              <a:t>the IWG had not progressed as expected, the activity of this IWG could eventually be handed over to a new group on the development of the M.R.1</a:t>
            </a:r>
            <a:br>
              <a:rPr lang="en-US" sz="2000" dirty="0"/>
            </a:br>
            <a:endParaRPr lang="en-US" sz="2000" dirty="0"/>
          </a:p>
          <a:p>
            <a:pPr marL="342900" indent="-342900">
              <a:buFontTx/>
              <a:buChar char="-"/>
            </a:pPr>
            <a:r>
              <a:rPr lang="en-US" sz="2400" dirty="0"/>
              <a:t>GRSP-66: December 2019</a:t>
            </a:r>
            <a:br>
              <a:rPr lang="en-US" sz="2400" dirty="0"/>
            </a:br>
            <a:r>
              <a:rPr lang="en-US" sz="2000" dirty="0"/>
              <a:t>discussion moved to the May 2020 session</a:t>
            </a:r>
            <a:br>
              <a:rPr lang="en-US" sz="2400" dirty="0"/>
            </a:br>
            <a:endParaRPr lang="en-US" sz="2400" dirty="0"/>
          </a:p>
          <a:p>
            <a:pPr marL="342900" indent="-342900">
              <a:buFontTx/>
              <a:buChar char="-"/>
            </a:pPr>
            <a:r>
              <a:rPr lang="en-US" sz="2400" dirty="0"/>
              <a:t>GRSP-67: July 2020</a:t>
            </a:r>
            <a:br>
              <a:rPr lang="en-US" sz="2400" dirty="0"/>
            </a:br>
            <a:r>
              <a:rPr lang="en-US" sz="2000" dirty="0"/>
              <a:t>item not on the agenda and has not been discussed</a:t>
            </a:r>
            <a:br>
              <a:rPr lang="en-US" sz="2400" dirty="0"/>
            </a:br>
            <a:endParaRPr lang="en-US" sz="2400" dirty="0"/>
          </a:p>
          <a:p>
            <a:pPr marL="342900" indent="-342900">
              <a:buFontTx/>
              <a:buChar char="-"/>
            </a:pPr>
            <a:r>
              <a:rPr lang="en-US" sz="2400" dirty="0"/>
              <a:t>GRSP-68: December 2020</a:t>
            </a:r>
            <a:br>
              <a:rPr lang="en-US" sz="2400" dirty="0"/>
            </a:br>
            <a:r>
              <a:rPr lang="en-US" sz="2000" dirty="0"/>
              <a:t>Intention of the IWG to submit a proposal of amendment to R.E.3 to the May 2021 session of GRSP. However, GRSP noted that the IWG had the objective to </a:t>
            </a:r>
            <a:r>
              <a:rPr lang="en-US" sz="2000" dirty="0" err="1"/>
              <a:t>harmonise</a:t>
            </a:r>
            <a:r>
              <a:rPr lang="en-US" sz="2000" dirty="0"/>
              <a:t> specifications and include them in M.R. 1, whereby both UN Regulations and UN GTRs would refer to</a:t>
            </a:r>
            <a:br>
              <a:rPr lang="en-US" sz="2000" dirty="0"/>
            </a:br>
            <a:endParaRPr lang="nl-NL" sz="2000" dirty="0"/>
          </a:p>
        </p:txBody>
      </p:sp>
      <p:sp>
        <p:nvSpPr>
          <p:cNvPr id="5" name="Rechthoek 4"/>
          <p:cNvSpPr/>
          <p:nvPr/>
        </p:nvSpPr>
        <p:spPr>
          <a:xfrm>
            <a:off x="782890" y="530010"/>
            <a:ext cx="3009350" cy="523220"/>
          </a:xfrm>
          <a:prstGeom prst="rect">
            <a:avLst/>
          </a:prstGeom>
        </p:spPr>
        <p:txBody>
          <a:bodyPr wrap="none">
            <a:spAutoFit/>
          </a:bodyPr>
          <a:lstStyle/>
          <a:p>
            <a:r>
              <a:rPr lang="nl-NL" sz="2800" b="1" dirty="0">
                <a:latin typeface="Calibri" panose="020F0502020204030204" pitchFamily="34" charset="0"/>
                <a:ea typeface="+mj-ea"/>
                <a:cs typeface="Calibri" panose="020F0502020204030204" pitchFamily="34" charset="0"/>
              </a:rPr>
              <a:t>Background (</a:t>
            </a:r>
            <a:r>
              <a:rPr lang="nl-NL" sz="2800" b="1" dirty="0" err="1">
                <a:latin typeface="Calibri" panose="020F0502020204030204" pitchFamily="34" charset="0"/>
                <a:ea typeface="+mj-ea"/>
                <a:cs typeface="Calibri" panose="020F0502020204030204" pitchFamily="34" charset="0"/>
              </a:rPr>
              <a:t>cont</a:t>
            </a:r>
            <a:r>
              <a:rPr lang="nl-NL" sz="2800" b="1" dirty="0">
                <a:latin typeface="Calibri" panose="020F0502020204030204" pitchFamily="34" charset="0"/>
                <a:ea typeface="+mj-ea"/>
                <a:cs typeface="Calibri" panose="020F0502020204030204" pitchFamily="34" charset="0"/>
              </a:rPr>
              <a:t>.)</a:t>
            </a:r>
          </a:p>
        </p:txBody>
      </p:sp>
      <p:sp>
        <p:nvSpPr>
          <p:cNvPr id="6" name="Tijdelijke aanduiding voor tekst 3">
            <a:extLst>
              <a:ext uri="{FF2B5EF4-FFF2-40B4-BE49-F238E27FC236}">
                <a16:creationId xmlns:a16="http://schemas.microsoft.com/office/drawing/2014/main" id="{B81253A6-82B2-7844-A458-F011AAFB863C}"/>
              </a:ext>
            </a:extLst>
          </p:cNvPr>
          <p:cNvSpPr txBox="1">
            <a:spLocks/>
          </p:cNvSpPr>
          <p:nvPr/>
        </p:nvSpPr>
        <p:spPr>
          <a:xfrm>
            <a:off x="9486900" y="480059"/>
            <a:ext cx="1827083" cy="510541"/>
          </a:xfrm>
          <a:prstGeom prst="rect">
            <a:avLst/>
          </a:prstGeom>
        </p:spPr>
        <p:txBody>
          <a:bodyPr/>
          <a:lstStyle>
            <a:lvl1pPr marL="271463" indent="-271463" algn="l" defTabSz="914400" rtl="0" eaLnBrk="1" latinLnBrk="0" hangingPunct="1">
              <a:lnSpc>
                <a:spcPct val="100000"/>
              </a:lnSpc>
              <a:spcBef>
                <a:spcPts val="0"/>
              </a:spcBef>
              <a:spcAft>
                <a:spcPts val="1200"/>
              </a:spcAft>
              <a:buClr>
                <a:schemeClr val="accent1"/>
              </a:buClr>
              <a:buSzPct val="90000"/>
              <a:buFont typeface="Zapf Dingbats"/>
              <a:buChar char="❯"/>
              <a:tabLst/>
              <a:defRPr sz="2000" kern="1200">
                <a:solidFill>
                  <a:schemeClr val="tx2"/>
                </a:solidFill>
                <a:latin typeface="+mn-lt"/>
                <a:ea typeface="+mn-ea"/>
                <a:cs typeface="+mn-cs"/>
              </a:defRPr>
            </a:lvl1pPr>
            <a:lvl2pPr marL="490538" indent="-219075" algn="l" defTabSz="914400" rtl="0" eaLnBrk="1" latinLnBrk="0" hangingPunct="1">
              <a:lnSpc>
                <a:spcPct val="100000"/>
              </a:lnSpc>
              <a:spcBef>
                <a:spcPts val="0"/>
              </a:spcBef>
              <a:spcAft>
                <a:spcPts val="1200"/>
              </a:spcAft>
              <a:buClr>
                <a:srgbClr val="DB6216"/>
              </a:buClr>
              <a:buSzPct val="100000"/>
              <a:buFont typeface="Systeemlettertype"/>
              <a:buChar char="›"/>
              <a:tabLst/>
              <a:defRPr sz="2000" kern="1200">
                <a:solidFill>
                  <a:schemeClr val="tx2"/>
                </a:solidFill>
                <a:latin typeface="+mn-lt"/>
                <a:ea typeface="+mn-ea"/>
                <a:cs typeface="+mn-cs"/>
              </a:defRPr>
            </a:lvl2pPr>
            <a:lvl3pPr marL="0" indent="0" algn="l" defTabSz="914400" rtl="0" eaLnBrk="1" latinLnBrk="0" hangingPunct="1">
              <a:lnSpc>
                <a:spcPct val="100000"/>
              </a:lnSpc>
              <a:spcBef>
                <a:spcPts val="600"/>
              </a:spcBef>
              <a:buClrTx/>
              <a:buFont typeface="Systeemlettertype"/>
              <a:buChar char="​"/>
              <a:tabLst/>
              <a:defRPr sz="2000" b="1" kern="1200">
                <a:solidFill>
                  <a:schemeClr val="tx2"/>
                </a:solidFill>
                <a:latin typeface="+mn-lt"/>
                <a:ea typeface="+mn-ea"/>
                <a:cs typeface="+mn-cs"/>
              </a:defRPr>
            </a:lvl3pPr>
            <a:lvl4pPr marL="0" indent="0" algn="l" defTabSz="914400" rtl="0" eaLnBrk="1" latinLnBrk="0" hangingPunct="1">
              <a:lnSpc>
                <a:spcPct val="100000"/>
              </a:lnSpc>
              <a:spcBef>
                <a:spcPts val="600"/>
              </a:spcBef>
              <a:spcAft>
                <a:spcPts val="600"/>
              </a:spcAft>
              <a:buClrTx/>
              <a:buFont typeface="Systeemlettertype"/>
              <a:buChar char="​"/>
              <a:tabLst/>
              <a:defRPr sz="2000" kern="1200" cap="all" baseline="0">
                <a:solidFill>
                  <a:schemeClr val="accent1"/>
                </a:solidFill>
                <a:latin typeface="+mn-lt"/>
                <a:ea typeface="+mn-ea"/>
                <a:cs typeface="+mn-cs"/>
              </a:defRPr>
            </a:lvl4pPr>
            <a:lvl5pPr marL="0" indent="0" algn="l" defTabSz="914400" rtl="0" eaLnBrk="1" latinLnBrk="0" hangingPunct="1">
              <a:lnSpc>
                <a:spcPct val="100000"/>
              </a:lnSpc>
              <a:spcBef>
                <a:spcPts val="0"/>
              </a:spcBef>
              <a:buClrTx/>
              <a:buFont typeface="Systeemlettertype"/>
              <a:buChar char="​"/>
              <a:tabLst/>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NL" dirty="0">
                <a:latin typeface="Calibri" panose="020F0502020204030204" pitchFamily="34" charset="0"/>
                <a:cs typeface="Calibri" panose="020F0502020204030204" pitchFamily="34" charset="0"/>
              </a:rPr>
              <a:t>GRSG-124-XX</a:t>
            </a:r>
          </a:p>
        </p:txBody>
      </p:sp>
    </p:spTree>
    <p:extLst>
      <p:ext uri="{BB962C8B-B14F-4D97-AF65-F5344CB8AC3E}">
        <p14:creationId xmlns:p14="http://schemas.microsoft.com/office/powerpoint/2010/main" val="2421327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782889" y="1369541"/>
            <a:ext cx="10757801" cy="2123658"/>
          </a:xfrm>
          <a:prstGeom prst="rect">
            <a:avLst/>
          </a:prstGeom>
        </p:spPr>
        <p:txBody>
          <a:bodyPr wrap="square">
            <a:spAutoFit/>
          </a:bodyPr>
          <a:lstStyle/>
          <a:p>
            <a:pPr marL="342900" indent="-342900">
              <a:buFontTx/>
              <a:buChar char="-"/>
            </a:pPr>
            <a:r>
              <a:rPr lang="en-US" sz="2400" dirty="0"/>
              <a:t>GRSP-69: May 2021</a:t>
            </a:r>
            <a:br>
              <a:rPr lang="en-US" sz="2400" dirty="0"/>
            </a:br>
            <a:r>
              <a:rPr lang="en-US" sz="2000" dirty="0"/>
              <a:t>discussion moved to the December 2021 session</a:t>
            </a:r>
            <a:br>
              <a:rPr lang="en-US" sz="2400" dirty="0"/>
            </a:br>
            <a:endParaRPr lang="en-US" sz="2400" dirty="0"/>
          </a:p>
          <a:p>
            <a:pPr marL="342900" indent="-342900">
              <a:buFontTx/>
              <a:buChar char="-"/>
            </a:pPr>
            <a:r>
              <a:rPr lang="en-US" sz="2400" dirty="0"/>
              <a:t>GRSP-70: December 2021</a:t>
            </a:r>
            <a:br>
              <a:rPr lang="en-US" sz="2400" dirty="0"/>
            </a:br>
            <a:r>
              <a:rPr lang="en-US" sz="2000" dirty="0"/>
              <a:t>No new information has been provided</a:t>
            </a:r>
            <a:br>
              <a:rPr lang="en-US" sz="2400" dirty="0"/>
            </a:br>
            <a:endParaRPr lang="nl-NL" sz="2000" dirty="0"/>
          </a:p>
        </p:txBody>
      </p:sp>
      <p:sp>
        <p:nvSpPr>
          <p:cNvPr id="5" name="Rechthoek 4"/>
          <p:cNvSpPr/>
          <p:nvPr/>
        </p:nvSpPr>
        <p:spPr>
          <a:xfrm>
            <a:off x="782890" y="530010"/>
            <a:ext cx="3009350" cy="523220"/>
          </a:xfrm>
          <a:prstGeom prst="rect">
            <a:avLst/>
          </a:prstGeom>
        </p:spPr>
        <p:txBody>
          <a:bodyPr wrap="none">
            <a:spAutoFit/>
          </a:bodyPr>
          <a:lstStyle/>
          <a:p>
            <a:r>
              <a:rPr lang="nl-NL" sz="2800" b="1" dirty="0">
                <a:latin typeface="Calibri" panose="020F0502020204030204" pitchFamily="34" charset="0"/>
                <a:ea typeface="+mj-ea"/>
                <a:cs typeface="Calibri" panose="020F0502020204030204" pitchFamily="34" charset="0"/>
              </a:rPr>
              <a:t>Background (</a:t>
            </a:r>
            <a:r>
              <a:rPr lang="nl-NL" sz="2800" b="1" dirty="0" err="1">
                <a:latin typeface="Calibri" panose="020F0502020204030204" pitchFamily="34" charset="0"/>
                <a:ea typeface="+mj-ea"/>
                <a:cs typeface="Calibri" panose="020F0502020204030204" pitchFamily="34" charset="0"/>
              </a:rPr>
              <a:t>cont</a:t>
            </a:r>
            <a:r>
              <a:rPr lang="nl-NL" sz="2800" b="1" dirty="0">
                <a:latin typeface="Calibri" panose="020F0502020204030204" pitchFamily="34" charset="0"/>
                <a:ea typeface="+mj-ea"/>
                <a:cs typeface="Calibri" panose="020F0502020204030204" pitchFamily="34" charset="0"/>
              </a:rPr>
              <a:t>.)</a:t>
            </a:r>
          </a:p>
        </p:txBody>
      </p:sp>
      <p:sp>
        <p:nvSpPr>
          <p:cNvPr id="6" name="Tijdelijke aanduiding voor tekst 3">
            <a:extLst>
              <a:ext uri="{FF2B5EF4-FFF2-40B4-BE49-F238E27FC236}">
                <a16:creationId xmlns:a16="http://schemas.microsoft.com/office/drawing/2014/main" id="{B81253A6-82B2-7844-A458-F011AAFB863C}"/>
              </a:ext>
            </a:extLst>
          </p:cNvPr>
          <p:cNvSpPr txBox="1">
            <a:spLocks/>
          </p:cNvSpPr>
          <p:nvPr/>
        </p:nvSpPr>
        <p:spPr>
          <a:xfrm>
            <a:off x="9486900" y="480059"/>
            <a:ext cx="1827083" cy="510541"/>
          </a:xfrm>
          <a:prstGeom prst="rect">
            <a:avLst/>
          </a:prstGeom>
        </p:spPr>
        <p:txBody>
          <a:bodyPr/>
          <a:lstStyle>
            <a:lvl1pPr marL="271463" indent="-271463" algn="l" defTabSz="914400" rtl="0" eaLnBrk="1" latinLnBrk="0" hangingPunct="1">
              <a:lnSpc>
                <a:spcPct val="100000"/>
              </a:lnSpc>
              <a:spcBef>
                <a:spcPts val="0"/>
              </a:spcBef>
              <a:spcAft>
                <a:spcPts val="1200"/>
              </a:spcAft>
              <a:buClr>
                <a:schemeClr val="accent1"/>
              </a:buClr>
              <a:buSzPct val="90000"/>
              <a:buFont typeface="Zapf Dingbats"/>
              <a:buChar char="❯"/>
              <a:tabLst/>
              <a:defRPr sz="2000" kern="1200">
                <a:solidFill>
                  <a:schemeClr val="tx2"/>
                </a:solidFill>
                <a:latin typeface="+mn-lt"/>
                <a:ea typeface="+mn-ea"/>
                <a:cs typeface="+mn-cs"/>
              </a:defRPr>
            </a:lvl1pPr>
            <a:lvl2pPr marL="490538" indent="-219075" algn="l" defTabSz="914400" rtl="0" eaLnBrk="1" latinLnBrk="0" hangingPunct="1">
              <a:lnSpc>
                <a:spcPct val="100000"/>
              </a:lnSpc>
              <a:spcBef>
                <a:spcPts val="0"/>
              </a:spcBef>
              <a:spcAft>
                <a:spcPts val="1200"/>
              </a:spcAft>
              <a:buClr>
                <a:srgbClr val="DB6216"/>
              </a:buClr>
              <a:buSzPct val="100000"/>
              <a:buFont typeface="Systeemlettertype"/>
              <a:buChar char="›"/>
              <a:tabLst/>
              <a:defRPr sz="2000" kern="1200">
                <a:solidFill>
                  <a:schemeClr val="tx2"/>
                </a:solidFill>
                <a:latin typeface="+mn-lt"/>
                <a:ea typeface="+mn-ea"/>
                <a:cs typeface="+mn-cs"/>
              </a:defRPr>
            </a:lvl2pPr>
            <a:lvl3pPr marL="0" indent="0" algn="l" defTabSz="914400" rtl="0" eaLnBrk="1" latinLnBrk="0" hangingPunct="1">
              <a:lnSpc>
                <a:spcPct val="100000"/>
              </a:lnSpc>
              <a:spcBef>
                <a:spcPts val="600"/>
              </a:spcBef>
              <a:buClrTx/>
              <a:buFont typeface="Systeemlettertype"/>
              <a:buChar char="​"/>
              <a:tabLst/>
              <a:defRPr sz="2000" b="1" kern="1200">
                <a:solidFill>
                  <a:schemeClr val="tx2"/>
                </a:solidFill>
                <a:latin typeface="+mn-lt"/>
                <a:ea typeface="+mn-ea"/>
                <a:cs typeface="+mn-cs"/>
              </a:defRPr>
            </a:lvl3pPr>
            <a:lvl4pPr marL="0" indent="0" algn="l" defTabSz="914400" rtl="0" eaLnBrk="1" latinLnBrk="0" hangingPunct="1">
              <a:lnSpc>
                <a:spcPct val="100000"/>
              </a:lnSpc>
              <a:spcBef>
                <a:spcPts val="600"/>
              </a:spcBef>
              <a:spcAft>
                <a:spcPts val="600"/>
              </a:spcAft>
              <a:buClrTx/>
              <a:buFont typeface="Systeemlettertype"/>
              <a:buChar char="​"/>
              <a:tabLst/>
              <a:defRPr sz="2000" kern="1200" cap="all" baseline="0">
                <a:solidFill>
                  <a:schemeClr val="accent1"/>
                </a:solidFill>
                <a:latin typeface="+mn-lt"/>
                <a:ea typeface="+mn-ea"/>
                <a:cs typeface="+mn-cs"/>
              </a:defRPr>
            </a:lvl4pPr>
            <a:lvl5pPr marL="0" indent="0" algn="l" defTabSz="914400" rtl="0" eaLnBrk="1" latinLnBrk="0" hangingPunct="1">
              <a:lnSpc>
                <a:spcPct val="100000"/>
              </a:lnSpc>
              <a:spcBef>
                <a:spcPts val="0"/>
              </a:spcBef>
              <a:buClrTx/>
              <a:buFont typeface="Systeemlettertype"/>
              <a:buChar char="​"/>
              <a:tabLst/>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NL" dirty="0">
                <a:latin typeface="Calibri" panose="020F0502020204030204" pitchFamily="34" charset="0"/>
                <a:cs typeface="Calibri" panose="020F0502020204030204" pitchFamily="34" charset="0"/>
              </a:rPr>
              <a:t>GRSG-124-XX</a:t>
            </a:r>
          </a:p>
        </p:txBody>
      </p:sp>
    </p:spTree>
    <p:extLst>
      <p:ext uri="{BB962C8B-B14F-4D97-AF65-F5344CB8AC3E}">
        <p14:creationId xmlns:p14="http://schemas.microsoft.com/office/powerpoint/2010/main" val="1106771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680484" y="581581"/>
            <a:ext cx="7801665" cy="68866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800" b="1" dirty="0" err="1">
                <a:latin typeface="Calibri" panose="020F0502020204030204" pitchFamily="34" charset="0"/>
                <a:cs typeface="Calibri" panose="020F0502020204030204" pitchFamily="34" charset="0"/>
              </a:rPr>
              <a:t>References</a:t>
            </a:r>
            <a:endParaRPr lang="nl-NL" sz="2800" b="1" dirty="0">
              <a:latin typeface="Calibri" panose="020F0502020204030204" pitchFamily="34" charset="0"/>
              <a:cs typeface="Calibri" panose="020F0502020204030204" pitchFamily="34" charset="0"/>
            </a:endParaRPr>
          </a:p>
        </p:txBody>
      </p:sp>
      <p:sp>
        <p:nvSpPr>
          <p:cNvPr id="3" name="Tijdelijke aanduiding voor tekst 3">
            <a:extLst>
              <a:ext uri="{FF2B5EF4-FFF2-40B4-BE49-F238E27FC236}">
                <a16:creationId xmlns:a16="http://schemas.microsoft.com/office/drawing/2014/main" id="{B81253A6-82B2-7844-A458-F011AAFB863C}"/>
              </a:ext>
            </a:extLst>
          </p:cNvPr>
          <p:cNvSpPr txBox="1">
            <a:spLocks/>
          </p:cNvSpPr>
          <p:nvPr/>
        </p:nvSpPr>
        <p:spPr>
          <a:xfrm>
            <a:off x="9486900" y="480059"/>
            <a:ext cx="1827083" cy="510541"/>
          </a:xfrm>
          <a:prstGeom prst="rect">
            <a:avLst/>
          </a:prstGeom>
        </p:spPr>
        <p:txBody>
          <a:bodyPr/>
          <a:lstStyle>
            <a:lvl1pPr marL="271463" indent="-271463" algn="l" defTabSz="914400" rtl="0" eaLnBrk="1" latinLnBrk="0" hangingPunct="1">
              <a:lnSpc>
                <a:spcPct val="100000"/>
              </a:lnSpc>
              <a:spcBef>
                <a:spcPts val="0"/>
              </a:spcBef>
              <a:spcAft>
                <a:spcPts val="1200"/>
              </a:spcAft>
              <a:buClr>
                <a:schemeClr val="accent1"/>
              </a:buClr>
              <a:buSzPct val="90000"/>
              <a:buFont typeface="Zapf Dingbats"/>
              <a:buChar char="❯"/>
              <a:tabLst/>
              <a:defRPr sz="2000" kern="1200">
                <a:solidFill>
                  <a:schemeClr val="tx2"/>
                </a:solidFill>
                <a:latin typeface="+mn-lt"/>
                <a:ea typeface="+mn-ea"/>
                <a:cs typeface="+mn-cs"/>
              </a:defRPr>
            </a:lvl1pPr>
            <a:lvl2pPr marL="490538" indent="-219075" algn="l" defTabSz="914400" rtl="0" eaLnBrk="1" latinLnBrk="0" hangingPunct="1">
              <a:lnSpc>
                <a:spcPct val="100000"/>
              </a:lnSpc>
              <a:spcBef>
                <a:spcPts val="0"/>
              </a:spcBef>
              <a:spcAft>
                <a:spcPts val="1200"/>
              </a:spcAft>
              <a:buClr>
                <a:srgbClr val="DB6216"/>
              </a:buClr>
              <a:buSzPct val="100000"/>
              <a:buFont typeface="Systeemlettertype"/>
              <a:buChar char="›"/>
              <a:tabLst/>
              <a:defRPr sz="2000" kern="1200">
                <a:solidFill>
                  <a:schemeClr val="tx2"/>
                </a:solidFill>
                <a:latin typeface="+mn-lt"/>
                <a:ea typeface="+mn-ea"/>
                <a:cs typeface="+mn-cs"/>
              </a:defRPr>
            </a:lvl2pPr>
            <a:lvl3pPr marL="0" indent="0" algn="l" defTabSz="914400" rtl="0" eaLnBrk="1" latinLnBrk="0" hangingPunct="1">
              <a:lnSpc>
                <a:spcPct val="100000"/>
              </a:lnSpc>
              <a:spcBef>
                <a:spcPts val="600"/>
              </a:spcBef>
              <a:buClrTx/>
              <a:buFont typeface="Systeemlettertype"/>
              <a:buChar char="​"/>
              <a:tabLst/>
              <a:defRPr sz="2000" b="1" kern="1200">
                <a:solidFill>
                  <a:schemeClr val="tx2"/>
                </a:solidFill>
                <a:latin typeface="+mn-lt"/>
                <a:ea typeface="+mn-ea"/>
                <a:cs typeface="+mn-cs"/>
              </a:defRPr>
            </a:lvl3pPr>
            <a:lvl4pPr marL="0" indent="0" algn="l" defTabSz="914400" rtl="0" eaLnBrk="1" latinLnBrk="0" hangingPunct="1">
              <a:lnSpc>
                <a:spcPct val="100000"/>
              </a:lnSpc>
              <a:spcBef>
                <a:spcPts val="600"/>
              </a:spcBef>
              <a:spcAft>
                <a:spcPts val="600"/>
              </a:spcAft>
              <a:buClrTx/>
              <a:buFont typeface="Systeemlettertype"/>
              <a:buChar char="​"/>
              <a:tabLst/>
              <a:defRPr sz="2000" kern="1200" cap="all" baseline="0">
                <a:solidFill>
                  <a:schemeClr val="accent1"/>
                </a:solidFill>
                <a:latin typeface="+mn-lt"/>
                <a:ea typeface="+mn-ea"/>
                <a:cs typeface="+mn-cs"/>
              </a:defRPr>
            </a:lvl4pPr>
            <a:lvl5pPr marL="0" indent="0" algn="l" defTabSz="914400" rtl="0" eaLnBrk="1" latinLnBrk="0" hangingPunct="1">
              <a:lnSpc>
                <a:spcPct val="100000"/>
              </a:lnSpc>
              <a:spcBef>
                <a:spcPts val="0"/>
              </a:spcBef>
              <a:buClrTx/>
              <a:buFont typeface="Systeemlettertype"/>
              <a:buChar char="​"/>
              <a:tabLst/>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NL" dirty="0">
                <a:latin typeface="Calibri" panose="020F0502020204030204" pitchFamily="34" charset="0"/>
                <a:cs typeface="Calibri" panose="020F0502020204030204" pitchFamily="34" charset="0"/>
              </a:rPr>
              <a:t>GRSG-124-XX</a:t>
            </a:r>
          </a:p>
        </p:txBody>
      </p:sp>
      <p:sp>
        <p:nvSpPr>
          <p:cNvPr id="4" name="Tijdelijke aanduiding voor tekst 2"/>
          <p:cNvSpPr txBox="1">
            <a:spLocks/>
          </p:cNvSpPr>
          <p:nvPr/>
        </p:nvSpPr>
        <p:spPr>
          <a:xfrm>
            <a:off x="1003170" y="1396377"/>
            <a:ext cx="10440867" cy="4970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latin typeface="Calibri" panose="020F0502020204030204" pitchFamily="34" charset="0"/>
              <a:cs typeface="Calibri" panose="020F0502020204030204" pitchFamily="34" charset="0"/>
            </a:endParaRPr>
          </a:p>
        </p:txBody>
      </p:sp>
      <p:sp>
        <p:nvSpPr>
          <p:cNvPr id="5" name="Tijdelijke aanduiding voor tekst 2"/>
          <p:cNvSpPr txBox="1">
            <a:spLocks/>
          </p:cNvSpPr>
          <p:nvPr/>
        </p:nvSpPr>
        <p:spPr>
          <a:xfrm>
            <a:off x="570033" y="1114926"/>
            <a:ext cx="10936167" cy="5511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u="sng" dirty="0"/>
              <a:t>ISO 6549</a:t>
            </a:r>
            <a:br>
              <a:rPr lang="en-US" sz="2400" u="sng" dirty="0"/>
            </a:br>
            <a:br>
              <a:rPr lang="en-US" sz="2400" u="sng" dirty="0"/>
            </a:br>
            <a:r>
              <a:rPr lang="en-US" sz="2400" dirty="0"/>
              <a:t>- ISO 6549: 1980</a:t>
            </a:r>
            <a:br>
              <a:rPr lang="en-US" sz="2400" dirty="0"/>
            </a:br>
            <a:br>
              <a:rPr lang="en-US" sz="2400" u="sng" dirty="0"/>
            </a:br>
            <a:r>
              <a:rPr lang="en-US" sz="2400" dirty="0"/>
              <a:t>- ISO 6549: 1999</a:t>
            </a:r>
            <a:br>
              <a:rPr lang="en-US" sz="2400" dirty="0"/>
            </a:br>
            <a:br>
              <a:rPr lang="en-US" sz="2400" dirty="0"/>
            </a:br>
            <a:br>
              <a:rPr lang="en-US" sz="2400" dirty="0"/>
            </a:br>
            <a:br>
              <a:rPr lang="en-US" sz="2400" dirty="0"/>
            </a:br>
            <a:br>
              <a:rPr lang="en-US" sz="2400" dirty="0"/>
            </a:br>
            <a:endParaRPr lang="en-US" sz="2400" dirty="0"/>
          </a:p>
          <a:p>
            <a:pPr marL="457200" indent="-457200">
              <a:buFont typeface="+mj-lt"/>
              <a:buAutoNum type="arabicPeriod"/>
            </a:pPr>
            <a:r>
              <a:rPr lang="en-US" sz="2400" u="sng" dirty="0"/>
              <a:t>ISO 20176</a:t>
            </a:r>
            <a:br>
              <a:rPr lang="en-US" sz="2400" dirty="0"/>
            </a:br>
            <a:br>
              <a:rPr lang="en-US" sz="2400" dirty="0"/>
            </a:br>
            <a:r>
              <a:rPr lang="en-US" sz="2400" dirty="0"/>
              <a:t>- ISO 20176:2020</a:t>
            </a:r>
            <a:br>
              <a:rPr lang="en-US" sz="2400" dirty="0"/>
            </a:br>
            <a:endParaRPr lang="en-US" sz="2400" dirty="0"/>
          </a:p>
          <a:p>
            <a:pPr marL="0" indent="0">
              <a:buNone/>
            </a:pPr>
            <a:endParaRPr lang="en-US" sz="2400" dirty="0"/>
          </a:p>
        </p:txBody>
      </p:sp>
      <p:pic>
        <p:nvPicPr>
          <p:cNvPr id="7" name="Afbeelding 6"/>
          <p:cNvPicPr>
            <a:picLocks noChangeAspect="1"/>
          </p:cNvPicPr>
          <p:nvPr/>
        </p:nvPicPr>
        <p:blipFill>
          <a:blip r:embed="rId2"/>
          <a:stretch>
            <a:fillRect/>
          </a:stretch>
        </p:blipFill>
        <p:spPr>
          <a:xfrm>
            <a:off x="3703508" y="1319754"/>
            <a:ext cx="7610475" cy="1771650"/>
          </a:xfrm>
          <a:prstGeom prst="rect">
            <a:avLst/>
          </a:prstGeom>
        </p:spPr>
      </p:pic>
      <p:pic>
        <p:nvPicPr>
          <p:cNvPr id="8" name="Afbeelding 7"/>
          <p:cNvPicPr>
            <a:picLocks noChangeAspect="1"/>
          </p:cNvPicPr>
          <p:nvPr/>
        </p:nvPicPr>
        <p:blipFill>
          <a:blip r:embed="rId3"/>
          <a:stretch>
            <a:fillRect/>
          </a:stretch>
        </p:blipFill>
        <p:spPr>
          <a:xfrm>
            <a:off x="3880453" y="4186080"/>
            <a:ext cx="4686300" cy="1628775"/>
          </a:xfrm>
          <a:prstGeom prst="rect">
            <a:avLst/>
          </a:prstGeom>
        </p:spPr>
      </p:pic>
      <p:sp>
        <p:nvSpPr>
          <p:cNvPr id="13" name="Tekstvak 12"/>
          <p:cNvSpPr txBox="1"/>
          <p:nvPr/>
        </p:nvSpPr>
        <p:spPr>
          <a:xfrm>
            <a:off x="9336505" y="4543124"/>
            <a:ext cx="2724015" cy="923330"/>
          </a:xfrm>
          <a:prstGeom prst="rect">
            <a:avLst/>
          </a:prstGeom>
          <a:noFill/>
        </p:spPr>
        <p:txBody>
          <a:bodyPr wrap="none" rtlCol="0">
            <a:spAutoFit/>
          </a:bodyPr>
          <a:lstStyle/>
          <a:p>
            <a:r>
              <a:rPr lang="nl-NL" dirty="0" err="1">
                <a:solidFill>
                  <a:srgbClr val="FF0000"/>
                </a:solidFill>
              </a:rPr>
              <a:t>Refers</a:t>
            </a:r>
            <a:r>
              <a:rPr lang="nl-NL" dirty="0">
                <a:solidFill>
                  <a:srgbClr val="FF0000"/>
                </a:solidFill>
              </a:rPr>
              <a:t> </a:t>
            </a:r>
            <a:r>
              <a:rPr lang="nl-NL" dirty="0" err="1">
                <a:solidFill>
                  <a:srgbClr val="FF0000"/>
                </a:solidFill>
              </a:rPr>
              <a:t>to</a:t>
            </a:r>
            <a:r>
              <a:rPr lang="nl-NL" dirty="0">
                <a:solidFill>
                  <a:srgbClr val="FF0000"/>
                </a:solidFill>
              </a:rPr>
              <a:t> SAE J4002</a:t>
            </a:r>
            <a:br>
              <a:rPr lang="nl-NL" dirty="0">
                <a:solidFill>
                  <a:srgbClr val="FF0000"/>
                </a:solidFill>
              </a:rPr>
            </a:br>
            <a:r>
              <a:rPr lang="nl-NL" dirty="0">
                <a:solidFill>
                  <a:srgbClr val="FF0000"/>
                </a:solidFill>
              </a:rPr>
              <a:t>HPM-II/ASPECT; (</a:t>
            </a:r>
            <a:r>
              <a:rPr lang="nl-NL" b="1" u="sng" dirty="0" err="1">
                <a:solidFill>
                  <a:srgbClr val="FF0000"/>
                </a:solidFill>
              </a:rPr>
              <a:t>currently</a:t>
            </a:r>
            <a:r>
              <a:rPr lang="nl-NL" b="1" u="sng" dirty="0">
                <a:solidFill>
                  <a:srgbClr val="FF0000"/>
                </a:solidFill>
              </a:rPr>
              <a:t>)</a:t>
            </a:r>
            <a:br>
              <a:rPr lang="nl-NL" b="1" u="sng" dirty="0">
                <a:solidFill>
                  <a:srgbClr val="FF0000"/>
                </a:solidFill>
              </a:rPr>
            </a:br>
            <a:r>
              <a:rPr lang="nl-NL" b="1" u="sng" dirty="0" err="1">
                <a:solidFill>
                  <a:srgbClr val="FF0000"/>
                </a:solidFill>
              </a:rPr>
              <a:t>not</a:t>
            </a:r>
            <a:r>
              <a:rPr lang="nl-NL" b="1" u="sng" dirty="0">
                <a:solidFill>
                  <a:srgbClr val="FF0000"/>
                </a:solidFill>
              </a:rPr>
              <a:t> </a:t>
            </a:r>
            <a:r>
              <a:rPr lang="nl-NL" b="1" u="sng" dirty="0" err="1">
                <a:solidFill>
                  <a:srgbClr val="FF0000"/>
                </a:solidFill>
              </a:rPr>
              <a:t>used</a:t>
            </a:r>
            <a:r>
              <a:rPr lang="nl-NL" b="1" u="sng" dirty="0">
                <a:solidFill>
                  <a:srgbClr val="FF0000"/>
                </a:solidFill>
              </a:rPr>
              <a:t> </a:t>
            </a:r>
            <a:r>
              <a:rPr lang="nl-NL" b="1" u="sng" dirty="0" err="1">
                <a:solidFill>
                  <a:srgbClr val="FF0000"/>
                </a:solidFill>
              </a:rPr>
              <a:t>by</a:t>
            </a:r>
            <a:r>
              <a:rPr lang="nl-NL" b="1" u="sng" dirty="0">
                <a:solidFill>
                  <a:srgbClr val="FF0000"/>
                </a:solidFill>
              </a:rPr>
              <a:t> UN ECE</a:t>
            </a:r>
          </a:p>
        </p:txBody>
      </p:sp>
      <p:sp>
        <p:nvSpPr>
          <p:cNvPr id="14" name="Rechthoek 13"/>
          <p:cNvSpPr/>
          <p:nvPr/>
        </p:nvSpPr>
        <p:spPr>
          <a:xfrm>
            <a:off x="1176675" y="3031064"/>
            <a:ext cx="3729354" cy="369332"/>
          </a:xfrm>
          <a:prstGeom prst="rect">
            <a:avLst/>
          </a:prstGeom>
        </p:spPr>
        <p:txBody>
          <a:bodyPr wrap="none">
            <a:spAutoFit/>
          </a:bodyPr>
          <a:lstStyle/>
          <a:p>
            <a:r>
              <a:rPr lang="nl-NL" dirty="0" err="1">
                <a:solidFill>
                  <a:srgbClr val="FF0000"/>
                </a:solidFill>
              </a:rPr>
              <a:t>Refers</a:t>
            </a:r>
            <a:r>
              <a:rPr lang="nl-NL" dirty="0">
                <a:solidFill>
                  <a:srgbClr val="FF0000"/>
                </a:solidFill>
              </a:rPr>
              <a:t> </a:t>
            </a:r>
            <a:r>
              <a:rPr lang="nl-NL" dirty="0" err="1">
                <a:solidFill>
                  <a:srgbClr val="FF0000"/>
                </a:solidFill>
              </a:rPr>
              <a:t>to</a:t>
            </a:r>
            <a:r>
              <a:rPr lang="nl-NL" dirty="0">
                <a:solidFill>
                  <a:srgbClr val="FF0000"/>
                </a:solidFill>
              </a:rPr>
              <a:t> SAE J826 =&gt; HPM-I/”OSCAR”</a:t>
            </a:r>
            <a:endParaRPr lang="nl-NL" dirty="0"/>
          </a:p>
        </p:txBody>
      </p:sp>
    </p:spTree>
    <p:extLst>
      <p:ext uri="{BB962C8B-B14F-4D97-AF65-F5344CB8AC3E}">
        <p14:creationId xmlns:p14="http://schemas.microsoft.com/office/powerpoint/2010/main" val="1971096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660934" y="254547"/>
            <a:ext cx="10764254" cy="6370975"/>
          </a:xfrm>
          <a:prstGeom prst="rect">
            <a:avLst/>
          </a:prstGeom>
        </p:spPr>
        <p:txBody>
          <a:bodyPr wrap="square">
            <a:spAutoFit/>
          </a:bodyPr>
          <a:lstStyle/>
          <a:p>
            <a:pPr algn="just"/>
            <a:r>
              <a:rPr lang="en-US" sz="2800" b="1" dirty="0">
                <a:latin typeface="Calibri" panose="020F0502020204030204" pitchFamily="34" charset="0"/>
                <a:ea typeface="+mj-ea"/>
                <a:cs typeface="Calibri" panose="020F0502020204030204" pitchFamily="34" charset="0"/>
              </a:rPr>
              <a:t>Key differences ISO 20176 from ISO 6549</a:t>
            </a:r>
          </a:p>
          <a:p>
            <a:pPr algn="just"/>
            <a:endParaRPr lang="en-US" sz="2800" b="1" dirty="0">
              <a:latin typeface="Calibri" panose="020F0502020204030204" pitchFamily="34" charset="0"/>
              <a:ea typeface="+mj-ea"/>
              <a:cs typeface="Calibri" panose="020F0502020204030204" pitchFamily="34" charset="0"/>
            </a:endParaRPr>
          </a:p>
          <a:p>
            <a:r>
              <a:rPr lang="en-US" sz="2400" u="sng" dirty="0"/>
              <a:t>Compared to the H-point machine (HPM-I) specified in ISO 6549, the HPM-II provides</a:t>
            </a:r>
            <a:r>
              <a:rPr lang="en-US" sz="2400" dirty="0"/>
              <a:t>:</a:t>
            </a:r>
            <a:br>
              <a:rPr lang="en-US" sz="2400" dirty="0"/>
            </a:br>
            <a:r>
              <a:rPr lang="en-US" sz="2000" dirty="0"/>
              <a:t>- improved repeatability, </a:t>
            </a:r>
            <a:br>
              <a:rPr lang="en-US" sz="2000" dirty="0"/>
            </a:br>
            <a:r>
              <a:rPr lang="en-US" sz="2000" dirty="0"/>
              <a:t>- greater ease of use, </a:t>
            </a:r>
            <a:br>
              <a:rPr lang="en-US" sz="2000" dirty="0"/>
            </a:br>
            <a:r>
              <a:rPr lang="en-US" sz="2000" dirty="0"/>
              <a:t>- additional features and measurement capabilities. </a:t>
            </a:r>
            <a:br>
              <a:rPr lang="en-US" dirty="0"/>
            </a:br>
            <a:br>
              <a:rPr lang="en-US" sz="2400" dirty="0"/>
            </a:br>
            <a:r>
              <a:rPr lang="en-US" sz="2400" u="sng" dirty="0"/>
              <a:t>While</a:t>
            </a:r>
            <a:r>
              <a:rPr lang="en-US" sz="2400" dirty="0"/>
              <a:t>: </a:t>
            </a:r>
          </a:p>
          <a:p>
            <a:pPr marL="342900" indent="-342900">
              <a:buFontTx/>
              <a:buChar char="-"/>
            </a:pPr>
            <a:r>
              <a:rPr lang="en-US" sz="2000" dirty="0"/>
              <a:t>minimizing their impact on the location of reference points and measurements. </a:t>
            </a:r>
          </a:p>
          <a:p>
            <a:endParaRPr lang="en-US" sz="2000" dirty="0"/>
          </a:p>
          <a:p>
            <a:r>
              <a:rPr lang="en-US" sz="2400" u="sng" dirty="0"/>
              <a:t>IRCOBI conference 2021; IRC-21-49 </a:t>
            </a:r>
          </a:p>
          <a:p>
            <a:pPr marL="342900" indent="-342900">
              <a:buFontTx/>
              <a:buChar char="-"/>
            </a:pPr>
            <a:r>
              <a:rPr lang="en-US" sz="2000" dirty="0"/>
              <a:t>HBM-I not suitable for reclined seats </a:t>
            </a:r>
            <a:br>
              <a:rPr lang="en-US" sz="2000" dirty="0"/>
            </a:br>
            <a:r>
              <a:rPr lang="en-US" sz="2000" dirty="0"/>
              <a:t>(for torso angles well in excess of 25 degree)</a:t>
            </a:r>
            <a:br>
              <a:rPr lang="en-US" sz="2400" dirty="0"/>
            </a:br>
            <a:endParaRPr lang="en-US" sz="1600" dirty="0"/>
          </a:p>
          <a:p>
            <a:br>
              <a:rPr lang="en-US" sz="2400" dirty="0"/>
            </a:br>
            <a:br>
              <a:rPr lang="en-US" sz="2400" dirty="0"/>
            </a:br>
            <a:endParaRPr lang="nl-NL" sz="2400" dirty="0"/>
          </a:p>
        </p:txBody>
      </p:sp>
      <p:sp>
        <p:nvSpPr>
          <p:cNvPr id="4" name="Tijdelijke aanduiding voor tekst 3">
            <a:extLst>
              <a:ext uri="{FF2B5EF4-FFF2-40B4-BE49-F238E27FC236}">
                <a16:creationId xmlns:a16="http://schemas.microsoft.com/office/drawing/2014/main" id="{B81253A6-82B2-7844-A458-F011AAFB863C}"/>
              </a:ext>
            </a:extLst>
          </p:cNvPr>
          <p:cNvSpPr txBox="1">
            <a:spLocks/>
          </p:cNvSpPr>
          <p:nvPr/>
        </p:nvSpPr>
        <p:spPr>
          <a:xfrm>
            <a:off x="9486900" y="480059"/>
            <a:ext cx="1827083" cy="510541"/>
          </a:xfrm>
          <a:prstGeom prst="rect">
            <a:avLst/>
          </a:prstGeom>
        </p:spPr>
        <p:txBody>
          <a:bodyPr/>
          <a:lstStyle>
            <a:lvl1pPr marL="271463" indent="-271463" algn="l" defTabSz="914400" rtl="0" eaLnBrk="1" latinLnBrk="0" hangingPunct="1">
              <a:lnSpc>
                <a:spcPct val="100000"/>
              </a:lnSpc>
              <a:spcBef>
                <a:spcPts val="0"/>
              </a:spcBef>
              <a:spcAft>
                <a:spcPts val="1200"/>
              </a:spcAft>
              <a:buClr>
                <a:schemeClr val="accent1"/>
              </a:buClr>
              <a:buSzPct val="90000"/>
              <a:buFont typeface="Zapf Dingbats"/>
              <a:buChar char="❯"/>
              <a:tabLst/>
              <a:defRPr sz="2000" kern="1200">
                <a:solidFill>
                  <a:schemeClr val="tx2"/>
                </a:solidFill>
                <a:latin typeface="+mn-lt"/>
                <a:ea typeface="+mn-ea"/>
                <a:cs typeface="+mn-cs"/>
              </a:defRPr>
            </a:lvl1pPr>
            <a:lvl2pPr marL="490538" indent="-219075" algn="l" defTabSz="914400" rtl="0" eaLnBrk="1" latinLnBrk="0" hangingPunct="1">
              <a:lnSpc>
                <a:spcPct val="100000"/>
              </a:lnSpc>
              <a:spcBef>
                <a:spcPts val="0"/>
              </a:spcBef>
              <a:spcAft>
                <a:spcPts val="1200"/>
              </a:spcAft>
              <a:buClr>
                <a:srgbClr val="DB6216"/>
              </a:buClr>
              <a:buSzPct val="100000"/>
              <a:buFont typeface="Systeemlettertype"/>
              <a:buChar char="›"/>
              <a:tabLst/>
              <a:defRPr sz="2000" kern="1200">
                <a:solidFill>
                  <a:schemeClr val="tx2"/>
                </a:solidFill>
                <a:latin typeface="+mn-lt"/>
                <a:ea typeface="+mn-ea"/>
                <a:cs typeface="+mn-cs"/>
              </a:defRPr>
            </a:lvl2pPr>
            <a:lvl3pPr marL="0" indent="0" algn="l" defTabSz="914400" rtl="0" eaLnBrk="1" latinLnBrk="0" hangingPunct="1">
              <a:lnSpc>
                <a:spcPct val="100000"/>
              </a:lnSpc>
              <a:spcBef>
                <a:spcPts val="600"/>
              </a:spcBef>
              <a:buClrTx/>
              <a:buFont typeface="Systeemlettertype"/>
              <a:buChar char="​"/>
              <a:tabLst/>
              <a:defRPr sz="2000" b="1" kern="1200">
                <a:solidFill>
                  <a:schemeClr val="tx2"/>
                </a:solidFill>
                <a:latin typeface="+mn-lt"/>
                <a:ea typeface="+mn-ea"/>
                <a:cs typeface="+mn-cs"/>
              </a:defRPr>
            </a:lvl3pPr>
            <a:lvl4pPr marL="0" indent="0" algn="l" defTabSz="914400" rtl="0" eaLnBrk="1" latinLnBrk="0" hangingPunct="1">
              <a:lnSpc>
                <a:spcPct val="100000"/>
              </a:lnSpc>
              <a:spcBef>
                <a:spcPts val="600"/>
              </a:spcBef>
              <a:spcAft>
                <a:spcPts val="600"/>
              </a:spcAft>
              <a:buClrTx/>
              <a:buFont typeface="Systeemlettertype"/>
              <a:buChar char="​"/>
              <a:tabLst/>
              <a:defRPr sz="2000" kern="1200" cap="all" baseline="0">
                <a:solidFill>
                  <a:schemeClr val="accent1"/>
                </a:solidFill>
                <a:latin typeface="+mn-lt"/>
                <a:ea typeface="+mn-ea"/>
                <a:cs typeface="+mn-cs"/>
              </a:defRPr>
            </a:lvl4pPr>
            <a:lvl5pPr marL="0" indent="0" algn="l" defTabSz="914400" rtl="0" eaLnBrk="1" latinLnBrk="0" hangingPunct="1">
              <a:lnSpc>
                <a:spcPct val="100000"/>
              </a:lnSpc>
              <a:spcBef>
                <a:spcPts val="0"/>
              </a:spcBef>
              <a:buClrTx/>
              <a:buFont typeface="Systeemlettertype"/>
              <a:buChar char="​"/>
              <a:tabLst/>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NL" dirty="0">
                <a:latin typeface="Calibri" panose="020F0502020204030204" pitchFamily="34" charset="0"/>
                <a:cs typeface="Calibri" panose="020F0502020204030204" pitchFamily="34" charset="0"/>
              </a:rPr>
              <a:t>GRSG-124-XX</a:t>
            </a:r>
          </a:p>
        </p:txBody>
      </p:sp>
    </p:spTree>
    <p:extLst>
      <p:ext uri="{BB962C8B-B14F-4D97-AF65-F5344CB8AC3E}">
        <p14:creationId xmlns:p14="http://schemas.microsoft.com/office/powerpoint/2010/main" val="2207710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49179" y="322949"/>
            <a:ext cx="11447646" cy="6063198"/>
          </a:xfrm>
          <a:prstGeom prst="rect">
            <a:avLst/>
          </a:prstGeom>
        </p:spPr>
        <p:txBody>
          <a:bodyPr wrap="square">
            <a:spAutoFit/>
          </a:bodyPr>
          <a:lstStyle/>
          <a:p>
            <a:r>
              <a:rPr lang="en-US" sz="2400" b="1" dirty="0">
                <a:latin typeface="Calibri" panose="020F0502020204030204" pitchFamily="34" charset="0"/>
                <a:cs typeface="Calibri" panose="020F0502020204030204" pitchFamily="34" charset="0"/>
              </a:rPr>
              <a:t>Key differences ISO 20176 from ISO 6549 (cont.)</a:t>
            </a:r>
          </a:p>
          <a:p>
            <a:br>
              <a:rPr lang="en-US" sz="2400" dirty="0"/>
            </a:br>
            <a:r>
              <a:rPr lang="nl-NL" sz="2400" b="1" dirty="0"/>
              <a:t>1) Separate </a:t>
            </a:r>
            <a:r>
              <a:rPr lang="nl-NL" sz="2400" b="1" dirty="0" err="1"/>
              <a:t>components</a:t>
            </a:r>
            <a:r>
              <a:rPr lang="nl-NL" sz="2400" dirty="0"/>
              <a:t> </a:t>
            </a:r>
          </a:p>
          <a:p>
            <a:r>
              <a:rPr lang="en-US" sz="2000" dirty="0"/>
              <a:t>- the legs (upper and lower), shoe, cushion pan and back pan are all separate pieces. </a:t>
            </a:r>
            <a:br>
              <a:rPr lang="en-US" sz="2000" dirty="0"/>
            </a:br>
            <a:r>
              <a:rPr lang="en-US" sz="2000" dirty="0"/>
              <a:t>- greatly improves the ease of installation.</a:t>
            </a:r>
          </a:p>
          <a:p>
            <a:r>
              <a:rPr lang="nl-NL" sz="2400" b="1" dirty="0"/>
              <a:t>2) “</a:t>
            </a:r>
            <a:r>
              <a:rPr lang="nl-NL" sz="2400" b="1" dirty="0" err="1"/>
              <a:t>Legless</a:t>
            </a:r>
            <a:r>
              <a:rPr lang="nl-NL" sz="2400" b="1" dirty="0"/>
              <a:t>” </a:t>
            </a:r>
            <a:r>
              <a:rPr lang="nl-NL" sz="2400" b="1" dirty="0" err="1"/>
              <a:t>manikin</a:t>
            </a:r>
            <a:r>
              <a:rPr lang="nl-NL" sz="2400" dirty="0"/>
              <a:t> </a:t>
            </a:r>
          </a:p>
          <a:p>
            <a:r>
              <a:rPr lang="en-US" sz="2000" dirty="0"/>
              <a:t>- Use of legs is optional.</a:t>
            </a:r>
          </a:p>
          <a:p>
            <a:r>
              <a:rPr lang="nl-NL" sz="2400" b="1" dirty="0"/>
              <a:t>3) </a:t>
            </a:r>
            <a:r>
              <a:rPr lang="nl-NL" sz="2400" b="1" dirty="0" err="1"/>
              <a:t>Shoe</a:t>
            </a:r>
            <a:r>
              <a:rPr lang="nl-NL" sz="2400" b="1" dirty="0"/>
              <a:t> tool </a:t>
            </a:r>
          </a:p>
          <a:p>
            <a:r>
              <a:rPr lang="en-US" sz="2000" dirty="0"/>
              <a:t>Several improvements were made to the shoe tool and how it is positioned in the vehicle, including:</a:t>
            </a:r>
          </a:p>
          <a:p>
            <a:pPr lvl="1"/>
            <a:r>
              <a:rPr lang="en-US" sz="2000" dirty="0" err="1"/>
              <a:t>i</a:t>
            </a:r>
            <a:r>
              <a:rPr lang="en-US" sz="2000" dirty="0"/>
              <a:t>) replacing the pedal reference point (PRP) with a new ball of foot reference point (BOFRP);</a:t>
            </a:r>
          </a:p>
          <a:p>
            <a:pPr lvl="1"/>
            <a:r>
              <a:rPr lang="en-US" sz="2000" dirty="0"/>
              <a:t>ii) specifying a new procedure for positioning the shoe on the pedal.</a:t>
            </a:r>
          </a:p>
          <a:p>
            <a:r>
              <a:rPr lang="nl-NL" sz="2400" b="1" dirty="0"/>
              <a:t>4) </a:t>
            </a:r>
            <a:r>
              <a:rPr lang="nl-NL" sz="2400" b="1" dirty="0" err="1"/>
              <a:t>Cushion</a:t>
            </a:r>
            <a:r>
              <a:rPr lang="nl-NL" sz="2400" b="1" dirty="0"/>
              <a:t> </a:t>
            </a:r>
            <a:r>
              <a:rPr lang="nl-NL" sz="2400" b="1" dirty="0" err="1"/>
              <a:t>angle</a:t>
            </a:r>
            <a:r>
              <a:rPr lang="nl-NL" sz="2400" b="1" dirty="0"/>
              <a:t> </a:t>
            </a:r>
          </a:p>
          <a:p>
            <a:r>
              <a:rPr lang="en-US" sz="2000" dirty="0"/>
              <a:t>The cushion angle is measured independently of thigh angle, and at the same time the other measurements are made. (With the ISO 6549 HPM, cushion angle was measured from the thigh line, and required a separate installation of the HPM).</a:t>
            </a:r>
          </a:p>
          <a:p>
            <a:r>
              <a:rPr lang="nl-NL" sz="2400" b="1" dirty="0"/>
              <a:t>5) </a:t>
            </a:r>
            <a:r>
              <a:rPr lang="nl-NL" sz="2400" b="1" dirty="0" err="1"/>
              <a:t>Lumbar</a:t>
            </a:r>
            <a:r>
              <a:rPr lang="nl-NL" sz="2400" b="1" dirty="0"/>
              <a:t> support </a:t>
            </a:r>
          </a:p>
          <a:p>
            <a:r>
              <a:rPr lang="en-US" sz="2000" dirty="0"/>
              <a:t>- The articulation of the back pan assembly allows the HPM-II to be better seated in contoured seats. </a:t>
            </a:r>
            <a:br>
              <a:rPr lang="en-US" sz="2000" dirty="0"/>
            </a:br>
            <a:r>
              <a:rPr lang="en-US" sz="2000" dirty="0"/>
              <a:t>- Provides a measurement of lumbar support prominence (LSP). With LSP=0, no difference between HPM-I/II</a:t>
            </a:r>
            <a:endParaRPr lang="nl-NL" sz="2000" dirty="0"/>
          </a:p>
        </p:txBody>
      </p:sp>
      <p:sp>
        <p:nvSpPr>
          <p:cNvPr id="3" name="Tijdelijke aanduiding voor tekst 3">
            <a:extLst>
              <a:ext uri="{FF2B5EF4-FFF2-40B4-BE49-F238E27FC236}">
                <a16:creationId xmlns:a16="http://schemas.microsoft.com/office/drawing/2014/main" id="{B81253A6-82B2-7844-A458-F011AAFB863C}"/>
              </a:ext>
            </a:extLst>
          </p:cNvPr>
          <p:cNvSpPr txBox="1">
            <a:spLocks/>
          </p:cNvSpPr>
          <p:nvPr/>
        </p:nvSpPr>
        <p:spPr>
          <a:xfrm>
            <a:off x="9486900" y="480059"/>
            <a:ext cx="1827083" cy="510541"/>
          </a:xfrm>
          <a:prstGeom prst="rect">
            <a:avLst/>
          </a:prstGeom>
        </p:spPr>
        <p:txBody>
          <a:bodyPr/>
          <a:lstStyle>
            <a:lvl1pPr marL="271463" indent="-271463" algn="l" defTabSz="914400" rtl="0" eaLnBrk="1" latinLnBrk="0" hangingPunct="1">
              <a:lnSpc>
                <a:spcPct val="100000"/>
              </a:lnSpc>
              <a:spcBef>
                <a:spcPts val="0"/>
              </a:spcBef>
              <a:spcAft>
                <a:spcPts val="1200"/>
              </a:spcAft>
              <a:buClr>
                <a:schemeClr val="accent1"/>
              </a:buClr>
              <a:buSzPct val="90000"/>
              <a:buFont typeface="Zapf Dingbats"/>
              <a:buChar char="❯"/>
              <a:tabLst/>
              <a:defRPr sz="2000" kern="1200">
                <a:solidFill>
                  <a:schemeClr val="tx2"/>
                </a:solidFill>
                <a:latin typeface="+mn-lt"/>
                <a:ea typeface="+mn-ea"/>
                <a:cs typeface="+mn-cs"/>
              </a:defRPr>
            </a:lvl1pPr>
            <a:lvl2pPr marL="490538" indent="-219075" algn="l" defTabSz="914400" rtl="0" eaLnBrk="1" latinLnBrk="0" hangingPunct="1">
              <a:lnSpc>
                <a:spcPct val="100000"/>
              </a:lnSpc>
              <a:spcBef>
                <a:spcPts val="0"/>
              </a:spcBef>
              <a:spcAft>
                <a:spcPts val="1200"/>
              </a:spcAft>
              <a:buClr>
                <a:srgbClr val="DB6216"/>
              </a:buClr>
              <a:buSzPct val="100000"/>
              <a:buFont typeface="Systeemlettertype"/>
              <a:buChar char="›"/>
              <a:tabLst/>
              <a:defRPr sz="2000" kern="1200">
                <a:solidFill>
                  <a:schemeClr val="tx2"/>
                </a:solidFill>
                <a:latin typeface="+mn-lt"/>
                <a:ea typeface="+mn-ea"/>
                <a:cs typeface="+mn-cs"/>
              </a:defRPr>
            </a:lvl2pPr>
            <a:lvl3pPr marL="0" indent="0" algn="l" defTabSz="914400" rtl="0" eaLnBrk="1" latinLnBrk="0" hangingPunct="1">
              <a:lnSpc>
                <a:spcPct val="100000"/>
              </a:lnSpc>
              <a:spcBef>
                <a:spcPts val="600"/>
              </a:spcBef>
              <a:buClrTx/>
              <a:buFont typeface="Systeemlettertype"/>
              <a:buChar char="​"/>
              <a:tabLst/>
              <a:defRPr sz="2000" b="1" kern="1200">
                <a:solidFill>
                  <a:schemeClr val="tx2"/>
                </a:solidFill>
                <a:latin typeface="+mn-lt"/>
                <a:ea typeface="+mn-ea"/>
                <a:cs typeface="+mn-cs"/>
              </a:defRPr>
            </a:lvl3pPr>
            <a:lvl4pPr marL="0" indent="0" algn="l" defTabSz="914400" rtl="0" eaLnBrk="1" latinLnBrk="0" hangingPunct="1">
              <a:lnSpc>
                <a:spcPct val="100000"/>
              </a:lnSpc>
              <a:spcBef>
                <a:spcPts val="600"/>
              </a:spcBef>
              <a:spcAft>
                <a:spcPts val="600"/>
              </a:spcAft>
              <a:buClrTx/>
              <a:buFont typeface="Systeemlettertype"/>
              <a:buChar char="​"/>
              <a:tabLst/>
              <a:defRPr sz="2000" kern="1200" cap="all" baseline="0">
                <a:solidFill>
                  <a:schemeClr val="accent1"/>
                </a:solidFill>
                <a:latin typeface="+mn-lt"/>
                <a:ea typeface="+mn-ea"/>
                <a:cs typeface="+mn-cs"/>
              </a:defRPr>
            </a:lvl4pPr>
            <a:lvl5pPr marL="0" indent="0" algn="l" defTabSz="914400" rtl="0" eaLnBrk="1" latinLnBrk="0" hangingPunct="1">
              <a:lnSpc>
                <a:spcPct val="100000"/>
              </a:lnSpc>
              <a:spcBef>
                <a:spcPts val="0"/>
              </a:spcBef>
              <a:buClrTx/>
              <a:buFont typeface="Systeemlettertype"/>
              <a:buChar char="​"/>
              <a:tabLst/>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NL" dirty="0">
                <a:latin typeface="Calibri" panose="020F0502020204030204" pitchFamily="34" charset="0"/>
                <a:cs typeface="Calibri" panose="020F0502020204030204" pitchFamily="34" charset="0"/>
              </a:rPr>
              <a:t>GRSG-124-XX</a:t>
            </a:r>
          </a:p>
        </p:txBody>
      </p:sp>
    </p:spTree>
    <p:extLst>
      <p:ext uri="{BB962C8B-B14F-4D97-AF65-F5344CB8AC3E}">
        <p14:creationId xmlns:p14="http://schemas.microsoft.com/office/powerpoint/2010/main" val="2994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680484" y="581581"/>
            <a:ext cx="7801665" cy="68866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800" b="1" dirty="0" err="1">
                <a:latin typeface="Calibri" panose="020F0502020204030204" pitchFamily="34" charset="0"/>
                <a:cs typeface="Calibri" panose="020F0502020204030204" pitchFamily="34" charset="0"/>
              </a:rPr>
              <a:t>References</a:t>
            </a:r>
            <a:r>
              <a:rPr lang="nl-NL" sz="2800" b="1" dirty="0">
                <a:latin typeface="Calibri" panose="020F0502020204030204" pitchFamily="34" charset="0"/>
                <a:cs typeface="Calibri" panose="020F0502020204030204" pitchFamily="34" charset="0"/>
              </a:rPr>
              <a:t> (</a:t>
            </a:r>
            <a:r>
              <a:rPr lang="nl-NL" sz="2800" b="1" dirty="0" err="1">
                <a:latin typeface="Calibri" panose="020F0502020204030204" pitchFamily="34" charset="0"/>
                <a:cs typeface="Calibri" panose="020F0502020204030204" pitchFamily="34" charset="0"/>
              </a:rPr>
              <a:t>cont</a:t>
            </a:r>
            <a:r>
              <a:rPr lang="nl-NL" sz="2800" b="1" dirty="0">
                <a:latin typeface="Calibri" panose="020F0502020204030204" pitchFamily="34" charset="0"/>
                <a:cs typeface="Calibri" panose="020F0502020204030204" pitchFamily="34" charset="0"/>
              </a:rPr>
              <a:t>.)</a:t>
            </a:r>
          </a:p>
        </p:txBody>
      </p:sp>
      <p:sp>
        <p:nvSpPr>
          <p:cNvPr id="3" name="Tijdelijke aanduiding voor tekst 3">
            <a:extLst>
              <a:ext uri="{FF2B5EF4-FFF2-40B4-BE49-F238E27FC236}">
                <a16:creationId xmlns:a16="http://schemas.microsoft.com/office/drawing/2014/main" id="{B81253A6-82B2-7844-A458-F011AAFB863C}"/>
              </a:ext>
            </a:extLst>
          </p:cNvPr>
          <p:cNvSpPr txBox="1">
            <a:spLocks/>
          </p:cNvSpPr>
          <p:nvPr/>
        </p:nvSpPr>
        <p:spPr>
          <a:xfrm>
            <a:off x="9486900" y="480059"/>
            <a:ext cx="1827083" cy="510541"/>
          </a:xfrm>
          <a:prstGeom prst="rect">
            <a:avLst/>
          </a:prstGeom>
        </p:spPr>
        <p:txBody>
          <a:bodyPr/>
          <a:lstStyle>
            <a:lvl1pPr marL="271463" indent="-271463" algn="l" defTabSz="914400" rtl="0" eaLnBrk="1" latinLnBrk="0" hangingPunct="1">
              <a:lnSpc>
                <a:spcPct val="100000"/>
              </a:lnSpc>
              <a:spcBef>
                <a:spcPts val="0"/>
              </a:spcBef>
              <a:spcAft>
                <a:spcPts val="1200"/>
              </a:spcAft>
              <a:buClr>
                <a:schemeClr val="accent1"/>
              </a:buClr>
              <a:buSzPct val="90000"/>
              <a:buFont typeface="Zapf Dingbats"/>
              <a:buChar char="❯"/>
              <a:tabLst/>
              <a:defRPr sz="2000" kern="1200">
                <a:solidFill>
                  <a:schemeClr val="tx2"/>
                </a:solidFill>
                <a:latin typeface="+mn-lt"/>
                <a:ea typeface="+mn-ea"/>
                <a:cs typeface="+mn-cs"/>
              </a:defRPr>
            </a:lvl1pPr>
            <a:lvl2pPr marL="490538" indent="-219075" algn="l" defTabSz="914400" rtl="0" eaLnBrk="1" latinLnBrk="0" hangingPunct="1">
              <a:lnSpc>
                <a:spcPct val="100000"/>
              </a:lnSpc>
              <a:spcBef>
                <a:spcPts val="0"/>
              </a:spcBef>
              <a:spcAft>
                <a:spcPts val="1200"/>
              </a:spcAft>
              <a:buClr>
                <a:srgbClr val="DB6216"/>
              </a:buClr>
              <a:buSzPct val="100000"/>
              <a:buFont typeface="Systeemlettertype"/>
              <a:buChar char="›"/>
              <a:tabLst/>
              <a:defRPr sz="2000" kern="1200">
                <a:solidFill>
                  <a:schemeClr val="tx2"/>
                </a:solidFill>
                <a:latin typeface="+mn-lt"/>
                <a:ea typeface="+mn-ea"/>
                <a:cs typeface="+mn-cs"/>
              </a:defRPr>
            </a:lvl2pPr>
            <a:lvl3pPr marL="0" indent="0" algn="l" defTabSz="914400" rtl="0" eaLnBrk="1" latinLnBrk="0" hangingPunct="1">
              <a:lnSpc>
                <a:spcPct val="100000"/>
              </a:lnSpc>
              <a:spcBef>
                <a:spcPts val="600"/>
              </a:spcBef>
              <a:buClrTx/>
              <a:buFont typeface="Systeemlettertype"/>
              <a:buChar char="​"/>
              <a:tabLst/>
              <a:defRPr sz="2000" b="1" kern="1200">
                <a:solidFill>
                  <a:schemeClr val="tx2"/>
                </a:solidFill>
                <a:latin typeface="+mn-lt"/>
                <a:ea typeface="+mn-ea"/>
                <a:cs typeface="+mn-cs"/>
              </a:defRPr>
            </a:lvl3pPr>
            <a:lvl4pPr marL="0" indent="0" algn="l" defTabSz="914400" rtl="0" eaLnBrk="1" latinLnBrk="0" hangingPunct="1">
              <a:lnSpc>
                <a:spcPct val="100000"/>
              </a:lnSpc>
              <a:spcBef>
                <a:spcPts val="600"/>
              </a:spcBef>
              <a:spcAft>
                <a:spcPts val="600"/>
              </a:spcAft>
              <a:buClrTx/>
              <a:buFont typeface="Systeemlettertype"/>
              <a:buChar char="​"/>
              <a:tabLst/>
              <a:defRPr sz="2000" kern="1200" cap="all" baseline="0">
                <a:solidFill>
                  <a:schemeClr val="accent1"/>
                </a:solidFill>
                <a:latin typeface="+mn-lt"/>
                <a:ea typeface="+mn-ea"/>
                <a:cs typeface="+mn-cs"/>
              </a:defRPr>
            </a:lvl4pPr>
            <a:lvl5pPr marL="0" indent="0" algn="l" defTabSz="914400" rtl="0" eaLnBrk="1" latinLnBrk="0" hangingPunct="1">
              <a:lnSpc>
                <a:spcPct val="100000"/>
              </a:lnSpc>
              <a:spcBef>
                <a:spcPts val="0"/>
              </a:spcBef>
              <a:buClrTx/>
              <a:buFont typeface="Systeemlettertype"/>
              <a:buChar char="​"/>
              <a:tabLst/>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NL" dirty="0">
                <a:latin typeface="Calibri" panose="020F0502020204030204" pitchFamily="34" charset="0"/>
                <a:cs typeface="Calibri" panose="020F0502020204030204" pitchFamily="34" charset="0"/>
              </a:rPr>
              <a:t>GRSG-124-XX</a:t>
            </a:r>
          </a:p>
        </p:txBody>
      </p:sp>
      <p:sp>
        <p:nvSpPr>
          <p:cNvPr id="4" name="Tijdelijke aanduiding voor tekst 2"/>
          <p:cNvSpPr txBox="1">
            <a:spLocks/>
          </p:cNvSpPr>
          <p:nvPr/>
        </p:nvSpPr>
        <p:spPr>
          <a:xfrm>
            <a:off x="1003170" y="1396377"/>
            <a:ext cx="10440867" cy="4970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latin typeface="Calibri" panose="020F0502020204030204" pitchFamily="34" charset="0"/>
              <a:cs typeface="Calibri" panose="020F0502020204030204" pitchFamily="34" charset="0"/>
            </a:endParaRPr>
          </a:p>
        </p:txBody>
      </p:sp>
      <p:sp>
        <p:nvSpPr>
          <p:cNvPr id="5" name="Tijdelijke aanduiding voor tekst 2"/>
          <p:cNvSpPr txBox="1">
            <a:spLocks/>
          </p:cNvSpPr>
          <p:nvPr/>
        </p:nvSpPr>
        <p:spPr>
          <a:xfrm>
            <a:off x="570033" y="1114926"/>
            <a:ext cx="10936167" cy="5511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3"/>
            </a:pPr>
            <a:r>
              <a:rPr lang="en-US" sz="2400" dirty="0"/>
              <a:t>R.E.3.</a:t>
            </a:r>
            <a:br>
              <a:rPr lang="en-US" sz="2400" dirty="0"/>
            </a:br>
            <a:br>
              <a:rPr lang="en-US" sz="2400" dirty="0"/>
            </a:br>
            <a:r>
              <a:rPr lang="en-US" sz="2400" dirty="0"/>
              <a:t>- Rev. 2 (30 June 2011)</a:t>
            </a:r>
            <a:br>
              <a:rPr lang="en-US" sz="2400" dirty="0"/>
            </a:br>
            <a:r>
              <a:rPr lang="en-US" sz="2400" dirty="0"/>
              <a:t>- Rev. 3 (23 January 2014)</a:t>
            </a:r>
            <a:br>
              <a:rPr lang="en-US" sz="2400" dirty="0"/>
            </a:br>
            <a:r>
              <a:rPr lang="en-US" sz="2400" dirty="0"/>
              <a:t>- Rev. 4 (27 January 2016)</a:t>
            </a:r>
            <a:br>
              <a:rPr lang="en-US" sz="2400" dirty="0"/>
            </a:br>
            <a:r>
              <a:rPr lang="en-US" sz="2400" dirty="0"/>
              <a:t>- Rev. 5 (7 June 2017)</a:t>
            </a:r>
            <a:br>
              <a:rPr lang="en-US" sz="2400" dirty="0"/>
            </a:br>
            <a:r>
              <a:rPr lang="en-US" sz="2400" dirty="0"/>
              <a:t>- Rev. 6 (11 July 2017)</a:t>
            </a:r>
            <a:br>
              <a:rPr lang="en-US" sz="2400" dirty="0"/>
            </a:br>
            <a:endParaRPr lang="en-US" sz="2400" dirty="0"/>
          </a:p>
          <a:p>
            <a:pPr marL="457200" indent="-457200">
              <a:buFont typeface="+mj-lt"/>
              <a:buAutoNum type="arabicPeriod" startAt="3"/>
            </a:pPr>
            <a:r>
              <a:rPr lang="en-US" sz="2400" dirty="0"/>
              <a:t>SAE J826 (HPM-I/OSCAR); includes calibration procedure for HPM-I.</a:t>
            </a:r>
            <a:br>
              <a:rPr lang="en-US" sz="2400" dirty="0"/>
            </a:br>
            <a:r>
              <a:rPr lang="en-US" sz="2400" dirty="0"/>
              <a:t>- 1962, 1980, 1987, 1991, 1992, 1995, 2002, 2008-03, 2008-11, 2015, 2021</a:t>
            </a:r>
            <a:br>
              <a:rPr lang="en-US" sz="2400" dirty="0"/>
            </a:br>
            <a:endParaRPr lang="en-US" sz="2400" dirty="0"/>
          </a:p>
          <a:p>
            <a:pPr marL="457200" indent="-457200">
              <a:buFont typeface="+mj-lt"/>
              <a:buAutoNum type="arabicPeriod" startAt="3"/>
            </a:pPr>
            <a:r>
              <a:rPr lang="en-US" sz="2400" dirty="0"/>
              <a:t>SAE J4002 (HPM-II/ASPECT)</a:t>
            </a:r>
            <a:br>
              <a:rPr lang="en-US" sz="2400" dirty="0"/>
            </a:br>
            <a:r>
              <a:rPr lang="en-US" sz="2400" dirty="0"/>
              <a:t>- 2004, 2005, 2010, 2022</a:t>
            </a:r>
            <a:br>
              <a:rPr lang="en-US" sz="2400" dirty="0"/>
            </a:br>
            <a:br>
              <a:rPr lang="en-US" sz="2400" dirty="0"/>
            </a:br>
            <a:endParaRPr lang="en-US" sz="2400" dirty="0"/>
          </a:p>
          <a:p>
            <a:pPr marL="0" indent="0">
              <a:buNone/>
            </a:pPr>
            <a:endParaRPr lang="en-US" sz="2400" dirty="0"/>
          </a:p>
        </p:txBody>
      </p:sp>
    </p:spTree>
    <p:extLst>
      <p:ext uri="{BB962C8B-B14F-4D97-AF65-F5344CB8AC3E}">
        <p14:creationId xmlns:p14="http://schemas.microsoft.com/office/powerpoint/2010/main" val="175507896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cccb6d4-dbe5-46d2-b4d3-5733603d8cc6">
      <Terms xmlns="http://schemas.microsoft.com/office/infopath/2007/PartnerControls"/>
    </lcf76f155ced4ddcb4097134ff3c332f>
    <TaxCatchAll xmlns="985ec44e-1bab-4c0b-9df0-6ba128686fc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7" ma:contentTypeDescription="Create a new document." ma:contentTypeScope="" ma:versionID="3dda9090b5883dd13a17919601bc9337">
  <xsd:schema xmlns:xsd="http://www.w3.org/2001/XMLSchema" xmlns:xs="http://www.w3.org/2001/XMLSchema" xmlns:p="http://schemas.microsoft.com/office/2006/metadata/properties" xmlns:ns2="4b4a1c0d-4a69-4996-a84a-fc699b9f49de" xmlns:ns3="acccb6d4-dbe5-46d2-b4d3-5733603d8cc6" xmlns:ns4="985ec44e-1bab-4c0b-9df0-6ba128686fc9" targetNamespace="http://schemas.microsoft.com/office/2006/metadata/properties" ma:root="true" ma:fieldsID="ded5af2ee258f7c0b7926b0cd9be3d49" ns2:_="" ns3:_="" ns4:_="">
    <xsd:import namespace="4b4a1c0d-4a69-4996-a84a-fc699b9f49de"/>
    <xsd:import namespace="acccb6d4-dbe5-46d2-b4d3-5733603d8cc6"/>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cb41a6-c265-4598-b948-df01c7e084ec}" ma:internalName="TaxCatchAll" ma:showField="CatchAllData" ma:web="4b4a1c0d-4a69-4996-a84a-fc699b9f4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93821A-3646-4511-B097-CD8FA0FD4F96}">
  <ds:schemaRefs>
    <ds:schemaRef ds:uri="http://schemas.microsoft.com/office/2006/metadata/properties"/>
    <ds:schemaRef ds:uri="http://schemas.microsoft.com/office/infopath/2007/PartnerControls"/>
    <ds:schemaRef ds:uri="acccb6d4-dbe5-46d2-b4d3-5733603d8cc6"/>
    <ds:schemaRef ds:uri="985ec44e-1bab-4c0b-9df0-6ba128686fc9"/>
  </ds:schemaRefs>
</ds:datastoreItem>
</file>

<file path=customXml/itemProps2.xml><?xml version="1.0" encoding="utf-8"?>
<ds:datastoreItem xmlns:ds="http://schemas.openxmlformats.org/officeDocument/2006/customXml" ds:itemID="{BEC36891-2AAB-4F8C-BF00-C6A69CED14DF}">
  <ds:schemaRefs>
    <ds:schemaRef ds:uri="http://schemas.microsoft.com/sharepoint/v3/contenttype/forms"/>
  </ds:schemaRefs>
</ds:datastoreItem>
</file>

<file path=customXml/itemProps3.xml><?xml version="1.0" encoding="utf-8"?>
<ds:datastoreItem xmlns:ds="http://schemas.openxmlformats.org/officeDocument/2006/customXml" ds:itemID="{A2AA1063-A92C-40AA-8D60-CEE061D302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4a1c0d-4a69-4996-a84a-fc699b9f49de"/>
    <ds:schemaRef ds:uri="acccb6d4-dbe5-46d2-b4d3-5733603d8cc6"/>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1320</TotalTime>
  <Words>1979</Words>
  <Application>Microsoft Office PowerPoint</Application>
  <PresentationFormat>Widescreen</PresentationFormat>
  <Paragraphs>206</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Zapf Dingbats</vt:lpstr>
      <vt:lpstr>Arial</vt:lpstr>
      <vt:lpstr>Calibri</vt:lpstr>
      <vt:lpstr>Calibri Light</vt:lpstr>
      <vt:lpstr>Times New Roman</vt: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RDW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Lammers, Hans</dc:creator>
  <cp:lastModifiedBy>Edoardo Gianotti</cp:lastModifiedBy>
  <cp:revision>64</cp:revision>
  <dcterms:created xsi:type="dcterms:W3CDTF">2022-03-28T11:23:14Z</dcterms:created>
  <dcterms:modified xsi:type="dcterms:W3CDTF">2022-10-11T15:52:14Z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0x0101003B8422D08C252547BB1CFA7F78E2CB83</vt:lpwstr>
  </property>
  <property fmtid="{D5CDD505-2E9C-101B-9397-08002B2CF9AE}" pid="4" name="MediaServiceImageTags">
    <vt:lpwstr/>
  </property>
  <property fmtid="{D5CDD505-2E9C-101B-9397-08002B2CF9AE}" pid="5" name="Office_x0020_of_x0020_Origin">
    <vt:lpwstr/>
  </property>
  <property fmtid="{D5CDD505-2E9C-101B-9397-08002B2CF9AE}" pid="6" name="gba66df640194346a5267c50f24d4797">
    <vt:lpwstr/>
  </property>
  <property fmtid="{D5CDD505-2E9C-101B-9397-08002B2CF9AE}" pid="7" name="Office of Origin">
    <vt:lpwstr/>
  </property>
</Properties>
</file>