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16A_6AC5D88D.xml" ContentType="application/vnd.ms-powerpoint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350" r:id="rId5"/>
    <p:sldId id="345" r:id="rId6"/>
    <p:sldId id="356" r:id="rId7"/>
    <p:sldId id="360" r:id="rId8"/>
    <p:sldId id="357" r:id="rId9"/>
    <p:sldId id="358" r:id="rId10"/>
    <p:sldId id="362" r:id="rId11"/>
    <p:sldId id="363" r:id="rId12"/>
    <p:sldId id="359" r:id="rId13"/>
    <p:sldId id="361" r:id="rId14"/>
    <p:sldId id="369" r:id="rId15"/>
    <p:sldId id="364" r:id="rId16"/>
    <p:sldId id="370" r:id="rId17"/>
    <p:sldId id="355" r:id="rId18"/>
    <p:sldId id="286" r:id="rId19"/>
    <p:sldId id="368" r:id="rId20"/>
    <p:sldId id="354" r:id="rId21"/>
    <p:sldId id="36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777">
          <p15:clr>
            <a:srgbClr val="A4A3A4"/>
          </p15:clr>
        </p15:guide>
        <p15:guide id="4" pos="3839">
          <p15:clr>
            <a:srgbClr val="A4A3A4"/>
          </p15:clr>
        </p15:guide>
        <p15:guide id="5" orient="horz" pos="2162">
          <p15:clr>
            <a:srgbClr val="A4A3A4"/>
          </p15:clr>
        </p15:guide>
        <p15:guide id="6" pos="3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E959605-A9AE-4270-9D78-3FBE57AA70E1}" name="BROGGI Dalia (JRC-ISPRA)" initials="B(" userId="S::dalia.broggi@ec.europa.eu::feabb1f5-0af3-4bda-a826-0967808c8c87" providerId="AD"/>
  <p188:author id="{284BE263-1086-6064-7FDC-BAF55E4C83F7}" name="KRISTON Akos (JRC-ISPRA)" initials="K(" userId="S::akos.kriston@ec.europa.eu::2053ca70-eb93-4337-b3b5-f5b38e031a5b" providerId="AD"/>
  <p188:author id="{D2837FA4-C02F-5A02-60C9-BB84BB0BB5EA}" name="ZANNI Marco (JRC-ISPRA)" initials="Z(" userId="S::marco.zanni@ec.europa.eu::ab554e5e-dcc5-4858-a502-1b5fe472f59e" providerId="AD"/>
  <p188:author id="{F85C17F7-4FE7-EE52-4CA6-FE59A119F0E3}" name="MINARINI Fabrizio (JRC-ISPRA)" initials="M(" userId="S::fabrizio.minarini@ec.europa.eu::1f3dbf66-30c5-4f7f-8831-68121aeea53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ARINI Fabrizio (JRC-ISPRA)" initials="M(" lastIdx="2" clrIdx="0">
    <p:extLst>
      <p:ext uri="{19B8F6BF-5375-455C-9EA6-DF929625EA0E}">
        <p15:presenceInfo xmlns:p15="http://schemas.microsoft.com/office/powerpoint/2012/main" userId="S::fabrizio.minarini@ec.europa.eu::1f3dbf66-30c5-4f7f-8831-68121aeea533" providerId="AD"/>
      </p:ext>
    </p:extLst>
  </p:cmAuthor>
  <p:cmAuthor id="2" name="RE Fabrizio (JRC-ISPRA)" initials="RF(" lastIdx="10" clrIdx="1">
    <p:extLst>
      <p:ext uri="{19B8F6BF-5375-455C-9EA6-DF929625EA0E}">
        <p15:presenceInfo xmlns:p15="http://schemas.microsoft.com/office/powerpoint/2012/main" userId="RE Fabrizio (JRC-ISPRA)" providerId="None"/>
      </p:ext>
    </p:extLst>
  </p:cmAuthor>
  <p:cmAuthor id="3" name="BROGGI Dalia (JRC-ISPRA)" initials="B(" lastIdx="3" clrIdx="2">
    <p:extLst>
      <p:ext uri="{19B8F6BF-5375-455C-9EA6-DF929625EA0E}">
        <p15:presenceInfo xmlns:p15="http://schemas.microsoft.com/office/powerpoint/2012/main" userId="S::dalia.broggi@ec.europa.eu::feabb1f5-0af3-4bda-a826-0967808c8c87" providerId="AD"/>
      </p:ext>
    </p:extLst>
  </p:cmAuthor>
  <p:cmAuthor id="4" name="KRISTON Akos (JRC-ISPRA)" initials="KA(" lastIdx="5" clrIdx="3">
    <p:extLst>
      <p:ext uri="{19B8F6BF-5375-455C-9EA6-DF929625EA0E}">
        <p15:presenceInfo xmlns:p15="http://schemas.microsoft.com/office/powerpoint/2012/main" userId="KRISTON Akos (JRC-ISPRA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C000"/>
    <a:srgbClr val="1F6DA6"/>
    <a:srgbClr val="195989"/>
    <a:srgbClr val="1D679F"/>
    <a:srgbClr val="1B5B87"/>
    <a:srgbClr val="227DC1"/>
    <a:srgbClr val="2178B9"/>
    <a:srgbClr val="2177B7"/>
    <a:srgbClr val="2175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0" autoAdjust="0"/>
    <p:restoredTop sz="94660"/>
  </p:normalViewPr>
  <p:slideViewPr>
    <p:cSldViewPr snapToGrid="0">
      <p:cViewPr>
        <p:scale>
          <a:sx n="70" d="100"/>
          <a:sy n="70" d="100"/>
        </p:scale>
        <p:origin x="-610" y="38"/>
      </p:cViewPr>
      <p:guideLst>
        <p:guide orient="horz" pos="2092"/>
        <p:guide pos="3840"/>
        <p:guide orient="horz" pos="3777"/>
        <p:guide pos="3839"/>
        <p:guide orient="horz" pos="2162"/>
        <p:guide pos="383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GGI Dalia (JRC-ISPRA)" userId="S::dalia.broggi@ec.europa.eu::feabb1f5-0af3-4bda-a826-0967808c8c87" providerId="AD" clId="Web-{1CC50CD9-928A-C402-13FA-E97C313AAD37}"/>
    <pc:docChg chg="">
      <pc:chgData name="BROGGI Dalia (JRC-ISPRA)" userId="S::dalia.broggi@ec.europa.eu::feabb1f5-0af3-4bda-a826-0967808c8c87" providerId="AD" clId="Web-{1CC50CD9-928A-C402-13FA-E97C313AAD37}" dt="2022-02-04T14:07:45.010" v="0"/>
      <pc:docMkLst>
        <pc:docMk/>
      </pc:docMkLst>
      <pc:sldChg chg="addCm">
        <pc:chgData name="BROGGI Dalia (JRC-ISPRA)" userId="S::dalia.broggi@ec.europa.eu::feabb1f5-0af3-4bda-a826-0967808c8c87" providerId="AD" clId="Web-{1CC50CD9-928A-C402-13FA-E97C313AAD37}" dt="2022-02-04T14:07:45.010" v="0"/>
        <pc:sldMkLst>
          <pc:docMk/>
          <pc:sldMk cId="2927073011" sldId="356"/>
        </pc:sldMkLst>
      </pc:sldChg>
    </pc:docChg>
  </pc:docChgLst>
  <pc:docChgLst>
    <pc:chgData name="Konstantin Glukhenkiy" userId="24b49d37-c936-4e44-8fab-4bfac34f62f4" providerId="ADAL" clId="{CE4B7BFE-5E1A-4F39-925B-5B247C8F5E25}"/>
    <pc:docChg chg="modSld">
      <pc:chgData name="Konstantin Glukhenkiy" userId="24b49d37-c936-4e44-8fab-4bfac34f62f4" providerId="ADAL" clId="{CE4B7BFE-5E1A-4F39-925B-5B247C8F5E25}" dt="2022-10-27T13:08:44.684" v="17" actId="6549"/>
      <pc:docMkLst>
        <pc:docMk/>
      </pc:docMkLst>
      <pc:sldChg chg="addSp modSp mod">
        <pc:chgData name="Konstantin Glukhenkiy" userId="24b49d37-c936-4e44-8fab-4bfac34f62f4" providerId="ADAL" clId="{CE4B7BFE-5E1A-4F39-925B-5B247C8F5E25}" dt="2022-10-27T13:08:44.684" v="17" actId="6549"/>
        <pc:sldMkLst>
          <pc:docMk/>
          <pc:sldMk cId="3795715968" sldId="350"/>
        </pc:sldMkLst>
        <pc:spChg chg="add mod">
          <ac:chgData name="Konstantin Glukhenkiy" userId="24b49d37-c936-4e44-8fab-4bfac34f62f4" providerId="ADAL" clId="{CE4B7BFE-5E1A-4F39-925B-5B247C8F5E25}" dt="2022-10-27T13:08:44.684" v="17" actId="6549"/>
          <ac:spMkLst>
            <pc:docMk/>
            <pc:sldMk cId="3795715968" sldId="350"/>
            <ac:spMk id="6" creationId="{A297D9EB-91A2-466F-98D4-684C01CCFEB6}"/>
          </ac:spMkLst>
        </pc:spChg>
      </pc:sldChg>
    </pc:docChg>
  </pc:docChgLst>
  <pc:docChgLst>
    <pc:chgData name="BONATO Christian (JRC-ISPRA)" userId="S::christian.bonato@ec.europa.eu::3f463c5c-9821-4808-8c7c-47e826f457de" providerId="AD" clId="Web-{A94E753D-CFB8-4DDC-92BC-5BB2F47FB485}"/>
    <pc:docChg chg="modSld">
      <pc:chgData name="BONATO Christian (JRC-ISPRA)" userId="S::christian.bonato@ec.europa.eu::3f463c5c-9821-4808-8c7c-47e826f457de" providerId="AD" clId="Web-{A94E753D-CFB8-4DDC-92BC-5BB2F47FB485}" dt="2021-07-01T13:31:42.296" v="183" actId="20577"/>
      <pc:docMkLst>
        <pc:docMk/>
      </pc:docMkLst>
      <pc:sldChg chg="modSp">
        <pc:chgData name="BONATO Christian (JRC-ISPRA)" userId="S::christian.bonato@ec.europa.eu::3f463c5c-9821-4808-8c7c-47e826f457de" providerId="AD" clId="Web-{A94E753D-CFB8-4DDC-92BC-5BB2F47FB485}" dt="2021-07-01T13:22:14.172" v="98" actId="20577"/>
        <pc:sldMkLst>
          <pc:docMk/>
          <pc:sldMk cId="2703232523" sldId="320"/>
        </pc:sldMkLst>
        <pc:spChg chg="mod">
          <ac:chgData name="BONATO Christian (JRC-ISPRA)" userId="S::christian.bonato@ec.europa.eu::3f463c5c-9821-4808-8c7c-47e826f457de" providerId="AD" clId="Web-{A94E753D-CFB8-4DDC-92BC-5BB2F47FB485}" dt="2021-07-01T13:22:14.172" v="98" actId="20577"/>
          <ac:spMkLst>
            <pc:docMk/>
            <pc:sldMk cId="2703232523" sldId="320"/>
            <ac:spMk id="3" creationId="{00000000-0000-0000-0000-000000000000}"/>
          </ac:spMkLst>
        </pc:spChg>
      </pc:sldChg>
      <pc:sldChg chg="modSp">
        <pc:chgData name="BONATO Christian (JRC-ISPRA)" userId="S::christian.bonato@ec.europa.eu::3f463c5c-9821-4808-8c7c-47e826f457de" providerId="AD" clId="Web-{A94E753D-CFB8-4DDC-92BC-5BB2F47FB485}" dt="2021-07-01T13:17:17.087" v="50" actId="20577"/>
        <pc:sldMkLst>
          <pc:docMk/>
          <pc:sldMk cId="2128188649" sldId="322"/>
        </pc:sldMkLst>
        <pc:spChg chg="mod">
          <ac:chgData name="BONATO Christian (JRC-ISPRA)" userId="S::christian.bonato@ec.europa.eu::3f463c5c-9821-4808-8c7c-47e826f457de" providerId="AD" clId="Web-{A94E753D-CFB8-4DDC-92BC-5BB2F47FB485}" dt="2021-07-01T13:17:17.087" v="50" actId="20577"/>
          <ac:spMkLst>
            <pc:docMk/>
            <pc:sldMk cId="2128188649" sldId="322"/>
            <ac:spMk id="2" creationId="{00000000-0000-0000-0000-000000000000}"/>
          </ac:spMkLst>
        </pc:spChg>
      </pc:sldChg>
      <pc:sldChg chg="modSp">
        <pc:chgData name="BONATO Christian (JRC-ISPRA)" userId="S::christian.bonato@ec.europa.eu::3f463c5c-9821-4808-8c7c-47e826f457de" providerId="AD" clId="Web-{A94E753D-CFB8-4DDC-92BC-5BB2F47FB485}" dt="2021-07-01T13:18:20.510" v="73" actId="20577"/>
        <pc:sldMkLst>
          <pc:docMk/>
          <pc:sldMk cId="1558325017" sldId="323"/>
        </pc:sldMkLst>
        <pc:spChg chg="mod">
          <ac:chgData name="BONATO Christian (JRC-ISPRA)" userId="S::christian.bonato@ec.europa.eu::3f463c5c-9821-4808-8c7c-47e826f457de" providerId="AD" clId="Web-{A94E753D-CFB8-4DDC-92BC-5BB2F47FB485}" dt="2021-07-01T13:18:20.510" v="73" actId="20577"/>
          <ac:spMkLst>
            <pc:docMk/>
            <pc:sldMk cId="1558325017" sldId="323"/>
            <ac:spMk id="3" creationId="{00000000-0000-0000-0000-000000000000}"/>
          </ac:spMkLst>
        </pc:spChg>
      </pc:sldChg>
      <pc:sldChg chg="modSp">
        <pc:chgData name="BONATO Christian (JRC-ISPRA)" userId="S::christian.bonato@ec.europa.eu::3f463c5c-9821-4808-8c7c-47e826f457de" providerId="AD" clId="Web-{A94E753D-CFB8-4DDC-92BC-5BB2F47FB485}" dt="2021-07-01T13:14:53.615" v="34" actId="20577"/>
        <pc:sldMkLst>
          <pc:docMk/>
          <pc:sldMk cId="424703662" sldId="327"/>
        </pc:sldMkLst>
        <pc:spChg chg="mod">
          <ac:chgData name="BONATO Christian (JRC-ISPRA)" userId="S::christian.bonato@ec.europa.eu::3f463c5c-9821-4808-8c7c-47e826f457de" providerId="AD" clId="Web-{A94E753D-CFB8-4DDC-92BC-5BB2F47FB485}" dt="2021-07-01T13:14:53.615" v="34" actId="20577"/>
          <ac:spMkLst>
            <pc:docMk/>
            <pc:sldMk cId="424703662" sldId="327"/>
            <ac:spMk id="2" creationId="{00000000-0000-0000-0000-000000000000}"/>
          </ac:spMkLst>
        </pc:spChg>
      </pc:sldChg>
      <pc:sldChg chg="modSp">
        <pc:chgData name="BONATO Christian (JRC-ISPRA)" userId="S::christian.bonato@ec.europa.eu::3f463c5c-9821-4808-8c7c-47e826f457de" providerId="AD" clId="Web-{A94E753D-CFB8-4DDC-92BC-5BB2F47FB485}" dt="2021-07-01T13:24:25.394" v="120" actId="20577"/>
        <pc:sldMkLst>
          <pc:docMk/>
          <pc:sldMk cId="2627772568" sldId="328"/>
        </pc:sldMkLst>
        <pc:spChg chg="mod">
          <ac:chgData name="BONATO Christian (JRC-ISPRA)" userId="S::christian.bonato@ec.europa.eu::3f463c5c-9821-4808-8c7c-47e826f457de" providerId="AD" clId="Web-{A94E753D-CFB8-4DDC-92BC-5BB2F47FB485}" dt="2021-07-01T13:24:25.394" v="120" actId="20577"/>
          <ac:spMkLst>
            <pc:docMk/>
            <pc:sldMk cId="2627772568" sldId="328"/>
            <ac:spMk id="2" creationId="{00000000-0000-0000-0000-000000000000}"/>
          </ac:spMkLst>
        </pc:spChg>
      </pc:sldChg>
      <pc:sldChg chg="modSp">
        <pc:chgData name="BONATO Christian (JRC-ISPRA)" userId="S::christian.bonato@ec.europa.eu::3f463c5c-9821-4808-8c7c-47e826f457de" providerId="AD" clId="Web-{A94E753D-CFB8-4DDC-92BC-5BB2F47FB485}" dt="2021-07-01T13:21:06.780" v="85" actId="20577"/>
        <pc:sldMkLst>
          <pc:docMk/>
          <pc:sldMk cId="1624684288" sldId="329"/>
        </pc:sldMkLst>
        <pc:spChg chg="mod">
          <ac:chgData name="BONATO Christian (JRC-ISPRA)" userId="S::christian.bonato@ec.europa.eu::3f463c5c-9821-4808-8c7c-47e826f457de" providerId="AD" clId="Web-{A94E753D-CFB8-4DDC-92BC-5BB2F47FB485}" dt="2021-07-01T13:19:54.388" v="77" actId="20577"/>
          <ac:spMkLst>
            <pc:docMk/>
            <pc:sldMk cId="1624684288" sldId="329"/>
            <ac:spMk id="3" creationId="{00000000-0000-0000-0000-000000000000}"/>
          </ac:spMkLst>
        </pc:spChg>
        <pc:spChg chg="mod">
          <ac:chgData name="BONATO Christian (JRC-ISPRA)" userId="S::christian.bonato@ec.europa.eu::3f463c5c-9821-4808-8c7c-47e826f457de" providerId="AD" clId="Web-{A94E753D-CFB8-4DDC-92BC-5BB2F47FB485}" dt="2021-07-01T13:21:06.780" v="85" actId="20577"/>
          <ac:spMkLst>
            <pc:docMk/>
            <pc:sldMk cId="1624684288" sldId="329"/>
            <ac:spMk id="5" creationId="{00000000-0000-0000-0000-000000000000}"/>
          </ac:spMkLst>
        </pc:spChg>
      </pc:sldChg>
      <pc:sldChg chg="modSp">
        <pc:chgData name="BONATO Christian (JRC-ISPRA)" userId="S::christian.bonato@ec.europa.eu::3f463c5c-9821-4808-8c7c-47e826f457de" providerId="AD" clId="Web-{A94E753D-CFB8-4DDC-92BC-5BB2F47FB485}" dt="2021-07-01T13:26:49.773" v="141" actId="20577"/>
        <pc:sldMkLst>
          <pc:docMk/>
          <pc:sldMk cId="1571422279" sldId="332"/>
        </pc:sldMkLst>
        <pc:spChg chg="mod">
          <ac:chgData name="BONATO Christian (JRC-ISPRA)" userId="S::christian.bonato@ec.europa.eu::3f463c5c-9821-4808-8c7c-47e826f457de" providerId="AD" clId="Web-{A94E753D-CFB8-4DDC-92BC-5BB2F47FB485}" dt="2021-07-01T13:26:49.773" v="141" actId="20577"/>
          <ac:spMkLst>
            <pc:docMk/>
            <pc:sldMk cId="1571422279" sldId="332"/>
            <ac:spMk id="2" creationId="{00000000-0000-0000-0000-000000000000}"/>
          </ac:spMkLst>
        </pc:spChg>
      </pc:sldChg>
      <pc:sldChg chg="modSp">
        <pc:chgData name="BONATO Christian (JRC-ISPRA)" userId="S::christian.bonato@ec.europa.eu::3f463c5c-9821-4808-8c7c-47e826f457de" providerId="AD" clId="Web-{A94E753D-CFB8-4DDC-92BC-5BB2F47FB485}" dt="2021-07-01T13:31:42.296" v="183" actId="20577"/>
        <pc:sldMkLst>
          <pc:docMk/>
          <pc:sldMk cId="588542776" sldId="333"/>
        </pc:sldMkLst>
        <pc:spChg chg="mod">
          <ac:chgData name="BONATO Christian (JRC-ISPRA)" userId="S::christian.bonato@ec.europa.eu::3f463c5c-9821-4808-8c7c-47e826f457de" providerId="AD" clId="Web-{A94E753D-CFB8-4DDC-92BC-5BB2F47FB485}" dt="2021-07-01T13:31:42.296" v="183" actId="20577"/>
          <ac:spMkLst>
            <pc:docMk/>
            <pc:sldMk cId="588542776" sldId="333"/>
            <ac:spMk id="6" creationId="{00000000-0000-0000-0000-000000000000}"/>
          </ac:spMkLst>
        </pc:spChg>
      </pc:sldChg>
    </pc:docChg>
  </pc:docChgLst>
  <pc:docChgLst>
    <pc:chgData name="KRISTON Akos (JRC-ISPRA)" userId="S::akos.kriston@ec.europa.eu::2053ca70-eb93-4337-b3b5-f5b38e031a5b" providerId="AD" clId="Web-{F0CF70FB-54C0-442B-B3FC-83A2B4CB238C}"/>
    <pc:docChg chg="modSld">
      <pc:chgData name="KRISTON Akos (JRC-ISPRA)" userId="S::akos.kriston@ec.europa.eu::2053ca70-eb93-4337-b3b5-f5b38e031a5b" providerId="AD" clId="Web-{F0CF70FB-54C0-442B-B3FC-83A2B4CB238C}" dt="2022-02-07T06:43:37.335" v="34" actId="20577"/>
      <pc:docMkLst>
        <pc:docMk/>
      </pc:docMkLst>
      <pc:sldChg chg="modSp">
        <pc:chgData name="KRISTON Akos (JRC-ISPRA)" userId="S::akos.kriston@ec.europa.eu::2053ca70-eb93-4337-b3b5-f5b38e031a5b" providerId="AD" clId="Web-{F0CF70FB-54C0-442B-B3FC-83A2B4CB238C}" dt="2022-02-07T06:30:37.062" v="31"/>
        <pc:sldMkLst>
          <pc:docMk/>
          <pc:sldMk cId="2955826387" sldId="360"/>
        </pc:sldMkLst>
        <pc:graphicFrameChg chg="mod modGraphic">
          <ac:chgData name="KRISTON Akos (JRC-ISPRA)" userId="S::akos.kriston@ec.europa.eu::2053ca70-eb93-4337-b3b5-f5b38e031a5b" providerId="AD" clId="Web-{F0CF70FB-54C0-442B-B3FC-83A2B4CB238C}" dt="2022-02-07T06:27:54.776" v="5"/>
          <ac:graphicFrameMkLst>
            <pc:docMk/>
            <pc:sldMk cId="2955826387" sldId="360"/>
            <ac:graphicFrameMk id="4" creationId="{00000000-0000-0000-0000-000000000000}"/>
          </ac:graphicFrameMkLst>
        </pc:graphicFrameChg>
        <pc:graphicFrameChg chg="mod modGraphic">
          <ac:chgData name="KRISTON Akos (JRC-ISPRA)" userId="S::akos.kriston@ec.europa.eu::2053ca70-eb93-4337-b3b5-f5b38e031a5b" providerId="AD" clId="Web-{F0CF70FB-54C0-442B-B3FC-83A2B4CB238C}" dt="2022-02-07T06:30:37.062" v="31"/>
          <ac:graphicFrameMkLst>
            <pc:docMk/>
            <pc:sldMk cId="2955826387" sldId="360"/>
            <ac:graphicFrameMk id="7" creationId="{00000000-0000-0000-0000-000000000000}"/>
          </ac:graphicFrameMkLst>
        </pc:graphicFrameChg>
      </pc:sldChg>
      <pc:sldChg chg="modCm">
        <pc:chgData name="KRISTON Akos (JRC-ISPRA)" userId="S::akos.kriston@ec.europa.eu::2053ca70-eb93-4337-b3b5-f5b38e031a5b" providerId="AD" clId="Web-{F0CF70FB-54C0-442B-B3FC-83A2B4CB238C}" dt="2022-02-07T06:27:35.291" v="2"/>
        <pc:sldMkLst>
          <pc:docMk/>
          <pc:sldMk cId="1408934467" sldId="364"/>
        </pc:sldMkLst>
      </pc:sldChg>
      <pc:sldChg chg="modSp">
        <pc:chgData name="KRISTON Akos (JRC-ISPRA)" userId="S::akos.kriston@ec.europa.eu::2053ca70-eb93-4337-b3b5-f5b38e031a5b" providerId="AD" clId="Web-{F0CF70FB-54C0-442B-B3FC-83A2B4CB238C}" dt="2022-02-07T06:43:37.335" v="34" actId="20577"/>
        <pc:sldMkLst>
          <pc:docMk/>
          <pc:sldMk cId="1589322372" sldId="367"/>
        </pc:sldMkLst>
        <pc:spChg chg="mod">
          <ac:chgData name="KRISTON Akos (JRC-ISPRA)" userId="S::akos.kriston@ec.europa.eu::2053ca70-eb93-4337-b3b5-f5b38e031a5b" providerId="AD" clId="Web-{F0CF70FB-54C0-442B-B3FC-83A2B4CB238C}" dt="2022-02-07T06:43:37.335" v="34" actId="20577"/>
          <ac:spMkLst>
            <pc:docMk/>
            <pc:sldMk cId="1589322372" sldId="367"/>
            <ac:spMk id="2" creationId="{00000000-0000-0000-0000-000000000000}"/>
          </ac:spMkLst>
        </pc:spChg>
      </pc:sldChg>
    </pc:docChg>
  </pc:docChgLst>
  <pc:docChgLst>
    <pc:chgData name="KRISTON Akos (JRC-ISPRA)" userId="2053ca70-eb93-4337-b3b5-f5b38e031a5b" providerId="ADAL" clId="{B1BD620F-3A92-8849-9C33-C84B03F4C553}"/>
    <pc:docChg chg="custSel modSld">
      <pc:chgData name="KRISTON Akos (JRC-ISPRA)" userId="2053ca70-eb93-4337-b3b5-f5b38e031a5b" providerId="ADAL" clId="{B1BD620F-3A92-8849-9C33-C84B03F4C553}" dt="2022-02-04T18:17:52.825" v="1053" actId="20577"/>
      <pc:docMkLst>
        <pc:docMk/>
      </pc:docMkLst>
      <pc:sldChg chg="modSp">
        <pc:chgData name="KRISTON Akos (JRC-ISPRA)" userId="2053ca70-eb93-4337-b3b5-f5b38e031a5b" providerId="ADAL" clId="{B1BD620F-3A92-8849-9C33-C84B03F4C553}" dt="2022-02-04T18:16:46.186" v="1040" actId="20577"/>
        <pc:sldMkLst>
          <pc:docMk/>
          <pc:sldMk cId="576339780" sldId="345"/>
        </pc:sldMkLst>
        <pc:spChg chg="mod">
          <ac:chgData name="KRISTON Akos (JRC-ISPRA)" userId="2053ca70-eb93-4337-b3b5-f5b38e031a5b" providerId="ADAL" clId="{B1BD620F-3A92-8849-9C33-C84B03F4C553}" dt="2022-02-04T18:16:46.186" v="1040" actId="20577"/>
          <ac:spMkLst>
            <pc:docMk/>
            <pc:sldMk cId="576339780" sldId="345"/>
            <ac:spMk id="9" creationId="{00000000-0000-0000-0000-000000000000}"/>
          </ac:spMkLst>
        </pc:spChg>
      </pc:sldChg>
      <pc:sldChg chg="modSp">
        <pc:chgData name="KRISTON Akos (JRC-ISPRA)" userId="2053ca70-eb93-4337-b3b5-f5b38e031a5b" providerId="ADAL" clId="{B1BD620F-3A92-8849-9C33-C84B03F4C553}" dt="2022-02-04T18:13:54.622" v="886" actId="20577"/>
        <pc:sldMkLst>
          <pc:docMk/>
          <pc:sldMk cId="717580140" sldId="363"/>
        </pc:sldMkLst>
        <pc:spChg chg="mod">
          <ac:chgData name="KRISTON Akos (JRC-ISPRA)" userId="2053ca70-eb93-4337-b3b5-f5b38e031a5b" providerId="ADAL" clId="{B1BD620F-3A92-8849-9C33-C84B03F4C553}" dt="2022-02-04T18:13:54.622" v="886" actId="20577"/>
          <ac:spMkLst>
            <pc:docMk/>
            <pc:sldMk cId="717580140" sldId="363"/>
            <ac:spMk id="2" creationId="{00000000-0000-0000-0000-000000000000}"/>
          </ac:spMkLst>
        </pc:spChg>
      </pc:sldChg>
      <pc:sldChg chg="modSp">
        <pc:chgData name="KRISTON Akos (JRC-ISPRA)" userId="2053ca70-eb93-4337-b3b5-f5b38e031a5b" providerId="ADAL" clId="{B1BD620F-3A92-8849-9C33-C84B03F4C553}" dt="2022-02-04T18:11:52.149" v="788" actId="20577"/>
        <pc:sldMkLst>
          <pc:docMk/>
          <pc:sldMk cId="1408934467" sldId="364"/>
        </pc:sldMkLst>
        <pc:spChg chg="mod">
          <ac:chgData name="KRISTON Akos (JRC-ISPRA)" userId="2053ca70-eb93-4337-b3b5-f5b38e031a5b" providerId="ADAL" clId="{B1BD620F-3A92-8849-9C33-C84B03F4C553}" dt="2022-02-04T18:11:52.149" v="788" actId="20577"/>
          <ac:spMkLst>
            <pc:docMk/>
            <pc:sldMk cId="1408934467" sldId="364"/>
            <ac:spMk id="2" creationId="{00000000-0000-0000-0000-000000000000}"/>
          </ac:spMkLst>
        </pc:spChg>
      </pc:sldChg>
      <pc:sldChg chg="modSp">
        <pc:chgData name="KRISTON Akos (JRC-ISPRA)" userId="2053ca70-eb93-4337-b3b5-f5b38e031a5b" providerId="ADAL" clId="{B1BD620F-3A92-8849-9C33-C84B03F4C553}" dt="2022-02-04T18:14:48.968" v="896" actId="20577"/>
        <pc:sldMkLst>
          <pc:docMk/>
          <pc:sldMk cId="2887960161" sldId="366"/>
        </pc:sldMkLst>
        <pc:spChg chg="mod">
          <ac:chgData name="KRISTON Akos (JRC-ISPRA)" userId="2053ca70-eb93-4337-b3b5-f5b38e031a5b" providerId="ADAL" clId="{B1BD620F-3A92-8849-9C33-C84B03F4C553}" dt="2022-02-04T18:14:48.968" v="896" actId="20577"/>
          <ac:spMkLst>
            <pc:docMk/>
            <pc:sldMk cId="2887960161" sldId="366"/>
            <ac:spMk id="2" creationId="{00000000-0000-0000-0000-000000000000}"/>
          </ac:spMkLst>
        </pc:spChg>
      </pc:sldChg>
      <pc:sldChg chg="modSp">
        <pc:chgData name="KRISTON Akos (JRC-ISPRA)" userId="2053ca70-eb93-4337-b3b5-f5b38e031a5b" providerId="ADAL" clId="{B1BD620F-3A92-8849-9C33-C84B03F4C553}" dt="2022-02-04T18:17:52.825" v="1053" actId="20577"/>
        <pc:sldMkLst>
          <pc:docMk/>
          <pc:sldMk cId="1589322372" sldId="367"/>
        </pc:sldMkLst>
        <pc:spChg chg="mod">
          <ac:chgData name="KRISTON Akos (JRC-ISPRA)" userId="2053ca70-eb93-4337-b3b5-f5b38e031a5b" providerId="ADAL" clId="{B1BD620F-3A92-8849-9C33-C84B03F4C553}" dt="2022-02-04T18:17:52.825" v="1053" actId="20577"/>
          <ac:spMkLst>
            <pc:docMk/>
            <pc:sldMk cId="1589322372" sldId="367"/>
            <ac:spMk id="2" creationId="{00000000-0000-0000-0000-000000000000}"/>
          </ac:spMkLst>
        </pc:spChg>
        <pc:spChg chg="mod">
          <ac:chgData name="KRISTON Akos (JRC-ISPRA)" userId="2053ca70-eb93-4337-b3b5-f5b38e031a5b" providerId="ADAL" clId="{B1BD620F-3A92-8849-9C33-C84B03F4C553}" dt="2022-02-04T18:11:27.323" v="782" actId="20577"/>
          <ac:spMkLst>
            <pc:docMk/>
            <pc:sldMk cId="1589322372" sldId="367"/>
            <ac:spMk id="3" creationId="{00000000-0000-0000-0000-000000000000}"/>
          </ac:spMkLst>
        </pc:spChg>
      </pc:sldChg>
    </pc:docChg>
  </pc:docChgLst>
  <pc:docChgLst>
    <pc:chgData name="MINARINI Fabrizio (JRC-ISPRA)" userId="S::fabrizio.minarini@ec.europa.eu::1f3dbf66-30c5-4f7f-8831-68121aeea533" providerId="AD" clId="Web-{67731B17-3DF7-10BA-C164-80A5C80D6D9E}"/>
    <pc:docChg chg="modSld">
      <pc:chgData name="MINARINI Fabrizio (JRC-ISPRA)" userId="S::fabrizio.minarini@ec.europa.eu::1f3dbf66-30c5-4f7f-8831-68121aeea533" providerId="AD" clId="Web-{67731B17-3DF7-10BA-C164-80A5C80D6D9E}" dt="2022-02-14T08:27:53.961" v="2" actId="20577"/>
      <pc:docMkLst>
        <pc:docMk/>
      </pc:docMkLst>
      <pc:sldChg chg="modSp">
        <pc:chgData name="MINARINI Fabrizio (JRC-ISPRA)" userId="S::fabrizio.minarini@ec.europa.eu::1f3dbf66-30c5-4f7f-8831-68121aeea533" providerId="AD" clId="Web-{67731B17-3DF7-10BA-C164-80A5C80D6D9E}" dt="2022-02-14T08:27:53.961" v="2" actId="20577"/>
        <pc:sldMkLst>
          <pc:docMk/>
          <pc:sldMk cId="1408934467" sldId="364"/>
        </pc:sldMkLst>
        <pc:spChg chg="mod">
          <ac:chgData name="MINARINI Fabrizio (JRC-ISPRA)" userId="S::fabrizio.minarini@ec.europa.eu::1f3dbf66-30c5-4f7f-8831-68121aeea533" providerId="AD" clId="Web-{67731B17-3DF7-10BA-C164-80A5C80D6D9E}" dt="2022-02-14T08:27:53.961" v="2" actId="20577"/>
          <ac:spMkLst>
            <pc:docMk/>
            <pc:sldMk cId="1408934467" sldId="364"/>
            <ac:spMk id="2" creationId="{00000000-0000-0000-0000-000000000000}"/>
          </ac:spMkLst>
        </pc:spChg>
      </pc:sldChg>
    </pc:docChg>
  </pc:docChgLst>
  <pc:docChgLst>
    <pc:chgData name="MINARINI Fabrizio (JRC-ISPRA)" userId="S::fabrizio.minarini@ec.europa.eu::1f3dbf66-30c5-4f7f-8831-68121aeea533" providerId="AD" clId="Web-{3AC2D4E5-D10C-4E13-A4DC-2129EE96996A}"/>
    <pc:docChg chg="modSld">
      <pc:chgData name="MINARINI Fabrizio (JRC-ISPRA)" userId="S::fabrizio.minarini@ec.europa.eu::1f3dbf66-30c5-4f7f-8831-68121aeea533" providerId="AD" clId="Web-{3AC2D4E5-D10C-4E13-A4DC-2129EE96996A}" dt="2021-10-13T12:16:23.559" v="21" actId="20577"/>
      <pc:docMkLst>
        <pc:docMk/>
      </pc:docMkLst>
      <pc:sldChg chg="modSp">
        <pc:chgData name="MINARINI Fabrizio (JRC-ISPRA)" userId="S::fabrizio.minarini@ec.europa.eu::1f3dbf66-30c5-4f7f-8831-68121aeea533" providerId="AD" clId="Web-{3AC2D4E5-D10C-4E13-A4DC-2129EE96996A}" dt="2021-10-13T12:16:23.559" v="21" actId="20577"/>
        <pc:sldMkLst>
          <pc:docMk/>
          <pc:sldMk cId="1529046952" sldId="336"/>
        </pc:sldMkLst>
        <pc:spChg chg="mod">
          <ac:chgData name="MINARINI Fabrizio (JRC-ISPRA)" userId="S::fabrizio.minarini@ec.europa.eu::1f3dbf66-30c5-4f7f-8831-68121aeea533" providerId="AD" clId="Web-{3AC2D4E5-D10C-4E13-A4DC-2129EE96996A}" dt="2021-10-13T12:16:23.559" v="21" actId="20577"/>
          <ac:spMkLst>
            <pc:docMk/>
            <pc:sldMk cId="1529046952" sldId="336"/>
            <ac:spMk id="2" creationId="{00000000-0000-0000-0000-000000000000}"/>
          </ac:spMkLst>
        </pc:spChg>
      </pc:sldChg>
    </pc:docChg>
  </pc:docChgLst>
  <pc:docChgLst>
    <pc:chgData name="MINARINI Fabrizio (JRC-ISPRA)" userId="S::fabrizio.minarini@ec.europa.eu::1f3dbf66-30c5-4f7f-8831-68121aeea533" providerId="AD" clId="Web-{13D94001-4983-D3A7-DD81-B53832B14EAD}"/>
    <pc:docChg chg="mod">
      <pc:chgData name="MINARINI Fabrizio (JRC-ISPRA)" userId="S::fabrizio.minarini@ec.europa.eu::1f3dbf66-30c5-4f7f-8831-68121aeea533" providerId="AD" clId="Web-{13D94001-4983-D3A7-DD81-B53832B14EAD}" dt="2022-02-04T08:51:03.487" v="7"/>
      <pc:docMkLst>
        <pc:docMk/>
      </pc:docMkLst>
      <pc:sldChg chg="addCm">
        <pc:chgData name="MINARINI Fabrizio (JRC-ISPRA)" userId="S::fabrizio.minarini@ec.europa.eu::1f3dbf66-30c5-4f7f-8831-68121aeea533" providerId="AD" clId="Web-{13D94001-4983-D3A7-DD81-B53832B14EAD}" dt="2022-02-04T08:34:14.086" v="3"/>
        <pc:sldMkLst>
          <pc:docMk/>
          <pc:sldMk cId="321084198" sldId="358"/>
        </pc:sldMkLst>
      </pc:sldChg>
      <pc:sldChg chg="addCm">
        <pc:chgData name="MINARINI Fabrizio (JRC-ISPRA)" userId="S::fabrizio.minarini@ec.europa.eu::1f3dbf66-30c5-4f7f-8831-68121aeea533" providerId="AD" clId="Web-{13D94001-4983-D3A7-DD81-B53832B14EAD}" dt="2022-02-04T08:31:23.342" v="1"/>
        <pc:sldMkLst>
          <pc:docMk/>
          <pc:sldMk cId="3365799985" sldId="359"/>
        </pc:sldMkLst>
      </pc:sldChg>
      <pc:sldChg chg="addCm">
        <pc:chgData name="MINARINI Fabrizio (JRC-ISPRA)" userId="S::fabrizio.minarini@ec.europa.eu::1f3dbf66-30c5-4f7f-8831-68121aeea533" providerId="AD" clId="Web-{13D94001-4983-D3A7-DD81-B53832B14EAD}" dt="2022-02-04T08:31:46.312" v="2"/>
        <pc:sldMkLst>
          <pc:docMk/>
          <pc:sldMk cId="3888574208" sldId="361"/>
        </pc:sldMkLst>
      </pc:sldChg>
      <pc:sldChg chg="addCm">
        <pc:chgData name="MINARINI Fabrizio (JRC-ISPRA)" userId="S::fabrizio.minarini@ec.europa.eu::1f3dbf66-30c5-4f7f-8831-68121aeea533" providerId="AD" clId="Web-{13D94001-4983-D3A7-DD81-B53832B14EAD}" dt="2022-02-04T08:51:03.487" v="7"/>
        <pc:sldMkLst>
          <pc:docMk/>
          <pc:sldMk cId="1408934467" sldId="364"/>
        </pc:sldMkLst>
      </pc:sldChg>
    </pc:docChg>
  </pc:docChgLst>
  <pc:docChgLst>
    <pc:chgData name="KRISTON Akos (JRC-ISPRA)" userId="S::akos.kriston@ec.europa.eu::2053ca70-eb93-4337-b3b5-f5b38e031a5b" providerId="AD" clId="Web-{DB0227BB-573B-3DB1-44E7-511D3E34CE12}"/>
    <pc:docChg chg="mod">
      <pc:chgData name="KRISTON Akos (JRC-ISPRA)" userId="S::akos.kriston@ec.europa.eu::2053ca70-eb93-4337-b3b5-f5b38e031a5b" providerId="AD" clId="Web-{DB0227BB-573B-3DB1-44E7-511D3E34CE12}" dt="2022-02-04T09:15:08.119" v="1"/>
      <pc:docMkLst>
        <pc:docMk/>
      </pc:docMkLst>
      <pc:sldChg chg="modCm">
        <pc:chgData name="KRISTON Akos (JRC-ISPRA)" userId="S::akos.kriston@ec.europa.eu::2053ca70-eb93-4337-b3b5-f5b38e031a5b" providerId="AD" clId="Web-{DB0227BB-573B-3DB1-44E7-511D3E34CE12}" dt="2022-02-04T09:15:08.119" v="1"/>
        <pc:sldMkLst>
          <pc:docMk/>
          <pc:sldMk cId="1791350925" sldId="362"/>
        </pc:sldMkLst>
      </pc:sldChg>
    </pc:docChg>
  </pc:docChgLst>
  <pc:docChgLst>
    <pc:chgData name="KRISTON Akos (JRC-ISPRA)" userId="2053ca70-eb93-4337-b3b5-f5b38e031a5b" providerId="ADAL" clId="{72EF56F8-2298-2C4B-9313-9FB1DA6A4288}"/>
    <pc:docChg chg="custSel modSld">
      <pc:chgData name="KRISTON Akos (JRC-ISPRA)" userId="2053ca70-eb93-4337-b3b5-f5b38e031a5b" providerId="ADAL" clId="{72EF56F8-2298-2C4B-9313-9FB1DA6A4288}" dt="2021-06-01T08:25:14.861" v="313"/>
      <pc:docMkLst>
        <pc:docMk/>
      </pc:docMkLst>
      <pc:sldChg chg="addSp">
        <pc:chgData name="KRISTON Akos (JRC-ISPRA)" userId="2053ca70-eb93-4337-b3b5-f5b38e031a5b" providerId="ADAL" clId="{72EF56F8-2298-2C4B-9313-9FB1DA6A4288}" dt="2021-06-01T07:28:11.911" v="7"/>
        <pc:sldMkLst>
          <pc:docMk/>
          <pc:sldMk cId="2318793250" sldId="328"/>
        </pc:sldMkLst>
        <pc:grpChg chg="add">
          <ac:chgData name="KRISTON Akos (JRC-ISPRA)" userId="2053ca70-eb93-4337-b3b5-f5b38e031a5b" providerId="ADAL" clId="{72EF56F8-2298-2C4B-9313-9FB1DA6A4288}" dt="2021-06-01T07:28:11.911" v="7"/>
          <ac:grpSpMkLst>
            <pc:docMk/>
            <pc:sldMk cId="2318793250" sldId="328"/>
            <ac:grpSpMk id="15" creationId="{FE660070-5654-5E4A-915F-1301BF53364C}"/>
          </ac:grpSpMkLst>
        </pc:grpChg>
        <pc:inkChg chg="add">
          <ac:chgData name="KRISTON Akos (JRC-ISPRA)" userId="2053ca70-eb93-4337-b3b5-f5b38e031a5b" providerId="ADAL" clId="{72EF56F8-2298-2C4B-9313-9FB1DA6A4288}" dt="2021-06-01T07:28:09.260" v="0"/>
          <ac:inkMkLst>
            <pc:docMk/>
            <pc:sldMk cId="2318793250" sldId="328"/>
            <ac:inkMk id="4" creationId="{144106BB-F8FC-E148-9FAA-BB15CB09B3DF}"/>
          </ac:inkMkLst>
        </pc:inkChg>
        <pc:inkChg chg="add">
          <ac:chgData name="KRISTON Akos (JRC-ISPRA)" userId="2053ca70-eb93-4337-b3b5-f5b38e031a5b" providerId="ADAL" clId="{72EF56F8-2298-2C4B-9313-9FB1DA6A4288}" dt="2021-06-01T07:28:09.447" v="1"/>
          <ac:inkMkLst>
            <pc:docMk/>
            <pc:sldMk cId="2318793250" sldId="328"/>
            <ac:inkMk id="5" creationId="{0C3C9014-FF5F-1C4C-8E6D-FB3BEC5FFF08}"/>
          </ac:inkMkLst>
        </pc:inkChg>
        <pc:inkChg chg="add">
          <ac:chgData name="KRISTON Akos (JRC-ISPRA)" userId="2053ca70-eb93-4337-b3b5-f5b38e031a5b" providerId="ADAL" clId="{72EF56F8-2298-2C4B-9313-9FB1DA6A4288}" dt="2021-06-01T07:28:09.702" v="2"/>
          <ac:inkMkLst>
            <pc:docMk/>
            <pc:sldMk cId="2318793250" sldId="328"/>
            <ac:inkMk id="6" creationId="{6E5201C7-471E-B841-9895-2204A9D26306}"/>
          </ac:inkMkLst>
        </pc:inkChg>
        <pc:inkChg chg="add">
          <ac:chgData name="KRISTON Akos (JRC-ISPRA)" userId="2053ca70-eb93-4337-b3b5-f5b38e031a5b" providerId="ADAL" clId="{72EF56F8-2298-2C4B-9313-9FB1DA6A4288}" dt="2021-06-01T07:28:09.940" v="3"/>
          <ac:inkMkLst>
            <pc:docMk/>
            <pc:sldMk cId="2318793250" sldId="328"/>
            <ac:inkMk id="11" creationId="{06FC4ACA-EBE5-AE4A-A479-6964B540C1E4}"/>
          </ac:inkMkLst>
        </pc:inkChg>
        <pc:inkChg chg="add">
          <ac:chgData name="KRISTON Akos (JRC-ISPRA)" userId="2053ca70-eb93-4337-b3b5-f5b38e031a5b" providerId="ADAL" clId="{72EF56F8-2298-2C4B-9313-9FB1DA6A4288}" dt="2021-06-01T07:28:10.435" v="4"/>
          <ac:inkMkLst>
            <pc:docMk/>
            <pc:sldMk cId="2318793250" sldId="328"/>
            <ac:inkMk id="12" creationId="{8D6F77CB-5389-494B-81DB-959FD139067E}"/>
          </ac:inkMkLst>
        </pc:inkChg>
        <pc:inkChg chg="add">
          <ac:chgData name="KRISTON Akos (JRC-ISPRA)" userId="2053ca70-eb93-4337-b3b5-f5b38e031a5b" providerId="ADAL" clId="{72EF56F8-2298-2C4B-9313-9FB1DA6A4288}" dt="2021-06-01T07:28:10.653" v="5"/>
          <ac:inkMkLst>
            <pc:docMk/>
            <pc:sldMk cId="2318793250" sldId="328"/>
            <ac:inkMk id="13" creationId="{DD72B44D-1687-B445-992E-7670A3D567F5}"/>
          </ac:inkMkLst>
        </pc:inkChg>
        <pc:inkChg chg="add">
          <ac:chgData name="KRISTON Akos (JRC-ISPRA)" userId="2053ca70-eb93-4337-b3b5-f5b38e031a5b" providerId="ADAL" clId="{72EF56F8-2298-2C4B-9313-9FB1DA6A4288}" dt="2021-06-01T07:28:10.925" v="6"/>
          <ac:inkMkLst>
            <pc:docMk/>
            <pc:sldMk cId="2318793250" sldId="328"/>
            <ac:inkMk id="14" creationId="{05A1F541-ACE7-E642-BF29-C58FF271859F}"/>
          </ac:inkMkLst>
        </pc:inkChg>
      </pc:sldChg>
      <pc:sldChg chg="addSp">
        <pc:chgData name="KRISTON Akos (JRC-ISPRA)" userId="2053ca70-eb93-4337-b3b5-f5b38e031a5b" providerId="ADAL" clId="{72EF56F8-2298-2C4B-9313-9FB1DA6A4288}" dt="2021-06-01T07:44:01.543" v="153"/>
        <pc:sldMkLst>
          <pc:docMk/>
          <pc:sldMk cId="1498336831" sldId="329"/>
        </pc:sldMkLst>
        <pc:inkChg chg="add">
          <ac:chgData name="KRISTON Akos (JRC-ISPRA)" userId="2053ca70-eb93-4337-b3b5-f5b38e031a5b" providerId="ADAL" clId="{72EF56F8-2298-2C4B-9313-9FB1DA6A4288}" dt="2021-06-01T07:44:01.543" v="153"/>
          <ac:inkMkLst>
            <pc:docMk/>
            <pc:sldMk cId="1498336831" sldId="329"/>
            <ac:inkMk id="2" creationId="{CE905C63-C107-2D45-94EF-E050ECC768DD}"/>
          </ac:inkMkLst>
        </pc:inkChg>
      </pc:sldChg>
      <pc:sldChg chg="addSp">
        <pc:chgData name="KRISTON Akos (JRC-ISPRA)" userId="2053ca70-eb93-4337-b3b5-f5b38e031a5b" providerId="ADAL" clId="{72EF56F8-2298-2C4B-9313-9FB1DA6A4288}" dt="2021-06-01T07:34:07.749" v="71"/>
        <pc:sldMkLst>
          <pc:docMk/>
          <pc:sldMk cId="3182713625" sldId="331"/>
        </pc:sldMkLst>
        <pc:grpChg chg="add">
          <ac:chgData name="KRISTON Akos (JRC-ISPRA)" userId="2053ca70-eb93-4337-b3b5-f5b38e031a5b" providerId="ADAL" clId="{72EF56F8-2298-2C4B-9313-9FB1DA6A4288}" dt="2021-06-01T07:33:53.376" v="67"/>
          <ac:grpSpMkLst>
            <pc:docMk/>
            <pc:sldMk cId="3182713625" sldId="331"/>
            <ac:grpSpMk id="9" creationId="{543091F5-B58E-D045-8BF1-FAF90E577BF4}"/>
          </ac:grpSpMkLst>
        </pc:grpChg>
        <pc:grpChg chg="add">
          <ac:chgData name="KRISTON Akos (JRC-ISPRA)" userId="2053ca70-eb93-4337-b3b5-f5b38e031a5b" providerId="ADAL" clId="{72EF56F8-2298-2C4B-9313-9FB1DA6A4288}" dt="2021-06-01T07:34:07.749" v="71"/>
          <ac:grpSpMkLst>
            <pc:docMk/>
            <pc:sldMk cId="3182713625" sldId="331"/>
            <ac:grpSpMk id="17" creationId="{2A57223A-3D36-334E-9B63-FA5B4CE57CDB}"/>
          </ac:grpSpMkLst>
        </pc:grpChg>
        <pc:inkChg chg="add">
          <ac:chgData name="KRISTON Akos (JRC-ISPRA)" userId="2053ca70-eb93-4337-b3b5-f5b38e031a5b" providerId="ADAL" clId="{72EF56F8-2298-2C4B-9313-9FB1DA6A4288}" dt="2021-06-01T07:33:51.528" v="64"/>
          <ac:inkMkLst>
            <pc:docMk/>
            <pc:sldMk cId="3182713625" sldId="331"/>
            <ac:inkMk id="4" creationId="{649A2D11-D874-7245-B2CD-A342ABE06D94}"/>
          </ac:inkMkLst>
        </pc:inkChg>
        <pc:inkChg chg="add">
          <ac:chgData name="KRISTON Akos (JRC-ISPRA)" userId="2053ca70-eb93-4337-b3b5-f5b38e031a5b" providerId="ADAL" clId="{72EF56F8-2298-2C4B-9313-9FB1DA6A4288}" dt="2021-06-01T07:33:52.337" v="65"/>
          <ac:inkMkLst>
            <pc:docMk/>
            <pc:sldMk cId="3182713625" sldId="331"/>
            <ac:inkMk id="6" creationId="{E6603924-B8A5-E044-9096-DCF7F9BA33AC}"/>
          </ac:inkMkLst>
        </pc:inkChg>
        <pc:inkChg chg="add">
          <ac:chgData name="KRISTON Akos (JRC-ISPRA)" userId="2053ca70-eb93-4337-b3b5-f5b38e031a5b" providerId="ADAL" clId="{72EF56F8-2298-2C4B-9313-9FB1DA6A4288}" dt="2021-06-01T07:33:52.710" v="66"/>
          <ac:inkMkLst>
            <pc:docMk/>
            <pc:sldMk cId="3182713625" sldId="331"/>
            <ac:inkMk id="7" creationId="{EB51CC1B-614B-EA40-9BC4-9F0440478B33}"/>
          </ac:inkMkLst>
        </pc:inkChg>
        <pc:inkChg chg="add">
          <ac:chgData name="KRISTON Akos (JRC-ISPRA)" userId="2053ca70-eb93-4337-b3b5-f5b38e031a5b" providerId="ADAL" clId="{72EF56F8-2298-2C4B-9313-9FB1DA6A4288}" dt="2021-06-01T07:34:06.127" v="68"/>
          <ac:inkMkLst>
            <pc:docMk/>
            <pc:sldMk cId="3182713625" sldId="331"/>
            <ac:inkMk id="11" creationId="{1968CDCF-841E-0445-84C7-D350959E2E55}"/>
          </ac:inkMkLst>
        </pc:inkChg>
        <pc:inkChg chg="add">
          <ac:chgData name="KRISTON Akos (JRC-ISPRA)" userId="2053ca70-eb93-4337-b3b5-f5b38e031a5b" providerId="ADAL" clId="{72EF56F8-2298-2C4B-9313-9FB1DA6A4288}" dt="2021-06-01T07:34:06.599" v="69"/>
          <ac:inkMkLst>
            <pc:docMk/>
            <pc:sldMk cId="3182713625" sldId="331"/>
            <ac:inkMk id="14" creationId="{4DC9DFFB-1513-B149-80C9-CB01EC169F8D}"/>
          </ac:inkMkLst>
        </pc:inkChg>
        <pc:inkChg chg="add">
          <ac:chgData name="KRISTON Akos (JRC-ISPRA)" userId="2053ca70-eb93-4337-b3b5-f5b38e031a5b" providerId="ADAL" clId="{72EF56F8-2298-2C4B-9313-9FB1DA6A4288}" dt="2021-06-01T07:34:06.997" v="70"/>
          <ac:inkMkLst>
            <pc:docMk/>
            <pc:sldMk cId="3182713625" sldId="331"/>
            <ac:inkMk id="15" creationId="{B6EEB6B6-A745-734E-BDC5-0C481A9D61CB}"/>
          </ac:inkMkLst>
        </pc:inkChg>
      </pc:sldChg>
      <pc:sldChg chg="addSp delSp">
        <pc:chgData name="KRISTON Akos (JRC-ISPRA)" userId="2053ca70-eb93-4337-b3b5-f5b38e031a5b" providerId="ADAL" clId="{72EF56F8-2298-2C4B-9313-9FB1DA6A4288}" dt="2021-06-01T07:32:01.290" v="50"/>
        <pc:sldMkLst>
          <pc:docMk/>
          <pc:sldMk cId="529960616" sldId="332"/>
        </pc:sldMkLst>
        <pc:grpChg chg="add">
          <ac:chgData name="KRISTON Akos (JRC-ISPRA)" userId="2053ca70-eb93-4337-b3b5-f5b38e031a5b" providerId="ADAL" clId="{72EF56F8-2298-2C4B-9313-9FB1DA6A4288}" dt="2021-06-01T07:30:02.211" v="34"/>
          <ac:grpSpMkLst>
            <pc:docMk/>
            <pc:sldMk cId="529960616" sldId="332"/>
            <ac:grpSpMk id="14" creationId="{7188D281-123D-2747-A1FC-0392F976B166}"/>
          </ac:grpSpMkLst>
        </pc:grpChg>
        <pc:grpChg chg="add del">
          <ac:chgData name="KRISTON Akos (JRC-ISPRA)" userId="2053ca70-eb93-4337-b3b5-f5b38e031a5b" providerId="ADAL" clId="{72EF56F8-2298-2C4B-9313-9FB1DA6A4288}" dt="2021-06-01T07:31:12.464" v="40"/>
          <ac:grpSpMkLst>
            <pc:docMk/>
            <pc:sldMk cId="529960616" sldId="332"/>
            <ac:grpSpMk id="20" creationId="{D5AE83C7-81B5-F643-ABFD-CBFF209F9648}"/>
          </ac:grpSpMkLst>
        </pc:grpChg>
        <pc:grpChg chg="add">
          <ac:chgData name="KRISTON Akos (JRC-ISPRA)" userId="2053ca70-eb93-4337-b3b5-f5b38e031a5b" providerId="ADAL" clId="{72EF56F8-2298-2C4B-9313-9FB1DA6A4288}" dt="2021-06-01T07:31:40.852" v="44"/>
          <ac:grpSpMkLst>
            <pc:docMk/>
            <pc:sldMk cId="529960616" sldId="332"/>
            <ac:grpSpMk id="23" creationId="{CF00D90C-2C6C-484E-8495-4FE125CEB210}"/>
          </ac:grpSpMkLst>
        </pc:grpChg>
        <pc:grpChg chg="add">
          <ac:chgData name="KRISTON Akos (JRC-ISPRA)" userId="2053ca70-eb93-4337-b3b5-f5b38e031a5b" providerId="ADAL" clId="{72EF56F8-2298-2C4B-9313-9FB1DA6A4288}" dt="2021-06-01T07:32:01.290" v="50"/>
          <ac:grpSpMkLst>
            <pc:docMk/>
            <pc:sldMk cId="529960616" sldId="332"/>
            <ac:grpSpMk id="37" creationId="{64CB02CA-5633-0F48-B9A3-D082B84CA3A7}"/>
          </ac:grpSpMkLst>
        </pc:grpChg>
        <pc:inkChg chg="add">
          <ac:chgData name="KRISTON Akos (JRC-ISPRA)" userId="2053ca70-eb93-4337-b3b5-f5b38e031a5b" providerId="ADAL" clId="{72EF56F8-2298-2C4B-9313-9FB1DA6A4288}" dt="2021-06-01T07:30:00.609" v="29"/>
          <ac:inkMkLst>
            <pc:docMk/>
            <pc:sldMk cId="529960616" sldId="332"/>
            <ac:inkMk id="4" creationId="{9C380B50-1C5F-0040-AD5D-CB51623AFECD}"/>
          </ac:inkMkLst>
        </pc:inkChg>
        <pc:inkChg chg="add">
          <ac:chgData name="KRISTON Akos (JRC-ISPRA)" userId="2053ca70-eb93-4337-b3b5-f5b38e031a5b" providerId="ADAL" clId="{72EF56F8-2298-2C4B-9313-9FB1DA6A4288}" dt="2021-06-01T07:30:00.860" v="30"/>
          <ac:inkMkLst>
            <pc:docMk/>
            <pc:sldMk cId="529960616" sldId="332"/>
            <ac:inkMk id="6" creationId="{00C4F39A-5A10-2144-B6BE-F298A57E5227}"/>
          </ac:inkMkLst>
        </pc:inkChg>
        <pc:inkChg chg="add">
          <ac:chgData name="KRISTON Akos (JRC-ISPRA)" userId="2053ca70-eb93-4337-b3b5-f5b38e031a5b" providerId="ADAL" clId="{72EF56F8-2298-2C4B-9313-9FB1DA6A4288}" dt="2021-06-01T07:30:01.192" v="31"/>
          <ac:inkMkLst>
            <pc:docMk/>
            <pc:sldMk cId="529960616" sldId="332"/>
            <ac:inkMk id="7" creationId="{0D3582B4-C1DB-7A4F-87F8-6D8ABA275C95}"/>
          </ac:inkMkLst>
        </pc:inkChg>
        <pc:inkChg chg="add">
          <ac:chgData name="KRISTON Akos (JRC-ISPRA)" userId="2053ca70-eb93-4337-b3b5-f5b38e031a5b" providerId="ADAL" clId="{72EF56F8-2298-2C4B-9313-9FB1DA6A4288}" dt="2021-06-01T07:30:01.415" v="32"/>
          <ac:inkMkLst>
            <pc:docMk/>
            <pc:sldMk cId="529960616" sldId="332"/>
            <ac:inkMk id="9" creationId="{7C16AE95-BEE0-6A4C-930D-4BF475312F10}"/>
          </ac:inkMkLst>
        </pc:inkChg>
        <pc:inkChg chg="add">
          <ac:chgData name="KRISTON Akos (JRC-ISPRA)" userId="2053ca70-eb93-4337-b3b5-f5b38e031a5b" providerId="ADAL" clId="{72EF56F8-2298-2C4B-9313-9FB1DA6A4288}" dt="2021-06-01T07:30:01.618" v="33"/>
          <ac:inkMkLst>
            <pc:docMk/>
            <pc:sldMk cId="529960616" sldId="332"/>
            <ac:inkMk id="11" creationId="{20197886-60E7-5843-9935-D03A6D90DB8E}"/>
          </ac:inkMkLst>
        </pc:inkChg>
        <pc:inkChg chg="add del topLvl">
          <ac:chgData name="KRISTON Akos (JRC-ISPRA)" userId="2053ca70-eb93-4337-b3b5-f5b38e031a5b" providerId="ADAL" clId="{72EF56F8-2298-2C4B-9313-9FB1DA6A4288}" dt="2021-06-01T07:31:12.480" v="41"/>
          <ac:inkMkLst>
            <pc:docMk/>
            <pc:sldMk cId="529960616" sldId="332"/>
            <ac:inkMk id="15" creationId="{4CA08464-841A-BB42-97BE-CE5095D777BF}"/>
          </ac:inkMkLst>
        </pc:inkChg>
        <pc:inkChg chg="add del">
          <ac:chgData name="KRISTON Akos (JRC-ISPRA)" userId="2053ca70-eb93-4337-b3b5-f5b38e031a5b" providerId="ADAL" clId="{72EF56F8-2298-2C4B-9313-9FB1DA6A4288}" dt="2021-06-01T07:31:12.454" v="39"/>
          <ac:inkMkLst>
            <pc:docMk/>
            <pc:sldMk cId="529960616" sldId="332"/>
            <ac:inkMk id="17" creationId="{08AA3BE6-C4F8-3F4B-A59C-F01A6146DABA}"/>
          </ac:inkMkLst>
        </pc:inkChg>
        <pc:inkChg chg="add del topLvl">
          <ac:chgData name="KRISTON Akos (JRC-ISPRA)" userId="2053ca70-eb93-4337-b3b5-f5b38e031a5b" providerId="ADAL" clId="{72EF56F8-2298-2C4B-9313-9FB1DA6A4288}" dt="2021-06-01T07:31:12.464" v="40"/>
          <ac:inkMkLst>
            <pc:docMk/>
            <pc:sldMk cId="529960616" sldId="332"/>
            <ac:inkMk id="19" creationId="{7640068B-7522-9E4A-863D-7EE9219278C6}"/>
          </ac:inkMkLst>
        </pc:inkChg>
        <pc:inkChg chg="add">
          <ac:chgData name="KRISTON Akos (JRC-ISPRA)" userId="2053ca70-eb93-4337-b3b5-f5b38e031a5b" providerId="ADAL" clId="{72EF56F8-2298-2C4B-9313-9FB1DA6A4288}" dt="2021-06-01T07:31:39.777" v="42"/>
          <ac:inkMkLst>
            <pc:docMk/>
            <pc:sldMk cId="529960616" sldId="332"/>
            <ac:inkMk id="21" creationId="{17624018-BD12-8840-B3F3-777009A7D26A}"/>
          </ac:inkMkLst>
        </pc:inkChg>
        <pc:inkChg chg="add">
          <ac:chgData name="KRISTON Akos (JRC-ISPRA)" userId="2053ca70-eb93-4337-b3b5-f5b38e031a5b" providerId="ADAL" clId="{72EF56F8-2298-2C4B-9313-9FB1DA6A4288}" dt="2021-06-01T07:31:40.104" v="43"/>
          <ac:inkMkLst>
            <pc:docMk/>
            <pc:sldMk cId="529960616" sldId="332"/>
            <ac:inkMk id="22" creationId="{DAEF998F-BAAD-CD43-B1C6-F7D0988A43BF}"/>
          </ac:inkMkLst>
        </pc:inkChg>
        <pc:inkChg chg="add">
          <ac:chgData name="KRISTON Akos (JRC-ISPRA)" userId="2053ca70-eb93-4337-b3b5-f5b38e031a5b" providerId="ADAL" clId="{72EF56F8-2298-2C4B-9313-9FB1DA6A4288}" dt="2021-06-01T07:31:58.249" v="45"/>
          <ac:inkMkLst>
            <pc:docMk/>
            <pc:sldMk cId="529960616" sldId="332"/>
            <ac:inkMk id="26" creationId="{E8E577AD-4449-F640-8522-235788A592BF}"/>
          </ac:inkMkLst>
        </pc:inkChg>
        <pc:inkChg chg="add">
          <ac:chgData name="KRISTON Akos (JRC-ISPRA)" userId="2053ca70-eb93-4337-b3b5-f5b38e031a5b" providerId="ADAL" clId="{72EF56F8-2298-2C4B-9313-9FB1DA6A4288}" dt="2021-06-01T07:31:59.216" v="46"/>
          <ac:inkMkLst>
            <pc:docMk/>
            <pc:sldMk cId="529960616" sldId="332"/>
            <ac:inkMk id="28" creationId="{929185BE-103A-A746-A0AD-45ACCAAFE8D0}"/>
          </ac:inkMkLst>
        </pc:inkChg>
        <pc:inkChg chg="add">
          <ac:chgData name="KRISTON Akos (JRC-ISPRA)" userId="2053ca70-eb93-4337-b3b5-f5b38e031a5b" providerId="ADAL" clId="{72EF56F8-2298-2C4B-9313-9FB1DA6A4288}" dt="2021-06-01T07:31:59.412" v="47"/>
          <ac:inkMkLst>
            <pc:docMk/>
            <pc:sldMk cId="529960616" sldId="332"/>
            <ac:inkMk id="31" creationId="{4994E182-94D0-0048-893E-3FD94AB89095}"/>
          </ac:inkMkLst>
        </pc:inkChg>
        <pc:inkChg chg="add">
          <ac:chgData name="KRISTON Akos (JRC-ISPRA)" userId="2053ca70-eb93-4337-b3b5-f5b38e031a5b" providerId="ADAL" clId="{72EF56F8-2298-2C4B-9313-9FB1DA6A4288}" dt="2021-06-01T07:32:00.370" v="48"/>
          <ac:inkMkLst>
            <pc:docMk/>
            <pc:sldMk cId="529960616" sldId="332"/>
            <ac:inkMk id="35" creationId="{975F115A-AD81-7146-9E4A-73E0C0189230}"/>
          </ac:inkMkLst>
        </pc:inkChg>
        <pc:inkChg chg="add">
          <ac:chgData name="KRISTON Akos (JRC-ISPRA)" userId="2053ca70-eb93-4337-b3b5-f5b38e031a5b" providerId="ADAL" clId="{72EF56F8-2298-2C4B-9313-9FB1DA6A4288}" dt="2021-06-01T07:32:00.542" v="49"/>
          <ac:inkMkLst>
            <pc:docMk/>
            <pc:sldMk cId="529960616" sldId="332"/>
            <ac:inkMk id="36" creationId="{E3D481DC-5D07-9A40-B992-1A86539BE5A2}"/>
          </ac:inkMkLst>
        </pc:inkChg>
      </pc:sldChg>
      <pc:sldChg chg="addSp delSp">
        <pc:chgData name="KRISTON Akos (JRC-ISPRA)" userId="2053ca70-eb93-4337-b3b5-f5b38e031a5b" providerId="ADAL" clId="{72EF56F8-2298-2C4B-9313-9FB1DA6A4288}" dt="2021-06-01T07:38:08.999" v="103"/>
        <pc:sldMkLst>
          <pc:docMk/>
          <pc:sldMk cId="6532887" sldId="333"/>
        </pc:sldMkLst>
        <pc:grpChg chg="add del">
          <ac:chgData name="KRISTON Akos (JRC-ISPRA)" userId="2053ca70-eb93-4337-b3b5-f5b38e031a5b" providerId="ADAL" clId="{72EF56F8-2298-2C4B-9313-9FB1DA6A4288}" dt="2021-06-01T07:33:20.432" v="63"/>
          <ac:grpSpMkLst>
            <pc:docMk/>
            <pc:sldMk cId="6532887" sldId="333"/>
            <ac:grpSpMk id="13" creationId="{2E71A593-7B88-5947-B556-9814F9FD77AB}"/>
          </ac:grpSpMkLst>
        </pc:grpChg>
        <pc:grpChg chg="add del">
          <ac:chgData name="KRISTON Akos (JRC-ISPRA)" userId="2053ca70-eb93-4337-b3b5-f5b38e031a5b" providerId="ADAL" clId="{72EF56F8-2298-2C4B-9313-9FB1DA6A4288}" dt="2021-06-01T07:37:37.673" v="83"/>
          <ac:grpSpMkLst>
            <pc:docMk/>
            <pc:sldMk cId="6532887" sldId="333"/>
            <ac:grpSpMk id="18" creationId="{7FEC9887-36C3-AC4E-9E01-0C1BECF9075C}"/>
          </ac:grpSpMkLst>
        </pc:grpChg>
        <pc:grpChg chg="add del">
          <ac:chgData name="KRISTON Akos (JRC-ISPRA)" userId="2053ca70-eb93-4337-b3b5-f5b38e031a5b" providerId="ADAL" clId="{72EF56F8-2298-2C4B-9313-9FB1DA6A4288}" dt="2021-06-01T07:38:08.994" v="102"/>
          <ac:grpSpMkLst>
            <pc:docMk/>
            <pc:sldMk cId="6532887" sldId="333"/>
            <ac:grpSpMk id="33" creationId="{186B3359-EC91-C549-8220-99957CA7DDD9}"/>
          </ac:grpSpMkLst>
        </pc:grpChg>
        <pc:grpChg chg="add del">
          <ac:chgData name="KRISTON Akos (JRC-ISPRA)" userId="2053ca70-eb93-4337-b3b5-f5b38e031a5b" providerId="ADAL" clId="{72EF56F8-2298-2C4B-9313-9FB1DA6A4288}" dt="2021-06-01T07:37:55.097" v="93"/>
          <ac:grpSpMkLst>
            <pc:docMk/>
            <pc:sldMk cId="6532887" sldId="333"/>
            <ac:grpSpMk id="49" creationId="{A681CC29-FD26-8843-9DE0-31EE14294B92}"/>
          </ac:grpSpMkLst>
        </pc:grpChg>
        <pc:grpChg chg="add">
          <ac:chgData name="KRISTON Akos (JRC-ISPRA)" userId="2053ca70-eb93-4337-b3b5-f5b38e031a5b" providerId="ADAL" clId="{72EF56F8-2298-2C4B-9313-9FB1DA6A4288}" dt="2021-06-01T07:37:55.097" v="93"/>
          <ac:grpSpMkLst>
            <pc:docMk/>
            <pc:sldMk cId="6532887" sldId="333"/>
            <ac:grpSpMk id="61" creationId="{88BEDA27-6C24-0547-AC57-0AF316415973}"/>
          </ac:grpSpMkLst>
        </pc:grpChg>
        <pc:inkChg chg="add del">
          <ac:chgData name="KRISTON Akos (JRC-ISPRA)" userId="2053ca70-eb93-4337-b3b5-f5b38e031a5b" providerId="ADAL" clId="{72EF56F8-2298-2C4B-9313-9FB1DA6A4288}" dt="2021-06-01T07:32:50.189" v="59"/>
          <ac:inkMkLst>
            <pc:docMk/>
            <pc:sldMk cId="6532887" sldId="333"/>
            <ac:inkMk id="2" creationId="{E6968EEB-2B9A-C84A-A2D7-B1DAAEDEC555}"/>
          </ac:inkMkLst>
        </pc:inkChg>
        <pc:inkChg chg="add">
          <ac:chgData name="KRISTON Akos (JRC-ISPRA)" userId="2053ca70-eb93-4337-b3b5-f5b38e031a5b" providerId="ADAL" clId="{72EF56F8-2298-2C4B-9313-9FB1DA6A4288}" dt="2021-06-01T07:32:40.669" v="52"/>
          <ac:inkMkLst>
            <pc:docMk/>
            <pc:sldMk cId="6532887" sldId="333"/>
            <ac:inkMk id="4" creationId="{9D216EC5-868C-094E-BA9A-07F8130B40BC}"/>
          </ac:inkMkLst>
        </pc:inkChg>
        <pc:inkChg chg="add del topLvl">
          <ac:chgData name="KRISTON Akos (JRC-ISPRA)" userId="2053ca70-eb93-4337-b3b5-f5b38e031a5b" providerId="ADAL" clId="{72EF56F8-2298-2C4B-9313-9FB1DA6A4288}" dt="2021-06-01T07:33:20.432" v="63"/>
          <ac:inkMkLst>
            <pc:docMk/>
            <pc:sldMk cId="6532887" sldId="333"/>
            <ac:inkMk id="5" creationId="{DB6C8569-FAEE-5043-BFA0-514F08BC7BE3}"/>
          </ac:inkMkLst>
        </pc:inkChg>
        <pc:inkChg chg="add del">
          <ac:chgData name="KRISTON Akos (JRC-ISPRA)" userId="2053ca70-eb93-4337-b3b5-f5b38e031a5b" providerId="ADAL" clId="{72EF56F8-2298-2C4B-9313-9FB1DA6A4288}" dt="2021-06-01T07:33:20.427" v="62"/>
          <ac:inkMkLst>
            <pc:docMk/>
            <pc:sldMk cId="6532887" sldId="333"/>
            <ac:inkMk id="7" creationId="{7C91BD64-C17D-614C-A7EE-5719A93C71E5}"/>
          </ac:inkMkLst>
        </pc:inkChg>
        <pc:inkChg chg="add del">
          <ac:chgData name="KRISTON Akos (JRC-ISPRA)" userId="2053ca70-eb93-4337-b3b5-f5b38e031a5b" providerId="ADAL" clId="{72EF56F8-2298-2C4B-9313-9FB1DA6A4288}" dt="2021-06-01T07:33:20.417" v="60"/>
          <ac:inkMkLst>
            <pc:docMk/>
            <pc:sldMk cId="6532887" sldId="333"/>
            <ac:inkMk id="8" creationId="{975398E7-3168-5F42-954A-B908BDF4F710}"/>
          </ac:inkMkLst>
        </pc:inkChg>
        <pc:inkChg chg="add del">
          <ac:chgData name="KRISTON Akos (JRC-ISPRA)" userId="2053ca70-eb93-4337-b3b5-f5b38e031a5b" providerId="ADAL" clId="{72EF56F8-2298-2C4B-9313-9FB1DA6A4288}" dt="2021-06-01T07:33:20.423" v="61"/>
          <ac:inkMkLst>
            <pc:docMk/>
            <pc:sldMk cId="6532887" sldId="333"/>
            <ac:inkMk id="10" creationId="{FEDC924C-DE9C-D948-9DFD-883E035A2011}"/>
          </ac:inkMkLst>
        </pc:inkChg>
        <pc:inkChg chg="add topLvl">
          <ac:chgData name="KRISTON Akos (JRC-ISPRA)" userId="2053ca70-eb93-4337-b3b5-f5b38e031a5b" providerId="ADAL" clId="{72EF56F8-2298-2C4B-9313-9FB1DA6A4288}" dt="2021-06-01T07:33:20.432" v="63"/>
          <ac:inkMkLst>
            <pc:docMk/>
            <pc:sldMk cId="6532887" sldId="333"/>
            <ac:inkMk id="12" creationId="{E9636008-52BE-434D-AF21-8A2AF8D17705}"/>
          </ac:inkMkLst>
        </pc:inkChg>
        <pc:inkChg chg="add del topLvl">
          <ac:chgData name="KRISTON Akos (JRC-ISPRA)" userId="2053ca70-eb93-4337-b3b5-f5b38e031a5b" providerId="ADAL" clId="{72EF56F8-2298-2C4B-9313-9FB1DA6A4288}" dt="2021-06-01T07:38:08.941" v="94"/>
          <ac:inkMkLst>
            <pc:docMk/>
            <pc:sldMk cId="6532887" sldId="333"/>
            <ac:inkMk id="16" creationId="{DD1565A7-21AB-E443-B6BE-F48DAEC00998}"/>
          </ac:inkMkLst>
        </pc:inkChg>
        <pc:inkChg chg="add del topLvl">
          <ac:chgData name="KRISTON Akos (JRC-ISPRA)" userId="2053ca70-eb93-4337-b3b5-f5b38e031a5b" providerId="ADAL" clId="{72EF56F8-2298-2C4B-9313-9FB1DA6A4288}" dt="2021-06-01T07:38:08.973" v="98"/>
          <ac:inkMkLst>
            <pc:docMk/>
            <pc:sldMk cId="6532887" sldId="333"/>
            <ac:inkMk id="17" creationId="{E8205294-48D9-A74A-99D8-E0FF0D8542EA}"/>
          </ac:inkMkLst>
        </pc:inkChg>
        <pc:inkChg chg="add del">
          <ac:chgData name="KRISTON Akos (JRC-ISPRA)" userId="2053ca70-eb93-4337-b3b5-f5b38e031a5b" providerId="ADAL" clId="{72EF56F8-2298-2C4B-9313-9FB1DA6A4288}" dt="2021-06-01T07:38:08.984" v="100"/>
          <ac:inkMkLst>
            <pc:docMk/>
            <pc:sldMk cId="6532887" sldId="333"/>
            <ac:inkMk id="20" creationId="{4B1FA348-6241-1242-8A54-2F9D61104469}"/>
          </ac:inkMkLst>
        </pc:inkChg>
        <pc:inkChg chg="add del">
          <ac:chgData name="KRISTON Akos (JRC-ISPRA)" userId="2053ca70-eb93-4337-b3b5-f5b38e031a5b" providerId="ADAL" clId="{72EF56F8-2298-2C4B-9313-9FB1DA6A4288}" dt="2021-06-01T07:38:08.967" v="97"/>
          <ac:inkMkLst>
            <pc:docMk/>
            <pc:sldMk cId="6532887" sldId="333"/>
            <ac:inkMk id="24" creationId="{89E0EC36-A234-BC44-977E-02F1F2B4449A}"/>
          </ac:inkMkLst>
        </pc:inkChg>
        <pc:inkChg chg="add del topLvl">
          <ac:chgData name="KRISTON Akos (JRC-ISPRA)" userId="2053ca70-eb93-4337-b3b5-f5b38e031a5b" providerId="ADAL" clId="{72EF56F8-2298-2C4B-9313-9FB1DA6A4288}" dt="2021-06-01T07:38:08.994" v="102"/>
          <ac:inkMkLst>
            <pc:docMk/>
            <pc:sldMk cId="6532887" sldId="333"/>
            <ac:inkMk id="25" creationId="{9D36BC8E-A7C9-C44B-821F-B9A6F135104A}"/>
          </ac:inkMkLst>
        </pc:inkChg>
        <pc:inkChg chg="add del">
          <ac:chgData name="KRISTON Akos (JRC-ISPRA)" userId="2053ca70-eb93-4337-b3b5-f5b38e031a5b" providerId="ADAL" clId="{72EF56F8-2298-2C4B-9313-9FB1DA6A4288}" dt="2021-06-01T07:38:08.979" v="99"/>
          <ac:inkMkLst>
            <pc:docMk/>
            <pc:sldMk cId="6532887" sldId="333"/>
            <ac:inkMk id="26" creationId="{2FF1650D-AFEF-6C45-8335-EA91150A8A31}"/>
          </ac:inkMkLst>
        </pc:inkChg>
        <pc:inkChg chg="add del">
          <ac:chgData name="KRISTON Akos (JRC-ISPRA)" userId="2053ca70-eb93-4337-b3b5-f5b38e031a5b" providerId="ADAL" clId="{72EF56F8-2298-2C4B-9313-9FB1DA6A4288}" dt="2021-06-01T07:38:08.989" v="101"/>
          <ac:inkMkLst>
            <pc:docMk/>
            <pc:sldMk cId="6532887" sldId="333"/>
            <ac:inkMk id="29" creationId="{E9274695-A30A-0F40-9665-C359057B893C}"/>
          </ac:inkMkLst>
        </pc:inkChg>
        <pc:inkChg chg="add del topLvl">
          <ac:chgData name="KRISTON Akos (JRC-ISPRA)" userId="2053ca70-eb93-4337-b3b5-f5b38e031a5b" providerId="ADAL" clId="{72EF56F8-2298-2C4B-9313-9FB1DA6A4288}" dt="2021-06-01T07:38:08.999" v="103"/>
          <ac:inkMkLst>
            <pc:docMk/>
            <pc:sldMk cId="6532887" sldId="333"/>
            <ac:inkMk id="30" creationId="{65295A82-E7D3-CD47-81A1-0414A807E089}"/>
          </ac:inkMkLst>
        </pc:inkChg>
        <pc:inkChg chg="add del">
          <ac:chgData name="KRISTON Akos (JRC-ISPRA)" userId="2053ca70-eb93-4337-b3b5-f5b38e031a5b" providerId="ADAL" clId="{72EF56F8-2298-2C4B-9313-9FB1DA6A4288}" dt="2021-06-01T07:38:08.950" v="95"/>
          <ac:inkMkLst>
            <pc:docMk/>
            <pc:sldMk cId="6532887" sldId="333"/>
            <ac:inkMk id="31" creationId="{BA0930CC-DCAA-0E48-813A-605D5E0F589D}"/>
          </ac:inkMkLst>
        </pc:inkChg>
        <pc:inkChg chg="add del">
          <ac:chgData name="KRISTON Akos (JRC-ISPRA)" userId="2053ca70-eb93-4337-b3b5-f5b38e031a5b" providerId="ADAL" clId="{72EF56F8-2298-2C4B-9313-9FB1DA6A4288}" dt="2021-06-01T07:38:08.958" v="96"/>
          <ac:inkMkLst>
            <pc:docMk/>
            <pc:sldMk cId="6532887" sldId="333"/>
            <ac:inkMk id="32" creationId="{EB54CB4D-42D0-944B-B547-BF395BD7AC59}"/>
          </ac:inkMkLst>
        </pc:inkChg>
        <pc:inkChg chg="add topLvl">
          <ac:chgData name="KRISTON Akos (JRC-ISPRA)" userId="2053ca70-eb93-4337-b3b5-f5b38e031a5b" providerId="ADAL" clId="{72EF56F8-2298-2C4B-9313-9FB1DA6A4288}" dt="2021-06-01T07:37:55.097" v="93"/>
          <ac:inkMkLst>
            <pc:docMk/>
            <pc:sldMk cId="6532887" sldId="333"/>
            <ac:inkMk id="35" creationId="{F1313422-B7AF-E348-9DCC-5AD6E1FA30ED}"/>
          </ac:inkMkLst>
        </pc:inkChg>
        <pc:inkChg chg="add topLvl">
          <ac:chgData name="KRISTON Akos (JRC-ISPRA)" userId="2053ca70-eb93-4337-b3b5-f5b38e031a5b" providerId="ADAL" clId="{72EF56F8-2298-2C4B-9313-9FB1DA6A4288}" dt="2021-06-01T07:37:55.097" v="93"/>
          <ac:inkMkLst>
            <pc:docMk/>
            <pc:sldMk cId="6532887" sldId="333"/>
            <ac:inkMk id="36" creationId="{8CD92575-35D9-8843-8C47-7E767E99AD79}"/>
          </ac:inkMkLst>
        </pc:inkChg>
        <pc:inkChg chg="add topLvl">
          <ac:chgData name="KRISTON Akos (JRC-ISPRA)" userId="2053ca70-eb93-4337-b3b5-f5b38e031a5b" providerId="ADAL" clId="{72EF56F8-2298-2C4B-9313-9FB1DA6A4288}" dt="2021-06-01T07:37:55.097" v="93"/>
          <ac:inkMkLst>
            <pc:docMk/>
            <pc:sldMk cId="6532887" sldId="333"/>
            <ac:inkMk id="37" creationId="{5D336C93-3B68-AA4F-ADF4-AE852E0E7F7D}"/>
          </ac:inkMkLst>
        </pc:inkChg>
        <pc:inkChg chg="add topLvl">
          <ac:chgData name="KRISTON Akos (JRC-ISPRA)" userId="2053ca70-eb93-4337-b3b5-f5b38e031a5b" providerId="ADAL" clId="{72EF56F8-2298-2C4B-9313-9FB1DA6A4288}" dt="2021-06-01T07:37:55.097" v="93"/>
          <ac:inkMkLst>
            <pc:docMk/>
            <pc:sldMk cId="6532887" sldId="333"/>
            <ac:inkMk id="38" creationId="{F884DB95-342F-BE4C-A33C-413917CD753D}"/>
          </ac:inkMkLst>
        </pc:inkChg>
        <pc:inkChg chg="add topLvl">
          <ac:chgData name="KRISTON Akos (JRC-ISPRA)" userId="2053ca70-eb93-4337-b3b5-f5b38e031a5b" providerId="ADAL" clId="{72EF56F8-2298-2C4B-9313-9FB1DA6A4288}" dt="2021-06-01T07:37:55.097" v="93"/>
          <ac:inkMkLst>
            <pc:docMk/>
            <pc:sldMk cId="6532887" sldId="333"/>
            <ac:inkMk id="39" creationId="{8ED81078-778F-654F-8841-5504F390DC48}"/>
          </ac:inkMkLst>
        </pc:inkChg>
        <pc:inkChg chg="add">
          <ac:chgData name="KRISTON Akos (JRC-ISPRA)" userId="2053ca70-eb93-4337-b3b5-f5b38e031a5b" providerId="ADAL" clId="{72EF56F8-2298-2C4B-9313-9FB1DA6A4288}" dt="2021-06-01T07:37:53.450" v="90"/>
          <ac:inkMkLst>
            <pc:docMk/>
            <pc:sldMk cId="6532887" sldId="333"/>
            <ac:inkMk id="52" creationId="{D9F2E3EE-DD91-214B-BA2B-E2E224607C95}"/>
          </ac:inkMkLst>
        </pc:inkChg>
        <pc:inkChg chg="add">
          <ac:chgData name="KRISTON Akos (JRC-ISPRA)" userId="2053ca70-eb93-4337-b3b5-f5b38e031a5b" providerId="ADAL" clId="{72EF56F8-2298-2C4B-9313-9FB1DA6A4288}" dt="2021-06-01T07:37:53.661" v="91"/>
          <ac:inkMkLst>
            <pc:docMk/>
            <pc:sldMk cId="6532887" sldId="333"/>
            <ac:inkMk id="59" creationId="{02B6AB3C-F9F5-6B4F-8D28-68BC4442487C}"/>
          </ac:inkMkLst>
        </pc:inkChg>
        <pc:inkChg chg="add">
          <ac:chgData name="KRISTON Akos (JRC-ISPRA)" userId="2053ca70-eb93-4337-b3b5-f5b38e031a5b" providerId="ADAL" clId="{72EF56F8-2298-2C4B-9313-9FB1DA6A4288}" dt="2021-06-01T07:37:54.051" v="92"/>
          <ac:inkMkLst>
            <pc:docMk/>
            <pc:sldMk cId="6532887" sldId="333"/>
            <ac:inkMk id="60" creationId="{596DA89B-C969-AF45-8B75-45C762604E04}"/>
          </ac:inkMkLst>
        </pc:inkChg>
      </pc:sldChg>
      <pc:sldChg chg="addSp">
        <pc:chgData name="KRISTON Akos (JRC-ISPRA)" userId="2053ca70-eb93-4337-b3b5-f5b38e031a5b" providerId="ADAL" clId="{72EF56F8-2298-2C4B-9313-9FB1DA6A4288}" dt="2021-06-01T07:28:53.941" v="28"/>
        <pc:sldMkLst>
          <pc:docMk/>
          <pc:sldMk cId="2501382263" sldId="334"/>
        </pc:sldMkLst>
        <pc:grpChg chg="add">
          <ac:chgData name="KRISTON Akos (JRC-ISPRA)" userId="2053ca70-eb93-4337-b3b5-f5b38e031a5b" providerId="ADAL" clId="{72EF56F8-2298-2C4B-9313-9FB1DA6A4288}" dt="2021-06-01T07:28:49.321" v="17"/>
          <ac:grpSpMkLst>
            <pc:docMk/>
            <pc:sldMk cId="2501382263" sldId="334"/>
            <ac:grpSpMk id="16" creationId="{5346671F-5CAD-854B-973E-7E0D7A2240C5}"/>
          </ac:grpSpMkLst>
        </pc:grpChg>
        <pc:grpChg chg="add">
          <ac:chgData name="KRISTON Akos (JRC-ISPRA)" userId="2053ca70-eb93-4337-b3b5-f5b38e031a5b" providerId="ADAL" clId="{72EF56F8-2298-2C4B-9313-9FB1DA6A4288}" dt="2021-06-01T07:28:53.941" v="28"/>
          <ac:grpSpMkLst>
            <pc:docMk/>
            <pc:sldMk cId="2501382263" sldId="334"/>
            <ac:grpSpMk id="27" creationId="{1D42F0C3-A417-CB41-83F8-2F043A82BBB7}"/>
          </ac:grpSpMkLst>
        </pc:grpChg>
        <pc:inkChg chg="add">
          <ac:chgData name="KRISTON Akos (JRC-ISPRA)" userId="2053ca70-eb93-4337-b3b5-f5b38e031a5b" providerId="ADAL" clId="{72EF56F8-2298-2C4B-9313-9FB1DA6A4288}" dt="2021-06-01T07:28:41.507" v="8"/>
          <ac:inkMkLst>
            <pc:docMk/>
            <pc:sldMk cId="2501382263" sldId="334"/>
            <ac:inkMk id="6" creationId="{3E43BDAD-2705-084F-98F5-B66748FBE093}"/>
          </ac:inkMkLst>
        </pc:inkChg>
        <pc:inkChg chg="add">
          <ac:chgData name="KRISTON Akos (JRC-ISPRA)" userId="2053ca70-eb93-4337-b3b5-f5b38e031a5b" providerId="ADAL" clId="{72EF56F8-2298-2C4B-9313-9FB1DA6A4288}" dt="2021-06-01T07:28:42.250" v="9"/>
          <ac:inkMkLst>
            <pc:docMk/>
            <pc:sldMk cId="2501382263" sldId="334"/>
            <ac:inkMk id="8" creationId="{15287A82-D665-4A4C-B754-BBB35251018B}"/>
          </ac:inkMkLst>
        </pc:inkChg>
        <pc:inkChg chg="add">
          <ac:chgData name="KRISTON Akos (JRC-ISPRA)" userId="2053ca70-eb93-4337-b3b5-f5b38e031a5b" providerId="ADAL" clId="{72EF56F8-2298-2C4B-9313-9FB1DA6A4288}" dt="2021-06-01T07:28:43.187" v="10"/>
          <ac:inkMkLst>
            <pc:docMk/>
            <pc:sldMk cId="2501382263" sldId="334"/>
            <ac:inkMk id="9" creationId="{A08E952C-A985-E04E-8447-275F70C8CA5E}"/>
          </ac:inkMkLst>
        </pc:inkChg>
        <pc:inkChg chg="add">
          <ac:chgData name="KRISTON Akos (JRC-ISPRA)" userId="2053ca70-eb93-4337-b3b5-f5b38e031a5b" providerId="ADAL" clId="{72EF56F8-2298-2C4B-9313-9FB1DA6A4288}" dt="2021-06-01T07:28:43.474" v="11"/>
          <ac:inkMkLst>
            <pc:docMk/>
            <pc:sldMk cId="2501382263" sldId="334"/>
            <ac:inkMk id="10" creationId="{36BDE941-2E71-BA47-9BC7-FFC801C62F61}"/>
          </ac:inkMkLst>
        </pc:inkChg>
        <pc:inkChg chg="add">
          <ac:chgData name="KRISTON Akos (JRC-ISPRA)" userId="2053ca70-eb93-4337-b3b5-f5b38e031a5b" providerId="ADAL" clId="{72EF56F8-2298-2C4B-9313-9FB1DA6A4288}" dt="2021-06-01T07:28:45.584" v="12"/>
          <ac:inkMkLst>
            <pc:docMk/>
            <pc:sldMk cId="2501382263" sldId="334"/>
            <ac:inkMk id="11" creationId="{C1299693-67D7-D742-9824-740EF4F9D13D}"/>
          </ac:inkMkLst>
        </pc:inkChg>
        <pc:inkChg chg="add">
          <ac:chgData name="KRISTON Akos (JRC-ISPRA)" userId="2053ca70-eb93-4337-b3b5-f5b38e031a5b" providerId="ADAL" clId="{72EF56F8-2298-2C4B-9313-9FB1DA6A4288}" dt="2021-06-01T07:28:45.751" v="13"/>
          <ac:inkMkLst>
            <pc:docMk/>
            <pc:sldMk cId="2501382263" sldId="334"/>
            <ac:inkMk id="12" creationId="{3E3FBC61-19CF-9D42-A520-48E6D879F694}"/>
          </ac:inkMkLst>
        </pc:inkChg>
        <pc:inkChg chg="add">
          <ac:chgData name="KRISTON Akos (JRC-ISPRA)" userId="2053ca70-eb93-4337-b3b5-f5b38e031a5b" providerId="ADAL" clId="{72EF56F8-2298-2C4B-9313-9FB1DA6A4288}" dt="2021-06-01T07:28:47.647" v="14"/>
          <ac:inkMkLst>
            <pc:docMk/>
            <pc:sldMk cId="2501382263" sldId="334"/>
            <ac:inkMk id="13" creationId="{0DA2BA52-FC66-F64B-8624-614EEDA879A2}"/>
          </ac:inkMkLst>
        </pc:inkChg>
        <pc:inkChg chg="add">
          <ac:chgData name="KRISTON Akos (JRC-ISPRA)" userId="2053ca70-eb93-4337-b3b5-f5b38e031a5b" providerId="ADAL" clId="{72EF56F8-2298-2C4B-9313-9FB1DA6A4288}" dt="2021-06-01T07:28:47.797" v="15"/>
          <ac:inkMkLst>
            <pc:docMk/>
            <pc:sldMk cId="2501382263" sldId="334"/>
            <ac:inkMk id="14" creationId="{D1D080B9-207F-6444-9B0B-2C55FAB867CC}"/>
          </ac:inkMkLst>
        </pc:inkChg>
        <pc:inkChg chg="add">
          <ac:chgData name="KRISTON Akos (JRC-ISPRA)" userId="2053ca70-eb93-4337-b3b5-f5b38e031a5b" providerId="ADAL" clId="{72EF56F8-2298-2C4B-9313-9FB1DA6A4288}" dt="2021-06-01T07:28:48.329" v="16"/>
          <ac:inkMkLst>
            <pc:docMk/>
            <pc:sldMk cId="2501382263" sldId="334"/>
            <ac:inkMk id="15" creationId="{B6A110A1-4B33-4E49-A855-08C41B6A6B10}"/>
          </ac:inkMkLst>
        </pc:inkChg>
        <pc:inkChg chg="add">
          <ac:chgData name="KRISTON Akos (JRC-ISPRA)" userId="2053ca70-eb93-4337-b3b5-f5b38e031a5b" providerId="ADAL" clId="{72EF56F8-2298-2C4B-9313-9FB1DA6A4288}" dt="2021-06-01T07:28:50.738" v="18"/>
          <ac:inkMkLst>
            <pc:docMk/>
            <pc:sldMk cId="2501382263" sldId="334"/>
            <ac:inkMk id="17" creationId="{00D5E9CA-F525-9243-BBEF-9D141EDE027D}"/>
          </ac:inkMkLst>
        </pc:inkChg>
        <pc:inkChg chg="add">
          <ac:chgData name="KRISTON Akos (JRC-ISPRA)" userId="2053ca70-eb93-4337-b3b5-f5b38e031a5b" providerId="ADAL" clId="{72EF56F8-2298-2C4B-9313-9FB1DA6A4288}" dt="2021-06-01T07:28:50.931" v="19"/>
          <ac:inkMkLst>
            <pc:docMk/>
            <pc:sldMk cId="2501382263" sldId="334"/>
            <ac:inkMk id="18" creationId="{AB4EB7E8-1939-4645-B32F-22F99E02BFD5}"/>
          </ac:inkMkLst>
        </pc:inkChg>
        <pc:inkChg chg="add">
          <ac:chgData name="KRISTON Akos (JRC-ISPRA)" userId="2053ca70-eb93-4337-b3b5-f5b38e031a5b" providerId="ADAL" clId="{72EF56F8-2298-2C4B-9313-9FB1DA6A4288}" dt="2021-06-01T07:28:51.177" v="20"/>
          <ac:inkMkLst>
            <pc:docMk/>
            <pc:sldMk cId="2501382263" sldId="334"/>
            <ac:inkMk id="19" creationId="{AB805451-8B7D-294F-AB72-ED126BF691F4}"/>
          </ac:inkMkLst>
        </pc:inkChg>
        <pc:inkChg chg="add">
          <ac:chgData name="KRISTON Akos (JRC-ISPRA)" userId="2053ca70-eb93-4337-b3b5-f5b38e031a5b" providerId="ADAL" clId="{72EF56F8-2298-2C4B-9313-9FB1DA6A4288}" dt="2021-06-01T07:28:51.417" v="21"/>
          <ac:inkMkLst>
            <pc:docMk/>
            <pc:sldMk cId="2501382263" sldId="334"/>
            <ac:inkMk id="20" creationId="{14718DB2-A308-8946-95D3-E048F8AF031C}"/>
          </ac:inkMkLst>
        </pc:inkChg>
        <pc:inkChg chg="add">
          <ac:chgData name="KRISTON Akos (JRC-ISPRA)" userId="2053ca70-eb93-4337-b3b5-f5b38e031a5b" providerId="ADAL" clId="{72EF56F8-2298-2C4B-9313-9FB1DA6A4288}" dt="2021-06-01T07:28:51.643" v="22"/>
          <ac:inkMkLst>
            <pc:docMk/>
            <pc:sldMk cId="2501382263" sldId="334"/>
            <ac:inkMk id="21" creationId="{90AE399D-5263-0949-895E-D1F169AE6CC2}"/>
          </ac:inkMkLst>
        </pc:inkChg>
        <pc:inkChg chg="add">
          <ac:chgData name="KRISTON Akos (JRC-ISPRA)" userId="2053ca70-eb93-4337-b3b5-f5b38e031a5b" providerId="ADAL" clId="{72EF56F8-2298-2C4B-9313-9FB1DA6A4288}" dt="2021-06-01T07:28:51.829" v="23"/>
          <ac:inkMkLst>
            <pc:docMk/>
            <pc:sldMk cId="2501382263" sldId="334"/>
            <ac:inkMk id="22" creationId="{8BCD2F0B-0166-434F-8C6A-29CEBD20131A}"/>
          </ac:inkMkLst>
        </pc:inkChg>
        <pc:inkChg chg="add">
          <ac:chgData name="KRISTON Akos (JRC-ISPRA)" userId="2053ca70-eb93-4337-b3b5-f5b38e031a5b" providerId="ADAL" clId="{72EF56F8-2298-2C4B-9313-9FB1DA6A4288}" dt="2021-06-01T07:28:52.113" v="24"/>
          <ac:inkMkLst>
            <pc:docMk/>
            <pc:sldMk cId="2501382263" sldId="334"/>
            <ac:inkMk id="23" creationId="{4D94E926-1F17-7549-BA76-CFE458FA4FF2}"/>
          </ac:inkMkLst>
        </pc:inkChg>
        <pc:inkChg chg="add">
          <ac:chgData name="KRISTON Akos (JRC-ISPRA)" userId="2053ca70-eb93-4337-b3b5-f5b38e031a5b" providerId="ADAL" clId="{72EF56F8-2298-2C4B-9313-9FB1DA6A4288}" dt="2021-06-01T07:28:52.410" v="25"/>
          <ac:inkMkLst>
            <pc:docMk/>
            <pc:sldMk cId="2501382263" sldId="334"/>
            <ac:inkMk id="24" creationId="{7163F7FF-C570-8B49-B4D8-7A1E401438A4}"/>
          </ac:inkMkLst>
        </pc:inkChg>
        <pc:inkChg chg="add">
          <ac:chgData name="KRISTON Akos (JRC-ISPRA)" userId="2053ca70-eb93-4337-b3b5-f5b38e031a5b" providerId="ADAL" clId="{72EF56F8-2298-2C4B-9313-9FB1DA6A4288}" dt="2021-06-01T07:28:52.614" v="26"/>
          <ac:inkMkLst>
            <pc:docMk/>
            <pc:sldMk cId="2501382263" sldId="334"/>
            <ac:inkMk id="25" creationId="{BBBCDD93-E658-414B-B4B1-248F90A2FDA8}"/>
          </ac:inkMkLst>
        </pc:inkChg>
        <pc:inkChg chg="add">
          <ac:chgData name="KRISTON Akos (JRC-ISPRA)" userId="2053ca70-eb93-4337-b3b5-f5b38e031a5b" providerId="ADAL" clId="{72EF56F8-2298-2C4B-9313-9FB1DA6A4288}" dt="2021-06-01T07:28:52.955" v="27"/>
          <ac:inkMkLst>
            <pc:docMk/>
            <pc:sldMk cId="2501382263" sldId="334"/>
            <ac:inkMk id="26" creationId="{D2AC128B-80E4-894C-8ED4-4F3CAF36F919}"/>
          </ac:inkMkLst>
        </pc:inkChg>
      </pc:sldChg>
      <pc:sldChg chg="addSp delSp modSp">
        <pc:chgData name="KRISTON Akos (JRC-ISPRA)" userId="2053ca70-eb93-4337-b3b5-f5b38e031a5b" providerId="ADAL" clId="{72EF56F8-2298-2C4B-9313-9FB1DA6A4288}" dt="2021-06-01T07:42:59.116" v="152" actId="1076"/>
        <pc:sldMkLst>
          <pc:docMk/>
          <pc:sldMk cId="4077441770" sldId="335"/>
        </pc:sldMkLst>
        <pc:grpChg chg="add del">
          <ac:chgData name="KRISTON Akos (JRC-ISPRA)" userId="2053ca70-eb93-4337-b3b5-f5b38e031a5b" providerId="ADAL" clId="{72EF56F8-2298-2C4B-9313-9FB1DA6A4288}" dt="2021-06-01T07:40:54.781" v="119"/>
          <ac:grpSpMkLst>
            <pc:docMk/>
            <pc:sldMk cId="4077441770" sldId="335"/>
            <ac:grpSpMk id="7" creationId="{064236BB-5565-B341-A0B2-68151A8BE038}"/>
          </ac:grpSpMkLst>
        </pc:grpChg>
        <pc:grpChg chg="add">
          <ac:chgData name="KRISTON Akos (JRC-ISPRA)" userId="2053ca70-eb93-4337-b3b5-f5b38e031a5b" providerId="ADAL" clId="{72EF56F8-2298-2C4B-9313-9FB1DA6A4288}" dt="2021-06-01T07:40:54.781" v="119"/>
          <ac:grpSpMkLst>
            <pc:docMk/>
            <pc:sldMk cId="4077441770" sldId="335"/>
            <ac:grpSpMk id="16" creationId="{0616B72C-1320-0E4F-A449-06948B248F2D}"/>
          </ac:grpSpMkLst>
        </pc:grpChg>
        <pc:grpChg chg="add">
          <ac:chgData name="KRISTON Akos (JRC-ISPRA)" userId="2053ca70-eb93-4337-b3b5-f5b38e031a5b" providerId="ADAL" clId="{72EF56F8-2298-2C4B-9313-9FB1DA6A4288}" dt="2021-06-01T07:41:07.699" v="123"/>
          <ac:grpSpMkLst>
            <pc:docMk/>
            <pc:sldMk cId="4077441770" sldId="335"/>
            <ac:grpSpMk id="22" creationId="{3B1971E9-4AAB-8747-9177-BAD67F1631A9}"/>
          </ac:grpSpMkLst>
        </pc:grpChg>
        <pc:grpChg chg="add">
          <ac:chgData name="KRISTON Akos (JRC-ISPRA)" userId="2053ca70-eb93-4337-b3b5-f5b38e031a5b" providerId="ADAL" clId="{72EF56F8-2298-2C4B-9313-9FB1DA6A4288}" dt="2021-06-01T07:41:21.407" v="132"/>
          <ac:grpSpMkLst>
            <pc:docMk/>
            <pc:sldMk cId="4077441770" sldId="335"/>
            <ac:grpSpMk id="31" creationId="{33CBBE43-2290-F34A-9AB1-F82AD5747307}"/>
          </ac:grpSpMkLst>
        </pc:grpChg>
        <pc:grpChg chg="add del">
          <ac:chgData name="KRISTON Akos (JRC-ISPRA)" userId="2053ca70-eb93-4337-b3b5-f5b38e031a5b" providerId="ADAL" clId="{72EF56F8-2298-2C4B-9313-9FB1DA6A4288}" dt="2021-06-01T07:42:18.275" v="148"/>
          <ac:grpSpMkLst>
            <pc:docMk/>
            <pc:sldMk cId="4077441770" sldId="335"/>
            <ac:grpSpMk id="41" creationId="{EF5320AC-80E8-824E-9623-CB970CB22738}"/>
          </ac:grpSpMkLst>
        </pc:grpChg>
        <pc:grpChg chg="add">
          <ac:chgData name="KRISTON Akos (JRC-ISPRA)" userId="2053ca70-eb93-4337-b3b5-f5b38e031a5b" providerId="ADAL" clId="{72EF56F8-2298-2C4B-9313-9FB1DA6A4288}" dt="2021-06-01T07:41:50.359" v="142"/>
          <ac:grpSpMkLst>
            <pc:docMk/>
            <pc:sldMk cId="4077441770" sldId="335"/>
            <ac:grpSpMk id="42" creationId="{13619D5A-E30A-1048-911A-90396D6DDF90}"/>
          </ac:grpSpMkLst>
        </pc:grpChg>
        <pc:grpChg chg="add">
          <ac:chgData name="KRISTON Akos (JRC-ISPRA)" userId="2053ca70-eb93-4337-b3b5-f5b38e031a5b" providerId="ADAL" clId="{72EF56F8-2298-2C4B-9313-9FB1DA6A4288}" dt="2021-06-01T07:42:18.275" v="148"/>
          <ac:grpSpMkLst>
            <pc:docMk/>
            <pc:sldMk cId="4077441770" sldId="335"/>
            <ac:grpSpMk id="48" creationId="{521BB30C-CEA4-B04F-87DD-5E159BDAD3BE}"/>
          </ac:grpSpMkLst>
        </pc:grpChg>
        <pc:grpChg chg="add">
          <ac:chgData name="KRISTON Akos (JRC-ISPRA)" userId="2053ca70-eb93-4337-b3b5-f5b38e031a5b" providerId="ADAL" clId="{72EF56F8-2298-2C4B-9313-9FB1DA6A4288}" dt="2021-06-01T07:42:18.275" v="148"/>
          <ac:grpSpMkLst>
            <pc:docMk/>
            <pc:sldMk cId="4077441770" sldId="335"/>
            <ac:grpSpMk id="49" creationId="{1A7210FA-0E68-CE47-B2D2-3037B5B6B507}"/>
          </ac:grpSpMkLst>
        </pc:grpChg>
        <pc:picChg chg="mod">
          <ac:chgData name="KRISTON Akos (JRC-ISPRA)" userId="2053ca70-eb93-4337-b3b5-f5b38e031a5b" providerId="ADAL" clId="{72EF56F8-2298-2C4B-9313-9FB1DA6A4288}" dt="2021-06-01T07:42:59.116" v="152" actId="1076"/>
          <ac:picMkLst>
            <pc:docMk/>
            <pc:sldMk cId="4077441770" sldId="335"/>
            <ac:picMk id="11" creationId="{00000000-0000-0000-0000-000000000000}"/>
          </ac:picMkLst>
        </pc:picChg>
        <pc:inkChg chg="add topLvl">
          <ac:chgData name="KRISTON Akos (JRC-ISPRA)" userId="2053ca70-eb93-4337-b3b5-f5b38e031a5b" providerId="ADAL" clId="{72EF56F8-2298-2C4B-9313-9FB1DA6A4288}" dt="2021-06-01T07:40:54.781" v="119"/>
          <ac:inkMkLst>
            <pc:docMk/>
            <pc:sldMk cId="4077441770" sldId="335"/>
            <ac:inkMk id="2" creationId="{B0814D92-A1C9-654D-8114-7A4CF075CB90}"/>
          </ac:inkMkLst>
        </pc:inkChg>
        <pc:inkChg chg="add topLvl">
          <ac:chgData name="KRISTON Akos (JRC-ISPRA)" userId="2053ca70-eb93-4337-b3b5-f5b38e031a5b" providerId="ADAL" clId="{72EF56F8-2298-2C4B-9313-9FB1DA6A4288}" dt="2021-06-01T07:40:54.781" v="119"/>
          <ac:inkMkLst>
            <pc:docMk/>
            <pc:sldMk cId="4077441770" sldId="335"/>
            <ac:inkMk id="5" creationId="{22BE4C0F-B55A-9A4B-809E-695DA21DF2AE}"/>
          </ac:inkMkLst>
        </pc:inkChg>
        <pc:inkChg chg="add">
          <ac:chgData name="KRISTON Akos (JRC-ISPRA)" userId="2053ca70-eb93-4337-b3b5-f5b38e031a5b" providerId="ADAL" clId="{72EF56F8-2298-2C4B-9313-9FB1DA6A4288}" dt="2021-06-01T07:40:50.802" v="116"/>
          <ac:inkMkLst>
            <pc:docMk/>
            <pc:sldMk cId="4077441770" sldId="335"/>
            <ac:inkMk id="10" creationId="{06FF4D86-EFB7-924B-8CCF-0C84CA911C69}"/>
          </ac:inkMkLst>
        </pc:inkChg>
        <pc:inkChg chg="add">
          <ac:chgData name="KRISTON Akos (JRC-ISPRA)" userId="2053ca70-eb93-4337-b3b5-f5b38e031a5b" providerId="ADAL" clId="{72EF56F8-2298-2C4B-9313-9FB1DA6A4288}" dt="2021-06-01T07:40:53.705" v="117"/>
          <ac:inkMkLst>
            <pc:docMk/>
            <pc:sldMk cId="4077441770" sldId="335"/>
            <ac:inkMk id="12" creationId="{D25016E1-3B37-8547-82ED-2A1BAACAC4F6}"/>
          </ac:inkMkLst>
        </pc:inkChg>
        <pc:inkChg chg="add">
          <ac:chgData name="KRISTON Akos (JRC-ISPRA)" userId="2053ca70-eb93-4337-b3b5-f5b38e031a5b" providerId="ADAL" clId="{72EF56F8-2298-2C4B-9313-9FB1DA6A4288}" dt="2021-06-01T07:40:53.970" v="118"/>
          <ac:inkMkLst>
            <pc:docMk/>
            <pc:sldMk cId="4077441770" sldId="335"/>
            <ac:inkMk id="13" creationId="{D5F58B04-A93C-5C4B-9913-3DC3D1294842}"/>
          </ac:inkMkLst>
        </pc:inkChg>
        <pc:inkChg chg="add">
          <ac:chgData name="KRISTON Akos (JRC-ISPRA)" userId="2053ca70-eb93-4337-b3b5-f5b38e031a5b" providerId="ADAL" clId="{72EF56F8-2298-2C4B-9313-9FB1DA6A4288}" dt="2021-06-01T07:40:55.254" v="120"/>
          <ac:inkMkLst>
            <pc:docMk/>
            <pc:sldMk cId="4077441770" sldId="335"/>
            <ac:inkMk id="19" creationId="{4A4278EF-38C7-7243-926A-B011802222ED}"/>
          </ac:inkMkLst>
        </pc:inkChg>
        <pc:inkChg chg="add">
          <ac:chgData name="KRISTON Akos (JRC-ISPRA)" userId="2053ca70-eb93-4337-b3b5-f5b38e031a5b" providerId="ADAL" clId="{72EF56F8-2298-2C4B-9313-9FB1DA6A4288}" dt="2021-06-01T07:41:06.293" v="121"/>
          <ac:inkMkLst>
            <pc:docMk/>
            <pc:sldMk cId="4077441770" sldId="335"/>
            <ac:inkMk id="20" creationId="{BEA0B173-CC7A-C74B-8B8C-24910CBC19CD}"/>
          </ac:inkMkLst>
        </pc:inkChg>
        <pc:inkChg chg="add">
          <ac:chgData name="KRISTON Akos (JRC-ISPRA)" userId="2053ca70-eb93-4337-b3b5-f5b38e031a5b" providerId="ADAL" clId="{72EF56F8-2298-2C4B-9313-9FB1DA6A4288}" dt="2021-06-01T07:41:07.164" v="122"/>
          <ac:inkMkLst>
            <pc:docMk/>
            <pc:sldMk cId="4077441770" sldId="335"/>
            <ac:inkMk id="21" creationId="{193658BC-963B-3749-9825-B190360AB192}"/>
          </ac:inkMkLst>
        </pc:inkChg>
        <pc:inkChg chg="add">
          <ac:chgData name="KRISTON Akos (JRC-ISPRA)" userId="2053ca70-eb93-4337-b3b5-f5b38e031a5b" providerId="ADAL" clId="{72EF56F8-2298-2C4B-9313-9FB1DA6A4288}" dt="2021-06-01T07:41:11.073" v="124"/>
          <ac:inkMkLst>
            <pc:docMk/>
            <pc:sldMk cId="4077441770" sldId="335"/>
            <ac:inkMk id="23" creationId="{2F49044D-729C-7444-8DD2-062E416A274C}"/>
          </ac:inkMkLst>
        </pc:inkChg>
        <pc:inkChg chg="add">
          <ac:chgData name="KRISTON Akos (JRC-ISPRA)" userId="2053ca70-eb93-4337-b3b5-f5b38e031a5b" providerId="ADAL" clId="{72EF56F8-2298-2C4B-9313-9FB1DA6A4288}" dt="2021-06-01T07:41:16.535" v="125"/>
          <ac:inkMkLst>
            <pc:docMk/>
            <pc:sldMk cId="4077441770" sldId="335"/>
            <ac:inkMk id="24" creationId="{DA4C8811-1B7C-3A45-93A8-561965E9BC89}"/>
          </ac:inkMkLst>
        </pc:inkChg>
        <pc:inkChg chg="add">
          <ac:chgData name="KRISTON Akos (JRC-ISPRA)" userId="2053ca70-eb93-4337-b3b5-f5b38e031a5b" providerId="ADAL" clId="{72EF56F8-2298-2C4B-9313-9FB1DA6A4288}" dt="2021-06-01T07:41:17.726" v="126"/>
          <ac:inkMkLst>
            <pc:docMk/>
            <pc:sldMk cId="4077441770" sldId="335"/>
            <ac:inkMk id="25" creationId="{E6200869-340D-A247-B12C-C53187F1888A}"/>
          </ac:inkMkLst>
        </pc:inkChg>
        <pc:inkChg chg="add">
          <ac:chgData name="KRISTON Akos (JRC-ISPRA)" userId="2053ca70-eb93-4337-b3b5-f5b38e031a5b" providerId="ADAL" clId="{72EF56F8-2298-2C4B-9313-9FB1DA6A4288}" dt="2021-06-01T07:41:18.426" v="127"/>
          <ac:inkMkLst>
            <pc:docMk/>
            <pc:sldMk cId="4077441770" sldId="335"/>
            <ac:inkMk id="26" creationId="{8E78D13B-2BBA-A84B-8B08-421A7D7F9EB3}"/>
          </ac:inkMkLst>
        </pc:inkChg>
        <pc:inkChg chg="add">
          <ac:chgData name="KRISTON Akos (JRC-ISPRA)" userId="2053ca70-eb93-4337-b3b5-f5b38e031a5b" providerId="ADAL" clId="{72EF56F8-2298-2C4B-9313-9FB1DA6A4288}" dt="2021-06-01T07:41:19.223" v="128"/>
          <ac:inkMkLst>
            <pc:docMk/>
            <pc:sldMk cId="4077441770" sldId="335"/>
            <ac:inkMk id="27" creationId="{B54EA354-46F3-A046-8E8C-BCC72E5F2610}"/>
          </ac:inkMkLst>
        </pc:inkChg>
        <pc:inkChg chg="add">
          <ac:chgData name="KRISTON Akos (JRC-ISPRA)" userId="2053ca70-eb93-4337-b3b5-f5b38e031a5b" providerId="ADAL" clId="{72EF56F8-2298-2C4B-9313-9FB1DA6A4288}" dt="2021-06-01T07:41:19.774" v="129"/>
          <ac:inkMkLst>
            <pc:docMk/>
            <pc:sldMk cId="4077441770" sldId="335"/>
            <ac:inkMk id="28" creationId="{012C28C1-D81F-7A4E-A5A7-4380760C8830}"/>
          </ac:inkMkLst>
        </pc:inkChg>
        <pc:inkChg chg="add">
          <ac:chgData name="KRISTON Akos (JRC-ISPRA)" userId="2053ca70-eb93-4337-b3b5-f5b38e031a5b" providerId="ADAL" clId="{72EF56F8-2298-2C4B-9313-9FB1DA6A4288}" dt="2021-06-01T07:41:19.959" v="130"/>
          <ac:inkMkLst>
            <pc:docMk/>
            <pc:sldMk cId="4077441770" sldId="335"/>
            <ac:inkMk id="29" creationId="{BCAB1AD2-0717-8E42-85D0-226FDA3C9BEB}"/>
          </ac:inkMkLst>
        </pc:inkChg>
        <pc:inkChg chg="add">
          <ac:chgData name="KRISTON Akos (JRC-ISPRA)" userId="2053ca70-eb93-4337-b3b5-f5b38e031a5b" providerId="ADAL" clId="{72EF56F8-2298-2C4B-9313-9FB1DA6A4288}" dt="2021-06-01T07:41:20.460" v="131"/>
          <ac:inkMkLst>
            <pc:docMk/>
            <pc:sldMk cId="4077441770" sldId="335"/>
            <ac:inkMk id="30" creationId="{5B145F9F-6A76-4543-8EC1-B679EC4002BC}"/>
          </ac:inkMkLst>
        </pc:inkChg>
        <pc:inkChg chg="add">
          <ac:chgData name="KRISTON Akos (JRC-ISPRA)" userId="2053ca70-eb93-4337-b3b5-f5b38e031a5b" providerId="ADAL" clId="{72EF56F8-2298-2C4B-9313-9FB1DA6A4288}" dt="2021-06-01T07:41:36.735" v="133"/>
          <ac:inkMkLst>
            <pc:docMk/>
            <pc:sldMk cId="4077441770" sldId="335"/>
            <ac:inkMk id="32" creationId="{43A59DAD-A3F3-D24C-A94E-A314DACB4BB2}"/>
          </ac:inkMkLst>
        </pc:inkChg>
        <pc:inkChg chg="add">
          <ac:chgData name="KRISTON Akos (JRC-ISPRA)" userId="2053ca70-eb93-4337-b3b5-f5b38e031a5b" providerId="ADAL" clId="{72EF56F8-2298-2C4B-9313-9FB1DA6A4288}" dt="2021-06-01T07:41:46.727" v="134"/>
          <ac:inkMkLst>
            <pc:docMk/>
            <pc:sldMk cId="4077441770" sldId="335"/>
            <ac:inkMk id="33" creationId="{991EB7B5-8600-BD41-9416-D857CF2EEA29}"/>
          </ac:inkMkLst>
        </pc:inkChg>
        <pc:inkChg chg="add">
          <ac:chgData name="KRISTON Akos (JRC-ISPRA)" userId="2053ca70-eb93-4337-b3b5-f5b38e031a5b" providerId="ADAL" clId="{72EF56F8-2298-2C4B-9313-9FB1DA6A4288}" dt="2021-06-01T07:41:46.892" v="135"/>
          <ac:inkMkLst>
            <pc:docMk/>
            <pc:sldMk cId="4077441770" sldId="335"/>
            <ac:inkMk id="34" creationId="{8D04F80D-4EC2-0B4E-BDD9-A5A00C282B00}"/>
          </ac:inkMkLst>
        </pc:inkChg>
        <pc:inkChg chg="add topLvl">
          <ac:chgData name="KRISTON Akos (JRC-ISPRA)" userId="2053ca70-eb93-4337-b3b5-f5b38e031a5b" providerId="ADAL" clId="{72EF56F8-2298-2C4B-9313-9FB1DA6A4288}" dt="2021-06-01T07:42:18.275" v="148"/>
          <ac:inkMkLst>
            <pc:docMk/>
            <pc:sldMk cId="4077441770" sldId="335"/>
            <ac:inkMk id="35" creationId="{B8599C66-A3DA-5249-B6CC-B3617892BE74}"/>
          </ac:inkMkLst>
        </pc:inkChg>
        <pc:inkChg chg="add">
          <ac:chgData name="KRISTON Akos (JRC-ISPRA)" userId="2053ca70-eb93-4337-b3b5-f5b38e031a5b" providerId="ADAL" clId="{72EF56F8-2298-2C4B-9313-9FB1DA6A4288}" dt="2021-06-01T07:41:49.227" v="137"/>
          <ac:inkMkLst>
            <pc:docMk/>
            <pc:sldMk cId="4077441770" sldId="335"/>
            <ac:inkMk id="36" creationId="{3A4EC7FF-7924-924F-8928-4549FEBBAB2E}"/>
          </ac:inkMkLst>
        </pc:inkChg>
        <pc:inkChg chg="add">
          <ac:chgData name="KRISTON Akos (JRC-ISPRA)" userId="2053ca70-eb93-4337-b3b5-f5b38e031a5b" providerId="ADAL" clId="{72EF56F8-2298-2C4B-9313-9FB1DA6A4288}" dt="2021-06-01T07:41:49.368" v="138"/>
          <ac:inkMkLst>
            <pc:docMk/>
            <pc:sldMk cId="4077441770" sldId="335"/>
            <ac:inkMk id="37" creationId="{E93C3881-3AAC-4A4B-908E-8DF8C08B8A81}"/>
          </ac:inkMkLst>
        </pc:inkChg>
        <pc:inkChg chg="add">
          <ac:chgData name="KRISTON Akos (JRC-ISPRA)" userId="2053ca70-eb93-4337-b3b5-f5b38e031a5b" providerId="ADAL" clId="{72EF56F8-2298-2C4B-9313-9FB1DA6A4288}" dt="2021-06-01T07:41:49.514" v="139"/>
          <ac:inkMkLst>
            <pc:docMk/>
            <pc:sldMk cId="4077441770" sldId="335"/>
            <ac:inkMk id="38" creationId="{3B1315D3-F1BB-2C49-801A-931C96096F18}"/>
          </ac:inkMkLst>
        </pc:inkChg>
        <pc:inkChg chg="add topLvl">
          <ac:chgData name="KRISTON Akos (JRC-ISPRA)" userId="2053ca70-eb93-4337-b3b5-f5b38e031a5b" providerId="ADAL" clId="{72EF56F8-2298-2C4B-9313-9FB1DA6A4288}" dt="2021-06-01T07:42:18.275" v="148"/>
          <ac:inkMkLst>
            <pc:docMk/>
            <pc:sldMk cId="4077441770" sldId="335"/>
            <ac:inkMk id="39" creationId="{D8B66CF3-626C-1B44-975A-478602818544}"/>
          </ac:inkMkLst>
        </pc:inkChg>
        <pc:inkChg chg="add topLvl">
          <ac:chgData name="KRISTON Akos (JRC-ISPRA)" userId="2053ca70-eb93-4337-b3b5-f5b38e031a5b" providerId="ADAL" clId="{72EF56F8-2298-2C4B-9313-9FB1DA6A4288}" dt="2021-06-01T07:42:18.275" v="148"/>
          <ac:inkMkLst>
            <pc:docMk/>
            <pc:sldMk cId="4077441770" sldId="335"/>
            <ac:inkMk id="40" creationId="{9C8C0C97-D991-5047-A9E1-3E043B539401}"/>
          </ac:inkMkLst>
        </pc:inkChg>
        <pc:inkChg chg="add">
          <ac:chgData name="KRISTON Akos (JRC-ISPRA)" userId="2053ca70-eb93-4337-b3b5-f5b38e031a5b" providerId="ADAL" clId="{72EF56F8-2298-2C4B-9313-9FB1DA6A4288}" dt="2021-06-01T07:42:15.966" v="143"/>
          <ac:inkMkLst>
            <pc:docMk/>
            <pc:sldMk cId="4077441770" sldId="335"/>
            <ac:inkMk id="43" creationId="{A6E58A69-ADE5-DF43-BE1B-466D9D391272}"/>
          </ac:inkMkLst>
        </pc:inkChg>
        <pc:inkChg chg="add">
          <ac:chgData name="KRISTON Akos (JRC-ISPRA)" userId="2053ca70-eb93-4337-b3b5-f5b38e031a5b" providerId="ADAL" clId="{72EF56F8-2298-2C4B-9313-9FB1DA6A4288}" dt="2021-06-01T07:42:17.134" v="144"/>
          <ac:inkMkLst>
            <pc:docMk/>
            <pc:sldMk cId="4077441770" sldId="335"/>
            <ac:inkMk id="44" creationId="{3D95D292-243B-C441-913E-BCEAD21E00C0}"/>
          </ac:inkMkLst>
        </pc:inkChg>
        <pc:inkChg chg="add">
          <ac:chgData name="KRISTON Akos (JRC-ISPRA)" userId="2053ca70-eb93-4337-b3b5-f5b38e031a5b" providerId="ADAL" clId="{72EF56F8-2298-2C4B-9313-9FB1DA6A4288}" dt="2021-06-01T07:42:17.306" v="145"/>
          <ac:inkMkLst>
            <pc:docMk/>
            <pc:sldMk cId="4077441770" sldId="335"/>
            <ac:inkMk id="45" creationId="{590A17CC-3688-5742-BDEE-6D71D9834A71}"/>
          </ac:inkMkLst>
        </pc:inkChg>
        <pc:inkChg chg="add">
          <ac:chgData name="KRISTON Akos (JRC-ISPRA)" userId="2053ca70-eb93-4337-b3b5-f5b38e031a5b" providerId="ADAL" clId="{72EF56F8-2298-2C4B-9313-9FB1DA6A4288}" dt="2021-06-01T07:42:17.473" v="146"/>
          <ac:inkMkLst>
            <pc:docMk/>
            <pc:sldMk cId="4077441770" sldId="335"/>
            <ac:inkMk id="46" creationId="{C2CED2AC-BB72-9047-87BF-B5D49405E76E}"/>
          </ac:inkMkLst>
        </pc:inkChg>
        <pc:inkChg chg="add">
          <ac:chgData name="KRISTON Akos (JRC-ISPRA)" userId="2053ca70-eb93-4337-b3b5-f5b38e031a5b" providerId="ADAL" clId="{72EF56F8-2298-2C4B-9313-9FB1DA6A4288}" dt="2021-06-01T07:42:17.680" v="147"/>
          <ac:inkMkLst>
            <pc:docMk/>
            <pc:sldMk cId="4077441770" sldId="335"/>
            <ac:inkMk id="47" creationId="{4B3354D4-0B64-F544-AC82-56BB27CB4304}"/>
          </ac:inkMkLst>
        </pc:inkChg>
        <pc:inkChg chg="add">
          <ac:chgData name="KRISTON Akos (JRC-ISPRA)" userId="2053ca70-eb93-4337-b3b5-f5b38e031a5b" providerId="ADAL" clId="{72EF56F8-2298-2C4B-9313-9FB1DA6A4288}" dt="2021-06-01T07:42:49.705" v="149"/>
          <ac:inkMkLst>
            <pc:docMk/>
            <pc:sldMk cId="4077441770" sldId="335"/>
            <ac:inkMk id="50" creationId="{E0AD7CC2-9942-AD4A-93F7-948A8F00A037}"/>
          </ac:inkMkLst>
        </pc:inkChg>
        <pc:inkChg chg="add">
          <ac:chgData name="KRISTON Akos (JRC-ISPRA)" userId="2053ca70-eb93-4337-b3b5-f5b38e031a5b" providerId="ADAL" clId="{72EF56F8-2298-2C4B-9313-9FB1DA6A4288}" dt="2021-06-01T07:42:52.876" v="150"/>
          <ac:inkMkLst>
            <pc:docMk/>
            <pc:sldMk cId="4077441770" sldId="335"/>
            <ac:inkMk id="51" creationId="{773CF7BA-9336-B440-8122-4ED8E37CA161}"/>
          </ac:inkMkLst>
        </pc:inkChg>
      </pc:sldChg>
      <pc:sldChg chg="addSp modSp">
        <pc:chgData name="KRISTON Akos (JRC-ISPRA)" userId="2053ca70-eb93-4337-b3b5-f5b38e031a5b" providerId="ADAL" clId="{72EF56F8-2298-2C4B-9313-9FB1DA6A4288}" dt="2021-06-01T07:39:41.252" v="112"/>
        <pc:sldMkLst>
          <pc:docMk/>
          <pc:sldMk cId="1121346290" sldId="338"/>
        </pc:sldMkLst>
        <pc:grpChg chg="add">
          <ac:chgData name="KRISTON Akos (JRC-ISPRA)" userId="2053ca70-eb93-4337-b3b5-f5b38e031a5b" providerId="ADAL" clId="{72EF56F8-2298-2C4B-9313-9FB1DA6A4288}" dt="2021-06-01T07:39:41.252" v="112"/>
          <ac:grpSpMkLst>
            <pc:docMk/>
            <pc:sldMk cId="1121346290" sldId="338"/>
            <ac:grpSpMk id="14" creationId="{FF81BF71-5559-5849-8113-6FBD883573A5}"/>
          </ac:grpSpMkLst>
        </pc:grpChg>
        <pc:picChg chg="mod">
          <ac:chgData name="KRISTON Akos (JRC-ISPRA)" userId="2053ca70-eb93-4337-b3b5-f5b38e031a5b" providerId="ADAL" clId="{72EF56F8-2298-2C4B-9313-9FB1DA6A4288}" dt="2021-06-01T07:39:00.788" v="104" actId="1076"/>
          <ac:picMkLst>
            <pc:docMk/>
            <pc:sldMk cId="1121346290" sldId="338"/>
            <ac:picMk id="8" creationId="{00000000-0000-0000-0000-000000000000}"/>
          </ac:picMkLst>
        </pc:picChg>
        <pc:inkChg chg="add">
          <ac:chgData name="KRISTON Akos (JRC-ISPRA)" userId="2053ca70-eb93-4337-b3b5-f5b38e031a5b" providerId="ADAL" clId="{72EF56F8-2298-2C4B-9313-9FB1DA6A4288}" dt="2021-06-01T07:39:37.446" v="105"/>
          <ac:inkMkLst>
            <pc:docMk/>
            <pc:sldMk cId="1121346290" sldId="338"/>
            <ac:inkMk id="2" creationId="{6E9A0ABB-01D2-6348-AB8B-23F763572B93}"/>
          </ac:inkMkLst>
        </pc:inkChg>
        <pc:inkChg chg="add">
          <ac:chgData name="KRISTON Akos (JRC-ISPRA)" userId="2053ca70-eb93-4337-b3b5-f5b38e031a5b" providerId="ADAL" clId="{72EF56F8-2298-2C4B-9313-9FB1DA6A4288}" dt="2021-06-01T07:39:38.614" v="106"/>
          <ac:inkMkLst>
            <pc:docMk/>
            <pc:sldMk cId="1121346290" sldId="338"/>
            <ac:inkMk id="5" creationId="{4EFEE9CC-CE14-C540-96C8-3086AB2D3410}"/>
          </ac:inkMkLst>
        </pc:inkChg>
        <pc:inkChg chg="add">
          <ac:chgData name="KRISTON Akos (JRC-ISPRA)" userId="2053ca70-eb93-4337-b3b5-f5b38e031a5b" providerId="ADAL" clId="{72EF56F8-2298-2C4B-9313-9FB1DA6A4288}" dt="2021-06-01T07:39:38.909" v="107"/>
          <ac:inkMkLst>
            <pc:docMk/>
            <pc:sldMk cId="1121346290" sldId="338"/>
            <ac:inkMk id="7" creationId="{1754A98C-3EE9-3F4B-8360-DD844E01AB9B}"/>
          </ac:inkMkLst>
        </pc:inkChg>
        <pc:inkChg chg="add">
          <ac:chgData name="KRISTON Akos (JRC-ISPRA)" userId="2053ca70-eb93-4337-b3b5-f5b38e031a5b" providerId="ADAL" clId="{72EF56F8-2298-2C4B-9313-9FB1DA6A4288}" dt="2021-06-01T07:39:39.134" v="108"/>
          <ac:inkMkLst>
            <pc:docMk/>
            <pc:sldMk cId="1121346290" sldId="338"/>
            <ac:inkMk id="10" creationId="{7A9476D3-0F86-874F-8E24-6E091CE3232C}"/>
          </ac:inkMkLst>
        </pc:inkChg>
        <pc:inkChg chg="add">
          <ac:chgData name="KRISTON Akos (JRC-ISPRA)" userId="2053ca70-eb93-4337-b3b5-f5b38e031a5b" providerId="ADAL" clId="{72EF56F8-2298-2C4B-9313-9FB1DA6A4288}" dt="2021-06-01T07:39:39.448" v="109"/>
          <ac:inkMkLst>
            <pc:docMk/>
            <pc:sldMk cId="1121346290" sldId="338"/>
            <ac:inkMk id="11" creationId="{CD4A12B0-7CC7-9045-864B-986740D38A64}"/>
          </ac:inkMkLst>
        </pc:inkChg>
        <pc:inkChg chg="add">
          <ac:chgData name="KRISTON Akos (JRC-ISPRA)" userId="2053ca70-eb93-4337-b3b5-f5b38e031a5b" providerId="ADAL" clId="{72EF56F8-2298-2C4B-9313-9FB1DA6A4288}" dt="2021-06-01T07:39:39.870" v="110"/>
          <ac:inkMkLst>
            <pc:docMk/>
            <pc:sldMk cId="1121346290" sldId="338"/>
            <ac:inkMk id="12" creationId="{FA593B82-8842-7543-A55A-A2C7EE2A46CE}"/>
          </ac:inkMkLst>
        </pc:inkChg>
        <pc:inkChg chg="add">
          <ac:chgData name="KRISTON Akos (JRC-ISPRA)" userId="2053ca70-eb93-4337-b3b5-f5b38e031a5b" providerId="ADAL" clId="{72EF56F8-2298-2C4B-9313-9FB1DA6A4288}" dt="2021-06-01T07:39:40.297" v="111"/>
          <ac:inkMkLst>
            <pc:docMk/>
            <pc:sldMk cId="1121346290" sldId="338"/>
            <ac:inkMk id="13" creationId="{F1C6B57E-33C7-B344-A446-8F75084C4672}"/>
          </ac:inkMkLst>
        </pc:inkChg>
      </pc:sldChg>
      <pc:sldChg chg="addSp delSp modSp">
        <pc:chgData name="KRISTON Akos (JRC-ISPRA)" userId="2053ca70-eb93-4337-b3b5-f5b38e031a5b" providerId="ADAL" clId="{72EF56F8-2298-2C4B-9313-9FB1DA6A4288}" dt="2021-06-01T08:25:14.861" v="313"/>
        <pc:sldMkLst>
          <pc:docMk/>
          <pc:sldMk cId="519131000" sldId="340"/>
        </pc:sldMkLst>
        <pc:grpChg chg="add">
          <ac:chgData name="KRISTON Akos (JRC-ISPRA)" userId="2053ca70-eb93-4337-b3b5-f5b38e031a5b" providerId="ADAL" clId="{72EF56F8-2298-2C4B-9313-9FB1DA6A4288}" dt="2021-06-01T07:49:22.199" v="187"/>
          <ac:grpSpMkLst>
            <pc:docMk/>
            <pc:sldMk cId="519131000" sldId="340"/>
            <ac:grpSpMk id="9" creationId="{04AA2881-BADD-AA40-B697-AF966AF2FAB4}"/>
          </ac:grpSpMkLst>
        </pc:grpChg>
        <pc:grpChg chg="add del">
          <ac:chgData name="KRISTON Akos (JRC-ISPRA)" userId="2053ca70-eb93-4337-b3b5-f5b38e031a5b" providerId="ADAL" clId="{72EF56F8-2298-2C4B-9313-9FB1DA6A4288}" dt="2021-06-01T07:56:20.590" v="205"/>
          <ac:grpSpMkLst>
            <pc:docMk/>
            <pc:sldMk cId="519131000" sldId="340"/>
            <ac:grpSpMk id="17" creationId="{1EA08749-6D82-7744-B2C8-3BAD9DB5E9B8}"/>
          </ac:grpSpMkLst>
        </pc:grpChg>
        <pc:grpChg chg="add">
          <ac:chgData name="KRISTON Akos (JRC-ISPRA)" userId="2053ca70-eb93-4337-b3b5-f5b38e031a5b" providerId="ADAL" clId="{72EF56F8-2298-2C4B-9313-9FB1DA6A4288}" dt="2021-06-01T07:56:20.590" v="205"/>
          <ac:grpSpMkLst>
            <pc:docMk/>
            <pc:sldMk cId="519131000" sldId="340"/>
            <ac:grpSpMk id="27" creationId="{80FA76E0-93B2-AB4D-A91B-08ABF54D9374}"/>
          </ac:grpSpMkLst>
        </pc:grpChg>
        <pc:grpChg chg="add">
          <ac:chgData name="KRISTON Akos (JRC-ISPRA)" userId="2053ca70-eb93-4337-b3b5-f5b38e031a5b" providerId="ADAL" clId="{72EF56F8-2298-2C4B-9313-9FB1DA6A4288}" dt="2021-06-01T07:56:20.590" v="205"/>
          <ac:grpSpMkLst>
            <pc:docMk/>
            <pc:sldMk cId="519131000" sldId="340"/>
            <ac:grpSpMk id="28" creationId="{A7444E3A-87A3-A041-8D6C-5F8BA9AC19D8}"/>
          </ac:grpSpMkLst>
        </pc:grpChg>
        <pc:grpChg chg="add del">
          <ac:chgData name="KRISTON Akos (JRC-ISPRA)" userId="2053ca70-eb93-4337-b3b5-f5b38e031a5b" providerId="ADAL" clId="{72EF56F8-2298-2C4B-9313-9FB1DA6A4288}" dt="2021-06-01T07:56:30.424" v="222"/>
          <ac:grpSpMkLst>
            <pc:docMk/>
            <pc:sldMk cId="519131000" sldId="340"/>
            <ac:grpSpMk id="44" creationId="{C805CF7A-D8C8-1C44-BDCC-F0E960706851}"/>
          </ac:grpSpMkLst>
        </pc:grpChg>
        <pc:grpChg chg="add">
          <ac:chgData name="KRISTON Akos (JRC-ISPRA)" userId="2053ca70-eb93-4337-b3b5-f5b38e031a5b" providerId="ADAL" clId="{72EF56F8-2298-2C4B-9313-9FB1DA6A4288}" dt="2021-06-01T07:56:28.082" v="221"/>
          <ac:grpSpMkLst>
            <pc:docMk/>
            <pc:sldMk cId="519131000" sldId="340"/>
            <ac:grpSpMk id="45" creationId="{19D5881E-E305-CC46-97D8-C584963429BC}"/>
          </ac:grpSpMkLst>
        </pc:grpChg>
        <pc:grpChg chg="add del">
          <ac:chgData name="KRISTON Akos (JRC-ISPRA)" userId="2053ca70-eb93-4337-b3b5-f5b38e031a5b" providerId="ADAL" clId="{72EF56F8-2298-2C4B-9313-9FB1DA6A4288}" dt="2021-06-01T07:57:28.412" v="244"/>
          <ac:grpSpMkLst>
            <pc:docMk/>
            <pc:sldMk cId="519131000" sldId="340"/>
            <ac:grpSpMk id="50" creationId="{CFFB8739-18CC-CC43-AB5D-9D43E251EDCB}"/>
          </ac:grpSpMkLst>
        </pc:grpChg>
        <pc:grpChg chg="add del">
          <ac:chgData name="KRISTON Akos (JRC-ISPRA)" userId="2053ca70-eb93-4337-b3b5-f5b38e031a5b" providerId="ADAL" clId="{72EF56F8-2298-2C4B-9313-9FB1DA6A4288}" dt="2021-06-01T07:57:28.429" v="245"/>
          <ac:grpSpMkLst>
            <pc:docMk/>
            <pc:sldMk cId="519131000" sldId="340"/>
            <ac:grpSpMk id="51" creationId="{6B813375-AA7D-2D47-80AD-1E466515C6D6}"/>
          </ac:grpSpMkLst>
        </pc:grpChg>
        <pc:grpChg chg="add del">
          <ac:chgData name="KRISTON Akos (JRC-ISPRA)" userId="2053ca70-eb93-4337-b3b5-f5b38e031a5b" providerId="ADAL" clId="{72EF56F8-2298-2C4B-9313-9FB1DA6A4288}" dt="2021-06-01T07:56:44.999" v="238"/>
          <ac:grpSpMkLst>
            <pc:docMk/>
            <pc:sldMk cId="519131000" sldId="340"/>
            <ac:grpSpMk id="54" creationId="{6DEDAA26-6F20-2D44-8F3A-70B793000255}"/>
          </ac:grpSpMkLst>
        </pc:grpChg>
        <pc:grpChg chg="add">
          <ac:chgData name="KRISTON Akos (JRC-ISPRA)" userId="2053ca70-eb93-4337-b3b5-f5b38e031a5b" providerId="ADAL" clId="{72EF56F8-2298-2C4B-9313-9FB1DA6A4288}" dt="2021-06-01T07:56:44.999" v="238"/>
          <ac:grpSpMkLst>
            <pc:docMk/>
            <pc:sldMk cId="519131000" sldId="340"/>
            <ac:grpSpMk id="61" creationId="{0FD8DC35-0358-6846-9A37-CBD33A8C6251}"/>
          </ac:grpSpMkLst>
        </pc:grpChg>
        <pc:grpChg chg="add del">
          <ac:chgData name="KRISTON Akos (JRC-ISPRA)" userId="2053ca70-eb93-4337-b3b5-f5b38e031a5b" providerId="ADAL" clId="{72EF56F8-2298-2C4B-9313-9FB1DA6A4288}" dt="2021-06-01T07:56:48.296" v="243"/>
          <ac:grpSpMkLst>
            <pc:docMk/>
            <pc:sldMk cId="519131000" sldId="340"/>
            <ac:grpSpMk id="62" creationId="{8A07A58E-929A-5847-8237-E1706818A2F6}"/>
          </ac:grpSpMkLst>
        </pc:grpChg>
        <pc:grpChg chg="add">
          <ac:chgData name="KRISTON Akos (JRC-ISPRA)" userId="2053ca70-eb93-4337-b3b5-f5b38e031a5b" providerId="ADAL" clId="{72EF56F8-2298-2C4B-9313-9FB1DA6A4288}" dt="2021-06-01T07:56:48.296" v="243"/>
          <ac:grpSpMkLst>
            <pc:docMk/>
            <pc:sldMk cId="519131000" sldId="340"/>
            <ac:grpSpMk id="67" creationId="{6F8194A2-C567-C842-9F23-3BDE23104B38}"/>
          </ac:grpSpMkLst>
        </pc:grpChg>
        <pc:grpChg chg="add">
          <ac:chgData name="KRISTON Akos (JRC-ISPRA)" userId="2053ca70-eb93-4337-b3b5-f5b38e031a5b" providerId="ADAL" clId="{72EF56F8-2298-2C4B-9313-9FB1DA6A4288}" dt="2021-06-01T07:57:38.868" v="251"/>
          <ac:grpSpMkLst>
            <pc:docMk/>
            <pc:sldMk cId="519131000" sldId="340"/>
            <ac:grpSpMk id="71" creationId="{21DB69D0-2480-D340-A356-06AA87986580}"/>
          </ac:grpSpMkLst>
        </pc:grpChg>
        <pc:grpChg chg="add">
          <ac:chgData name="KRISTON Akos (JRC-ISPRA)" userId="2053ca70-eb93-4337-b3b5-f5b38e031a5b" providerId="ADAL" clId="{72EF56F8-2298-2C4B-9313-9FB1DA6A4288}" dt="2021-06-01T07:59:43.636" v="265"/>
          <ac:grpSpMkLst>
            <pc:docMk/>
            <pc:sldMk cId="519131000" sldId="340"/>
            <ac:grpSpMk id="85" creationId="{C79A8B27-5177-9E4C-8F4D-9A04AB43827E}"/>
          </ac:grpSpMkLst>
        </pc:grpChg>
        <pc:grpChg chg="add">
          <ac:chgData name="KRISTON Akos (JRC-ISPRA)" userId="2053ca70-eb93-4337-b3b5-f5b38e031a5b" providerId="ADAL" clId="{72EF56F8-2298-2C4B-9313-9FB1DA6A4288}" dt="2021-06-01T07:59:43.636" v="265"/>
          <ac:grpSpMkLst>
            <pc:docMk/>
            <pc:sldMk cId="519131000" sldId="340"/>
            <ac:grpSpMk id="86" creationId="{2ACB3CFA-D92B-5B43-9926-C303EBFE7431}"/>
          </ac:grpSpMkLst>
        </pc:grpChg>
        <pc:grpChg chg="add">
          <ac:chgData name="KRISTON Akos (JRC-ISPRA)" userId="2053ca70-eb93-4337-b3b5-f5b38e031a5b" providerId="ADAL" clId="{72EF56F8-2298-2C4B-9313-9FB1DA6A4288}" dt="2021-06-01T07:59:50.282" v="273"/>
          <ac:grpSpMkLst>
            <pc:docMk/>
            <pc:sldMk cId="519131000" sldId="340"/>
            <ac:grpSpMk id="94" creationId="{5ECB4C5E-9517-4D46-9639-6D3C84D7653A}"/>
          </ac:grpSpMkLst>
        </pc:grpChg>
        <pc:grpChg chg="add del">
          <ac:chgData name="KRISTON Akos (JRC-ISPRA)" userId="2053ca70-eb93-4337-b3b5-f5b38e031a5b" providerId="ADAL" clId="{72EF56F8-2298-2C4B-9313-9FB1DA6A4288}" dt="2021-06-01T08:24:53.760" v="279"/>
          <ac:grpSpMkLst>
            <pc:docMk/>
            <pc:sldMk cId="519131000" sldId="340"/>
            <ac:grpSpMk id="97" creationId="{3D3474B0-937F-EA43-83E2-29BD820BD082}"/>
          </ac:grpSpMkLst>
        </pc:grpChg>
        <pc:grpChg chg="add del">
          <ac:chgData name="KRISTON Akos (JRC-ISPRA)" userId="2053ca70-eb93-4337-b3b5-f5b38e031a5b" providerId="ADAL" clId="{72EF56F8-2298-2C4B-9313-9FB1DA6A4288}" dt="2021-06-01T08:24:55.234" v="282"/>
          <ac:grpSpMkLst>
            <pc:docMk/>
            <pc:sldMk cId="519131000" sldId="340"/>
            <ac:grpSpMk id="100" creationId="{02CA5D7D-8587-644A-B1E8-77FB54FFFF0D}"/>
          </ac:grpSpMkLst>
        </pc:grpChg>
        <pc:grpChg chg="add del">
          <ac:chgData name="KRISTON Akos (JRC-ISPRA)" userId="2053ca70-eb93-4337-b3b5-f5b38e031a5b" providerId="ADAL" clId="{72EF56F8-2298-2C4B-9313-9FB1DA6A4288}" dt="2021-06-01T08:24:58.088" v="287"/>
          <ac:grpSpMkLst>
            <pc:docMk/>
            <pc:sldMk cId="519131000" sldId="340"/>
            <ac:grpSpMk id="103" creationId="{50B83CAA-A85A-CA4B-8417-492BC3A1CA2F}"/>
          </ac:grpSpMkLst>
        </pc:grpChg>
        <pc:grpChg chg="add del">
          <ac:chgData name="KRISTON Akos (JRC-ISPRA)" userId="2053ca70-eb93-4337-b3b5-f5b38e031a5b" providerId="ADAL" clId="{72EF56F8-2298-2C4B-9313-9FB1DA6A4288}" dt="2021-06-01T08:25:10.285" v="308"/>
          <ac:grpSpMkLst>
            <pc:docMk/>
            <pc:sldMk cId="519131000" sldId="340"/>
            <ac:grpSpMk id="111" creationId="{5B436A36-B084-E54D-B782-8AE38F9375D6}"/>
          </ac:grpSpMkLst>
        </pc:grpChg>
        <pc:grpChg chg="add">
          <ac:chgData name="KRISTON Akos (JRC-ISPRA)" userId="2053ca70-eb93-4337-b3b5-f5b38e031a5b" providerId="ADAL" clId="{72EF56F8-2298-2C4B-9313-9FB1DA6A4288}" dt="2021-06-01T08:25:03.560" v="296"/>
          <ac:grpSpMkLst>
            <pc:docMk/>
            <pc:sldMk cId="519131000" sldId="340"/>
            <ac:grpSpMk id="112" creationId="{F1E97DF0-BCD8-CE40-8974-B8604F6C3221}"/>
          </ac:grpSpMkLst>
        </pc:grpChg>
        <pc:grpChg chg="add">
          <ac:chgData name="KRISTON Akos (JRC-ISPRA)" userId="2053ca70-eb93-4337-b3b5-f5b38e031a5b" providerId="ADAL" clId="{72EF56F8-2298-2C4B-9313-9FB1DA6A4288}" dt="2021-06-01T08:25:10.285" v="308"/>
          <ac:grpSpMkLst>
            <pc:docMk/>
            <pc:sldMk cId="519131000" sldId="340"/>
            <ac:grpSpMk id="124" creationId="{AF0947F0-E6FD-0C41-89E2-CB922336BB3F}"/>
          </ac:grpSpMkLst>
        </pc:grpChg>
        <pc:grpChg chg="add">
          <ac:chgData name="KRISTON Akos (JRC-ISPRA)" userId="2053ca70-eb93-4337-b3b5-f5b38e031a5b" providerId="ADAL" clId="{72EF56F8-2298-2C4B-9313-9FB1DA6A4288}" dt="2021-06-01T08:25:10.285" v="308"/>
          <ac:grpSpMkLst>
            <pc:docMk/>
            <pc:sldMk cId="519131000" sldId="340"/>
            <ac:grpSpMk id="125" creationId="{F40FE901-664A-3341-AB65-EB7EE6A274D4}"/>
          </ac:grpSpMkLst>
        </pc:grpChg>
        <pc:grpChg chg="add">
          <ac:chgData name="KRISTON Akos (JRC-ISPRA)" userId="2053ca70-eb93-4337-b3b5-f5b38e031a5b" providerId="ADAL" clId="{72EF56F8-2298-2C4B-9313-9FB1DA6A4288}" dt="2021-06-01T08:25:14.861" v="313"/>
          <ac:grpSpMkLst>
            <pc:docMk/>
            <pc:sldMk cId="519131000" sldId="340"/>
            <ac:grpSpMk id="130" creationId="{44029663-07CF-004D-B92C-6FFE62C160CC}"/>
          </ac:grpSpMkLst>
        </pc:grpChg>
        <pc:graphicFrameChg chg="mod">
          <ac:chgData name="KRISTON Akos (JRC-ISPRA)" userId="2053ca70-eb93-4337-b3b5-f5b38e031a5b" providerId="ADAL" clId="{72EF56F8-2298-2C4B-9313-9FB1DA6A4288}" dt="2021-06-01T07:47:46.458" v="182" actId="1076"/>
          <ac:graphicFrameMkLst>
            <pc:docMk/>
            <pc:sldMk cId="519131000" sldId="340"/>
            <ac:graphicFrameMk id="6" creationId="{00000000-0000-0000-0000-000000000000}"/>
          </ac:graphicFrameMkLst>
        </pc:graphicFrameChg>
        <pc:inkChg chg="add">
          <ac:chgData name="KRISTON Akos (JRC-ISPRA)" userId="2053ca70-eb93-4337-b3b5-f5b38e031a5b" providerId="ADAL" clId="{72EF56F8-2298-2C4B-9313-9FB1DA6A4288}" dt="2021-06-01T07:49:01.662" v="183"/>
          <ac:inkMkLst>
            <pc:docMk/>
            <pc:sldMk cId="519131000" sldId="340"/>
            <ac:inkMk id="2" creationId="{ACFACB49-AE5F-A843-847A-72C71147C309}"/>
          </ac:inkMkLst>
        </pc:inkChg>
        <pc:inkChg chg="add">
          <ac:chgData name="KRISTON Akos (JRC-ISPRA)" userId="2053ca70-eb93-4337-b3b5-f5b38e031a5b" providerId="ADAL" clId="{72EF56F8-2298-2C4B-9313-9FB1DA6A4288}" dt="2021-06-01T07:49:20.556" v="184"/>
          <ac:inkMkLst>
            <pc:docMk/>
            <pc:sldMk cId="519131000" sldId="340"/>
            <ac:inkMk id="5" creationId="{B9B2B1C6-9420-9942-AC31-CBD55157400D}"/>
          </ac:inkMkLst>
        </pc:inkChg>
        <pc:inkChg chg="add">
          <ac:chgData name="KRISTON Akos (JRC-ISPRA)" userId="2053ca70-eb93-4337-b3b5-f5b38e031a5b" providerId="ADAL" clId="{72EF56F8-2298-2C4B-9313-9FB1DA6A4288}" dt="2021-06-01T07:49:21.044" v="185"/>
          <ac:inkMkLst>
            <pc:docMk/>
            <pc:sldMk cId="519131000" sldId="340"/>
            <ac:inkMk id="7" creationId="{BBCBF5ED-741F-6B4A-82F8-1DBCD4AD617B}"/>
          </ac:inkMkLst>
        </pc:inkChg>
        <pc:inkChg chg="add">
          <ac:chgData name="KRISTON Akos (JRC-ISPRA)" userId="2053ca70-eb93-4337-b3b5-f5b38e031a5b" providerId="ADAL" clId="{72EF56F8-2298-2C4B-9313-9FB1DA6A4288}" dt="2021-06-01T07:49:21.299" v="186"/>
          <ac:inkMkLst>
            <pc:docMk/>
            <pc:sldMk cId="519131000" sldId="340"/>
            <ac:inkMk id="8" creationId="{13003311-D9F1-E74E-9B95-A44AD6FA8977}"/>
          </ac:inkMkLst>
        </pc:inkChg>
        <pc:inkChg chg="add">
          <ac:chgData name="KRISTON Akos (JRC-ISPRA)" userId="2053ca70-eb93-4337-b3b5-f5b38e031a5b" providerId="ADAL" clId="{72EF56F8-2298-2C4B-9313-9FB1DA6A4288}" dt="2021-06-01T07:49:22.509" v="188"/>
          <ac:inkMkLst>
            <pc:docMk/>
            <pc:sldMk cId="519131000" sldId="340"/>
            <ac:inkMk id="10" creationId="{6C6F5766-A6CD-1D40-931F-5BE07B36D514}"/>
          </ac:inkMkLst>
        </pc:inkChg>
        <pc:inkChg chg="add">
          <ac:chgData name="KRISTON Akos (JRC-ISPRA)" userId="2053ca70-eb93-4337-b3b5-f5b38e031a5b" providerId="ADAL" clId="{72EF56F8-2298-2C4B-9313-9FB1DA6A4288}" dt="2021-06-01T07:50:00.473" v="189"/>
          <ac:inkMkLst>
            <pc:docMk/>
            <pc:sldMk cId="519131000" sldId="340"/>
            <ac:inkMk id="11" creationId="{2B7BD1FD-619B-0E43-8C15-5784ECD87BB1}"/>
          </ac:inkMkLst>
        </pc:inkChg>
        <pc:inkChg chg="add">
          <ac:chgData name="KRISTON Akos (JRC-ISPRA)" userId="2053ca70-eb93-4337-b3b5-f5b38e031a5b" providerId="ADAL" clId="{72EF56F8-2298-2C4B-9313-9FB1DA6A4288}" dt="2021-06-01T07:52:44.569" v="190"/>
          <ac:inkMkLst>
            <pc:docMk/>
            <pc:sldMk cId="519131000" sldId="340"/>
            <ac:inkMk id="12" creationId="{F9D0A310-2F9E-814E-9B9B-826F79A9DFFA}"/>
          </ac:inkMkLst>
        </pc:inkChg>
        <pc:inkChg chg="add">
          <ac:chgData name="KRISTON Akos (JRC-ISPRA)" userId="2053ca70-eb93-4337-b3b5-f5b38e031a5b" providerId="ADAL" clId="{72EF56F8-2298-2C4B-9313-9FB1DA6A4288}" dt="2021-06-01T07:54:59.722" v="191"/>
          <ac:inkMkLst>
            <pc:docMk/>
            <pc:sldMk cId="519131000" sldId="340"/>
            <ac:inkMk id="13" creationId="{02FA94CB-AFF6-494B-B23C-D8B17FC972A0}"/>
          </ac:inkMkLst>
        </pc:inkChg>
        <pc:inkChg chg="add">
          <ac:chgData name="KRISTON Akos (JRC-ISPRA)" userId="2053ca70-eb93-4337-b3b5-f5b38e031a5b" providerId="ADAL" clId="{72EF56F8-2298-2C4B-9313-9FB1DA6A4288}" dt="2021-06-01T07:56:09.652" v="192"/>
          <ac:inkMkLst>
            <pc:docMk/>
            <pc:sldMk cId="519131000" sldId="340"/>
            <ac:inkMk id="14" creationId="{10C2489E-A567-6E42-8E3A-931843D90E64}"/>
          </ac:inkMkLst>
        </pc:inkChg>
        <pc:inkChg chg="add topLvl">
          <ac:chgData name="KRISTON Akos (JRC-ISPRA)" userId="2053ca70-eb93-4337-b3b5-f5b38e031a5b" providerId="ADAL" clId="{72EF56F8-2298-2C4B-9313-9FB1DA6A4288}" dt="2021-06-01T07:56:20.590" v="205"/>
          <ac:inkMkLst>
            <pc:docMk/>
            <pc:sldMk cId="519131000" sldId="340"/>
            <ac:inkMk id="15" creationId="{8CF1E19A-D60A-8545-B41F-5B3D261C396E}"/>
          </ac:inkMkLst>
        </pc:inkChg>
        <pc:inkChg chg="add topLvl">
          <ac:chgData name="KRISTON Akos (JRC-ISPRA)" userId="2053ca70-eb93-4337-b3b5-f5b38e031a5b" providerId="ADAL" clId="{72EF56F8-2298-2C4B-9313-9FB1DA6A4288}" dt="2021-06-01T07:56:20.590" v="205"/>
          <ac:inkMkLst>
            <pc:docMk/>
            <pc:sldMk cId="519131000" sldId="340"/>
            <ac:inkMk id="16" creationId="{373A57F1-F298-684E-97EB-63B47B006B22}"/>
          </ac:inkMkLst>
        </pc:inkChg>
        <pc:inkChg chg="add">
          <ac:chgData name="KRISTON Akos (JRC-ISPRA)" userId="2053ca70-eb93-4337-b3b5-f5b38e031a5b" providerId="ADAL" clId="{72EF56F8-2298-2C4B-9313-9FB1DA6A4288}" dt="2021-06-01T07:56:15.275" v="196"/>
          <ac:inkMkLst>
            <pc:docMk/>
            <pc:sldMk cId="519131000" sldId="340"/>
            <ac:inkMk id="18" creationId="{333ADB48-3394-A64D-9E01-82F4109AFE19}"/>
          </ac:inkMkLst>
        </pc:inkChg>
        <pc:inkChg chg="add">
          <ac:chgData name="KRISTON Akos (JRC-ISPRA)" userId="2053ca70-eb93-4337-b3b5-f5b38e031a5b" providerId="ADAL" clId="{72EF56F8-2298-2C4B-9313-9FB1DA6A4288}" dt="2021-06-01T07:56:15.546" v="197"/>
          <ac:inkMkLst>
            <pc:docMk/>
            <pc:sldMk cId="519131000" sldId="340"/>
            <ac:inkMk id="19" creationId="{74D2D7C0-F7C1-A64B-8440-5C7DF17FE16B}"/>
          </ac:inkMkLst>
        </pc:inkChg>
        <pc:inkChg chg="add">
          <ac:chgData name="KRISTON Akos (JRC-ISPRA)" userId="2053ca70-eb93-4337-b3b5-f5b38e031a5b" providerId="ADAL" clId="{72EF56F8-2298-2C4B-9313-9FB1DA6A4288}" dt="2021-06-01T07:56:15.965" v="198"/>
          <ac:inkMkLst>
            <pc:docMk/>
            <pc:sldMk cId="519131000" sldId="340"/>
            <ac:inkMk id="20" creationId="{68C0BE17-DC03-3D4A-B43F-A721510BE587}"/>
          </ac:inkMkLst>
        </pc:inkChg>
        <pc:inkChg chg="add">
          <ac:chgData name="KRISTON Akos (JRC-ISPRA)" userId="2053ca70-eb93-4337-b3b5-f5b38e031a5b" providerId="ADAL" clId="{72EF56F8-2298-2C4B-9313-9FB1DA6A4288}" dt="2021-06-01T07:56:16.659" v="199"/>
          <ac:inkMkLst>
            <pc:docMk/>
            <pc:sldMk cId="519131000" sldId="340"/>
            <ac:inkMk id="21" creationId="{2D2C22F9-BEAC-FD4F-ACAA-54DCBC66BCB6}"/>
          </ac:inkMkLst>
        </pc:inkChg>
        <pc:inkChg chg="add">
          <ac:chgData name="KRISTON Akos (JRC-ISPRA)" userId="2053ca70-eb93-4337-b3b5-f5b38e031a5b" providerId="ADAL" clId="{72EF56F8-2298-2C4B-9313-9FB1DA6A4288}" dt="2021-06-01T07:56:16.884" v="200"/>
          <ac:inkMkLst>
            <pc:docMk/>
            <pc:sldMk cId="519131000" sldId="340"/>
            <ac:inkMk id="22" creationId="{932F316F-843B-2D4D-80BA-AB9EDFD673AE}"/>
          </ac:inkMkLst>
        </pc:inkChg>
        <pc:inkChg chg="add">
          <ac:chgData name="KRISTON Akos (JRC-ISPRA)" userId="2053ca70-eb93-4337-b3b5-f5b38e031a5b" providerId="ADAL" clId="{72EF56F8-2298-2C4B-9313-9FB1DA6A4288}" dt="2021-06-01T07:56:17.273" v="201"/>
          <ac:inkMkLst>
            <pc:docMk/>
            <pc:sldMk cId="519131000" sldId="340"/>
            <ac:inkMk id="23" creationId="{ABF928F0-30D2-BE42-9F2D-D68483824076}"/>
          </ac:inkMkLst>
        </pc:inkChg>
        <pc:inkChg chg="add">
          <ac:chgData name="KRISTON Akos (JRC-ISPRA)" userId="2053ca70-eb93-4337-b3b5-f5b38e031a5b" providerId="ADAL" clId="{72EF56F8-2298-2C4B-9313-9FB1DA6A4288}" dt="2021-06-01T07:56:18" v="202"/>
          <ac:inkMkLst>
            <pc:docMk/>
            <pc:sldMk cId="519131000" sldId="340"/>
            <ac:inkMk id="24" creationId="{7A61DC1B-E946-044C-954C-19C9362D8111}"/>
          </ac:inkMkLst>
        </pc:inkChg>
        <pc:inkChg chg="add">
          <ac:chgData name="KRISTON Akos (JRC-ISPRA)" userId="2053ca70-eb93-4337-b3b5-f5b38e031a5b" providerId="ADAL" clId="{72EF56F8-2298-2C4B-9313-9FB1DA6A4288}" dt="2021-06-01T07:56:19.770" v="203"/>
          <ac:inkMkLst>
            <pc:docMk/>
            <pc:sldMk cId="519131000" sldId="340"/>
            <ac:inkMk id="25" creationId="{C336A9ED-75CF-7640-9700-069162027D96}"/>
          </ac:inkMkLst>
        </pc:inkChg>
        <pc:inkChg chg="add">
          <ac:chgData name="KRISTON Akos (JRC-ISPRA)" userId="2053ca70-eb93-4337-b3b5-f5b38e031a5b" providerId="ADAL" clId="{72EF56F8-2298-2C4B-9313-9FB1DA6A4288}" dt="2021-06-01T07:56:19.975" v="204"/>
          <ac:inkMkLst>
            <pc:docMk/>
            <pc:sldMk cId="519131000" sldId="340"/>
            <ac:inkMk id="26" creationId="{E066DC03-61D2-7E4E-BE9B-F92873134553}"/>
          </ac:inkMkLst>
        </pc:inkChg>
        <pc:inkChg chg="add">
          <ac:chgData name="KRISTON Akos (JRC-ISPRA)" userId="2053ca70-eb93-4337-b3b5-f5b38e031a5b" providerId="ADAL" clId="{72EF56F8-2298-2C4B-9313-9FB1DA6A4288}" dt="2021-06-01T07:56:21.173" v="206"/>
          <ac:inkMkLst>
            <pc:docMk/>
            <pc:sldMk cId="519131000" sldId="340"/>
            <ac:inkMk id="29" creationId="{C916EAD2-EF98-8E4B-A7B7-683CE987E646}"/>
          </ac:inkMkLst>
        </pc:inkChg>
        <pc:inkChg chg="add">
          <ac:chgData name="KRISTON Akos (JRC-ISPRA)" userId="2053ca70-eb93-4337-b3b5-f5b38e031a5b" providerId="ADAL" clId="{72EF56F8-2298-2C4B-9313-9FB1DA6A4288}" dt="2021-06-01T07:56:21.346" v="207"/>
          <ac:inkMkLst>
            <pc:docMk/>
            <pc:sldMk cId="519131000" sldId="340"/>
            <ac:inkMk id="30" creationId="{86068EB3-CB9F-3D47-827A-9891B2EB4ED5}"/>
          </ac:inkMkLst>
        </pc:inkChg>
        <pc:inkChg chg="add">
          <ac:chgData name="KRISTON Akos (JRC-ISPRA)" userId="2053ca70-eb93-4337-b3b5-f5b38e031a5b" providerId="ADAL" clId="{72EF56F8-2298-2C4B-9313-9FB1DA6A4288}" dt="2021-06-01T07:56:21.494" v="208"/>
          <ac:inkMkLst>
            <pc:docMk/>
            <pc:sldMk cId="519131000" sldId="340"/>
            <ac:inkMk id="31" creationId="{0818C2A3-0263-514B-BF9C-AEA9C37F2055}"/>
          </ac:inkMkLst>
        </pc:inkChg>
        <pc:inkChg chg="add">
          <ac:chgData name="KRISTON Akos (JRC-ISPRA)" userId="2053ca70-eb93-4337-b3b5-f5b38e031a5b" providerId="ADAL" clId="{72EF56F8-2298-2C4B-9313-9FB1DA6A4288}" dt="2021-06-01T07:56:22.008" v="209"/>
          <ac:inkMkLst>
            <pc:docMk/>
            <pc:sldMk cId="519131000" sldId="340"/>
            <ac:inkMk id="32" creationId="{91D5688D-E045-1344-9494-6BB553F1E7FE}"/>
          </ac:inkMkLst>
        </pc:inkChg>
        <pc:inkChg chg="add">
          <ac:chgData name="KRISTON Akos (JRC-ISPRA)" userId="2053ca70-eb93-4337-b3b5-f5b38e031a5b" providerId="ADAL" clId="{72EF56F8-2298-2C4B-9313-9FB1DA6A4288}" dt="2021-06-01T07:56:22.230" v="210"/>
          <ac:inkMkLst>
            <pc:docMk/>
            <pc:sldMk cId="519131000" sldId="340"/>
            <ac:inkMk id="33" creationId="{2097B853-6DB6-F349-A35E-83E9F17C1F82}"/>
          </ac:inkMkLst>
        </pc:inkChg>
        <pc:inkChg chg="add">
          <ac:chgData name="KRISTON Akos (JRC-ISPRA)" userId="2053ca70-eb93-4337-b3b5-f5b38e031a5b" providerId="ADAL" clId="{72EF56F8-2298-2C4B-9313-9FB1DA6A4288}" dt="2021-06-01T07:56:22.622" v="211"/>
          <ac:inkMkLst>
            <pc:docMk/>
            <pc:sldMk cId="519131000" sldId="340"/>
            <ac:inkMk id="34" creationId="{A887A20D-CEB0-034F-810F-75F85AC9374D}"/>
          </ac:inkMkLst>
        </pc:inkChg>
        <pc:inkChg chg="add">
          <ac:chgData name="KRISTON Akos (JRC-ISPRA)" userId="2053ca70-eb93-4337-b3b5-f5b38e031a5b" providerId="ADAL" clId="{72EF56F8-2298-2C4B-9313-9FB1DA6A4288}" dt="2021-06-01T07:56:23.092" v="212"/>
          <ac:inkMkLst>
            <pc:docMk/>
            <pc:sldMk cId="519131000" sldId="340"/>
            <ac:inkMk id="35" creationId="{638DE123-5D83-4B45-B510-E1A3659EE48F}"/>
          </ac:inkMkLst>
        </pc:inkChg>
        <pc:inkChg chg="add">
          <ac:chgData name="KRISTON Akos (JRC-ISPRA)" userId="2053ca70-eb93-4337-b3b5-f5b38e031a5b" providerId="ADAL" clId="{72EF56F8-2298-2C4B-9313-9FB1DA6A4288}" dt="2021-06-01T07:56:23.631" v="213"/>
          <ac:inkMkLst>
            <pc:docMk/>
            <pc:sldMk cId="519131000" sldId="340"/>
            <ac:inkMk id="36" creationId="{CE3C6FDF-F8CC-A641-99CD-0415007A1ABB}"/>
          </ac:inkMkLst>
        </pc:inkChg>
        <pc:inkChg chg="add">
          <ac:chgData name="KRISTON Akos (JRC-ISPRA)" userId="2053ca70-eb93-4337-b3b5-f5b38e031a5b" providerId="ADAL" clId="{72EF56F8-2298-2C4B-9313-9FB1DA6A4288}" dt="2021-06-01T07:56:24.096" v="214"/>
          <ac:inkMkLst>
            <pc:docMk/>
            <pc:sldMk cId="519131000" sldId="340"/>
            <ac:inkMk id="37" creationId="{ED5E6F99-D59B-D84E-AF82-8B77DC96B5A1}"/>
          </ac:inkMkLst>
        </pc:inkChg>
        <pc:inkChg chg="add">
          <ac:chgData name="KRISTON Akos (JRC-ISPRA)" userId="2053ca70-eb93-4337-b3b5-f5b38e031a5b" providerId="ADAL" clId="{72EF56F8-2298-2C4B-9313-9FB1DA6A4288}" dt="2021-06-01T07:56:24.484" v="215"/>
          <ac:inkMkLst>
            <pc:docMk/>
            <pc:sldMk cId="519131000" sldId="340"/>
            <ac:inkMk id="38" creationId="{B10D3B7C-F8AE-FB40-96C8-4F88D8708C7D}"/>
          </ac:inkMkLst>
        </pc:inkChg>
        <pc:inkChg chg="add">
          <ac:chgData name="KRISTON Akos (JRC-ISPRA)" userId="2053ca70-eb93-4337-b3b5-f5b38e031a5b" providerId="ADAL" clId="{72EF56F8-2298-2C4B-9313-9FB1DA6A4288}" dt="2021-06-01T07:56:24.699" v="216"/>
          <ac:inkMkLst>
            <pc:docMk/>
            <pc:sldMk cId="519131000" sldId="340"/>
            <ac:inkMk id="39" creationId="{5A6F1D63-DDA4-A74C-8AFF-AFB723CC802C}"/>
          </ac:inkMkLst>
        </pc:inkChg>
        <pc:inkChg chg="add">
          <ac:chgData name="KRISTON Akos (JRC-ISPRA)" userId="2053ca70-eb93-4337-b3b5-f5b38e031a5b" providerId="ADAL" clId="{72EF56F8-2298-2C4B-9313-9FB1DA6A4288}" dt="2021-06-01T07:56:24.893" v="217"/>
          <ac:inkMkLst>
            <pc:docMk/>
            <pc:sldMk cId="519131000" sldId="340"/>
            <ac:inkMk id="40" creationId="{3DD12CB3-F8D5-734C-9C9D-72D09CD170E9}"/>
          </ac:inkMkLst>
        </pc:inkChg>
        <pc:inkChg chg="add">
          <ac:chgData name="KRISTON Akos (JRC-ISPRA)" userId="2053ca70-eb93-4337-b3b5-f5b38e031a5b" providerId="ADAL" clId="{72EF56F8-2298-2C4B-9313-9FB1DA6A4288}" dt="2021-06-01T07:56:25.900" v="218"/>
          <ac:inkMkLst>
            <pc:docMk/>
            <pc:sldMk cId="519131000" sldId="340"/>
            <ac:inkMk id="41" creationId="{69964CDA-7484-6E4F-A1F9-CF9AF983AD3A}"/>
          </ac:inkMkLst>
        </pc:inkChg>
        <pc:inkChg chg="add del topLvl">
          <ac:chgData name="KRISTON Akos (JRC-ISPRA)" userId="2053ca70-eb93-4337-b3b5-f5b38e031a5b" providerId="ADAL" clId="{72EF56F8-2298-2C4B-9313-9FB1DA6A4288}" dt="2021-06-01T07:56:30.424" v="222"/>
          <ac:inkMkLst>
            <pc:docMk/>
            <pc:sldMk cId="519131000" sldId="340"/>
            <ac:inkMk id="42" creationId="{A9F90720-041B-8249-A9B9-CAE9960E4B47}"/>
          </ac:inkMkLst>
        </pc:inkChg>
        <pc:inkChg chg="add del topLvl">
          <ac:chgData name="KRISTON Akos (JRC-ISPRA)" userId="2053ca70-eb93-4337-b3b5-f5b38e031a5b" providerId="ADAL" clId="{72EF56F8-2298-2C4B-9313-9FB1DA6A4288}" dt="2021-06-01T07:56:30.432" v="223"/>
          <ac:inkMkLst>
            <pc:docMk/>
            <pc:sldMk cId="519131000" sldId="340"/>
            <ac:inkMk id="43" creationId="{1A9B935A-077E-C043-A7A8-67883AFF1C6A}"/>
          </ac:inkMkLst>
        </pc:inkChg>
        <pc:inkChg chg="add del topLvl">
          <ac:chgData name="KRISTON Akos (JRC-ISPRA)" userId="2053ca70-eb93-4337-b3b5-f5b38e031a5b" providerId="ADAL" clId="{72EF56F8-2298-2C4B-9313-9FB1DA6A4288}" dt="2021-06-01T07:57:28.429" v="245"/>
          <ac:inkMkLst>
            <pc:docMk/>
            <pc:sldMk cId="519131000" sldId="340"/>
            <ac:inkMk id="46" creationId="{2B6968D9-4B60-AB46-B5EE-89029A89CE7E}"/>
          </ac:inkMkLst>
        </pc:inkChg>
        <pc:inkChg chg="add del topLvl">
          <ac:chgData name="KRISTON Akos (JRC-ISPRA)" userId="2053ca70-eb93-4337-b3b5-f5b38e031a5b" providerId="ADAL" clId="{72EF56F8-2298-2C4B-9313-9FB1DA6A4288}" dt="2021-06-01T07:57:28.439" v="246"/>
          <ac:inkMkLst>
            <pc:docMk/>
            <pc:sldMk cId="519131000" sldId="340"/>
            <ac:inkMk id="47" creationId="{6A6AD5C8-836F-BE43-B070-DBB24A901059}"/>
          </ac:inkMkLst>
        </pc:inkChg>
        <pc:inkChg chg="add del topLvl">
          <ac:chgData name="KRISTON Akos (JRC-ISPRA)" userId="2053ca70-eb93-4337-b3b5-f5b38e031a5b" providerId="ADAL" clId="{72EF56F8-2298-2C4B-9313-9FB1DA6A4288}" dt="2021-06-01T07:57:28.412" v="244"/>
          <ac:inkMkLst>
            <pc:docMk/>
            <pc:sldMk cId="519131000" sldId="340"/>
            <ac:inkMk id="48" creationId="{523E1AFB-87D7-F74E-B9EF-F349F84462D8}"/>
          </ac:inkMkLst>
        </pc:inkChg>
        <pc:inkChg chg="add del topLvl">
          <ac:chgData name="KRISTON Akos (JRC-ISPRA)" userId="2053ca70-eb93-4337-b3b5-f5b38e031a5b" providerId="ADAL" clId="{72EF56F8-2298-2C4B-9313-9FB1DA6A4288}" dt="2021-06-01T07:57:28.446" v="247"/>
          <ac:inkMkLst>
            <pc:docMk/>
            <pc:sldMk cId="519131000" sldId="340"/>
            <ac:inkMk id="49" creationId="{B8740650-A7F7-A24F-8DCF-63071FDCE336}"/>
          </ac:inkMkLst>
        </pc:inkChg>
        <pc:inkChg chg="add topLvl">
          <ac:chgData name="KRISTON Akos (JRC-ISPRA)" userId="2053ca70-eb93-4337-b3b5-f5b38e031a5b" providerId="ADAL" clId="{72EF56F8-2298-2C4B-9313-9FB1DA6A4288}" dt="2021-06-01T07:56:48.296" v="243"/>
          <ac:inkMkLst>
            <pc:docMk/>
            <pc:sldMk cId="519131000" sldId="340"/>
            <ac:inkMk id="52" creationId="{8DE57471-7F68-9F4E-A5FC-1DEF36AC1CBC}"/>
          </ac:inkMkLst>
        </pc:inkChg>
        <pc:inkChg chg="add topLvl">
          <ac:chgData name="KRISTON Akos (JRC-ISPRA)" userId="2053ca70-eb93-4337-b3b5-f5b38e031a5b" providerId="ADAL" clId="{72EF56F8-2298-2C4B-9313-9FB1DA6A4288}" dt="2021-06-01T07:56:48.296" v="243"/>
          <ac:inkMkLst>
            <pc:docMk/>
            <pc:sldMk cId="519131000" sldId="340"/>
            <ac:inkMk id="53" creationId="{56D833DA-FCCF-3948-B1F1-4E6BFFDDF9FA}"/>
          </ac:inkMkLst>
        </pc:inkChg>
        <pc:inkChg chg="add topLvl">
          <ac:chgData name="KRISTON Akos (JRC-ISPRA)" userId="2053ca70-eb93-4337-b3b5-f5b38e031a5b" providerId="ADAL" clId="{72EF56F8-2298-2C4B-9313-9FB1DA6A4288}" dt="2021-06-01T07:56:48.296" v="243"/>
          <ac:inkMkLst>
            <pc:docMk/>
            <pc:sldMk cId="519131000" sldId="340"/>
            <ac:inkMk id="55" creationId="{DE5AF7E8-40F5-6740-8BF8-D0A775FA60C4}"/>
          </ac:inkMkLst>
        </pc:inkChg>
        <pc:inkChg chg="add">
          <ac:chgData name="KRISTON Akos (JRC-ISPRA)" userId="2053ca70-eb93-4337-b3b5-f5b38e031a5b" providerId="ADAL" clId="{72EF56F8-2298-2C4B-9313-9FB1DA6A4288}" dt="2021-06-01T07:56:43.554" v="233"/>
          <ac:inkMkLst>
            <pc:docMk/>
            <pc:sldMk cId="519131000" sldId="340"/>
            <ac:inkMk id="56" creationId="{3F10C163-590A-354C-885A-B896B02B8CA4}"/>
          </ac:inkMkLst>
        </pc:inkChg>
        <pc:inkChg chg="add">
          <ac:chgData name="KRISTON Akos (JRC-ISPRA)" userId="2053ca70-eb93-4337-b3b5-f5b38e031a5b" providerId="ADAL" clId="{72EF56F8-2298-2C4B-9313-9FB1DA6A4288}" dt="2021-06-01T07:56:43.727" v="234"/>
          <ac:inkMkLst>
            <pc:docMk/>
            <pc:sldMk cId="519131000" sldId="340"/>
            <ac:inkMk id="57" creationId="{C43D84DD-FE41-0B46-A298-2E8750D4F7CE}"/>
          </ac:inkMkLst>
        </pc:inkChg>
        <pc:inkChg chg="add">
          <ac:chgData name="KRISTON Akos (JRC-ISPRA)" userId="2053ca70-eb93-4337-b3b5-f5b38e031a5b" providerId="ADAL" clId="{72EF56F8-2298-2C4B-9313-9FB1DA6A4288}" dt="2021-06-01T07:56:43.882" v="235"/>
          <ac:inkMkLst>
            <pc:docMk/>
            <pc:sldMk cId="519131000" sldId="340"/>
            <ac:inkMk id="58" creationId="{872607E6-5CA8-CB4D-9E5E-C0BF8303771B}"/>
          </ac:inkMkLst>
        </pc:inkChg>
        <pc:inkChg chg="add">
          <ac:chgData name="KRISTON Akos (JRC-ISPRA)" userId="2053ca70-eb93-4337-b3b5-f5b38e031a5b" providerId="ADAL" clId="{72EF56F8-2298-2C4B-9313-9FB1DA6A4288}" dt="2021-06-01T07:56:44.051" v="236"/>
          <ac:inkMkLst>
            <pc:docMk/>
            <pc:sldMk cId="519131000" sldId="340"/>
            <ac:inkMk id="59" creationId="{2C3BD324-B51A-8749-8277-1646E95D0634}"/>
          </ac:inkMkLst>
        </pc:inkChg>
        <pc:inkChg chg="add">
          <ac:chgData name="KRISTON Akos (JRC-ISPRA)" userId="2053ca70-eb93-4337-b3b5-f5b38e031a5b" providerId="ADAL" clId="{72EF56F8-2298-2C4B-9313-9FB1DA6A4288}" dt="2021-06-01T07:56:44.230" v="237"/>
          <ac:inkMkLst>
            <pc:docMk/>
            <pc:sldMk cId="519131000" sldId="340"/>
            <ac:inkMk id="60" creationId="{F798CB65-9317-4C47-9FEE-92A2CDE1F4BA}"/>
          </ac:inkMkLst>
        </pc:inkChg>
        <pc:inkChg chg="add">
          <ac:chgData name="KRISTON Akos (JRC-ISPRA)" userId="2053ca70-eb93-4337-b3b5-f5b38e031a5b" providerId="ADAL" clId="{72EF56F8-2298-2C4B-9313-9FB1DA6A4288}" dt="2021-06-01T07:56:46.055" v="239"/>
          <ac:inkMkLst>
            <pc:docMk/>
            <pc:sldMk cId="519131000" sldId="340"/>
            <ac:inkMk id="63" creationId="{6A7A27DF-B69C-B24B-9A62-57B22DD5B38B}"/>
          </ac:inkMkLst>
        </pc:inkChg>
        <pc:inkChg chg="add">
          <ac:chgData name="KRISTON Akos (JRC-ISPRA)" userId="2053ca70-eb93-4337-b3b5-f5b38e031a5b" providerId="ADAL" clId="{72EF56F8-2298-2C4B-9313-9FB1DA6A4288}" dt="2021-06-01T07:56:46.381" v="240"/>
          <ac:inkMkLst>
            <pc:docMk/>
            <pc:sldMk cId="519131000" sldId="340"/>
            <ac:inkMk id="64" creationId="{93225639-FA0F-0B49-8DF1-004FC17FD178}"/>
          </ac:inkMkLst>
        </pc:inkChg>
        <pc:inkChg chg="add">
          <ac:chgData name="KRISTON Akos (JRC-ISPRA)" userId="2053ca70-eb93-4337-b3b5-f5b38e031a5b" providerId="ADAL" clId="{72EF56F8-2298-2C4B-9313-9FB1DA6A4288}" dt="2021-06-01T07:56:46.567" v="241"/>
          <ac:inkMkLst>
            <pc:docMk/>
            <pc:sldMk cId="519131000" sldId="340"/>
            <ac:inkMk id="65" creationId="{80F8D0A0-3587-CB4C-A321-28C28C7F429F}"/>
          </ac:inkMkLst>
        </pc:inkChg>
        <pc:inkChg chg="add">
          <ac:chgData name="KRISTON Akos (JRC-ISPRA)" userId="2053ca70-eb93-4337-b3b5-f5b38e031a5b" providerId="ADAL" clId="{72EF56F8-2298-2C4B-9313-9FB1DA6A4288}" dt="2021-06-01T07:56:47.281" v="242"/>
          <ac:inkMkLst>
            <pc:docMk/>
            <pc:sldMk cId="519131000" sldId="340"/>
            <ac:inkMk id="66" creationId="{87667E2F-DC67-DF4D-B0A9-EBA114DA4C72}"/>
          </ac:inkMkLst>
        </pc:inkChg>
        <pc:inkChg chg="add">
          <ac:chgData name="KRISTON Akos (JRC-ISPRA)" userId="2053ca70-eb93-4337-b3b5-f5b38e031a5b" providerId="ADAL" clId="{72EF56F8-2298-2C4B-9313-9FB1DA6A4288}" dt="2021-06-01T07:57:36.774" v="248"/>
          <ac:inkMkLst>
            <pc:docMk/>
            <pc:sldMk cId="519131000" sldId="340"/>
            <ac:inkMk id="68" creationId="{5D6A393D-1268-2D49-B201-21D543DB51A4}"/>
          </ac:inkMkLst>
        </pc:inkChg>
        <pc:inkChg chg="add">
          <ac:chgData name="KRISTON Akos (JRC-ISPRA)" userId="2053ca70-eb93-4337-b3b5-f5b38e031a5b" providerId="ADAL" clId="{72EF56F8-2298-2C4B-9313-9FB1DA6A4288}" dt="2021-06-01T07:57:37.800" v="249"/>
          <ac:inkMkLst>
            <pc:docMk/>
            <pc:sldMk cId="519131000" sldId="340"/>
            <ac:inkMk id="69" creationId="{E46F1BDC-D137-D543-B7BF-2CA29D4C4783}"/>
          </ac:inkMkLst>
        </pc:inkChg>
        <pc:inkChg chg="add">
          <ac:chgData name="KRISTON Akos (JRC-ISPRA)" userId="2053ca70-eb93-4337-b3b5-f5b38e031a5b" providerId="ADAL" clId="{72EF56F8-2298-2C4B-9313-9FB1DA6A4288}" dt="2021-06-01T07:57:38.280" v="250"/>
          <ac:inkMkLst>
            <pc:docMk/>
            <pc:sldMk cId="519131000" sldId="340"/>
            <ac:inkMk id="70" creationId="{87760DAE-74A2-6841-9F0A-3ECDC0667E3A}"/>
          </ac:inkMkLst>
        </pc:inkChg>
        <pc:inkChg chg="add">
          <ac:chgData name="KRISTON Akos (JRC-ISPRA)" userId="2053ca70-eb93-4337-b3b5-f5b38e031a5b" providerId="ADAL" clId="{72EF56F8-2298-2C4B-9313-9FB1DA6A4288}" dt="2021-06-01T07:58:41.909" v="252"/>
          <ac:inkMkLst>
            <pc:docMk/>
            <pc:sldMk cId="519131000" sldId="340"/>
            <ac:inkMk id="72" creationId="{9FC0DE3D-0EE5-C943-AC46-17C998FBF0EE}"/>
          </ac:inkMkLst>
        </pc:inkChg>
        <pc:inkChg chg="add">
          <ac:chgData name="KRISTON Akos (JRC-ISPRA)" userId="2053ca70-eb93-4337-b3b5-f5b38e031a5b" providerId="ADAL" clId="{72EF56F8-2298-2C4B-9313-9FB1DA6A4288}" dt="2021-06-01T07:59:37.724" v="253"/>
          <ac:inkMkLst>
            <pc:docMk/>
            <pc:sldMk cId="519131000" sldId="340"/>
            <ac:inkMk id="73" creationId="{E486B7F9-0520-E447-A0BE-4E0602F97250}"/>
          </ac:inkMkLst>
        </pc:inkChg>
        <pc:inkChg chg="add">
          <ac:chgData name="KRISTON Akos (JRC-ISPRA)" userId="2053ca70-eb93-4337-b3b5-f5b38e031a5b" providerId="ADAL" clId="{72EF56F8-2298-2C4B-9313-9FB1DA6A4288}" dt="2021-06-01T07:59:38.341" v="254"/>
          <ac:inkMkLst>
            <pc:docMk/>
            <pc:sldMk cId="519131000" sldId="340"/>
            <ac:inkMk id="74" creationId="{652B010B-F328-D245-B4B5-DCC4902BEA0E}"/>
          </ac:inkMkLst>
        </pc:inkChg>
        <pc:inkChg chg="add">
          <ac:chgData name="KRISTON Akos (JRC-ISPRA)" userId="2053ca70-eb93-4337-b3b5-f5b38e031a5b" providerId="ADAL" clId="{72EF56F8-2298-2C4B-9313-9FB1DA6A4288}" dt="2021-06-01T07:59:38.992" v="255"/>
          <ac:inkMkLst>
            <pc:docMk/>
            <pc:sldMk cId="519131000" sldId="340"/>
            <ac:inkMk id="75" creationId="{9987FDEC-144D-2644-BC53-6460AA024AB3}"/>
          </ac:inkMkLst>
        </pc:inkChg>
        <pc:inkChg chg="add">
          <ac:chgData name="KRISTON Akos (JRC-ISPRA)" userId="2053ca70-eb93-4337-b3b5-f5b38e031a5b" providerId="ADAL" clId="{72EF56F8-2298-2C4B-9313-9FB1DA6A4288}" dt="2021-06-01T07:59:39.341" v="256"/>
          <ac:inkMkLst>
            <pc:docMk/>
            <pc:sldMk cId="519131000" sldId="340"/>
            <ac:inkMk id="76" creationId="{84EA4DDC-3E52-054F-829D-E9DA38181DB4}"/>
          </ac:inkMkLst>
        </pc:inkChg>
        <pc:inkChg chg="add">
          <ac:chgData name="KRISTON Akos (JRC-ISPRA)" userId="2053ca70-eb93-4337-b3b5-f5b38e031a5b" providerId="ADAL" clId="{72EF56F8-2298-2C4B-9313-9FB1DA6A4288}" dt="2021-06-01T07:59:39.546" v="257"/>
          <ac:inkMkLst>
            <pc:docMk/>
            <pc:sldMk cId="519131000" sldId="340"/>
            <ac:inkMk id="77" creationId="{3FBE2019-49AD-0649-AAC8-E852B3F2FFBF}"/>
          </ac:inkMkLst>
        </pc:inkChg>
        <pc:inkChg chg="add">
          <ac:chgData name="KRISTON Akos (JRC-ISPRA)" userId="2053ca70-eb93-4337-b3b5-f5b38e031a5b" providerId="ADAL" clId="{72EF56F8-2298-2C4B-9313-9FB1DA6A4288}" dt="2021-06-01T07:59:40.042" v="258"/>
          <ac:inkMkLst>
            <pc:docMk/>
            <pc:sldMk cId="519131000" sldId="340"/>
            <ac:inkMk id="78" creationId="{BAFC4AE0-B35F-0D40-8221-F1487727D6A0}"/>
          </ac:inkMkLst>
        </pc:inkChg>
        <pc:inkChg chg="add">
          <ac:chgData name="KRISTON Akos (JRC-ISPRA)" userId="2053ca70-eb93-4337-b3b5-f5b38e031a5b" providerId="ADAL" clId="{72EF56F8-2298-2C4B-9313-9FB1DA6A4288}" dt="2021-06-01T07:59:40.826" v="259"/>
          <ac:inkMkLst>
            <pc:docMk/>
            <pc:sldMk cId="519131000" sldId="340"/>
            <ac:inkMk id="79" creationId="{8A6E478A-6C1C-2846-A073-0C4010C44580}"/>
          </ac:inkMkLst>
        </pc:inkChg>
        <pc:inkChg chg="add">
          <ac:chgData name="KRISTON Akos (JRC-ISPRA)" userId="2053ca70-eb93-4337-b3b5-f5b38e031a5b" providerId="ADAL" clId="{72EF56F8-2298-2C4B-9313-9FB1DA6A4288}" dt="2021-06-01T07:59:41.225" v="260"/>
          <ac:inkMkLst>
            <pc:docMk/>
            <pc:sldMk cId="519131000" sldId="340"/>
            <ac:inkMk id="80" creationId="{EAD37B6E-27C7-0842-8AE4-C58D3609C80B}"/>
          </ac:inkMkLst>
        </pc:inkChg>
        <pc:inkChg chg="add">
          <ac:chgData name="KRISTON Akos (JRC-ISPRA)" userId="2053ca70-eb93-4337-b3b5-f5b38e031a5b" providerId="ADAL" clId="{72EF56F8-2298-2C4B-9313-9FB1DA6A4288}" dt="2021-06-01T07:59:42.176" v="261"/>
          <ac:inkMkLst>
            <pc:docMk/>
            <pc:sldMk cId="519131000" sldId="340"/>
            <ac:inkMk id="81" creationId="{DAF86A1F-4F38-6C4E-AE67-05C1742D43DE}"/>
          </ac:inkMkLst>
        </pc:inkChg>
        <pc:inkChg chg="add">
          <ac:chgData name="KRISTON Akos (JRC-ISPRA)" userId="2053ca70-eb93-4337-b3b5-f5b38e031a5b" providerId="ADAL" clId="{72EF56F8-2298-2C4B-9313-9FB1DA6A4288}" dt="2021-06-01T07:59:42.480" v="262"/>
          <ac:inkMkLst>
            <pc:docMk/>
            <pc:sldMk cId="519131000" sldId="340"/>
            <ac:inkMk id="82" creationId="{76728C76-5136-054B-BA88-2BD027F14E1C}"/>
          </ac:inkMkLst>
        </pc:inkChg>
        <pc:inkChg chg="add">
          <ac:chgData name="KRISTON Akos (JRC-ISPRA)" userId="2053ca70-eb93-4337-b3b5-f5b38e031a5b" providerId="ADAL" clId="{72EF56F8-2298-2C4B-9313-9FB1DA6A4288}" dt="2021-06-01T07:59:42.829" v="263"/>
          <ac:inkMkLst>
            <pc:docMk/>
            <pc:sldMk cId="519131000" sldId="340"/>
            <ac:inkMk id="83" creationId="{68D0927B-3E5F-534F-AB00-1A30B90C8174}"/>
          </ac:inkMkLst>
        </pc:inkChg>
        <pc:inkChg chg="add">
          <ac:chgData name="KRISTON Akos (JRC-ISPRA)" userId="2053ca70-eb93-4337-b3b5-f5b38e031a5b" providerId="ADAL" clId="{72EF56F8-2298-2C4B-9313-9FB1DA6A4288}" dt="2021-06-01T07:59:43.005" v="264"/>
          <ac:inkMkLst>
            <pc:docMk/>
            <pc:sldMk cId="519131000" sldId="340"/>
            <ac:inkMk id="84" creationId="{BAA87D60-9FFE-294A-B669-93549D34B5C3}"/>
          </ac:inkMkLst>
        </pc:inkChg>
        <pc:inkChg chg="add">
          <ac:chgData name="KRISTON Akos (JRC-ISPRA)" userId="2053ca70-eb93-4337-b3b5-f5b38e031a5b" providerId="ADAL" clId="{72EF56F8-2298-2C4B-9313-9FB1DA6A4288}" dt="2021-06-01T07:59:47.106" v="266"/>
          <ac:inkMkLst>
            <pc:docMk/>
            <pc:sldMk cId="519131000" sldId="340"/>
            <ac:inkMk id="87" creationId="{8F5D6B63-71B3-6143-A750-90C60D622E53}"/>
          </ac:inkMkLst>
        </pc:inkChg>
        <pc:inkChg chg="add">
          <ac:chgData name="KRISTON Akos (JRC-ISPRA)" userId="2053ca70-eb93-4337-b3b5-f5b38e031a5b" providerId="ADAL" clId="{72EF56F8-2298-2C4B-9313-9FB1DA6A4288}" dt="2021-06-01T07:59:47.269" v="267"/>
          <ac:inkMkLst>
            <pc:docMk/>
            <pc:sldMk cId="519131000" sldId="340"/>
            <ac:inkMk id="88" creationId="{37CB4188-5CA1-2C4C-97FA-A01DFA294390}"/>
          </ac:inkMkLst>
        </pc:inkChg>
        <pc:inkChg chg="add">
          <ac:chgData name="KRISTON Akos (JRC-ISPRA)" userId="2053ca70-eb93-4337-b3b5-f5b38e031a5b" providerId="ADAL" clId="{72EF56F8-2298-2C4B-9313-9FB1DA6A4288}" dt="2021-06-01T07:59:47.469" v="268"/>
          <ac:inkMkLst>
            <pc:docMk/>
            <pc:sldMk cId="519131000" sldId="340"/>
            <ac:inkMk id="89" creationId="{9267CB45-1DEF-A14D-8F9C-BD13A023759A}"/>
          </ac:inkMkLst>
        </pc:inkChg>
        <pc:inkChg chg="add">
          <ac:chgData name="KRISTON Akos (JRC-ISPRA)" userId="2053ca70-eb93-4337-b3b5-f5b38e031a5b" providerId="ADAL" clId="{72EF56F8-2298-2C4B-9313-9FB1DA6A4288}" dt="2021-06-01T07:59:48.033" v="269"/>
          <ac:inkMkLst>
            <pc:docMk/>
            <pc:sldMk cId="519131000" sldId="340"/>
            <ac:inkMk id="90" creationId="{05826F97-4176-634E-A960-2C5EE63512ED}"/>
          </ac:inkMkLst>
        </pc:inkChg>
        <pc:inkChg chg="add">
          <ac:chgData name="KRISTON Akos (JRC-ISPRA)" userId="2053ca70-eb93-4337-b3b5-f5b38e031a5b" providerId="ADAL" clId="{72EF56F8-2298-2C4B-9313-9FB1DA6A4288}" dt="2021-06-01T07:59:48.289" v="270"/>
          <ac:inkMkLst>
            <pc:docMk/>
            <pc:sldMk cId="519131000" sldId="340"/>
            <ac:inkMk id="91" creationId="{312B12D6-E8E1-D64C-8983-9947F6D5B530}"/>
          </ac:inkMkLst>
        </pc:inkChg>
        <pc:inkChg chg="add">
          <ac:chgData name="KRISTON Akos (JRC-ISPRA)" userId="2053ca70-eb93-4337-b3b5-f5b38e031a5b" providerId="ADAL" clId="{72EF56F8-2298-2C4B-9313-9FB1DA6A4288}" dt="2021-06-01T07:59:48.571" v="271"/>
          <ac:inkMkLst>
            <pc:docMk/>
            <pc:sldMk cId="519131000" sldId="340"/>
            <ac:inkMk id="92" creationId="{5384EE91-D0EB-984C-BE08-66278217C124}"/>
          </ac:inkMkLst>
        </pc:inkChg>
        <pc:inkChg chg="add">
          <ac:chgData name="KRISTON Akos (JRC-ISPRA)" userId="2053ca70-eb93-4337-b3b5-f5b38e031a5b" providerId="ADAL" clId="{72EF56F8-2298-2C4B-9313-9FB1DA6A4288}" dt="2021-06-01T07:59:49.313" v="272"/>
          <ac:inkMkLst>
            <pc:docMk/>
            <pc:sldMk cId="519131000" sldId="340"/>
            <ac:inkMk id="93" creationId="{F0DB4960-94CA-E847-B118-AADAD57AB726}"/>
          </ac:inkMkLst>
        </pc:inkChg>
        <pc:inkChg chg="add del topLvl">
          <ac:chgData name="KRISTON Akos (JRC-ISPRA)" userId="2053ca70-eb93-4337-b3b5-f5b38e031a5b" providerId="ADAL" clId="{72EF56F8-2298-2C4B-9313-9FB1DA6A4288}" dt="2021-06-01T08:24:58.076" v="285"/>
          <ac:inkMkLst>
            <pc:docMk/>
            <pc:sldMk cId="519131000" sldId="340"/>
            <ac:inkMk id="95" creationId="{2EDD482E-4869-964F-852C-C030ADE3A8F0}"/>
          </ac:inkMkLst>
        </pc:inkChg>
        <pc:inkChg chg="add del topLvl">
          <ac:chgData name="KRISTON Akos (JRC-ISPRA)" userId="2053ca70-eb93-4337-b3b5-f5b38e031a5b" providerId="ADAL" clId="{72EF56F8-2298-2C4B-9313-9FB1DA6A4288}" dt="2021-06-01T08:24:58.071" v="284"/>
          <ac:inkMkLst>
            <pc:docMk/>
            <pc:sldMk cId="519131000" sldId="340"/>
            <ac:inkMk id="96" creationId="{2395085A-8B02-AA49-8333-5CF5E66C881C}"/>
          </ac:inkMkLst>
        </pc:inkChg>
        <pc:inkChg chg="add del topLvl">
          <ac:chgData name="KRISTON Akos (JRC-ISPRA)" userId="2053ca70-eb93-4337-b3b5-f5b38e031a5b" providerId="ADAL" clId="{72EF56F8-2298-2C4B-9313-9FB1DA6A4288}" dt="2021-06-01T08:24:58.088" v="287"/>
          <ac:inkMkLst>
            <pc:docMk/>
            <pc:sldMk cId="519131000" sldId="340"/>
            <ac:inkMk id="98" creationId="{82124738-A1A3-4742-959D-AD55413548D9}"/>
          </ac:inkMkLst>
        </pc:inkChg>
        <pc:inkChg chg="add del topLvl">
          <ac:chgData name="KRISTON Akos (JRC-ISPRA)" userId="2053ca70-eb93-4337-b3b5-f5b38e031a5b" providerId="ADAL" clId="{72EF56F8-2298-2C4B-9313-9FB1DA6A4288}" dt="2021-06-01T08:24:58.091" v="288"/>
          <ac:inkMkLst>
            <pc:docMk/>
            <pc:sldMk cId="519131000" sldId="340"/>
            <ac:inkMk id="99" creationId="{54DA0773-73C3-4F4C-A4BF-B712DD0FB2D4}"/>
          </ac:inkMkLst>
        </pc:inkChg>
        <pc:inkChg chg="add del">
          <ac:chgData name="KRISTON Akos (JRC-ISPRA)" userId="2053ca70-eb93-4337-b3b5-f5b38e031a5b" providerId="ADAL" clId="{72EF56F8-2298-2C4B-9313-9FB1DA6A4288}" dt="2021-06-01T08:24:58.081" v="286"/>
          <ac:inkMkLst>
            <pc:docMk/>
            <pc:sldMk cId="519131000" sldId="340"/>
            <ac:inkMk id="101" creationId="{3343D0F7-DEE5-A242-A27D-EA6B413AAC62}"/>
          </ac:inkMkLst>
        </pc:inkChg>
        <pc:inkChg chg="add del">
          <ac:chgData name="KRISTON Akos (JRC-ISPRA)" userId="2053ca70-eb93-4337-b3b5-f5b38e031a5b" providerId="ADAL" clId="{72EF56F8-2298-2C4B-9313-9FB1DA6A4288}" dt="2021-06-01T08:24:58.065" v="283"/>
          <ac:inkMkLst>
            <pc:docMk/>
            <pc:sldMk cId="519131000" sldId="340"/>
            <ac:inkMk id="102" creationId="{78D6C5C7-9715-CD46-934B-FD002D80D1F1}"/>
          </ac:inkMkLst>
        </pc:inkChg>
        <pc:inkChg chg="add">
          <ac:chgData name="KRISTON Akos (JRC-ISPRA)" userId="2053ca70-eb93-4337-b3b5-f5b38e031a5b" providerId="ADAL" clId="{72EF56F8-2298-2C4B-9313-9FB1DA6A4288}" dt="2021-06-01T08:25:00.872" v="289"/>
          <ac:inkMkLst>
            <pc:docMk/>
            <pc:sldMk cId="519131000" sldId="340"/>
            <ac:inkMk id="104" creationId="{136A76CA-2670-7A4B-96AA-1EB83C54F581}"/>
          </ac:inkMkLst>
        </pc:inkChg>
        <pc:inkChg chg="add">
          <ac:chgData name="KRISTON Akos (JRC-ISPRA)" userId="2053ca70-eb93-4337-b3b5-f5b38e031a5b" providerId="ADAL" clId="{72EF56F8-2298-2C4B-9313-9FB1DA6A4288}" dt="2021-06-01T08:25:01.195" v="290"/>
          <ac:inkMkLst>
            <pc:docMk/>
            <pc:sldMk cId="519131000" sldId="340"/>
            <ac:inkMk id="105" creationId="{8B25A28D-49F3-0A47-B4DB-5F629C2F4652}"/>
          </ac:inkMkLst>
        </pc:inkChg>
        <pc:inkChg chg="add">
          <ac:chgData name="KRISTON Akos (JRC-ISPRA)" userId="2053ca70-eb93-4337-b3b5-f5b38e031a5b" providerId="ADAL" clId="{72EF56F8-2298-2C4B-9313-9FB1DA6A4288}" dt="2021-06-01T08:25:01.523" v="291"/>
          <ac:inkMkLst>
            <pc:docMk/>
            <pc:sldMk cId="519131000" sldId="340"/>
            <ac:inkMk id="106" creationId="{FA044C82-E660-E94D-A324-B43F81865881}"/>
          </ac:inkMkLst>
        </pc:inkChg>
        <pc:inkChg chg="add">
          <ac:chgData name="KRISTON Akos (JRC-ISPRA)" userId="2053ca70-eb93-4337-b3b5-f5b38e031a5b" providerId="ADAL" clId="{72EF56F8-2298-2C4B-9313-9FB1DA6A4288}" dt="2021-06-01T08:25:01.991" v="292"/>
          <ac:inkMkLst>
            <pc:docMk/>
            <pc:sldMk cId="519131000" sldId="340"/>
            <ac:inkMk id="107" creationId="{E557EECC-CA4A-B14D-846C-D4229154C587}"/>
          </ac:inkMkLst>
        </pc:inkChg>
        <pc:inkChg chg="add">
          <ac:chgData name="KRISTON Akos (JRC-ISPRA)" userId="2053ca70-eb93-4337-b3b5-f5b38e031a5b" providerId="ADAL" clId="{72EF56F8-2298-2C4B-9313-9FB1DA6A4288}" dt="2021-06-01T08:25:02.406" v="293"/>
          <ac:inkMkLst>
            <pc:docMk/>
            <pc:sldMk cId="519131000" sldId="340"/>
            <ac:inkMk id="108" creationId="{B04EB686-6F54-764B-B560-87D00F93AE47}"/>
          </ac:inkMkLst>
        </pc:inkChg>
        <pc:inkChg chg="add topLvl">
          <ac:chgData name="KRISTON Akos (JRC-ISPRA)" userId="2053ca70-eb93-4337-b3b5-f5b38e031a5b" providerId="ADAL" clId="{72EF56F8-2298-2C4B-9313-9FB1DA6A4288}" dt="2021-06-01T08:25:10.285" v="308"/>
          <ac:inkMkLst>
            <pc:docMk/>
            <pc:sldMk cId="519131000" sldId="340"/>
            <ac:inkMk id="109" creationId="{618DE567-F190-B446-B319-75966372C2EB}"/>
          </ac:inkMkLst>
        </pc:inkChg>
        <pc:inkChg chg="add topLvl">
          <ac:chgData name="KRISTON Akos (JRC-ISPRA)" userId="2053ca70-eb93-4337-b3b5-f5b38e031a5b" providerId="ADAL" clId="{72EF56F8-2298-2C4B-9313-9FB1DA6A4288}" dt="2021-06-01T08:25:10.285" v="308"/>
          <ac:inkMkLst>
            <pc:docMk/>
            <pc:sldMk cId="519131000" sldId="340"/>
            <ac:inkMk id="110" creationId="{87E0857C-74B5-9C40-8B07-55F12A6AD519}"/>
          </ac:inkMkLst>
        </pc:inkChg>
        <pc:inkChg chg="add">
          <ac:chgData name="KRISTON Akos (JRC-ISPRA)" userId="2053ca70-eb93-4337-b3b5-f5b38e031a5b" providerId="ADAL" clId="{72EF56F8-2298-2C4B-9313-9FB1DA6A4288}" dt="2021-06-01T08:25:05.492" v="297"/>
          <ac:inkMkLst>
            <pc:docMk/>
            <pc:sldMk cId="519131000" sldId="340"/>
            <ac:inkMk id="113" creationId="{5442994D-E19A-7843-88EF-8B96C2E2E6AD}"/>
          </ac:inkMkLst>
        </pc:inkChg>
        <pc:inkChg chg="add">
          <ac:chgData name="KRISTON Akos (JRC-ISPRA)" userId="2053ca70-eb93-4337-b3b5-f5b38e031a5b" providerId="ADAL" clId="{72EF56F8-2298-2C4B-9313-9FB1DA6A4288}" dt="2021-06-01T08:25:05.682" v="298"/>
          <ac:inkMkLst>
            <pc:docMk/>
            <pc:sldMk cId="519131000" sldId="340"/>
            <ac:inkMk id="114" creationId="{0FBD885C-DED0-4C42-9003-91CAAA1327F6}"/>
          </ac:inkMkLst>
        </pc:inkChg>
        <pc:inkChg chg="add">
          <ac:chgData name="KRISTON Akos (JRC-ISPRA)" userId="2053ca70-eb93-4337-b3b5-f5b38e031a5b" providerId="ADAL" clId="{72EF56F8-2298-2C4B-9313-9FB1DA6A4288}" dt="2021-06-01T08:25:05.858" v="299"/>
          <ac:inkMkLst>
            <pc:docMk/>
            <pc:sldMk cId="519131000" sldId="340"/>
            <ac:inkMk id="115" creationId="{97A7A232-0998-6E46-AB98-5B3F1010E4CC}"/>
          </ac:inkMkLst>
        </pc:inkChg>
        <pc:inkChg chg="add">
          <ac:chgData name="KRISTON Akos (JRC-ISPRA)" userId="2053ca70-eb93-4337-b3b5-f5b38e031a5b" providerId="ADAL" clId="{72EF56F8-2298-2C4B-9313-9FB1DA6A4288}" dt="2021-06-01T08:25:06.645" v="300"/>
          <ac:inkMkLst>
            <pc:docMk/>
            <pc:sldMk cId="519131000" sldId="340"/>
            <ac:inkMk id="116" creationId="{558390EF-DB42-4D44-BFB1-7C6D81339453}"/>
          </ac:inkMkLst>
        </pc:inkChg>
        <pc:inkChg chg="add">
          <ac:chgData name="KRISTON Akos (JRC-ISPRA)" userId="2053ca70-eb93-4337-b3b5-f5b38e031a5b" providerId="ADAL" clId="{72EF56F8-2298-2C4B-9313-9FB1DA6A4288}" dt="2021-06-01T08:25:07.404" v="301"/>
          <ac:inkMkLst>
            <pc:docMk/>
            <pc:sldMk cId="519131000" sldId="340"/>
            <ac:inkMk id="117" creationId="{D2DD13BE-9731-F94F-9AAD-66EC27572DD9}"/>
          </ac:inkMkLst>
        </pc:inkChg>
        <pc:inkChg chg="add">
          <ac:chgData name="KRISTON Akos (JRC-ISPRA)" userId="2053ca70-eb93-4337-b3b5-f5b38e031a5b" providerId="ADAL" clId="{72EF56F8-2298-2C4B-9313-9FB1DA6A4288}" dt="2021-06-01T08:25:07.790" v="302"/>
          <ac:inkMkLst>
            <pc:docMk/>
            <pc:sldMk cId="519131000" sldId="340"/>
            <ac:inkMk id="118" creationId="{16C9DA8F-9896-474A-84AA-CEDE883DDAFE}"/>
          </ac:inkMkLst>
        </pc:inkChg>
        <pc:inkChg chg="add">
          <ac:chgData name="KRISTON Akos (JRC-ISPRA)" userId="2053ca70-eb93-4337-b3b5-f5b38e031a5b" providerId="ADAL" clId="{72EF56F8-2298-2C4B-9313-9FB1DA6A4288}" dt="2021-06-01T08:25:08.265" v="303"/>
          <ac:inkMkLst>
            <pc:docMk/>
            <pc:sldMk cId="519131000" sldId="340"/>
            <ac:inkMk id="119" creationId="{0DFCD94D-AC6B-B64F-BD2A-BAAB6C0A04A5}"/>
          </ac:inkMkLst>
        </pc:inkChg>
        <pc:inkChg chg="add">
          <ac:chgData name="KRISTON Akos (JRC-ISPRA)" userId="2053ca70-eb93-4337-b3b5-f5b38e031a5b" providerId="ADAL" clId="{72EF56F8-2298-2C4B-9313-9FB1DA6A4288}" dt="2021-06-01T08:25:08.427" v="304"/>
          <ac:inkMkLst>
            <pc:docMk/>
            <pc:sldMk cId="519131000" sldId="340"/>
            <ac:inkMk id="120" creationId="{64FE9A2D-6531-E749-9BE7-97112922BBD5}"/>
          </ac:inkMkLst>
        </pc:inkChg>
        <pc:inkChg chg="add">
          <ac:chgData name="KRISTON Akos (JRC-ISPRA)" userId="2053ca70-eb93-4337-b3b5-f5b38e031a5b" providerId="ADAL" clId="{72EF56F8-2298-2C4B-9313-9FB1DA6A4288}" dt="2021-06-01T08:25:08.790" v="305"/>
          <ac:inkMkLst>
            <pc:docMk/>
            <pc:sldMk cId="519131000" sldId="340"/>
            <ac:inkMk id="121" creationId="{6F3029AA-AA64-C94B-AB80-8BDC52EFB612}"/>
          </ac:inkMkLst>
        </pc:inkChg>
        <pc:inkChg chg="add">
          <ac:chgData name="KRISTON Akos (JRC-ISPRA)" userId="2053ca70-eb93-4337-b3b5-f5b38e031a5b" providerId="ADAL" clId="{72EF56F8-2298-2C4B-9313-9FB1DA6A4288}" dt="2021-06-01T08:25:09.004" v="306"/>
          <ac:inkMkLst>
            <pc:docMk/>
            <pc:sldMk cId="519131000" sldId="340"/>
            <ac:inkMk id="122" creationId="{15031E4E-524C-1A4D-9EFA-CCC0A400A468}"/>
          </ac:inkMkLst>
        </pc:inkChg>
        <pc:inkChg chg="add">
          <ac:chgData name="KRISTON Akos (JRC-ISPRA)" userId="2053ca70-eb93-4337-b3b5-f5b38e031a5b" providerId="ADAL" clId="{72EF56F8-2298-2C4B-9313-9FB1DA6A4288}" dt="2021-06-01T08:25:09.208" v="307"/>
          <ac:inkMkLst>
            <pc:docMk/>
            <pc:sldMk cId="519131000" sldId="340"/>
            <ac:inkMk id="123" creationId="{0BA90A68-2AEC-4348-AEA8-3A393DF26483}"/>
          </ac:inkMkLst>
        </pc:inkChg>
        <pc:inkChg chg="add">
          <ac:chgData name="KRISTON Akos (JRC-ISPRA)" userId="2053ca70-eb93-4337-b3b5-f5b38e031a5b" providerId="ADAL" clId="{72EF56F8-2298-2C4B-9313-9FB1DA6A4288}" dt="2021-06-01T08:25:12.127" v="309"/>
          <ac:inkMkLst>
            <pc:docMk/>
            <pc:sldMk cId="519131000" sldId="340"/>
            <ac:inkMk id="126" creationId="{BE1786AC-55CB-0E46-BE23-2F7ED7116478}"/>
          </ac:inkMkLst>
        </pc:inkChg>
        <pc:inkChg chg="add">
          <ac:chgData name="KRISTON Akos (JRC-ISPRA)" userId="2053ca70-eb93-4337-b3b5-f5b38e031a5b" providerId="ADAL" clId="{72EF56F8-2298-2C4B-9313-9FB1DA6A4288}" dt="2021-06-01T08:25:13.454" v="310"/>
          <ac:inkMkLst>
            <pc:docMk/>
            <pc:sldMk cId="519131000" sldId="340"/>
            <ac:inkMk id="127" creationId="{3FC545B2-2C5F-3040-8C9F-30EF56A5B9BD}"/>
          </ac:inkMkLst>
        </pc:inkChg>
        <pc:inkChg chg="add">
          <ac:chgData name="KRISTON Akos (JRC-ISPRA)" userId="2053ca70-eb93-4337-b3b5-f5b38e031a5b" providerId="ADAL" clId="{72EF56F8-2298-2C4B-9313-9FB1DA6A4288}" dt="2021-06-01T08:25:13.612" v="311"/>
          <ac:inkMkLst>
            <pc:docMk/>
            <pc:sldMk cId="519131000" sldId="340"/>
            <ac:inkMk id="128" creationId="{A6EBD29A-1243-DE48-8588-D97AE69323DF}"/>
          </ac:inkMkLst>
        </pc:inkChg>
        <pc:inkChg chg="add">
          <ac:chgData name="KRISTON Akos (JRC-ISPRA)" userId="2053ca70-eb93-4337-b3b5-f5b38e031a5b" providerId="ADAL" clId="{72EF56F8-2298-2C4B-9313-9FB1DA6A4288}" dt="2021-06-01T08:25:14.086" v="312"/>
          <ac:inkMkLst>
            <pc:docMk/>
            <pc:sldMk cId="519131000" sldId="340"/>
            <ac:inkMk id="129" creationId="{8CD76F45-3835-2E49-B0A3-5EBE793423E9}"/>
          </ac:inkMkLst>
        </pc:inkChg>
      </pc:sldChg>
      <pc:sldChg chg="addSp modSp">
        <pc:chgData name="KRISTON Akos (JRC-ISPRA)" userId="2053ca70-eb93-4337-b3b5-f5b38e031a5b" providerId="ADAL" clId="{72EF56F8-2298-2C4B-9313-9FB1DA6A4288}" dt="2021-06-01T07:47:27.673" v="180"/>
        <pc:sldMkLst>
          <pc:docMk/>
          <pc:sldMk cId="2172425479" sldId="344"/>
        </pc:sldMkLst>
        <pc:spChg chg="mod">
          <ac:chgData name="KRISTON Akos (JRC-ISPRA)" userId="2053ca70-eb93-4337-b3b5-f5b38e031a5b" providerId="ADAL" clId="{72EF56F8-2298-2C4B-9313-9FB1DA6A4288}" dt="2021-06-01T07:47:18.247" v="169" actId="1076"/>
          <ac:spMkLst>
            <pc:docMk/>
            <pc:sldMk cId="2172425479" sldId="344"/>
            <ac:spMk id="14" creationId="{00000000-0000-0000-0000-000000000000}"/>
          </ac:spMkLst>
        </pc:spChg>
        <pc:grpChg chg="add">
          <ac:chgData name="KRISTON Akos (JRC-ISPRA)" userId="2053ca70-eb93-4337-b3b5-f5b38e031a5b" providerId="ADAL" clId="{72EF56F8-2298-2C4B-9313-9FB1DA6A4288}" dt="2021-06-01T07:46:03.799" v="167"/>
          <ac:grpSpMkLst>
            <pc:docMk/>
            <pc:sldMk cId="2172425479" sldId="344"/>
            <ac:grpSpMk id="25" creationId="{7A4F201F-167B-164C-906A-DEB0E35DAEBC}"/>
          </ac:grpSpMkLst>
        </pc:grpChg>
        <pc:grpChg chg="add">
          <ac:chgData name="KRISTON Akos (JRC-ISPRA)" userId="2053ca70-eb93-4337-b3b5-f5b38e031a5b" providerId="ADAL" clId="{72EF56F8-2298-2C4B-9313-9FB1DA6A4288}" dt="2021-06-01T07:47:27.673" v="180"/>
          <ac:grpSpMkLst>
            <pc:docMk/>
            <pc:sldMk cId="2172425479" sldId="344"/>
            <ac:grpSpMk id="36" creationId="{52A1C543-190D-AC4A-BFA1-EE7FBB5F522B}"/>
          </ac:grpSpMkLst>
        </pc:grpChg>
        <pc:inkChg chg="add">
          <ac:chgData name="KRISTON Akos (JRC-ISPRA)" userId="2053ca70-eb93-4337-b3b5-f5b38e031a5b" providerId="ADAL" clId="{72EF56F8-2298-2C4B-9313-9FB1DA6A4288}" dt="2021-06-01T07:45:59.106" v="154"/>
          <ac:inkMkLst>
            <pc:docMk/>
            <pc:sldMk cId="2172425479" sldId="344"/>
            <ac:inkMk id="3" creationId="{D41D1B4D-504E-A741-B169-D8C1DD1D9138}"/>
          </ac:inkMkLst>
        </pc:inkChg>
        <pc:inkChg chg="add">
          <ac:chgData name="KRISTON Akos (JRC-ISPRA)" userId="2053ca70-eb93-4337-b3b5-f5b38e031a5b" providerId="ADAL" clId="{72EF56F8-2298-2C4B-9313-9FB1DA6A4288}" dt="2021-06-01T07:45:59.780" v="155"/>
          <ac:inkMkLst>
            <pc:docMk/>
            <pc:sldMk cId="2172425479" sldId="344"/>
            <ac:inkMk id="7" creationId="{E4947E30-7F05-CC4B-8D6F-104116845382}"/>
          </ac:inkMkLst>
        </pc:inkChg>
        <pc:inkChg chg="add">
          <ac:chgData name="KRISTON Akos (JRC-ISPRA)" userId="2053ca70-eb93-4337-b3b5-f5b38e031a5b" providerId="ADAL" clId="{72EF56F8-2298-2C4B-9313-9FB1DA6A4288}" dt="2021-06-01T07:45:59.970" v="156"/>
          <ac:inkMkLst>
            <pc:docMk/>
            <pc:sldMk cId="2172425479" sldId="344"/>
            <ac:inkMk id="9" creationId="{F6B59D6C-8351-9E45-93B3-72B5A69F7D2A}"/>
          </ac:inkMkLst>
        </pc:inkChg>
        <pc:inkChg chg="add">
          <ac:chgData name="KRISTON Akos (JRC-ISPRA)" userId="2053ca70-eb93-4337-b3b5-f5b38e031a5b" providerId="ADAL" clId="{72EF56F8-2298-2C4B-9313-9FB1DA6A4288}" dt="2021-06-01T07:46:00.172" v="157"/>
          <ac:inkMkLst>
            <pc:docMk/>
            <pc:sldMk cId="2172425479" sldId="344"/>
            <ac:inkMk id="11" creationId="{59B2A8F7-6203-1945-843E-02A38918C6AD}"/>
          </ac:inkMkLst>
        </pc:inkChg>
        <pc:inkChg chg="add">
          <ac:chgData name="KRISTON Akos (JRC-ISPRA)" userId="2053ca70-eb93-4337-b3b5-f5b38e031a5b" providerId="ADAL" clId="{72EF56F8-2298-2C4B-9313-9FB1DA6A4288}" dt="2021-06-01T07:46:00.346" v="158"/>
          <ac:inkMkLst>
            <pc:docMk/>
            <pc:sldMk cId="2172425479" sldId="344"/>
            <ac:inkMk id="12" creationId="{8FCF66A7-B270-344D-A267-DB637115E39C}"/>
          </ac:inkMkLst>
        </pc:inkChg>
        <pc:inkChg chg="add">
          <ac:chgData name="KRISTON Akos (JRC-ISPRA)" userId="2053ca70-eb93-4337-b3b5-f5b38e031a5b" providerId="ADAL" clId="{72EF56F8-2298-2C4B-9313-9FB1DA6A4288}" dt="2021-06-01T07:46:00.525" v="159"/>
          <ac:inkMkLst>
            <pc:docMk/>
            <pc:sldMk cId="2172425479" sldId="344"/>
            <ac:inkMk id="13" creationId="{03EB0BB6-A10B-0344-8400-8C1DE449DB93}"/>
          </ac:inkMkLst>
        </pc:inkChg>
        <pc:inkChg chg="add">
          <ac:chgData name="KRISTON Akos (JRC-ISPRA)" userId="2053ca70-eb93-4337-b3b5-f5b38e031a5b" providerId="ADAL" clId="{72EF56F8-2298-2C4B-9313-9FB1DA6A4288}" dt="2021-06-01T07:46:00.705" v="160"/>
          <ac:inkMkLst>
            <pc:docMk/>
            <pc:sldMk cId="2172425479" sldId="344"/>
            <ac:inkMk id="15" creationId="{E47345CB-A463-604A-B804-F8A388C1386F}"/>
          </ac:inkMkLst>
        </pc:inkChg>
        <pc:inkChg chg="add">
          <ac:chgData name="KRISTON Akos (JRC-ISPRA)" userId="2053ca70-eb93-4337-b3b5-f5b38e031a5b" providerId="ADAL" clId="{72EF56F8-2298-2C4B-9313-9FB1DA6A4288}" dt="2021-06-01T07:46:00.957" v="161"/>
          <ac:inkMkLst>
            <pc:docMk/>
            <pc:sldMk cId="2172425479" sldId="344"/>
            <ac:inkMk id="16" creationId="{84E0182D-C537-A64D-A884-DB9C645616B1}"/>
          </ac:inkMkLst>
        </pc:inkChg>
        <pc:inkChg chg="add">
          <ac:chgData name="KRISTON Akos (JRC-ISPRA)" userId="2053ca70-eb93-4337-b3b5-f5b38e031a5b" providerId="ADAL" clId="{72EF56F8-2298-2C4B-9313-9FB1DA6A4288}" dt="2021-06-01T07:46:01.350" v="162"/>
          <ac:inkMkLst>
            <pc:docMk/>
            <pc:sldMk cId="2172425479" sldId="344"/>
            <ac:inkMk id="19" creationId="{2E47A853-CCAC-A844-AD90-82ADE3EACB39}"/>
          </ac:inkMkLst>
        </pc:inkChg>
        <pc:inkChg chg="add">
          <ac:chgData name="KRISTON Akos (JRC-ISPRA)" userId="2053ca70-eb93-4337-b3b5-f5b38e031a5b" providerId="ADAL" clId="{72EF56F8-2298-2C4B-9313-9FB1DA6A4288}" dt="2021-06-01T07:46:01.526" v="163"/>
          <ac:inkMkLst>
            <pc:docMk/>
            <pc:sldMk cId="2172425479" sldId="344"/>
            <ac:inkMk id="21" creationId="{64CC1E80-B2D3-1340-BF8B-CB405A12D4B5}"/>
          </ac:inkMkLst>
        </pc:inkChg>
        <pc:inkChg chg="add">
          <ac:chgData name="KRISTON Akos (JRC-ISPRA)" userId="2053ca70-eb93-4337-b3b5-f5b38e031a5b" providerId="ADAL" clId="{72EF56F8-2298-2C4B-9313-9FB1DA6A4288}" dt="2021-06-01T07:46:02.445" v="164"/>
          <ac:inkMkLst>
            <pc:docMk/>
            <pc:sldMk cId="2172425479" sldId="344"/>
            <ac:inkMk id="22" creationId="{057D2888-CF94-0F4E-93F5-784E7C17A207}"/>
          </ac:inkMkLst>
        </pc:inkChg>
        <pc:inkChg chg="add">
          <ac:chgData name="KRISTON Akos (JRC-ISPRA)" userId="2053ca70-eb93-4337-b3b5-f5b38e031a5b" providerId="ADAL" clId="{72EF56F8-2298-2C4B-9313-9FB1DA6A4288}" dt="2021-06-01T07:46:02.618" v="165"/>
          <ac:inkMkLst>
            <pc:docMk/>
            <pc:sldMk cId="2172425479" sldId="344"/>
            <ac:inkMk id="23" creationId="{58707B29-6CF2-B942-BE3D-FA43B8F82CB4}"/>
          </ac:inkMkLst>
        </pc:inkChg>
        <pc:inkChg chg="add">
          <ac:chgData name="KRISTON Akos (JRC-ISPRA)" userId="2053ca70-eb93-4337-b3b5-f5b38e031a5b" providerId="ADAL" clId="{72EF56F8-2298-2C4B-9313-9FB1DA6A4288}" dt="2021-06-01T07:46:02.813" v="166"/>
          <ac:inkMkLst>
            <pc:docMk/>
            <pc:sldMk cId="2172425479" sldId="344"/>
            <ac:inkMk id="24" creationId="{36CF008C-8C49-D54D-9E47-DBD6C6E79FB1}"/>
          </ac:inkMkLst>
        </pc:inkChg>
        <pc:inkChg chg="add">
          <ac:chgData name="KRISTON Akos (JRC-ISPRA)" userId="2053ca70-eb93-4337-b3b5-f5b38e031a5b" providerId="ADAL" clId="{72EF56F8-2298-2C4B-9313-9FB1DA6A4288}" dt="2021-06-01T07:47:25.569" v="170"/>
          <ac:inkMkLst>
            <pc:docMk/>
            <pc:sldMk cId="2172425479" sldId="344"/>
            <ac:inkMk id="26" creationId="{5D08A195-4944-4241-B093-4E425619E64B}"/>
          </ac:inkMkLst>
        </pc:inkChg>
        <pc:inkChg chg="add">
          <ac:chgData name="KRISTON Akos (JRC-ISPRA)" userId="2053ca70-eb93-4337-b3b5-f5b38e031a5b" providerId="ADAL" clId="{72EF56F8-2298-2C4B-9313-9FB1DA6A4288}" dt="2021-06-01T07:47:25.689" v="171"/>
          <ac:inkMkLst>
            <pc:docMk/>
            <pc:sldMk cId="2172425479" sldId="344"/>
            <ac:inkMk id="27" creationId="{1B58433F-674A-074D-9ABD-2C6E15FA9D26}"/>
          </ac:inkMkLst>
        </pc:inkChg>
        <pc:inkChg chg="add">
          <ac:chgData name="KRISTON Akos (JRC-ISPRA)" userId="2053ca70-eb93-4337-b3b5-f5b38e031a5b" providerId="ADAL" clId="{72EF56F8-2298-2C4B-9313-9FB1DA6A4288}" dt="2021-06-01T07:47:25.846" v="172"/>
          <ac:inkMkLst>
            <pc:docMk/>
            <pc:sldMk cId="2172425479" sldId="344"/>
            <ac:inkMk id="28" creationId="{898E223B-931A-8E42-8F7F-E48CEEF5B803}"/>
          </ac:inkMkLst>
        </pc:inkChg>
        <pc:inkChg chg="add">
          <ac:chgData name="KRISTON Akos (JRC-ISPRA)" userId="2053ca70-eb93-4337-b3b5-f5b38e031a5b" providerId="ADAL" clId="{72EF56F8-2298-2C4B-9313-9FB1DA6A4288}" dt="2021-06-01T07:47:26.006" v="173"/>
          <ac:inkMkLst>
            <pc:docMk/>
            <pc:sldMk cId="2172425479" sldId="344"/>
            <ac:inkMk id="29" creationId="{6AF7B4AB-DD8E-C14D-924D-02481859F600}"/>
          </ac:inkMkLst>
        </pc:inkChg>
        <pc:inkChg chg="add">
          <ac:chgData name="KRISTON Akos (JRC-ISPRA)" userId="2053ca70-eb93-4337-b3b5-f5b38e031a5b" providerId="ADAL" clId="{72EF56F8-2298-2C4B-9313-9FB1DA6A4288}" dt="2021-06-01T07:47:26.184" v="174"/>
          <ac:inkMkLst>
            <pc:docMk/>
            <pc:sldMk cId="2172425479" sldId="344"/>
            <ac:inkMk id="30" creationId="{F70D3641-CC4E-D44C-9824-AEE154C7B2E2}"/>
          </ac:inkMkLst>
        </pc:inkChg>
        <pc:inkChg chg="add">
          <ac:chgData name="KRISTON Akos (JRC-ISPRA)" userId="2053ca70-eb93-4337-b3b5-f5b38e031a5b" providerId="ADAL" clId="{72EF56F8-2298-2C4B-9313-9FB1DA6A4288}" dt="2021-06-01T07:47:26.339" v="175"/>
          <ac:inkMkLst>
            <pc:docMk/>
            <pc:sldMk cId="2172425479" sldId="344"/>
            <ac:inkMk id="31" creationId="{6BA56950-6879-D348-AAAB-AA9214E0B822}"/>
          </ac:inkMkLst>
        </pc:inkChg>
        <pc:inkChg chg="add">
          <ac:chgData name="KRISTON Akos (JRC-ISPRA)" userId="2053ca70-eb93-4337-b3b5-f5b38e031a5b" providerId="ADAL" clId="{72EF56F8-2298-2C4B-9313-9FB1DA6A4288}" dt="2021-06-01T07:47:26.518" v="176"/>
          <ac:inkMkLst>
            <pc:docMk/>
            <pc:sldMk cId="2172425479" sldId="344"/>
            <ac:inkMk id="32" creationId="{9E39515E-FD8F-E640-AF2D-8BD0C8CCC2E6}"/>
          </ac:inkMkLst>
        </pc:inkChg>
        <pc:inkChg chg="add">
          <ac:chgData name="KRISTON Akos (JRC-ISPRA)" userId="2053ca70-eb93-4337-b3b5-f5b38e031a5b" providerId="ADAL" clId="{72EF56F8-2298-2C4B-9313-9FB1DA6A4288}" dt="2021-06-01T07:47:26.692" v="177"/>
          <ac:inkMkLst>
            <pc:docMk/>
            <pc:sldMk cId="2172425479" sldId="344"/>
            <ac:inkMk id="33" creationId="{D8FA5E12-043C-134E-964F-48CEF2D1D2ED}"/>
          </ac:inkMkLst>
        </pc:inkChg>
        <pc:inkChg chg="add">
          <ac:chgData name="KRISTON Akos (JRC-ISPRA)" userId="2053ca70-eb93-4337-b3b5-f5b38e031a5b" providerId="ADAL" clId="{72EF56F8-2298-2C4B-9313-9FB1DA6A4288}" dt="2021-06-01T07:47:26.853" v="178"/>
          <ac:inkMkLst>
            <pc:docMk/>
            <pc:sldMk cId="2172425479" sldId="344"/>
            <ac:inkMk id="34" creationId="{7A7F77F4-6D79-BA4C-A1A2-78CA35C2D472}"/>
          </ac:inkMkLst>
        </pc:inkChg>
        <pc:inkChg chg="add">
          <ac:chgData name="KRISTON Akos (JRC-ISPRA)" userId="2053ca70-eb93-4337-b3b5-f5b38e031a5b" providerId="ADAL" clId="{72EF56F8-2298-2C4B-9313-9FB1DA6A4288}" dt="2021-06-01T07:47:27.014" v="179"/>
          <ac:inkMkLst>
            <pc:docMk/>
            <pc:sldMk cId="2172425479" sldId="344"/>
            <ac:inkMk id="35" creationId="{AF31595E-A993-794D-9A54-9A4F963EE4F0}"/>
          </ac:inkMkLst>
        </pc:inkChg>
      </pc:sldChg>
    </pc:docChg>
  </pc:docChgLst>
  <pc:docChgLst>
    <pc:chgData name="KRISTON Akos (JRC-ISPRA)" userId="S::akos.kriston@ec.europa.eu::2053ca70-eb93-4337-b3b5-f5b38e031a5b" providerId="AD" clId="Web-{B7CAF7B1-54AB-4AA8-97F4-51241D9AD90C}"/>
    <pc:docChg chg="modSld">
      <pc:chgData name="KRISTON Akos (JRC-ISPRA)" userId="S::akos.kriston@ec.europa.eu::2053ca70-eb93-4337-b3b5-f5b38e031a5b" providerId="AD" clId="Web-{B7CAF7B1-54AB-4AA8-97F4-51241D9AD90C}" dt="2022-02-04T16:57:43.864" v="127" actId="20577"/>
      <pc:docMkLst>
        <pc:docMk/>
      </pc:docMkLst>
      <pc:sldChg chg="modSp modCm">
        <pc:chgData name="KRISTON Akos (JRC-ISPRA)" userId="S::akos.kriston@ec.europa.eu::2053ca70-eb93-4337-b3b5-f5b38e031a5b" providerId="AD" clId="Web-{B7CAF7B1-54AB-4AA8-97F4-51241D9AD90C}" dt="2022-02-04T16:23:06.759" v="4" actId="20577"/>
        <pc:sldMkLst>
          <pc:docMk/>
          <pc:sldMk cId="2927073011" sldId="356"/>
        </pc:sldMkLst>
        <pc:spChg chg="mod">
          <ac:chgData name="KRISTON Akos (JRC-ISPRA)" userId="S::akos.kriston@ec.europa.eu::2053ca70-eb93-4337-b3b5-f5b38e031a5b" providerId="AD" clId="Web-{B7CAF7B1-54AB-4AA8-97F4-51241D9AD90C}" dt="2022-02-04T16:23:06.759" v="4" actId="20577"/>
          <ac:spMkLst>
            <pc:docMk/>
            <pc:sldMk cId="2927073011" sldId="356"/>
            <ac:spMk id="2" creationId="{00000000-0000-0000-0000-000000000000}"/>
          </ac:spMkLst>
        </pc:spChg>
      </pc:sldChg>
      <pc:sldChg chg="modSp modCm">
        <pc:chgData name="KRISTON Akos (JRC-ISPRA)" userId="S::akos.kriston@ec.europa.eu::2053ca70-eb93-4337-b3b5-f5b38e031a5b" providerId="AD" clId="Web-{B7CAF7B1-54AB-4AA8-97F4-51241D9AD90C}" dt="2022-02-04T16:27:45.314" v="79"/>
        <pc:sldMkLst>
          <pc:docMk/>
          <pc:sldMk cId="321084198" sldId="358"/>
        </pc:sldMkLst>
        <pc:spChg chg="mod">
          <ac:chgData name="KRISTON Akos (JRC-ISPRA)" userId="S::akos.kriston@ec.europa.eu::2053ca70-eb93-4337-b3b5-f5b38e031a5b" providerId="AD" clId="Web-{B7CAF7B1-54AB-4AA8-97F4-51241D9AD90C}" dt="2022-02-04T16:25:52.217" v="55" actId="20577"/>
          <ac:spMkLst>
            <pc:docMk/>
            <pc:sldMk cId="321084198" sldId="358"/>
            <ac:spMk id="2" creationId="{00000000-0000-0000-0000-000000000000}"/>
          </ac:spMkLst>
        </pc:spChg>
        <pc:spChg chg="mod">
          <ac:chgData name="KRISTON Akos (JRC-ISPRA)" userId="S::akos.kriston@ec.europa.eu::2053ca70-eb93-4337-b3b5-f5b38e031a5b" providerId="AD" clId="Web-{B7CAF7B1-54AB-4AA8-97F4-51241D9AD90C}" dt="2022-02-04T16:26:28.749" v="75" actId="20577"/>
          <ac:spMkLst>
            <pc:docMk/>
            <pc:sldMk cId="321084198" sldId="358"/>
            <ac:spMk id="3" creationId="{00000000-0000-0000-0000-000000000000}"/>
          </ac:spMkLst>
        </pc:spChg>
        <pc:picChg chg="mod">
          <ac:chgData name="KRISTON Akos (JRC-ISPRA)" userId="S::akos.kriston@ec.europa.eu::2053ca70-eb93-4337-b3b5-f5b38e031a5b" providerId="AD" clId="Web-{B7CAF7B1-54AB-4AA8-97F4-51241D9AD90C}" dt="2022-02-04T16:26:32.171" v="76" actId="1076"/>
          <ac:picMkLst>
            <pc:docMk/>
            <pc:sldMk cId="321084198" sldId="358"/>
            <ac:picMk id="4" creationId="{00000000-0000-0000-0000-000000000000}"/>
          </ac:picMkLst>
        </pc:picChg>
      </pc:sldChg>
      <pc:sldChg chg="modSp modCm">
        <pc:chgData name="KRISTON Akos (JRC-ISPRA)" userId="S::akos.kriston@ec.europa.eu::2053ca70-eb93-4337-b3b5-f5b38e031a5b" providerId="AD" clId="Web-{B7CAF7B1-54AB-4AA8-97F4-51241D9AD90C}" dt="2022-02-04T16:29:03.269" v="82"/>
        <pc:sldMkLst>
          <pc:docMk/>
          <pc:sldMk cId="3365799985" sldId="359"/>
        </pc:sldMkLst>
        <pc:spChg chg="mod">
          <ac:chgData name="KRISTON Akos (JRC-ISPRA)" userId="S::akos.kriston@ec.europa.eu::2053ca70-eb93-4337-b3b5-f5b38e031a5b" providerId="AD" clId="Web-{B7CAF7B1-54AB-4AA8-97F4-51241D9AD90C}" dt="2022-02-04T16:27:42.829" v="78" actId="20577"/>
          <ac:spMkLst>
            <pc:docMk/>
            <pc:sldMk cId="3365799985" sldId="359"/>
            <ac:spMk id="3" creationId="{00000000-0000-0000-0000-000000000000}"/>
          </ac:spMkLst>
        </pc:spChg>
      </pc:sldChg>
      <pc:sldChg chg="modSp modCm">
        <pc:chgData name="KRISTON Akos (JRC-ISPRA)" userId="S::akos.kriston@ec.europa.eu::2053ca70-eb93-4337-b3b5-f5b38e031a5b" providerId="AD" clId="Web-{B7CAF7B1-54AB-4AA8-97F4-51241D9AD90C}" dt="2022-02-04T16:29:31.535" v="85"/>
        <pc:sldMkLst>
          <pc:docMk/>
          <pc:sldMk cId="3888574208" sldId="361"/>
        </pc:sldMkLst>
        <pc:spChg chg="mod">
          <ac:chgData name="KRISTON Akos (JRC-ISPRA)" userId="S::akos.kriston@ec.europa.eu::2053ca70-eb93-4337-b3b5-f5b38e031a5b" providerId="AD" clId="Web-{B7CAF7B1-54AB-4AA8-97F4-51241D9AD90C}" dt="2022-02-04T16:29:25.941" v="84" actId="20577"/>
          <ac:spMkLst>
            <pc:docMk/>
            <pc:sldMk cId="3888574208" sldId="361"/>
            <ac:spMk id="3" creationId="{00000000-0000-0000-0000-000000000000}"/>
          </ac:spMkLst>
        </pc:spChg>
      </pc:sldChg>
      <pc:sldChg chg="modCm">
        <pc:chgData name="KRISTON Akos (JRC-ISPRA)" userId="S::akos.kriston@ec.europa.eu::2053ca70-eb93-4337-b3b5-f5b38e031a5b" providerId="AD" clId="Web-{B7CAF7B1-54AB-4AA8-97F4-51241D9AD90C}" dt="2022-02-04T16:29:39.848" v="86"/>
        <pc:sldMkLst>
          <pc:docMk/>
          <pc:sldMk cId="1791350925" sldId="362"/>
        </pc:sldMkLst>
      </pc:sldChg>
      <pc:sldChg chg="modSp modCm">
        <pc:chgData name="KRISTON Akos (JRC-ISPRA)" userId="S::akos.kriston@ec.europa.eu::2053ca70-eb93-4337-b3b5-f5b38e031a5b" providerId="AD" clId="Web-{B7CAF7B1-54AB-4AA8-97F4-51241D9AD90C}" dt="2022-02-04T16:53:46.139" v="112" actId="20577"/>
        <pc:sldMkLst>
          <pc:docMk/>
          <pc:sldMk cId="1408934467" sldId="364"/>
        </pc:sldMkLst>
        <pc:spChg chg="mod">
          <ac:chgData name="KRISTON Akos (JRC-ISPRA)" userId="S::akos.kriston@ec.europa.eu::2053ca70-eb93-4337-b3b5-f5b38e031a5b" providerId="AD" clId="Web-{B7CAF7B1-54AB-4AA8-97F4-51241D9AD90C}" dt="2022-02-04T16:53:46.139" v="112" actId="20577"/>
          <ac:spMkLst>
            <pc:docMk/>
            <pc:sldMk cId="1408934467" sldId="364"/>
            <ac:spMk id="2" creationId="{00000000-0000-0000-0000-000000000000}"/>
          </ac:spMkLst>
        </pc:spChg>
        <pc:spChg chg="mod">
          <ac:chgData name="KRISTON Akos (JRC-ISPRA)" userId="S::akos.kriston@ec.europa.eu::2053ca70-eb93-4337-b3b5-f5b38e031a5b" providerId="AD" clId="Web-{B7CAF7B1-54AB-4AA8-97F4-51241D9AD90C}" dt="2022-02-04T16:32:08.134" v="94" actId="20577"/>
          <ac:spMkLst>
            <pc:docMk/>
            <pc:sldMk cId="1408934467" sldId="364"/>
            <ac:spMk id="3" creationId="{00000000-0000-0000-0000-000000000000}"/>
          </ac:spMkLst>
        </pc:spChg>
      </pc:sldChg>
      <pc:sldChg chg="modSp">
        <pc:chgData name="KRISTON Akos (JRC-ISPRA)" userId="S::akos.kriston@ec.europa.eu::2053ca70-eb93-4337-b3b5-f5b38e031a5b" providerId="AD" clId="Web-{B7CAF7B1-54AB-4AA8-97F4-51241D9AD90C}" dt="2022-02-04T16:57:43.864" v="127" actId="20577"/>
        <pc:sldMkLst>
          <pc:docMk/>
          <pc:sldMk cId="1589322372" sldId="367"/>
        </pc:sldMkLst>
        <pc:spChg chg="mod">
          <ac:chgData name="KRISTON Akos (JRC-ISPRA)" userId="S::akos.kriston@ec.europa.eu::2053ca70-eb93-4337-b3b5-f5b38e031a5b" providerId="AD" clId="Web-{B7CAF7B1-54AB-4AA8-97F4-51241D9AD90C}" dt="2022-02-04T16:57:43.864" v="127" actId="20577"/>
          <ac:spMkLst>
            <pc:docMk/>
            <pc:sldMk cId="1589322372" sldId="367"/>
            <ac:spMk id="3" creationId="{00000000-0000-0000-0000-000000000000}"/>
          </ac:spMkLst>
        </pc:spChg>
      </pc:sldChg>
    </pc:docChg>
  </pc:docChgLst>
  <pc:docChgLst>
    <pc:chgData name="KRISTON Akos (JRC-ISPRA)" userId="S::akos.kriston@ec.europa.eu::2053ca70-eb93-4337-b3b5-f5b38e031a5b" providerId="AD" clId="Web-{64127601-9625-724A-11B4-B262E81055B1}"/>
    <pc:docChg chg="modSld sldOrd">
      <pc:chgData name="KRISTON Akos (JRC-ISPRA)" userId="S::akos.kriston@ec.europa.eu::2053ca70-eb93-4337-b3b5-f5b38e031a5b" providerId="AD" clId="Web-{64127601-9625-724A-11B4-B262E81055B1}" dt="2022-02-14T08:34:26.833" v="42"/>
      <pc:docMkLst>
        <pc:docMk/>
      </pc:docMkLst>
      <pc:sldChg chg="delCm">
        <pc:chgData name="KRISTON Akos (JRC-ISPRA)" userId="S::akos.kriston@ec.europa.eu::2053ca70-eb93-4337-b3b5-f5b38e031a5b" providerId="AD" clId="Web-{64127601-9625-724A-11B4-B262E81055B1}" dt="2022-02-14T08:33:39.863" v="31"/>
        <pc:sldMkLst>
          <pc:docMk/>
          <pc:sldMk cId="2927073011" sldId="356"/>
        </pc:sldMkLst>
      </pc:sldChg>
      <pc:sldChg chg="delCm">
        <pc:chgData name="KRISTON Akos (JRC-ISPRA)" userId="S::akos.kriston@ec.europa.eu::2053ca70-eb93-4337-b3b5-f5b38e031a5b" providerId="AD" clId="Web-{64127601-9625-724A-11B4-B262E81055B1}" dt="2022-02-14T08:33:47.957" v="32"/>
        <pc:sldMkLst>
          <pc:docMk/>
          <pc:sldMk cId="321084198" sldId="358"/>
        </pc:sldMkLst>
      </pc:sldChg>
      <pc:sldChg chg="delCm">
        <pc:chgData name="KRISTON Akos (JRC-ISPRA)" userId="S::akos.kriston@ec.europa.eu::2053ca70-eb93-4337-b3b5-f5b38e031a5b" providerId="AD" clId="Web-{64127601-9625-724A-11B4-B262E81055B1}" dt="2022-02-14T08:33:52.457" v="34"/>
        <pc:sldMkLst>
          <pc:docMk/>
          <pc:sldMk cId="3365799985" sldId="359"/>
        </pc:sldMkLst>
      </pc:sldChg>
      <pc:sldChg chg="delCm">
        <pc:chgData name="KRISTON Akos (JRC-ISPRA)" userId="S::akos.kriston@ec.europa.eu::2053ca70-eb93-4337-b3b5-f5b38e031a5b" providerId="AD" clId="Web-{64127601-9625-724A-11B4-B262E81055B1}" dt="2022-02-14T08:33:56.988" v="35"/>
        <pc:sldMkLst>
          <pc:docMk/>
          <pc:sldMk cId="3888574208" sldId="361"/>
        </pc:sldMkLst>
      </pc:sldChg>
      <pc:sldChg chg="modSp">
        <pc:chgData name="KRISTON Akos (JRC-ISPRA)" userId="S::akos.kriston@ec.europa.eu::2053ca70-eb93-4337-b3b5-f5b38e031a5b" providerId="AD" clId="Web-{64127601-9625-724A-11B4-B262E81055B1}" dt="2022-02-14T08:20:23.898" v="30" actId="20577"/>
        <pc:sldMkLst>
          <pc:docMk/>
          <pc:sldMk cId="717580140" sldId="363"/>
        </pc:sldMkLst>
        <pc:spChg chg="mod">
          <ac:chgData name="KRISTON Akos (JRC-ISPRA)" userId="S::akos.kriston@ec.europa.eu::2053ca70-eb93-4337-b3b5-f5b38e031a5b" providerId="AD" clId="Web-{64127601-9625-724A-11B4-B262E81055B1}" dt="2022-02-14T08:20:23.898" v="30" actId="20577"/>
          <ac:spMkLst>
            <pc:docMk/>
            <pc:sldMk cId="717580140" sldId="363"/>
            <ac:spMk id="2" creationId="{00000000-0000-0000-0000-000000000000}"/>
          </ac:spMkLst>
        </pc:spChg>
      </pc:sldChg>
      <pc:sldChg chg="delCm">
        <pc:chgData name="KRISTON Akos (JRC-ISPRA)" userId="S::akos.kriston@ec.europa.eu::2053ca70-eb93-4337-b3b5-f5b38e031a5b" providerId="AD" clId="Web-{64127601-9625-724A-11B4-B262E81055B1}" dt="2022-02-14T08:34:10.457" v="41"/>
        <pc:sldMkLst>
          <pc:docMk/>
          <pc:sldMk cId="1408934467" sldId="364"/>
        </pc:sldMkLst>
      </pc:sldChg>
      <pc:sldChg chg="ord">
        <pc:chgData name="KRISTON Akos (JRC-ISPRA)" userId="S::akos.kriston@ec.europa.eu::2053ca70-eb93-4337-b3b5-f5b38e031a5b" providerId="AD" clId="Web-{64127601-9625-724A-11B4-B262E81055B1}" dt="2022-02-14T08:34:26.833" v="42"/>
        <pc:sldMkLst>
          <pc:docMk/>
          <pc:sldMk cId="115102981" sldId="368"/>
        </pc:sldMkLst>
      </pc:sldChg>
    </pc:docChg>
  </pc:docChgLst>
  <pc:docChgLst>
    <pc:chgData name="BROGGI Dalia (JRC-ISPRA)" userId="S::dalia.broggi@ec.europa.eu::feabb1f5-0af3-4bda-a826-0967808c8c87" providerId="AD" clId="Web-{EFBE9D3B-992C-4B0C-BB83-F5BADD51AE9D}"/>
    <pc:docChg chg="">
      <pc:chgData name="BROGGI Dalia (JRC-ISPRA)" userId="S::dalia.broggi@ec.europa.eu::feabb1f5-0af3-4bda-a826-0967808c8c87" providerId="AD" clId="Web-{EFBE9D3B-992C-4B0C-BB83-F5BADD51AE9D}" dt="2021-07-01T14:15:08.515" v="3"/>
      <pc:docMkLst>
        <pc:docMk/>
      </pc:docMkLst>
      <pc:sldChg chg="addCm">
        <pc:chgData name="BROGGI Dalia (JRC-ISPRA)" userId="S::dalia.broggi@ec.europa.eu::feabb1f5-0af3-4bda-a826-0967808c8c87" providerId="AD" clId="Web-{EFBE9D3B-992C-4B0C-BB83-F5BADD51AE9D}" dt="2021-07-01T14:15:08.515" v="3"/>
        <pc:sldMkLst>
          <pc:docMk/>
          <pc:sldMk cId="136156713" sldId="330"/>
        </pc:sldMkLst>
      </pc:sldChg>
      <pc:sldChg chg="addCm delCm">
        <pc:chgData name="BROGGI Dalia (JRC-ISPRA)" userId="S::dalia.broggi@ec.europa.eu::feabb1f5-0af3-4bda-a826-0967808c8c87" providerId="AD" clId="Web-{EFBE9D3B-992C-4B0C-BB83-F5BADD51AE9D}" dt="2021-07-01T14:14:09.670" v="2"/>
        <pc:sldMkLst>
          <pc:docMk/>
          <pc:sldMk cId="1414369314" sldId="331"/>
        </pc:sldMkLst>
      </pc:sldChg>
    </pc:docChg>
  </pc:docChgLst>
  <pc:docChgLst>
    <pc:chgData name="ZANNI Marco (JRC-ISPRA)" userId="S::marco.zanni@ec.europa.eu::ab554e5e-dcc5-4858-a502-1b5fe472f59e" providerId="AD" clId="Web-{201EFD70-2983-4B51-8FAC-74B4A29ECECC}"/>
    <pc:docChg chg="mod modSld">
      <pc:chgData name="ZANNI Marco (JRC-ISPRA)" userId="S::marco.zanni@ec.europa.eu::ab554e5e-dcc5-4858-a502-1b5fe472f59e" providerId="AD" clId="Web-{201EFD70-2983-4B51-8FAC-74B4A29ECECC}" dt="2022-02-04T08:50:46.792" v="14"/>
      <pc:docMkLst>
        <pc:docMk/>
      </pc:docMkLst>
      <pc:sldChg chg="modSp addCm">
        <pc:chgData name="ZANNI Marco (JRC-ISPRA)" userId="S::marco.zanni@ec.europa.eu::ab554e5e-dcc5-4858-a502-1b5fe472f59e" providerId="AD" clId="Web-{201EFD70-2983-4B51-8FAC-74B4A29ECECC}" dt="2022-02-04T08:50:46.792" v="14"/>
        <pc:sldMkLst>
          <pc:docMk/>
          <pc:sldMk cId="1791350925" sldId="362"/>
        </pc:sldMkLst>
        <pc:spChg chg="mod">
          <ac:chgData name="ZANNI Marco (JRC-ISPRA)" userId="S::marco.zanni@ec.europa.eu::ab554e5e-dcc5-4858-a502-1b5fe472f59e" providerId="AD" clId="Web-{201EFD70-2983-4B51-8FAC-74B4A29ECECC}" dt="2022-02-04T08:45:37.285" v="11" actId="20577"/>
          <ac:spMkLst>
            <pc:docMk/>
            <pc:sldMk cId="1791350925" sldId="362"/>
            <ac:spMk id="8" creationId="{00000000-0000-0000-0000-000000000000}"/>
          </ac:spMkLst>
        </pc:spChg>
      </pc:sldChg>
      <pc:sldChg chg="addCm">
        <pc:chgData name="ZANNI Marco (JRC-ISPRA)" userId="S::marco.zanni@ec.europa.eu::ab554e5e-dcc5-4858-a502-1b5fe472f59e" providerId="AD" clId="Web-{201EFD70-2983-4B51-8FAC-74B4A29ECECC}" dt="2022-02-04T08:48:19.117" v="13"/>
        <pc:sldMkLst>
          <pc:docMk/>
          <pc:sldMk cId="1408934467" sldId="364"/>
        </pc:sldMkLst>
      </pc:sldChg>
    </pc:docChg>
  </pc:docChgLst>
  <pc:docChgLst>
    <pc:chgData name="BROGGI Dalia (JRC-ISPRA)" userId="S::dalia.broggi@ec.europa.eu::feabb1f5-0af3-4bda-a826-0967808c8c87" providerId="AD" clId="Web-{61AE5BEF-206A-BD29-FA8E-23A747EDDFE4}"/>
    <pc:docChg chg="mod">
      <pc:chgData name="BROGGI Dalia (JRC-ISPRA)" userId="S::dalia.broggi@ec.europa.eu::feabb1f5-0af3-4bda-a826-0967808c8c87" providerId="AD" clId="Web-{61AE5BEF-206A-BD29-FA8E-23A747EDDFE4}" dt="2022-02-04T08:53:56.476" v="2"/>
      <pc:docMkLst>
        <pc:docMk/>
      </pc:docMkLst>
      <pc:sldChg chg="addCm">
        <pc:chgData name="BROGGI Dalia (JRC-ISPRA)" userId="S::dalia.broggi@ec.europa.eu::feabb1f5-0af3-4bda-a826-0967808c8c87" providerId="AD" clId="Web-{61AE5BEF-206A-BD29-FA8E-23A747EDDFE4}" dt="2022-02-04T08:50:44.894" v="1"/>
        <pc:sldMkLst>
          <pc:docMk/>
          <pc:sldMk cId="3365799985" sldId="359"/>
        </pc:sldMkLst>
      </pc:sldChg>
      <pc:sldChg chg="addCm">
        <pc:chgData name="BROGGI Dalia (JRC-ISPRA)" userId="S::dalia.broggi@ec.europa.eu::feabb1f5-0af3-4bda-a826-0967808c8c87" providerId="AD" clId="Web-{61AE5BEF-206A-BD29-FA8E-23A747EDDFE4}" dt="2022-02-04T08:53:56.476" v="2"/>
        <pc:sldMkLst>
          <pc:docMk/>
          <pc:sldMk cId="1408934467" sldId="364"/>
        </pc:sldMkLst>
      </pc:sldChg>
    </pc:docChg>
  </pc:docChgLst>
  <pc:docChgLst>
    <pc:chgData name="MINARINI Fabrizio (JRC-ISPRA)" userId="S::fabrizio.minarini@ec.europa.eu::1f3dbf66-30c5-4f7f-8831-68121aeea533" providerId="AD" clId="Web-{38E66F4A-5ACF-94E0-BA2F-483511434922}"/>
    <pc:docChg chg="modSld">
      <pc:chgData name="MINARINI Fabrizio (JRC-ISPRA)" userId="S::fabrizio.minarini@ec.europa.eu::1f3dbf66-30c5-4f7f-8831-68121aeea533" providerId="AD" clId="Web-{38E66F4A-5ACF-94E0-BA2F-483511434922}" dt="2022-02-08T16:02:20.757" v="23" actId="20577"/>
      <pc:docMkLst>
        <pc:docMk/>
      </pc:docMkLst>
      <pc:sldChg chg="modSp">
        <pc:chgData name="MINARINI Fabrizio (JRC-ISPRA)" userId="S::fabrizio.minarini@ec.europa.eu::1f3dbf66-30c5-4f7f-8831-68121aeea533" providerId="AD" clId="Web-{38E66F4A-5ACF-94E0-BA2F-483511434922}" dt="2022-02-08T16:00:55.005" v="7" actId="20577"/>
        <pc:sldMkLst>
          <pc:docMk/>
          <pc:sldMk cId="1791350925" sldId="362"/>
        </pc:sldMkLst>
        <pc:spChg chg="mod">
          <ac:chgData name="MINARINI Fabrizio (JRC-ISPRA)" userId="S::fabrizio.minarini@ec.europa.eu::1f3dbf66-30c5-4f7f-8831-68121aeea533" providerId="AD" clId="Web-{38E66F4A-5ACF-94E0-BA2F-483511434922}" dt="2022-02-08T16:00:55.005" v="7" actId="20577"/>
          <ac:spMkLst>
            <pc:docMk/>
            <pc:sldMk cId="1791350925" sldId="362"/>
            <ac:spMk id="3" creationId="{00000000-0000-0000-0000-000000000000}"/>
          </ac:spMkLst>
        </pc:spChg>
      </pc:sldChg>
      <pc:sldChg chg="modSp">
        <pc:chgData name="MINARINI Fabrizio (JRC-ISPRA)" userId="S::fabrizio.minarini@ec.europa.eu::1f3dbf66-30c5-4f7f-8831-68121aeea533" providerId="AD" clId="Web-{38E66F4A-5ACF-94E0-BA2F-483511434922}" dt="2022-02-08T16:01:06.021" v="17" actId="20577"/>
        <pc:sldMkLst>
          <pc:docMk/>
          <pc:sldMk cId="717580140" sldId="363"/>
        </pc:sldMkLst>
        <pc:spChg chg="mod">
          <ac:chgData name="MINARINI Fabrizio (JRC-ISPRA)" userId="S::fabrizio.minarini@ec.europa.eu::1f3dbf66-30c5-4f7f-8831-68121aeea533" providerId="AD" clId="Web-{38E66F4A-5ACF-94E0-BA2F-483511434922}" dt="2022-02-08T16:01:06.021" v="17" actId="20577"/>
          <ac:spMkLst>
            <pc:docMk/>
            <pc:sldMk cId="717580140" sldId="363"/>
            <ac:spMk id="3" creationId="{00000000-0000-0000-0000-000000000000}"/>
          </ac:spMkLst>
        </pc:spChg>
      </pc:sldChg>
      <pc:sldChg chg="modSp">
        <pc:chgData name="MINARINI Fabrizio (JRC-ISPRA)" userId="S::fabrizio.minarini@ec.europa.eu::1f3dbf66-30c5-4f7f-8831-68121aeea533" providerId="AD" clId="Web-{38E66F4A-5ACF-94E0-BA2F-483511434922}" dt="2022-02-08T16:01:17.053" v="18" actId="20577"/>
        <pc:sldMkLst>
          <pc:docMk/>
          <pc:sldMk cId="1408934467" sldId="364"/>
        </pc:sldMkLst>
        <pc:spChg chg="mod">
          <ac:chgData name="MINARINI Fabrizio (JRC-ISPRA)" userId="S::fabrizio.minarini@ec.europa.eu::1f3dbf66-30c5-4f7f-8831-68121aeea533" providerId="AD" clId="Web-{38E66F4A-5ACF-94E0-BA2F-483511434922}" dt="2022-02-08T16:01:17.053" v="18" actId="20577"/>
          <ac:spMkLst>
            <pc:docMk/>
            <pc:sldMk cId="1408934467" sldId="364"/>
            <ac:spMk id="2" creationId="{00000000-0000-0000-0000-000000000000}"/>
          </ac:spMkLst>
        </pc:spChg>
      </pc:sldChg>
      <pc:sldChg chg="modSp">
        <pc:chgData name="MINARINI Fabrizio (JRC-ISPRA)" userId="S::fabrizio.minarini@ec.europa.eu::1f3dbf66-30c5-4f7f-8831-68121aeea533" providerId="AD" clId="Web-{38E66F4A-5ACF-94E0-BA2F-483511434922}" dt="2022-02-08T16:02:20.757" v="23" actId="20577"/>
        <pc:sldMkLst>
          <pc:docMk/>
          <pc:sldMk cId="1589322372" sldId="367"/>
        </pc:sldMkLst>
        <pc:spChg chg="mod">
          <ac:chgData name="MINARINI Fabrizio (JRC-ISPRA)" userId="S::fabrizio.minarini@ec.europa.eu::1f3dbf66-30c5-4f7f-8831-68121aeea533" providerId="AD" clId="Web-{38E66F4A-5ACF-94E0-BA2F-483511434922}" dt="2022-02-08T16:02:20.757" v="23" actId="20577"/>
          <ac:spMkLst>
            <pc:docMk/>
            <pc:sldMk cId="1589322372" sldId="367"/>
            <ac:spMk id="2" creationId="{00000000-0000-0000-0000-000000000000}"/>
          </ac:spMkLst>
        </pc:spChg>
      </pc:sldChg>
    </pc:docChg>
  </pc:docChgLst>
  <pc:docChgLst>
    <pc:chgData name="MINARINI Fabrizio (JRC-ISPRA)" userId="S::fabrizio.minarini@ec.europa.eu::1f3dbf66-30c5-4f7f-8831-68121aeea533" providerId="AD" clId="Web-{14F57C20-0B95-4EF2-BEFD-3F3192F2FB99}"/>
    <pc:docChg chg="modSld">
      <pc:chgData name="MINARINI Fabrizio (JRC-ISPRA)" userId="S::fabrizio.minarini@ec.europa.eu::1f3dbf66-30c5-4f7f-8831-68121aeea533" providerId="AD" clId="Web-{14F57C20-0B95-4EF2-BEFD-3F3192F2FB99}" dt="2020-07-02T13:05:39.810" v="57"/>
      <pc:docMkLst>
        <pc:docMk/>
      </pc:docMkLst>
      <pc:sldChg chg="modSp">
        <pc:chgData name="MINARINI Fabrizio (JRC-ISPRA)" userId="S::fabrizio.minarini@ec.europa.eu::1f3dbf66-30c5-4f7f-8831-68121aeea533" providerId="AD" clId="Web-{14F57C20-0B95-4EF2-BEFD-3F3192F2FB99}" dt="2020-07-02T12:52:50.303" v="48" actId="20577"/>
        <pc:sldMkLst>
          <pc:docMk/>
          <pc:sldMk cId="2703232523" sldId="320"/>
        </pc:sldMkLst>
        <pc:spChg chg="mod">
          <ac:chgData name="MINARINI Fabrizio (JRC-ISPRA)" userId="S::fabrizio.minarini@ec.europa.eu::1f3dbf66-30c5-4f7f-8831-68121aeea533" providerId="AD" clId="Web-{14F57C20-0B95-4EF2-BEFD-3F3192F2FB99}" dt="2020-07-02T12:52:35.958" v="43" actId="20577"/>
          <ac:spMkLst>
            <pc:docMk/>
            <pc:sldMk cId="2703232523" sldId="320"/>
            <ac:spMk id="2" creationId="{00000000-0000-0000-0000-000000000000}"/>
          </ac:spMkLst>
        </pc:spChg>
        <pc:spChg chg="mod">
          <ac:chgData name="MINARINI Fabrizio (JRC-ISPRA)" userId="S::fabrizio.minarini@ec.europa.eu::1f3dbf66-30c5-4f7f-8831-68121aeea533" providerId="AD" clId="Web-{14F57C20-0B95-4EF2-BEFD-3F3192F2FB99}" dt="2020-07-02T12:52:50.303" v="48" actId="20577"/>
          <ac:spMkLst>
            <pc:docMk/>
            <pc:sldMk cId="2703232523" sldId="320"/>
            <ac:spMk id="3" creationId="{00000000-0000-0000-0000-000000000000}"/>
          </ac:spMkLst>
        </pc:spChg>
      </pc:sldChg>
      <pc:sldChg chg="modSp">
        <pc:chgData name="MINARINI Fabrizio (JRC-ISPRA)" userId="S::fabrizio.minarini@ec.europa.eu::1f3dbf66-30c5-4f7f-8831-68121aeea533" providerId="AD" clId="Web-{14F57C20-0B95-4EF2-BEFD-3F3192F2FB99}" dt="2020-07-02T12:53:27.353" v="51" actId="20577"/>
        <pc:sldMkLst>
          <pc:docMk/>
          <pc:sldMk cId="2318793250" sldId="328"/>
        </pc:sldMkLst>
        <pc:spChg chg="mod">
          <ac:chgData name="MINARINI Fabrizio (JRC-ISPRA)" userId="S::fabrizio.minarini@ec.europa.eu::1f3dbf66-30c5-4f7f-8831-68121aeea533" providerId="AD" clId="Web-{14F57C20-0B95-4EF2-BEFD-3F3192F2FB99}" dt="2020-07-02T12:53:27.353" v="51" actId="20577"/>
          <ac:spMkLst>
            <pc:docMk/>
            <pc:sldMk cId="2318793250" sldId="328"/>
            <ac:spMk id="5" creationId="{00000000-0000-0000-0000-000000000000}"/>
          </ac:spMkLst>
        </pc:spChg>
      </pc:sldChg>
      <pc:sldChg chg="modSp">
        <pc:chgData name="MINARINI Fabrizio (JRC-ISPRA)" userId="S::fabrizio.minarini@ec.europa.eu::1f3dbf66-30c5-4f7f-8831-68121aeea533" providerId="AD" clId="Web-{14F57C20-0B95-4EF2-BEFD-3F3192F2FB99}" dt="2020-07-02T12:56:34.350" v="53" actId="20577"/>
        <pc:sldMkLst>
          <pc:docMk/>
          <pc:sldMk cId="3745605875" sldId="329"/>
        </pc:sldMkLst>
        <pc:spChg chg="mod">
          <ac:chgData name="MINARINI Fabrizio (JRC-ISPRA)" userId="S::fabrizio.minarini@ec.europa.eu::1f3dbf66-30c5-4f7f-8831-68121aeea533" providerId="AD" clId="Web-{14F57C20-0B95-4EF2-BEFD-3F3192F2FB99}" dt="2020-07-02T12:56:34.350" v="53" actId="20577"/>
          <ac:spMkLst>
            <pc:docMk/>
            <pc:sldMk cId="3745605875" sldId="329"/>
            <ac:spMk id="2" creationId="{00000000-0000-0000-0000-000000000000}"/>
          </ac:spMkLst>
        </pc:spChg>
      </pc:sldChg>
      <pc:sldChg chg="addCm">
        <pc:chgData name="MINARINI Fabrizio (JRC-ISPRA)" userId="S::fabrizio.minarini@ec.europa.eu::1f3dbf66-30c5-4f7f-8831-68121aeea533" providerId="AD" clId="Web-{14F57C20-0B95-4EF2-BEFD-3F3192F2FB99}" dt="2020-07-02T13:01:49.262" v="56"/>
        <pc:sldMkLst>
          <pc:docMk/>
          <pc:sldMk cId="3959525175" sldId="334"/>
        </pc:sldMkLst>
      </pc:sldChg>
      <pc:sldChg chg="addCm">
        <pc:chgData name="MINARINI Fabrizio (JRC-ISPRA)" userId="S::fabrizio.minarini@ec.europa.eu::1f3dbf66-30c5-4f7f-8831-68121aeea533" providerId="AD" clId="Web-{14F57C20-0B95-4EF2-BEFD-3F3192F2FB99}" dt="2020-07-02T13:05:39.810" v="57"/>
        <pc:sldMkLst>
          <pc:docMk/>
          <pc:sldMk cId="1723157717" sldId="335"/>
        </pc:sldMkLst>
      </pc:sldChg>
      <pc:sldChg chg="modSp">
        <pc:chgData name="MINARINI Fabrizio (JRC-ISPRA)" userId="S::fabrizio.minarini@ec.europa.eu::1f3dbf66-30c5-4f7f-8831-68121aeea533" providerId="AD" clId="Web-{14F57C20-0B95-4EF2-BEFD-3F3192F2FB99}" dt="2020-07-02T13:00:00.786" v="55" actId="20577"/>
        <pc:sldMkLst>
          <pc:docMk/>
          <pc:sldMk cId="1568510800" sldId="336"/>
        </pc:sldMkLst>
        <pc:spChg chg="mod">
          <ac:chgData name="MINARINI Fabrizio (JRC-ISPRA)" userId="S::fabrizio.minarini@ec.europa.eu::1f3dbf66-30c5-4f7f-8831-68121aeea533" providerId="AD" clId="Web-{14F57C20-0B95-4EF2-BEFD-3F3192F2FB99}" dt="2020-07-02T13:00:00.786" v="55" actId="20577"/>
          <ac:spMkLst>
            <pc:docMk/>
            <pc:sldMk cId="1568510800" sldId="336"/>
            <ac:spMk id="2" creationId="{00000000-0000-0000-0000-000000000000}"/>
          </ac:spMkLst>
        </pc:spChg>
      </pc:sldChg>
    </pc:docChg>
  </pc:docChgLst>
</pc:chgInfo>
</file>

<file path=ppt/comments/modernComment_16A_6AC5D88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6D3A14F-6C22-4741-A025-944C7B8CE050}" authorId="{D2837FA4-C02F-5A02-60C9-BB84BB0BB5EA}" status="resolved" created="2022-02-04T08:50:46.792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791350925" sldId="362"/>
      <ac:spMk id="8" creationId="{00000000-0000-0000-0000-000000000000}"/>
    </ac:deMkLst>
    <p188:replyLst>
      <p188:reply id="{1BA5A5A9-0B0E-4F70-8E27-ADE17C3D8663}" authorId="{284BE263-1086-6064-7FDC-BAF55E4C83F7}" created="2022-02-04T09:15:08.119">
        <p188:txBody>
          <a:bodyPr/>
          <a:lstStyle/>
          <a:p>
            <a:r>
              <a:rPr lang="en-US"/>
              <a:t>Thanks Marco!</a:t>
            </a:r>
          </a:p>
        </p188:txBody>
      </p188:reply>
    </p188:replyLst>
    <p188:txBody>
      <a:bodyPr/>
      <a:lstStyle/>
      <a:p>
        <a:r>
          <a:rPr lang="en-GB"/>
          <a:t>CISPR 12 is IEC standard and not ISO
Radiated and conducted emission are in general regulated by IEC standard. ISO standard cover immunity aspects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27/10/2022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27/10/2022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(CC-BY).pdf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Update/add/delete parts of the</a:t>
            </a:r>
            <a:r>
              <a:rPr lang="en-IE" baseline="0"/>
              <a:t> copy right notice where appropriate.</a:t>
            </a:r>
          </a:p>
          <a:p>
            <a:r>
              <a:rPr lang="en-IE" baseline="0"/>
              <a:t>More information: </a:t>
            </a:r>
            <a:r>
              <a:rPr lang="en-GB">
                <a:hlinkClick r:id="rId3"/>
              </a:rPr>
              <a:t>https://myintracomm.ec.europa.eu/corp/intellectual-property/Documents/2019_Reuse-guidelines%28CC-BY%29.pdf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343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Delete/update</a:t>
            </a:r>
            <a:r>
              <a:rPr lang="en-IE" baseline="0"/>
              <a:t> as appropriate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979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073101"/>
            <a:ext cx="12192000" cy="5784900"/>
          </a:xfrm>
          <a:prstGeom prst="rect">
            <a:avLst/>
          </a:prstGeom>
          <a:gradFill flip="none" rotWithShape="1">
            <a:gsLst>
              <a:gs pos="47000">
                <a:srgbClr val="0D6CB4"/>
              </a:gs>
              <a:gs pos="100000">
                <a:schemeClr val="accent2"/>
              </a:gs>
              <a:gs pos="77000">
                <a:srgbClr val="227DC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49" y="1992572"/>
            <a:ext cx="10290265" cy="2149523"/>
          </a:xfrm>
          <a:prstGeom prst="rect">
            <a:avLst/>
          </a:prstGeo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0" y="4418049"/>
            <a:ext cx="10290265" cy="897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3" y="5391726"/>
            <a:ext cx="5267202" cy="8774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Aft>
                <a:spcPts val="800"/>
              </a:spcAft>
              <a:buFontTx/>
              <a:buNone/>
              <a:defRPr sz="22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Speaker</a:t>
            </a:r>
            <a:br>
              <a:rPr lang="en-GB" noProof="0"/>
            </a:br>
            <a:r>
              <a:rPr lang="en-GB" noProof="0"/>
              <a:t>Venue and date</a:t>
            </a:r>
          </a:p>
        </p:txBody>
      </p:sp>
      <p:pic>
        <p:nvPicPr>
          <p:cNvPr id="8" name="Picture 7" descr="Footer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7221" y="6390001"/>
            <a:ext cx="697559" cy="467999"/>
          </a:xfrm>
          <a:prstGeom prst="rect">
            <a:avLst/>
          </a:prstGeom>
        </p:spPr>
      </p:pic>
      <p:pic>
        <p:nvPicPr>
          <p:cNvPr id="13" name="Picture 12" descr="EC-JRC-logo_vertical_EN_pos_transparent-background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3" t="5040" r="4159" b="4382"/>
          <a:stretch/>
        </p:blipFill>
        <p:spPr>
          <a:xfrm>
            <a:off x="5373779" y="264907"/>
            <a:ext cx="1674947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7615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4048" y="1992572"/>
            <a:ext cx="8010798" cy="3616657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2614" y="1825625"/>
            <a:ext cx="4583519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chemeClr val="accent5"/>
              </a:buClr>
              <a:buFont typeface="Arial"/>
              <a:buChar char="•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662614" y="586765"/>
            <a:ext cx="4581771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63280" y="-62165"/>
            <a:ext cx="12318560" cy="3468939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accent5"/>
            </a:solidFill>
          </a:ln>
        </p:spPr>
        <p:txBody>
          <a:bodyPr/>
          <a:lstStyle>
            <a:lvl1pPr marL="0" indent="0">
              <a:buClr>
                <a:schemeClr val="accent2"/>
              </a:buClr>
              <a:buFont typeface="Arial"/>
              <a:buNone/>
              <a:defRPr/>
            </a:lvl1pPr>
          </a:lstStyle>
          <a:p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385" y="2818576"/>
            <a:ext cx="10287000" cy="6283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>
              <a:defRPr sz="38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957385" y="3630613"/>
            <a:ext cx="10287000" cy="2365375"/>
          </a:xfrm>
          <a:prstGeom prst="rect">
            <a:avLst/>
          </a:prstGeom>
        </p:spPr>
        <p:txBody>
          <a:bodyPr/>
          <a:lstStyle>
            <a:lvl1pPr marL="342900" indent="-342900" algn="l">
              <a:buClr>
                <a:schemeClr val="accent5"/>
              </a:buClr>
              <a:buFont typeface="Arial"/>
              <a:buChar char="•"/>
              <a:defRPr/>
            </a:lvl1pPr>
            <a:lvl2pPr marL="800100" indent="-342900">
              <a:buClr>
                <a:schemeClr val="accent5"/>
              </a:buClr>
              <a:buFont typeface="Arial"/>
              <a:buChar char="•"/>
              <a:defRPr/>
            </a:lvl2pPr>
            <a:lvl3pPr marL="1200150" indent="-285750">
              <a:buClr>
                <a:schemeClr val="accent5"/>
              </a:buClr>
              <a:buFont typeface="Arial"/>
              <a:buChar char="•"/>
              <a:defRPr/>
            </a:lvl3pPr>
            <a:lvl4pPr marL="1657350" indent="-285750">
              <a:buClr>
                <a:schemeClr val="accent5"/>
              </a:buClr>
              <a:buFont typeface="Arial"/>
              <a:buChar char="•"/>
              <a:defRPr/>
            </a:lvl4pPr>
            <a:lvl5pPr marL="2114550" indent="-285750">
              <a:buClr>
                <a:schemeClr val="accent5"/>
              </a:buClr>
              <a:buFont typeface="Arial"/>
              <a:buChar char="•"/>
              <a:defRPr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40157" y="2284667"/>
            <a:ext cx="3347997" cy="20907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40525" y="2284668"/>
            <a:ext cx="3419998" cy="20907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390340" y="2284667"/>
            <a:ext cx="3347998" cy="20907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179376" y="4038684"/>
            <a:ext cx="2669558" cy="1524235"/>
          </a:xfrm>
          <a:prstGeom prst="rect">
            <a:avLst/>
          </a:prstGeo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729560" y="4041944"/>
            <a:ext cx="2669558" cy="1524235"/>
          </a:xfrm>
          <a:prstGeom prst="rect">
            <a:avLst/>
          </a:prstGeo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315745" y="4037437"/>
            <a:ext cx="2669558" cy="1524235"/>
          </a:xfrm>
          <a:prstGeom prst="rect">
            <a:avLst/>
          </a:prstGeo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489177" y="2159957"/>
            <a:ext cx="2518900" cy="172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89175" y="4076343"/>
            <a:ext cx="2520000" cy="172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197546" y="2159956"/>
            <a:ext cx="2520000" cy="172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887605" y="4076342"/>
            <a:ext cx="2483779" cy="1728000"/>
          </a:xfrm>
          <a:prstGeom prst="rect">
            <a:avLst/>
          </a:prstGeo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957385" y="2159957"/>
            <a:ext cx="2334846" cy="1728000"/>
          </a:xfrm>
          <a:prstGeom prst="rect">
            <a:avLst/>
          </a:prstGeo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197548" y="4076342"/>
            <a:ext cx="2520000" cy="172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957385" y="4076343"/>
            <a:ext cx="2334846" cy="1728000"/>
          </a:xfrm>
          <a:prstGeom prst="rect">
            <a:avLst/>
          </a:prstGeo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19308" y="2159956"/>
            <a:ext cx="2452077" cy="1728000"/>
          </a:xfrm>
          <a:prstGeom prst="rect">
            <a:avLst/>
          </a:prstGeo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30587"/>
          </a:xfrm>
          <a:prstGeom prst="rect">
            <a:avLst/>
          </a:prstGeom>
          <a:gradFill flip="none" rotWithShape="1">
            <a:gsLst>
              <a:gs pos="47000">
                <a:srgbClr val="0D6CB4"/>
              </a:gs>
              <a:gs pos="100000">
                <a:schemeClr val="accent2"/>
              </a:gs>
              <a:gs pos="77000">
                <a:srgbClr val="227DC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020968" cy="124034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rgbClr val="F8CC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084385" y="3855676"/>
            <a:ext cx="10003692" cy="19252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0061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34321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020968" cy="124034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84385" y="3855676"/>
            <a:ext cx="10003692" cy="19252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30550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cover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47000">
                <a:srgbClr val="0D6CB4"/>
              </a:gs>
              <a:gs pos="100000">
                <a:schemeClr val="accent2"/>
              </a:gs>
              <a:gs pos="77000">
                <a:srgbClr val="227DC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281657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rgbClr val="FFD129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281657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478213"/>
          </a:xfrm>
          <a:prstGeom prst="line">
            <a:avLst/>
          </a:prstGeom>
          <a:ln w="28575">
            <a:solidFill>
              <a:srgbClr val="FFD1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929" y="6193922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28460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284602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47821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929" y="6193922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7154" y="1825624"/>
            <a:ext cx="10267462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Arial"/>
              <a:buChar char="•"/>
              <a:defRPr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accent5"/>
              </a:buClr>
              <a:defRPr/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accent5"/>
              </a:buClr>
              <a:defRPr/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5"/>
              </a:buClr>
              <a:defRPr/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accent5"/>
              </a:buClr>
              <a:defRPr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2525" y="1825625"/>
            <a:ext cx="5002090" cy="417036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Font typeface="Arial"/>
              <a:buNone/>
              <a:defRPr/>
            </a:lvl1pPr>
          </a:lstStyle>
          <a:p>
            <a:pPr lvl="0"/>
            <a:endParaRPr lang="en-GB" noProof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967154" y="1825624"/>
            <a:ext cx="5004000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/>
              <a:buChar char="•"/>
              <a:defRPr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6232524" y="1825624"/>
            <a:ext cx="5004000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/>
              <a:buChar char="•"/>
              <a:defRPr strike="noStrike"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967154" y="1825624"/>
            <a:ext cx="5004000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/>
              <a:buChar char="•"/>
              <a:defRPr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0722" y="1825625"/>
            <a:ext cx="3229533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chemeClr val="accent5"/>
              </a:buClr>
              <a:buFont typeface="Arial"/>
              <a:buChar char="•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76002" y="1825624"/>
            <a:ext cx="3239996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chemeClr val="accent5"/>
              </a:buClr>
              <a:buFont typeface="Arial"/>
              <a:buChar char="•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5"/>
          </p:nvPr>
        </p:nvSpPr>
        <p:spPr>
          <a:xfrm>
            <a:off x="7990763" y="1825624"/>
            <a:ext cx="3239998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chemeClr val="accent5"/>
              </a:buClr>
              <a:buFont typeface="Arial"/>
              <a:buChar char="•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722" y="1681163"/>
            <a:ext cx="5003999" cy="823912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0722" y="2597727"/>
            <a:ext cx="5003999" cy="339826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42900" indent="-342900">
              <a:buClr>
                <a:schemeClr val="accent5"/>
              </a:buClr>
              <a:buFont typeface="Arial"/>
              <a:buChar char="•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2768" y="1681163"/>
            <a:ext cx="5003999" cy="823912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2768" y="2597727"/>
            <a:ext cx="5003999" cy="339826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42900" indent="-342900">
              <a:buClr>
                <a:schemeClr val="accent5"/>
              </a:buClr>
              <a:buFont typeface="Arial"/>
              <a:buChar char="•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750540"/>
            <a:ext cx="12192000" cy="424544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/>
              <a:t>Click to edit Master 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C-JRC-logo_horizontal_EN_pos_transparent-background.png"/>
          <p:cNvPicPr>
            <a:picLocks noChangeAspect="1"/>
          </p:cNvPicPr>
          <p:nvPr userDrawn="1"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45929" y="6177847"/>
            <a:ext cx="1727997" cy="4672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38200" y="625429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15BF1-D259-0341-94F8-9E410F79F6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1" r:id="rId3"/>
    <p:sldLayoutId id="2147483650" r:id="rId4"/>
    <p:sldLayoutId id="2147483660" r:id="rId5"/>
    <p:sldLayoutId id="2147483652" r:id="rId6"/>
    <p:sldLayoutId id="2147483661" r:id="rId7"/>
    <p:sldLayoutId id="2147483653" r:id="rId8"/>
    <p:sldLayoutId id="2147483654" r:id="rId9"/>
    <p:sldLayoutId id="2147483659" r:id="rId10"/>
    <p:sldLayoutId id="2147483658" r:id="rId11"/>
    <p:sldLayoutId id="2147483668" r:id="rId12"/>
    <p:sldLayoutId id="2147483666" r:id="rId13"/>
    <p:sldLayoutId id="2147483667" r:id="rId14"/>
    <p:sldLayoutId id="2147483655" r:id="rId15"/>
    <p:sldLayoutId id="2147483670" r:id="rId16"/>
    <p:sldLayoutId id="214748366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microsoft.com/office/2018/10/relationships/comments" Target="../comments/modernComment_16A_6AC5D88D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Safety Market Surveillance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281657" cy="887900"/>
          </a:xfrm>
        </p:spPr>
        <p:txBody>
          <a:bodyPr/>
          <a:lstStyle/>
          <a:p>
            <a:r>
              <a:rPr lang="en-US" dirty="0"/>
              <a:t>Comparison of radiated electromagnetic emission in different normal conditions of use</a:t>
            </a: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1070189" y="5029200"/>
            <a:ext cx="9426361" cy="990600"/>
          </a:xfrm>
          <a:prstGeom prst="rect">
            <a:avLst/>
          </a:prstGeom>
        </p:spPr>
        <p:txBody>
          <a:bodyPr>
            <a:no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indent="0" algn="ctr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None/>
            </a:lvl3pPr>
            <a:lvl4pPr indent="0" algn="ctr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rgbClr val="2B91C5"/>
              </a:buClr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US" i="1"/>
              <a:t>Akos </a:t>
            </a:r>
            <a:r>
              <a:rPr lang="en-US" i="1" err="1"/>
              <a:t>Kriston</a:t>
            </a:r>
            <a:r>
              <a:rPr lang="en-US" i="1"/>
              <a:t>, Marco </a:t>
            </a:r>
            <a:r>
              <a:rPr lang="en-US" i="1" err="1"/>
              <a:t>Zanni</a:t>
            </a:r>
            <a:r>
              <a:rPr lang="en-US" i="1"/>
              <a:t> and Fabrizio </a:t>
            </a:r>
            <a:r>
              <a:rPr lang="en-US" i="1" err="1"/>
              <a:t>Minarini</a:t>
            </a:r>
            <a:br>
              <a:rPr lang="en-US" i="1"/>
            </a:br>
            <a:r>
              <a:rPr lang="en-US" sz="1800" i="1"/>
              <a:t>European Commission, DG Joint Research Centre</a:t>
            </a:r>
            <a:endParaRPr lang="en-IE" sz="1800" i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97D9EB-91A2-466F-98D4-684C01CCFEB6}"/>
              </a:ext>
            </a:extLst>
          </p:cNvPr>
          <p:cNvSpPr txBox="1"/>
          <p:nvPr/>
        </p:nvSpPr>
        <p:spPr>
          <a:xfrm>
            <a:off x="5944784" y="385091"/>
            <a:ext cx="6092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"/>
              </a:rPr>
              <a:t>Informal document GRE-87-12-Rev.1 </a:t>
            </a:r>
          </a:p>
          <a:p>
            <a:r>
              <a:rPr lang="en-US" sz="1800" dirty="0">
                <a:solidFill>
                  <a:schemeClr val="bg1"/>
                </a:solidFill>
                <a:latin typeface=""/>
              </a:rPr>
              <a:t>(87th GRE, 25-28 October 2022</a:t>
            </a:r>
            <a:r>
              <a:rPr lang="en-US" sz="1200" dirty="0">
                <a:solidFill>
                  <a:schemeClr val="bg1"/>
                </a:solidFill>
                <a:latin typeface=""/>
              </a:rPr>
              <a:t>, </a:t>
            </a:r>
            <a:r>
              <a:rPr lang="en-US" sz="1800" dirty="0">
                <a:solidFill>
                  <a:schemeClr val="bg1"/>
                </a:solidFill>
                <a:latin typeface=""/>
              </a:rPr>
              <a:t>agenda item 8)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15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1768" y="-170857"/>
            <a:ext cx="10897428" cy="782357"/>
          </a:xfrm>
        </p:spPr>
        <p:txBody>
          <a:bodyPr/>
          <a:lstStyle/>
          <a:p>
            <a:r>
              <a:rPr lang="en-US" dirty="0"/>
              <a:t>Vehicle 2</a:t>
            </a:r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38"/>
          <a:stretch/>
        </p:blipFill>
        <p:spPr>
          <a:xfrm>
            <a:off x="954206" y="773722"/>
            <a:ext cx="3875404" cy="29519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29166" y="1430397"/>
            <a:ext cx="2597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5"/>
              </a:buClr>
            </a:pPr>
            <a:r>
              <a:rPr lang="en-US" sz="2400" noProof="0" dirty="0"/>
              <a:t>Constant 40 km/h</a:t>
            </a:r>
            <a:endParaRPr lang="en-IE" sz="2400" noProof="0" dirty="0"/>
          </a:p>
        </p:txBody>
      </p:sp>
      <p:pic>
        <p:nvPicPr>
          <p:cNvPr id="2050" name="Picture 2" descr="TL002_Tesla - TL002_90_1_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9"/>
          <a:stretch/>
        </p:blipFill>
        <p:spPr bwMode="auto">
          <a:xfrm>
            <a:off x="5513837" y="679938"/>
            <a:ext cx="4009903" cy="297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514930" y="2346293"/>
            <a:ext cx="1827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5"/>
              </a:buClr>
            </a:pPr>
            <a:r>
              <a:rPr lang="en-US" sz="2400" noProof="0" dirty="0"/>
              <a:t>0-40-0 km/h</a:t>
            </a:r>
            <a:endParaRPr lang="en-IE" sz="2400" noProof="0" dirty="0"/>
          </a:p>
        </p:txBody>
      </p:sp>
      <p:pic>
        <p:nvPicPr>
          <p:cNvPr id="2051" name="Picture 3" descr="TL002_Tesla - TL002_92_1_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4"/>
          <a:stretch/>
        </p:blipFill>
        <p:spPr bwMode="auto">
          <a:xfrm>
            <a:off x="5627076" y="3856891"/>
            <a:ext cx="3959179" cy="300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327360" y="5617032"/>
            <a:ext cx="1999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5"/>
              </a:buClr>
            </a:pPr>
            <a:r>
              <a:rPr lang="en-US" sz="2400" noProof="0" dirty="0"/>
              <a:t>0-120-0 km/h</a:t>
            </a:r>
            <a:endParaRPr lang="en-IE" sz="2400" noProof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6"/>
          <a:stretch/>
        </p:blipFill>
        <p:spPr>
          <a:xfrm>
            <a:off x="929716" y="3880338"/>
            <a:ext cx="3899894" cy="297910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43405" y="4622166"/>
            <a:ext cx="276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5"/>
              </a:buClr>
            </a:pPr>
            <a:r>
              <a:rPr lang="en-US" sz="2400" noProof="0" dirty="0"/>
              <a:t>Constant 120 km/h</a:t>
            </a:r>
            <a:endParaRPr lang="en-IE" sz="2400" noProof="0" dirty="0"/>
          </a:p>
        </p:txBody>
      </p:sp>
    </p:spTree>
    <p:extLst>
      <p:ext uri="{BB962C8B-B14F-4D97-AF65-F5344CB8AC3E}">
        <p14:creationId xmlns:p14="http://schemas.microsoft.com/office/powerpoint/2010/main" val="3888574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9665" y="4178763"/>
            <a:ext cx="6920210" cy="1238597"/>
          </a:xfrm>
        </p:spPr>
        <p:txBody>
          <a:bodyPr/>
          <a:lstStyle/>
          <a:p>
            <a:r>
              <a:rPr lang="en-US" dirty="0"/>
              <a:t>Ambiguous assessment of compliance</a:t>
            </a:r>
          </a:p>
          <a:p>
            <a:r>
              <a:rPr lang="en-US" dirty="0"/>
              <a:t>Maybe cooling system turns on</a:t>
            </a:r>
          </a:p>
          <a:p>
            <a:r>
              <a:rPr lang="en-US" dirty="0"/>
              <a:t>Any auxiliary equipment irrespective who turns them on (i.e. driver or other systems)</a:t>
            </a:r>
          </a:p>
          <a:p>
            <a:endParaRPr lang="en-US" dirty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2445" y="200523"/>
            <a:ext cx="10263893" cy="782357"/>
          </a:xfrm>
        </p:spPr>
        <p:txBody>
          <a:bodyPr/>
          <a:lstStyle/>
          <a:p>
            <a:r>
              <a:rPr lang="en-US" dirty="0"/>
              <a:t>Vehicle 2 – Narrow band - </a:t>
            </a:r>
            <a:r>
              <a:rPr lang="en-US" sz="4000" dirty="0"/>
              <a:t>Engine OFF</a:t>
            </a: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559" b="50714"/>
          <a:stretch/>
        </p:blipFill>
        <p:spPr>
          <a:xfrm>
            <a:off x="3352799" y="1875692"/>
            <a:ext cx="5914127" cy="20295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72" y="1598369"/>
            <a:ext cx="2705100" cy="359092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2403231" y="1598369"/>
            <a:ext cx="2121144" cy="9448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94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67154" y="1825624"/>
            <a:ext cx="9173308" cy="4232276"/>
          </a:xfrm>
        </p:spPr>
        <p:txBody>
          <a:bodyPr lIns="91440" tIns="45720" rIns="91440" bIns="45720" anchor="t">
            <a:no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The propulsion electric engine(s) operation strategy highly depends on the speed and acceleration/deceleration modes.</a:t>
            </a:r>
          </a:p>
          <a:p>
            <a:pPr>
              <a:spcAft>
                <a:spcPts val="1200"/>
              </a:spcAft>
            </a:pPr>
            <a:r>
              <a:rPr lang="en-US" dirty="0"/>
              <a:t>Other than constant 40 km/h normal driving conditions </a:t>
            </a:r>
            <a:r>
              <a:rPr lang="en-IE" dirty="0"/>
              <a:t>can lead to non-compliant  radiated broadband emission (for some vehicles) for 2 out of </a:t>
            </a:r>
            <a:r>
              <a:rPr lang="en-IE"/>
              <a:t>5 vehicles</a:t>
            </a:r>
            <a:endParaRPr lang="en-IE" dirty="0"/>
          </a:p>
          <a:p>
            <a:pPr>
              <a:spcAft>
                <a:spcPts val="1200"/>
              </a:spcAft>
            </a:pPr>
            <a:r>
              <a:rPr lang="en-US" dirty="0"/>
              <a:t>Narrowband emission can be also influenced by some systems (cooling, heating of the battery) that are frequently on and can lead to ambiguous results</a:t>
            </a:r>
          </a:p>
          <a:p>
            <a:pPr>
              <a:spcAft>
                <a:spcPts val="1200"/>
              </a:spcAft>
            </a:pPr>
            <a:r>
              <a:rPr lang="en-IE" dirty="0"/>
              <a:t>Different result can be obtained measuring EMC radiated emission not only positioning vehicle in left side and right side but also in front and rear sides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findings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08934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0722" y="1357576"/>
            <a:ext cx="10267462" cy="5081323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dirty="0"/>
              <a:t>Testing at only constant 40 km/h is an issue since it covers a part of the normal conditions of use therefore the § 6.1.1. of R10 cannot be verified comprehensively.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Proposal for the revision of current testing methods to better reflect reality during IWG meetings</a:t>
            </a:r>
          </a:p>
          <a:p>
            <a:pPr lvl="1"/>
            <a:r>
              <a:rPr lang="en-US" dirty="0"/>
              <a:t>New propulsion technologies</a:t>
            </a:r>
          </a:p>
          <a:p>
            <a:pPr lvl="1"/>
            <a:r>
              <a:rPr lang="en-US" dirty="0"/>
              <a:t>All propulsion engines </a:t>
            </a:r>
          </a:p>
          <a:p>
            <a:pPr lvl="1"/>
            <a:r>
              <a:rPr lang="en-US" dirty="0"/>
              <a:t>Other modes of normal use: both during acceleration and in recuperation modes</a:t>
            </a:r>
          </a:p>
          <a:p>
            <a:pPr lvl="1"/>
            <a:r>
              <a:rPr lang="en-US" dirty="0"/>
              <a:t>Include of on-board devices which are switched on by other systems</a:t>
            </a:r>
          </a:p>
          <a:p>
            <a:pPr lvl="1"/>
            <a:r>
              <a:rPr lang="en-US" dirty="0"/>
              <a:t>Realistic load conditions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2" y="230667"/>
            <a:ext cx="10660466" cy="812585"/>
          </a:xfrm>
        </p:spPr>
        <p:txBody>
          <a:bodyPr/>
          <a:lstStyle/>
          <a:p>
            <a:r>
              <a:rPr lang="en-US" dirty="0"/>
              <a:t>Concluding remarks</a:t>
            </a:r>
            <a:endParaRPr lang="en-IE" dirty="0"/>
          </a:p>
        </p:txBody>
      </p:sp>
      <p:sp>
        <p:nvSpPr>
          <p:cNvPr id="4" name="Down Arrow 3"/>
          <p:cNvSpPr/>
          <p:nvPr/>
        </p:nvSpPr>
        <p:spPr>
          <a:xfrm>
            <a:off x="5324474" y="2323545"/>
            <a:ext cx="600075" cy="847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80319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wrap="square" anchor="b" anchorCtr="0"/>
          <a:lstStyle/>
          <a:p>
            <a:r>
              <a:rPr lang="en-GB" sz="1050" b="1"/>
              <a:t>© European Union 2022</a:t>
            </a:r>
          </a:p>
          <a:p>
            <a:r>
              <a:rPr lang="en-GB" sz="1050"/>
              <a:t>Unless otherwise noted the reuse of this presentation is authorised under the </a:t>
            </a:r>
            <a:r>
              <a:rPr lang="en-GB" sz="1050">
                <a:hlinkClick r:id="rId3"/>
              </a:rPr>
              <a:t>CC BY 4.0 </a:t>
            </a:r>
            <a:r>
              <a:rPr lang="en-GB" sz="1050"/>
              <a:t>license. For any use or reproduction of elements that are not owned by the EU, permission may need to be sought directly from the respective right holders.2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103" y="4043693"/>
            <a:ext cx="1023496" cy="3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76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1944076" y="1825624"/>
            <a:ext cx="9290539" cy="417036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>
                <a:solidFill>
                  <a:schemeClr val="accent2"/>
                </a:solidFill>
              </a:rPr>
              <a:t>EU Science Hub: </a:t>
            </a:r>
            <a:r>
              <a:rPr lang="en-GB" err="1"/>
              <a:t>ec.europa.eu</a:t>
            </a:r>
            <a:r>
              <a:rPr lang="en-GB"/>
              <a:t>/</a:t>
            </a:r>
            <a:r>
              <a:rPr lang="en-GB" err="1"/>
              <a:t>jrc</a:t>
            </a:r>
            <a:endParaRPr lang="en-GB"/>
          </a:p>
          <a:p>
            <a:pPr marL="0" indent="0">
              <a:lnSpc>
                <a:spcPct val="150000"/>
              </a:lnSpc>
              <a:buNone/>
            </a:pPr>
            <a:r>
              <a:rPr lang="en-GB"/>
              <a:t>@</a:t>
            </a:r>
            <a:r>
              <a:rPr lang="en-GB" err="1"/>
              <a:t>EU_ScienceHub</a:t>
            </a:r>
            <a:endParaRPr lang="en-GB"/>
          </a:p>
          <a:p>
            <a:pPr marL="0" indent="0">
              <a:lnSpc>
                <a:spcPct val="150000"/>
              </a:lnSpc>
              <a:buNone/>
            </a:pPr>
            <a:r>
              <a:rPr lang="en-GB"/>
              <a:t>EU Science Hub – Joint Research Centre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/>
              <a:t>EU Science, Research and Innovation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err="1"/>
              <a:t>Eu</a:t>
            </a:r>
            <a:r>
              <a:rPr lang="en-GB"/>
              <a:t> Science Hub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/>
              <a:t>Keep in touch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506" y="1710237"/>
            <a:ext cx="827881" cy="907677"/>
          </a:xfrm>
          <a:prstGeom prst="rect">
            <a:avLst/>
          </a:prstGeom>
        </p:spPr>
      </p:pic>
      <p:pic>
        <p:nvPicPr>
          <p:cNvPr id="26" name="Picture 25" descr="Twitter_Social_Icon_Rounded_Square_Colo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417" y="2675006"/>
            <a:ext cx="624058" cy="624058"/>
          </a:xfrm>
          <a:prstGeom prst="rect">
            <a:avLst/>
          </a:prstGeom>
        </p:spPr>
      </p:pic>
      <p:pic>
        <p:nvPicPr>
          <p:cNvPr id="28" name="Picture 27" descr="LI-In-Bug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14" y="4238027"/>
            <a:ext cx="746211" cy="634574"/>
          </a:xfrm>
          <a:prstGeom prst="rect">
            <a:avLst/>
          </a:prstGeom>
        </p:spPr>
      </p:pic>
      <p:pic>
        <p:nvPicPr>
          <p:cNvPr id="29" name="Picture 28" descr="yt_icon_rgb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667" y="5035058"/>
            <a:ext cx="739172" cy="521650"/>
          </a:xfrm>
          <a:prstGeom prst="rect">
            <a:avLst/>
          </a:prstGeom>
        </p:spPr>
      </p:pic>
      <p:pic>
        <p:nvPicPr>
          <p:cNvPr id="31" name="Picture 30" descr="f_logo_RGB-Blue_72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894" y="3375703"/>
            <a:ext cx="7155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39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 thank Harald Scholz for his advices and hands-on assistance during testing. </a:t>
            </a:r>
            <a:endParaRPr lang="en-I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5102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Technical slides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22296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22168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Scope of testing</a:t>
            </a:r>
          </a:p>
          <a:p>
            <a:r>
              <a:rPr lang="en-US" dirty="0"/>
              <a:t>Laboratory and test articles</a:t>
            </a:r>
          </a:p>
          <a:p>
            <a:r>
              <a:rPr lang="en-US" dirty="0"/>
              <a:t>Test result of regulated modalities</a:t>
            </a:r>
          </a:p>
          <a:p>
            <a:r>
              <a:rPr lang="en-US" dirty="0"/>
              <a:t>Test results of other normal driving conditions</a:t>
            </a:r>
          </a:p>
          <a:p>
            <a:r>
              <a:rPr lang="en-US" dirty="0"/>
              <a:t>Conclusions</a:t>
            </a:r>
          </a:p>
          <a:p>
            <a:pPr lvl="1"/>
            <a:endParaRPr lang="en-IE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Topics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76339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>
            <a:noAutofit/>
          </a:bodyPr>
          <a:lstStyle/>
          <a:p>
            <a:pPr marL="0" indent="0">
              <a:buNone/>
            </a:pPr>
            <a:r>
              <a:rPr lang="en-US" dirty="0"/>
              <a:t>2 vehicles of category M</a:t>
            </a:r>
            <a:r>
              <a:rPr lang="en-US" baseline="-25000" dirty="0"/>
              <a:t>1</a:t>
            </a:r>
            <a:r>
              <a:rPr lang="en-US" dirty="0"/>
              <a:t> have been tested regarding electromagnetic emission (UNECE Regulation 10) as part of the Vehicle Safety Market Surveillance activities (Regulation (EC) 2018/858.)</a:t>
            </a:r>
          </a:p>
          <a:p>
            <a:r>
              <a:rPr lang="en-US" dirty="0"/>
              <a:t>Broadband radiated emission other than charging modes</a:t>
            </a:r>
            <a:endParaRPr lang="en-IE" dirty="0"/>
          </a:p>
          <a:p>
            <a:pPr lvl="1"/>
            <a:r>
              <a:rPr lang="en-US" dirty="0"/>
              <a:t>Regulated modalities (constant 40 km/h)</a:t>
            </a:r>
          </a:p>
          <a:p>
            <a:pPr lvl="1"/>
            <a:r>
              <a:rPr lang="en-US" dirty="0"/>
              <a:t>Other normal driving conditions </a:t>
            </a:r>
            <a:r>
              <a:rPr lang="en-US" dirty="0" err="1"/>
              <a:t>upto</a:t>
            </a:r>
            <a:r>
              <a:rPr lang="en-US" dirty="0"/>
              <a:t> 120 km/h</a:t>
            </a:r>
          </a:p>
          <a:p>
            <a:r>
              <a:rPr lang="en-US" dirty="0"/>
              <a:t>Narrowband radiated emission – engine off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Scope of testing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27073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articles</a:t>
            </a:r>
            <a:endParaRPr lang="en-IE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368725"/>
              </p:ext>
            </p:extLst>
          </p:nvPr>
        </p:nvGraphicFramePr>
        <p:xfrm>
          <a:off x="527368" y="2208187"/>
          <a:ext cx="5575300" cy="36064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6583">
                  <a:extLst>
                    <a:ext uri="{9D8B030D-6E8A-4147-A177-3AD203B41FA5}">
                      <a16:colId xmlns:a16="http://schemas.microsoft.com/office/drawing/2014/main" val="2398870755"/>
                    </a:ext>
                  </a:extLst>
                </a:gridCol>
                <a:gridCol w="3358717">
                  <a:extLst>
                    <a:ext uri="{9D8B030D-6E8A-4147-A177-3AD203B41FA5}">
                      <a16:colId xmlns:a16="http://schemas.microsoft.com/office/drawing/2014/main" val="1456914091"/>
                    </a:ext>
                  </a:extLst>
                </a:gridCol>
              </a:tblGrid>
              <a:tr h="526561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EC Square Sans Pro" panose="020B0506040000020004" pitchFamily="34" charset="0"/>
                        </a:rPr>
                        <a:t>Parameter</a:t>
                      </a:r>
                      <a:endParaRPr lang="en-IE" sz="2000" dirty="0"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EC Square Sans Pro" panose="020B0506040000020004" pitchFamily="34" charset="0"/>
                        </a:rPr>
                        <a:t>Value</a:t>
                      </a:r>
                      <a:endParaRPr lang="en-IE" sz="2000"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4410051"/>
                  </a:ext>
                </a:extLst>
              </a:tr>
              <a:tr h="431399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EC Square Sans Pro" panose="020B0506040000020004" pitchFamily="34" charset="0"/>
                        </a:rPr>
                        <a:t>Model year</a:t>
                      </a:r>
                      <a:endParaRPr lang="en-IE" sz="1400" dirty="0"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EC Square Sans Pro" panose="020B0506040000020004" pitchFamily="34" charset="0"/>
                        </a:rPr>
                        <a:t>2020</a:t>
                      </a:r>
                      <a:endParaRPr lang="en-IE" sz="1400" dirty="0"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4559087"/>
                  </a:ext>
                </a:extLst>
              </a:tr>
              <a:tr h="882834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EC Square Sans Pro" panose="020B0506040000020004" pitchFamily="34" charset="0"/>
                        </a:rPr>
                        <a:t>Engine</a:t>
                      </a:r>
                      <a:endParaRPr lang="en-IE" sz="1400"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EC Square Sans Pro" panose="020B0506040000020004" pitchFamily="34" charset="0"/>
                        </a:rPr>
                        <a:t>Asynchronous </a:t>
                      </a:r>
                      <a:r>
                        <a:rPr lang="en-US" sz="1400" b="1" dirty="0">
                          <a:effectLst/>
                          <a:latin typeface="EC Square Sans Pro" panose="020B0506040000020004" pitchFamily="34" charset="0"/>
                        </a:rPr>
                        <a:t>rear and front electric engine</a:t>
                      </a:r>
                      <a:r>
                        <a:rPr lang="en-US" sz="1400" dirty="0">
                          <a:effectLst/>
                          <a:latin typeface="EC Square Sans Pro" panose="020B0506040000020004" pitchFamily="34" charset="0"/>
                        </a:rPr>
                        <a:t>: 300 kW</a:t>
                      </a:r>
                      <a:endParaRPr lang="en-IE" sz="1400" dirty="0"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5435000"/>
                  </a:ext>
                </a:extLst>
              </a:tr>
              <a:tr h="441416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EC Square Sans Pro" panose="020B0506040000020004" pitchFamily="34" charset="0"/>
                        </a:rPr>
                        <a:t>Battery size</a:t>
                      </a:r>
                      <a:endParaRPr lang="en-IE" sz="1400"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EC Square Sans Pro" panose="020B0506040000020004" pitchFamily="34" charset="0"/>
                        </a:rPr>
                        <a:t>80 kWh</a:t>
                      </a:r>
                      <a:endParaRPr lang="en-IE" sz="1400" dirty="0"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0820066"/>
                  </a:ext>
                </a:extLst>
              </a:tr>
              <a:tr h="1324248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EC Square Sans Pro" panose="020B0506040000020004" pitchFamily="34" charset="0"/>
                        </a:rPr>
                        <a:t>Charging power</a:t>
                      </a:r>
                      <a:endParaRPr lang="en-IE" sz="1400"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EC Square Sans Pro" panose="020B0506040000020004" pitchFamily="34" charset="0"/>
                        </a:rPr>
                        <a:t>16A single-phase, 16A two-phases; Direct Current: 200A, Type 2; Combo 2 (CCS), 110kW</a:t>
                      </a:r>
                      <a:endParaRPr lang="en-IE" sz="1400" dirty="0"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177675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835704"/>
              </p:ext>
            </p:extLst>
          </p:nvPr>
        </p:nvGraphicFramePr>
        <p:xfrm>
          <a:off x="6426493" y="2208186"/>
          <a:ext cx="5132461" cy="36064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0522">
                  <a:extLst>
                    <a:ext uri="{9D8B030D-6E8A-4147-A177-3AD203B41FA5}">
                      <a16:colId xmlns:a16="http://schemas.microsoft.com/office/drawing/2014/main" val="2398870755"/>
                    </a:ext>
                  </a:extLst>
                </a:gridCol>
                <a:gridCol w="3091939">
                  <a:extLst>
                    <a:ext uri="{9D8B030D-6E8A-4147-A177-3AD203B41FA5}">
                      <a16:colId xmlns:a16="http://schemas.microsoft.com/office/drawing/2014/main" val="1456914091"/>
                    </a:ext>
                  </a:extLst>
                </a:gridCol>
              </a:tblGrid>
              <a:tr h="517516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Parameter</a:t>
                      </a:r>
                      <a:endParaRPr lang="en-IE" sz="2000"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Value</a:t>
                      </a:r>
                      <a:endParaRPr lang="en-IE" sz="2000" dirty="0"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4410051"/>
                  </a:ext>
                </a:extLst>
              </a:tr>
              <a:tr h="441278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Model year</a:t>
                      </a:r>
                      <a:endParaRPr lang="en-IE" sz="1400" dirty="0"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EC Square Sans Pro" panose="020B05060400000200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IE" sz="1400"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4559087"/>
                  </a:ext>
                </a:extLst>
              </a:tr>
              <a:tr h="882556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Engine</a:t>
                      </a:r>
                      <a:endParaRPr lang="en-IE" sz="1400"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  <a:latin typeface="EC Square Sans Pro"/>
                          <a:ea typeface="Calibri" panose="020F0502020204030204" pitchFamily="34" charset="0"/>
                          <a:cs typeface="Arial"/>
                        </a:rPr>
                        <a:t>Dual motor: rear (88kW) and front (65kW)</a:t>
                      </a:r>
                      <a:endParaRPr lang="en-IE" sz="1400" b="1" dirty="0">
                        <a:effectLst/>
                        <a:latin typeface="EC Square Sans Pro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5435000"/>
                  </a:ext>
                </a:extLst>
              </a:tr>
              <a:tr h="441278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Battery size</a:t>
                      </a:r>
                      <a:endParaRPr lang="en-IE" sz="1400"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EC Square Sans Pro" panose="020B05060400000200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 kWh</a:t>
                      </a:r>
                      <a:endParaRPr lang="en-IE" sz="1400"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0820066"/>
                  </a:ext>
                </a:extLst>
              </a:tr>
              <a:tr h="1323831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Charging power</a:t>
                      </a:r>
                      <a:endParaRPr lang="en-IE" sz="1400"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EC Square Sans Pro" panose="020B05060400000200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On-board 3-phase 48 A (AC), 250 kW (DC) with Supercharger V3</a:t>
                      </a:r>
                      <a:endParaRPr lang="en-IE" sz="1400" dirty="0">
                        <a:effectLst/>
                        <a:latin typeface="EC Square Sans Pro" panose="020B05060400000200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177675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44616" y="1653927"/>
            <a:ext cx="143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5"/>
              </a:buClr>
            </a:pPr>
            <a:r>
              <a:rPr lang="en-US" sz="2400" noProof="0" dirty="0"/>
              <a:t>Vehicle 1</a:t>
            </a:r>
            <a:endParaRPr lang="en-IE" sz="2400" noProof="0" dirty="0"/>
          </a:p>
        </p:txBody>
      </p:sp>
      <p:sp>
        <p:nvSpPr>
          <p:cNvPr id="9" name="TextBox 8"/>
          <p:cNvSpPr txBox="1"/>
          <p:nvPr/>
        </p:nvSpPr>
        <p:spPr>
          <a:xfrm>
            <a:off x="7221415" y="1661047"/>
            <a:ext cx="143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5"/>
              </a:buClr>
            </a:pPr>
            <a:r>
              <a:rPr lang="en-US" sz="2400" noProof="0" dirty="0"/>
              <a:t>Vehicle 2</a:t>
            </a:r>
            <a:endParaRPr lang="en-IE" sz="2400" noProof="0" dirty="0"/>
          </a:p>
        </p:txBody>
      </p:sp>
    </p:spTree>
    <p:extLst>
      <p:ext uri="{BB962C8B-B14F-4D97-AF65-F5344CB8AC3E}">
        <p14:creationId xmlns:p14="http://schemas.microsoft.com/office/powerpoint/2010/main" val="2955826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Laboratory: JRC Vela 9</a:t>
            </a:r>
            <a:endParaRPr lang="en-IE"/>
          </a:p>
        </p:txBody>
      </p:sp>
      <p:sp>
        <p:nvSpPr>
          <p:cNvPr id="4" name="AutoShape 2" descr="data:image/png;base64,iVBORw0KGgoAAAANSUhEUgAAAPoAAADKCAYAAACMll2QAAAAAXNSR0IArs4c6QAAAARnQU1BAACxjwv8YQUAAAAJcEhZcwAADsMAAA7DAcdvqGQAAKhrSURBVHhe7d0Hl13HdSf6/oBe761Z682zPWN75nnWGlvjLFkSJVmWFSmKOWcxiDkTjGDAZQJzJkGAyIHIJAgQGQ2gXv1O8w+Vju9t3ItugGiKW9w651TYtWvXTlXn3MbUhrvuLp+uW17K7t2l7DtYysEjZc+R/eXooSPl+L4D9XF/KdOlHDlY/+94/e/48XKsHCnHjh+u9/U6fajWH6tt6/PRY7X8UDl67OCX10PlcO1/rF471KfMIDh2rLavCNA9evRomZ6e7q6pg8pSnrojR450ePjw4Q5zf+jQoa7t3r17u+eDBw926P7AgQMnyvbv31/27dt3ArX/4osvyp49ezrcXeXRx9Rp53nXrl0d5v7TTz/t8LPPPuvQ/c6dO8u2bdv+E27fvr1D91u2bCmbN2/urso2bdpUduzYUT755JOufu3atd396tWry4YNG8rKlSu7sj6qW79+fXe/Zs2aE6hfH7VZt27dibbD2sCPP/64rFixorvmfvny5R1+9NFH3fMHH3xQli1b1j1/+OGH3b2ytPEM1b3//vvlvffeK++88055++23T6Bn5e++++6JurfeeusP2gTffPPN8vLLL5/ApUuXdvjqq6/+J3zttdfKK6+8cuLZvTL9XnrppfLCCy/8pzZ9fP3118sbb7zRtctYGReNF198saPj2se2Pm3GKXv++ec7zPNgMOh4HNbmueee6/DRRx/t7IMttDZU7wdTb99+e1ny9KLy9pJny5uLF5fbrryqnHvF+eV3V15Rrjn/vHLdb68sV1x7Xbn59tvKtTdcV6697qpy2WUXlPN/8/Ny5RUXlUsu/k25+OILy28uOL9cdsWl5fIrLi6XXX5RueLKS7r7Sy69oFx40XkdXtS1rXjJ+eWSSy4pF154Ybngglpfr+eff36HF11Uada6FrVJO5g2F198cYdpd/nll3ft3J933nld3RVXXNE99+leeeWVHaqH+rq25cqg56uuuqrDq6++usObbrqp3HjjjR3+9re/LTfccEOHbdnNN9/ctcv9LbfccqLf7373uxN46623dvWu8O677+7Ktb3tttvKPffcU+69995y//33d9c777yza9PH1Gufsrvuuqu7Kocpg9prG3pp06I2DzzwQHe97777uvsHH3ywPPLII+XJJ58sixYtKo899lh5+OGHu6vnxVWPXLVR9vjjj3dXiqgMPvHEEydQ+6effro8++yz5ZlnnilPPfVUR1u/tl1QPcXXXj99lixZcoJGytFQ1z6HNn5c1SkL3WEYGq76oNWOj/+Ua9Ni+qlLPZr99u4zHnqh6Zo2jNlVWdqGLvzOd75zwtBBAmQNooOpg6tWlX2HdtUIXqN4jWofvLy0PPbcE+WtZ+vkb7+lvPv2S+XtlcvKyg2ry0cfV8/9/pvl9eefLo/fd0d5ecmT5YUli8vzLz9Xnqr49ItLynPPP1O9zDPlhRcHFZeUwXNPlxdfeq68tBQ+X5a+DF/oPGLrnUyCd1IWjxmv2fduacMLQve8nfYEoa2F0A5qk2f9W/oZI2W5D+3QCJ2MB1Pe3rdorPAS3j1TSmXxxFGa3GuDpqvx9DM/UUW9/qHXYsbVD7bl5oZG6BlLmTr02n4t4kO7zD10lLf00k4E1C91aafOPUwfGJr6hf8WtenzpFwf1zyHrvLURe6ezZeMI2vtI3M0tHPfR3RctU17SGZ9jOGmrTLXGGrqYsxpA9X1HRpDD3KSDz30UNdXHSfYOlB1//Ef/9FlfjFyRv+l4Q+mjmzZWqaPHyzHjxwux2oK+sz995Wb7ryxPHPnbeXSH32v3HnLleXWB+8sV1x3eXns8QfLEw/eXRbdckO5/Gc/Lg/W63233VTuuv/Ocucj95c7H7qn3HPvnR3e/8A9Hd5b7+++544aOSrW+3vvg3d1USFRItfcq2tRGUw0gSKIybmKHiZr0soSSaDoqV8ijjHuuOOOrk+iTjB9IHrBCLUVvvKWBvpp7zl1UBma7cKEXjBjaC8TsfAUR50sRT+KoU2rAC0mCoRm/z71GRt9iqMs1z5qF5kEw0PoyJZShs6vf/3rrl3G7SM+MnZrHHnul2nfYtq5D01lDDDOIAbNiJSrR9NVpkRP1GtLn2ST+vRRfWvEymLscRCcQZCziYPjYOKAWlSWek4QcnS2Ku12xRYmaCy6kS1OtjnapY9nskjKbnsK63019A2fzOyd69712Bf7yjtPP1N27NxYDm7aUO6/+Pyy9PF7y5JXl9RU/MKy6sO3ypo3Xi7rXhiUBy69uGx9751y4POddX+7q+zcv7t8VnHv3hncv39vh/v27fkSvyj79n9R9h/YW/fK6n6/R7Z3htknt3tnGIbTzh4793m2Nw9mT44WwW7duvXEvtz+l7DUS3FaTKozDOMdgwSZ8ty3bSPs2dC5RDBlZCCVRkO5+VFMc2nbj4KWVp6HYdtmNkjbQPuce9sA8gSebVHMA2S8Pvbr+qAMrWF1w+Bk7axLrgzCGUhk7GzEFmYYtHMP6DMMJ+EX9PuETp+GZ+vvjGS2NmgJIqG5cePGLsLX+8HU9MoNdTY1p99/qJTd+8vyxc+W4/s/L+Xz3eXpyy4r7z35cHnlpWfKXTdcVda+8UrZ8eZr5bOXatpz5dVl//KPa78DpFeO1sGmj1fBlTpIH5X/J/w9w/OBmRy0gBbUPQ/sUCzlDrt4v7Q9VRwGw9rBPiiLkuE7vOPZgspeopgcl7MBjqqdY7BfNi5oizY+XFsafTr9uhbx6Twh8uYwnTMw9HH4bbEFz21b93iFo2ikX+6B9i3gz6EgnQg9B6GiZZ8uaK/qx4XQQD80Wkh9IGMDPAJlGZNe0NvU9SFjyaw4Xesh65Bx1D6DqX1LXy9bVn9ctrz9Xtn6+jvl/UcXl0N7Pivlky3l2WuvK0vuvq0suvPWcvG//7AsffC+8tp995T3aiq86NLLy75Va2YcxJEqzMrjDJ/+7w9x2P8yiXEwQmkx0JbFONLH1UR5b/fAKbOIPgzSZxxsxx0H+/0simidcYPKbC3SloE75LPQIOWg7QcyRjvOKAyg79l1EmjHwS/lck8RGb43ESDjjYOB9n4SGEXDfXjl1Jz8eysCPMv4bOnGgcx7GLRjWt+2XfrN1lef3GuXZyAbxXdb1oI+kMPSNqm/a8XB1AuXXFHef/XF8tmHy8sXy1eXXctWlmmv1HZ/UXYvW1Y+Wf5e2bj8w3L/DdeWbR99ULa9/0757IP3y4ZXXyuHtm4r+z7dVfZ+vrfs/nxf2bO74pevoFrM66kWP//886GYV1Yt5nVVW+a1FWTEMK+rUuZeSiaiex2V11cmbn/kuY/SnHFRWtRHr7f66HWX11gtKvNKK6/C4KpVq7pXUdIzqbo6r7fw7tTe6yr3UFuvtXLv2r4CGwdFNa+/8urLferQal+j5bkt1we/UATHX/aOnslZu7xSky6r0y5lwzD14avF2fpBfcNTaOBBOcS7q/22PbE2jMEe2dsNdZkDeupc85zxzWUYxrBcQwdNfUJHuy+Nr0MHrF4Xpm/26saiKzFgW1hlszkKtuZ8iM57JZitcL0fTH10+x1lx+YamQ/W6LK/evVDR8reo/vL8Ur4+OGa0hUR+1B55qH7a25e66druyMHypLHHylLnni8LH3u+fLKy2+WwXPeUb514tSzxRw4tIiRYehdZR9NHqonGEgwEQ4kHEIkDAJ1tdD6E3IWkSLrp76PFCTKHaQcMYAWW8UPMrr+e2gG3Ro443dO4MphKBNRHOTwxpyRfnEeMXht0PBeXZm+nJP2cVLaeE5Z6pX3UTlnSK7XX399RzPv+FOf/n1Urx2H6t5cPLfjcbie44CDGSMOukVy0Uf/8JAyfdLfdVh/dfqEPh6k6O1ze1WeuaRtaOfetf0uog08fRTAci9opWxY0EPHlSEq1941/c2DnieyM3T6PCqiA1mVdq7aJYOo94Opd2+/pWzeurLmGtWgD1dDPjZdPivTZfrY0XLk+HTZ4+OWIwfLow/fV42+EigH6/8fLnc/en9Zu31z2X3kcNn6+Z7yyad7y/Zdv2f0VJAgCXwYtgJvI3vbN20slDr90p4ypp3ntJ9PDC8tKo/itDx7TgbjXlT37t7JbvhWbsHTB6rLs/sorrauKaOkrdL2kYKr55yuueaa7gQ6dWioYwCh0Ud8uaZtUB8YgwuqM2ayIcbbx/Rj3H3HlftkSa591Md8OFdt0YxTNSaHKfvRXzvlccCctzLO3VV5aKnXT8BQP+wDI20FmtRp5+pZABFc1DNWQUFgEXyMiy6H61k5WXECykRqxmpLp5/nYaANA2+Mu70fTG25/o7y2brV1bCnywFfuR07Xmo8rw1qylDxaL2v1MszNd2pNyf+9/Aji8r2utDLK6NPLn6qvPV2ja7vvNvtz0RYkxJlTcKzSTgR9MrFZNo2rqK109sIJFdpjUgs3XJIpa9y10Ru6BWPcmgs/QnVs1TdazblvCSewhcaeSWmTD9XfUP72muvPfEcvi0kWrITe2h1aGnnioarwxG0LWj4tfB4cSUPhyboqfdqyn7RohqLEaatZ3SMgb69sf7pC90bw/Vf//Vfuz6etUcHejZna2W+yn7+85939LRTL8rriw9jZ86Znzkri9JCxuAqi9Kf8if7cU29sayrMsaAPtquaHu9iA/OL+XaokcPpNlo6osmjFH+wz/8Q8ejOobvGsdgvbyqjGPgBDgA7Ri2tSKTOBb9IMPTzqGodhxIHBEaHB4endyr0x6N1jF6nYd39FKmLUfpanuGnnHMjTNvI7poTzY5hxoGo5xALa+GftXvyq41q8rho4fLtIZ1C+BYptLv7tOVx2+B0ZkMAWPAYQ6keCaBIUyCeBZGkdNNkBNEEzExr2XilTAdbwa9HxTt+nT15f1EQ0Jq6wAalORXv/pVd0jhWR/X1HuPahH0SXnAnKJYbX1oUBgK0J5chy/IkMgkC6ReuTbmb15kqN6zd7aMnZIbm5NxTT+Qvtp6L+wZgrQx1x/84AfdGg0DWwXyBsbGhy/+zNOzcSm1cUHou0oPOc5Wnspd9eW0OZLIIn1BXhdSbm21CepP2X39KKVNeUvD/p8utjQDjIZjZPjkA9GE7hnlD3/4wxPyDG3gSj85WW1ThkdXNMiLoXpO/8yBoQtUntMHhg86xnAzNggNusNJGINBc050mhwzVlJ3z5NC7T+Y2nTZTeXw9m3lYE3dD9VUfVxDt5AWJV7Y5EyIV2RY7jGl3AQwa78uEiiPYQDGbXFuv/32P1iE0NTfJ6IUG3hGwxVyLNddd12XHaQc6A9ED5+xoh2a6Gcsi4DvlGdsdKTXFoFBKVemzjiQ8BmIBVKvrO1vsXxK6l5dxgfa6Usu6oBxjGlhKR45e049OpDM8OVjoIwLMgcOyKe+1idju6pzNSbFNY4y87cmxsIjnqWOoZt+kEH94he/OMGXOpC26PpgRrky9NLGWjEm/KlLH1dzwi9HII3XB09pZ2yfJHNKfYMBnIcPS2RwyrQHruQi4ssW4vzaNu6tlciKX5CrOnz4vqHvZLRBw7rpq67tp04Z/U0qDgPqZS2+91BOj/Ap8Fn/tOUgtWv7jgu1z2Bq2zW3l50rV5QjNXU/VHFcQ5eOMnSpmDQrwGsxuEzWRCAGGRzlpCBAWRZSyiRi82SZjCt0eqifBQy9gHoRUaZgkdMHZEHwLoLx6KlHg2JRGA6Eog/7yIPC+QJL6kVZQlOde8IXseNt0889lJaLQuQRpUidxWMUaKef9oxPWw4U36KIOqAfEE05zRhoaGqHT0oltSbz9GlpMHQyIxNAUTM/4xs3r/mAvqHPkTPGNsvJFS8UnszMT5m5uAJ9vfKkM1nL1Bmf07VloFuhG3AuYa04tzgo4Ao5D9sQetTSRcMz3bRethYg/XLPsGQq+AD0A+gvwzJ2KxOgn/a+jMQXfTEW0A6iox+ZpLy96ieD8RxD94xPZcYwXzoW2pNA7T+Y+uSKW8oOhn7c4VsduP43jqFTTpMiWAoFMGTvQkkirACGeUxH/4QNshjqKDzlQzMCCEghKSK6bZ2+gNJI21MfYYQ+uowlEV9ZHBHBUgBOgpMBoatNDmWMT9ig5cHYFkDkjUJDY5OBLY7oxkODlj+GgicpX4CcGQigsIw9DqwFh2Z4UpdsIuBehKBglDf8po1nWwrzNjflaLlCa6Cf9D3GiufQMVdrKLL2wf7UNsg6kx3IfAHHY95tBhUgPw6Eoktfw0+A8aPJibUBIXxFD8ibw0EvdXggK0HGNeUBbfFNDnSlBXX4lW1wrq0DwAMZcVDqyVRZ6LvngPBMbspTZ/7uGTr+tI2hCzoMPXM0Bvp5ngRqn8HUzuvuKp+vW9OdsI9K3RGndO0g8V6UnDIGREiCJAztocmIQKKVtoQBogDoEJS6eHqQ8ZSZNOVhbBFKrpQSfYZu3PR3DT8MQ7vUhy+Kg75sIdEt9RZCnXJKEGO18NqopwAijYyDcoEspvbmxajQV6YvQF9ko5hSQn2VGcci41u5sck6ypW5MVC8kyX5tcoHzdVYDL6dL9SW06XQDE9dDN2c0GaMxmW46QvQ5JTJW6YS2kGRT0Sm2JyYMm3SjhHi16/lzLPtS8nN39aAc1YGXI3PYBgB3rRRpg5P7s2VAzAG/sjUuOoheTP0fiBCQzn9Eqgis3bO1oIsZJ7WBmR88+DQbUuS2uufNsbVF/1kKuHLWuAHTW3xwcmJ6NYwcycbehS6k0ClkdS97qlr2j4qohvMArgGKDDmeZnW0DHFoFulBxZX6mOimQCmXSkHR8IY7d8ymYxHmSl8jFF56lwTyV0tcOoAAeGHIAkaX+EJyEgokAhlG0L4AA/aUdjwHOUCrpyOhUeTfBKJMz4naHE4AvNqx3VPKSiHvvaXgMGhZ8Gle/i3vzMvENmgbXyyk1G1c9aGIZtLFE89VEaJOD+OyNrhm8NKX/cMhjytLwjvlJpT82xOkXfqyRFvDEaqmnHRZVyyF2shI8ycA+RrPYzhjCA0ARp4pUeMvd3OBMyVTBiqa7uW2lp/NGUiDEyZZ8ihmyvZq9c3ssY3Q0eTbNo9PqAf5mrNbIf6ToTjQYuDaoOcccmiTdHJnaMlA2uoDNIDjjM8TQK1/2Bq3cU3lN3r13Wp+8FjNSpU2Z6qoaeeghBKC5gmTBNjsIlABBohm4T9XZxEBEYQlNH+ziIGCEdbDsQ95bUIEQZ+OAYRxngWWp0xwytDpjxQFEEPrQjePBkGBRZBUx7aSdnxmNQ/gB8yYgwUIHMG5JAsgLFSUsDQ1Yn0MVIy4Szc49/YFh09xpFsCwLjxZmqa9cCDRGD8llT6TmjodzqYA5MtSO7AHpkQNndG4MMwpdroiKZMOqWL8orullXOhK90Q9wuOiZFycXxwnQ04djhNY8dDMGeaHN0TAMsvWMtxxuudcObfcAbXKnA8ZW7xr61sNc8EkP6DII39beGmrntWKcsv7GiINBP2uqzpVukXHm0Df0AH4FolOBSndmj/7pqpXzEtFTLx20GBEEoNRROIsdIVsISmth9HfyHoPxjEbSOJMX3UJXGaFmq2BcETT1rpwIo9HOuBY/Y7tSGMZCkBYbZB6ul112WdeOAqKlLMg7cz7GMQdzTp0+DmjQVc9BUYSMbY5RHjKIUVAEckKX8gDOyNh414ZiylJc0RFN3KsDeM1WgUwoWEAbayktNw5HcO6553bGiz+KR8boMQ7jph8kX/yoF1mtf8Y1N3Sj6JxJ5g9EPlFNO8psrvpGJjITa6W9OeE7dSnDk7VmUOEJL6kHbcRX7kr+eAUMiNzClytHHOfAcK1JgJONcyMjfAPjAnVoQNsZ+gQ8Ry/1NaZMRj/zUi8w0R33adM3dOWeZTv6ep4EavvB1Kc33F0+X7+2i+jzZehelfGqYb5VZEBJlXnWhsEQiMkzPAulHGjHI2qr3qkoYQNtKEb2Lu4TmTKWvjHALHbqKLq9FeXWR98sgDYWQXoKpGUchfIgx4CGe3TDt2fKTnnw6tliW6woB9ropT0+GAV+tWNgcX6eyYWMgKv1cKWY3oDoC/BPHpTHWKIrwzQOWULKqI019H2BiJLMhINBG5hbomD4xEeMkeEyTvXAXMlQO7Qoapuek4+MAJA5R4iO/tqbO7kowz9eQhvNOA73bUDQFy/kCax3nDZAzxaLvurL2cQRQPIViKwZmZKHuaevKB4jA/RXeTBjubfO2uMbWkOyBuTjbALt6Lt1pjv64mWYoQN9yFq7SaHSHUxtv/aOExF9ep4MnXKJKCaiDNNeQWEWo5SFUCkdYIBRVBOnmEBfbfTVj6B4REYH1HESUkyAPkFaEKg/YxMFQCJ+gKdOmqo9T00B9fMskxBVU48PoF4ZxcODRaM4aGsHnDeIMJkjg1EWxaX0FhQdgLZ6ys54yYCMUo9WlMd42mUsh2MUCqgjT8oMyD7nA+qgrYCoZR1+9KMfdU4YffMiIzLFA94Zjz76KyP/rBWDYhTK9SU7/QE+6UX4AO5j6NpzbsYIbfKk6FHqnD1Ac41jcG+OZA7QMBfyzLNMLLTxKwNwNRdrmjQYbXrMEWiLb3OIU8hY5pq1oxeRvTHUA+3JwLP5oGdN28hsSyLi48Mzp8FeUt83dGMqp/OejTcp1P4zX8bt2bCu7s8PjfwyzkB9Q8+pO++V9A6YgMlqHyYpNcV1b/LamwxhadPuDwk0+0tg38ZpAGU8Pe8K9Keg+gSknVFEfFhAV0CgIhc6kINo90x4xJt785CSJQ3VBp8xPjTbdI6h+YLOQigjG1sK9+bIIVJ0z9B9+PbMuPRhWPhnUFEGik8hPAOpOSPKopOBKAu0z8GRcdtohW/GgS+8UzpG75NURqbePpiyuddftkDO6JqnVF+dZ7TxnXEZR6KwZzxlrTwzxsxZmzyri6GbkzoGkjTXeCJ95KmM3sURqLfujAEdwIEnIOBTYNIPKCcjfYEMNHoA6Jgy9XhJBgqUcZLhy5pEBkA7hh4Z0fNkPco4ETodvjlZNDI22Rvb+hknPFg/WbJ7ZZNAbT+Y+uhXl5fP13q9VtMnBEYYuvQkzMNRhm6iibyuBGKi2csC/RgcsDAxGKBP9kjKKH6igEm6Z5DoMggRm3A8q6cMUXqK57ApC0xY0tbMA22pZcYyDw5KPb6i5EAZxbRIAG3P6vU3tm0FB4CWqEE2wEJyMqIw0NaCZy+nnkIwYEpF+Y2tXWgn2wBkEIcEOKxkQfjxGag+QH9zZjhAVBDNyCIfeXBQ1oDs2wNJYN2lxcYi7ygtwDcZqNOeMyOfyMy6mKc6fMhakl0BGRDHoy6GnjkB80DLeJxsziy0YQzmot5cZC34iaHTA+21lbmRa2ibp68G01ZgoZOppz/m7RlvcTCpNycywVc7R+CabBa6F+iMCawx3iMTzjbyBH1DD+gfpzkpVL4HU5uvuLXsWru6Gvp0OVyN/WQRPTjK0NURvtcjjMGEeEhKHWHwsOq1IwQeUT/gSvAWLePEMxMIZVePFuUVsdNWWTyoe1EzC+zZNa/D3CcdxodnRs/za0vQcUZAmXnkYNDcKar+6lzRQ0M9PtynHt/ZJqjnoCgo0IYCUEwGTdGy31QHGLL56t93fuafuXASIrgxUm8ecVAUz7oYh2ExVN/qmzdlEo300R9SOuO5l7VwEqknN2MBzwyZXJQD80NPHdqcSbItbcyZ7piTe+NEPpAjsvbacqJZZ5AorQxf5q9OWzQ4kGwpc5++6ulfHBijjk4AtG2HtANtag7Rykk5HaMH4Rs/9DPztJXEH5kBhsxgtcNXzjQCfUPPmMmeOIdJofZvTt2rkc/2rbuUrYVRhg4ImyKJ4oDHi1ID99k7EzI6UR7Ag3omfKmNSQP1JhpPR1AWLEIEaKnHA6UmZIugn/4MXxroOelaFokyJl1kVIwgoJ4BqteeoTHm8IwHC5SI52p+6iGaIpS5GJuBaBfeGR9jNiZjgqENyJIxkImvx8wLoAv0Uye9o4jK0XbFp2jrXhQ0T0ZJ0SnxP/7jP3ZGoz/5hKYrhRV1zBkdcwSRm8wDL+ZkrShqxkYvkVEb9/qAGKg1UkbhzQ/oa1wGQc7uGQzQNjKVfquzVnH+QH9RHG3trAVHl3plDBTiw9h4Dl39ZUFZK/qkTJ12eOJYgABILiB8Zxumvd9goJF6MrHOrvizLtoFZovoCSyTQqU/mPr0+rvKzo9XlCNHp8vBo5WhKotTTd3DsHYmz+u5t+8zsYCJS7UYnLTRJNIXZH8vOrURGChHDw3jQnVZRJ6PgNQnDU9fiyTK5lSVoWcRLJB2HJA6Rs1BgfRH22kvfiwQWgANbfSJ12U4SeMDZCiF167NNACa5mpunKpMRz3Et36Mnaz8uksZSL1xXWUcsqcohHrKnHoGoQwd/LlyXhTbc7YXIIqpnnMO//pnPW0bOAt9yU65cchAf3rCoMkqjlM5GpQaX3iwx3YlD/WQDMjZfJLlBdTLAKyJdpxCZAnQlrGgib92y2BsToVDtNacnjIYuXJgeGbUDCz1eDBX+osHgYZTAerxoD1jlY3QA+UgMslZBP2j48oCfUNHD3puDz4ngdpe6n5L2bnKl3FHJjqMMwERgUHzmCAMY4xiWFiCi9fXPwZFaSiu6K2tPqkXlSywBaQowIKB1kAtNLoB4ysnIALRrhUiXvTnUSkPpTamPsYHFE+mYGxXddoEOSb8Ug6LEjCOhVVuDlI/ZVkofY0p/eccs9/CU9qI+ObkXIFiRrG1QVsdBU00wRtQT7nwY27pZ0x0yci4AA2gDuhrHRgao2VQkVnkaU4yDk4OH8r1dyULa0Rh+2ctgN6IphwYeaqHxiUnOoKmNF1Z+gP6xdnqLxMB5hMQkRkZAwhtPIU/kZosOKo4IIA3yCmSZ7ZjAE/6WyN6RB7ZAoAYWn784qosoC++yDmHelkn/aD1M+fofngG1pBNJWBFd7Sztu38x4XafzC1/pIbyxcb1nc/U5W+j2vohGchTCSGHkG6YlxqEkUIw66QYhCECKF9FhlSKsqlPnu4VhiUw4Lw1Ppl8mlDgAwazy1opx9jtsBtNuCKVjy9eblXnr7uLSDeGXwWvR2fp2cwHFn65koZKaUF40hAeNaGvDgIf2M8MgGu+KZUlCCHUhkXWAP0zQ291IW/ODUyicxCn7GgbU3bvT/Qhrwpr70+Awn9XKXV7YEgiHLjiZGjbZz0w0uMUGbH2NQph4AxkAnabdYYlBmRhb7ZbweBvtJ6+ofvlBvH2AIBuoxanXIIOEd0Oa/oaGjjn0zIShYWWQHtzNO8zFvf1Kc/A7Y1o6eZc6Bv6EA9XYu+tu3Hgdp+MLX1qt+VLzauLweOHpwoovPAMXTRBEQYuTJEE3L13E4YRPmUU4yUu5dKSmE5igg/ykOpRXwLBYwH9NeGkeV1TAvqCYyXpiA5lQ0axyIxZl63TfeyIKKLOeUDIOWJoIBiWGARW31AG7QpiPfHFBBoE7nYCvndvGxJGQwN43gXjHdOrKUNyEPUU68tBGknuqFvy4CXlBuDEXjv7LfeFExdZKoebUrXntNEHoAhydrIRlnqgozBnCOn8GcM8qI/xgikn7VSz3mFNgT4IkM6AOlJWwesgWyFPkQnA/TEfOggY2xBf/XW0etHTraVGd45auuERkvXOOqtFVlL8wNphyd6kOwKpK5v6MqzRuQU2U4CtX019KtvK3s3bigHp2s6M8sefZShYzqGjiFt0o6hSfcoOFCeNq4my3O2huqekHlEY7T0ciUMETUpbNuGIHhitC20cUDaoK+OUYgIgbRDWzbhL9Zk0SBwlW3YY4nMmUsU2D2F1T+pZBYmTsqc/LEJShy6xtFGBBPNLXTq9FOnDTnbE1JwZSBXjg1flCt9ADqeRTcG2RqjcnNwL6JbKwYDIg91lNX6U/zMA6CjnXKOgkGkPKC/LIUu6Nv2BwIFJyBjCOgf2uRl70+HQjf1dMeBHGcQfgFZAcZoLdqIDUKbU0SfA/SceldrytAcfKrL2EC9Pv6IBXmmDIQ3h63WInypDw17f2uFfuSRdsMiOiDbbF8mhTruYGrV+deUbR8v79L2ST6BJfy+oavneXJvf3XppZeemETApE1QlMmBF9BHW8hTMnYQIQY8/+Y3v+kWKoJyTTsGrF7qnbJW4CJAPrAwpjLonkCl3yJ2Wx4U5e2lGVbKQO6Vo23BUg4YkK2I9JdyoRveY+ja+Mst9vKBKC3+1RubEoDwB9XJgkSolAWMwwGdc845J9YHKJcdiJj6kkt4ateMU3LyHufVonFkOBwFUNZe0RHts78MXfXmhh86EtqpC5pPDmQzp9AwZw6fMbeQelss/9hm0noQpww4a2tFBpk3SNtE/NAzftaDk+Gw2+wqV22cM1nnQLsedIzzk4qjnX6gb+iRmblap5bOuFDpD6Z2XHdX2VU935FjR2feo9cx/9DQZwQu/TGIe9gaOgVOuYl/SbxTrvwopA/KeDXCbOsJyTgUQ31fEMCzk+e8RvJMeBECofzbv/1bZ3RAeVBbnvGXv/xlt+j6Z3x17hk5JUj7XKEF8LEFJ9GnC3hrCpDoRoGg9vay5MExGsf4uWZsB3EMPfRAxjA2g4yyZtzUGzeHfO2cgMjjb8hFobVHB1/SU/9AH8VSpk670HWfQ6eUwdDhUGNsLd9AvWzCeqqDeCOfzF2a2zo3EDr259aj5UuddVMmS4lzC33gKhOxzvQ0Dk6/gEhvTfCR/q1DQdt6RpbKc48eQzaPyDRja8dgpfag5Quol4nYOrrPeEA/WQ4dpqcZ03jsLPp+MtAPX1+u42Dqk8t/Vz6v3lREr2pXuWoNvTJYrR3hvqFHCJhlcMowlEkDex9p1TBAi9fjyVuweEBqxFFoNwwojwUE2lggPKS9yMkwMlmQRdbPfIA+GTNzcwagbzt2aKNhAQheWepyb4FkKZ7Jw/ykpqKahRexpecWWpTEZ3sWEL5BaAL3xqacUbY+UAR90zZg/vjKntB8GbWMicO2lv/8z/9cfvrTn3b3+OVkM3/X9uQZ7VY2lD0pbB+05UxaxwisF1DPOeW5D2gLJn0wB/M0rq1My2vAvOlYK4+Mo4wjcKDmHugbXVEWB9HSBJG/bRxIH+3U6euaLeswYDt40hbiSx+ZgvlaRxE8oD6Z8ziAFzKC9X4wteHSm2tEXzsT0Wcx9DZ1d6UIIibFS0QHBnCf6yilBJjXpm0fJXIfAxwG2hFw+kKQaxTecxYZL55dLWAWKONo35a3/dQFwmMgdSlLfcaDKbMXlYras6qPwrrXRvkw5QqP2oW/PqQPekHAyN2jH57aq/E4IpG1dVLqg8oyrvuUtW2HQV8WaZ++qR/Vv22bNumT8tAB7lvQDg316mLo0T11EHiOnJOS9xG4ZnzgPrwpQw/92fQ3/TO/6DKn72zBmiUL0sYacc6Z5yjQfggOprZdfWf5dOWqztCrKGrLkxs6kLbweJhKRDcxTGXSmfAo0F7bTNYVpP8ohQ6kXa7hL3Raerlv55DFD2oXQUYRQH+c2YStTrvWMN2j5SrCc5CJJJmjOigNbQ09PKQ+z6Mg8wQtv/qCViairHL1xkWbgmV817QPn60coWd9Qn8YtOltC+ELnVFrHXlCYw3TJ21aubT3fUAn9a6eA+7x084x4L59Dl9t29y7wrZ9C8r1JV+QfsCayEJktN5WgbSVSbZth0GfT1CfB1Pbr6l79Jp+Hz42XQ76V1Vrm2GG3n+NkD269Nrpor1FIgfGXC2e+1EQgQRb0H+cSYGM0R/LYgDlaLX896Edz/0wmi29UaBvMOO2dB20SOnUeVbnPjQT0dWBlHumhHmeDTI2yLXlwTxsT5wM2z5YWxE9Rq+Pa8YEMTB1oZ9rO8dhEJqhG0g/dOAwyBjANY5Bv5SD/vgtTe3cZ+w8pz51eT4ZT+kPtM380ofeu7b8jQJrbYsrAFgTB9QMmi3ltTQ62sm2xqHZh0qjpu6X3Fw+Xb36pBG9b+gOMRg6xXVvv+cE06sr+3apsz2Q6zCDb2kBEwPtAhJgqxh9yOKmfXuNQgBX2KfVLm4bwdM3z22/8NfWB9LONbyB8AUctLR7t9DQRh8n3xYVjYwDXEMzxteHvjxA7lta5urshHO2z/Q9ttd2oD1MDegLW3mlLHTb+bagrl/fl2faDAP0A6GRPiByAqNotOO10NID/XbtOH1Q3m8fPnJNPTrWTGZDvs4UvAK2hXPQaO9tX27fzujZlL06w9YXHX2l8nEi44B2X+Jgau2FN5bdDuP8KalZDD2HcQEHSxhzKprTQMZqEgzdXtTJtWgvSnkVhnHl9iERItQ399A4uZrg1wEiOwvaHr71gaNsI/rpAlsuztv3ApyLU/N2fVuwVupytV5RQHz2nWq7ttpTTmWB0Mraek7/hQCZV+aUOQetn1d71preOwS1NWKoXkUyZKm5+ZNhjBcycMFAnb4Zi23l/AROArW9vzBzV9mzYcNM6u7XaxMYOu+TL+MyeMuEe0qAeZjJe0/t38Byuqu/yGJiJhNhJWq1Yy5kyDzOBkNHW4qY03WHcNL4UbKOYVsjCstZe9Y3rwK10d95TRRUG+DA1lsGz8qDAoVMwnUhrTPdxC8DtVZ0W3CTcovS5Em+gqCs1nr337dDNNp5K+sbesqNw9BPBWp/P2q5reysHuZkqXvf0O3RHSpRXJFbmz4os7jxWK6td5c2UgKHDxSEoER/aSXPpx0F+jpAZHe2GLpx/FFIXxd6d89xt+vbQtbOeujjCzpR6Vvf+la3fbNu6FBmDsP7fG0ZhKv39H/2Z3/W9YlOqPOXbXwX4JsHir1QgJzMQYT2TQV5+DqQYec1YuaYrAeaY55b0D420jd0dcoFwXxA0+9/MqjtB1M7rr27fOaDGb9HH+M9esDhjUXGVPvBjImYIEwZSN+0wTjFEOVNQOroHTIHIqVEG2j3dYDM/2wwdEChZGRSSFcRqF3fQNYwhs4B/8//+T+7D39EL/PxDt7fnnOwJ1tTpz16zgP+9m//tjPqfFYcmoyEk/mbv/mbWWVyNgL+6bgzKG9QbH+8iWIXZEmnZSqyVbImh8jXlRwiowCafUOPrPJsDTxPArX9YGrLlbfPHMYx9AlTdxPBVBvRXU1CW/eujFUKw+M5tJMy8oY+lNCfoKSAORALtuMtdMhczhZD9zGGzzBlTz4+yme5fWjXkWJSuG9/+9vl7/7u7zpn7AzGv1DK6EV1h0sO98zRuiv73//7f5ef/exnnUPQBz20vLKVuqNHwRcSRCa55p4OO6fyIY8MhmP0qStHQO/t132izQFY5zi+0JzN0B3gte3Hhdp+MLXxUr9Hl7p/+aekhhg6sDcDmZAvqKTuJsRolWNG6mIxGbE+IjQnATkEQuCVtAdojfJSytJuIYN5ZH4WcZShmyuZUYBWPqcDGJqxKA7Ml3BZiyhU+NAe4I2T8HUf4KBF6+9+97vdq1ZbL07g3//937uI7VNlWzP0/DKP4qOJtsj3f/7P/+n6iI5Aeeac69kOkVN4b/knt5RpwzbYizlzggJmzj1ktz4ndi8w5vUa4EDIPc+TQO0z8wnszLfusxs6jwTCtEggoovGfsXDi2Pau0AnutJBSsBzmSwFco0CSdujVK4phwQS9LzQIfMCZ4uhZwzr5EclUm5rEINLdmVtgLqskTaJwJ4pJSVNf86cw9dGVFeGTl61amdsV21bY1hIYF7mEDCndt3MC2SumbdycmEf9EHktnV1iCfLshVWb98fuViPOb1H7/boUnev1/x6bYihG2jYl3G8jz2eqI05qYX0BNM8tzoHbhRbtDdRNDDbGvnXHcwzsjtbDD2K5kMNTtqv/WRnyqyZd/3WBuIFZh45QaZ8UB2lt8YMl9Gj4yqCwTzLAvXXVh99M070A3oO7bMN8BaIXNq5ZA6QUXNw5EIOtm7W2F6eTYnSdEI6b03IyAm++xg2OuQ1p8O4TZfdWnbUwf0pqVERHWFpRoTu2cEZxilKGDBZiyOKM3LRnsGbGOO3//QqTirHSbT7six0wBjK4hUXMpgLBGeLoVM8qbasjGI5KffBk7WxbtY1hhdo760zpbUdy19ioSP2oPb8tm72pmhHD4xHse3rtYfmm7/yQrmjyK6J9GcbhCc8xrCtGf3n0OzNyUXqLQhK08mVLDi6BD7zy3yDbIJcycLbjAB5t78pmQRqn8HUrhvvL7vrQniPfsAfnqh0+oaOGYYaT2Ywh2qMleLac4DWm1GStHf1bHIE4VBOuuLgxld1FjneXjTh8ftKtpAhMgFni6FTnKyJMUQXqSMjNHYUUBv8SM85b8ZKgb1Go4hSf9EfHZFLe5A59x21MrSV68PhyCRs+fwU1hsXik4f6EHkcDZB5mAdOTF7amm2V4UCICPnQNVrx2gjZxhon3PPPuiIPpwm2wkNdnYqdlHbD6Z2Xn9P2VoNrfsnmVh5/W/YHp0ChBmQ9+g8fwxdHabSLm3DbFvmGVIixp0PDrxu8a6W4Chj2k8K7Vh9GqkzfhSzBeWB8O1qHniaFDIemM3QAe9/JgwdRL7QYSllpFDtekkpZWLWWyppzWVsrYxaHnPfvwY898tA5MtZGFP0cliHL8ak3lq14wK0znTWZ0yykokIVL4T8NaB/kY2eDKfRO30azHgXltXZxvmy7HKfpQDa5U9+6RQ+wym1l98U2foB4/WtHuW12siTTtI9uiYYujqpC5hOJhnYKEoEkXnuRi3yG4x0XOV4jF8E9M3Ex0XCFZfwjVuPCA6rZGqT7ssjHZZGPepC4bepDzpB8HZYuiZR+adrRkUSWPgkDNPu8jzdAHaEB+MPltDgUYmqIyeZZuYtYi8zhSER2sl3bam0vP8QMjhNd2mz6K7rIfO97MU9zDz5ihkCOZpzkC5+SagTgq1/8xh3GY//J+uqdyIiG4gqV2E6lmKwsgZK+8L1KsL85jDsJSPwvB6IoPJWzRKbyEJKn1Bq0zuxwXjUUiCohxSTPtHe0ZCc09YnBaDIlQLZU/FG1ukOBxbFZi9pLL88YXIYVwwl8znbDF0dDMPMrY+xiUj86a01iVKSLaZh/vTBcaLLrT6ZK28zSEfRiTipQ2w7mcSIovwhw/yI0vP7hm2YEjHo2NeS8sC6KaApm07Z7pBfzkxqTtQ59naZMxJoLafMfQdVfns0eG4hp7UnbeiJPZU7jMhi6GPOimICWcxKIrJtUx7Vu+a59RNAlIqYxOuqIQffHIsOQNwiIhHdebECVAidTyvueT1kGeoD0fAcU3KVzvPs8XQzdsYUJTxVRuHZq9s/LShuFn3tJ/E+c4FzN14kZ9xrQlD4IykztajjexnAsJPsIXIKHXu8SeTTRkddS7BcGVStiiQ3tJL86J/7W9I2IzU/VSg0pj5Mm5L9d4zhl6FVemOk7rzSgyD5/f5o2epiuhuEhg1QX3Sz9XEo2RteTAeMW0JaBIgEIchjJNxM1qZB7oOftRzKOoYN14S3T3rxwHwxozbouCDMXBc4XMSaPucTYZOJg7TZGf2mYwoRtyuT+7znDbzDcaBeGt1JJh64zNwh3a+3WAQpzPLGAatPALhL+X4NA/gyh7oHp2iAwKjLNEcnE1xXjJOht7u0dHUl2609MeF2n4wte3au7o9+oGauh/yhyeqftnJetP2+8O44+X53mHcE9X7i9KfbPqkvPTiS2XD+g3lww8+7A5sRHFfWkk9nKiLrjlFTTQPw32mTUwZIQ2rnw20JUhpu/E4J0L0jxsSoldInBEnRMFtIfAhUhsP71J3f9/cr618SMLLMk4Oh9c9RUGf6HO6Db1tHxp90IZjEz04LwZua0KZwLA5KsvanC7o8ztqLsrxqoxO0TNrbV3TJ3MYxu+wskkhsmhp5Z4u4Y+uk7OtqyAiANEhumid6Zuggm998GwtvNngDGw50VSOVs7C2jHHgdp+MPXhr64qW5d9VKarkXcEqrPmrztDP4oggR0tTz+1uBzvIn4tq/89/shjZfPGzWXj2o3l9aWv11Cqz4yBmiTMF1NS5vz1DCk/w/IcpQ/jrlE2E2a0k0xKW0aSQwvCEbk5JEbt3a7onh/6K9OHkmTbYGH0EdnRccWrMvxrP0mWEf5zNe7pNHT9rAHQF5qTq3IykalwxNlO6SNtp7wLCfAblEVyVnkHrSyyMHfPkct8QNYIbVeGSddluByoYCfLxZOthjoZpbWg4/jJ+oQGYPTmoI2gFIihnwpU+oOprdfcXXZ+vLpME1gdkJVLgrqP5Cpaeozw/GEGSPc212i+ft368tor1dNM6/BlZYV2EpBCYd4iSIstDMPj3RxQmITIzxApYoxJ30mAQHhCTsQY0IGhCI6+Z96Vsbs3Jwcj2kPtGDU+4iT018ficV6tHE4G4T/X02no5g7IOkrtnlJRRPeiCnlTOpB2nK92CwVaubgnL8YkA5PyttuQgDbzMUd00XEGRNd8DWrrQ4YyWOW2teQN8Bd+Xa1Tq0PtXPqGbhzj0Ym8V2/bjwO1vT8OeU/Z/L4/q1yFpX+VQ/boEKvoPv3UM12bwCPV0DdVo1i3fm155dWXy9GaEWC+ZcJ9ELNRurTJPeORbvslk6+z8g8RmGzajgt4yIFbvGieGbF9kXtI+dEnXG2VcULupVv6ai8jURYDnYSntM31dBq6tmQKOEoyR0cUofgUklNTbu6J9O45sfRdCGBe4dd9numM1NcWjF6B6N18gTGgYMH4BCsZEkP3bI9NX4xJttF9SN5ZJ2uU9dUGzBbRHd6dCtQxBlOfXf9A2bF8VU3dq7CMGUOv97CL7vXaN/RFjz1SDb1Guw1rysuvLS3Txw+fOLiL0F0zKYxTNobE4AhDFLcgFNB+RZ3Jm6zTyBjiuJAFB+kXPgg5/LTtGJU2/UXog7L01XZcCB+5nk5Dz/wohYzLKa0I52zCD48cmvqXTUT1q666qjuLyFxsS4bN+2yFrEXAfRybOtkYHSJrZTDzm0Smo8AaCU5kHcfpgDB7bMYvcDF87WSLgoegI4BE7plHeBoW0aHxrGf0cBKo7WvqfuVdZduylTUi1/T6aBVclYW/9RFD7w7m6rU1dP+/6LFFZePmmhZXQ1/62kvl8PFD1cx/ryiYETGkwJQr/1aaU0aCECXtf01AW5hJEJx37jHCcUHfCC1pbBYZTWUZKwsfgRNs7tWBeFmQvpNC+uR6uiM6xDcDFwFkR34R5Ucrv/rVr7rTXZ8eUz7/XJHIo4+95CSy/ioh88xc+2XW0pWO+VWewJI2ILKdCzBse3EQXUMfbXoUfWL4ZGybSO+9lbIN9m+60XFl2kX2fUNHDxpDNpY5TgK1fTX0K24vW96fOX3uGD58rBysm/NjR6vhH6zMMt5K+LFFi7rDuCOHGebR8sBD93WGvm7T2rLoyUVlxboV5d0P3+28DpTGSL8dZOXdszHCaMus8kAEJMo7LLNY40JL+3TjMBjWrkXgYIaDG1YPRYA4vyx+v81sSH6UkOwcfObvwTlsY+AiOUXz9Za3CklvGXq7DqE3CtoxT9b2TEJ4MRfoVF7WaN/MKUQHyTZt0n4YZF7a595VEKPn5Jk0vaVrrNCFqVcewyb7RH9r400PXjkD65hUXT+2OafU/dPr7yzbPni/HJ2uafIxhl6FwbinYU1nj9WYPn2wPP3Yw3W21VMe8V75cHnwwXvLls0by8ZN68t5F55fzj3/vHLdjTd0ESmnjAy8L6D2GiG3kChOEaWcPBzBjIOEQUDjoC0CgzAeVOZZeR/No48WqY+j2pkDz+7ewtr3e+6jeh/viPh57rcJotlHaWHk7lBIxLYlcu9A0XZJRqW/aGSPGVoUjQNyT4nxMAq1s806E2g+w3BY22DakIe5iJD+jBUZKHfAmrMbDkAfz4LKMNRO2h363WvlmiX49+rQpDvR49bA6aN7SD+jb9ZHpsv5+kcz6brXbGhZKzqCpqwL6D9nQ991451l18fLysF9NZ08WnfnB6qhHasRZW/19IdqEn9kXzl+aE95YfEjZbq2OXbwi3K8Gv6iB+8vG9atKevXrS2vv/Fml+bvrd4Ts6IJBRPRRQ97cQrm5JrAGA9B9CFpmMn+y7/8S3c6LNJIQ8dB4zGUPnI+fUxb9zyztEg07beD6vpI6H2UavXR3J3MMiz3ti9oWsQ+2jtLs91rT4a5jouMlywcaiajwgeaIoVn81bmXh9X3xpkLO2cXM+G+vTRW5Q+WvdxcVh/zmkYDmubV6gw7czFM7nIbugTXsnamNpkbG2GYfjT1jP5Oe+QKcWoZQ6MWZBy5UA5EU5GPzpmbDpGzsZz+BtnEAfBMdnP60+nQAydHp0KdIa+7erflo+eeby8+dLT5aO3XynLnh+UPTs3l6PbtpR3n3qyPLfovvL8Y/eUay78eXlt8Hh56elHywtPP1F+/bOflg1r15Qtmz4pr736RqUm7Z557WDikPcSlTDPi/GGFMzehBfDOO/FQ6o3IfcOjuzpTQ4NnrCPicwtJrK3SIDDUHv00wbfw1Cddn3sjzMK2zHNJc6uLW/rOREy80wew3iC6vpI5miTLyVDDw/K1ZMb8Iw+SL+k7i292XAYT8MQzXFxWP9hY8NRbfu0QGQpk+IA6WHaKW9lMQxB6NEbjpoeM37PDNa6cip0mu76pJjByiDotrWILocvtOMg3ONDtsQmlHMoaUfn6EbL07hQ2w+myms1Gu/cUPbv2lQO795SPnzmyXL4862lfLajPHnd1eX5e28rLz5ye7n9qvPK2889Vt5f+kxZv+y9ct1ll5b1K1eXDavWl6UvvDrzgU0dHxOtsL8c6A+ECqVKBEQYhCaNsVehcPb3DpFE/tDoA1p9nCsMozkKx4W0zVW2Yu7DgIxEYYuc50nG0l7kIFNKlTJAUYDn0I3yUrR89RdQP9vYqW/xbATzo2/mFr2jZyImMHcwSs8C6jNPdMjTQZ8/9Qy9nhS5E7TQbWn2ZYSfGDjMugiKtr7WT+YE1BvP2mrT0hkHavvB1P5X3693NbodP1C35AfKsiXPlQNbN5WycX157KrLyiuP3VsefebecvVNl5RnX3qsvLv89bJ+y+py2dWXlTUb1pb1mzaWpa+81qXuGb4vNMwFMElQERwPJpWR0oryviaidPmYJQuxUCGLkutsp+7a8OKJvLMpn7ZkQ0YxYvs+hzkp06Y/fiBrknIOdrbxFjK0czdHa2C+cQDBSYDsOWTByP7auknlvdZE21bJB1oi/mz2ANpn2RxDR1fqHt6NZ+s3KZ+g0hhMTS/b0B22Tdf9+ZEDe2sav6RMb68Rffv28tT115R3nnmkPDV4qFx02S/KM889Wpa+tqQsW/Fuuea6K8u6DevK+mqQL7/8Smfo076O+xIwaIKEiXkppf27aGMvlSjOwBl1DnqSboZGu0gLEcJ/ruMYeqLxOIYXp+lwyF9ooXyUCy11o+QXhUn919nQWzBfTpBBWguyHiWjUaA9+aVfaEKZAnSI57yDjsvSGL59Of3nABzwJWNFyxUdgc9ntGhJ1VOPT4Y/25qOgtp+MHV82Sel7K1pzNHqeaqhrxm8VMqnO2vq/llZWtPnta+9UF5durhcf/WFZenzT5bnn61R/Y2Xy7VXXlY21j365vUbyysvLO2+cz986Pf7V15JiiTCmKx03J6GwRMEZdTONULrC2/SCZ2N0M4HzJehh56FlwHk81yGrizOchSQNQidPxZDB+ZMRg57I6fIY1LQD40YYGjnmX67d6X3ghqjZw9sw0c11tweXxtrKEOwjs4CWkO3/w/dSaC2r6n7fYOy+qWlZc0H75VVb71dPn782VJ21j3knn3lvYceLq89+XB56eH7y80XnV8G999bnr737vL8okXlil/9umxasbJsXb2+3HvLHWXp08+VZ598uku7GTajptCUkCAwCzGKeYy7wjCeq3bu4UJXvv7c5svQIyOyFSHs36IE6pTnfhikPHz9sRm6+Tv0IjfBKXIYB9K/7eOZ/FtakbFr9Dz6b33s5UX+/P7Adw3eDIjcjJ5D0Bd6lgWfyhrVcQdTh259tHy6fEWZPlAjwcED5djOGt0rE+Xg4TK9Y3s5tPfTcvTzz8ubVRGO1HRj+vPdHT714MPls81byydr15eH73ugPLv4mXLd1dd26aO9hFPfpOImHwZNNhM2gQgFtPdfF8iccp1PQ1cvAvhzzTFs1/TPdRjoD8LX19XQzS9zDGTuIqzTcdGU3CYF8mpllvusTSAOIBFbEHQy7x26tD4/tpLOQwe20nqv4vClv2dOCY3+fE4Gtf1gauMlt5Qdq1aWQ4f3l+nDh0o5UBk8Ou2YthyfrsbuI9hK/KUapY/XweqoHT7kX8Fcv6FsrEy+Ug3bL1qPVQYw5DtjXso7R+mHydhv2LM4mSRYSohpk8B4FLUVVvBMQ5+XSQXbB/1Dwx7tZIZOhqCde/qnLHLj/aOonlOfa6twLaQ+dOfD0NvxWwhdyg7mS67jwrBxEnzsiW0x3Yev/hz6/dWnrJ2zeym39bXPZtCMU8otVXfo7CSdDvgwKXSMG0fjrYB+nvUN4JduaJ+xW0h5eGnnUO8HU5/d/GDZtqbuCab3z/wDDkcQqddjIu50Oej3a9Uon6vCOF4jPgdwbPpITc8fK2vWry1rN24oL772am13rByu/Sngl8RPCJNBe23AuE3AoZwoJFXxQQ3HwJOZZNoFIoAzAQRlkSIwV/PJQsSbxhDHhdAC9l+UaxhowzFSFvdQ374XxxN+yNehkqt2k0Dah+58GDo+ANqhjyaMY2rHcD8p3/MF0Ss8C0IOiJVFHuEz/FkzbdtXo+6Vi8aM2MdO/qkqsvSaLdtW/SIHSBZZQ+NB43iWZXAE1tx7+diM9hzGyeTFfkKvwcHUJzfeXdav+qjsL4fLQZOs82OqGk9X3PvlL9KW1Kh8tHaqO41af7w8+vTi8tHa1WXd9i3l2Vdf6n7xRnQYygD6YVwqQnntRwhAGcF6zsR4Op7V4YT9ikhlghH4mQA8E6yDRCekFtFXVN73S68IPos3CUQWYFJDBxwLHsgKRGEYOdkBcp8E8AQyxnwZOqXnyMnRGnOciWyimH0mfTBWK5czDcYlM1dBRgpP7niC+LNWrrai+Dc3h572zvr5tw28UvO7DGdTOZcyTx/nOKvK13X6oefnrBwL+WTNjAE90w26h7YfItFFv1lIZhye+4Aem/FVpO0hW0JHBl35qKn7NbeXTSuXd3/q+TAC0eG65v6gjF+vHT56rDxVCRzGDAHVyL2oRnTv0EX0JS883zmHww3jjIFXMimfV/qTTj4s8A/t8Xwm4iN+KQ0hELR36Jij2L7umjRyzhXwbaHwaXH9I4Gu9lOcD8Myj0SucWGuhg7ICG9ZaK/TGKfnOIBJ4HQYOr4vuOCCbg4U7Mc//nH3bt8Bk/2m8xvG4LtzkQcY37jtXE83ZCw66p4MGaO1TvQEjNtXdIzYtlMGmoDEsBhVdJ2uCgp+HUivGbR2//AP/9A5AwHMGor8/kiFbCB8RAbWxAGdDJcsfZBDfmzGWGimfR+SbfjQ7Cc/+UnnHDgGY9b7wdTW6+4qmz9eUY23GrHFp8N0oBq8P/NuytN1A/7Ms9WbVIP3c1Y/V3344UUnvPcbr79RvtjzRbdHN2kMu4p+6hkHY/n1r3/d/aP3fi7JwAnO6zYKrG2EBhk+ZeAsziQwIIcknJF/5xtvFJWhWyTKGkUYF+Zi6DFIkVA/0UK5qCLKxzhPhScQvubD0PVnyLZj1pCyiS7kKNpcdNFFXWZk3c0D4KOVz5mCjEe/8E1++HZVB/Fs/emiz7JFWA6LAdNN51AirvUyX33oMWNldAzaejJ+OuVfnRVEXNFm0D6RjY6j4bBOliZN5xzyPt7PWj075E56HnDP0DkDvJGv/Tx5C1b1fjC19sLryycfLatGWtMHiy8HpzMMPtG90hwseb4S/P3zogcfKju2bS9bNm0uD95zX3nkgQfLgTpBjJucX0N5T+gXPj/96U87AWFUdPcHD3wF57mN2pmwqw9peDRe9kwBgfHgFpWhWxQLZKHNJwttQSaBuRh6QGZEnhaTMokyFhdtitq2HQdOh6EDkRwt9EUgEcl6c/Iinj0s2YqIxs6Y4edMQObMIN3TQXwwKI4o68uxyz4YJmPFP94ZkzWiw7IWOg/MgaOAAtw555zTGagUXn9bPz9r1Z8e0PGk/8pEYIatzL8ZrwxtNNwbT8ZkW9Cut3s6pc63/IKAX37aOlmPOuZgarufqS7/qBw5XiOxzlXuzM25HGTzCPF2JuIeGthpr9NF/9C9fweb5yYI6QKh8e4mISKaFBoio+gkNed19LdnC1PebUqP/MSSgvCa6vooxR+GaPRxWDu89TF08Y83c6C0vG8+crDYaQvR96x8GLZ0IXoUKGO2qJ3MRz9tc3JLJhSEjKWY+CDHdm4Zq4+j5o8O+urJmIIo85w5Bdv5zIbacsxkhaaruZIfR2Vdoee8ldEvY/bpwZaPFvU9VWzpesYLIyRXURgvdPQXv/hFt//O+psbnXDPif3yl7/s0ntzCm10PGuDhufIoa3Tj+HmN+iMXOb7rW99q8t46Ymx8aofZ+HfnGd3w+SizBgjcDC1+erflS3LPuwi+skM3TWAEYriH8DHBAGYBEH5CZ8ojqksYhbSlbej1Lw9I9eX8qmTynMMJmWCUj/er4+cTB/RHYbG6SOv2Edpu4MZPPCsea+Ze9HedkXKLDXzzOOmj2flLaYNdE8GaPDAfbTXJmf0pYwQDR7+Bz/4QddG2ia7MJ7Inq/hXEWoPopW2vWxrXNvPY2PljLX3I+LIqFIDd3LzFxlHtB9ymHKREARNe1aTJ8+JnKeChor6Bm9jMfw6IEgI3Al08Cve33oJKcreGWu1kob9ewEXfLN2rh3EM1ByGpEeI7DOmpjbHRlDwwXTQ4mYwt8UnKQYDsB1oh+3Z1l+4rl3Z97Psqyx4joIHsPnlo6qRxDWQiTY1CMGGoPeTMOgaGbZASFNiQMiixiRXm+ZPYPcK4wjGYw9RYNtPPOQgbSR5uTgXb2ZQw+/VoEPD3DC3AQDlhSTmYiQHjrX4fBsLFg5uVqK0A5PadPIO1PhqGX+/QNpK69H1b/VSEZcqS2lIww2zR1razsy+2j6TWg9+roMp0XsAQp/TlQtDh4mZmg0DqNOB5XGYGtg+CHFttSTmeS6WrbynlMHExtuvKWstlfmDkmoo82dAy3A1A2ng8TGMjhSoCHSsQAGHRPWUUpUUvqwnNKmdAxSYZuck4a0UjfPmrTx2Ht4LC2o0Bdf3GDFihtJoHwgQavzXhHAWdIRtoax4K7t50gPw6SjJS10H+eFKyB+c4F5tr/bAA6m8Bl+zZqTrIfa8IAtbMVdQ7hPgGsvyZoJXhBY2nXjsGmOBK6L/UPaMteTkXGlY9q6Ffc0kX0w0cPdyfv4+7RnajyXgyU51EWo3IfI9VHWRTdM8yzCZgc72gi9ooyBXtSCj+JUaE3DMeFVojpGyNt6yYBNDJnQF7SvNBvURuRO84RKONgRARZEiWMEvX79suCs0HqpaFZk7nAOGMOg7mOOx9g/mRvX2uNXKPP4S9ryVBlQc5U6C35aS/tttWzRmwg7SPbdp0C7tUbiwNJRKcL1h4dfHEioTkJVPqDqY2X31w2vfful3v0SmCIoSOc1A5DkKFTWntjrwJAGMiEMilXgtHPlRDtyR2CEJBXVlJ1tLQ3KVGrTWHnG/CEn6RRENgv4QGClM8F0Ag95wv22qNAuhce0g/KmKT8FnsS53cyCF/WgSzIxLiuIPV9CF8tprwFdFparSz6kHaBYe1Co+VxvgBtgcf20musBKtxAU+CFsN3zuStkagsdVeONp1mA+HfFWResj1Zn7EF0ADD95z2k0Cl/fs9un+A4ehJInoYgwwzh10xdAqojsJIzxkr4/3y5K9rB0Vv2YDJi1Imrm8UGA1lmfzpgIzlGofSjpersrkCWqFzKoYOLDyZUJz54CkQWgy9pZuxg4G2bFwElDz3JzNQ7YyvXWh4buXRh1Hlk4Ix6KbMaVJHkvZ4sVbWkR3Yl4vSDFWUZvjswGEbo7aNZeDshjPXll20qfucDX3XTfeVrR99WKZr6n6yw7hWmPZ0DBWT9pXSFftH94TkdNFpvHuL3HoxxpVFTJn70G8nM6lXHReMgQ8Clm6lDISvlqe5QGiBSQ09siE/+0EHPXFS8wHhi6Ebw3gtvy0fxg16HobaQ/fpB/TxnGvqg56Nn9QUyuza7VvapT5jwfmA0KGvvvcI75NAZBjINgu/gcjA3GS23k55tWYNZM7KyIEuBOYlom96/70udZ/276MPMXTEMdEK2eegXhNJcbyol35L5x1Q5DUZD/XlQCdQX3SSMoOUtaBM+9MF4YfHlWFkrBwqhtf54KGlc6oR3b1vFOzh3M8XhL71BRkXZr2VuW9RWR+Vh0baAIaTZ/QoevqEftrmymA44WR8+qdfC8oz7lyh5dHn2E7gJwH9ABpoec78crW2TuydudgiiO4iNyN2r8xr6+zRA3M29B3X31U++eD9SqB66hGpO/BCv4V8MCM9xyAPxEikIhgU0aX3XpU5lbdoJgnj0YB+eW4X0jX3pwOyqPjyWgMfnmUkFMv9qQh1GGSRwakYuitj8SZiPhUbhC+Gzqicn+DPVRrJYfvGgEOPY5fJyeD6qB15SlXd65tnDsqZDOORBSpLn6SuUJk69znsNa5yZXjCXxtE5nOdrL2rYMUYJ4Xwgw4eydHbpJzM5wMcsjAvOg9iA9bAnOkjuwnM2dDXX3Zz2bFiRbc/n/Yrlv9k6DMG13+95sDBosPsJVIfZlxNVhsT4wBMWNrPOZgI79aeMvfhVCYWCK/DEF1IyWw5CJoB2W4QchzBKJitrgVjaGvhzdMi5j26MaNYxvNMCSgHuaVMG0Zj+5RUUFkf1emXZ/fKjOsZLc8BdDIPhs7oOO4YMtm4h8qdx1BOWwjbHWuJX1cOkiKKSMo80xlXQQLvfudgK6f92++8Xd6tNNY6q6lj7ayZ1Rc1ld28tRp/HXf9xg1l9dqZj6A4R7wxcMEEXxwHxH8cn/usq3tGo18fM58+MkjzMw6ngs/ZwDiAvtBxkVjQIAc6Dt1Lxa1pdCr8gvAcMD82YZ1y9gWsJftp+44LdYzB1Jar7yhbKoPdt+4suzX0ykT1M92VIlCUCFJEj3AwoA0EaQPa8igt4LUpIM/pXbpvcwmFAskKTMyEvW6zLQj68g76PXsfvZbzbTpaXs/5Thmi30ffs2vn3ee//uu/dn2dlP75n/95d6+fTyD9KGBYf18p+XLKvbairTGNryz9tHPvBwba+2zSvfGV62Mc2x/t/cMV2uEB6o8v9H0dRR7GUNZH8lHvAxvoG2l7TSm/aIJPcrJuURhrYn3sDSm59aS07q0RtLVBx6+i/v7v/7778hHfdIBecI6+3vPbAEad102Mm264ou9rSXPT96lqBPc/9GC56pqry89+8fPyL9/5drnvgfvLipUfl1XVwD/Zsrls+KTyWYMPx4gP2QC9YIjuOT96Fv3K1dy043CMT69aVM4h9VHggZwTwxSMhgEdNhanbT7WMZ8k4zNnUkC78AXc4y/2EUgb8+LY9MdngDOR7VmvSaHSnjH0bcuXz0T0EYYOeKeWYYsZpcCQurYeeM5CtAviHppwUhX0vY6gkL6Pl7ZJnSyUSUKTnw0JAU3XOJVE5z4qx4OF8RVT+HPOoJ82PCr+lPdRffpAkGvqgKuFp3ggqbu2eMCnNrAdE6QMMjxyyvMwCJ3wlP7GTp3sK3SikMoZbVJpSk4u6hgow/7hD3/YOR1OOJ/kepaKMgiOiwOijJSek+HQ9P27v/u78l/+y38p/+N//I/OqfrBxg//7UfljrvuLIurE3i8jnHr7bdVg/9FubfS21SN/ONVK8uW7TOGLALjGX94dq4i4tI/z5kbJE9zxzunI5i09cHIqEWgv0juai4pb4Hs1OPHxy30R6aSKE5nZT2MVmTOeNHhPqhD01UfmYF2xg/oOydD33H9PWVnjZzTx6vCmdQsER0zEVQO4xLRM3ngSrkwm3ILQsE5BkKQLnMWPjjw6s0JJLpAP2OKJAQ5CegHw6fxh2HaSAMZl2flfqkWJ+CcYdS2IuPMBqHPiNAlM3NnROlPHiKuLIWyOMzMHj1KQX5euSQSq8v8+hi6LVqLrI3Iha51c34ii7C2HJz1hNJHa0VJ/frQOrkyZNGbs7I2DJ0R/9Vf/VX5r//1v5Y/+ZM/KX/5l39Z/vZv/7Z873vfK+eee27567/+627eHDce0MTDn/zf/1e5umYs+w8eqEHmeNl7YH95oEb47/3gnLKkGpq0XfpOJ82bg0kEh+ZAjvhswRhQvUzCWo4L0VkOwhijDH2YbNPO1RxlprIqWRZnKaWXoeLZloNeWUv98Rh6nDxDV96m7nM29M1X3dHt0Z24jzJ00I/oFo+yxNAjYMzzSvZW0iDekcAJz7MFS1powgQburmiAXlKDkF5O/Yo0CaK0GL6txheRa+cumvrtNWVYBkoB9XvOxuGD2ixpHOMl3FIr91LRSMviwfN0w8ayJkSqAOZA8UhM4B2ZNTiMAgvaKDJqYqIjNc9B2L74vtuBgUZOoWzhvbVDNYamwOHxDHlW25ZF+SQGTNEn1zpge2HOs+RuTb/3//6X+Xb3/3Xso/Cm0/FvVXWb7/3bjmnZg/LViwvO6sR45uBi+h4Q8N8APoyEDQzx8wXcJzWYFwIHbrqnr6GVgvK8GE8+pt75S0Pyq0lPmUgeLXO5G4L4QwDcgJsgtzM0Vzn3dDXXHRj2fHxyu4T2NkiOoYiCEhRspeTavPSGGEcUjsKS1Ew1qK+Xw7eXYF7AuoLywEeYZ8uMA7h4h0Y01zMk1c2B4Y+LrT8A/cW197Yr/H8MorSi/LaWEwyyn6e85RaZ0x8AMpEGRggmikfBdpA0K4Z+TPQGKNzAZGX4slekrpTTFmFLVn+WEjK89vo0AziEbRzd28PyxFENubM6H/4438rf1EzgU/rPSM/cnS6+wtF8KJLLi7vffhB2VXH04dj9IZHUMk4gBG1hh5MhKSzkxh6+id1txae+2A8dDNuynLv2uo6MH9tcjUPV3Imf86TDpAvp0r/OIPAnA1927V3lS0fLuv26KMMHUOEZhDomTFTGErLy0vpGIYrBqWo6iiH9v1Je05ZrikHJiYaUvC2bcCz9hFcf4wW0r/FeGJKRPmVocHQ1UHzyZZiHAwPuTcHhm3PSn6im+yBkanTzvxsX0QfEV0aLZpGUUKPMogKGWsYpH2LLU+Q4zS+zIJCybaML6Jz2oydAXEqHI8DQIdoiUzSUYY+DMjMGBnXs3SfLrQ876q0b/jtjeX/+dP/t6ywbax1R47VNSzVSKePlLsrLy/WaLb7y/MRa8DQ7dUjF8AYEuVBynOd1NABvhk6Gjl76oPxsn7tfAOeW1QHyd0JvDXgRGQOxhJo6Lq5WANRn+ysT2DOhr7ukpvK1roQ9uj/6T16ZTKpO4XwHKAEGBORGLY6kciiKKOYlNf+hPFLQ+w9LBZFtgCUx2L1BaZMPaOQORBMUBnDFO2he6icwCzOOEhoeKLwIq3+5iFNVQedDjM8p7B9tEjDsK3jKDgOe2GOkdFI38kOXWM7JfdVlOjqsIpXV052UDvKwGBE3WyFhqG2faTs6FkDshQ5rAElYrAUTsaBRwZpTcmfUXsrIeKTg7XhFPUfZejWzp6Zg7fNQM9JPdlGQbs2uz4rt91xe/nzv/jv5ZnBkk7DRPWqAd2B8EOPLCrPvfhC2b13xtApucgd3uKI6Zoorx5EP3M9FUOnh9YeDTIKrT4o1xa4mhf9xwu9ZtR4c1BpHawdnWAX5GI7QibR+4Bsh6GjY20CMXzjTAqVvj367SdO3UdFdMxQlCyW5xzeSN8xpAwzQL8IAmbiMgCT0J4wMU6ZKS86+mfy+oh2jI9QKI6IFkSP4rWorI8Uj/CGoahlXIbP+VAcr4icHVB0Cm0s6VUfLeowxHeuEO/mKhIyuCyyhaSE5KGOITN4zsfYFFr/OD0KQwZk1Cp7i2TXR+NQDogOeTIatEVJB0TkxCkxJMpJLsbwSs+Bm2iPDr5Ef7owDLTR35zs/Tlmab91tKYAn7KGC2t6/t/+8i/Ky69W3anlM4Zedaviw48+Ul5Y+lL5Yt/MbxDIU/DAnzHQcI2hewYxmFxP1dBj4KMMnVyVZy62JsYiW+sn4Ag+zlXU4z/yz7p4Npb7yAbQw7xeM37AfOmR9pNC5fVLQ6/Kd3h69j26iIEh95BxMlwHB/GAUJsoViaQqzIMBzxTKhOjaBRKZKFI6BIUpxDasA/tuMPqQdoMQ9HH4rgHXu/lHh8Wp21/MgSZv0VhSP6umFNrBm0+DFad9pmjqCrik0NS9yi0dtpwOhkj450MA+aBFqPjyKSK//RP/9SdDzgZ5uCsAycUZ+ZNAQdk34gWQxfRRahhkDHNnaNwlcEkQgUEiL/51t+WP/tvf17WVkOVskNacqT2uf3OOzoH0EX0WmZch7jDUvcEiIwNcp3U0MN79FkACK0WlBmT4+YIOWh9OE5ri6/WVtInkPt2Ltp75nTzrTu9BNqYh2zRuJNC7T+YWnvxb8unq1af1NBFXsxkAqIdD5uICFrGQZhXBtM3dCg0RedEKDjnwYvxkOiqy0FO+rb05wKhx3hyGAe8F8azegspamTck2Ggvbcw5OTPB4lKlMGYFEo785MdSfGld6ICI1OXRXVvm6IfvlLWx9kg85U6xmAoUozEFovM1eXVmvVwmOYdOUVjcLY5tgDDwBgZx5WySvs5lxic8fDg1B1u2ba126NDxu412+U1k3jl9dfKZ7s/79pbA85BJhJ9Ql+kVJ45QJDrpIYens0bDXoRWi1kjnhJViiD4Yz1pct0hy5bc7JMP9DSdA/V0Yk4NXxwHgFzRE+bSaHSH0ytv/imsu2DD8uxozPpRLXs7o+/doZ+jKedmRShRTlhe+rephipB9qbJAUVoU1A6soziRL2rSKeNNJEMomMQ7kZQmieDCeBtJfyS4s9G9fBmQV0b08l+g2DdtxgWw6iCCKl8wnz562NmTmSjXJRTzuKQoGjTLkmDczzMFDeRzwA47ln3Nnm4IWCujJ00dwYlE29tf3Zz37WRXX3ymQlojp+ZQUOG60t3j/5ZF3Zum1T2fPFp3Xdv6jKuq9ceOGvy7r1K8vuPeZ8sOzdt6tcdvnF5X9VI/eVHfni0/ozSvt5h38yrTg2V3pD3xhA5pZ55Bm0hm1Okxg6ICNrgJ/oRR+U4SuQZ1f9c7X2jN8rWw6S4yBvOk+e5kX39U0/feiKebKr0MVPgu2kUPsPplace3XZtsypaFUE/+baCENvU3fA8KXuGBaFGDQFtfc1GfWivjqLl9RLamMyFC/Kjm5oQ+Umao/XRtsW0nauSLktBkEDqbuxgUMzCzEMhtFKecA8yMdpu0WDHFeU05w5M5+XigAUi5xj6DFObRkVeUdmw3A2iMLbO1IwhuQAMDLmuCkgY7I+sgpr6rUgRSUjqTznrD0+vW3hCLwt+P73v1/+8q/+vPzgh98tP/zRd8u55/6sXH3N5eWf/+XvygsvPltWrf6o7Ni5paxes7zWf6/86Z/+abffz7kDfigyeiKZ6C2zwDe9oT/41pZMrIv9eT6YIReQdQRkOszQyUr7PgJzFpHpAN0dJddhcjc2xCN6qbeW+IgDldVxrjIbPLITTondcJjW2vzIOXYxZ0PffEUV9ofLKoHK5CyGnohuICjySUssggWnANJP+2zKS1G0y4RNNIvgOdfcB0IfmLjoTwn6KB3uI+UQkfqIxz4SNqWmQAQoKulvT8mg9DMn7YaNpW8f+20YOVpRXGUiqihISfFhfMafPtJ4i42e/tq45o1D2unfR+36aI3UoeOeUuGFQptj1si+Wxu09TM+p23/6c8PM3hvJNRxgD6Bde6AXw6i+4b96svKE08+Un5707XlwovOK//243PK98/5TvmXf/n78t//4k/LP/7Tt8r5F5xb/umf/757P48OY6LkMjyRnP7g17YOD/SDMxbR8cZY8MVBaCetB5kHiF4xIgZF3uMgA4O2ovSVzPv62YI6Y8YuMm6QjFMH2jYMl+MyR2MzalHfVofOG5/Npc+cDX3jJTeXrZ2hV4b9em2EofPgrgFGQCEJn/JgloFLexxiETIF1kaKhVGARkuH8WcyrkFAEdGwyH2kXH00FoPto/JhGJ4pOYNWRuGUM1DjDKMH+7SC6kILtvcWldHz5Iwui+xeP4obXhiUZ3XQPpdBKIMtL0E891HfjB1eyDyRLtkL2taSsTOi3HOqFN5rQD+I8f06xw5lAf5IKGN3Qn/uuT8vN99yQ7nxt9fW643lpptvKLfffku59jr/DNeNNfL/pFxyyQUVL+yipq0RPSFzZxjo4dH8wr8IGOfjnqEzEJGcM4juBD3H4LU3F+1bTMrfx9TZTqDfbklbyFh9UNYaNjl7FvTMiROx/uyDPTFujp7jNaZ27umEiK5t5jdnQ9902a1l+7LllcDshk4BW8/l4CiLkcM49eqgBWEo6rKgrlJAexCTkSJSOJPQJ5OgfBHSKMg4LeqvXx+V91F7dRSZ4Xk2nh/WuOIhdMeFtm3uXY1n4dyTCSWKrIzD8+NFGS+uPv1ypYRkGFkNw1EQOhkz2VXKAMOj7IxbxDQe2VhfRgZFVorJ8PFJWRk5xaWULy31bcIMPrn48er0fQfweIfPPLO4fPd73ymPP/FoeXbJM50eGJMu0BUGZt6unFKcHMN3xReeGC6+sr1o5+6auaZsFKRNi5GFe/MWtIZB2ufemlhfWy78412AshWTtXAY5mvbRMbpn77WI88MXiarTPaX+czZ0EX0ze9/UAmMNnRgUQwYENEJ36RagWgTZnKfyVBoE7GQJpO9XhyA1JQyxfhPJ2QuxkuKxujMKUY3HxAZ5CrytovdgjEtbqvAaaPMq5zQOhXor0uugOFSVKkwZHyMCeLXlQOAbV3uu/I99bniF3trev15jb6ed++qkXd3XffPy9p1q2vZrvJ5V/ZF1xfqG1rK6QgerIUIp96zOtcYRngfBqcio/RBly46cJwN6DG9tf1ghFJumZc1plfkaU3xS6cCxoGtjmVschAM9JnfiH7pLWXL+x9WAieP6JjNwNL1eFuTVY4ZzLtPxIBAWctknk1IasbbMXgR1SGNlPp0GzzejM3hZG6w5Xs+oKVJCUSuUWBxY+jpB8iVXCiC8rlCaIQ+Q889UB9UfibQWNEfTpecGH+yq/ByOgF9uuAAkoMZBvigl1JxbyAEPdFb8OKc8B2HifdWhiD3yoNpp68sB33ZcPrO3dBr6h5D7/7c85gRXUoimsOkGJgJI5lMvG9QvcjOY3Ie9mX684Q8GU9IwLw3evqcDggvjIpnNtbpAuNk/qdi6JTfNVueyHguEBroAoYeeWfsjJ/7k2H6niqCXIF5D9Op0wUZRyR2JpHnUUC38QjpLCN3BiITEKjodbY4idL41x5EbtA8ORiOnAPxPK+p+yfV0Ld+MHMYN8rQDdTu0SFDZyAUN4cW6rXFMMbsV0RMzsBhmRTZoQ9v6V4do9ennWwmBzyfLsi48abtuPMJoQtPxdApiHsp7ah3u5MCeiC0KGQU8KuE/tw8p6y9Px2Q+ctSpeP0cRikPPqefuEP0lsOw3kC/Zet+uqTnH0TwfA5BXXOHqw5OtZYOZ2cX0O//HcnTt0RnC2it5ATUkxiiEfDtP26tN4BDQfg8CZ7PGmYyRsHw5iX3kRg3fgVMrm27HSAcSxIxsm48w3tfE7F0JO6cooUZj6cH9oAXUABWyfr2r8/GWo7F2zBM5pnGozJmXrj0+cpkLm2cwbtvbo4AHKl68qsYc4nBDqZLdsSSNmNAGp87bIlRnPOhu49+rYPZz6YmS2iY6Y1SIacE1nvRL12ke4weuk3RgHGKGogjPYNrKXdTuZUJjYOhCf0jQlynW/IGHASQw8mguDZYqd+GLROIIoGQgu0c3avj/RyVPszBaPWWvmouvkE84cMLAdpo6CVjfs4yTy7T5v2ai0FPdmwbZjoLru1H89WlvFr14/o3rqE1iRQ+wymtlx5+4kv42bbo4vUBslAXq/xSFITkRvzDJzxY5Aj8OrFQYU9B4fAk/UZHfZsUnEEXwfIYsHZDF09WbaG7Noqjb2f7CnPIPfkpi0FTbqf/jCQ9skUyDpbsz9miIw4vbwOHQbajdJPMgwdV2uVbatg6bsDa+xDHhkwu+FUIJoiPQdgbfJlXtYoNjgp1D5/eOo+W0Q3eYMFMGwvw7BbhkwuzMR75WDCBF219+7aZL0+oZRom5z+raBCayFD5gEnNfTIIkYopZRmpzygvbIooGuULuWerYmrNjB0+xH9jxHIQ6T1miy6OAwi18iZTK2ZrWwitDc5MgNRWLS277bu2rZ6jlYrd8HQoSub0D/rZJw5GfoG79Hf8w84jN6jY8ghGia/7NjtJ0R0gskHM4FWELkqwyy0L7dvp7Req4n6PrWUlkpbOBAeDui/0CEygJMaOnmlLyAXPyzh+UHKjUGBAu4TldyjA3L4aQ0olX6U6mw5jPsqgX77ua5DZBDZ9kE5ZIjWgm2wB6/XZLjkSqbWsV37GHWeUxdwb13RwQtnkbZzNvSNIrpfr3URvRIZYejSjlbp8npNSp6I3hp4sK+oAeUE4ZRRys8T2g7k11GyAJOlrAsdWpmcSuoeBUEHOLGVDalLmXoyhQxbxuTHMr7Q8nmqvT8lpJCMnXJ6L0+xtP8mdZ/5nTy5kCuZjJJHZE7/yZVBkqvozfitjSAobZfRxtGiC+l1aLjmXh17YOj6yH7TR/85Gfrmy3934hPY2VJ3g2DIgMChgcibVxF9CINAP/cE512j6OHDGDREcakOoREMT0gQEHxj6DPRN88xZqk2ulHGVpGUk6U/SyVTclhKzsaWPcnCrIEfkHCw2n8T0Uv3LYe1iY6P0j0yJqvIOqg9w6bLApW1hGTr7xywE9lC2ydrljE5Xo583iO6D2Z2LPcRxuypO2/VMmaPbn+diO7AQTkGKRmPZq/Bw6nHpKyAl+IcpO5JLUN3GGS8Pp4uGDbWMBwGw8qVtfNz0EKZQqdFYH8YQ9dvFMQhxCGmLYVQJsIwcsrrAw7vcLURsbwSpXjekjB+oL36ltdch0F4bnESOB39x0VzjFMjK8+yHPrJ0NTFkIehujjWgPvIT33kqJ3tlm/0rT178IrUOrMLr9LYCefLJqDtqy1EnDnEp36hOwnU9jN7dBHdT1Q7AkMMHfS9iZ+pOogjGL9H9hNGUVq5NNC+XQrCGTBojGbfIi0JLUJRF8FlYi0OA22H4bD+w9plMVtUPi706cH+eLkHqYuTM98+ko/Ft8dLugeH8YoOp6neGMooK1lytAzZz4YZuojC2CmctNJ6UGrr5F45JTJm1iKI52GQeQXCw7jYjhEcBZHlMDotDqM5DNGih+RNZmQgs3FeZCxtch0G6oLakJnx0UUz/Ty7h5GjduRsXOvM6QqStlp+Eej3DH6T742VNQnoZ5twKlD5nDl13/HRinL02GhDV95/h4cRabj0+5xzzul+S8u4RRr79zDKO0ljvGKjZK6UjlChPaRyV+1cg4QP9elj6lpUjlYfh7UdhsYPX6eC5gr7z4wtcmBcjDl1fbTYvLy0zZZGBBiGjJxSMGJOWJ/UGdszxTCWq3LpuzUK3VyV+R00mp71DapT3mJopr2r56SqJ0Nt6dM4aG6QLuGfg4Lu+zisf9q3aA20d3UuJED5LbxXwp7JFLqX6fRROR2n+7ZCslvPyvNK2VUZ9GwMf9TEdspPcv3RD3+ii9ydSflaVBT/7ne/22ViHAbZchBxGGTgvrXDcaAzdJ/ATpK6B0xY9PZnhiglD4U50cHhmjRF6kFxpYiEmrQ1p5I8W4vxsP3ySZB37eO47TL+ODiM5ihEO/dSZWlcf2yILqOxJ8eLMn3c91G5wzXK5TlpfCKIMteU5Vk7V2OlTLTIWxXoORge+tj21cZz+p8M06+PrXyD6ZMxlWXscXDYODEW9WhzPF6NqVOuPm1GoXp9YxMpkx3g0RpKx9kG3ZdhuQoo3jap10778MlhCJhexTmU41Aznjb9rHpcqH1mTt13fLR81ohuAjH0DMy78GjSDgwRfurDeNoSiEmLWIkCIoWIIapI8bM36vedBNKnj8Ng3HaTwDAafdrkJbVOeYvkN+4eXT0lIXuyJTdlZJd6/SNLhgJSlnaeoQiWe+1PhoH2fq7QHyM43xC65spZiu6RH3Cfa9oOQ/0Zq8M3Oh2UhtNr+k23HcDFKZC7awAd46hHi26079HbNnTjVKD2H0y9+tvbyuYNq51K2AjU4mNlR7X2I4fqZM3X3Kdr6v7EU6UcOlKOVyzT1fAXP1U21ui0dcP68sbLS2u7qlDJCipQLMwHMsEIiJJCno03FZm8WuPVpFe+kdc2CrmQIfOGs526A4ZLLoHIsw9RFg5S2kdJIluQfnnuQ78dQ/86yHo2yPxiyByqv24jA2VYkwD9lpb7E1teU9oi5sSe3lvDrLtrK9v2PvW5OrXPqbugmDp0Bdes1yRQ+1RDv/aWsmXtynL84KFy/EDF6SPFr3Cnj1SCsP5Xx5r5cgrD9f5oLXvs8UfL+g3rKq4tL77k703X1G36959UYtA1918O2D0TEgWFjNyEeCse0L2xeLVEoYUOWSw4n4ZOlpTG3l8EyRgtjoJ2TcDX2dAz11wZkXnn/GZSPQsd21SHoqK2NZCmQ+cQojEdFs3pOadiHH0j83aNQlNbfNEBNNLeWs/J0N+64qbymVcsB2r0FcXrYn9erdvfiRTJwcEarR9e/ETZd7Tuz+pzTdLLA08+UlZv3lCWrV9Znlo6KAdrkn/g+O/TQ9AylRNf6b7T4Bx4EIY6whfd0xeIUu3zQoUsFpwvQ7fw6qI85OrsA0RxZ5Nd6kL/62zoZAXadSAjekjvUj8u9GUHQpvOQmtoS8XoGWh++0HOIjbDB/jQluzxQjfyrfu8RvTll99a9qxYVcqemrp8UbFG9t1M+Ugd4HDdy9UIf+zokTJY4ltonpCCTZdHH3+kbNi0vqzbtK4seWFJ2XtwX9m9d+Zvf3m3LsKI0jwc5XXyzPOZPK9lUiYBTSITyqRA6hY6tHObL0OPUZKPe686KVNop35UfzyB1H+dDT1zjC4JKByjvfUo+cwG6eNKjjFSxqks5e26M36v0owpuNnHO6diIwzamxJraMvq7REe59XQ37vp7rKzEi+7ajTYs78z9Lq7rql8jfC7q9epEygHDpcPlzxf6+r9wSqsGvkH9z9UPl29vuxctbbceMHF5eGbbyuLH3y4Y5zHEl1MnufK/nEYtOVZCGXxcl8HaBd8vgwdRF6JDlI92x99UjcK8ARC/+ts6MDczJkxJr0GjG/SeffXxP4+2aj7Pj1rEScA0s5VW8HPV4r+6S6vTBm4PvNq6Csee6qsfO+tsuO9D8r2t98ty6sAtn++tRzf/UV5+4FF5ZVFj5RXHnyoXPHjfy9L6/XlhxeVt59+ttx8yaVly8eryvbVa8uDv7u9vPPSK+WdV1/vBMjYKax9iz04RcRoJhZBYLplPPfaQUBACx2yWHA+I3rqQhs43/B9Q2TM2fah3xd83Qy9NRBXc3NvT+2U3XPmq3xSaPsDY0Rvcx+wBg78RHKZLgOGIjrnbEtrzdhJDuM4jv4enV2dCtT+g6m9lYHqX2oE31+Ne09Z89qr5bPd1dB37Skv3HhL+eDxJ8qbTz5WbrnogvL64scrPllWv/1WufWqK8unmzaVT6rivvnKq1WyleL0jAKZGGXGsFdqTtL9Q35Oh03KJCKoVmC8XP/0sxXYQoUsFpzPiD4MfHXnnzt2TaQ3fl+ugdD/Y9ijMyYn5M6E5gui77mPDntt5/28fzzTWYAAyNCV0/82wrtG9jJh7dDoR/Q5GfruHVtqqn64HDtU0+s9u8t7zzxVB9tWjm/fWV667sayvqYLr77zXLn+d1eWZ19ZXB59blF54b2Xym+uv6Ss2L6+vLXx4/L4my93J/VfHJ/xaEHMY9AVs/bm9h/52op3Sxrl6h0zIWgbPBVve7ZBFguebkMnL3K2B6UslND4gaxNIPS/LoYeObcYmTjDEDGVzQWi24y2fWdOh53ii8TuORZjtXYQXRgFfUMH+lhH37KcCu+1z2Bq39YdlVL19vuql9u7r7z/5BNl7xdb63798/LCb28oez7+oKxZ/Xa5/far68CLy+KnHyxPLnmk/OaK35Q1WzeUjzatLs+++WrxD+PM/PGoPwRMEm6rvK2iAZNyEMED+md8/ZvavgKKg1jokMWFp9PQyQsCPyryRSLZ5yQY9B1n6H8dDD1zMcd2niK4LzRlOdokAp8q6I8m4/bv6tlfC1bW1mG0sY1DrwG5iuDhabY1HWXo+ttyRJcmgdp+MLX/4w3VwPeUsrN6uq2fllWV2K7PNpTjn24vL9x6U/nkvdfK5ndfLQ/dcGVZ9sLT5bXFj5QXHn+4XPjLn5aNa1aVdatXlZeXvlwOT1cBTv9+D57Jwhi2MkpMSPYsPKE9patI7/t26b6TyUT2dsEWKpwpQ88YUTCvaXyq7GsrkJQ16wFC/+tg6OE/c6I7DtvMzWelYD7OfLKe6MP85VY6bKvqBN35lMiew2lrYGxOQp+sFXDNmvQNPXX6CH6nApXGYOqDm+4tHz71TPnkqefKpiefLasWP1UDe43oB/eWD55YVN5c8lj54IF7yz2/+kVZtuih8vrdd5VX772vXPVvPyk7V6wqn65YU959oe7Rq/yO+8DmSwiDIonXbU4M86G/7359/cbYgXZxEIFM/OsA5kIe8HSn7oH04zSdkVgD0Ff0tPs6pe7RHd+U+yGJKAvaCDuf0DoYBsmYlXmGslX67scq1sK2SvbqtN16RP9B39BDxzVvCiaF2n8w9cmlt3Z/YebA4f1l/6ED5djh6bLPv5V+aLpm9LzPjBcSeTEUj4RhSgR5GkYrXczPIk1MpObZeDSn737MIaq0ig/6z64piwAWMrTzO5mhW8xE3shjLmCtjJnTeLxAcs0VqF9Iss48ADklStJPV8ZiTiKpurSbD5lGdqEXOWbsYORp/CBDZivsJv/Qg8iP1/ziU0bA2StHAy19+z8sGxdq/8HUlstvK9uX+5lqjaiVoNNzPv84Hn3r2h2nD/+31zAsUnz729/ufnYnGklhYsyYxGDbz32EFM8XcM/DwbZ8oUOrFGfa0IGsisI7jedwpZqRb9aHgi0UmeMTkivDyRxcldvL5ocqrWFkDeYLjJUsIYA+vbb1bMcGnq0F+eONMUv17fGdzIv0tloMnQ0IoNEd7a1Rn+Y4UPsPpjZdckvZuuyjMt0ZeiVS1xrrxznBLw3dQH7G2CqCFNypoy95MOAPTPBQXp85pHDCyTnwrIxf+kLBk6pkcQKZTDsGOJWJnW2QxYJn2tCNTRkpHyXjjCEe2jXor+/ZDpEnwDe9ooN+Ciqr9GrRnFuYD3kGjBndRDfPCV5kbh3xJEVnB1JxUZl9MHBnUuyCE/ZWQH+Oyxek+HdyH92JoZ/KHGofqXtr6JVI5X3ciG4PJKoTrAmaWCYNKJYDIc5A+m6/5B/Vl/YnjdfPIpmISQXROJVJnY2QxYJfRUQHoUXO1kKa6EQ+ESkfkSwEiFG5ioqu9Ml3GoJK5tHKPTjfgCY9J1frhh88OIdyIm8vLkIry4k8meMtgF82APLBjOd8MAP0m9Nh3MaLb+4MfSZ1r0SrjLqI3hi6yWSQCIyx8lT59ZmyCBZgHqY89yZgr8ij5R0kz0UgvB0vx7tpq08rkIUKkQv8KiJ6Oz6gNNZOFLcGFG+hHcbRI/OhK3QT/3l9Bs3FPE8HRKYyWBmEfbYone/XZbUxau1AZB/+YNYl4J6h90/dwZwNfdMlN5dt3R+eGB3RMZTDuDBHSaTuPilkrAAz6loEWRQY4bsXzZMJoMOD2aucd955nQAT7Rc6tAvKs38VEb0PWQvKao/onXvWKfXQGuS5vfZhVPkk0NIgswSHXIGrOnzJJPEuazzTTorsnE/ZU/urMDJcgUr0ZheivHXEp7Z4Hgc4LoYuhec8YlOueY8+KdT+4xk6MEgL/lCEyMxAMQRaJuJRs2A8FIbtPexB9OeFecD8zTbRHM0IqF3ghQxkkHmcLYZOtviCIqEPShwGWc8opzZZA1dwOnlqlTr3GVdKzBG50hP6KHKKgNq1une6oZVB9BtvdFfajT/v1KHzEEHR1pdsk7aH59hI6DBw80KPLrTt5vQJ7DiGbrAYeiZJKbxOc5jAWMOQiTBmymoPL53BsMM5+xZXnpjnSgTpI2+YBf46ALmYFzibIjrAG3DQ46RYemidrKv1UQ+tqWegrzJr1M5trkB3+uuecXLe4+8USmnJKA5BG/VnEvDEIRo7z32Ifmvnwx3R3pbXWYIrJ+Czb+cL7MH86YaIrk8yZbSh9mBSedf2p566e3ai6H2gyMyLSWMYMuPmzTBsT8ohUKI2SlsYtCKwTMY9UGcRvw4QmYGzKaIDvAHrmYMtEV5KLxW1lhw2JQR4GsbXXHjFQzD0rT1+pMHObyi586D2/MZVH7yFvzMJ4YPORodTDuKElIdfyAGYhwyAfQh81p0d+XNqnC37EEBBaGhzKlDHHD+i59Q96E/UMnT7FH/T/brrrusiAS/kJN5E4nXDqPv0B67KoHrtoOdAe79QwZwy57PF0ONQyZdSUTLjZQ3cWxORXTZnbUUkr4IYYD/66nMqkDGjH2iLcMayvZOuCiYtv8YOf2R1OuU0DIzbzr2F8BVwnzLBTmbkPToDFxjvuOOOLjg6kGbw0ns6oh0Hl/7mzfGeylxrn8HU5ktv7T6Yme31GuL2GVnMPPNIDN0e3QIxbsYvHbHP4JHyPl3E95pNvcXJBKJYoRvI/R+boVtciwxaecw3ROZOh/2xA/+SS2SdbCvGjA/r66TeukqdHZZ6cyLKSkvtLRlj6AbaubeArj6yBWc2AoRPROmMFJ2eGFPf9O/fB/pjnm4IH0FzgeGDHJ0dcFAMlxFzpNaWHdjHq6MH2RJFTmxINqUsr9eUo8npuZ8Uap9q6Jf9ruxY8XE5cqxGVUQqr8MM3aAZ0JUBJ3WX3imDGMuEXXkxC6qtCaLjD9V7p+6eovFw2pg0gRmjdQYLHbJYYFxDjyxP1/yNYe1ET5HFP2DAcTNmayZlZrgx/pYXDoAz0NcWjRI7eXag5x8qkHoqp+ToMGbzZszJDvzDBd6w0AFZA1rGM0bmfrYDGVhLRg3puKDmDQY5cISM1twYbvbsmV9/jsrZgi2vtpxenAjZkKs2k0LtMxPRT2boBmr36DCn7pSFxwoDrsGA9p5dY8iUxV7QIhOGlNUYkLLLFLTVZ6FD5g/OFkMne2cnUkjG6OOOH/zgB13KTPbWtTV0fGQ93EN1eXZPOUVhSm/7xmmggx4joPBSf44ErczNtaWbcjRzf7YB/q3VL3/5y+6PWXBsdNncOQCy0ybzhJFlIOWZo2vf0FOe8U4Fav+ZL+P8Sy3TJzH07A+yID6Bzal7DD0I2rYQ45m0csIQxSmEVF/6L7I4kZTC5esgbRc6RA7gbDF0dHOwRTlFIk7W2xRlHDHFtGazrYG2fR77z7OBtuhnrsPonY1ALpwl52WrIUuR1bATr4plM7Y0nBrMuQKZuucI2jnnvm/oyo2lPdqxoUmgtncYF0OffY8u4mZQV59Q8tgmxEi1CYL23sT0oeBOT70isd/wRRFPaN/C61O8CMBVf+MtdDCfyOJsMXRrIiPDD6WSficSZb1cQctLFC18tXV96JelX1vuXn8QOsGzNaK3820NjxwFLwEwn33TcYdszrQEMRmTNmQL2zm6joro2s1pj77p4ptPehhnYvbkMTqDxdAT0bXBuEkkJbcno0AObuxZRA2HN9pRqEwyqKwPJrzQoVWMSQ39dIE14XCd+vq7ZonkWYMosOswPsJf5tXetzCsrAX1bRt0omdnM7R8n2zu9N09fbdVYhMyYjbl+4Wctgt0zjPawzj90Lcuc4roGy++qWz/aPlJD+Okde0AFMPeTiT280dpi3074+bJlKuX2rSvQPpCcR/MJExSu68LtHM+maHLnPqnzacDHIpZQwdHXpXaLi0EAztbIOvDeBlhKzvrnedctU15kGELfDmkdE7C6TJ+NiAwpq3nr8TQRXQHLNI/Ro45bXgqr1+kLgzdqbooTxgmGgPm5TDtWR3a/QkMK1uIYI6Zx9li6M5F7CUpFscsyliPb+DkEONu16iVnftkq+7t0e3XoYgtgpO3wOgkXUbshJ5esJX8TNWWNmOgQzdOBWr/8Q0dYzFSgEmM80j2EtqI3LyU8pzoOqjQ1kf/nIFJ5KDCnhBkMtAYyt2nbqHD2Wbo6PoE0z8waE1kZNbnG0MfD8gpawrdWzPGbY8ti7V15UgdMDuoE7HZg8DI2G1vGTVaMDovMErdBUIBE231Sd1bXRoXavvxDd2erlUExmuPLmo7YGgZcA3q48pDOWHnGEzEXpQA7FMYPuGo1y7RPvQWOrSyOVsiOofrcIiTdlAkE2vX9xsYDVkbRs1wGbUDNGceMl0HzrIkWZO1TnRvkU4w3mQG0RE0HVBzAvmZKkSDzbifFGqfyQ09A+UPT7Sn7mF2GOqrPmiCDNrE8jENr+dDiiuvvLL7AittFzqYAxmAs8XQvd+21bIPlDp+Y+jjg3Whv9Jt36b7qazI7cMxwSrGC7L2LUavGW/qXYHvDGTBbKM9jNN2TqfuGy78bfet+8kM3SBh0LPDG+m5qG6CIJ6rBcqTCbmXopgM4+YoeD1OxKGQq4iProkSWATQB+Xqc58xAB7ilJSFp/aa9qFhvPmCdhwYHozh7MK2pa1reeS1GTrAI1Cf+aTdMMhcQPoC/QG6Gcv+z2evIrtoJKrrg0dt8rYj7Y0PUx5e1MN2vBbadvq7Zl2DoT0KUocO0Cc02+fcB9ImZX06fRmFjvK2X592rtqps12V2dJdcvQBjaBFtg6lRX0pub16Dppdwx9w9SzwCXrsJFtiaKw5fRm34aKTGzoBUUDMWCSDMXQTYLA8mzYxFu0iRPcmyRlIbaTrDJq3Ioh8ApsolomDTH4YEFQWrh0PtOUAjZZO7ttr+pwOQJ/cLLR9moiurM8HENEpTgBf6ltZtO37MKptlDLOQBvKSY7OVpzBRPmMCdO2NczIOeO0OAzQydggV+A+daPk347T9gUpcx3VHxij5U+fdszU9em4D/0WwkdoqA9N94yUTOk2Q+dIrSsn4E2Hba8y69yOrT9bsLXVf14NXep+MkPHhNQuC29QhznZn5iEPQXFkcozYI6BV5PSuBe5tcFohBljbSejLHUpHwZp7xohpTzPKWuFmXt16R9+0n6+IDwYx9z9+3PSZRE980x9FMY2KIc0qQsdkLkNA+Xq23n1+6kDrhyzNfvFL37RpaDaUFK8ubfekY1n7XNo5Lm/fqMAndRnfJB+LZ/DIP3bNpkjPvo8tO1S184D5DkZDEg/tCODtEtd6IHMpe0fVBYaae+qjMw5fPZBHxyI2o+L5ByAU3lzZlehZ6w5Gbqfqfpg5mSpuwMG10zUDxKcHDLgCy+8sKu3/+SNRHmT4bF4qPQJAhPhtdS5p0C5B+riGIaBzzbRVh9Bt0LlgNBCM/UtbbyC1Le8zRcYj4xkPL6Qcq7BqPIK0sIxbAeQ4YFT9NzKDGQOHKm6YcDxkgnQL0YJ3HPA6esA1UdM119/fXcm8td//dfd+Yh0/oYbbujq8KG/sa1rK0tAaSkgedpujQJbNNFN34wfvlwpuLGGAb4pfsZNv9DJ9/Tq0yZX8id3NGKUrexkWNHrgD55ZowOiUF0J3QAo/Tc8hYkm/CdsoA+tnDWCz/kRz75nBbPxothQ33maOi3nDD0aUQqz8MiushsMANhTgrCmBiMF/5APaEGKKVXOK0g9M0zT0bQrfC1Uc+BOChCcxj49ZsDO+0hyD16lJbg9A/90CLMyy67rCsn0FFjzBXMg7OzoObD+TlR9ZdwzZsB2NdZ6PBga+MMo51TlM/2xi//RhmFOsoXOcQRQmP5W3yJYK62EGSALnn6uwL4yVh4cq+tvzcQp531Sz3a9GEYqJeCcmiZh/7QPXp+9TbKUVhDH5JkDTN2aHCaUuE8pw4wZI6V/DN2xgcM2b9HwCjRV6dd6r0RypY1ep12ysgsW06gzD25CFK+OmzrIjtl1pndZGzlkMHnT0nlMC4055y6n8zQMWJ/0U6ScHOYJjqEoVaglE60JyTP6Q8BQUpPouTqIRrKRRUQIUB9XSklQaQs7SilBT7nnHO6BQbqjZHxpUwWuKV3uiC8Afd4IDcn3XjK2K6QvDiElGujHzS3a6655oSha5M6isEYKWbKyDFAqb///e93TgVkvNDwqk3GIRvzDMgRUFp1HGTq2itnz7GCdi0DdMU7YNDynPFlFHEwkQkE1phBxcmA0DA/B1/OfrK26eteNvWb3/ymi54gskwbmYQMRnaoHI30dc3YykMfqLMG1oIj8gwyd89k5YA5jiNtAFq2Spw9sHYAfbJmN9a61W90yDA8TAK1j8O4m0766zXEHaC1zPLgFJYQpShhwCQCDuAoAK/XMhxwAJQFBq4QDfSdAwB9048woT+WQKmVpy50LCAFkKoGsgiEyjOKEq2AzxRkLuE5coGMkAMS9cNTWy+DopjZ0gQBpWaM5tb2geQpHdRXlgVSnrYUzxeOyS5SD4znrUs+wWxBOwpJ6ZNBAHRzdXDbRvy0AQwlp//atvQ9cxLm5Vwja5j+jM06yzYTcTMfdKT0In77+jdtgC2VPTIe1KcfMBZnTC5kok/6accQ1dHx9FEOtGMvonYifttXxsY5ZQ/e1pF1PpjpG7oAlbaTQO0/83ptnB+19CP6KENvGaF0+vH46dumnZSnjU7pS8g8abYL+qoLDVFHNpAvhVKvDhKyTMNChS9tAAFKJb37TMRKv9MBw2h7xm+MPYAfWwoG184n93jm3GwHMp/QJmMKbe8fBwbUk7G1kCmQecqDaDFUkVV0y3hpxxlTOms5zEHlfTwHC9IXoI1vc2odiP7AfBgLR6Qchq55WGd19uL6hAZk/OrNKVEZhgbnYUtAV1tZqwP5hoADzXz0BQzUnBmrd+PqwrN7jpX+2S6FXq5ocAK2psnOQhvmIK7NZoE2p83Q119wY3fqfrJ/qSWpV4CnHGbormHOIjJKBpvyLBRBMjiC8AwzaQpPOSyg1xPqQBRYykP4BNnSBTw7XnlN7bLAaRdDx5v9UOqywKcDwv8owFd48zlq9o3hGZiHfzueQVOUQOplAZxb9n0ZM3PL/o5R9oG8pf0MAg2Q/uhTSMpH6VvHTOZo+xpMppBsImuBBgNkjGgzjvAbvkR7kVfkTrk2riIpmnSIE1EW2towYmkuR9Du8bPm9BK/xqBvoB1fQCBLW8+AcoDXOE4yCU8BOsb5eJOCJ3WpxzfHxtFYD+X6R174kk2Ym7bp53raDH3dBTec9J9kMhDv54pRgw2L6BBoY1IxNIJWBoH+DhxMiDePAWcRc8BncaX3oZtJiizKLAQlzdjQeAzZNYoXcE+wBGjsdg8f5ThTEDnmCiyyw0uHONLJALmI4lJYDowTBPrh3ZWyMyrylEKHpnpAVsayJikD2onYFJbBUeyUA3JhqPihvO1BIb4opDcwyhmrsnY9yZrCW0sGlTUGjI+x6WverX4Yw5z1Nzb+9W15tw8WKDgZBh8I7wwDf/QgXyNmfA6ALOgPHtANbVeyoIMCjY+Loh9pwyGjZXvJKSgP/5yO4GY9yQZom7XmbDkvDtQ44QmN02fo59/QfQI781dgK5H63yhDz6Awhs7bxdDDhCuGKU0YFGkjCGWUQspEIISe/q4MVcS2wFIg/dKXUCwc4CwstrII0jhRChEfhC+0RXELyJMnW4Chf6Yg4wbwa/HN1wJzoOHJnMiawVCAiy66qJNh5uU+kVwqKtK0tLUTQYwRx6qMLNAlb6/UKL1Mx7jaAm05anUUE211kRkDkt0lcnKk6tHHl/03g2UMHLS69OeQGJv5cW4MXj+onsEwMg6MwzcemgFzMQdyM3/9tNFXOzpqLD8usdYg9fRLuT5ppxxqwylxHuadg9PUu7fFAvgXmABaQHalXDtyDU1XfHEO1hHP1iXzhewmh3HWJXX60eeMMQnU/jV1v/DG8unHKysj1VBmMXRG65oJEw5v2ho6BJjhwQkSMDyKECYxLToRtsW3kAETlBYZx6QpCkUIKEcPcBTSRpAoQqkI0BgWqI34xmfgDEYU07/l+0xDOy7eyNJvw3l0i60sbfCavWQiK1BPiSgFOZmb6A4ib3tZygcYB7mSjZN2bza+853vdEaqPwVNP8BwtSH3OPbITBl6nFIcQr76Q8MaWB90GbXIqSxzwkcyDbqSn2UCV2OhTSc4QOAeqKc7sgLz44TwEPr4oEeeya094ATWn4yVJfJH3tCc6ZJ7+mSukQvn4jBNHTqRbYyZ8dIz97Iv8wT6k2cyTRmlsYG2oDX0ZFfAPDhhfEwKlfbMqfvnq9ec9B9wEIEjRBOygP2IHmbVW9Sc8FK8nMiiZeF5NcZPMSk2UG/hLJp74xnH5NPXYhI8ECUchmTxAedDiUEOqPRNf5GBkfDwlAioO9PQjpl7KTK5iGQM16KGd9mLcrIlTwoGPAPz0p7T5IT1ifOjTIlo5EHBchCFlld6HC9aZA/Ck6wq+2dOkxJqp9541idGIhMR8YG1o9TmoT0U+dEIiMQxbm3NP+PiHW+Cgb6cEh0CxqInxtZOX/wbM7zhg57gjSMwV/Xp7/wn+smgtNEXoOnVWGhxZm2gIoMYv7Hzell7ZdpnnuafMxW84Ju94AVyKOELnDZDX3fBjWXXl4Y+PSKim2AOviKMNnW3WEA9xAxPllTMxHL6qD8hWDhtCdACt/0pY4w3+0OgPzoEqZ0FEfEJGygTGfIhjX5O790TlKtUCn+ULJ74qwC89K/+CITFFI0YVxQNvyKtCAMoTqKRNubP0IHnbHfUQzJIpDVn8hGV3FtHa2U8Mid7yqg/YLz2kfom4rvPWrYHrYyLc40y5sxAHWDoyUSArC9bFH3Ua4seZAR4AXQM30Abhiky6gt94Ye/8G1ueEHH3Dm2GJQybxgSacky84ICiINHgJ49tTEzLxE7QYIuc0h0UV/t49z00Q4vmRd9N4/wQn9bJ3LaDH3Nb64/YehHWPcIQxehDeLeJEQexmIiMXSgjcWxaJjT1j6aMCJI0SWvedQz5tDWh/f1rG0WOILqp3jGSYoFKS4ldk+AlJ4CoEvxvHc1JifAK0fAoXemIeNTFN8cUDiRi3IpAxZdGuqKTxG53dtxpIwGKJNWxqDM3YEQhVQnQjJOjoFxcwLf/va3O7mRkeiUtNMaiJrWU1/10mX3ZKicI8hakS8+4qTpR0609bGugkOAU/Gsv7niJ1HbM94iA/NI1mIsRsyA3KONf44GX8roBT0AaHJmibL4dpimHcADg0tfOp1ggjYDa41RHWcAONlkC9rjj267R49DovvuAdpxQOjJoGRqoX1aDf3zNWs7Qz98vBIZYeiUI4NgepShY4hgKWaYzymkyQGCsgjaEhRlsZDqlfOIQL1F4Y3VA4ZAUEB7BkGYEbTXRBnH+BQVP8r0C18WyrhZgPB6piHjU0IRTJpNqShHMpUYOh4jM8rkGcqOKAhakPIkLWV8nHTkpz/nx8ik7D/5yU86B5M3GRwpGYM4nEQ+fa27Z7rAmVBygA/tPePXM4duawa0pwdxIgw4e2x1ysw9KTSjpQfoREZJzwGdS1ajjfZZT+i7AHMObZ/ZMmj3nDyZAM/4JhO8eKaf+EQXyFoFK8/q8eVqHNfssz0bsz0ENk/0gLb00RyBuXDaOcsCp83Q11ZD/2zV6llTd5AInMlacAxbSJ4VKIcWVMSJZyfA7HkgWokwgHJoAwhFhAJpn7SU0NrDDXXSSnt8tET27DXDp7Hw6Z5yxykZPwuirr32QXl4PRlkXDCKXiBtIcdjIRkpWZhTtj7m026dLHaiGxnLiMxdnTaUNPtGjlOkdI+WPk64KZOIabtAUclNGwbDqaBF3tZGuXtXdQ630DEmJY3y4QUdbZVZxzbKUmoOSL22onArV2PJOCg1uniMYWtnzsZ0L3Bomzrt1LvnKPMhi2fjM07GCgSnRFF8qm+zCZledAZYGw4vzwzQvX7mQX70yTN9pPv40caV3gFj5awhtGxFyckzVGfeZJSAB9A5I4beN4phhg5M1rNoT5ARtJQ5ymJvhWF1nimlCXqmKNnPA/U8NTBZn66qS3/GEIFQ8ES6AIWhYKKgKJm0iTJQWuAZjgJ1Lc3ZIO1cs9jDgExaEP0oIiWizIwph5QO3rL1QdfcKY85JLrHcaKbvbF7NHJwpx4aw3tzcvYvjfjhB+NXh6Z7fa1Xxo2CcZQivnryzr5ZG2VSZjyZOweEl/DtHt/aMVJRVR0EnADHYCzKj2/9QpveZFt28cUXd3Ug/dUbmxGbt3J8AGUciT62F6J6+rnKGu3l1dMZztaY6gSWbC9BIrg6bciAHXg2/xx8qoPa44OOezNBri1tMo6ufKWGjgHMukIwKqIDimRRTSYLxaiicBiOENRZ1KSaOVRRnklZIBNFU0RXB9HWJtGOcvPWrTAssIVjCATnCozRzilKMwwyDtB2Nkg9fo1hjsMgcsm4DFs0ENHNkyJSLuDKANIeLwwOfYrB0CkGUKcN56g9ucfBpj+ZUDgKyjjcW88om49X3OPB2mSdgDXXPmNk3TxDTkCK7N5WJDqAHj6sH6AziXThjeMhA+1EWEYduhAvxjfnHOYCdcBcGA4HFIeQvsYnJxGYPiUrBNqhzQG4p7/6uMc/o3fuYVz9EkyytpwWfsme7LTLuND6caCCkvuUA+X00rPxvnJDlxa5BoYZepglCFEJU56VU2TlJmIClDSTJWBlFkHkNymQSVFqGYKrBQkfGY9x6EPJeOX0U4cPC5cUSxkkyJymep5NgOpamrNB6vHTznEYqEs9gxEJOC2KRU6MQoSShkYx0deH3DktxmF+gdAjC22TzqZcGdqU3Zw4R7IQiVzTx9qSddLdgDb4oeSUm/KGJ2XWkgMh9xzckT1ZgJwyk32chP5QipyzCXqAP/1Trz0nQk70KfymjTnjx/j4Vwaydon45ueaev3xmwyPMaqD5mQt7a2jg9mvQ5A1QiNvCmCAbgtynHVr1NAaxrbggjB0QDAMGmMm5NmVARKkiBslUwcoK+FawHjLTBwdC5eUMQuoPIuQNJZgCCgLoJ1nAiJ4DiFg/NbQ0RkF6mB4GgVtvfYUfDbAf8a2uOYWQ9c3J8k+kDGPtIe2I9JThpXtSGgCczY3Mmv7AUbHwNFgWMayvtqRi3Ugc45R9AeRk6tXT2gw2hhbxtDXHtd6WeeUu+rL2Bgpg2AYygNo2TZwauauXxDg11zNmc6Atp4ecgQJKIEYB9kaU5quLOX4gvSB0XJQeEkd+uSJb2uRrDB15CfiJ5iZU+YNrKszBfIgH/1Sb+05Wfrr+bQZuh+15NR91O/RMZBBszDSN0rI0JPyqMOgyVLWCBBYPEpHARxWgDBNuFIxqaA0KGOgCXhQ+zl7eR7bpAMEFGdDkOrwgAY0PuVCl3IbC6BtYfFJaT1nvD7g02KOqm8hbYydKDYMoiS5claUlxLiyZiUg8E5twigqz15esOgn3HiVPSDnCo6jC58tOOhSx6cBZlor1xfMqZUIrZtRPoC4+Qwi6ErD3203ctE6IAUOmtpnYATbOuUvar+WU9j0wPrKYXHf8q1ESzMl/7gKzylvz7oCxrkg58YLL44NTpr3unbAr6g+elnXOAq26B/5pz5ph5YI7K2TcxaZO7m4TCac9M3Y7tqQz/JyjNDl0mZUxuYPM/J0Mf9YIYCYsq9K49r8oyc8WJSHY8llcRQJqQcMHSTpSRZgLTzIYt6NNM+QPEIMnvxCDALzMgtvnp9IwzttCcgCp0DmsyDMhJ82sFhgN58G3rGw4e25i7a4IlRGJNieqbcaR/6lMfnsqKBcdCB6tWRB7lQzsgJhAanak2TPuf1Gl70V58Pb0BoexY1GWTSUJB2xuKAZAj2+EBd2ol6MgVr0so0fFFyfOVMAqYvvrz/5pQYRMqjQ3SPPho7ZUEyYsBS6HYP3iJ5c0CcSCIswL95CQwMPfIMDWCdOEaORnlQXyjiw/RprxyU9cczB0VP2ce8RnQ/ahnH0Bl2jBODvLaURLQVHYB2mLNY7rP4+unDkzqsaL2axdYOfcYsuqTOVR1aDukycZONEWlj8fSnQC2EDkfkoxFRPTQJzoJzLMrSdhgYb74NPfOKnBislJDCUGjlUlWvwHKwBJS7dxXxOc7QacdmZF6dSQNb5UgbUYTMZBFkTnbJdrRnLOinL/q5p4zewZNndKIFdNuI3bbhtKW/2W4EIw80GZM5BzKuKz2gJ5FR+gKO0l7a3EBo5p6DYmwMfhjQY84t/KYvXTEOWbfGpsy9KwPn4LJlUAbSlpNIZqYuvAfzcZCsRVZgTA4+MGdDX3v+7/fos30ZRxEiOIxhmjJJs2LomOCNeShtIqhMRmojCmVhMA9M0AKL6olO6QO1t0Dx1FAbqI739Rdn8JKy9HMVRX74wx+ecCLKjckBWHRl4WUYGG++DT2Qse1NRUlRgcJmTK/BzC9zge4hheYgIo/Uuer73e9+9w9eUQU9iyD5iMSaGFtfcnGVamY/GXAPydFrzmRf+A9d92TKmJWhBdyjzUCNG77wro17V47AqzPORPuUA7TpEKPQD02QqznTA4EmNMObZ87jBz/4QWeM6QPca0sfyNu4yvSF+kIykTFk7IzhXhaQn9qao6t2aEFBhQ3hUblr6Ht2mGed2VQM3RoFPM/N0JvDuNkMnac0GHBleIyTZ8YAY6IYIqco75nBK5Me2oNIDymU+5SLKBTD5Hhr9+opAhroK5OWUx60eU/99VEvPf3Zz37WCVPKasGUqXflTX/0ox+dyDbsw9QRPJ6AOY6CLIwFPRmkjYWezdDJkELYxkjV/OyRM/KlmtTUIuPNvDhPkZ6c7dvM0zPFonzmJ9VWpxxyAuZsv6ocognR4SC8Q3fvZ6//+I//2MkjY/hbayIzOsohvqDxLr/88s7xoqcu9CNTjgAt/cndvb7aMUaBQln41TdjmbO21lyZ+aatg0CZinp12kD9PPvDm5ylZzLRV7m+0YP0CaJFxrIQtNPHmMrxr79tA5noo9w8XSFZWIvMxzxdMw96H0fuWXs8GsNVXxkUHm256BzdDczZ0O3R8+u12VJ3DLvGgyWiSzXsbTAHMcPrUV6RHmZ/zMg8i7wM1hUyZH3UM1yGrAxKPV2VoaE+xs8h2MtxCPq7ch5BzsKVw9FHW8/audcn73Uzr2HAaOPlA+6Vu7blcRgWhCGPgvQTZRi7KCW6epshqnBEeISinOhJ3q6ihzKOlvxtoVzRylUb9Wmr3DX3+hjPs0hCuSmy9VAXmurRQ8s9ep6hZ/y4d4X6iJjph07qPOvfn4c+MG1CJ30zF2WuMp7w4ho+XNUbX1/17jOuLAEN92i4b2mp116Z57QL/dRD9+pst4LKtHUfOq55djVmnrWnI7laB33omqzJVjc6pmxOhr7+wvFO3Xkg14BBKSFG4gAw4bmPvNFccBhNY/Uxbdtr6ghRhIUpJ3T7QXWzgbajInr4CYxr6GmHJoOTCcWopdIyE47Ms3KKpp13uZTZ/n0c1Jej6yPHx9nGETJwEUdEiRNVn6t6jjwOKGWu0uk4c45ZxuTad/jBHBKOg4KIANAi2YiykINKpjIMBag+0mXR3lwT0UVT6O2OSC0TgjIfKJJD97JbgW4Ucta5zyGcbAEqk5UIMC3a/7taA+3QyF+nAfTJXKM3k0Bn6KvPq3stf3hilj/3TBkJoFVOyuCwICkKgWEkqUuL0qA+chTj4rD+w9CC4QEvxvUsJbJgWWT3PsZQb6H/4z/+o1NUxjrMkMEwQycLfZQzwhh72ng+WequDePlbOxL8UGRf/zjH59Qcl7dn7ZmPLYkDG0UJqtqsW9kwRghdM9oZU36xIDTJvfBPMdZkKfxPSuntPjmJKDMqsU4lz7ajvWRU+mjDChOD8apyRT62GYbwZzNJKLL8GwL3XP6ic6ueW5RtOXE+9gv95zg0iKdGYZ0AuY5Ogn1o7N0cVKo/QdTq869puxc4TfBow0dMJIWcshwKh4GmMS4OC7EyFzTl+cWAVNucRkNsBB+ucU5qBs1F3QsQOi3gIZzhvTN1YJYnFGAFqT0IgzvrS+Z2sNmPAtuP0zB8JE28wXGQNcVz+6Bq+fUw74yqjNHUUiam372rIxsNtC3j8PAfPs4qu0wCO8tckgcRebL+Dlb96Ogz2Oe+9gCXttxg/12s0Ha4pWeuk4KlYafqV5XPlu5qovo3WFcNe66hOX4dB2g3h+vZRi2eGHcNdA+ZxLzjeNC2za8MGoL6V4ZDy/64Nk+iRGJPiDj9ZFwo9h9FAVElYyXK2PgBNq2LRrfVdSygIzFODF0dUC7nLynDITOODgMhpUrw0OcjLHNzwESBwniZNJfG6lo5qo/x8W5Zo7DcD5hNprtmEGGni/rgDlG/uqHQfrm3txGYVvfQmjMhunfB2tiK0K/JoVK78sv47rDuLrAR4/UlZwu+8t0OXakTrreH52uC1sHXsLQa9l0XeijRw6XI4cOlsMVj1bhTNfBD1dGDjYen0L079uyYBQrOKwNI1PuGuy3QweKMOpEQPdSf9FFmWeGJS32zOgdQNnzqQutlrZ7RiaVy9jaQukZhZH6ec4Y+ulDgfp9cs8wREF9bSHszzyrdwKvPoc0Xr04XDInz0kfoXHaK0za2F5bDC/6hKZ7xox3PKTOnIxv34iWMg5SfdJbqTr+lDtTsD0iZ/fK+kgusD3wajFlqUcHb64tKoNJydPGfeqtcYvqbIlsMThokZ3h235wTuYB6Uzulbeorl/WYurpRq7GyXajPUNp0bYk7WxPPOurj60NuVqbSaEz9BUXXVc+enZx2fbeO2X762+Ufe/4JHJHOX7o87JpxXtlw3tvlg0vv1kWXXhJeeH6G8orN1xX3rjlhvLElZeUja++VFa89kp57Y23y3trNpVX3v2wE6I9kEhqfyd6Mix7M3tQ+z/7UCm1dg5t9IHaim72kNmvosEQtbN/FH1zGKNOP8/o66ce3fShoNnrqyMsV+Mbw2skaTNa2od3Y7t31d7YaOI/B0X6OKfAs7bo2fu5V++qDaXSFx390dfPvbMP+0NbCG2k8g6F0HL+gY6DmeyrKWX4cE9mxjSOtuZgX+yZTPCvbeZmT629q7G0c7U/D79kmnr9jS3z8ffmnYVExuhrp33khTe8k5d69Cgx+vjiAPBMcdXpn/rsv/GrHZ7x4Fnb7OXNW1vzMAa5QHWMQlsGqh+6nKl2aKEfvtDJHPCkrzJt9NePwzBWjA49htwaaFD/GDpj1YdjSTBQh0d12iuH7o3HEbnPNc7Gs776CWaTQmfoBz5YUfbvrYa9//NybPuWsv7xJ8u+PVtqZN9TltxxS1n22KLyyrNPl1effLQ8/8Dd5YW7by3vLLq33H3hr8vnKz+q7aqHqWm+7TwUKaQXvL9oIBURJaQjrgCz6l21cdXOVYRw5bnU6Zd0JbQ8qw9d7YDyjCHiAM/6qdMW5tkitl/cBdSnHcSPebX9Xc0hUcSiaJf6tk/GdgXqtAEUWkrG2aR95pP5KU8fV3NXDkIndRmjf23HB5FTQF9tQrcF/OBR5JZ9pF3GBsP6gXb8XJW5GrMtQ6+lmfUP9iFl6Zt2GbMty/04kD5pn3WA1nwS0Ac/Wb+sLQj9XEF4zxW09e5bGY0DtU819C3b6p58fzk2vbdax+6y8rGaHuzbVsoXO8szN11Xdr2ytLz51qvl1ZeeLS8veby8/MQD5dWH7y73XnFR2dkZehXC4Wo4VW+OH5tZPMxE+GDYNQy3Spt+rqlPufv0gyDCaBUmdaGbfiDt8ywt9EcC22/JA+mbcmkqsFChyctyTOgy9DgViKcoRXiBbX8gesgIchiUufQh7dEIhGbKXNOubd9vByKLlHnWJ+WuUXDlDB2v5gtTnv6uue9DeAG5z3gw9y2N8JEyGN0K5L4t0y/tA+5bHlLfIkgb48TJgPAG+g5yGLQ0QTu3zEtZxktdsC0DaZv2k0KlM5ja+8mWauaHyrHjB0o5sKeseeqpcuTgjmoF28srt99SDr/1RvloXU39lteU/K2XyrOP3FOeu//2cttF55XN778rdFZNrhOxdZiZwwkGQct4oJ1AjAMoH9YeEP6oiY7qE0i5/m0bCutvi0k5swDDQB/7WBBD1F7alX7ZT2oLtWPgoI1M/flK92wjpO/KQ68dB6RP27dfNgoydu5b6D+HlnHxoN48bH04NnJQFr5AO37q9HX13HeAQF3KUq+t+pT125FjeFLftncPw1fGhqlX1mJbHzrAfcZvaaftKBxG31Vd+rfPrhk3/UH6tvWe2/tJoLYfTO3ftKMcKAdrRK/Rp0b0dc88W/bu/qQc37WlLL72irLl6cVlxfIPyscf1L3e26+VZa+8UN6qafydl15cPlv5cTXymorUiC599yYOE+0ko+SUJUxmQu4D7vPcXoNRhrYcDJt42y7Qjhlk6PaeDJ0QU5/+Ac/q1WVutgb2X6GFPxEv/Jg39NwfO2MptxeTUTD0Vrlb0Ae05e7RB1F6kCto+6Wvq/JhCNorzHzszTPf0FKX+jwPg9AKpizX/n2e+/Tausw5c0td20Z/daFD7uE9kLag3x+0ZW35MBhWrywyCh9p52oNw1OuytM+OKz/uFDb14j+ct2j7/qsHNiyuRxw4PDC0rJ7b41U+z8ti2+/ubx6753l3cefLuteeq2sef7lsua5F8s7jzxW7rniyrJz1eoq8WoA01WYlWD3L73MEP4DAQP3/bKvEvAhHfdtswMkMEqAylvktBi1+aQM5OCGEqrjSFowZtrmytBFS6n7Vy0bPPXXKHNM6u7+bFnDb2A8qGs2mPrw3OvLh88/Xza9+07Z+sEHZdeHK8q+I1+U40f3l22rl5fN771dNr+zvGxftrpsfXtZ2fb+irL53Q/L+rfeKYd3fGoDWpVhulRzr0H994ociHKPwrb+TIJxveoR0Z0Sg1E8iARJWfVzEto+p597xs0R6OMQra0H7pMdgLPJ0Bk1J9XyoQw6sHQO0XcE38DZD1XXfDDz27J33brOYMvemr7vPVT2HN9f9h/YXTW3poZHavn+urAHKu5xX9POQzXFOFI9fY3m5ZhoXtPIinUHEcJ/oOCu/fu+AZxpMLZ3td5Ze100CrSj3IDhitrtyWuUPvOSiqHLibhXpk3fOJSDs8nQ8Zx5xMCDTtu95lGXrcc3sDCgrtlgauWF15eda+pe+8jButeuhnzwSNk2va98cdgrnarg3RdyVQHhtKvn2rveH7M/9+Xc8ely+Hjdg+c0rgKlpej2svm4giK5ehb1kuJGueCZAmMxSP/meD6JHQV4ZNyZg7n1+c0zjEPIK75Aa/DpKx32DXMO475KCH8M2cGbz559SOKrSPfK1JHHN7BwoOraYOr9K68rn2xcXgPz3nL44BddpPaxo6+02Tjb3VVNeHdNzb1g2luvB+ozn15NtDPu48ePlOPHvEKaOa1kQE6knSjDfDQgernmCyUpMJTunmklZ2j49GMSh2GzAf7y+gzESAP9Z8DY0Zfic2pAu0RD8/UcQ8/fVf8qAZ944qD8RtqHMObuJ7Q+w7WW4fsbWDhQ16vu0X99ZdmxZmUN1HVv9uW37hLTau/VeOvNseOFekMqOmPgtc5V2l4bHavX2rAq8e+NnAKLghQbMhJKkyiujDEwIChanGkFiqFL3Y3dH19GIoqLzonkw6Dtl3t9zVc/czPXdowYjC+mfAHH0Fs6XxXEmTFqXxX6yayPeXxRSF6TfjDyDXz1UPVqMLXil1d137pPV2Md9c8mj4Iofq6UIFGa8fa9v/r2Wb3Izph83sc4zhRwNIzQX1eRuuMr/CYaq09UjqGOCwxGHzTNi7MgF3Pl6JL+ynKcaEuRI8evCqwPHvDmU09O0AdFthV+R834AXl8AwsHqt4Opj7+1dXdH544FUOP4sdAfA5KcRMBQRRam0T4gD7Zy3otxTn0jan/PF+AD0bsgxm/X2eAPnjBN8Qr3o3vmkg3LqCfVBiEBrr5uMb4vue2//U9+1dt6HhkxPjwtZ7f8vv7bozdYSFD1+ZMOuRvYO5QdXAwterX15bda9fN2dApgOgMc/iW1FcKS7HtzRkRZUqU9KyNfgwdHdDSPl2APz9okD7jAU8M1JitgcLWaGeDtOkbOnAfZPRQWs/JJVp+1ZDzBGvob9LZqztx90Mbjinr8w0sHKj6NvMXZvasW9/ttycx9CgsiKFLTfPLHL8Uyq+N/ELIr4Kkg64Myx4+v2ai6En3Ezlj4G0GMJ/AyMO/q/EyZnsPhhntKEgbfTJGSwuoM8/UuZ6ueU4C+LCOeGLcvobzO20RndG3n/x+AwsH6rr6c883dBF9xtCrQtb/xjX0KHAUhCIwWsbLoBl5TtuVt/XSfIavDafA+LVjAOiGdmsAxmkhbVo+2mvKA/3+oC0b1t74yuOAQL/dMNDmZMaL/jCevkqwjlCm4w9IWEd/LdahnOwjjuAbWDhQdWxmjz7zF2aOdl+2jWvowIJTVEZg78loGbJ0XHTOgZZ9eNI+7aTJUkNl0npXvy3mAEIPMJTWGFyl++iIlq7ouKafq362CcqVxeBOVUEzXviYDdJGH7wuNIiMyM3amLdtlQgv6zqZ8/oGzj6oOjmYWv6LK8r+Df5N6moQrHtMQ4+RA4bKsKTojJ0xZ78b1DZK5J4iQSmx/bvIQZFEdX0ZMFAfo0HHfei4xvDVeW4R/bTTxri5TgL6/LEYOr6BeQSVOZzLYdw3sLCgruFg6uXv/LyL6NPH6j70WDWMMQ0dRKkZpigtIkvH7b8ZvGdpefbgFIVDcNXGvcjvXkTXjpNgVMD7bU6gVb7Ucyr6gRghwzK+DEI7xs9R4IUj0YbRTwrG/2MxdPIxB/xD99C7fk44bb6BhQN1/QZTa867rvsrsEeO1mhJSU/B0F0ZlT0cA7TfZuAMHTJsBm2P3h7YxegZoj1hDnsgQ/XXX7x28meJ7Bd9qSWFdO+gyKsf9PzM1KmwL8x8N+4HGP4GNx7wpa17dMPvJKDfH4uhDwOZEdlaN/CNoS8sqDo5mPr0mrsHu1auHhw6cmBQDX1w/NjxwWHXo1/i8WMVXf8z1gU/cV8Ve1CNblANalAj86AqRfecsmrMf3CtTmFQI++gGnrXvkb0rm018EFVrEF1BIP77rtvUI15sHjx4sGtt9564vnSSy8dLFmyZHDeeecNako5ePzxxwcXXXTR4LHHHhs88MADgyuvvHKwaNGiQXUQ3RhPPvnkoGYdJ/ht+R4Hza0a+tC6UaiPMYfVLTQ0j+osuzUdVv8NnvV48dQ38A18A193mJr6/wHe55sUBnXDKgAAAABJRU5ErkJggg==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928436" y="1839479"/>
            <a:ext cx="5531881" cy="439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/>
              <a:t>Semi anechoic chamber with dimension </a:t>
            </a:r>
            <a:r>
              <a:rPr lang="en-GB" sz="2000" dirty="0"/>
              <a:t>21m x 15.6m x 8m</a:t>
            </a:r>
          </a:p>
          <a:p>
            <a:r>
              <a:rPr lang="en-GB" sz="2000" dirty="0"/>
              <a:t>Chassis dynamo by AVL </a:t>
            </a:r>
          </a:p>
          <a:p>
            <a:r>
              <a:rPr lang="en-US" sz="2000" dirty="0"/>
              <a:t>Antenna: </a:t>
            </a:r>
            <a:r>
              <a:rPr lang="en-US" sz="2000" dirty="0" err="1"/>
              <a:t>Schwarzbeck</a:t>
            </a:r>
            <a:r>
              <a:rPr lang="en-US" sz="2000" dirty="0"/>
              <a:t> MESS VULB 9162 (placement at 10 m)</a:t>
            </a:r>
          </a:p>
          <a:p>
            <a:r>
              <a:rPr lang="en-US" sz="2000" dirty="0"/>
              <a:t>Signal receiver: </a:t>
            </a:r>
            <a:r>
              <a:rPr lang="en-US" sz="2000" dirty="0" err="1"/>
              <a:t>Rohde&amp;Schwarz</a:t>
            </a:r>
            <a:r>
              <a:rPr lang="en-US" sz="2000" dirty="0"/>
              <a:t> ESR 7</a:t>
            </a:r>
          </a:p>
          <a:p>
            <a:pPr marL="0" indent="0">
              <a:buNone/>
            </a:pPr>
            <a:endParaRPr lang="en-US" sz="2000" dirty="0"/>
          </a:p>
          <a:p>
            <a:endParaRPr lang="en-IE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4204" y="1357577"/>
            <a:ext cx="5987796" cy="3410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317" y="1357577"/>
            <a:ext cx="5613551" cy="31704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68" y="6119336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z="1050" dirty="0" err="1"/>
              <a:t>Pliakostathis</a:t>
            </a:r>
            <a:r>
              <a:rPr lang="en-IE" sz="1050" dirty="0"/>
              <a:t> K., </a:t>
            </a:r>
            <a:r>
              <a:rPr lang="en-IE" sz="1050" dirty="0" err="1"/>
              <a:t>Zanni</a:t>
            </a:r>
            <a:r>
              <a:rPr lang="en-IE" sz="1050" dirty="0"/>
              <a:t> M., </a:t>
            </a:r>
            <a:r>
              <a:rPr lang="en-IE" sz="1050" dirty="0" err="1"/>
              <a:t>Scholz</a:t>
            </a:r>
            <a:r>
              <a:rPr lang="en-IE" sz="1050" dirty="0"/>
              <a:t> H., </a:t>
            </a:r>
            <a:r>
              <a:rPr lang="en-IE" sz="1050" dirty="0" err="1"/>
              <a:t>Trentadue</a:t>
            </a:r>
            <a:r>
              <a:rPr lang="en-IE" sz="1050" dirty="0"/>
              <a:t> G., Assessment and analysis of the</a:t>
            </a:r>
          </a:p>
          <a:p>
            <a:r>
              <a:rPr lang="en-IE" sz="1050" dirty="0"/>
              <a:t>electromagnetic profile of prototype high-power-charging units for electric vehicles: EUR 29704 EN,</a:t>
            </a:r>
          </a:p>
          <a:p>
            <a:r>
              <a:rPr lang="en-IE" sz="1050" dirty="0"/>
              <a:t>Publications Office of the European Union, Luxembourg, 2019, ISBN 978-92-76-01440-9, doi:10.2760/08750, JRC114312.</a:t>
            </a:r>
          </a:p>
        </p:txBody>
      </p:sp>
    </p:spTree>
    <p:extLst>
      <p:ext uri="{BB962C8B-B14F-4D97-AF65-F5344CB8AC3E}">
        <p14:creationId xmlns:p14="http://schemas.microsoft.com/office/powerpoint/2010/main" val="3796375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0722" y="1383146"/>
            <a:ext cx="6458882" cy="5803099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dirty="0"/>
              <a:t>Narrowband radiated emission: ANNEX 5 + CISPR 12: Key-on engine off</a:t>
            </a:r>
          </a:p>
          <a:p>
            <a:r>
              <a:rPr lang="en-US" dirty="0"/>
              <a:t>Regulated broadband radiated emission: ANNEX 4 + CISPR 12</a:t>
            </a:r>
          </a:p>
          <a:p>
            <a:pPr lvl="1"/>
            <a:r>
              <a:rPr lang="en-US" dirty="0"/>
              <a:t>Driving at 40 km/h constant speed</a:t>
            </a:r>
          </a:p>
          <a:p>
            <a:pPr>
              <a:spcAft>
                <a:spcPts val="0"/>
              </a:spcAft>
            </a:pPr>
            <a:r>
              <a:rPr lang="en-US" dirty="0"/>
              <a:t>Other normal condition of use:</a:t>
            </a:r>
          </a:p>
          <a:p>
            <a:pPr lvl="1">
              <a:spcAft>
                <a:spcPts val="0"/>
              </a:spcAft>
            </a:pPr>
            <a:r>
              <a:rPr lang="en-US" dirty="0"/>
              <a:t>constant driving: 40, 60 60, 100 and 120 km/h </a:t>
            </a:r>
          </a:p>
          <a:p>
            <a:pPr lvl="1">
              <a:spcAft>
                <a:spcPts val="0"/>
              </a:spcAft>
            </a:pPr>
            <a:r>
              <a:rPr lang="en-US" dirty="0"/>
              <a:t>0-40-0 km/h acceleration in 10 s and highest regenerative braking power</a:t>
            </a:r>
            <a:endParaRPr lang="en-IE" dirty="0"/>
          </a:p>
          <a:p>
            <a:pPr lvl="1">
              <a:spcAft>
                <a:spcPts val="0"/>
              </a:spcAft>
            </a:pPr>
            <a:r>
              <a:rPr lang="en-US" dirty="0"/>
              <a:t>0-120-0 km/h acceleration in 30 s highest regenerative braking power</a:t>
            </a:r>
            <a:endParaRPr lang="en-IE" dirty="0"/>
          </a:p>
          <a:p>
            <a:pPr lvl="1">
              <a:spcAft>
                <a:spcPts val="0"/>
              </a:spcAft>
            </a:pPr>
            <a:r>
              <a:rPr lang="en-US" dirty="0"/>
              <a:t>Stepped driving 40, 60 60, 100 and 120 km/h and highest braking </a:t>
            </a:r>
          </a:p>
          <a:p>
            <a:pPr lvl="1">
              <a:spcAft>
                <a:spcPts val="0"/>
              </a:spcAft>
            </a:pPr>
            <a:r>
              <a:rPr lang="en-US" dirty="0"/>
              <a:t>Random driving profile </a:t>
            </a:r>
            <a:r>
              <a:rPr lang="en-US" dirty="0" err="1"/>
              <a:t>upto</a:t>
            </a:r>
            <a:r>
              <a:rPr lang="en-US" dirty="0"/>
              <a:t> 120 km/h</a:t>
            </a:r>
            <a:endParaRPr lang="en-IE" dirty="0"/>
          </a:p>
          <a:p>
            <a:endParaRPr lang="en-US" dirty="0"/>
          </a:p>
          <a:p>
            <a:pPr lvl="1"/>
            <a:endParaRPr lang="en-US" dirty="0"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conditions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5508" y="1305065"/>
            <a:ext cx="4042663" cy="497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4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normal conditions of use: Rational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647665" y="4379205"/>
            <a:ext cx="5004000" cy="2291508"/>
          </a:xfrm>
          <a:ln>
            <a:solidFill>
              <a:schemeClr val="tx2"/>
            </a:solidFill>
          </a:ln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sz="1800" b="1" dirty="0"/>
              <a:t>UN ECE Regulation R10 (v5)</a:t>
            </a:r>
          </a:p>
          <a:p>
            <a:pPr>
              <a:spcAft>
                <a:spcPts val="600"/>
              </a:spcAft>
            </a:pPr>
            <a:r>
              <a:rPr lang="en-GB" sz="1400" dirty="0"/>
              <a:t>6.1.1. “A vehicle and its electrical/electronic system(s) or ESA(s) shall be so designed, constructed and fitted as to enable the vehicle, </a:t>
            </a:r>
            <a:r>
              <a:rPr lang="en-GB" sz="1400" b="1" dirty="0"/>
              <a:t>in normal conditions of use</a:t>
            </a:r>
            <a:r>
              <a:rPr lang="en-GB" sz="1400" dirty="0"/>
              <a:t>, to comply with the requirements of this Regulation.” </a:t>
            </a:r>
          </a:p>
          <a:p>
            <a:pPr>
              <a:spcAft>
                <a:spcPts val="600"/>
              </a:spcAft>
            </a:pPr>
            <a:r>
              <a:rPr lang="en-IE" sz="1400" dirty="0"/>
              <a:t>2.1.1. (ANNEX 4) </a:t>
            </a:r>
            <a:r>
              <a:rPr lang="en-IE" sz="1400" b="1" dirty="0"/>
              <a:t>All equipment </a:t>
            </a:r>
            <a:r>
              <a:rPr lang="en-IE" sz="1400" dirty="0"/>
              <a:t>capable of generating broadband emissions which can be switched on permanently by the driver or passenger should be in operation in maximum load, e.g. wiper motors or fans. 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0"/>
          </p:nvPr>
        </p:nvSpPr>
        <p:spPr>
          <a:xfrm>
            <a:off x="6596564" y="4368188"/>
            <a:ext cx="5004000" cy="1558887"/>
          </a:xfrm>
          <a:ln>
            <a:solidFill>
              <a:schemeClr val="tx2"/>
            </a:solidFill>
          </a:ln>
        </p:spPr>
        <p:txBody>
          <a:bodyPr lIns="91440" tIns="45720" rIns="91440" bIns="45720" anchor="t">
            <a:noAutofit/>
          </a:bodyPr>
          <a:lstStyle/>
          <a:p>
            <a:pPr marL="0" indent="0">
              <a:buNone/>
            </a:pPr>
            <a:r>
              <a:rPr lang="en-US" sz="1800" b="1"/>
              <a:t> IEC CISPR 12</a:t>
            </a:r>
          </a:p>
          <a:p>
            <a:r>
              <a:rPr lang="en-US" sz="1400"/>
              <a:t>5.3.2.2</a:t>
            </a:r>
            <a:r>
              <a:rPr lang="en-IE" sz="1400"/>
              <a:t>. Vehicles/boats equipped with an electronic propulsion motor shall be test with the vehicle driven on a dynamometer without a load, or on non-conductive axle stands, with </a:t>
            </a:r>
            <a:r>
              <a:rPr lang="en-IE" sz="1400" b="1"/>
              <a:t>constant speed of 40 km/h… </a:t>
            </a:r>
          </a:p>
        </p:txBody>
      </p:sp>
      <p:sp>
        <p:nvSpPr>
          <p:cNvPr id="10" name="Left-Right Arrow 9"/>
          <p:cNvSpPr/>
          <p:nvPr/>
        </p:nvSpPr>
        <p:spPr>
          <a:xfrm>
            <a:off x="5651665" y="5147631"/>
            <a:ext cx="944899" cy="481988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026" name="Picture 2" descr="IMG_220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22" t="44200" r="24318" b="28463"/>
          <a:stretch/>
        </p:blipFill>
        <p:spPr bwMode="auto">
          <a:xfrm>
            <a:off x="1162050" y="1557586"/>
            <a:ext cx="2247900" cy="148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MG_220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7" t="37349" r="29960" b="38130"/>
          <a:stretch/>
        </p:blipFill>
        <p:spPr bwMode="auto">
          <a:xfrm>
            <a:off x="4561053" y="1508191"/>
            <a:ext cx="2247900" cy="153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G_220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68" t="45277" r="24234" b="29865"/>
          <a:stretch/>
        </p:blipFill>
        <p:spPr bwMode="auto">
          <a:xfrm>
            <a:off x="7941507" y="1508191"/>
            <a:ext cx="2314113" cy="15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3672" y="3238769"/>
            <a:ext cx="2326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5"/>
              </a:buClr>
            </a:pPr>
            <a:r>
              <a:rPr lang="en-US" noProof="0" dirty="0" err="1"/>
              <a:t>Fron</a:t>
            </a:r>
            <a:r>
              <a:rPr lang="en-US" dirty="0"/>
              <a:t>t engines works </a:t>
            </a:r>
          </a:p>
          <a:p>
            <a:pPr>
              <a:buClr>
                <a:schemeClr val="accent5"/>
              </a:buClr>
            </a:pPr>
            <a:r>
              <a:rPr lang="en-US" noProof="0" dirty="0"/>
              <a:t>at 40 km/h</a:t>
            </a:r>
            <a:endParaRPr lang="en-IE" noProof="0" dirty="0"/>
          </a:p>
        </p:txBody>
      </p:sp>
      <p:sp>
        <p:nvSpPr>
          <p:cNvPr id="11" name="TextBox 10"/>
          <p:cNvSpPr txBox="1"/>
          <p:nvPr/>
        </p:nvSpPr>
        <p:spPr>
          <a:xfrm>
            <a:off x="4561053" y="3163995"/>
            <a:ext cx="2457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/>
              </a:buClr>
            </a:pPr>
            <a:r>
              <a:rPr lang="en-US" noProof="0" dirty="0"/>
              <a:t>Both engines works at 120 km/h or during acceleration</a:t>
            </a:r>
            <a:endParaRPr lang="en-IE" noProof="0" dirty="0"/>
          </a:p>
        </p:txBody>
      </p:sp>
      <p:sp>
        <p:nvSpPr>
          <p:cNvPr id="12" name="TextBox 11"/>
          <p:cNvSpPr txBox="1"/>
          <p:nvPr/>
        </p:nvSpPr>
        <p:spPr>
          <a:xfrm>
            <a:off x="7941507" y="3163995"/>
            <a:ext cx="2457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/>
              </a:buClr>
            </a:pPr>
            <a:r>
              <a:rPr lang="en-US" noProof="0" dirty="0"/>
              <a:t>Both engines works during recuperation</a:t>
            </a:r>
            <a:endParaRPr lang="en-IE" noProof="0" dirty="0"/>
          </a:p>
        </p:txBody>
      </p:sp>
    </p:spTree>
    <p:extLst>
      <p:ext uri="{BB962C8B-B14F-4D97-AF65-F5344CB8AC3E}">
        <p14:creationId xmlns:p14="http://schemas.microsoft.com/office/powerpoint/2010/main" val="179135092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668" y="1514778"/>
            <a:ext cx="5249008" cy="37152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64" y="1514778"/>
            <a:ext cx="5249008" cy="371526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062" y="5254580"/>
            <a:ext cx="10968553" cy="1327405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sz="2000" dirty="0"/>
              <a:t>Both left, right and horizontal and vertical antenna orientation are included</a:t>
            </a:r>
          </a:p>
          <a:p>
            <a:r>
              <a:rPr lang="en-US" sz="2000" dirty="0"/>
              <a:t>Continuous scan was applied for non-constant speeds</a:t>
            </a:r>
          </a:p>
          <a:p>
            <a:r>
              <a:rPr lang="en-IE" sz="2000" dirty="0"/>
              <a:t>More accurate measuring time is applied than required by regulation for data acquisition</a:t>
            </a:r>
            <a:endParaRPr lang="en-US" sz="2000" dirty="0">
              <a:cs typeface="Arial"/>
            </a:endParaRPr>
          </a:p>
          <a:p>
            <a:r>
              <a:rPr lang="en-US" sz="2000" dirty="0"/>
              <a:t>The broadband emission threshold (R10v5) is used for comparison</a:t>
            </a:r>
            <a:endParaRPr lang="en-IE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- summary</a:t>
            </a:r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3073706" y="1539312"/>
            <a:ext cx="143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5"/>
              </a:buClr>
            </a:pPr>
            <a:r>
              <a:rPr lang="en-US" sz="2400" noProof="0" dirty="0"/>
              <a:t>Vehicle 1</a:t>
            </a:r>
            <a:endParaRPr lang="en-IE" sz="2400" noProof="0" dirty="0"/>
          </a:p>
        </p:txBody>
      </p:sp>
      <p:sp>
        <p:nvSpPr>
          <p:cNvPr id="10" name="TextBox 9"/>
          <p:cNvSpPr txBox="1"/>
          <p:nvPr/>
        </p:nvSpPr>
        <p:spPr>
          <a:xfrm>
            <a:off x="8610111" y="1527045"/>
            <a:ext cx="143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5"/>
              </a:buClr>
            </a:pPr>
            <a:r>
              <a:rPr lang="en-US" sz="2400" noProof="0" dirty="0"/>
              <a:t>Vehicle 2</a:t>
            </a:r>
            <a:endParaRPr lang="en-IE" sz="2400" noProof="0" dirty="0"/>
          </a:p>
        </p:txBody>
      </p:sp>
    </p:spTree>
    <p:extLst>
      <p:ext uri="{BB962C8B-B14F-4D97-AF65-F5344CB8AC3E}">
        <p14:creationId xmlns:p14="http://schemas.microsoft.com/office/powerpoint/2010/main" val="717580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0045" y="-151611"/>
            <a:ext cx="10897428" cy="782357"/>
          </a:xfrm>
        </p:spPr>
        <p:txBody>
          <a:bodyPr/>
          <a:lstStyle/>
          <a:p>
            <a:r>
              <a:rPr lang="en-US" dirty="0"/>
              <a:t>Vehicle 1</a:t>
            </a:r>
            <a:endParaRPr lang="en-IE" dirty="0"/>
          </a:p>
        </p:txBody>
      </p:sp>
      <p:pic>
        <p:nvPicPr>
          <p:cNvPr id="2051" name="Picture 3" descr="MB016_EQC - MB016_94_1_1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87"/>
          <a:stretch/>
        </p:blipFill>
        <p:spPr bwMode="auto">
          <a:xfrm>
            <a:off x="1063891" y="691662"/>
            <a:ext cx="4085058" cy="310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071381" y="1801400"/>
            <a:ext cx="1559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/>
              </a:buClr>
            </a:pPr>
            <a:r>
              <a:rPr lang="en-US" sz="2400" noProof="0" dirty="0"/>
              <a:t>40 km/h</a:t>
            </a:r>
            <a:endParaRPr lang="en-IE" sz="2400" noProof="0" dirty="0"/>
          </a:p>
        </p:txBody>
      </p:sp>
      <p:pic>
        <p:nvPicPr>
          <p:cNvPr id="1026" name="Picture 2" descr="MB016_EQC - MB016_126_1_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7"/>
          <a:stretch/>
        </p:blipFill>
        <p:spPr bwMode="auto">
          <a:xfrm>
            <a:off x="1104074" y="3798276"/>
            <a:ext cx="3993331" cy="305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213591" y="4674295"/>
            <a:ext cx="1768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/>
              </a:buClr>
            </a:pPr>
            <a:r>
              <a:rPr lang="en-US" sz="2400" noProof="0" dirty="0"/>
              <a:t>120 km/h</a:t>
            </a:r>
            <a:endParaRPr lang="en-IE" sz="2400" noProof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4"/>
          <a:stretch/>
        </p:blipFill>
        <p:spPr>
          <a:xfrm>
            <a:off x="5645714" y="3856892"/>
            <a:ext cx="4014102" cy="300110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01372" y="4198880"/>
            <a:ext cx="1999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5"/>
              </a:buClr>
            </a:pPr>
            <a:r>
              <a:rPr lang="en-US" sz="2400" noProof="0" dirty="0"/>
              <a:t>0-120-0 km/h</a:t>
            </a:r>
            <a:endParaRPr lang="en-IE" sz="2400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9"/>
          <a:stretch/>
        </p:blipFill>
        <p:spPr>
          <a:xfrm>
            <a:off x="5645714" y="679938"/>
            <a:ext cx="4014102" cy="300156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278759" y="879348"/>
            <a:ext cx="1827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5"/>
              </a:buClr>
            </a:pPr>
            <a:r>
              <a:rPr lang="en-US" sz="2400" noProof="0" dirty="0"/>
              <a:t>0-40-0 km/h</a:t>
            </a:r>
            <a:endParaRPr lang="en-IE" sz="2400" noProof="0" dirty="0"/>
          </a:p>
        </p:txBody>
      </p:sp>
    </p:spTree>
    <p:extLst>
      <p:ext uri="{BB962C8B-B14F-4D97-AF65-F5344CB8AC3E}">
        <p14:creationId xmlns:p14="http://schemas.microsoft.com/office/powerpoint/2010/main" val="3365799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RC palette 1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6ACBF3"/>
      </a:accent1>
      <a:accent2>
        <a:srgbClr val="3E99DA"/>
      </a:accent2>
      <a:accent3>
        <a:srgbClr val="1EC08A"/>
      </a:accent3>
      <a:accent4>
        <a:srgbClr val="ED8D2F"/>
      </a:accent4>
      <a:accent5>
        <a:srgbClr val="F8CC29"/>
      </a:accent5>
      <a:accent6>
        <a:srgbClr val="E76C53"/>
      </a:accent6>
      <a:hlink>
        <a:srgbClr val="0563C1"/>
      </a:hlink>
      <a:folHlink>
        <a:srgbClr val="24337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Clr>
            <a:schemeClr val="accent5"/>
          </a:buClr>
          <a:buFont typeface="Arial"/>
          <a:buChar char="•"/>
          <a:defRPr sz="2400" noProof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cccb6d4-dbe5-46d2-b4d3-5733603d8cc6">
      <Terms xmlns="http://schemas.microsoft.com/office/infopath/2007/PartnerControls"/>
    </lcf76f155ced4ddcb4097134ff3c332f>
    <TaxCatchAll xmlns="985ec44e-1bab-4c0b-9df0-6ba128686fc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7" ma:contentTypeDescription="Create a new document." ma:contentTypeScope="" ma:versionID="3dda9090b5883dd13a17919601bc9337">
  <xsd:schema xmlns:xsd="http://www.w3.org/2001/XMLSchema" xmlns:xs="http://www.w3.org/2001/XMLSchema" xmlns:p="http://schemas.microsoft.com/office/2006/metadata/properties" xmlns:ns2="4b4a1c0d-4a69-4996-a84a-fc699b9f49de" xmlns:ns3="acccb6d4-dbe5-46d2-b4d3-5733603d8cc6" xmlns:ns4="985ec44e-1bab-4c0b-9df0-6ba128686fc9" targetNamespace="http://schemas.microsoft.com/office/2006/metadata/properties" ma:root="true" ma:fieldsID="ded5af2ee258f7c0b7926b0cd9be3d49" ns2:_="" ns3:_="" ns4:_="">
    <xsd:import namespace="4b4a1c0d-4a69-4996-a84a-fc699b9f49de"/>
    <xsd:import namespace="acccb6d4-dbe5-46d2-b4d3-5733603d8cc6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2cb41a6-c265-4598-b948-df01c7e084ec}" ma:internalName="TaxCatchAll" ma:showField="CatchAllData" ma:web="4b4a1c0d-4a69-4996-a84a-fc699b9f4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0B88B3-C325-4340-9B1A-1F3EEC2B78D0}">
  <ds:schemaRefs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faa54b14-608b-44ba-8621-4287d9574b27"/>
    <ds:schemaRef ds:uri="33e07890-6196-4e26-9dd2-53178dae8e48"/>
    <ds:schemaRef ds:uri="http://www.w3.org/XML/1998/namespace"/>
    <ds:schemaRef ds:uri="acccb6d4-dbe5-46d2-b4d3-5733603d8cc6"/>
    <ds:schemaRef ds:uri="985ec44e-1bab-4c0b-9df0-6ba128686fc9"/>
  </ds:schemaRefs>
</ds:datastoreItem>
</file>

<file path=customXml/itemProps2.xml><?xml version="1.0" encoding="utf-8"?>
<ds:datastoreItem xmlns:ds="http://schemas.openxmlformats.org/officeDocument/2006/customXml" ds:itemID="{8B4E94AF-C133-4E9B-9682-31BF3D330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4a1c0d-4a69-4996-a84a-fc699b9f49de"/>
    <ds:schemaRef ds:uri="acccb6d4-dbe5-46d2-b4d3-5733603d8cc6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B16072-60FA-418E-9211-138617ED66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1037</TotalTime>
  <Words>1044</Words>
  <Application>Microsoft Office PowerPoint</Application>
  <PresentationFormat>Widescreen</PresentationFormat>
  <Paragraphs>122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EC Square Sans Pro</vt:lpstr>
      <vt:lpstr>Arial</vt:lpstr>
      <vt:lpstr>Calibri</vt:lpstr>
      <vt:lpstr>Office Theme</vt:lpstr>
      <vt:lpstr>Safety Market Surveillance</vt:lpstr>
      <vt:lpstr>Topics</vt:lpstr>
      <vt:lpstr>Scope of testing</vt:lpstr>
      <vt:lpstr>Test articles</vt:lpstr>
      <vt:lpstr>Laboratory: JRC Vela 9</vt:lpstr>
      <vt:lpstr>Test conditions</vt:lpstr>
      <vt:lpstr>Other normal conditions of use: Rational</vt:lpstr>
      <vt:lpstr>Results - summary</vt:lpstr>
      <vt:lpstr>Vehicle 1</vt:lpstr>
      <vt:lpstr>Vehicle 2</vt:lpstr>
      <vt:lpstr>Vehicle 2 – Narrow band - Engine OFF</vt:lpstr>
      <vt:lpstr>Key findings</vt:lpstr>
      <vt:lpstr>Concluding remarks</vt:lpstr>
      <vt:lpstr>Thank you</vt:lpstr>
      <vt:lpstr>Keep in touch</vt:lpstr>
      <vt:lpstr>Acknowledgement</vt:lpstr>
      <vt:lpstr>Technical slides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secretariat</cp:lastModifiedBy>
  <cp:revision>58</cp:revision>
  <dcterms:created xsi:type="dcterms:W3CDTF">2019-08-09T12:06:42Z</dcterms:created>
  <dcterms:modified xsi:type="dcterms:W3CDTF">2022-10-27T13:08:52Z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niqueId">
    <vt:lpwstr>216256</vt:lpwstr>
  </property>
  <property fmtid="{D5CDD505-2E9C-101B-9397-08002B2CF9AE}" pid="3" name="Jive_LatestUserAccountName">
    <vt:lpwstr>szymapi</vt:lpwstr>
  </property>
  <property fmtid="{D5CDD505-2E9C-101B-9397-08002B2CF9AE}" pid="4" name="Offisync_ProviderInitializationData">
    <vt:lpwstr>https://webgate.ec.europa.eu/connected</vt:lpwstr>
  </property>
  <property fmtid="{D5CDD505-2E9C-101B-9397-08002B2CF9AE}" pid="5" name="Offisync_ServerID">
    <vt:lpwstr>0d3b22a6-6203-4efc-8e8e-b5279256493b</vt:lpwstr>
  </property>
  <property fmtid="{D5CDD505-2E9C-101B-9397-08002B2CF9AE}" pid="6" name="Offisync_UpdateToken">
    <vt:lpwstr>5</vt:lpwstr>
  </property>
  <property fmtid="{D5CDD505-2E9C-101B-9397-08002B2CF9AE}" pid="7" name="Jive_VersionGuid">
    <vt:lpwstr>aeb3aa96-c241-4062-9f49-42fe9fe7e733</vt:lpwstr>
  </property>
  <property fmtid="{D5CDD505-2E9C-101B-9397-08002B2CF9AE}" pid="8" name="ContentTypeId">
    <vt:lpwstr>0x010100ECFDF3D715AA394A9B15E0E0FAA07E37</vt:lpwstr>
  </property>
</Properties>
</file>