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64" r:id="rId7"/>
    <p:sldId id="279" r:id="rId8"/>
    <p:sldId id="280" r:id="rId9"/>
    <p:sldId id="281" r:id="rId10"/>
    <p:sldId id="282" r:id="rId11"/>
    <p:sldId id="283" r:id="rId12"/>
    <p:sldId id="284" r:id="rId13"/>
    <p:sldId id="285" r:id="rId14"/>
    <p:sldId id="286" r:id="rId15"/>
    <p:sldId id="287" r:id="rId16"/>
    <p:sldId id="294" r:id="rId17"/>
    <p:sldId id="288" r:id="rId18"/>
    <p:sldId id="2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67D7F0-CF72-4FAE-9333-B8B6DCE56319}" v="88" dt="2022-09-30T18:20:37.5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snapToGrid="0">
      <p:cViewPr>
        <p:scale>
          <a:sx n="50" d="100"/>
          <a:sy n="50" d="100"/>
        </p:scale>
        <p:origin x="1396" y="4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Sasuya" userId="aa69a7fc-0215-48f4-a04e-0cf813a70b6e" providerId="ADAL" clId="{2567D7F0-CF72-4FAE-9333-B8B6DCE56319}"/>
    <pc:docChg chg="undo custSel addSld delSld modSld sldOrd">
      <pc:chgData name="John Sasuya" userId="aa69a7fc-0215-48f4-a04e-0cf813a70b6e" providerId="ADAL" clId="{2567D7F0-CF72-4FAE-9333-B8B6DCE56319}" dt="2022-09-30T18:25:48.833" v="651" actId="255"/>
      <pc:docMkLst>
        <pc:docMk/>
      </pc:docMkLst>
      <pc:sldChg chg="addSp delSp modSp mod">
        <pc:chgData name="John Sasuya" userId="aa69a7fc-0215-48f4-a04e-0cf813a70b6e" providerId="ADAL" clId="{2567D7F0-CF72-4FAE-9333-B8B6DCE56319}" dt="2022-09-29T15:06:30.129" v="36" actId="255"/>
        <pc:sldMkLst>
          <pc:docMk/>
          <pc:sldMk cId="588984325" sldId="256"/>
        </pc:sldMkLst>
        <pc:spChg chg="add del mod">
          <ac:chgData name="John Sasuya" userId="aa69a7fc-0215-48f4-a04e-0cf813a70b6e" providerId="ADAL" clId="{2567D7F0-CF72-4FAE-9333-B8B6DCE56319}" dt="2022-09-29T15:06:30.129" v="36" actId="255"/>
          <ac:spMkLst>
            <pc:docMk/>
            <pc:sldMk cId="588984325" sldId="256"/>
            <ac:spMk id="2" creationId="{7DC61B4C-9603-4BDD-B518-DBF68D7C34E2}"/>
          </ac:spMkLst>
        </pc:spChg>
        <pc:picChg chg="mod">
          <ac:chgData name="John Sasuya" userId="aa69a7fc-0215-48f4-a04e-0cf813a70b6e" providerId="ADAL" clId="{2567D7F0-CF72-4FAE-9333-B8B6DCE56319}" dt="2022-09-29T15:06:25.207" v="35" actId="1076"/>
          <ac:picMkLst>
            <pc:docMk/>
            <pc:sldMk cId="588984325" sldId="256"/>
            <ac:picMk id="42" creationId="{3CF273F5-DAE6-437B-A6EF-95C50A782103}"/>
          </ac:picMkLst>
        </pc:picChg>
      </pc:sldChg>
      <pc:sldChg chg="addSp delSp modSp mod">
        <pc:chgData name="John Sasuya" userId="aa69a7fc-0215-48f4-a04e-0cf813a70b6e" providerId="ADAL" clId="{2567D7F0-CF72-4FAE-9333-B8B6DCE56319}" dt="2022-09-30T18:19:55.645" v="558" actId="255"/>
        <pc:sldMkLst>
          <pc:docMk/>
          <pc:sldMk cId="1135409618" sldId="258"/>
        </pc:sldMkLst>
        <pc:spChg chg="add del mod">
          <ac:chgData name="John Sasuya" userId="aa69a7fc-0215-48f4-a04e-0cf813a70b6e" providerId="ADAL" clId="{2567D7F0-CF72-4FAE-9333-B8B6DCE56319}" dt="2022-09-29T15:06:00.956" v="30" actId="478"/>
          <ac:spMkLst>
            <pc:docMk/>
            <pc:sldMk cId="1135409618" sldId="258"/>
            <ac:spMk id="21" creationId="{C5B859C1-6DE0-4C67-8212-88A26F4177F5}"/>
          </ac:spMkLst>
        </pc:spChg>
        <pc:spChg chg="add mod">
          <ac:chgData name="John Sasuya" userId="aa69a7fc-0215-48f4-a04e-0cf813a70b6e" providerId="ADAL" clId="{2567D7F0-CF72-4FAE-9333-B8B6DCE56319}" dt="2022-09-30T18:19:55.645" v="558" actId="255"/>
          <ac:spMkLst>
            <pc:docMk/>
            <pc:sldMk cId="1135409618" sldId="258"/>
            <ac:spMk id="23" creationId="{6AFE97DC-4601-4A40-96FD-1F23D821A1D1}"/>
          </ac:spMkLst>
        </pc:spChg>
        <pc:spChg chg="add del mod">
          <ac:chgData name="John Sasuya" userId="aa69a7fc-0215-48f4-a04e-0cf813a70b6e" providerId="ADAL" clId="{2567D7F0-CF72-4FAE-9333-B8B6DCE56319}" dt="2022-09-30T18:10:41.202" v="471" actId="478"/>
          <ac:spMkLst>
            <pc:docMk/>
            <pc:sldMk cId="1135409618" sldId="258"/>
            <ac:spMk id="43" creationId="{89F44CB7-E795-4A2A-889E-74823D41FAF4}"/>
          </ac:spMkLst>
        </pc:spChg>
        <pc:spChg chg="add mod">
          <ac:chgData name="John Sasuya" userId="aa69a7fc-0215-48f4-a04e-0cf813a70b6e" providerId="ADAL" clId="{2567D7F0-CF72-4FAE-9333-B8B6DCE56319}" dt="2022-09-30T18:11:21.640" v="474" actId="255"/>
          <ac:spMkLst>
            <pc:docMk/>
            <pc:sldMk cId="1135409618" sldId="258"/>
            <ac:spMk id="44" creationId="{98A27D00-50A4-4A15-AAB1-B48AF3C7D07B}"/>
          </ac:spMkLst>
        </pc:spChg>
        <pc:spChg chg="add del mod">
          <ac:chgData name="John Sasuya" userId="aa69a7fc-0215-48f4-a04e-0cf813a70b6e" providerId="ADAL" clId="{2567D7F0-CF72-4FAE-9333-B8B6DCE56319}" dt="2022-09-29T15:36:56.640" v="384" actId="478"/>
          <ac:spMkLst>
            <pc:docMk/>
            <pc:sldMk cId="1135409618" sldId="258"/>
            <ac:spMk id="45" creationId="{C9261832-2B84-446F-A5B4-AD236F4E0001}"/>
          </ac:spMkLst>
        </pc:spChg>
        <pc:grpChg chg="mod">
          <ac:chgData name="John Sasuya" userId="aa69a7fc-0215-48f4-a04e-0cf813a70b6e" providerId="ADAL" clId="{2567D7F0-CF72-4FAE-9333-B8B6DCE56319}" dt="2022-09-30T18:11:21.640" v="474" actId="255"/>
          <ac:grpSpMkLst>
            <pc:docMk/>
            <pc:sldMk cId="1135409618" sldId="258"/>
            <ac:grpSpMk id="25" creationId="{46B9EE1C-FE24-40D3-A031-94378E31F9AB}"/>
          </ac:grpSpMkLst>
        </pc:grpChg>
        <pc:picChg chg="mod">
          <ac:chgData name="John Sasuya" userId="aa69a7fc-0215-48f4-a04e-0cf813a70b6e" providerId="ADAL" clId="{2567D7F0-CF72-4FAE-9333-B8B6DCE56319}" dt="2022-09-30T18:11:21.640" v="474" actId="255"/>
          <ac:picMkLst>
            <pc:docMk/>
            <pc:sldMk cId="1135409618" sldId="258"/>
            <ac:picMk id="4" creationId="{99E56A57-1956-4E04-B4E9-7261729C83A3}"/>
          </ac:picMkLst>
        </pc:picChg>
      </pc:sldChg>
      <pc:sldChg chg="delSp modSp add mod">
        <pc:chgData name="John Sasuya" userId="aa69a7fc-0215-48f4-a04e-0cf813a70b6e" providerId="ADAL" clId="{2567D7F0-CF72-4FAE-9333-B8B6DCE56319}" dt="2022-09-30T18:21:08.706" v="563" actId="255"/>
        <pc:sldMkLst>
          <pc:docMk/>
          <pc:sldMk cId="3488950360" sldId="259"/>
        </pc:sldMkLst>
        <pc:spChg chg="mod">
          <ac:chgData name="John Sasuya" userId="aa69a7fc-0215-48f4-a04e-0cf813a70b6e" providerId="ADAL" clId="{2567D7F0-CF72-4FAE-9333-B8B6DCE56319}" dt="2022-09-30T18:21:08.706" v="563" actId="255"/>
          <ac:spMkLst>
            <pc:docMk/>
            <pc:sldMk cId="3488950360" sldId="259"/>
            <ac:spMk id="23" creationId="{6AFE97DC-4601-4A40-96FD-1F23D821A1D1}"/>
          </ac:spMkLst>
        </pc:spChg>
        <pc:spChg chg="del">
          <ac:chgData name="John Sasuya" userId="aa69a7fc-0215-48f4-a04e-0cf813a70b6e" providerId="ADAL" clId="{2567D7F0-CF72-4FAE-9333-B8B6DCE56319}" dt="2022-09-29T15:09:20.798" v="78" actId="478"/>
          <ac:spMkLst>
            <pc:docMk/>
            <pc:sldMk cId="3488950360" sldId="259"/>
            <ac:spMk id="43" creationId="{89F44CB7-E795-4A2A-889E-74823D41FAF4}"/>
          </ac:spMkLst>
        </pc:spChg>
        <pc:spChg chg="mod">
          <ac:chgData name="John Sasuya" userId="aa69a7fc-0215-48f4-a04e-0cf813a70b6e" providerId="ADAL" clId="{2567D7F0-CF72-4FAE-9333-B8B6DCE56319}" dt="2022-09-30T18:13:03.756" v="490" actId="14100"/>
          <ac:spMkLst>
            <pc:docMk/>
            <pc:sldMk cId="3488950360" sldId="259"/>
            <ac:spMk id="44" creationId="{98A27D00-50A4-4A15-AAB1-B48AF3C7D07B}"/>
          </ac:spMkLst>
        </pc:spChg>
        <pc:spChg chg="del mod">
          <ac:chgData name="John Sasuya" userId="aa69a7fc-0215-48f4-a04e-0cf813a70b6e" providerId="ADAL" clId="{2567D7F0-CF72-4FAE-9333-B8B6DCE56319}" dt="2022-09-29T15:36:58.867" v="385" actId="478"/>
          <ac:spMkLst>
            <pc:docMk/>
            <pc:sldMk cId="3488950360" sldId="259"/>
            <ac:spMk id="45" creationId="{C9261832-2B84-446F-A5B4-AD236F4E0001}"/>
          </ac:spMkLst>
        </pc:spChg>
        <pc:grpChg chg="mod">
          <ac:chgData name="John Sasuya" userId="aa69a7fc-0215-48f4-a04e-0cf813a70b6e" providerId="ADAL" clId="{2567D7F0-CF72-4FAE-9333-B8B6DCE56319}" dt="2022-09-30T18:11:14.972" v="473" actId="255"/>
          <ac:grpSpMkLst>
            <pc:docMk/>
            <pc:sldMk cId="3488950360" sldId="259"/>
            <ac:grpSpMk id="25" creationId="{46B9EE1C-FE24-40D3-A031-94378E31F9AB}"/>
          </ac:grpSpMkLst>
        </pc:grpChg>
        <pc:picChg chg="mod">
          <ac:chgData name="John Sasuya" userId="aa69a7fc-0215-48f4-a04e-0cf813a70b6e" providerId="ADAL" clId="{2567D7F0-CF72-4FAE-9333-B8B6DCE56319}" dt="2022-09-30T18:11:14.972" v="473" actId="255"/>
          <ac:picMkLst>
            <pc:docMk/>
            <pc:sldMk cId="3488950360" sldId="259"/>
            <ac:picMk id="4" creationId="{99E56A57-1956-4E04-B4E9-7261729C83A3}"/>
          </ac:picMkLst>
        </pc:picChg>
      </pc:sldChg>
      <pc:sldChg chg="delSp modSp add del mod">
        <pc:chgData name="John Sasuya" userId="aa69a7fc-0215-48f4-a04e-0cf813a70b6e" providerId="ADAL" clId="{2567D7F0-CF72-4FAE-9333-B8B6DCE56319}" dt="2022-09-30T11:30:51.444" v="464" actId="47"/>
        <pc:sldMkLst>
          <pc:docMk/>
          <pc:sldMk cId="1078352061" sldId="260"/>
        </pc:sldMkLst>
        <pc:spChg chg="mod">
          <ac:chgData name="John Sasuya" userId="aa69a7fc-0215-48f4-a04e-0cf813a70b6e" providerId="ADAL" clId="{2567D7F0-CF72-4FAE-9333-B8B6DCE56319}" dt="2022-09-29T15:16:08.552" v="201" actId="20577"/>
          <ac:spMkLst>
            <pc:docMk/>
            <pc:sldMk cId="1078352061" sldId="260"/>
            <ac:spMk id="23" creationId="{6AFE97DC-4601-4A40-96FD-1F23D821A1D1}"/>
          </ac:spMkLst>
        </pc:spChg>
        <pc:spChg chg="del">
          <ac:chgData name="John Sasuya" userId="aa69a7fc-0215-48f4-a04e-0cf813a70b6e" providerId="ADAL" clId="{2567D7F0-CF72-4FAE-9333-B8B6DCE56319}" dt="2022-09-29T15:11:20.339" v="85" actId="478"/>
          <ac:spMkLst>
            <pc:docMk/>
            <pc:sldMk cId="1078352061" sldId="260"/>
            <ac:spMk id="43" creationId="{89F44CB7-E795-4A2A-889E-74823D41FAF4}"/>
          </ac:spMkLst>
        </pc:spChg>
        <pc:spChg chg="del">
          <ac:chgData name="John Sasuya" userId="aa69a7fc-0215-48f4-a04e-0cf813a70b6e" providerId="ADAL" clId="{2567D7F0-CF72-4FAE-9333-B8B6DCE56319}" dt="2022-09-29T15:14:33.929" v="160" actId="478"/>
          <ac:spMkLst>
            <pc:docMk/>
            <pc:sldMk cId="1078352061" sldId="260"/>
            <ac:spMk id="44" creationId="{98A27D00-50A4-4A15-AAB1-B48AF3C7D07B}"/>
          </ac:spMkLst>
        </pc:spChg>
        <pc:spChg chg="del">
          <ac:chgData name="John Sasuya" userId="aa69a7fc-0215-48f4-a04e-0cf813a70b6e" providerId="ADAL" clId="{2567D7F0-CF72-4FAE-9333-B8B6DCE56319}" dt="2022-09-29T15:14:35.739" v="161" actId="478"/>
          <ac:spMkLst>
            <pc:docMk/>
            <pc:sldMk cId="1078352061" sldId="260"/>
            <ac:spMk id="45" creationId="{C9261832-2B84-446F-A5B4-AD236F4E0001}"/>
          </ac:spMkLst>
        </pc:spChg>
      </pc:sldChg>
      <pc:sldChg chg="add del">
        <pc:chgData name="John Sasuya" userId="aa69a7fc-0215-48f4-a04e-0cf813a70b6e" providerId="ADAL" clId="{2567D7F0-CF72-4FAE-9333-B8B6DCE56319}" dt="2022-09-29T15:11:23.630" v="86" actId="47"/>
        <pc:sldMkLst>
          <pc:docMk/>
          <pc:sldMk cId="1968611452" sldId="261"/>
        </pc:sldMkLst>
      </pc:sldChg>
      <pc:sldChg chg="addSp delSp modSp add del mod">
        <pc:chgData name="John Sasuya" userId="aa69a7fc-0215-48f4-a04e-0cf813a70b6e" providerId="ADAL" clId="{2567D7F0-CF72-4FAE-9333-B8B6DCE56319}" dt="2022-09-30T11:30:52.330" v="465" actId="47"/>
        <pc:sldMkLst>
          <pc:docMk/>
          <pc:sldMk cId="2977676042" sldId="261"/>
        </pc:sldMkLst>
        <pc:spChg chg="mod">
          <ac:chgData name="John Sasuya" userId="aa69a7fc-0215-48f4-a04e-0cf813a70b6e" providerId="ADAL" clId="{2567D7F0-CF72-4FAE-9333-B8B6DCE56319}" dt="2022-09-29T15:16:16.224" v="203" actId="14100"/>
          <ac:spMkLst>
            <pc:docMk/>
            <pc:sldMk cId="2977676042" sldId="261"/>
            <ac:spMk id="23" creationId="{6AFE97DC-4601-4A40-96FD-1F23D821A1D1}"/>
          </ac:spMkLst>
        </pc:spChg>
        <pc:spChg chg="add del mod">
          <ac:chgData name="John Sasuya" userId="aa69a7fc-0215-48f4-a04e-0cf813a70b6e" providerId="ADAL" clId="{2567D7F0-CF72-4FAE-9333-B8B6DCE56319}" dt="2022-09-29T15:37:07.648" v="386" actId="478"/>
          <ac:spMkLst>
            <pc:docMk/>
            <pc:sldMk cId="2977676042" sldId="261"/>
            <ac:spMk id="24" creationId="{FD847A4E-228F-4117-BCB9-C3229DA83EE8}"/>
          </ac:spMkLst>
        </pc:spChg>
        <pc:spChg chg="del">
          <ac:chgData name="John Sasuya" userId="aa69a7fc-0215-48f4-a04e-0cf813a70b6e" providerId="ADAL" clId="{2567D7F0-CF72-4FAE-9333-B8B6DCE56319}" dt="2022-09-29T15:15:36.524" v="193" actId="478"/>
          <ac:spMkLst>
            <pc:docMk/>
            <pc:sldMk cId="2977676042" sldId="261"/>
            <ac:spMk id="44" creationId="{98A27D00-50A4-4A15-AAB1-B48AF3C7D07B}"/>
          </ac:spMkLst>
        </pc:spChg>
        <pc:spChg chg="del">
          <ac:chgData name="John Sasuya" userId="aa69a7fc-0215-48f4-a04e-0cf813a70b6e" providerId="ADAL" clId="{2567D7F0-CF72-4FAE-9333-B8B6DCE56319}" dt="2022-09-29T15:15:39.096" v="194" actId="478"/>
          <ac:spMkLst>
            <pc:docMk/>
            <pc:sldMk cId="2977676042" sldId="261"/>
            <ac:spMk id="45" creationId="{C9261832-2B84-446F-A5B4-AD236F4E0001}"/>
          </ac:spMkLst>
        </pc:spChg>
      </pc:sldChg>
      <pc:sldChg chg="add del">
        <pc:chgData name="John Sasuya" userId="aa69a7fc-0215-48f4-a04e-0cf813a70b6e" providerId="ADAL" clId="{2567D7F0-CF72-4FAE-9333-B8B6DCE56319}" dt="2022-09-29T15:11:24.101" v="87" actId="47"/>
        <pc:sldMkLst>
          <pc:docMk/>
          <pc:sldMk cId="337958700" sldId="262"/>
        </pc:sldMkLst>
      </pc:sldChg>
      <pc:sldChg chg="delSp modSp add mod">
        <pc:chgData name="John Sasuya" userId="aa69a7fc-0215-48f4-a04e-0cf813a70b6e" providerId="ADAL" clId="{2567D7F0-CF72-4FAE-9333-B8B6DCE56319}" dt="2022-09-30T18:21:16.807" v="564" actId="255"/>
        <pc:sldMkLst>
          <pc:docMk/>
          <pc:sldMk cId="3182024193" sldId="262"/>
        </pc:sldMkLst>
        <pc:spChg chg="mod">
          <ac:chgData name="John Sasuya" userId="aa69a7fc-0215-48f4-a04e-0cf813a70b6e" providerId="ADAL" clId="{2567D7F0-CF72-4FAE-9333-B8B6DCE56319}" dt="2022-09-30T18:21:16.807" v="564" actId="255"/>
          <ac:spMkLst>
            <pc:docMk/>
            <pc:sldMk cId="3182024193" sldId="262"/>
            <ac:spMk id="23" creationId="{6AFE97DC-4601-4A40-96FD-1F23D821A1D1}"/>
          </ac:spMkLst>
        </pc:spChg>
        <pc:spChg chg="mod">
          <ac:chgData name="John Sasuya" userId="aa69a7fc-0215-48f4-a04e-0cf813a70b6e" providerId="ADAL" clId="{2567D7F0-CF72-4FAE-9333-B8B6DCE56319}" dt="2022-09-30T18:11:35.280" v="477" actId="14100"/>
          <ac:spMkLst>
            <pc:docMk/>
            <pc:sldMk cId="3182024193" sldId="262"/>
            <ac:spMk id="26" creationId="{D667539E-EEE4-4D1A-8CAB-A066A85389C0}"/>
          </ac:spMkLst>
        </pc:spChg>
        <pc:spChg chg="mod">
          <ac:chgData name="John Sasuya" userId="aa69a7fc-0215-48f4-a04e-0cf813a70b6e" providerId="ADAL" clId="{2567D7F0-CF72-4FAE-9333-B8B6DCE56319}" dt="2022-09-30T18:11:35.280" v="477" actId="14100"/>
          <ac:spMkLst>
            <pc:docMk/>
            <pc:sldMk cId="3182024193" sldId="262"/>
            <ac:spMk id="27" creationId="{CA7911CB-32CA-4D86-9540-B49177EC658F}"/>
          </ac:spMkLst>
        </pc:spChg>
        <pc:spChg chg="mod">
          <ac:chgData name="John Sasuya" userId="aa69a7fc-0215-48f4-a04e-0cf813a70b6e" providerId="ADAL" clId="{2567D7F0-CF72-4FAE-9333-B8B6DCE56319}" dt="2022-09-30T18:11:35.280" v="477" actId="14100"/>
          <ac:spMkLst>
            <pc:docMk/>
            <pc:sldMk cId="3182024193" sldId="262"/>
            <ac:spMk id="28" creationId="{FE73E481-90BA-46E9-BDFD-436EA68A73E9}"/>
          </ac:spMkLst>
        </pc:spChg>
        <pc:spChg chg="mod">
          <ac:chgData name="John Sasuya" userId="aa69a7fc-0215-48f4-a04e-0cf813a70b6e" providerId="ADAL" clId="{2567D7F0-CF72-4FAE-9333-B8B6DCE56319}" dt="2022-09-30T18:11:35.280" v="477" actId="14100"/>
          <ac:spMkLst>
            <pc:docMk/>
            <pc:sldMk cId="3182024193" sldId="262"/>
            <ac:spMk id="29" creationId="{2F22D7E0-C630-45F8-AA8C-CB4E3C807CD3}"/>
          </ac:spMkLst>
        </pc:spChg>
        <pc:spChg chg="mod">
          <ac:chgData name="John Sasuya" userId="aa69a7fc-0215-48f4-a04e-0cf813a70b6e" providerId="ADAL" clId="{2567D7F0-CF72-4FAE-9333-B8B6DCE56319}" dt="2022-09-30T18:11:35.280" v="477" actId="14100"/>
          <ac:spMkLst>
            <pc:docMk/>
            <pc:sldMk cId="3182024193" sldId="262"/>
            <ac:spMk id="30" creationId="{F1018D83-C7FE-4A2E-90B0-042FF4D3F423}"/>
          </ac:spMkLst>
        </pc:spChg>
        <pc:spChg chg="mod">
          <ac:chgData name="John Sasuya" userId="aa69a7fc-0215-48f4-a04e-0cf813a70b6e" providerId="ADAL" clId="{2567D7F0-CF72-4FAE-9333-B8B6DCE56319}" dt="2022-09-30T18:11:35.280" v="477" actId="14100"/>
          <ac:spMkLst>
            <pc:docMk/>
            <pc:sldMk cId="3182024193" sldId="262"/>
            <ac:spMk id="31" creationId="{EE6DFC64-8448-44BB-BD3E-919F4B55B800}"/>
          </ac:spMkLst>
        </pc:spChg>
        <pc:spChg chg="mod">
          <ac:chgData name="John Sasuya" userId="aa69a7fc-0215-48f4-a04e-0cf813a70b6e" providerId="ADAL" clId="{2567D7F0-CF72-4FAE-9333-B8B6DCE56319}" dt="2022-09-30T18:11:35.280" v="477" actId="14100"/>
          <ac:spMkLst>
            <pc:docMk/>
            <pc:sldMk cId="3182024193" sldId="262"/>
            <ac:spMk id="32" creationId="{D49C8263-2ED1-4A76-AA93-0720A4191853}"/>
          </ac:spMkLst>
        </pc:spChg>
        <pc:spChg chg="mod">
          <ac:chgData name="John Sasuya" userId="aa69a7fc-0215-48f4-a04e-0cf813a70b6e" providerId="ADAL" clId="{2567D7F0-CF72-4FAE-9333-B8B6DCE56319}" dt="2022-09-30T18:11:35.280" v="477" actId="14100"/>
          <ac:spMkLst>
            <pc:docMk/>
            <pc:sldMk cId="3182024193" sldId="262"/>
            <ac:spMk id="33" creationId="{DEB10DDC-79FC-46B6-A63B-4EDDCC5864C5}"/>
          </ac:spMkLst>
        </pc:spChg>
        <pc:spChg chg="mod">
          <ac:chgData name="John Sasuya" userId="aa69a7fc-0215-48f4-a04e-0cf813a70b6e" providerId="ADAL" clId="{2567D7F0-CF72-4FAE-9333-B8B6DCE56319}" dt="2022-09-30T18:11:35.280" v="477" actId="14100"/>
          <ac:spMkLst>
            <pc:docMk/>
            <pc:sldMk cId="3182024193" sldId="262"/>
            <ac:spMk id="34" creationId="{BA6329AD-4965-46F8-ABA8-14EA189E29F3}"/>
          </ac:spMkLst>
        </pc:spChg>
        <pc:spChg chg="mod">
          <ac:chgData name="John Sasuya" userId="aa69a7fc-0215-48f4-a04e-0cf813a70b6e" providerId="ADAL" clId="{2567D7F0-CF72-4FAE-9333-B8B6DCE56319}" dt="2022-09-30T18:11:35.280" v="477" actId="14100"/>
          <ac:spMkLst>
            <pc:docMk/>
            <pc:sldMk cId="3182024193" sldId="262"/>
            <ac:spMk id="35" creationId="{1BD2E896-89E3-49C4-B950-DE6DBABC96A6}"/>
          </ac:spMkLst>
        </pc:spChg>
        <pc:spChg chg="mod">
          <ac:chgData name="John Sasuya" userId="aa69a7fc-0215-48f4-a04e-0cf813a70b6e" providerId="ADAL" clId="{2567D7F0-CF72-4FAE-9333-B8B6DCE56319}" dt="2022-09-30T18:11:35.280" v="477" actId="14100"/>
          <ac:spMkLst>
            <pc:docMk/>
            <pc:sldMk cId="3182024193" sldId="262"/>
            <ac:spMk id="36" creationId="{B96AB6C7-74C7-4307-A1D5-1DF48A3ED330}"/>
          </ac:spMkLst>
        </pc:spChg>
        <pc:spChg chg="mod">
          <ac:chgData name="John Sasuya" userId="aa69a7fc-0215-48f4-a04e-0cf813a70b6e" providerId="ADAL" clId="{2567D7F0-CF72-4FAE-9333-B8B6DCE56319}" dt="2022-09-30T18:11:35.280" v="477" actId="14100"/>
          <ac:spMkLst>
            <pc:docMk/>
            <pc:sldMk cId="3182024193" sldId="262"/>
            <ac:spMk id="37" creationId="{E4B9CAC3-6287-4A5D-97B0-068175C1AF6F}"/>
          </ac:spMkLst>
        </pc:spChg>
        <pc:spChg chg="mod">
          <ac:chgData name="John Sasuya" userId="aa69a7fc-0215-48f4-a04e-0cf813a70b6e" providerId="ADAL" clId="{2567D7F0-CF72-4FAE-9333-B8B6DCE56319}" dt="2022-09-30T18:11:35.280" v="477" actId="14100"/>
          <ac:spMkLst>
            <pc:docMk/>
            <pc:sldMk cId="3182024193" sldId="262"/>
            <ac:spMk id="38" creationId="{E589758F-1400-422D-9F25-2CB6FDE0CAB2}"/>
          </ac:spMkLst>
        </pc:spChg>
        <pc:spChg chg="mod">
          <ac:chgData name="John Sasuya" userId="aa69a7fc-0215-48f4-a04e-0cf813a70b6e" providerId="ADAL" clId="{2567D7F0-CF72-4FAE-9333-B8B6DCE56319}" dt="2022-09-30T18:11:35.280" v="477" actId="14100"/>
          <ac:spMkLst>
            <pc:docMk/>
            <pc:sldMk cId="3182024193" sldId="262"/>
            <ac:spMk id="39" creationId="{ACBF5C62-6E4A-4F88-B81A-6EFD1C5AE052}"/>
          </ac:spMkLst>
        </pc:spChg>
        <pc:spChg chg="mod">
          <ac:chgData name="John Sasuya" userId="aa69a7fc-0215-48f4-a04e-0cf813a70b6e" providerId="ADAL" clId="{2567D7F0-CF72-4FAE-9333-B8B6DCE56319}" dt="2022-09-30T18:11:35.280" v="477" actId="14100"/>
          <ac:spMkLst>
            <pc:docMk/>
            <pc:sldMk cId="3182024193" sldId="262"/>
            <ac:spMk id="40" creationId="{95D0C041-6546-451F-A9C8-06863534AE6A}"/>
          </ac:spMkLst>
        </pc:spChg>
        <pc:spChg chg="mod">
          <ac:chgData name="John Sasuya" userId="aa69a7fc-0215-48f4-a04e-0cf813a70b6e" providerId="ADAL" clId="{2567D7F0-CF72-4FAE-9333-B8B6DCE56319}" dt="2022-09-30T18:11:35.280" v="477" actId="14100"/>
          <ac:spMkLst>
            <pc:docMk/>
            <pc:sldMk cId="3182024193" sldId="262"/>
            <ac:spMk id="41" creationId="{0154F391-A360-4765-B114-EE03FFC601B1}"/>
          </ac:spMkLst>
        </pc:spChg>
        <pc:spChg chg="mod">
          <ac:chgData name="John Sasuya" userId="aa69a7fc-0215-48f4-a04e-0cf813a70b6e" providerId="ADAL" clId="{2567D7F0-CF72-4FAE-9333-B8B6DCE56319}" dt="2022-09-30T18:11:35.280" v="477" actId="14100"/>
          <ac:spMkLst>
            <pc:docMk/>
            <pc:sldMk cId="3182024193" sldId="262"/>
            <ac:spMk id="42" creationId="{F805DB45-1DF7-451A-97A2-70C6BFFA9423}"/>
          </ac:spMkLst>
        </pc:spChg>
        <pc:spChg chg="mod">
          <ac:chgData name="John Sasuya" userId="aa69a7fc-0215-48f4-a04e-0cf813a70b6e" providerId="ADAL" clId="{2567D7F0-CF72-4FAE-9333-B8B6DCE56319}" dt="2022-09-30T18:13:17.768" v="492" actId="255"/>
          <ac:spMkLst>
            <pc:docMk/>
            <pc:sldMk cId="3182024193" sldId="262"/>
            <ac:spMk id="44" creationId="{98A27D00-50A4-4A15-AAB1-B48AF3C7D07B}"/>
          </ac:spMkLst>
        </pc:spChg>
        <pc:spChg chg="del mod">
          <ac:chgData name="John Sasuya" userId="aa69a7fc-0215-48f4-a04e-0cf813a70b6e" providerId="ADAL" clId="{2567D7F0-CF72-4FAE-9333-B8B6DCE56319}" dt="2022-09-29T15:37:10.833" v="387" actId="478"/>
          <ac:spMkLst>
            <pc:docMk/>
            <pc:sldMk cId="3182024193" sldId="262"/>
            <ac:spMk id="45" creationId="{C9261832-2B84-446F-A5B4-AD236F4E0001}"/>
          </ac:spMkLst>
        </pc:spChg>
        <pc:grpChg chg="mod">
          <ac:chgData name="John Sasuya" userId="aa69a7fc-0215-48f4-a04e-0cf813a70b6e" providerId="ADAL" clId="{2567D7F0-CF72-4FAE-9333-B8B6DCE56319}" dt="2022-09-30T18:11:35.280" v="477" actId="14100"/>
          <ac:grpSpMkLst>
            <pc:docMk/>
            <pc:sldMk cId="3182024193" sldId="262"/>
            <ac:grpSpMk id="25" creationId="{46B9EE1C-FE24-40D3-A031-94378E31F9AB}"/>
          </ac:grpSpMkLst>
        </pc:grpChg>
        <pc:picChg chg="mod">
          <ac:chgData name="John Sasuya" userId="aa69a7fc-0215-48f4-a04e-0cf813a70b6e" providerId="ADAL" clId="{2567D7F0-CF72-4FAE-9333-B8B6DCE56319}" dt="2022-09-30T18:11:35.280" v="477" actId="14100"/>
          <ac:picMkLst>
            <pc:docMk/>
            <pc:sldMk cId="3182024193" sldId="262"/>
            <ac:picMk id="4" creationId="{99E56A57-1956-4E04-B4E9-7261729C83A3}"/>
          </ac:picMkLst>
        </pc:picChg>
      </pc:sldChg>
      <pc:sldChg chg="add del">
        <pc:chgData name="John Sasuya" userId="aa69a7fc-0215-48f4-a04e-0cf813a70b6e" providerId="ADAL" clId="{2567D7F0-CF72-4FAE-9333-B8B6DCE56319}" dt="2022-09-29T15:11:24.126" v="88" actId="47"/>
        <pc:sldMkLst>
          <pc:docMk/>
          <pc:sldMk cId="717846213" sldId="263"/>
        </pc:sldMkLst>
      </pc:sldChg>
      <pc:sldChg chg="delSp modSp add mod">
        <pc:chgData name="John Sasuya" userId="aa69a7fc-0215-48f4-a04e-0cf813a70b6e" providerId="ADAL" clId="{2567D7F0-CF72-4FAE-9333-B8B6DCE56319}" dt="2022-09-30T18:21:26.887" v="566" actId="255"/>
        <pc:sldMkLst>
          <pc:docMk/>
          <pc:sldMk cId="4152978644" sldId="263"/>
        </pc:sldMkLst>
        <pc:spChg chg="mod">
          <ac:chgData name="John Sasuya" userId="aa69a7fc-0215-48f4-a04e-0cf813a70b6e" providerId="ADAL" clId="{2567D7F0-CF72-4FAE-9333-B8B6DCE56319}" dt="2022-09-30T18:21:26.887" v="566" actId="255"/>
          <ac:spMkLst>
            <pc:docMk/>
            <pc:sldMk cId="4152978644" sldId="263"/>
            <ac:spMk id="23" creationId="{6AFE97DC-4601-4A40-96FD-1F23D821A1D1}"/>
          </ac:spMkLst>
        </pc:spChg>
        <pc:spChg chg="mod">
          <ac:chgData name="John Sasuya" userId="aa69a7fc-0215-48f4-a04e-0cf813a70b6e" providerId="ADAL" clId="{2567D7F0-CF72-4FAE-9333-B8B6DCE56319}" dt="2022-09-29T15:19:01.215" v="221" actId="14100"/>
          <ac:spMkLst>
            <pc:docMk/>
            <pc:sldMk cId="4152978644" sldId="263"/>
            <ac:spMk id="26" creationId="{D667539E-EEE4-4D1A-8CAB-A066A85389C0}"/>
          </ac:spMkLst>
        </pc:spChg>
        <pc:spChg chg="mod">
          <ac:chgData name="John Sasuya" userId="aa69a7fc-0215-48f4-a04e-0cf813a70b6e" providerId="ADAL" clId="{2567D7F0-CF72-4FAE-9333-B8B6DCE56319}" dt="2022-09-29T15:19:01.215" v="221" actId="14100"/>
          <ac:spMkLst>
            <pc:docMk/>
            <pc:sldMk cId="4152978644" sldId="263"/>
            <ac:spMk id="27" creationId="{CA7911CB-32CA-4D86-9540-B49177EC658F}"/>
          </ac:spMkLst>
        </pc:spChg>
        <pc:spChg chg="mod">
          <ac:chgData name="John Sasuya" userId="aa69a7fc-0215-48f4-a04e-0cf813a70b6e" providerId="ADAL" clId="{2567D7F0-CF72-4FAE-9333-B8B6DCE56319}" dt="2022-09-29T15:19:01.215" v="221" actId="14100"/>
          <ac:spMkLst>
            <pc:docMk/>
            <pc:sldMk cId="4152978644" sldId="263"/>
            <ac:spMk id="28" creationId="{FE73E481-90BA-46E9-BDFD-436EA68A73E9}"/>
          </ac:spMkLst>
        </pc:spChg>
        <pc:spChg chg="mod">
          <ac:chgData name="John Sasuya" userId="aa69a7fc-0215-48f4-a04e-0cf813a70b6e" providerId="ADAL" clId="{2567D7F0-CF72-4FAE-9333-B8B6DCE56319}" dt="2022-09-29T15:19:01.215" v="221" actId="14100"/>
          <ac:spMkLst>
            <pc:docMk/>
            <pc:sldMk cId="4152978644" sldId="263"/>
            <ac:spMk id="29" creationId="{2F22D7E0-C630-45F8-AA8C-CB4E3C807CD3}"/>
          </ac:spMkLst>
        </pc:spChg>
        <pc:spChg chg="mod">
          <ac:chgData name="John Sasuya" userId="aa69a7fc-0215-48f4-a04e-0cf813a70b6e" providerId="ADAL" clId="{2567D7F0-CF72-4FAE-9333-B8B6DCE56319}" dt="2022-09-29T15:19:01.215" v="221" actId="14100"/>
          <ac:spMkLst>
            <pc:docMk/>
            <pc:sldMk cId="4152978644" sldId="263"/>
            <ac:spMk id="30" creationId="{F1018D83-C7FE-4A2E-90B0-042FF4D3F423}"/>
          </ac:spMkLst>
        </pc:spChg>
        <pc:spChg chg="mod">
          <ac:chgData name="John Sasuya" userId="aa69a7fc-0215-48f4-a04e-0cf813a70b6e" providerId="ADAL" clId="{2567D7F0-CF72-4FAE-9333-B8B6DCE56319}" dt="2022-09-29T15:19:01.215" v="221" actId="14100"/>
          <ac:spMkLst>
            <pc:docMk/>
            <pc:sldMk cId="4152978644" sldId="263"/>
            <ac:spMk id="31" creationId="{EE6DFC64-8448-44BB-BD3E-919F4B55B800}"/>
          </ac:spMkLst>
        </pc:spChg>
        <pc:spChg chg="mod">
          <ac:chgData name="John Sasuya" userId="aa69a7fc-0215-48f4-a04e-0cf813a70b6e" providerId="ADAL" clId="{2567D7F0-CF72-4FAE-9333-B8B6DCE56319}" dt="2022-09-29T15:19:01.215" v="221" actId="14100"/>
          <ac:spMkLst>
            <pc:docMk/>
            <pc:sldMk cId="4152978644" sldId="263"/>
            <ac:spMk id="32" creationId="{D49C8263-2ED1-4A76-AA93-0720A4191853}"/>
          </ac:spMkLst>
        </pc:spChg>
        <pc:spChg chg="mod">
          <ac:chgData name="John Sasuya" userId="aa69a7fc-0215-48f4-a04e-0cf813a70b6e" providerId="ADAL" clId="{2567D7F0-CF72-4FAE-9333-B8B6DCE56319}" dt="2022-09-29T15:19:01.215" v="221" actId="14100"/>
          <ac:spMkLst>
            <pc:docMk/>
            <pc:sldMk cId="4152978644" sldId="263"/>
            <ac:spMk id="33" creationId="{DEB10DDC-79FC-46B6-A63B-4EDDCC5864C5}"/>
          </ac:spMkLst>
        </pc:spChg>
        <pc:spChg chg="mod">
          <ac:chgData name="John Sasuya" userId="aa69a7fc-0215-48f4-a04e-0cf813a70b6e" providerId="ADAL" clId="{2567D7F0-CF72-4FAE-9333-B8B6DCE56319}" dt="2022-09-29T15:19:01.215" v="221" actId="14100"/>
          <ac:spMkLst>
            <pc:docMk/>
            <pc:sldMk cId="4152978644" sldId="263"/>
            <ac:spMk id="34" creationId="{BA6329AD-4965-46F8-ABA8-14EA189E29F3}"/>
          </ac:spMkLst>
        </pc:spChg>
        <pc:spChg chg="mod">
          <ac:chgData name="John Sasuya" userId="aa69a7fc-0215-48f4-a04e-0cf813a70b6e" providerId="ADAL" clId="{2567D7F0-CF72-4FAE-9333-B8B6DCE56319}" dt="2022-09-29T15:19:01.215" v="221" actId="14100"/>
          <ac:spMkLst>
            <pc:docMk/>
            <pc:sldMk cId="4152978644" sldId="263"/>
            <ac:spMk id="35" creationId="{1BD2E896-89E3-49C4-B950-DE6DBABC96A6}"/>
          </ac:spMkLst>
        </pc:spChg>
        <pc:spChg chg="mod">
          <ac:chgData name="John Sasuya" userId="aa69a7fc-0215-48f4-a04e-0cf813a70b6e" providerId="ADAL" clId="{2567D7F0-CF72-4FAE-9333-B8B6DCE56319}" dt="2022-09-29T15:19:01.215" v="221" actId="14100"/>
          <ac:spMkLst>
            <pc:docMk/>
            <pc:sldMk cId="4152978644" sldId="263"/>
            <ac:spMk id="36" creationId="{B96AB6C7-74C7-4307-A1D5-1DF48A3ED330}"/>
          </ac:spMkLst>
        </pc:spChg>
        <pc:spChg chg="mod">
          <ac:chgData name="John Sasuya" userId="aa69a7fc-0215-48f4-a04e-0cf813a70b6e" providerId="ADAL" clId="{2567D7F0-CF72-4FAE-9333-B8B6DCE56319}" dt="2022-09-29T15:19:01.215" v="221" actId="14100"/>
          <ac:spMkLst>
            <pc:docMk/>
            <pc:sldMk cId="4152978644" sldId="263"/>
            <ac:spMk id="37" creationId="{E4B9CAC3-6287-4A5D-97B0-068175C1AF6F}"/>
          </ac:spMkLst>
        </pc:spChg>
        <pc:spChg chg="mod">
          <ac:chgData name="John Sasuya" userId="aa69a7fc-0215-48f4-a04e-0cf813a70b6e" providerId="ADAL" clId="{2567D7F0-CF72-4FAE-9333-B8B6DCE56319}" dt="2022-09-29T15:19:01.215" v="221" actId="14100"/>
          <ac:spMkLst>
            <pc:docMk/>
            <pc:sldMk cId="4152978644" sldId="263"/>
            <ac:spMk id="38" creationId="{E589758F-1400-422D-9F25-2CB6FDE0CAB2}"/>
          </ac:spMkLst>
        </pc:spChg>
        <pc:spChg chg="mod">
          <ac:chgData name="John Sasuya" userId="aa69a7fc-0215-48f4-a04e-0cf813a70b6e" providerId="ADAL" clId="{2567D7F0-CF72-4FAE-9333-B8B6DCE56319}" dt="2022-09-29T15:19:01.215" v="221" actId="14100"/>
          <ac:spMkLst>
            <pc:docMk/>
            <pc:sldMk cId="4152978644" sldId="263"/>
            <ac:spMk id="39" creationId="{ACBF5C62-6E4A-4F88-B81A-6EFD1C5AE052}"/>
          </ac:spMkLst>
        </pc:spChg>
        <pc:spChg chg="mod">
          <ac:chgData name="John Sasuya" userId="aa69a7fc-0215-48f4-a04e-0cf813a70b6e" providerId="ADAL" clId="{2567D7F0-CF72-4FAE-9333-B8B6DCE56319}" dt="2022-09-29T15:19:01.215" v="221" actId="14100"/>
          <ac:spMkLst>
            <pc:docMk/>
            <pc:sldMk cId="4152978644" sldId="263"/>
            <ac:spMk id="40" creationId="{95D0C041-6546-451F-A9C8-06863534AE6A}"/>
          </ac:spMkLst>
        </pc:spChg>
        <pc:spChg chg="mod">
          <ac:chgData name="John Sasuya" userId="aa69a7fc-0215-48f4-a04e-0cf813a70b6e" providerId="ADAL" clId="{2567D7F0-CF72-4FAE-9333-B8B6DCE56319}" dt="2022-09-29T15:19:01.215" v="221" actId="14100"/>
          <ac:spMkLst>
            <pc:docMk/>
            <pc:sldMk cId="4152978644" sldId="263"/>
            <ac:spMk id="41" creationId="{0154F391-A360-4765-B114-EE03FFC601B1}"/>
          </ac:spMkLst>
        </pc:spChg>
        <pc:spChg chg="mod">
          <ac:chgData name="John Sasuya" userId="aa69a7fc-0215-48f4-a04e-0cf813a70b6e" providerId="ADAL" clId="{2567D7F0-CF72-4FAE-9333-B8B6DCE56319}" dt="2022-09-29T15:19:01.215" v="221" actId="14100"/>
          <ac:spMkLst>
            <pc:docMk/>
            <pc:sldMk cId="4152978644" sldId="263"/>
            <ac:spMk id="42" creationId="{F805DB45-1DF7-451A-97A2-70C6BFFA9423}"/>
          </ac:spMkLst>
        </pc:spChg>
        <pc:spChg chg="mod">
          <ac:chgData name="John Sasuya" userId="aa69a7fc-0215-48f4-a04e-0cf813a70b6e" providerId="ADAL" clId="{2567D7F0-CF72-4FAE-9333-B8B6DCE56319}" dt="2022-09-30T18:11:51.972" v="480" actId="255"/>
          <ac:spMkLst>
            <pc:docMk/>
            <pc:sldMk cId="4152978644" sldId="263"/>
            <ac:spMk id="44" creationId="{98A27D00-50A4-4A15-AAB1-B48AF3C7D07B}"/>
          </ac:spMkLst>
        </pc:spChg>
        <pc:spChg chg="del mod">
          <ac:chgData name="John Sasuya" userId="aa69a7fc-0215-48f4-a04e-0cf813a70b6e" providerId="ADAL" clId="{2567D7F0-CF72-4FAE-9333-B8B6DCE56319}" dt="2022-09-29T15:37:14.913" v="388" actId="478"/>
          <ac:spMkLst>
            <pc:docMk/>
            <pc:sldMk cId="4152978644" sldId="263"/>
            <ac:spMk id="45" creationId="{C9261832-2B84-446F-A5B4-AD236F4E0001}"/>
          </ac:spMkLst>
        </pc:spChg>
        <pc:grpChg chg="mod">
          <ac:chgData name="John Sasuya" userId="aa69a7fc-0215-48f4-a04e-0cf813a70b6e" providerId="ADAL" clId="{2567D7F0-CF72-4FAE-9333-B8B6DCE56319}" dt="2022-09-30T18:11:51.972" v="480" actId="255"/>
          <ac:grpSpMkLst>
            <pc:docMk/>
            <pc:sldMk cId="4152978644" sldId="263"/>
            <ac:grpSpMk id="25" creationId="{46B9EE1C-FE24-40D3-A031-94378E31F9AB}"/>
          </ac:grpSpMkLst>
        </pc:grpChg>
        <pc:picChg chg="mod">
          <ac:chgData name="John Sasuya" userId="aa69a7fc-0215-48f4-a04e-0cf813a70b6e" providerId="ADAL" clId="{2567D7F0-CF72-4FAE-9333-B8B6DCE56319}" dt="2022-09-30T18:11:51.972" v="480" actId="255"/>
          <ac:picMkLst>
            <pc:docMk/>
            <pc:sldMk cId="4152978644" sldId="263"/>
            <ac:picMk id="4" creationId="{99E56A57-1956-4E04-B4E9-7261729C83A3}"/>
          </ac:picMkLst>
        </pc:picChg>
      </pc:sldChg>
      <pc:sldChg chg="add del">
        <pc:chgData name="John Sasuya" userId="aa69a7fc-0215-48f4-a04e-0cf813a70b6e" providerId="ADAL" clId="{2567D7F0-CF72-4FAE-9333-B8B6DCE56319}" dt="2022-09-29T15:11:24.152" v="89" actId="47"/>
        <pc:sldMkLst>
          <pc:docMk/>
          <pc:sldMk cId="3289212231" sldId="264"/>
        </pc:sldMkLst>
      </pc:sldChg>
      <pc:sldChg chg="delSp modSp add del mod">
        <pc:chgData name="John Sasuya" userId="aa69a7fc-0215-48f4-a04e-0cf813a70b6e" providerId="ADAL" clId="{2567D7F0-CF72-4FAE-9333-B8B6DCE56319}" dt="2022-09-30T18:21:40.296" v="568" actId="1076"/>
        <pc:sldMkLst>
          <pc:docMk/>
          <pc:sldMk cId="3650055984" sldId="264"/>
        </pc:sldMkLst>
        <pc:spChg chg="mod">
          <ac:chgData name="John Sasuya" userId="aa69a7fc-0215-48f4-a04e-0cf813a70b6e" providerId="ADAL" clId="{2567D7F0-CF72-4FAE-9333-B8B6DCE56319}" dt="2022-09-30T18:21:36.214" v="567" actId="255"/>
          <ac:spMkLst>
            <pc:docMk/>
            <pc:sldMk cId="3650055984" sldId="264"/>
            <ac:spMk id="23" creationId="{6AFE97DC-4601-4A40-96FD-1F23D821A1D1}"/>
          </ac:spMkLst>
        </pc:spChg>
        <pc:spChg chg="mod">
          <ac:chgData name="John Sasuya" userId="aa69a7fc-0215-48f4-a04e-0cf813a70b6e" providerId="ADAL" clId="{2567D7F0-CF72-4FAE-9333-B8B6DCE56319}" dt="2022-09-29T15:19:56.705" v="228" actId="14100"/>
          <ac:spMkLst>
            <pc:docMk/>
            <pc:sldMk cId="3650055984" sldId="264"/>
            <ac:spMk id="26" creationId="{D667539E-EEE4-4D1A-8CAB-A066A85389C0}"/>
          </ac:spMkLst>
        </pc:spChg>
        <pc:spChg chg="mod">
          <ac:chgData name="John Sasuya" userId="aa69a7fc-0215-48f4-a04e-0cf813a70b6e" providerId="ADAL" clId="{2567D7F0-CF72-4FAE-9333-B8B6DCE56319}" dt="2022-09-29T15:19:56.705" v="228" actId="14100"/>
          <ac:spMkLst>
            <pc:docMk/>
            <pc:sldMk cId="3650055984" sldId="264"/>
            <ac:spMk id="27" creationId="{CA7911CB-32CA-4D86-9540-B49177EC658F}"/>
          </ac:spMkLst>
        </pc:spChg>
        <pc:spChg chg="mod">
          <ac:chgData name="John Sasuya" userId="aa69a7fc-0215-48f4-a04e-0cf813a70b6e" providerId="ADAL" clId="{2567D7F0-CF72-4FAE-9333-B8B6DCE56319}" dt="2022-09-29T15:19:56.705" v="228" actId="14100"/>
          <ac:spMkLst>
            <pc:docMk/>
            <pc:sldMk cId="3650055984" sldId="264"/>
            <ac:spMk id="28" creationId="{FE73E481-90BA-46E9-BDFD-436EA68A73E9}"/>
          </ac:spMkLst>
        </pc:spChg>
        <pc:spChg chg="mod">
          <ac:chgData name="John Sasuya" userId="aa69a7fc-0215-48f4-a04e-0cf813a70b6e" providerId="ADAL" clId="{2567D7F0-CF72-4FAE-9333-B8B6DCE56319}" dt="2022-09-29T15:19:56.705" v="228" actId="14100"/>
          <ac:spMkLst>
            <pc:docMk/>
            <pc:sldMk cId="3650055984" sldId="264"/>
            <ac:spMk id="29" creationId="{2F22D7E0-C630-45F8-AA8C-CB4E3C807CD3}"/>
          </ac:spMkLst>
        </pc:spChg>
        <pc:spChg chg="mod">
          <ac:chgData name="John Sasuya" userId="aa69a7fc-0215-48f4-a04e-0cf813a70b6e" providerId="ADAL" clId="{2567D7F0-CF72-4FAE-9333-B8B6DCE56319}" dt="2022-09-29T15:19:56.705" v="228" actId="14100"/>
          <ac:spMkLst>
            <pc:docMk/>
            <pc:sldMk cId="3650055984" sldId="264"/>
            <ac:spMk id="30" creationId="{F1018D83-C7FE-4A2E-90B0-042FF4D3F423}"/>
          </ac:spMkLst>
        </pc:spChg>
        <pc:spChg chg="mod">
          <ac:chgData name="John Sasuya" userId="aa69a7fc-0215-48f4-a04e-0cf813a70b6e" providerId="ADAL" clId="{2567D7F0-CF72-4FAE-9333-B8B6DCE56319}" dt="2022-09-29T15:19:56.705" v="228" actId="14100"/>
          <ac:spMkLst>
            <pc:docMk/>
            <pc:sldMk cId="3650055984" sldId="264"/>
            <ac:spMk id="31" creationId="{EE6DFC64-8448-44BB-BD3E-919F4B55B800}"/>
          </ac:spMkLst>
        </pc:spChg>
        <pc:spChg chg="mod">
          <ac:chgData name="John Sasuya" userId="aa69a7fc-0215-48f4-a04e-0cf813a70b6e" providerId="ADAL" clId="{2567D7F0-CF72-4FAE-9333-B8B6DCE56319}" dt="2022-09-29T15:19:56.705" v="228" actId="14100"/>
          <ac:spMkLst>
            <pc:docMk/>
            <pc:sldMk cId="3650055984" sldId="264"/>
            <ac:spMk id="32" creationId="{D49C8263-2ED1-4A76-AA93-0720A4191853}"/>
          </ac:spMkLst>
        </pc:spChg>
        <pc:spChg chg="mod">
          <ac:chgData name="John Sasuya" userId="aa69a7fc-0215-48f4-a04e-0cf813a70b6e" providerId="ADAL" clId="{2567D7F0-CF72-4FAE-9333-B8B6DCE56319}" dt="2022-09-29T15:19:56.705" v="228" actId="14100"/>
          <ac:spMkLst>
            <pc:docMk/>
            <pc:sldMk cId="3650055984" sldId="264"/>
            <ac:spMk id="33" creationId="{DEB10DDC-79FC-46B6-A63B-4EDDCC5864C5}"/>
          </ac:spMkLst>
        </pc:spChg>
        <pc:spChg chg="mod">
          <ac:chgData name="John Sasuya" userId="aa69a7fc-0215-48f4-a04e-0cf813a70b6e" providerId="ADAL" clId="{2567D7F0-CF72-4FAE-9333-B8B6DCE56319}" dt="2022-09-29T15:19:56.705" v="228" actId="14100"/>
          <ac:spMkLst>
            <pc:docMk/>
            <pc:sldMk cId="3650055984" sldId="264"/>
            <ac:spMk id="34" creationId="{BA6329AD-4965-46F8-ABA8-14EA189E29F3}"/>
          </ac:spMkLst>
        </pc:spChg>
        <pc:spChg chg="mod">
          <ac:chgData name="John Sasuya" userId="aa69a7fc-0215-48f4-a04e-0cf813a70b6e" providerId="ADAL" clId="{2567D7F0-CF72-4FAE-9333-B8B6DCE56319}" dt="2022-09-29T15:19:56.705" v="228" actId="14100"/>
          <ac:spMkLst>
            <pc:docMk/>
            <pc:sldMk cId="3650055984" sldId="264"/>
            <ac:spMk id="35" creationId="{1BD2E896-89E3-49C4-B950-DE6DBABC96A6}"/>
          </ac:spMkLst>
        </pc:spChg>
        <pc:spChg chg="mod">
          <ac:chgData name="John Sasuya" userId="aa69a7fc-0215-48f4-a04e-0cf813a70b6e" providerId="ADAL" clId="{2567D7F0-CF72-4FAE-9333-B8B6DCE56319}" dt="2022-09-29T15:19:56.705" v="228" actId="14100"/>
          <ac:spMkLst>
            <pc:docMk/>
            <pc:sldMk cId="3650055984" sldId="264"/>
            <ac:spMk id="36" creationId="{B96AB6C7-74C7-4307-A1D5-1DF48A3ED330}"/>
          </ac:spMkLst>
        </pc:spChg>
        <pc:spChg chg="mod">
          <ac:chgData name="John Sasuya" userId="aa69a7fc-0215-48f4-a04e-0cf813a70b6e" providerId="ADAL" clId="{2567D7F0-CF72-4FAE-9333-B8B6DCE56319}" dt="2022-09-29T15:19:56.705" v="228" actId="14100"/>
          <ac:spMkLst>
            <pc:docMk/>
            <pc:sldMk cId="3650055984" sldId="264"/>
            <ac:spMk id="37" creationId="{E4B9CAC3-6287-4A5D-97B0-068175C1AF6F}"/>
          </ac:spMkLst>
        </pc:spChg>
        <pc:spChg chg="mod">
          <ac:chgData name="John Sasuya" userId="aa69a7fc-0215-48f4-a04e-0cf813a70b6e" providerId="ADAL" clId="{2567D7F0-CF72-4FAE-9333-B8B6DCE56319}" dt="2022-09-29T15:19:56.705" v="228" actId="14100"/>
          <ac:spMkLst>
            <pc:docMk/>
            <pc:sldMk cId="3650055984" sldId="264"/>
            <ac:spMk id="38" creationId="{E589758F-1400-422D-9F25-2CB6FDE0CAB2}"/>
          </ac:spMkLst>
        </pc:spChg>
        <pc:spChg chg="mod">
          <ac:chgData name="John Sasuya" userId="aa69a7fc-0215-48f4-a04e-0cf813a70b6e" providerId="ADAL" clId="{2567D7F0-CF72-4FAE-9333-B8B6DCE56319}" dt="2022-09-29T15:19:56.705" v="228" actId="14100"/>
          <ac:spMkLst>
            <pc:docMk/>
            <pc:sldMk cId="3650055984" sldId="264"/>
            <ac:spMk id="39" creationId="{ACBF5C62-6E4A-4F88-B81A-6EFD1C5AE052}"/>
          </ac:spMkLst>
        </pc:spChg>
        <pc:spChg chg="mod">
          <ac:chgData name="John Sasuya" userId="aa69a7fc-0215-48f4-a04e-0cf813a70b6e" providerId="ADAL" clId="{2567D7F0-CF72-4FAE-9333-B8B6DCE56319}" dt="2022-09-29T15:19:56.705" v="228" actId="14100"/>
          <ac:spMkLst>
            <pc:docMk/>
            <pc:sldMk cId="3650055984" sldId="264"/>
            <ac:spMk id="40" creationId="{95D0C041-6546-451F-A9C8-06863534AE6A}"/>
          </ac:spMkLst>
        </pc:spChg>
        <pc:spChg chg="mod">
          <ac:chgData name="John Sasuya" userId="aa69a7fc-0215-48f4-a04e-0cf813a70b6e" providerId="ADAL" clId="{2567D7F0-CF72-4FAE-9333-B8B6DCE56319}" dt="2022-09-29T15:19:56.705" v="228" actId="14100"/>
          <ac:spMkLst>
            <pc:docMk/>
            <pc:sldMk cId="3650055984" sldId="264"/>
            <ac:spMk id="41" creationId="{0154F391-A360-4765-B114-EE03FFC601B1}"/>
          </ac:spMkLst>
        </pc:spChg>
        <pc:spChg chg="mod">
          <ac:chgData name="John Sasuya" userId="aa69a7fc-0215-48f4-a04e-0cf813a70b6e" providerId="ADAL" clId="{2567D7F0-CF72-4FAE-9333-B8B6DCE56319}" dt="2022-09-29T15:19:56.705" v="228" actId="14100"/>
          <ac:spMkLst>
            <pc:docMk/>
            <pc:sldMk cId="3650055984" sldId="264"/>
            <ac:spMk id="42" creationId="{F805DB45-1DF7-451A-97A2-70C6BFFA9423}"/>
          </ac:spMkLst>
        </pc:spChg>
        <pc:spChg chg="mod">
          <ac:chgData name="John Sasuya" userId="aa69a7fc-0215-48f4-a04e-0cf813a70b6e" providerId="ADAL" clId="{2567D7F0-CF72-4FAE-9333-B8B6DCE56319}" dt="2022-09-30T18:21:40.296" v="568" actId="1076"/>
          <ac:spMkLst>
            <pc:docMk/>
            <pc:sldMk cId="3650055984" sldId="264"/>
            <ac:spMk id="44" creationId="{98A27D00-50A4-4A15-AAB1-B48AF3C7D07B}"/>
          </ac:spMkLst>
        </pc:spChg>
        <pc:spChg chg="del mod">
          <ac:chgData name="John Sasuya" userId="aa69a7fc-0215-48f4-a04e-0cf813a70b6e" providerId="ADAL" clId="{2567D7F0-CF72-4FAE-9333-B8B6DCE56319}" dt="2022-09-29T15:37:18.590" v="389" actId="478"/>
          <ac:spMkLst>
            <pc:docMk/>
            <pc:sldMk cId="3650055984" sldId="264"/>
            <ac:spMk id="45" creationId="{C9261832-2B84-446F-A5B4-AD236F4E0001}"/>
          </ac:spMkLst>
        </pc:spChg>
        <pc:grpChg chg="mod">
          <ac:chgData name="John Sasuya" userId="aa69a7fc-0215-48f4-a04e-0cf813a70b6e" providerId="ADAL" clId="{2567D7F0-CF72-4FAE-9333-B8B6DCE56319}" dt="2022-09-30T18:14:43.122" v="502" actId="255"/>
          <ac:grpSpMkLst>
            <pc:docMk/>
            <pc:sldMk cId="3650055984" sldId="264"/>
            <ac:grpSpMk id="25" creationId="{46B9EE1C-FE24-40D3-A031-94378E31F9AB}"/>
          </ac:grpSpMkLst>
        </pc:grpChg>
        <pc:picChg chg="mod">
          <ac:chgData name="John Sasuya" userId="aa69a7fc-0215-48f4-a04e-0cf813a70b6e" providerId="ADAL" clId="{2567D7F0-CF72-4FAE-9333-B8B6DCE56319}" dt="2022-09-30T18:14:43.122" v="502" actId="255"/>
          <ac:picMkLst>
            <pc:docMk/>
            <pc:sldMk cId="3650055984" sldId="264"/>
            <ac:picMk id="4" creationId="{99E56A57-1956-4E04-B4E9-7261729C83A3}"/>
          </ac:picMkLst>
        </pc:picChg>
      </pc:sldChg>
      <pc:sldChg chg="add del">
        <pc:chgData name="John Sasuya" userId="aa69a7fc-0215-48f4-a04e-0cf813a70b6e" providerId="ADAL" clId="{2567D7F0-CF72-4FAE-9333-B8B6DCE56319}" dt="2022-09-29T15:20:24.339" v="231" actId="47"/>
        <pc:sldMkLst>
          <pc:docMk/>
          <pc:sldMk cId="1184266563" sldId="265"/>
        </pc:sldMkLst>
      </pc:sldChg>
      <pc:sldChg chg="add del">
        <pc:chgData name="John Sasuya" userId="aa69a7fc-0215-48f4-a04e-0cf813a70b6e" providerId="ADAL" clId="{2567D7F0-CF72-4FAE-9333-B8B6DCE56319}" dt="2022-09-29T15:11:24.191" v="90" actId="47"/>
        <pc:sldMkLst>
          <pc:docMk/>
          <pc:sldMk cId="2218124592" sldId="265"/>
        </pc:sldMkLst>
      </pc:sldChg>
      <pc:sldChg chg="add del">
        <pc:chgData name="John Sasuya" userId="aa69a7fc-0215-48f4-a04e-0cf813a70b6e" providerId="ADAL" clId="{2567D7F0-CF72-4FAE-9333-B8B6DCE56319}" dt="2022-09-29T15:20:24.463" v="232" actId="47"/>
        <pc:sldMkLst>
          <pc:docMk/>
          <pc:sldMk cId="2112279327" sldId="266"/>
        </pc:sldMkLst>
      </pc:sldChg>
      <pc:sldChg chg="add del">
        <pc:chgData name="John Sasuya" userId="aa69a7fc-0215-48f4-a04e-0cf813a70b6e" providerId="ADAL" clId="{2567D7F0-CF72-4FAE-9333-B8B6DCE56319}" dt="2022-09-29T15:11:24.209" v="91" actId="47"/>
        <pc:sldMkLst>
          <pc:docMk/>
          <pc:sldMk cId="4024132939" sldId="266"/>
        </pc:sldMkLst>
      </pc:sldChg>
      <pc:sldChg chg="add del">
        <pc:chgData name="John Sasuya" userId="aa69a7fc-0215-48f4-a04e-0cf813a70b6e" providerId="ADAL" clId="{2567D7F0-CF72-4FAE-9333-B8B6DCE56319}" dt="2022-09-29T15:11:24.237" v="92" actId="47"/>
        <pc:sldMkLst>
          <pc:docMk/>
          <pc:sldMk cId="959579423" sldId="267"/>
        </pc:sldMkLst>
      </pc:sldChg>
      <pc:sldChg chg="add del">
        <pc:chgData name="John Sasuya" userId="aa69a7fc-0215-48f4-a04e-0cf813a70b6e" providerId="ADAL" clId="{2567D7F0-CF72-4FAE-9333-B8B6DCE56319}" dt="2022-09-29T15:20:24.619" v="233" actId="47"/>
        <pc:sldMkLst>
          <pc:docMk/>
          <pc:sldMk cId="3283564104" sldId="267"/>
        </pc:sldMkLst>
      </pc:sldChg>
      <pc:sldChg chg="add del">
        <pc:chgData name="John Sasuya" userId="aa69a7fc-0215-48f4-a04e-0cf813a70b6e" providerId="ADAL" clId="{2567D7F0-CF72-4FAE-9333-B8B6DCE56319}" dt="2022-09-29T15:20:24.739" v="234" actId="47"/>
        <pc:sldMkLst>
          <pc:docMk/>
          <pc:sldMk cId="1050815269" sldId="268"/>
        </pc:sldMkLst>
      </pc:sldChg>
      <pc:sldChg chg="add del">
        <pc:chgData name="John Sasuya" userId="aa69a7fc-0215-48f4-a04e-0cf813a70b6e" providerId="ADAL" clId="{2567D7F0-CF72-4FAE-9333-B8B6DCE56319}" dt="2022-09-29T15:11:24.285" v="93" actId="47"/>
        <pc:sldMkLst>
          <pc:docMk/>
          <pc:sldMk cId="1901516490" sldId="268"/>
        </pc:sldMkLst>
      </pc:sldChg>
      <pc:sldChg chg="add del">
        <pc:chgData name="John Sasuya" userId="aa69a7fc-0215-48f4-a04e-0cf813a70b6e" providerId="ADAL" clId="{2567D7F0-CF72-4FAE-9333-B8B6DCE56319}" dt="2022-09-29T15:11:24.318" v="94" actId="47"/>
        <pc:sldMkLst>
          <pc:docMk/>
          <pc:sldMk cId="1849964513" sldId="269"/>
        </pc:sldMkLst>
      </pc:sldChg>
      <pc:sldChg chg="add del">
        <pc:chgData name="John Sasuya" userId="aa69a7fc-0215-48f4-a04e-0cf813a70b6e" providerId="ADAL" clId="{2567D7F0-CF72-4FAE-9333-B8B6DCE56319}" dt="2022-09-29T15:20:24.877" v="235" actId="47"/>
        <pc:sldMkLst>
          <pc:docMk/>
          <pc:sldMk cId="3848268696" sldId="269"/>
        </pc:sldMkLst>
      </pc:sldChg>
      <pc:sldChg chg="add del">
        <pc:chgData name="John Sasuya" userId="aa69a7fc-0215-48f4-a04e-0cf813a70b6e" providerId="ADAL" clId="{2567D7F0-CF72-4FAE-9333-B8B6DCE56319}" dt="2022-09-29T15:20:25.017" v="236" actId="47"/>
        <pc:sldMkLst>
          <pc:docMk/>
          <pc:sldMk cId="749506391" sldId="270"/>
        </pc:sldMkLst>
      </pc:sldChg>
      <pc:sldChg chg="add del">
        <pc:chgData name="John Sasuya" userId="aa69a7fc-0215-48f4-a04e-0cf813a70b6e" providerId="ADAL" clId="{2567D7F0-CF72-4FAE-9333-B8B6DCE56319}" dt="2022-09-29T15:11:24.356" v="95" actId="47"/>
        <pc:sldMkLst>
          <pc:docMk/>
          <pc:sldMk cId="1082341324" sldId="270"/>
        </pc:sldMkLst>
      </pc:sldChg>
      <pc:sldChg chg="add del">
        <pc:chgData name="John Sasuya" userId="aa69a7fc-0215-48f4-a04e-0cf813a70b6e" providerId="ADAL" clId="{2567D7F0-CF72-4FAE-9333-B8B6DCE56319}" dt="2022-09-29T15:11:24.389" v="96" actId="47"/>
        <pc:sldMkLst>
          <pc:docMk/>
          <pc:sldMk cId="3339215723" sldId="271"/>
        </pc:sldMkLst>
      </pc:sldChg>
      <pc:sldChg chg="add del">
        <pc:chgData name="John Sasuya" userId="aa69a7fc-0215-48f4-a04e-0cf813a70b6e" providerId="ADAL" clId="{2567D7F0-CF72-4FAE-9333-B8B6DCE56319}" dt="2022-09-29T15:20:25.160" v="237" actId="47"/>
        <pc:sldMkLst>
          <pc:docMk/>
          <pc:sldMk cId="3499399568" sldId="271"/>
        </pc:sldMkLst>
      </pc:sldChg>
      <pc:sldChg chg="add del">
        <pc:chgData name="John Sasuya" userId="aa69a7fc-0215-48f4-a04e-0cf813a70b6e" providerId="ADAL" clId="{2567D7F0-CF72-4FAE-9333-B8B6DCE56319}" dt="2022-09-29T15:11:24.423" v="97" actId="47"/>
        <pc:sldMkLst>
          <pc:docMk/>
          <pc:sldMk cId="1503049033" sldId="272"/>
        </pc:sldMkLst>
      </pc:sldChg>
      <pc:sldChg chg="add del">
        <pc:chgData name="John Sasuya" userId="aa69a7fc-0215-48f4-a04e-0cf813a70b6e" providerId="ADAL" clId="{2567D7F0-CF72-4FAE-9333-B8B6DCE56319}" dt="2022-09-29T15:20:25.905" v="238" actId="47"/>
        <pc:sldMkLst>
          <pc:docMk/>
          <pc:sldMk cId="2598501441" sldId="272"/>
        </pc:sldMkLst>
      </pc:sldChg>
      <pc:sldChg chg="add del">
        <pc:chgData name="John Sasuya" userId="aa69a7fc-0215-48f4-a04e-0cf813a70b6e" providerId="ADAL" clId="{2567D7F0-CF72-4FAE-9333-B8B6DCE56319}" dt="2022-09-29T15:20:26.058" v="239" actId="47"/>
        <pc:sldMkLst>
          <pc:docMk/>
          <pc:sldMk cId="2103893880" sldId="273"/>
        </pc:sldMkLst>
      </pc:sldChg>
      <pc:sldChg chg="add del">
        <pc:chgData name="John Sasuya" userId="aa69a7fc-0215-48f4-a04e-0cf813a70b6e" providerId="ADAL" clId="{2567D7F0-CF72-4FAE-9333-B8B6DCE56319}" dt="2022-09-29T15:11:24.452" v="98" actId="47"/>
        <pc:sldMkLst>
          <pc:docMk/>
          <pc:sldMk cId="3512977673" sldId="273"/>
        </pc:sldMkLst>
      </pc:sldChg>
      <pc:sldChg chg="add del">
        <pc:chgData name="John Sasuya" userId="aa69a7fc-0215-48f4-a04e-0cf813a70b6e" providerId="ADAL" clId="{2567D7F0-CF72-4FAE-9333-B8B6DCE56319}" dt="2022-09-29T15:20:26.210" v="240" actId="47"/>
        <pc:sldMkLst>
          <pc:docMk/>
          <pc:sldMk cId="92730381" sldId="274"/>
        </pc:sldMkLst>
      </pc:sldChg>
      <pc:sldChg chg="add del">
        <pc:chgData name="John Sasuya" userId="aa69a7fc-0215-48f4-a04e-0cf813a70b6e" providerId="ADAL" clId="{2567D7F0-CF72-4FAE-9333-B8B6DCE56319}" dt="2022-09-29T15:11:24.485" v="99" actId="47"/>
        <pc:sldMkLst>
          <pc:docMk/>
          <pc:sldMk cId="2299796237" sldId="274"/>
        </pc:sldMkLst>
      </pc:sldChg>
      <pc:sldChg chg="add del">
        <pc:chgData name="John Sasuya" userId="aa69a7fc-0215-48f4-a04e-0cf813a70b6e" providerId="ADAL" clId="{2567D7F0-CF72-4FAE-9333-B8B6DCE56319}" dt="2022-09-29T15:20:26.359" v="241" actId="47"/>
        <pc:sldMkLst>
          <pc:docMk/>
          <pc:sldMk cId="555119161" sldId="275"/>
        </pc:sldMkLst>
      </pc:sldChg>
      <pc:sldChg chg="add del">
        <pc:chgData name="John Sasuya" userId="aa69a7fc-0215-48f4-a04e-0cf813a70b6e" providerId="ADAL" clId="{2567D7F0-CF72-4FAE-9333-B8B6DCE56319}" dt="2022-09-29T15:11:24.519" v="100" actId="47"/>
        <pc:sldMkLst>
          <pc:docMk/>
          <pc:sldMk cId="3236959977" sldId="275"/>
        </pc:sldMkLst>
      </pc:sldChg>
      <pc:sldChg chg="add del">
        <pc:chgData name="John Sasuya" userId="aa69a7fc-0215-48f4-a04e-0cf813a70b6e" providerId="ADAL" clId="{2567D7F0-CF72-4FAE-9333-B8B6DCE56319}" dt="2022-09-29T15:20:26.758" v="242" actId="47"/>
        <pc:sldMkLst>
          <pc:docMk/>
          <pc:sldMk cId="1295891847" sldId="276"/>
        </pc:sldMkLst>
      </pc:sldChg>
      <pc:sldChg chg="add del">
        <pc:chgData name="John Sasuya" userId="aa69a7fc-0215-48f4-a04e-0cf813a70b6e" providerId="ADAL" clId="{2567D7F0-CF72-4FAE-9333-B8B6DCE56319}" dt="2022-09-29T15:11:24.552" v="101" actId="47"/>
        <pc:sldMkLst>
          <pc:docMk/>
          <pc:sldMk cId="1814062378" sldId="276"/>
        </pc:sldMkLst>
      </pc:sldChg>
      <pc:sldChg chg="add del">
        <pc:chgData name="John Sasuya" userId="aa69a7fc-0215-48f4-a04e-0cf813a70b6e" providerId="ADAL" clId="{2567D7F0-CF72-4FAE-9333-B8B6DCE56319}" dt="2022-09-29T15:20:26.911" v="243" actId="47"/>
        <pc:sldMkLst>
          <pc:docMk/>
          <pc:sldMk cId="370808736" sldId="277"/>
        </pc:sldMkLst>
      </pc:sldChg>
      <pc:sldChg chg="add del">
        <pc:chgData name="John Sasuya" userId="aa69a7fc-0215-48f4-a04e-0cf813a70b6e" providerId="ADAL" clId="{2567D7F0-CF72-4FAE-9333-B8B6DCE56319}" dt="2022-09-29T15:11:24.583" v="102" actId="47"/>
        <pc:sldMkLst>
          <pc:docMk/>
          <pc:sldMk cId="653088206" sldId="277"/>
        </pc:sldMkLst>
      </pc:sldChg>
      <pc:sldChg chg="delSp modSp add del mod ord">
        <pc:chgData name="John Sasuya" userId="aa69a7fc-0215-48f4-a04e-0cf813a70b6e" providerId="ADAL" clId="{2567D7F0-CF72-4FAE-9333-B8B6DCE56319}" dt="2022-09-30T11:30:50.549" v="463" actId="47"/>
        <pc:sldMkLst>
          <pc:docMk/>
          <pc:sldMk cId="2322103912" sldId="278"/>
        </pc:sldMkLst>
        <pc:spChg chg="mod">
          <ac:chgData name="John Sasuya" userId="aa69a7fc-0215-48f4-a04e-0cf813a70b6e" providerId="ADAL" clId="{2567D7F0-CF72-4FAE-9333-B8B6DCE56319}" dt="2022-09-29T15:14:09.242" v="155" actId="20577"/>
          <ac:spMkLst>
            <pc:docMk/>
            <pc:sldMk cId="2322103912" sldId="278"/>
            <ac:spMk id="44" creationId="{98A27D00-50A4-4A15-AAB1-B48AF3C7D07B}"/>
          </ac:spMkLst>
        </pc:spChg>
        <pc:spChg chg="del">
          <ac:chgData name="John Sasuya" userId="aa69a7fc-0215-48f4-a04e-0cf813a70b6e" providerId="ADAL" clId="{2567D7F0-CF72-4FAE-9333-B8B6DCE56319}" dt="2022-09-29T15:12:11.109" v="125" actId="478"/>
          <ac:spMkLst>
            <pc:docMk/>
            <pc:sldMk cId="2322103912" sldId="278"/>
            <ac:spMk id="45" creationId="{C9261832-2B84-446F-A5B4-AD236F4E0001}"/>
          </ac:spMkLst>
        </pc:spChg>
      </pc:sldChg>
      <pc:sldChg chg="add del">
        <pc:chgData name="John Sasuya" userId="aa69a7fc-0215-48f4-a04e-0cf813a70b6e" providerId="ADAL" clId="{2567D7F0-CF72-4FAE-9333-B8B6DCE56319}" dt="2022-09-29T15:11:24.636" v="103" actId="47"/>
        <pc:sldMkLst>
          <pc:docMk/>
          <pc:sldMk cId="4240739565" sldId="278"/>
        </pc:sldMkLst>
      </pc:sldChg>
      <pc:sldChg chg="addSp delSp modSp add mod">
        <pc:chgData name="John Sasuya" userId="aa69a7fc-0215-48f4-a04e-0cf813a70b6e" providerId="ADAL" clId="{2567D7F0-CF72-4FAE-9333-B8B6DCE56319}" dt="2022-09-30T18:21:59.628" v="572" actId="1076"/>
        <pc:sldMkLst>
          <pc:docMk/>
          <pc:sldMk cId="3016599363" sldId="279"/>
        </pc:sldMkLst>
        <pc:spChg chg="mod">
          <ac:chgData name="John Sasuya" userId="aa69a7fc-0215-48f4-a04e-0cf813a70b6e" providerId="ADAL" clId="{2567D7F0-CF72-4FAE-9333-B8B6DCE56319}" dt="2022-09-30T18:21:59.628" v="572" actId="1076"/>
          <ac:spMkLst>
            <pc:docMk/>
            <pc:sldMk cId="3016599363" sldId="279"/>
            <ac:spMk id="23" creationId="{6AFE97DC-4601-4A40-96FD-1F23D821A1D1}"/>
          </ac:spMkLst>
        </pc:spChg>
        <pc:spChg chg="add del mod">
          <ac:chgData name="John Sasuya" userId="aa69a7fc-0215-48f4-a04e-0cf813a70b6e" providerId="ADAL" clId="{2567D7F0-CF72-4FAE-9333-B8B6DCE56319}" dt="2022-09-29T15:22:27.301" v="268"/>
          <ac:spMkLst>
            <pc:docMk/>
            <pc:sldMk cId="3016599363" sldId="279"/>
            <ac:spMk id="24" creationId="{BE2A7013-1128-478D-B215-4CEA20E4C2E8}"/>
          </ac:spMkLst>
        </pc:spChg>
        <pc:spChg chg="mod">
          <ac:chgData name="John Sasuya" userId="aa69a7fc-0215-48f4-a04e-0cf813a70b6e" providerId="ADAL" clId="{2567D7F0-CF72-4FAE-9333-B8B6DCE56319}" dt="2022-09-30T18:21:54.566" v="571" actId="1076"/>
          <ac:spMkLst>
            <pc:docMk/>
            <pc:sldMk cId="3016599363" sldId="279"/>
            <ac:spMk id="44" creationId="{98A27D00-50A4-4A15-AAB1-B48AF3C7D07B}"/>
          </ac:spMkLst>
        </pc:spChg>
        <pc:spChg chg="del mod">
          <ac:chgData name="John Sasuya" userId="aa69a7fc-0215-48f4-a04e-0cf813a70b6e" providerId="ADAL" clId="{2567D7F0-CF72-4FAE-9333-B8B6DCE56319}" dt="2022-09-29T15:37:21.883" v="390" actId="478"/>
          <ac:spMkLst>
            <pc:docMk/>
            <pc:sldMk cId="3016599363" sldId="279"/>
            <ac:spMk id="45" creationId="{C9261832-2B84-446F-A5B4-AD236F4E0001}"/>
          </ac:spMkLst>
        </pc:spChg>
      </pc:sldChg>
      <pc:sldChg chg="addSp delSp modSp add mod">
        <pc:chgData name="John Sasuya" userId="aa69a7fc-0215-48f4-a04e-0cf813a70b6e" providerId="ADAL" clId="{2567D7F0-CF72-4FAE-9333-B8B6DCE56319}" dt="2022-09-30T18:22:20.201" v="575" actId="1076"/>
        <pc:sldMkLst>
          <pc:docMk/>
          <pc:sldMk cId="3508846707" sldId="280"/>
        </pc:sldMkLst>
        <pc:spChg chg="mod">
          <ac:chgData name="John Sasuya" userId="aa69a7fc-0215-48f4-a04e-0cf813a70b6e" providerId="ADAL" clId="{2567D7F0-CF72-4FAE-9333-B8B6DCE56319}" dt="2022-09-30T18:22:09.866" v="573" actId="255"/>
          <ac:spMkLst>
            <pc:docMk/>
            <pc:sldMk cId="3508846707" sldId="280"/>
            <ac:spMk id="23" creationId="{6AFE97DC-4601-4A40-96FD-1F23D821A1D1}"/>
          </ac:spMkLst>
        </pc:spChg>
        <pc:spChg chg="add del mod">
          <ac:chgData name="John Sasuya" userId="aa69a7fc-0215-48f4-a04e-0cf813a70b6e" providerId="ADAL" clId="{2567D7F0-CF72-4FAE-9333-B8B6DCE56319}" dt="2022-09-30T18:22:20.201" v="575" actId="1076"/>
          <ac:spMkLst>
            <pc:docMk/>
            <pc:sldMk cId="3508846707" sldId="280"/>
            <ac:spMk id="44" creationId="{98A27D00-50A4-4A15-AAB1-B48AF3C7D07B}"/>
          </ac:spMkLst>
        </pc:spChg>
        <pc:spChg chg="del mod">
          <ac:chgData name="John Sasuya" userId="aa69a7fc-0215-48f4-a04e-0cf813a70b6e" providerId="ADAL" clId="{2567D7F0-CF72-4FAE-9333-B8B6DCE56319}" dt="2022-09-29T15:37:26.113" v="392" actId="478"/>
          <ac:spMkLst>
            <pc:docMk/>
            <pc:sldMk cId="3508846707" sldId="280"/>
            <ac:spMk id="45" creationId="{C9261832-2B84-446F-A5B4-AD236F4E0001}"/>
          </ac:spMkLst>
        </pc:spChg>
        <pc:grpChg chg="mod">
          <ac:chgData name="John Sasuya" userId="aa69a7fc-0215-48f4-a04e-0cf813a70b6e" providerId="ADAL" clId="{2567D7F0-CF72-4FAE-9333-B8B6DCE56319}" dt="2022-09-30T18:16:03.747" v="511" actId="255"/>
          <ac:grpSpMkLst>
            <pc:docMk/>
            <pc:sldMk cId="3508846707" sldId="280"/>
            <ac:grpSpMk id="25" creationId="{46B9EE1C-FE24-40D3-A031-94378E31F9AB}"/>
          </ac:grpSpMkLst>
        </pc:grpChg>
        <pc:picChg chg="mod">
          <ac:chgData name="John Sasuya" userId="aa69a7fc-0215-48f4-a04e-0cf813a70b6e" providerId="ADAL" clId="{2567D7F0-CF72-4FAE-9333-B8B6DCE56319}" dt="2022-09-30T18:16:03.747" v="511" actId="255"/>
          <ac:picMkLst>
            <pc:docMk/>
            <pc:sldMk cId="3508846707" sldId="280"/>
            <ac:picMk id="4" creationId="{99E56A57-1956-4E04-B4E9-7261729C83A3}"/>
          </ac:picMkLst>
        </pc:picChg>
      </pc:sldChg>
      <pc:sldChg chg="delSp modSp add mod">
        <pc:chgData name="John Sasuya" userId="aa69a7fc-0215-48f4-a04e-0cf813a70b6e" providerId="ADAL" clId="{2567D7F0-CF72-4FAE-9333-B8B6DCE56319}" dt="2022-09-30T18:22:38.167" v="578" actId="1076"/>
        <pc:sldMkLst>
          <pc:docMk/>
          <pc:sldMk cId="3062375400" sldId="281"/>
        </pc:sldMkLst>
        <pc:spChg chg="mod">
          <ac:chgData name="John Sasuya" userId="aa69a7fc-0215-48f4-a04e-0cf813a70b6e" providerId="ADAL" clId="{2567D7F0-CF72-4FAE-9333-B8B6DCE56319}" dt="2022-09-30T18:22:27.285" v="576" actId="255"/>
          <ac:spMkLst>
            <pc:docMk/>
            <pc:sldMk cId="3062375400" sldId="281"/>
            <ac:spMk id="23" creationId="{6AFE97DC-4601-4A40-96FD-1F23D821A1D1}"/>
          </ac:spMkLst>
        </pc:spChg>
        <pc:spChg chg="mod">
          <ac:chgData name="John Sasuya" userId="aa69a7fc-0215-48f4-a04e-0cf813a70b6e" providerId="ADAL" clId="{2567D7F0-CF72-4FAE-9333-B8B6DCE56319}" dt="2022-09-30T18:22:38.167" v="578" actId="1076"/>
          <ac:spMkLst>
            <pc:docMk/>
            <pc:sldMk cId="3062375400" sldId="281"/>
            <ac:spMk id="44" creationId="{98A27D00-50A4-4A15-AAB1-B48AF3C7D07B}"/>
          </ac:spMkLst>
        </pc:spChg>
        <pc:spChg chg="del mod">
          <ac:chgData name="John Sasuya" userId="aa69a7fc-0215-48f4-a04e-0cf813a70b6e" providerId="ADAL" clId="{2567D7F0-CF72-4FAE-9333-B8B6DCE56319}" dt="2022-09-29T15:37:29.360" v="393" actId="478"/>
          <ac:spMkLst>
            <pc:docMk/>
            <pc:sldMk cId="3062375400" sldId="281"/>
            <ac:spMk id="45" creationId="{C9261832-2B84-446F-A5B4-AD236F4E0001}"/>
          </ac:spMkLst>
        </pc:spChg>
      </pc:sldChg>
      <pc:sldChg chg="delSp modSp add mod">
        <pc:chgData name="John Sasuya" userId="aa69a7fc-0215-48f4-a04e-0cf813a70b6e" providerId="ADAL" clId="{2567D7F0-CF72-4FAE-9333-B8B6DCE56319}" dt="2022-09-30T18:25:48.833" v="651" actId="255"/>
        <pc:sldMkLst>
          <pc:docMk/>
          <pc:sldMk cId="3142900454" sldId="282"/>
        </pc:sldMkLst>
        <pc:spChg chg="mod">
          <ac:chgData name="John Sasuya" userId="aa69a7fc-0215-48f4-a04e-0cf813a70b6e" providerId="ADAL" clId="{2567D7F0-CF72-4FAE-9333-B8B6DCE56319}" dt="2022-09-30T18:22:50.724" v="579" actId="255"/>
          <ac:spMkLst>
            <pc:docMk/>
            <pc:sldMk cId="3142900454" sldId="282"/>
            <ac:spMk id="23" creationId="{6AFE97DC-4601-4A40-96FD-1F23D821A1D1}"/>
          </ac:spMkLst>
        </pc:spChg>
        <pc:spChg chg="mod">
          <ac:chgData name="John Sasuya" userId="aa69a7fc-0215-48f4-a04e-0cf813a70b6e" providerId="ADAL" clId="{2567D7F0-CF72-4FAE-9333-B8B6DCE56319}" dt="2022-09-30T18:25:48.833" v="651" actId="255"/>
          <ac:spMkLst>
            <pc:docMk/>
            <pc:sldMk cId="3142900454" sldId="282"/>
            <ac:spMk id="44" creationId="{98A27D00-50A4-4A15-AAB1-B48AF3C7D07B}"/>
          </ac:spMkLst>
        </pc:spChg>
        <pc:spChg chg="del mod">
          <ac:chgData name="John Sasuya" userId="aa69a7fc-0215-48f4-a04e-0cf813a70b6e" providerId="ADAL" clId="{2567D7F0-CF72-4FAE-9333-B8B6DCE56319}" dt="2022-09-29T15:37:32.221" v="394" actId="478"/>
          <ac:spMkLst>
            <pc:docMk/>
            <pc:sldMk cId="3142900454" sldId="282"/>
            <ac:spMk id="45" creationId="{C9261832-2B84-446F-A5B4-AD236F4E0001}"/>
          </ac:spMkLst>
        </pc:spChg>
      </pc:sldChg>
      <pc:sldChg chg="delSp modSp add mod">
        <pc:chgData name="John Sasuya" userId="aa69a7fc-0215-48f4-a04e-0cf813a70b6e" providerId="ADAL" clId="{2567D7F0-CF72-4FAE-9333-B8B6DCE56319}" dt="2022-09-30T18:23:17.929" v="585" actId="1076"/>
        <pc:sldMkLst>
          <pc:docMk/>
          <pc:sldMk cId="313080323" sldId="283"/>
        </pc:sldMkLst>
        <pc:spChg chg="mod">
          <ac:chgData name="John Sasuya" userId="aa69a7fc-0215-48f4-a04e-0cf813a70b6e" providerId="ADAL" clId="{2567D7F0-CF72-4FAE-9333-B8B6DCE56319}" dt="2022-09-30T18:23:04.302" v="580" actId="255"/>
          <ac:spMkLst>
            <pc:docMk/>
            <pc:sldMk cId="313080323" sldId="283"/>
            <ac:spMk id="23" creationId="{6AFE97DC-4601-4A40-96FD-1F23D821A1D1}"/>
          </ac:spMkLst>
        </pc:spChg>
        <pc:spChg chg="mod">
          <ac:chgData name="John Sasuya" userId="aa69a7fc-0215-48f4-a04e-0cf813a70b6e" providerId="ADAL" clId="{2567D7F0-CF72-4FAE-9333-B8B6DCE56319}" dt="2022-09-30T18:23:17.929" v="585" actId="1076"/>
          <ac:spMkLst>
            <pc:docMk/>
            <pc:sldMk cId="313080323" sldId="283"/>
            <ac:spMk id="44" creationId="{98A27D00-50A4-4A15-AAB1-B48AF3C7D07B}"/>
          </ac:spMkLst>
        </pc:spChg>
        <pc:spChg chg="del mod">
          <ac:chgData name="John Sasuya" userId="aa69a7fc-0215-48f4-a04e-0cf813a70b6e" providerId="ADAL" clId="{2567D7F0-CF72-4FAE-9333-B8B6DCE56319}" dt="2022-09-29T15:37:35.601" v="395" actId="478"/>
          <ac:spMkLst>
            <pc:docMk/>
            <pc:sldMk cId="313080323" sldId="283"/>
            <ac:spMk id="45" creationId="{C9261832-2B84-446F-A5B4-AD236F4E0001}"/>
          </ac:spMkLst>
        </pc:spChg>
      </pc:sldChg>
      <pc:sldChg chg="delSp modSp add mod">
        <pc:chgData name="John Sasuya" userId="aa69a7fc-0215-48f4-a04e-0cf813a70b6e" providerId="ADAL" clId="{2567D7F0-CF72-4FAE-9333-B8B6DCE56319}" dt="2022-09-30T18:23:47.572" v="604" actId="1035"/>
        <pc:sldMkLst>
          <pc:docMk/>
          <pc:sldMk cId="1386203740" sldId="284"/>
        </pc:sldMkLst>
        <pc:spChg chg="mod">
          <ac:chgData name="John Sasuya" userId="aa69a7fc-0215-48f4-a04e-0cf813a70b6e" providerId="ADAL" clId="{2567D7F0-CF72-4FAE-9333-B8B6DCE56319}" dt="2022-09-30T18:23:31.320" v="588" actId="14100"/>
          <ac:spMkLst>
            <pc:docMk/>
            <pc:sldMk cId="1386203740" sldId="284"/>
            <ac:spMk id="23" creationId="{6AFE97DC-4601-4A40-96FD-1F23D821A1D1}"/>
          </ac:spMkLst>
        </pc:spChg>
        <pc:spChg chg="mod">
          <ac:chgData name="John Sasuya" userId="aa69a7fc-0215-48f4-a04e-0cf813a70b6e" providerId="ADAL" clId="{2567D7F0-CF72-4FAE-9333-B8B6DCE56319}" dt="2022-09-30T18:23:47.572" v="604" actId="1035"/>
          <ac:spMkLst>
            <pc:docMk/>
            <pc:sldMk cId="1386203740" sldId="284"/>
            <ac:spMk id="44" creationId="{98A27D00-50A4-4A15-AAB1-B48AF3C7D07B}"/>
          </ac:spMkLst>
        </pc:spChg>
        <pc:spChg chg="del">
          <ac:chgData name="John Sasuya" userId="aa69a7fc-0215-48f4-a04e-0cf813a70b6e" providerId="ADAL" clId="{2567D7F0-CF72-4FAE-9333-B8B6DCE56319}" dt="2022-09-29T15:30:18.078" v="333" actId="478"/>
          <ac:spMkLst>
            <pc:docMk/>
            <pc:sldMk cId="1386203740" sldId="284"/>
            <ac:spMk id="45" creationId="{C9261832-2B84-446F-A5B4-AD236F4E0001}"/>
          </ac:spMkLst>
        </pc:spChg>
      </pc:sldChg>
      <pc:sldChg chg="delSp modSp add mod">
        <pc:chgData name="John Sasuya" userId="aa69a7fc-0215-48f4-a04e-0cf813a70b6e" providerId="ADAL" clId="{2567D7F0-CF72-4FAE-9333-B8B6DCE56319}" dt="2022-09-30T18:25:32.336" v="650" actId="1036"/>
        <pc:sldMkLst>
          <pc:docMk/>
          <pc:sldMk cId="2512628626" sldId="285"/>
        </pc:sldMkLst>
        <pc:spChg chg="mod">
          <ac:chgData name="John Sasuya" userId="aa69a7fc-0215-48f4-a04e-0cf813a70b6e" providerId="ADAL" clId="{2567D7F0-CF72-4FAE-9333-B8B6DCE56319}" dt="2022-09-29T15:30:54.649" v="338" actId="255"/>
          <ac:spMkLst>
            <pc:docMk/>
            <pc:sldMk cId="2512628626" sldId="285"/>
            <ac:spMk id="23" creationId="{6AFE97DC-4601-4A40-96FD-1F23D821A1D1}"/>
          </ac:spMkLst>
        </pc:spChg>
        <pc:spChg chg="mod">
          <ac:chgData name="John Sasuya" userId="aa69a7fc-0215-48f4-a04e-0cf813a70b6e" providerId="ADAL" clId="{2567D7F0-CF72-4FAE-9333-B8B6DCE56319}" dt="2022-09-30T18:25:32.336" v="650" actId="1036"/>
          <ac:spMkLst>
            <pc:docMk/>
            <pc:sldMk cId="2512628626" sldId="285"/>
            <ac:spMk id="44" creationId="{98A27D00-50A4-4A15-AAB1-B48AF3C7D07B}"/>
          </ac:spMkLst>
        </pc:spChg>
        <pc:spChg chg="del mod">
          <ac:chgData name="John Sasuya" userId="aa69a7fc-0215-48f4-a04e-0cf813a70b6e" providerId="ADAL" clId="{2567D7F0-CF72-4FAE-9333-B8B6DCE56319}" dt="2022-09-29T15:37:44.468" v="398" actId="478"/>
          <ac:spMkLst>
            <pc:docMk/>
            <pc:sldMk cId="2512628626" sldId="285"/>
            <ac:spMk id="45" creationId="{C9261832-2B84-446F-A5B4-AD236F4E0001}"/>
          </ac:spMkLst>
        </pc:spChg>
      </pc:sldChg>
      <pc:sldChg chg="addSp delSp modSp add mod">
        <pc:chgData name="John Sasuya" userId="aa69a7fc-0215-48f4-a04e-0cf813a70b6e" providerId="ADAL" clId="{2567D7F0-CF72-4FAE-9333-B8B6DCE56319}" dt="2022-09-30T18:24:27.539" v="608" actId="14100"/>
        <pc:sldMkLst>
          <pc:docMk/>
          <pc:sldMk cId="1373468937" sldId="286"/>
        </pc:sldMkLst>
        <pc:spChg chg="mod">
          <ac:chgData name="John Sasuya" userId="aa69a7fc-0215-48f4-a04e-0cf813a70b6e" providerId="ADAL" clId="{2567D7F0-CF72-4FAE-9333-B8B6DCE56319}" dt="2022-09-29T15:32:38.493" v="353" actId="255"/>
          <ac:spMkLst>
            <pc:docMk/>
            <pc:sldMk cId="1373468937" sldId="286"/>
            <ac:spMk id="23" creationId="{6AFE97DC-4601-4A40-96FD-1F23D821A1D1}"/>
          </ac:spMkLst>
        </pc:spChg>
        <pc:spChg chg="mod">
          <ac:chgData name="John Sasuya" userId="aa69a7fc-0215-48f4-a04e-0cf813a70b6e" providerId="ADAL" clId="{2567D7F0-CF72-4FAE-9333-B8B6DCE56319}" dt="2022-09-30T18:24:27.539" v="608" actId="14100"/>
          <ac:spMkLst>
            <pc:docMk/>
            <pc:sldMk cId="1373468937" sldId="286"/>
            <ac:spMk id="44" creationId="{98A27D00-50A4-4A15-AAB1-B48AF3C7D07B}"/>
          </ac:spMkLst>
        </pc:spChg>
        <pc:spChg chg="del mod">
          <ac:chgData name="John Sasuya" userId="aa69a7fc-0215-48f4-a04e-0cf813a70b6e" providerId="ADAL" clId="{2567D7F0-CF72-4FAE-9333-B8B6DCE56319}" dt="2022-09-29T15:37:47.873" v="399" actId="478"/>
          <ac:spMkLst>
            <pc:docMk/>
            <pc:sldMk cId="1373468937" sldId="286"/>
            <ac:spMk id="45" creationId="{C9261832-2B84-446F-A5B4-AD236F4E0001}"/>
          </ac:spMkLst>
        </pc:spChg>
        <pc:graphicFrameChg chg="add del mod">
          <ac:chgData name="John Sasuya" userId="aa69a7fc-0215-48f4-a04e-0cf813a70b6e" providerId="ADAL" clId="{2567D7F0-CF72-4FAE-9333-B8B6DCE56319}" dt="2022-09-29T15:32:16.677" v="348"/>
          <ac:graphicFrameMkLst>
            <pc:docMk/>
            <pc:sldMk cId="1373468937" sldId="286"/>
            <ac:graphicFrameMk id="2" creationId="{D91D5145-95C0-4285-AC66-8929310567F1}"/>
          </ac:graphicFrameMkLst>
        </pc:graphicFrameChg>
        <pc:graphicFrameChg chg="add del mod">
          <ac:chgData name="John Sasuya" userId="aa69a7fc-0215-48f4-a04e-0cf813a70b6e" providerId="ADAL" clId="{2567D7F0-CF72-4FAE-9333-B8B6DCE56319}" dt="2022-09-29T15:32:23.248" v="350" actId="478"/>
          <ac:graphicFrameMkLst>
            <pc:docMk/>
            <pc:sldMk cId="1373468937" sldId="286"/>
            <ac:graphicFrameMk id="3" creationId="{87255171-06A5-472F-A2E1-94E993CE1395}"/>
          </ac:graphicFrameMkLst>
        </pc:graphicFrameChg>
      </pc:sldChg>
      <pc:sldChg chg="addSp delSp modSp add mod">
        <pc:chgData name="John Sasuya" userId="aa69a7fc-0215-48f4-a04e-0cf813a70b6e" providerId="ADAL" clId="{2567D7F0-CF72-4FAE-9333-B8B6DCE56319}" dt="2022-09-30T18:24:38.252" v="610" actId="14100"/>
        <pc:sldMkLst>
          <pc:docMk/>
          <pc:sldMk cId="1838132763" sldId="287"/>
        </pc:sldMkLst>
        <pc:spChg chg="mod">
          <ac:chgData name="John Sasuya" userId="aa69a7fc-0215-48f4-a04e-0cf813a70b6e" providerId="ADAL" clId="{2567D7F0-CF72-4FAE-9333-B8B6DCE56319}" dt="2022-09-29T15:35:55.621" v="374" actId="14100"/>
          <ac:spMkLst>
            <pc:docMk/>
            <pc:sldMk cId="1838132763" sldId="287"/>
            <ac:spMk id="23" creationId="{6AFE97DC-4601-4A40-96FD-1F23D821A1D1}"/>
          </ac:spMkLst>
        </pc:spChg>
        <pc:spChg chg="mod">
          <ac:chgData name="John Sasuya" userId="aa69a7fc-0215-48f4-a04e-0cf813a70b6e" providerId="ADAL" clId="{2567D7F0-CF72-4FAE-9333-B8B6DCE56319}" dt="2022-09-30T18:24:38.252" v="610" actId="14100"/>
          <ac:spMkLst>
            <pc:docMk/>
            <pc:sldMk cId="1838132763" sldId="287"/>
            <ac:spMk id="44" creationId="{98A27D00-50A4-4A15-AAB1-B48AF3C7D07B}"/>
          </ac:spMkLst>
        </pc:spChg>
        <pc:spChg chg="del">
          <ac:chgData name="John Sasuya" userId="aa69a7fc-0215-48f4-a04e-0cf813a70b6e" providerId="ADAL" clId="{2567D7F0-CF72-4FAE-9333-B8B6DCE56319}" dt="2022-09-29T15:36:06.124" v="376" actId="478"/>
          <ac:spMkLst>
            <pc:docMk/>
            <pc:sldMk cId="1838132763" sldId="287"/>
            <ac:spMk id="45" creationId="{C9261832-2B84-446F-A5B4-AD236F4E0001}"/>
          </ac:spMkLst>
        </pc:spChg>
        <pc:graphicFrameChg chg="add del mod">
          <ac:chgData name="John Sasuya" userId="aa69a7fc-0215-48f4-a04e-0cf813a70b6e" providerId="ADAL" clId="{2567D7F0-CF72-4FAE-9333-B8B6DCE56319}" dt="2022-09-29T15:35:37.373" v="371"/>
          <ac:graphicFrameMkLst>
            <pc:docMk/>
            <pc:sldMk cId="1838132763" sldId="287"/>
            <ac:graphicFrameMk id="2" creationId="{C0101437-1800-4E7D-AB8B-883E1160FC33}"/>
          </ac:graphicFrameMkLst>
        </pc:graphicFrameChg>
      </pc:sldChg>
      <pc:sldChg chg="delSp modSp add mod">
        <pc:chgData name="John Sasuya" userId="aa69a7fc-0215-48f4-a04e-0cf813a70b6e" providerId="ADAL" clId="{2567D7F0-CF72-4FAE-9333-B8B6DCE56319}" dt="2022-09-30T18:25:01.426" v="614" actId="20577"/>
        <pc:sldMkLst>
          <pc:docMk/>
          <pc:sldMk cId="300814716" sldId="288"/>
        </pc:sldMkLst>
        <pc:spChg chg="mod">
          <ac:chgData name="John Sasuya" userId="aa69a7fc-0215-48f4-a04e-0cf813a70b6e" providerId="ADAL" clId="{2567D7F0-CF72-4FAE-9333-B8B6DCE56319}" dt="2022-09-30T18:25:01.426" v="614" actId="20577"/>
          <ac:spMkLst>
            <pc:docMk/>
            <pc:sldMk cId="300814716" sldId="288"/>
            <ac:spMk id="23" creationId="{6AFE97DC-4601-4A40-96FD-1F23D821A1D1}"/>
          </ac:spMkLst>
        </pc:spChg>
        <pc:spChg chg="mod">
          <ac:chgData name="John Sasuya" userId="aa69a7fc-0215-48f4-a04e-0cf813a70b6e" providerId="ADAL" clId="{2567D7F0-CF72-4FAE-9333-B8B6DCE56319}" dt="2022-09-30T18:20:55.310" v="562" actId="14100"/>
          <ac:spMkLst>
            <pc:docMk/>
            <pc:sldMk cId="300814716" sldId="288"/>
            <ac:spMk id="44" creationId="{98A27D00-50A4-4A15-AAB1-B48AF3C7D07B}"/>
          </ac:spMkLst>
        </pc:spChg>
        <pc:spChg chg="del">
          <ac:chgData name="John Sasuya" userId="aa69a7fc-0215-48f4-a04e-0cf813a70b6e" providerId="ADAL" clId="{2567D7F0-CF72-4FAE-9333-B8B6DCE56319}" dt="2022-09-29T15:37:52.909" v="400" actId="478"/>
          <ac:spMkLst>
            <pc:docMk/>
            <pc:sldMk cId="300814716" sldId="288"/>
            <ac:spMk id="45" creationId="{C9261832-2B84-446F-A5B4-AD236F4E0001}"/>
          </ac:spMkLst>
        </pc:spChg>
      </pc:sldChg>
      <pc:sldChg chg="delSp modSp add mod">
        <pc:chgData name="John Sasuya" userId="aa69a7fc-0215-48f4-a04e-0cf813a70b6e" providerId="ADAL" clId="{2567D7F0-CF72-4FAE-9333-B8B6DCE56319}" dt="2022-09-29T15:42:17.064" v="460" actId="1076"/>
        <pc:sldMkLst>
          <pc:docMk/>
          <pc:sldMk cId="3941981340" sldId="289"/>
        </pc:sldMkLst>
        <pc:spChg chg="mod">
          <ac:chgData name="John Sasuya" userId="aa69a7fc-0215-48f4-a04e-0cf813a70b6e" providerId="ADAL" clId="{2567D7F0-CF72-4FAE-9333-B8B6DCE56319}" dt="2022-09-29T15:42:17.064" v="460" actId="1076"/>
          <ac:spMkLst>
            <pc:docMk/>
            <pc:sldMk cId="3941981340" sldId="289"/>
            <ac:spMk id="23" creationId="{6AFE97DC-4601-4A40-96FD-1F23D821A1D1}"/>
          </ac:spMkLst>
        </pc:spChg>
        <pc:spChg chg="mod">
          <ac:chgData name="John Sasuya" userId="aa69a7fc-0215-48f4-a04e-0cf813a70b6e" providerId="ADAL" clId="{2567D7F0-CF72-4FAE-9333-B8B6DCE56319}" dt="2022-09-29T15:42:14.749" v="459" actId="1076"/>
          <ac:spMkLst>
            <pc:docMk/>
            <pc:sldMk cId="3941981340" sldId="289"/>
            <ac:spMk id="44" creationId="{98A27D00-50A4-4A15-AAB1-B48AF3C7D07B}"/>
          </ac:spMkLst>
        </pc:spChg>
        <pc:spChg chg="del">
          <ac:chgData name="John Sasuya" userId="aa69a7fc-0215-48f4-a04e-0cf813a70b6e" providerId="ADAL" clId="{2567D7F0-CF72-4FAE-9333-B8B6DCE56319}" dt="2022-09-29T15:37:55.659" v="401" actId="478"/>
          <ac:spMkLst>
            <pc:docMk/>
            <pc:sldMk cId="3941981340" sldId="289"/>
            <ac:spMk id="45" creationId="{C9261832-2B84-446F-A5B4-AD236F4E0001}"/>
          </ac:spMkLst>
        </pc:spChg>
      </pc:sldChg>
      <pc:sldChg chg="add del">
        <pc:chgData name="John Sasuya" userId="aa69a7fc-0215-48f4-a04e-0cf813a70b6e" providerId="ADAL" clId="{2567D7F0-CF72-4FAE-9333-B8B6DCE56319}" dt="2022-09-29T15:42:27.160" v="461" actId="47"/>
        <pc:sldMkLst>
          <pc:docMk/>
          <pc:sldMk cId="2215513420" sldId="290"/>
        </pc:sldMkLst>
      </pc:sldChg>
      <pc:sldChg chg="add del">
        <pc:chgData name="John Sasuya" userId="aa69a7fc-0215-48f4-a04e-0cf813a70b6e" providerId="ADAL" clId="{2567D7F0-CF72-4FAE-9333-B8B6DCE56319}" dt="2022-09-29T15:42:28.181" v="462" actId="47"/>
        <pc:sldMkLst>
          <pc:docMk/>
          <pc:sldMk cId="1302574915" sldId="291"/>
        </pc:sldMkLst>
      </pc:sldChg>
      <pc:sldChg chg="delSp modSp add del mod">
        <pc:chgData name="John Sasuya" userId="aa69a7fc-0215-48f4-a04e-0cf813a70b6e" providerId="ADAL" clId="{2567D7F0-CF72-4FAE-9333-B8B6DCE56319}" dt="2022-09-29T15:37:23.828" v="391" actId="47"/>
        <pc:sldMkLst>
          <pc:docMk/>
          <pc:sldMk cId="2787318479" sldId="292"/>
        </pc:sldMkLst>
        <pc:spChg chg="del">
          <ac:chgData name="John Sasuya" userId="aa69a7fc-0215-48f4-a04e-0cf813a70b6e" providerId="ADAL" clId="{2567D7F0-CF72-4FAE-9333-B8B6DCE56319}" dt="2022-09-29T15:22:39.162" v="270" actId="478"/>
          <ac:spMkLst>
            <pc:docMk/>
            <pc:sldMk cId="2787318479" sldId="292"/>
            <ac:spMk id="44" creationId="{98A27D00-50A4-4A15-AAB1-B48AF3C7D07B}"/>
          </ac:spMkLst>
        </pc:spChg>
        <pc:spChg chg="mod">
          <ac:chgData name="John Sasuya" userId="aa69a7fc-0215-48f4-a04e-0cf813a70b6e" providerId="ADAL" clId="{2567D7F0-CF72-4FAE-9333-B8B6DCE56319}" dt="2022-09-29T15:22:44.492" v="271" actId="1076"/>
          <ac:spMkLst>
            <pc:docMk/>
            <pc:sldMk cId="2787318479" sldId="292"/>
            <ac:spMk id="45" creationId="{C9261832-2B84-446F-A5B4-AD236F4E0001}"/>
          </ac:spMkLst>
        </pc:spChg>
      </pc:sldChg>
      <pc:sldChg chg="delSp modSp add del mod">
        <pc:chgData name="John Sasuya" userId="aa69a7fc-0215-48f4-a04e-0cf813a70b6e" providerId="ADAL" clId="{2567D7F0-CF72-4FAE-9333-B8B6DCE56319}" dt="2022-09-29T15:37:41.935" v="397" actId="47"/>
        <pc:sldMkLst>
          <pc:docMk/>
          <pc:sldMk cId="2065878479" sldId="293"/>
        </pc:sldMkLst>
        <pc:spChg chg="del">
          <ac:chgData name="John Sasuya" userId="aa69a7fc-0215-48f4-a04e-0cf813a70b6e" providerId="ADAL" clId="{2567D7F0-CF72-4FAE-9333-B8B6DCE56319}" dt="2022-09-29T15:30:12.549" v="331" actId="478"/>
          <ac:spMkLst>
            <pc:docMk/>
            <pc:sldMk cId="2065878479" sldId="293"/>
            <ac:spMk id="44" creationId="{98A27D00-50A4-4A15-AAB1-B48AF3C7D07B}"/>
          </ac:spMkLst>
        </pc:spChg>
        <pc:spChg chg="mod">
          <ac:chgData name="John Sasuya" userId="aa69a7fc-0215-48f4-a04e-0cf813a70b6e" providerId="ADAL" clId="{2567D7F0-CF72-4FAE-9333-B8B6DCE56319}" dt="2022-09-29T15:37:40.376" v="396" actId="6549"/>
          <ac:spMkLst>
            <pc:docMk/>
            <pc:sldMk cId="2065878479" sldId="293"/>
            <ac:spMk id="45" creationId="{C9261832-2B84-446F-A5B4-AD236F4E0001}"/>
          </ac:spMkLst>
        </pc:spChg>
      </pc:sldChg>
      <pc:sldChg chg="addSp delSp modSp add mod">
        <pc:chgData name="John Sasuya" userId="aa69a7fc-0215-48f4-a04e-0cf813a70b6e" providerId="ADAL" clId="{2567D7F0-CF72-4FAE-9333-B8B6DCE56319}" dt="2022-09-30T18:25:12.941" v="615" actId="6549"/>
        <pc:sldMkLst>
          <pc:docMk/>
          <pc:sldMk cId="3607419295" sldId="294"/>
        </pc:sldMkLst>
        <pc:spChg chg="del">
          <ac:chgData name="John Sasuya" userId="aa69a7fc-0215-48f4-a04e-0cf813a70b6e" providerId="ADAL" clId="{2567D7F0-CF72-4FAE-9333-B8B6DCE56319}" dt="2022-09-29T15:40:32.176" v="403" actId="478"/>
          <ac:spMkLst>
            <pc:docMk/>
            <pc:sldMk cId="3607419295" sldId="294"/>
            <ac:spMk id="23" creationId="{6AFE97DC-4601-4A40-96FD-1F23D821A1D1}"/>
          </ac:spMkLst>
        </pc:spChg>
        <pc:spChg chg="add mod">
          <ac:chgData name="John Sasuya" userId="aa69a7fc-0215-48f4-a04e-0cf813a70b6e" providerId="ADAL" clId="{2567D7F0-CF72-4FAE-9333-B8B6DCE56319}" dt="2022-09-30T18:25:12.941" v="615" actId="6549"/>
          <ac:spMkLst>
            <pc:docMk/>
            <pc:sldMk cId="3607419295" sldId="294"/>
            <ac:spMk id="43" creationId="{D2FDF336-F7EC-4989-9374-87D7220FF94B}"/>
          </ac:spMkLst>
        </pc:spChg>
        <pc:spChg chg="del">
          <ac:chgData name="John Sasuya" userId="aa69a7fc-0215-48f4-a04e-0cf813a70b6e" providerId="ADAL" clId="{2567D7F0-CF72-4FAE-9333-B8B6DCE56319}" dt="2022-09-29T15:35:15.877" v="369" actId="478"/>
          <ac:spMkLst>
            <pc:docMk/>
            <pc:sldMk cId="3607419295" sldId="294"/>
            <ac:spMk id="44" creationId="{98A27D00-50A4-4A15-AAB1-B48AF3C7D07B}"/>
          </ac:spMkLst>
        </pc:spChg>
        <pc:spChg chg="del">
          <ac:chgData name="John Sasuya" userId="aa69a7fc-0215-48f4-a04e-0cf813a70b6e" providerId="ADAL" clId="{2567D7F0-CF72-4FAE-9333-B8B6DCE56319}" dt="2022-09-29T15:36:50.406" v="383" actId="478"/>
          <ac:spMkLst>
            <pc:docMk/>
            <pc:sldMk cId="3607419295" sldId="294"/>
            <ac:spMk id="45" creationId="{C9261832-2B84-446F-A5B4-AD236F4E0001}"/>
          </ac:spMkLst>
        </pc:spChg>
        <pc:spChg chg="add mod">
          <ac:chgData name="John Sasuya" userId="aa69a7fc-0215-48f4-a04e-0cf813a70b6e" providerId="ADAL" clId="{2567D7F0-CF72-4FAE-9333-B8B6DCE56319}" dt="2022-09-30T18:20:37.532" v="560" actId="255"/>
          <ac:spMkLst>
            <pc:docMk/>
            <pc:sldMk cId="3607419295" sldId="294"/>
            <ac:spMk id="46" creationId="{458CF7A1-4A1A-42B6-A511-E2BFE65D8634}"/>
          </ac:spMkLst>
        </pc:spChg>
        <pc:grpChg chg="mod">
          <ac:chgData name="John Sasuya" userId="aa69a7fc-0215-48f4-a04e-0cf813a70b6e" providerId="ADAL" clId="{2567D7F0-CF72-4FAE-9333-B8B6DCE56319}" dt="2022-09-30T18:20:37.532" v="560" actId="255"/>
          <ac:grpSpMkLst>
            <pc:docMk/>
            <pc:sldMk cId="3607419295" sldId="294"/>
            <ac:grpSpMk id="25" creationId="{46B9EE1C-FE24-40D3-A031-94378E31F9AB}"/>
          </ac:grpSpMkLst>
        </pc:grpChg>
        <pc:picChg chg="mod">
          <ac:chgData name="John Sasuya" userId="aa69a7fc-0215-48f4-a04e-0cf813a70b6e" providerId="ADAL" clId="{2567D7F0-CF72-4FAE-9333-B8B6DCE56319}" dt="2022-09-30T18:20:37.532" v="560" actId="255"/>
          <ac:picMkLst>
            <pc:docMk/>
            <pc:sldMk cId="3607419295" sldId="294"/>
            <ac:picMk id="4" creationId="{99E56A57-1956-4E04-B4E9-7261729C83A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51F7D-D368-47CA-A83B-9678A272F6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F58A9C1-2454-4283-A49F-AEFFA8AF36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15E3711-F4B2-4F7A-B205-F981F8498E9D}"/>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5" name="Footer Placeholder 4">
            <a:extLst>
              <a:ext uri="{FF2B5EF4-FFF2-40B4-BE49-F238E27FC236}">
                <a16:creationId xmlns:a16="http://schemas.microsoft.com/office/drawing/2014/main" id="{DC31CE05-DCEC-4C34-B3F8-E31AD6930B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E3FE81-E035-4532-A65C-1CEE97AEC92E}"/>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1042454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737D3-CC85-4998-B8A4-B6ADDECEA6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DC7826-E434-4ACD-9878-89C15453F6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D60386-26E1-4ED0-B60B-98E18B5998C8}"/>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5" name="Footer Placeholder 4">
            <a:extLst>
              <a:ext uri="{FF2B5EF4-FFF2-40B4-BE49-F238E27FC236}">
                <a16:creationId xmlns:a16="http://schemas.microsoft.com/office/drawing/2014/main" id="{9BDC8E71-5BD4-4B07-BDBD-D125207B95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B94782-7464-4EA2-A9EE-C52102CB07D0}"/>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2490383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8AAB50-8724-4ED2-82F3-932A8FE18E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E913BA-05EA-48E0-A4F2-699073BF7B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86B270-BB03-4D17-9502-1D9444CC9C2C}"/>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5" name="Footer Placeholder 4">
            <a:extLst>
              <a:ext uri="{FF2B5EF4-FFF2-40B4-BE49-F238E27FC236}">
                <a16:creationId xmlns:a16="http://schemas.microsoft.com/office/drawing/2014/main" id="{80AD8502-1625-41F6-A6C1-81E395010F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86982F-708F-4E29-A272-6B8A408F29CD}"/>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11274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D1E4-FD14-44AB-A243-FED7F8A104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05FE4B-6B84-4C4C-A2E6-A106A18177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E5ADFE-E325-4329-B981-81F4045C1086}"/>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5" name="Footer Placeholder 4">
            <a:extLst>
              <a:ext uri="{FF2B5EF4-FFF2-40B4-BE49-F238E27FC236}">
                <a16:creationId xmlns:a16="http://schemas.microsoft.com/office/drawing/2014/main" id="{47599995-B2EF-415E-8EF5-0FB52F496E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0FE985-5868-4836-A006-CEFE370D845D}"/>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418436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DA85-7455-484A-8B06-1FC7AA7D0A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92CE8D1-B277-461E-829F-B39BCCCD09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E4D6DF-C311-4CC7-8614-C83B58437E63}"/>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5" name="Footer Placeholder 4">
            <a:extLst>
              <a:ext uri="{FF2B5EF4-FFF2-40B4-BE49-F238E27FC236}">
                <a16:creationId xmlns:a16="http://schemas.microsoft.com/office/drawing/2014/main" id="{662AE219-C78A-4F98-8EF0-F83098C8A2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00F232-9DC4-4375-9D55-C2DAEE2D2BDF}"/>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379016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6B4D6-0C5E-4566-9235-016244ED4A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FB2DF0-864A-4121-8261-99D689FE1F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77A279-84E5-4895-9AB0-9F5FE02E3C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7C74308-91E2-4386-AE61-8838E1F0A54D}"/>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6" name="Footer Placeholder 5">
            <a:extLst>
              <a:ext uri="{FF2B5EF4-FFF2-40B4-BE49-F238E27FC236}">
                <a16:creationId xmlns:a16="http://schemas.microsoft.com/office/drawing/2014/main" id="{5E5FBF79-5405-4F8F-BF64-CC63993B8D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30C800-2EDB-4C5A-8FF8-32D3ED5C9528}"/>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303445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DB764-5C17-443C-88FE-F46EE4E4C6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AF93EB-7142-4C0D-A4B7-14E7CB93AB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D2FCEE-D681-4540-9F67-2B424082D7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35CE46-76E6-463F-91A9-278789914F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DADDBB-4A70-4AC0-846E-2EE226CA25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48C90A-AB85-442C-A33D-4BE8DD69C14C}"/>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8" name="Footer Placeholder 7">
            <a:extLst>
              <a:ext uri="{FF2B5EF4-FFF2-40B4-BE49-F238E27FC236}">
                <a16:creationId xmlns:a16="http://schemas.microsoft.com/office/drawing/2014/main" id="{A7E8E05C-89C3-4AD5-BF51-014239EA6D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5F96F0-E884-47EB-9E7C-A815503F2AE6}"/>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269538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A8290-BED0-4CA4-8924-AF6E525EC3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7B40BA4-FD03-4BCF-B2FD-9C38F20FB253}"/>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4" name="Footer Placeholder 3">
            <a:extLst>
              <a:ext uri="{FF2B5EF4-FFF2-40B4-BE49-F238E27FC236}">
                <a16:creationId xmlns:a16="http://schemas.microsoft.com/office/drawing/2014/main" id="{31BAC2E6-FDA7-49BD-9B01-E241A4D45A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F81F46-05FD-4B19-8EDC-37583E304052}"/>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89578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B3A05D-EF94-482B-876D-6119022DBFFC}"/>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3" name="Footer Placeholder 2">
            <a:extLst>
              <a:ext uri="{FF2B5EF4-FFF2-40B4-BE49-F238E27FC236}">
                <a16:creationId xmlns:a16="http://schemas.microsoft.com/office/drawing/2014/main" id="{FE1C7AD3-CB20-4D12-922C-F90F0A1760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4F0084-E105-4E37-9FE1-07AA84777649}"/>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1771944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98E48-C81A-487F-A377-12EBECBD0E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A0B0FF-63AB-42FD-B9E1-083BB8E591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F63C9BF-3766-4312-8A61-2C13246EA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E16020-DFDD-456F-94AE-97B9DCFFAF19}"/>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6" name="Footer Placeholder 5">
            <a:extLst>
              <a:ext uri="{FF2B5EF4-FFF2-40B4-BE49-F238E27FC236}">
                <a16:creationId xmlns:a16="http://schemas.microsoft.com/office/drawing/2014/main" id="{040D1BB7-708E-4521-A2D0-B930EAFFC3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91EBD7-6D4D-459C-8153-A8CB20FE214F}"/>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63667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A48C9-6C6E-4820-B920-D8A5629F18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54DB56-B133-4E08-8DE9-E8AF2EF457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D38EEB6-B920-493F-BA5A-8E584559B8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D45720-AAC4-4644-A3F9-D4561093FD18}"/>
              </a:ext>
            </a:extLst>
          </p:cNvPr>
          <p:cNvSpPr>
            <a:spLocks noGrp="1"/>
          </p:cNvSpPr>
          <p:nvPr>
            <p:ph type="dt" sz="half" idx="10"/>
          </p:nvPr>
        </p:nvSpPr>
        <p:spPr/>
        <p:txBody>
          <a:bodyPr/>
          <a:lstStyle/>
          <a:p>
            <a:fld id="{B8075E2C-6A66-4EAE-B984-AFBA8C28BF7E}" type="datetimeFigureOut">
              <a:rPr lang="en-GB" smtClean="0"/>
              <a:t>30/09/2022</a:t>
            </a:fld>
            <a:endParaRPr lang="en-GB"/>
          </a:p>
        </p:txBody>
      </p:sp>
      <p:sp>
        <p:nvSpPr>
          <p:cNvPr id="6" name="Footer Placeholder 5">
            <a:extLst>
              <a:ext uri="{FF2B5EF4-FFF2-40B4-BE49-F238E27FC236}">
                <a16:creationId xmlns:a16="http://schemas.microsoft.com/office/drawing/2014/main" id="{D61620DA-341C-4F48-A02B-1BBA99652B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5FB224-34EF-41EA-A1D4-0DC26170B6BE}"/>
              </a:ext>
            </a:extLst>
          </p:cNvPr>
          <p:cNvSpPr>
            <a:spLocks noGrp="1"/>
          </p:cNvSpPr>
          <p:nvPr>
            <p:ph type="sldNum" sz="quarter" idx="12"/>
          </p:nvPr>
        </p:nvSpPr>
        <p:spPr/>
        <p:txBody>
          <a:bodyPr/>
          <a:lstStyle/>
          <a:p>
            <a:fld id="{FB1284CB-CACC-405E-A92D-9A5E82179D13}" type="slidenum">
              <a:rPr lang="en-GB" smtClean="0"/>
              <a:t>‹#›</a:t>
            </a:fld>
            <a:endParaRPr lang="en-GB"/>
          </a:p>
        </p:txBody>
      </p:sp>
    </p:spTree>
    <p:extLst>
      <p:ext uri="{BB962C8B-B14F-4D97-AF65-F5344CB8AC3E}">
        <p14:creationId xmlns:p14="http://schemas.microsoft.com/office/powerpoint/2010/main" val="18823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BA79FA-EE46-43B4-93AB-1BA162D9AC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EA3B3C-8147-4383-9571-BBAB6DDB9B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39C675-F96C-44A4-97F7-E587DD88D4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75E2C-6A66-4EAE-B984-AFBA8C28BF7E}" type="datetimeFigureOut">
              <a:rPr lang="en-GB" smtClean="0"/>
              <a:t>30/09/2022</a:t>
            </a:fld>
            <a:endParaRPr lang="en-GB"/>
          </a:p>
        </p:txBody>
      </p:sp>
      <p:sp>
        <p:nvSpPr>
          <p:cNvPr id="5" name="Footer Placeholder 4">
            <a:extLst>
              <a:ext uri="{FF2B5EF4-FFF2-40B4-BE49-F238E27FC236}">
                <a16:creationId xmlns:a16="http://schemas.microsoft.com/office/drawing/2014/main" id="{96E01BD0-4B29-4AC6-8D33-1B307FB729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0B269F5-DE67-4207-8BEE-162118FC2F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284CB-CACC-405E-A92D-9A5E82179D13}" type="slidenum">
              <a:rPr lang="en-GB" smtClean="0"/>
              <a:t>‹#›</a:t>
            </a:fld>
            <a:endParaRPr lang="en-GB"/>
          </a:p>
        </p:txBody>
      </p:sp>
    </p:spTree>
    <p:extLst>
      <p:ext uri="{BB962C8B-B14F-4D97-AF65-F5344CB8AC3E}">
        <p14:creationId xmlns:p14="http://schemas.microsoft.com/office/powerpoint/2010/main" val="3642268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2" descr="logo CUDHLM 83rd session">
            <a:extLst>
              <a:ext uri="{FF2B5EF4-FFF2-40B4-BE49-F238E27FC236}">
                <a16:creationId xmlns:a16="http://schemas.microsoft.com/office/drawing/2014/main" id="{3CF273F5-DAE6-437B-A6EF-95C50A7821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521" y="308837"/>
            <a:ext cx="5580636" cy="378308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DC61B4C-9603-4BDD-B518-DBF68D7C34E2}"/>
              </a:ext>
            </a:extLst>
          </p:cNvPr>
          <p:cNvSpPr txBox="1"/>
          <p:nvPr/>
        </p:nvSpPr>
        <p:spPr>
          <a:xfrm>
            <a:off x="2791577" y="4861818"/>
            <a:ext cx="5815528" cy="707886"/>
          </a:xfrm>
          <a:prstGeom prst="rect">
            <a:avLst/>
          </a:prstGeom>
          <a:noFill/>
        </p:spPr>
        <p:txBody>
          <a:bodyPr wrap="square" rtlCol="0">
            <a:spAutoFit/>
          </a:bodyPr>
          <a:lstStyle/>
          <a:p>
            <a:pPr algn="ctr"/>
            <a:r>
              <a:rPr lang="fr-CH" sz="4000" b="1" dirty="0">
                <a:latin typeface="Times New Roman" panose="02020603050405020304" pitchFamily="18" charset="0"/>
                <a:cs typeface="Times New Roman" panose="02020603050405020304" pitchFamily="18" charset="0"/>
              </a:rPr>
              <a:t>DRAFT DESICIONS</a:t>
            </a:r>
            <a:endParaRPr lang="en-GB"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984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584748"/>
            <a:ext cx="8718033" cy="830997"/>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13. Implementation of the United for Smart Sustainable Cities initiative (U4SSC)</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1039399" y="1890994"/>
            <a:ext cx="10895426" cy="4650184"/>
          </a:xfrm>
          <a:prstGeom prst="rect">
            <a:avLst/>
          </a:prstGeom>
          <a:noFill/>
        </p:spPr>
        <p:txBody>
          <a:bodyPr wrap="square">
            <a:spAutoFit/>
          </a:bodyPr>
          <a:lstStyle/>
          <a:p>
            <a:pPr>
              <a:lnSpc>
                <a:spcPct val="107000"/>
              </a:lnSpc>
              <a:spcBef>
                <a:spcPts val="200"/>
              </a:spcBef>
              <a:spcAft>
                <a:spcPts val="600"/>
              </a:spcAft>
            </a:pPr>
            <a:r>
              <a:rPr lang="en-GB" sz="25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endParaRPr lang="en-GB" sz="2500" dirty="0">
              <a:effectLst/>
              <a:latin typeface="Calibri" panose="020F0502020204030204" pitchFamily="34" charset="0"/>
              <a:ea typeface="Calibri" panose="020F0502020204030204" pitchFamily="34" charset="0"/>
              <a:cs typeface="Arial" panose="020B0604020202020204" pitchFamily="34" charset="0"/>
            </a:endParaRPr>
          </a:p>
          <a:p>
            <a:pPr marR="93980" algn="just">
              <a:lnSpc>
                <a:spcPts val="1200"/>
              </a:lnSpc>
              <a:spcAft>
                <a:spcPts val="600"/>
              </a:spcAft>
              <a:tabLst>
                <a:tab pos="5465445" algn="l"/>
              </a:tabLst>
            </a:pPr>
            <a:r>
              <a:rPr lang="en-GB" sz="2500" dirty="0">
                <a:effectLst/>
                <a:latin typeface="Times New Roman" panose="02020603050405020304" pitchFamily="18" charset="0"/>
                <a:ea typeface="Calibri" panose="020F0502020204030204" pitchFamily="34" charset="0"/>
                <a:cs typeface="Arial" panose="020B0604020202020204" pitchFamily="34" charset="0"/>
              </a:rPr>
              <a:t>The Committee:</a:t>
            </a:r>
            <a:endParaRPr lang="en-GB" sz="2500" dirty="0">
              <a:effectLst/>
              <a:latin typeface="Calibri" panose="020F0502020204030204" pitchFamily="34" charset="0"/>
              <a:ea typeface="Calibri" panose="020F0502020204030204" pitchFamily="34" charset="0"/>
              <a:cs typeface="Arial" panose="020B0604020202020204" pitchFamily="34" charset="0"/>
            </a:endParaRPr>
          </a:p>
          <a:p>
            <a:pPr marL="342900" marR="93980" lvl="0" indent="-342900" algn="just">
              <a:lnSpc>
                <a:spcPct val="107000"/>
              </a:lnSpc>
              <a:spcAft>
                <a:spcPts val="600"/>
              </a:spcAft>
              <a:buFont typeface="Symbol" panose="05050102010706020507" pitchFamily="18" charset="2"/>
              <a:buChar char=""/>
              <a:tabLst>
                <a:tab pos="5465445" algn="l"/>
              </a:tabLst>
            </a:pPr>
            <a:r>
              <a:rPr lang="en-GB" sz="2500" dirty="0">
                <a:effectLst/>
                <a:latin typeface="Times New Roman" panose="02020603050405020304" pitchFamily="18" charset="0"/>
                <a:ea typeface="Calibri" panose="020F0502020204030204" pitchFamily="34" charset="0"/>
                <a:cs typeface="Arial" panose="020B0604020202020204" pitchFamily="34" charset="0"/>
              </a:rPr>
              <a:t>Welcomes the development of Smart Sustainable Cities profiles San Marino; and Tbilisi, Georgia, and approve the publication of these city profiles as official publications in English and Russian, digital and print;</a:t>
            </a:r>
            <a:endParaRPr lang="en-GB" sz="2500" dirty="0">
              <a:effectLst/>
              <a:latin typeface="Calibri" panose="020F0502020204030204" pitchFamily="34" charset="0"/>
              <a:ea typeface="Calibri" panose="020F0502020204030204" pitchFamily="34" charset="0"/>
              <a:cs typeface="Arial" panose="020B0604020202020204" pitchFamily="34" charset="0"/>
            </a:endParaRPr>
          </a:p>
          <a:p>
            <a:pPr marL="342900" marR="93980" lvl="0" indent="-342900" algn="just">
              <a:lnSpc>
                <a:spcPct val="107000"/>
              </a:lnSpc>
              <a:spcAft>
                <a:spcPts val="600"/>
              </a:spcAft>
              <a:buFont typeface="Symbol" panose="05050102010706020507" pitchFamily="18" charset="2"/>
              <a:buChar char=""/>
              <a:tabLst>
                <a:tab pos="5465445" algn="l"/>
              </a:tabLst>
            </a:pPr>
            <a:r>
              <a:rPr lang="en-GB" sz="2500" dirty="0">
                <a:effectLst/>
                <a:latin typeface="Times New Roman" panose="02020603050405020304" pitchFamily="18" charset="0"/>
                <a:ea typeface="Calibri" panose="020F0502020204030204" pitchFamily="34" charset="0"/>
                <a:cs typeface="Arial" panose="020B0604020202020204" pitchFamily="34" charset="0"/>
              </a:rPr>
              <a:t>Takes note of preparations underway for developing the Smart Sustainable City profiles for Podgorica, Montenegro;</a:t>
            </a:r>
            <a:endParaRPr lang="en-GB" sz="2500" dirty="0">
              <a:latin typeface="Calibri" panose="020F0502020204030204" pitchFamily="34" charset="0"/>
              <a:ea typeface="Calibri" panose="020F0502020204030204" pitchFamily="34" charset="0"/>
              <a:cs typeface="Arial" panose="020B0604020202020204" pitchFamily="34" charset="0"/>
            </a:endParaRPr>
          </a:p>
          <a:p>
            <a:pPr marL="342900" marR="93980" lvl="0" indent="-342900" algn="just">
              <a:lnSpc>
                <a:spcPct val="107000"/>
              </a:lnSpc>
              <a:spcAft>
                <a:spcPts val="600"/>
              </a:spcAft>
              <a:buFont typeface="Symbol" panose="05050102010706020507" pitchFamily="18" charset="2"/>
              <a:buChar char=""/>
              <a:tabLst>
                <a:tab pos="5465445" algn="l"/>
              </a:tabLst>
            </a:pPr>
            <a:r>
              <a:rPr lang="en-GB" sz="2500" dirty="0">
                <a:effectLst/>
                <a:latin typeface="Times New Roman" panose="02020603050405020304" pitchFamily="18" charset="0"/>
                <a:ea typeface="Calibri" panose="020F0502020204030204" pitchFamily="34" charset="0"/>
              </a:rPr>
              <a:t>Welcomes the development of the proposal for the “ECE Smart Sustainable City Project Connector” to support investment projects based on the recommendations of the city profiles and invite member States to provide financial and in-kind support to the proposed project. </a:t>
            </a:r>
            <a:endParaRPr lang="en-GB" sz="2500" dirty="0"/>
          </a:p>
        </p:txBody>
      </p:sp>
    </p:spTree>
    <p:extLst>
      <p:ext uri="{BB962C8B-B14F-4D97-AF65-F5344CB8AC3E}">
        <p14:creationId xmlns:p14="http://schemas.microsoft.com/office/powerpoint/2010/main" val="3142900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832534" y="481069"/>
            <a:ext cx="8924898" cy="863250"/>
          </a:xfrm>
          <a:prstGeom prst="rect">
            <a:avLst/>
          </a:prstGeom>
          <a:noFill/>
        </p:spPr>
        <p:txBody>
          <a:bodyPr wrap="square">
            <a:spAutoFit/>
          </a:bodyPr>
          <a:lstStyle/>
          <a:p>
            <a:pPr marR="71755">
              <a:lnSpc>
                <a:spcPct val="107000"/>
              </a:lnSpc>
              <a:spcBef>
                <a:spcPts val="200"/>
              </a:spcBef>
              <a:spcAft>
                <a:spcPts val="200"/>
              </a:spcAft>
            </a:pPr>
            <a:r>
              <a:rPr lang="en-GB" sz="2400" b="1" dirty="0">
                <a:effectLst/>
                <a:latin typeface="Times New Roman" panose="02020603050405020304" pitchFamily="18" charset="0"/>
                <a:ea typeface="Calibri" panose="020F0502020204030204" pitchFamily="34" charset="0"/>
                <a:cs typeface="Arial" panose="020B0604020202020204" pitchFamily="34" charset="0"/>
              </a:rPr>
              <a:t>Agenda Item 14. Activities of the Geneva UN Charter Centres for Sustainable Housing and Smart Sustainable Cities</a:t>
            </a:r>
            <a:endParaRPr lang="en-GB"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98A27D00-50A4-4A15-AAB1-B48AF3C7D07B}"/>
              </a:ext>
            </a:extLst>
          </p:cNvPr>
          <p:cNvSpPr txBox="1"/>
          <p:nvPr/>
        </p:nvSpPr>
        <p:spPr>
          <a:xfrm>
            <a:off x="755528" y="1619541"/>
            <a:ext cx="11468159" cy="4852610"/>
          </a:xfrm>
          <a:prstGeom prst="rect">
            <a:avLst/>
          </a:prstGeom>
          <a:noFill/>
        </p:spPr>
        <p:txBody>
          <a:bodyPr wrap="square">
            <a:spAutoFit/>
          </a:bodyPr>
          <a:lstStyle/>
          <a:p>
            <a:pPr>
              <a:spcAft>
                <a:spcPts val="600"/>
              </a:spcAft>
            </a:pPr>
            <a:r>
              <a:rPr lang="en-GB" sz="26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R="101600" algn="just">
              <a:spcAft>
                <a:spcPts val="600"/>
              </a:spcAft>
            </a:pPr>
            <a:r>
              <a:rPr lang="en-GB" sz="2600" dirty="0">
                <a:effectLst/>
                <a:latin typeface="Times New Roman" panose="02020603050405020304" pitchFamily="18" charset="0"/>
                <a:ea typeface="Times New Roman" panose="02020603050405020304" pitchFamily="18" charset="0"/>
                <a:cs typeface="Arial" panose="020B0604020202020204" pitchFamily="34" charset="0"/>
              </a:rPr>
              <a:t>The Committee: </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342900" marR="101600" lvl="0" indent="-342900" algn="just">
              <a:spcAft>
                <a:spcPts val="800"/>
              </a:spcAft>
              <a:buFont typeface="Symbol" panose="05050102010706020507" pitchFamily="18" charset="2"/>
              <a:buChar char=""/>
            </a:pPr>
            <a:r>
              <a:rPr lang="en-GB" sz="2600" dirty="0">
                <a:effectLst/>
                <a:latin typeface="Times New Roman" panose="02020603050405020304" pitchFamily="18" charset="0"/>
                <a:ea typeface="Times New Roman" panose="02020603050405020304" pitchFamily="18" charset="0"/>
                <a:cs typeface="Arial" panose="020B0604020202020204" pitchFamily="34" charset="0"/>
              </a:rPr>
              <a:t>Welcomes the activities of the Geneva UN Charter Centres of Excellence which support the Committee in the implementation of the Geneva UN Charter on Sustainable Housing;</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342900" marR="101600" lvl="0" indent="-342900" algn="just">
              <a:spcAft>
                <a:spcPts val="800"/>
              </a:spcAft>
              <a:buFont typeface="Symbol" panose="05050102010706020507" pitchFamily="18" charset="2"/>
              <a:buChar char=""/>
            </a:pPr>
            <a:r>
              <a:rPr lang="en-GB" sz="2600" dirty="0">
                <a:effectLst/>
                <a:latin typeface="Times New Roman" panose="02020603050405020304" pitchFamily="18" charset="0"/>
                <a:ea typeface="Times New Roman" panose="02020603050405020304" pitchFamily="18" charset="0"/>
                <a:cs typeface="Arial" panose="020B0604020202020204" pitchFamily="34" charset="0"/>
              </a:rPr>
              <a:t> Reiterates the role of the Centres of Excellence in the implementation of the programmes of work of the housing and land management component of the Housing, Land Management and Population subprogramme;</a:t>
            </a:r>
            <a:endParaRPr lang="en-GB" sz="2600" dirty="0">
              <a:latin typeface="Calibri" panose="020F0502020204030204" pitchFamily="34" charset="0"/>
              <a:ea typeface="Times New Roman" panose="02020603050405020304" pitchFamily="18" charset="0"/>
              <a:cs typeface="Arial" panose="020B0604020202020204" pitchFamily="34" charset="0"/>
            </a:endParaRPr>
          </a:p>
          <a:p>
            <a:pPr marL="342900" marR="101600" lvl="0" indent="-342900" algn="just">
              <a:spcAft>
                <a:spcPts val="800"/>
              </a:spcAft>
              <a:buFont typeface="Symbol" panose="05050102010706020507" pitchFamily="18" charset="2"/>
              <a:buChar char=""/>
            </a:pPr>
            <a:r>
              <a:rPr lang="en-GB" sz="2600" dirty="0">
                <a:effectLst/>
                <a:latin typeface="Times New Roman" panose="02020603050405020304" pitchFamily="18" charset="0"/>
                <a:ea typeface="Times New Roman" panose="02020603050405020304" pitchFamily="18" charset="0"/>
              </a:rPr>
              <a:t>Invites the Centres of Excellence to continue their activities in coordination with the secretariat in line with the guidance contained in document ECE/HBP/2016/2 and other relevant guidance on the matter</a:t>
            </a:r>
            <a:endParaRPr lang="en-GB" sz="2600" dirty="0"/>
          </a:p>
        </p:txBody>
      </p:sp>
    </p:spTree>
    <p:extLst>
      <p:ext uri="{BB962C8B-B14F-4D97-AF65-F5344CB8AC3E}">
        <p14:creationId xmlns:p14="http://schemas.microsoft.com/office/powerpoint/2010/main" val="313080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533400" y="584748"/>
            <a:ext cx="9584669" cy="461665"/>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15 . Activities of the Real Estate Market Advisory Group</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624104" y="1113529"/>
            <a:ext cx="11567896" cy="5748753"/>
          </a:xfrm>
          <a:prstGeom prst="rect">
            <a:avLst/>
          </a:prstGeom>
          <a:noFill/>
        </p:spPr>
        <p:txBody>
          <a:bodyPr wrap="square">
            <a:spAutoFit/>
          </a:bodyPr>
          <a:lstStyle/>
          <a:p>
            <a:pPr>
              <a:lnSpc>
                <a:spcPct val="107000"/>
              </a:lnSpc>
              <a:spcBef>
                <a:spcPts val="200"/>
              </a:spcBef>
              <a:spcAft>
                <a:spcPts val="600"/>
              </a:spcAft>
            </a:pPr>
            <a:r>
              <a:rPr lang="en-GB" sz="24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marL="228600" marR="151130" indent="-213360">
              <a:lnSpc>
                <a:spcPct val="107000"/>
              </a:lnSpc>
              <a:spcAft>
                <a:spcPts val="600"/>
              </a:spcAft>
            </a:pPr>
            <a:r>
              <a:rPr lang="en-GB" sz="2400" dirty="0">
                <a:effectLst/>
                <a:latin typeface="Times New Roman" panose="02020603050405020304" pitchFamily="18" charset="0"/>
                <a:ea typeface="Calibri" panose="020F0502020204030204" pitchFamily="34" charset="0"/>
                <a:cs typeface="Arial" panose="020B0604020202020204" pitchFamily="34" charset="0"/>
              </a:rPr>
              <a:t>The Committee:</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marL="342900" marR="151130" lvl="0" indent="-342900" algn="just">
              <a:lnSpc>
                <a:spcPct val="107000"/>
              </a:lnSpc>
              <a:spcAft>
                <a:spcPts val="600"/>
              </a:spcAft>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Arial" panose="020B0604020202020204" pitchFamily="34" charset="0"/>
              </a:rPr>
              <a:t>Takes note of the report on the activities of the Advisory Group since the eighty-second Committee session;</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marL="342900" marR="151130" lvl="0" indent="-342900" algn="just">
              <a:lnSpc>
                <a:spcPct val="107000"/>
              </a:lnSpc>
              <a:spcAft>
                <a:spcPts val="600"/>
              </a:spcAft>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Arial" panose="020B0604020202020204" pitchFamily="34" charset="0"/>
              </a:rPr>
              <a:t>Updates the title of the Real Estate Market Advisory Group to “Advisory Group</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marL="472440" marR="151130" algn="just">
              <a:lnSpc>
                <a:spcPct val="107000"/>
              </a:lnSpc>
              <a:spcAft>
                <a:spcPts val="600"/>
              </a:spcAft>
            </a:pPr>
            <a:r>
              <a:rPr lang="en-GB" sz="2400" dirty="0">
                <a:effectLst/>
                <a:latin typeface="Times New Roman" panose="02020603050405020304" pitchFamily="18" charset="0"/>
                <a:ea typeface="Calibri" panose="020F0502020204030204" pitchFamily="34" charset="0"/>
                <a:cs typeface="Arial" panose="020B0604020202020204" pitchFamily="34" charset="0"/>
              </a:rPr>
              <a:t>on climate-neutral, energy-efficient and sustainable buildings and cities”;</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marL="342900" marR="151130" lvl="0" indent="-342900" algn="just">
              <a:lnSpc>
                <a:spcPct val="107000"/>
              </a:lnSpc>
              <a:spcAft>
                <a:spcPts val="600"/>
              </a:spcAft>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Arial" panose="020B0604020202020204" pitchFamily="34" charset="0"/>
              </a:rPr>
              <a:t>Endorses the revised Terms of Reference of the Advisory Group for 2023-2024;</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marL="342900" marR="151130" lvl="0" indent="-342900" algn="just">
              <a:lnSpc>
                <a:spcPct val="107000"/>
              </a:lnSpc>
              <a:spcAft>
                <a:spcPts val="600"/>
              </a:spcAft>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Arial" panose="020B0604020202020204" pitchFamily="34" charset="0"/>
              </a:rPr>
              <a:t>Adopts the Programme of Work of the Advisory Group for 2023-2024;</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marL="342900" marR="151130" lvl="0" indent="-342900" algn="just">
              <a:lnSpc>
                <a:spcPct val="107000"/>
              </a:lnSpc>
              <a:spcAft>
                <a:spcPts val="600"/>
              </a:spcAft>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Arial" panose="020B0604020202020204" pitchFamily="34" charset="0"/>
              </a:rPr>
              <a:t>Welcomes the implementation of the ECE International Fire Safety Standards:</a:t>
            </a:r>
            <a:r>
              <a:rPr lang="en-GB" sz="2400" dirty="0">
                <a:latin typeface="Calibri" panose="020F0502020204030204" pitchFamily="34" charset="0"/>
                <a:ea typeface="Calibri" panose="020F0502020204030204" pitchFamily="34" charset="0"/>
                <a:cs typeface="Arial" panose="020B0604020202020204" pitchFamily="34" charset="0"/>
              </a:rPr>
              <a:t> </a:t>
            </a:r>
            <a:r>
              <a:rPr lang="en-GB" sz="2400" dirty="0">
                <a:effectLst/>
                <a:latin typeface="Times New Roman" panose="02020603050405020304" pitchFamily="18" charset="0"/>
                <a:ea typeface="Calibri" panose="020F0502020204030204" pitchFamily="34" charset="0"/>
              </a:rPr>
              <a:t>Common Principles “Safe Buildings Save Lives” which were endorsed by the Committee at its eighty-first session, in October 2021, including activities of the International Fire Safety Standards Coalition on the implementation of the Global Plan for a Decade of Action for Fire Safety 2022-2032.</a:t>
            </a:r>
            <a:endParaRPr lang="en-GB" sz="2400" dirty="0"/>
          </a:p>
        </p:txBody>
      </p:sp>
    </p:spTree>
    <p:extLst>
      <p:ext uri="{BB962C8B-B14F-4D97-AF65-F5344CB8AC3E}">
        <p14:creationId xmlns:p14="http://schemas.microsoft.com/office/powerpoint/2010/main" val="1386203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584748"/>
            <a:ext cx="8020711" cy="461665"/>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16. Land administration and management</a:t>
            </a:r>
            <a:endParaRPr lang="en-GB" sz="2400" b="1"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1025189" y="1439608"/>
            <a:ext cx="11077595" cy="4139659"/>
          </a:xfrm>
          <a:prstGeom prst="rect">
            <a:avLst/>
          </a:prstGeom>
          <a:noFill/>
        </p:spPr>
        <p:txBody>
          <a:bodyPr wrap="square">
            <a:spAutoFit/>
          </a:bodyPr>
          <a:lstStyle/>
          <a:p>
            <a:pPr>
              <a:lnSpc>
                <a:spcPct val="107000"/>
              </a:lnSpc>
              <a:spcBef>
                <a:spcPts val="200"/>
              </a:spcBef>
              <a:spcAft>
                <a:spcPts val="600"/>
              </a:spcAft>
            </a:pPr>
            <a:r>
              <a:rPr lang="en-GB" sz="32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endParaRPr lang="en-GB" sz="3200" dirty="0">
              <a:effectLst/>
              <a:latin typeface="Calibri" panose="020F0502020204030204" pitchFamily="34" charset="0"/>
              <a:ea typeface="Calibri" panose="020F0502020204030204" pitchFamily="34" charset="0"/>
              <a:cs typeface="Arial" panose="020B0604020202020204" pitchFamily="34" charset="0"/>
            </a:endParaRPr>
          </a:p>
          <a:p>
            <a:pPr marR="93980" algn="just">
              <a:lnSpc>
                <a:spcPts val="1200"/>
              </a:lnSpc>
              <a:spcAft>
                <a:spcPts val="600"/>
              </a:spcAft>
              <a:tabLst>
                <a:tab pos="5465445" algn="l"/>
              </a:tabLst>
            </a:pPr>
            <a:r>
              <a:rPr lang="en-GB" sz="3200" dirty="0">
                <a:effectLst/>
                <a:latin typeface="Times New Roman" panose="02020603050405020304" pitchFamily="18" charset="0"/>
                <a:ea typeface="Calibri" panose="020F0502020204030204" pitchFamily="34" charset="0"/>
                <a:cs typeface="Arial" panose="020B0604020202020204" pitchFamily="34" charset="0"/>
              </a:rPr>
              <a:t>The Committee:</a:t>
            </a:r>
            <a:endParaRPr lang="en-GB" sz="3200" dirty="0">
              <a:effectLst/>
              <a:latin typeface="Calibri" panose="020F0502020204030204" pitchFamily="34" charset="0"/>
              <a:ea typeface="Calibri" panose="020F0502020204030204" pitchFamily="34" charset="0"/>
              <a:cs typeface="Arial" panose="020B0604020202020204" pitchFamily="34" charset="0"/>
            </a:endParaRPr>
          </a:p>
          <a:p>
            <a:pPr marL="342900" marR="93980" lvl="0" indent="-342900" algn="just">
              <a:lnSpc>
                <a:spcPct val="107000"/>
              </a:lnSpc>
              <a:spcAft>
                <a:spcPts val="600"/>
              </a:spcAft>
              <a:buFont typeface="Symbol" panose="05050102010706020507" pitchFamily="18" charset="2"/>
              <a:buChar char=""/>
              <a:tabLst>
                <a:tab pos="5465445" algn="l"/>
              </a:tabLst>
            </a:pPr>
            <a:r>
              <a:rPr lang="en-GB" sz="3200" dirty="0">
                <a:effectLst/>
                <a:latin typeface="Times New Roman" panose="02020603050405020304" pitchFamily="18" charset="0"/>
                <a:ea typeface="Calibri" panose="020F0502020204030204" pitchFamily="34" charset="0"/>
                <a:cs typeface="Arial" panose="020B0604020202020204" pitchFamily="34" charset="0"/>
              </a:rPr>
              <a:t>Welcomes the joint publication of the Food and Agriculture Organization, International Federation of Surveyors, and ECE Accelerated digitization and the future role of land administration authorities in the UNECE region and beyond;</a:t>
            </a:r>
            <a:endParaRPr lang="en-GB" sz="3200" dirty="0">
              <a:latin typeface="Calibri" panose="020F0502020204030204" pitchFamily="34" charset="0"/>
              <a:ea typeface="Calibri" panose="020F0502020204030204" pitchFamily="34" charset="0"/>
              <a:cs typeface="Arial" panose="020B0604020202020204" pitchFamily="34" charset="0"/>
            </a:endParaRPr>
          </a:p>
          <a:p>
            <a:pPr marL="342900" marR="93980" lvl="0" indent="-342900" algn="just">
              <a:lnSpc>
                <a:spcPct val="107000"/>
              </a:lnSpc>
              <a:spcAft>
                <a:spcPts val="600"/>
              </a:spcAft>
              <a:buFont typeface="Symbol" panose="05050102010706020507" pitchFamily="18" charset="2"/>
              <a:buChar char=""/>
              <a:tabLst>
                <a:tab pos="5465445" algn="l"/>
              </a:tabLst>
            </a:pPr>
            <a:r>
              <a:rPr lang="en-GB" sz="3200" dirty="0">
                <a:effectLst/>
                <a:latin typeface="Times New Roman" panose="02020603050405020304" pitchFamily="18" charset="0"/>
                <a:ea typeface="Calibri" panose="020F0502020204030204" pitchFamily="34" charset="0"/>
              </a:rPr>
              <a:t>Takes note of the activities of the Working Party in 2022 and upcoming activities for 2023.</a:t>
            </a:r>
            <a:endParaRPr lang="en-GB" sz="3200" dirty="0"/>
          </a:p>
        </p:txBody>
      </p:sp>
    </p:spTree>
    <p:extLst>
      <p:ext uri="{BB962C8B-B14F-4D97-AF65-F5344CB8AC3E}">
        <p14:creationId xmlns:p14="http://schemas.microsoft.com/office/powerpoint/2010/main" val="2512628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584748"/>
            <a:ext cx="8020711" cy="830997"/>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17. Country profiles on urban development, housing and land management.</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1089792" y="2188733"/>
            <a:ext cx="10899008" cy="4314001"/>
          </a:xfrm>
          <a:prstGeom prst="rect">
            <a:avLst/>
          </a:prstGeom>
          <a:noFill/>
        </p:spPr>
        <p:txBody>
          <a:bodyPr wrap="square">
            <a:spAutoFit/>
          </a:bodyPr>
          <a:lstStyle/>
          <a:p>
            <a:pPr>
              <a:spcBef>
                <a:spcPts val="200"/>
              </a:spcBef>
              <a:spcAft>
                <a:spcPts val="600"/>
              </a:spcAft>
            </a:pPr>
            <a:r>
              <a:rPr lang="en-GB" sz="32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endParaRPr lang="en-GB" sz="3200" dirty="0">
              <a:effectLst/>
              <a:latin typeface="Calibri" panose="020F0502020204030204" pitchFamily="34" charset="0"/>
              <a:ea typeface="Calibri" panose="020F0502020204030204" pitchFamily="34" charset="0"/>
              <a:cs typeface="Arial" panose="020B0604020202020204" pitchFamily="34" charset="0"/>
            </a:endParaRPr>
          </a:p>
          <a:p>
            <a:pPr>
              <a:spcAft>
                <a:spcPts val="800"/>
              </a:spcAft>
            </a:pPr>
            <a:r>
              <a:rPr lang="en-US" sz="3200" dirty="0">
                <a:effectLst/>
                <a:latin typeface="Times New Roman" panose="02020603050405020304" pitchFamily="18" charset="0"/>
                <a:ea typeface="Calibri" panose="020F0502020204030204" pitchFamily="34" charset="0"/>
                <a:cs typeface="Arial" panose="020B0604020202020204" pitchFamily="34" charset="0"/>
              </a:rPr>
              <a:t>The Committee:</a:t>
            </a:r>
            <a:endParaRPr lang="en-GB"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Symbol" panose="05050102010706020507" pitchFamily="18" charset="2"/>
              <a:buChar char=""/>
            </a:pPr>
            <a:r>
              <a:rPr lang="en-GB" sz="3200" dirty="0">
                <a:effectLst/>
                <a:latin typeface="Times New Roman" panose="02020603050405020304" pitchFamily="18" charset="0"/>
                <a:ea typeface="Calibri" panose="020F0502020204030204" pitchFamily="34" charset="0"/>
                <a:cs typeface="Arial" panose="020B0604020202020204" pitchFamily="34" charset="0"/>
              </a:rPr>
              <a:t>Takes note of the information on the progress with the preparation of the Country Profile on Urban Development, Housing and Land Management of Albania;</a:t>
            </a:r>
            <a:endParaRPr lang="en-GB" sz="3200" dirty="0">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Symbol" panose="05050102010706020507" pitchFamily="18" charset="2"/>
              <a:buChar char=""/>
            </a:pPr>
            <a:r>
              <a:rPr lang="en-GB" sz="3200" dirty="0">
                <a:effectLst/>
                <a:latin typeface="Times New Roman" panose="02020603050405020304" pitchFamily="18" charset="0"/>
                <a:ea typeface="Calibri" panose="020F0502020204030204" pitchFamily="34" charset="0"/>
              </a:rPr>
              <a:t>Considers any other request from a country to develop its Country Profile on Urban Development, Housing and Land Management.</a:t>
            </a:r>
            <a:endParaRPr lang="en-GB" sz="3200" dirty="0"/>
          </a:p>
        </p:txBody>
      </p:sp>
    </p:spTree>
    <p:extLst>
      <p:ext uri="{BB962C8B-B14F-4D97-AF65-F5344CB8AC3E}">
        <p14:creationId xmlns:p14="http://schemas.microsoft.com/office/powerpoint/2010/main" val="137346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584748"/>
            <a:ext cx="8599551" cy="1569660"/>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18. Programme of work of the housing and land management component of the Housing, Land Management and Population subprogramme for 2023 and recommendations on key components of the programme of work for 2024.</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954739" y="2322349"/>
            <a:ext cx="11148046" cy="4470839"/>
          </a:xfrm>
          <a:prstGeom prst="rect">
            <a:avLst/>
          </a:prstGeom>
          <a:noFill/>
        </p:spPr>
        <p:txBody>
          <a:bodyPr wrap="square">
            <a:spAutoFit/>
          </a:bodyPr>
          <a:lstStyle/>
          <a:p>
            <a:pPr>
              <a:lnSpc>
                <a:spcPct val="107000"/>
              </a:lnSpc>
              <a:spcBef>
                <a:spcPts val="200"/>
              </a:spcBef>
              <a:spcAft>
                <a:spcPts val="600"/>
              </a:spcAft>
            </a:pPr>
            <a:r>
              <a:rPr lang="en-GB" sz="26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a:lnSpc>
                <a:spcPts val="1200"/>
              </a:lnSpc>
              <a:spcAft>
                <a:spcPts val="800"/>
              </a:spcAft>
            </a:pPr>
            <a:r>
              <a:rPr lang="en-US" sz="2600" dirty="0">
                <a:effectLst/>
                <a:latin typeface="Times New Roman" panose="02020603050405020304" pitchFamily="18" charset="0"/>
                <a:ea typeface="Calibri" panose="020F0502020204030204" pitchFamily="34" charset="0"/>
                <a:cs typeface="Arial" panose="020B0604020202020204" pitchFamily="34" charset="0"/>
              </a:rPr>
              <a:t>The Committee:</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a:lnSpc>
                <a:spcPts val="1200"/>
              </a:lnSpc>
              <a:spcAft>
                <a:spcPts val="800"/>
              </a:spcAft>
            </a:pPr>
            <a:r>
              <a:rPr lang="en-US" sz="2600" b="1" dirty="0">
                <a:effectLst/>
                <a:latin typeface="Times New Roman" panose="02020603050405020304" pitchFamily="18" charset="0"/>
                <a:ea typeface="Calibri" panose="020F0502020204030204" pitchFamily="34" charset="0"/>
                <a:cs typeface="Arial" panose="020B0604020202020204" pitchFamily="34" charset="0"/>
              </a:rPr>
              <a:t> </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342900" marR="93980" lvl="0" indent="-342900" algn="just">
              <a:lnSpc>
                <a:spcPct val="107000"/>
              </a:lnSpc>
              <a:spcAft>
                <a:spcPts val="600"/>
              </a:spcAft>
              <a:buFont typeface="Symbol" panose="05050102010706020507" pitchFamily="18" charset="2"/>
              <a:buChar char=""/>
              <a:tabLst>
                <a:tab pos="5465445" algn="l"/>
              </a:tabLst>
            </a:pPr>
            <a:r>
              <a:rPr lang="en-GB" sz="2600" dirty="0">
                <a:effectLst/>
                <a:latin typeface="Times New Roman" panose="02020603050405020304" pitchFamily="18" charset="0"/>
                <a:ea typeface="Calibri" panose="020F0502020204030204" pitchFamily="34" charset="0"/>
                <a:cs typeface="Arial" panose="020B0604020202020204" pitchFamily="34" charset="0"/>
              </a:rPr>
              <a:t>Takes note of the information on the activities implemented by the Committee</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472440" marR="93980" algn="just">
              <a:lnSpc>
                <a:spcPct val="107000"/>
              </a:lnSpc>
              <a:spcAft>
                <a:spcPts val="600"/>
              </a:spcAft>
              <a:tabLst>
                <a:tab pos="5465445" algn="l"/>
              </a:tabLst>
            </a:pPr>
            <a:r>
              <a:rPr lang="en-GB" sz="2600" dirty="0">
                <a:effectLst/>
                <a:latin typeface="Times New Roman" panose="02020603050405020304" pitchFamily="18" charset="0"/>
                <a:ea typeface="Calibri" panose="020F0502020204030204" pitchFamily="34" charset="0"/>
                <a:cs typeface="Arial" panose="020B0604020202020204" pitchFamily="34" charset="0"/>
              </a:rPr>
              <a:t>under its programmes of work 2021 and 2022;</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342900" marR="93980" lvl="0" indent="-342900" algn="just">
              <a:lnSpc>
                <a:spcPct val="107000"/>
              </a:lnSpc>
              <a:spcAft>
                <a:spcPts val="600"/>
              </a:spcAft>
              <a:buFont typeface="Symbol" panose="05050102010706020507" pitchFamily="18" charset="2"/>
              <a:buChar char=""/>
              <a:tabLst>
                <a:tab pos="5465445" algn="l"/>
              </a:tabLst>
            </a:pPr>
            <a:r>
              <a:rPr lang="en-GB" sz="2600" dirty="0">
                <a:effectLst/>
                <a:latin typeface="Times New Roman" panose="02020603050405020304" pitchFamily="18" charset="0"/>
                <a:ea typeface="Calibri" panose="020F0502020204030204" pitchFamily="34" charset="0"/>
                <a:cs typeface="Arial" panose="020B0604020202020204" pitchFamily="34" charset="0"/>
              </a:rPr>
              <a:t>Adopts the programme of work 2023 and recommend it to the ECE Executive</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472440" marR="93980" algn="just">
              <a:lnSpc>
                <a:spcPct val="107000"/>
              </a:lnSpc>
              <a:spcAft>
                <a:spcPts val="600"/>
              </a:spcAft>
              <a:tabLst>
                <a:tab pos="5465445" algn="l"/>
              </a:tabLst>
            </a:pPr>
            <a:r>
              <a:rPr lang="en-GB" sz="2600" dirty="0">
                <a:effectLst/>
                <a:latin typeface="Times New Roman" panose="02020603050405020304" pitchFamily="18" charset="0"/>
                <a:ea typeface="Calibri" panose="020F0502020204030204" pitchFamily="34" charset="0"/>
                <a:cs typeface="Arial" panose="020B0604020202020204" pitchFamily="34" charset="0"/>
              </a:rPr>
              <a:t>Committee for approval;</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342900" marR="93980" lvl="0" indent="-342900" algn="just">
              <a:lnSpc>
                <a:spcPct val="107000"/>
              </a:lnSpc>
              <a:spcAft>
                <a:spcPts val="600"/>
              </a:spcAft>
              <a:buFont typeface="Symbol" panose="05050102010706020507" pitchFamily="18" charset="2"/>
              <a:buChar char=""/>
              <a:tabLst>
                <a:tab pos="5465445" algn="l"/>
              </a:tabLst>
            </a:pPr>
            <a:r>
              <a:rPr lang="en-GB" sz="2600" dirty="0">
                <a:effectLst/>
                <a:latin typeface="Times New Roman" panose="02020603050405020304" pitchFamily="18" charset="0"/>
                <a:ea typeface="Calibri" panose="020F0502020204030204" pitchFamily="34" charset="0"/>
                <a:cs typeface="Arial" panose="020B0604020202020204" pitchFamily="34" charset="0"/>
              </a:rPr>
              <a:t>Approves the detailed list of activities proposed to implement the 2023</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472440" marR="93980" algn="just">
              <a:lnSpc>
                <a:spcPct val="107000"/>
              </a:lnSpc>
              <a:spcAft>
                <a:spcPts val="600"/>
              </a:spcAft>
              <a:tabLst>
                <a:tab pos="5465445" algn="l"/>
              </a:tabLst>
            </a:pPr>
            <a:r>
              <a:rPr lang="en-GB" sz="2600" dirty="0">
                <a:effectLst/>
                <a:latin typeface="Times New Roman" panose="02020603050405020304" pitchFamily="18" charset="0"/>
                <a:ea typeface="Calibri" panose="020F0502020204030204" pitchFamily="34" charset="0"/>
                <a:cs typeface="Arial" panose="020B0604020202020204" pitchFamily="34" charset="0"/>
              </a:rPr>
              <a:t>programme of work of the housing and land management component of the Housing, Land Management and Population subprogramme;</a:t>
            </a:r>
            <a:endParaRPr lang="en-GB" sz="2600" dirty="0"/>
          </a:p>
        </p:txBody>
      </p:sp>
    </p:spTree>
    <p:extLst>
      <p:ext uri="{BB962C8B-B14F-4D97-AF65-F5344CB8AC3E}">
        <p14:creationId xmlns:p14="http://schemas.microsoft.com/office/powerpoint/2010/main" val="1838132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3" name="TextBox 42">
            <a:extLst>
              <a:ext uri="{FF2B5EF4-FFF2-40B4-BE49-F238E27FC236}">
                <a16:creationId xmlns:a16="http://schemas.microsoft.com/office/drawing/2014/main" id="{D2FDF336-F7EC-4989-9374-87D7220FF94B}"/>
              </a:ext>
            </a:extLst>
          </p:cNvPr>
          <p:cNvSpPr txBox="1"/>
          <p:nvPr/>
        </p:nvSpPr>
        <p:spPr>
          <a:xfrm>
            <a:off x="1171526" y="2521377"/>
            <a:ext cx="10563274" cy="3602781"/>
          </a:xfrm>
          <a:prstGeom prst="rect">
            <a:avLst/>
          </a:prstGeom>
          <a:noFill/>
        </p:spPr>
        <p:txBody>
          <a:bodyPr wrap="square">
            <a:spAutoFit/>
          </a:bodyPr>
          <a:lstStyle/>
          <a:p>
            <a:pPr marL="342900" marR="93980" lvl="0" indent="-342900" algn="just">
              <a:lnSpc>
                <a:spcPct val="107000"/>
              </a:lnSpc>
              <a:spcAft>
                <a:spcPts val="600"/>
              </a:spcAft>
              <a:buFont typeface="Symbol" panose="05050102010706020507" pitchFamily="18" charset="2"/>
              <a:buChar char=""/>
              <a:tabLst>
                <a:tab pos="5465445" algn="l"/>
              </a:tabLst>
            </a:pPr>
            <a:r>
              <a:rPr lang="en-GB" sz="3000" dirty="0">
                <a:effectLst/>
                <a:latin typeface="Times New Roman" panose="02020603050405020304" pitchFamily="18" charset="0"/>
                <a:ea typeface="Calibri" panose="020F0502020204030204" pitchFamily="34" charset="0"/>
                <a:cs typeface="Arial" panose="020B0604020202020204" pitchFamily="34" charset="0"/>
              </a:rPr>
              <a:t>Takes note of key components of the work programme of the housing and land management component of Housing, Land Management and Population subprogramme for 2024 and provide the agreed recommendations on these components, including modifications proposed by the secretariat;</a:t>
            </a:r>
            <a:endParaRPr lang="en-GB" sz="3000" dirty="0">
              <a:latin typeface="Calibri" panose="020F0502020204030204" pitchFamily="34" charset="0"/>
              <a:ea typeface="Calibri" panose="020F0502020204030204" pitchFamily="34" charset="0"/>
              <a:cs typeface="Arial" panose="020B0604020202020204" pitchFamily="34" charset="0"/>
            </a:endParaRPr>
          </a:p>
          <a:p>
            <a:pPr marL="342900" marR="93980" lvl="0" indent="-342900" algn="just">
              <a:lnSpc>
                <a:spcPct val="107000"/>
              </a:lnSpc>
              <a:spcAft>
                <a:spcPts val="600"/>
              </a:spcAft>
              <a:buFont typeface="Symbol" panose="05050102010706020507" pitchFamily="18" charset="2"/>
              <a:buChar char=""/>
              <a:tabLst>
                <a:tab pos="5465445" algn="l"/>
              </a:tabLst>
            </a:pPr>
            <a:r>
              <a:rPr lang="en-GB" sz="3000" dirty="0">
                <a:effectLst/>
                <a:latin typeface="Times New Roman" panose="02020603050405020304" pitchFamily="18" charset="0"/>
                <a:ea typeface="Calibri" panose="020F0502020204030204" pitchFamily="34" charset="0"/>
              </a:rPr>
              <a:t>Approves the proposal for official publications and promotional materials of the housing and land management.</a:t>
            </a:r>
            <a:endParaRPr lang="en-GB" sz="3000" dirty="0"/>
          </a:p>
        </p:txBody>
      </p:sp>
      <p:sp>
        <p:nvSpPr>
          <p:cNvPr id="46" name="TextBox 45">
            <a:extLst>
              <a:ext uri="{FF2B5EF4-FFF2-40B4-BE49-F238E27FC236}">
                <a16:creationId xmlns:a16="http://schemas.microsoft.com/office/drawing/2014/main" id="{458CF7A1-4A1A-42B6-A511-E2BFE65D8634}"/>
              </a:ext>
            </a:extLst>
          </p:cNvPr>
          <p:cNvSpPr txBox="1"/>
          <p:nvPr/>
        </p:nvSpPr>
        <p:spPr>
          <a:xfrm>
            <a:off x="1039399" y="584748"/>
            <a:ext cx="8599551" cy="1569660"/>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18. Programme of work of the housing and land management component of the Housing, Land Management and Population subprogramme for 2023 and recommendations on key components of the programme of work for 2024.</a:t>
            </a:r>
            <a:endParaRPr lang="en-GB" sz="2400" dirty="0"/>
          </a:p>
        </p:txBody>
      </p:sp>
    </p:spTree>
    <p:extLst>
      <p:ext uri="{BB962C8B-B14F-4D97-AF65-F5344CB8AC3E}">
        <p14:creationId xmlns:p14="http://schemas.microsoft.com/office/powerpoint/2010/main" val="3607419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584748"/>
            <a:ext cx="8020711" cy="461665"/>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19. Update on technical cooperation activities</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1249930" y="2232994"/>
            <a:ext cx="10308060" cy="1681101"/>
          </a:xfrm>
          <a:prstGeom prst="rect">
            <a:avLst/>
          </a:prstGeom>
          <a:noFill/>
        </p:spPr>
        <p:txBody>
          <a:bodyPr wrap="square">
            <a:spAutoFit/>
          </a:bodyPr>
          <a:lstStyle/>
          <a:p>
            <a:pPr>
              <a:lnSpc>
                <a:spcPct val="107000"/>
              </a:lnSpc>
              <a:spcBef>
                <a:spcPts val="200"/>
              </a:spcBef>
              <a:spcAft>
                <a:spcPts val="600"/>
              </a:spcAft>
            </a:pPr>
            <a:r>
              <a:rPr lang="en-GB" sz="32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endParaRPr lang="en-GB" sz="3200" dirty="0">
              <a:effectLst/>
              <a:latin typeface="Calibri" panose="020F0502020204030204" pitchFamily="34" charset="0"/>
              <a:ea typeface="Calibri" panose="020F0502020204030204" pitchFamily="34" charset="0"/>
              <a:cs typeface="Arial" panose="020B0604020202020204" pitchFamily="34" charset="0"/>
            </a:endParaRPr>
          </a:p>
          <a:p>
            <a:r>
              <a:rPr lang="en-US" sz="3200" dirty="0">
                <a:effectLst/>
                <a:latin typeface="Times New Roman" panose="02020603050405020304" pitchFamily="18" charset="0"/>
                <a:ea typeface="Calibri" panose="020F0502020204030204" pitchFamily="34" charset="0"/>
              </a:rPr>
              <a:t>The Committee t</a:t>
            </a:r>
            <a:r>
              <a:rPr lang="en-GB" sz="3200" dirty="0" err="1">
                <a:effectLst/>
                <a:latin typeface="Times New Roman" panose="02020603050405020304" pitchFamily="18" charset="0"/>
                <a:ea typeface="Calibri" panose="020F0502020204030204" pitchFamily="34" charset="0"/>
              </a:rPr>
              <a:t>akes</a:t>
            </a:r>
            <a:r>
              <a:rPr lang="en-GB" sz="3200" dirty="0">
                <a:effectLst/>
                <a:latin typeface="Times New Roman" panose="02020603050405020304" pitchFamily="18" charset="0"/>
                <a:ea typeface="Calibri" panose="020F0502020204030204" pitchFamily="34" charset="0"/>
              </a:rPr>
              <a:t> note of the activities and advise accordingly.</a:t>
            </a:r>
            <a:endParaRPr lang="en-GB" sz="3200" dirty="0"/>
          </a:p>
        </p:txBody>
      </p:sp>
    </p:spTree>
    <p:extLst>
      <p:ext uri="{BB962C8B-B14F-4D97-AF65-F5344CB8AC3E}">
        <p14:creationId xmlns:p14="http://schemas.microsoft.com/office/powerpoint/2010/main" val="300814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477336" y="738075"/>
            <a:ext cx="8020711" cy="287066"/>
          </a:xfrm>
          <a:prstGeom prst="rect">
            <a:avLst/>
          </a:prstGeom>
          <a:noFill/>
        </p:spPr>
        <p:txBody>
          <a:bodyPr wrap="square">
            <a:spAutoFit/>
          </a:bodyPr>
          <a:lstStyle/>
          <a:p>
            <a:pPr marL="457200">
              <a:lnSpc>
                <a:spcPts val="1200"/>
              </a:lnSpc>
              <a:spcAft>
                <a:spcPts val="800"/>
              </a:spcAft>
            </a:pPr>
            <a:r>
              <a:rPr lang="en-GB" sz="2400" b="1" dirty="0">
                <a:effectLst/>
                <a:latin typeface="Times New Roman" panose="02020603050405020304" pitchFamily="18" charset="0"/>
                <a:ea typeface="Times New Roman" panose="02020603050405020304" pitchFamily="18" charset="0"/>
                <a:cs typeface="Arial" panose="020B0604020202020204" pitchFamily="34" charset="0"/>
              </a:rPr>
              <a:t>Agenda Item 20. Elections of the Bureau</a:t>
            </a:r>
            <a:endParaRPr lang="en-GB"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98A27D00-50A4-4A15-AAB1-B48AF3C7D07B}"/>
              </a:ext>
            </a:extLst>
          </p:cNvPr>
          <p:cNvSpPr txBox="1"/>
          <p:nvPr/>
        </p:nvSpPr>
        <p:spPr>
          <a:xfrm>
            <a:off x="1089792" y="2123937"/>
            <a:ext cx="9840316" cy="468077"/>
          </a:xfrm>
          <a:prstGeom prst="rect">
            <a:avLst/>
          </a:prstGeom>
          <a:noFill/>
        </p:spPr>
        <p:txBody>
          <a:bodyPr wrap="square">
            <a:spAutoFit/>
          </a:bodyPr>
          <a:lstStyle/>
          <a:p>
            <a:pPr>
              <a:lnSpc>
                <a:spcPct val="107000"/>
              </a:lnSpc>
              <a:spcBef>
                <a:spcPts val="200"/>
              </a:spcBef>
              <a:spcAft>
                <a:spcPts val="600"/>
              </a:spcAft>
            </a:pPr>
            <a:r>
              <a:rPr lang="en-GB" sz="2400" b="1" dirty="0">
                <a:effectLst/>
                <a:latin typeface="Times New Roman" panose="02020603050405020304" pitchFamily="18" charset="0"/>
                <a:ea typeface="Calibri" panose="020F0502020204030204" pitchFamily="34" charset="0"/>
                <a:cs typeface="Arial" panose="020B0604020202020204" pitchFamily="34" charset="0"/>
              </a:rPr>
              <a:t>The following are elected Bureau Members:</a:t>
            </a:r>
            <a:endParaRPr lang="en-GB"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198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873760"/>
            <a:ext cx="8020711" cy="830997"/>
          </a:xfrm>
          <a:prstGeom prst="rect">
            <a:avLst/>
          </a:prstGeom>
          <a:noFill/>
        </p:spPr>
        <p:txBody>
          <a:bodyPr wrap="square">
            <a:spAutoFit/>
          </a:bodyPr>
          <a:lstStyle/>
          <a:p>
            <a:r>
              <a:rPr lang="en-GB" sz="2400" b="1" dirty="0">
                <a:effectLst/>
                <a:latin typeface="Times New Roman" panose="02020603050405020304" pitchFamily="18" charset="0"/>
                <a:ea typeface="Times New Roman" panose="02020603050405020304" pitchFamily="18" charset="0"/>
              </a:rPr>
              <a:t>Agenda Item 4. </a:t>
            </a:r>
            <a:r>
              <a:rPr lang="en-GB" sz="2400" b="1" dirty="0">
                <a:effectLst/>
                <a:latin typeface="Times New Roman" panose="02020603050405020304" pitchFamily="18" charset="0"/>
                <a:ea typeface="Calibri" panose="020F0502020204030204" pitchFamily="34" charset="0"/>
              </a:rPr>
              <a:t>Panel on urban planning for climate-neutral and circular homes and cities</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1207985" y="3046726"/>
            <a:ext cx="7768235" cy="1681101"/>
          </a:xfrm>
          <a:prstGeom prst="rect">
            <a:avLst/>
          </a:prstGeom>
          <a:noFill/>
        </p:spPr>
        <p:txBody>
          <a:bodyPr wrap="square">
            <a:spAutoFit/>
          </a:bodyPr>
          <a:lstStyle/>
          <a:p>
            <a:pPr marR="17780" algn="just">
              <a:lnSpc>
                <a:spcPct val="107000"/>
              </a:lnSpc>
              <a:spcAft>
                <a:spcPts val="600"/>
              </a:spcAft>
            </a:pPr>
            <a:r>
              <a:rPr lang="en-GB" sz="3200" b="1" dirty="0">
                <a:effectLst/>
                <a:latin typeface="Times New Roman" panose="02020603050405020304" pitchFamily="18" charset="0"/>
                <a:ea typeface="Calibri" panose="020F0502020204030204" pitchFamily="34" charset="0"/>
                <a:cs typeface="Arial" panose="020B0604020202020204" pitchFamily="34" charset="0"/>
              </a:rPr>
              <a:t>Proposed draft Decision:</a:t>
            </a:r>
            <a:endParaRPr lang="en-GB" sz="3200" dirty="0">
              <a:effectLst/>
              <a:latin typeface="Calibri" panose="020F0502020204030204" pitchFamily="34" charset="0"/>
              <a:ea typeface="Calibri" panose="020F0502020204030204" pitchFamily="34" charset="0"/>
              <a:cs typeface="Arial" panose="020B0604020202020204" pitchFamily="34" charset="0"/>
            </a:endParaRPr>
          </a:p>
          <a:p>
            <a:r>
              <a:rPr lang="en-GB" sz="3200" dirty="0">
                <a:effectLst/>
                <a:latin typeface="Times New Roman" panose="02020603050405020304" pitchFamily="18" charset="0"/>
                <a:ea typeface="Calibri" panose="020F0502020204030204" pitchFamily="34" charset="0"/>
              </a:rPr>
              <a:t>The Committee is invited to adopts the Declaration.</a:t>
            </a:r>
            <a:endParaRPr lang="en-GB" sz="3200" dirty="0"/>
          </a:p>
        </p:txBody>
      </p:sp>
    </p:spTree>
    <p:extLst>
      <p:ext uri="{BB962C8B-B14F-4D97-AF65-F5344CB8AC3E}">
        <p14:creationId xmlns:p14="http://schemas.microsoft.com/office/powerpoint/2010/main" val="113540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752214"/>
            <a:ext cx="8809451" cy="830997"/>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5. Report on the outcomes of the “In Focus: SDG 11” roundtable and related recommendations</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1163717" y="2843898"/>
            <a:ext cx="10485358" cy="1681101"/>
          </a:xfrm>
          <a:prstGeom prst="rect">
            <a:avLst/>
          </a:prstGeom>
          <a:noFill/>
        </p:spPr>
        <p:txBody>
          <a:bodyPr wrap="square">
            <a:spAutoFit/>
          </a:bodyPr>
          <a:lstStyle/>
          <a:p>
            <a:pPr>
              <a:lnSpc>
                <a:spcPct val="107000"/>
              </a:lnSpc>
              <a:spcBef>
                <a:spcPts val="200"/>
              </a:spcBef>
              <a:spcAft>
                <a:spcPts val="600"/>
              </a:spcAft>
              <a:tabLst>
                <a:tab pos="179705" algn="l"/>
              </a:tabLst>
            </a:pP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Proposed draft decision: </a:t>
            </a:r>
            <a:endParaRPr lang="en-GB" sz="3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GB" sz="3200" dirty="0">
                <a:effectLst/>
                <a:latin typeface="Times New Roman" panose="02020603050405020304" pitchFamily="18" charset="0"/>
                <a:ea typeface="Calibri" panose="020F0502020204030204" pitchFamily="34" charset="0"/>
                <a:cs typeface="Times New Roman" panose="02020603050405020304" pitchFamily="18" charset="0"/>
              </a:rPr>
              <a:t>The Committee takes note of the report of the “In Focus: SDG 11” roundtable.</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95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imes New Roman" panose="02020603050405020304" pitchFamily="18" charset="0"/>
                <a:cs typeface="Times New Roman" panose="02020603050405020304" pitchFamily="18" charset="0"/>
              </a:endParaRPr>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63231" y="619763"/>
            <a:ext cx="9614294" cy="1200329"/>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Agenda Item 7.  Update on the implementation of the Place and Life in the ECE – A Regional Action Plan 2030 and activities of the #Housing2030 initiative.</a:t>
            </a:r>
            <a:endParaRPr lang="en-GB" sz="2400" dirty="0">
              <a:latin typeface="Times New Roman" panose="02020603050405020304" pitchFamily="18" charset="0"/>
              <a:cs typeface="Times New Roman" panose="02020603050405020304" pitchFamily="18" charset="0"/>
            </a:endParaRPr>
          </a:p>
        </p:txBody>
      </p:sp>
      <p:sp>
        <p:nvSpPr>
          <p:cNvPr id="44" name="TextBox 43">
            <a:extLst>
              <a:ext uri="{FF2B5EF4-FFF2-40B4-BE49-F238E27FC236}">
                <a16:creationId xmlns:a16="http://schemas.microsoft.com/office/drawing/2014/main" id="{98A27D00-50A4-4A15-AAB1-B48AF3C7D07B}"/>
              </a:ext>
            </a:extLst>
          </p:cNvPr>
          <p:cNvSpPr txBox="1"/>
          <p:nvPr/>
        </p:nvSpPr>
        <p:spPr>
          <a:xfrm>
            <a:off x="1145029" y="2642963"/>
            <a:ext cx="10412961" cy="2971583"/>
          </a:xfrm>
          <a:prstGeom prst="rect">
            <a:avLst/>
          </a:prstGeom>
          <a:noFill/>
        </p:spPr>
        <p:txBody>
          <a:bodyPr wrap="square">
            <a:spAutoFit/>
          </a:bodyPr>
          <a:lstStyle/>
          <a:p>
            <a:pPr>
              <a:lnSpc>
                <a:spcPct val="107000"/>
              </a:lnSpc>
              <a:spcBef>
                <a:spcPts val="200"/>
              </a:spcBef>
              <a:spcAft>
                <a:spcPts val="600"/>
              </a:spcAft>
            </a:pPr>
            <a:r>
              <a:rPr lang="en-GB" sz="3000" b="1" dirty="0">
                <a:effectLst/>
                <a:latin typeface="Times New Roman" panose="02020603050405020304" pitchFamily="18" charset="0"/>
                <a:ea typeface="Calibri" panose="020F0502020204030204" pitchFamily="34" charset="0"/>
                <a:cs typeface="Times New Roman" panose="02020603050405020304" pitchFamily="18" charset="0"/>
              </a:rPr>
              <a:t>Proposed draft decision: </a:t>
            </a:r>
            <a:endParaRPr lang="en-GB" sz="3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GB" sz="3000" dirty="0">
                <a:effectLst/>
                <a:latin typeface="Times New Roman" panose="02020603050405020304" pitchFamily="18" charset="0"/>
                <a:ea typeface="Calibri" panose="020F0502020204030204" pitchFamily="34" charset="0"/>
                <a:cs typeface="Times New Roman" panose="02020603050405020304" pitchFamily="18" charset="0"/>
              </a:rPr>
              <a:t>The Committee takes note of activities realized under the #Housing2030 initiative and implementation of the Place and Life in the ECE – A Regional Action Plan 2030: Tackling challenges from the COVID-19 pandemic, climate and housing emergencies in region, city, neighbourhood and homes. </a:t>
            </a:r>
            <a:endParaRPr lang="en-GB"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024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622090"/>
            <a:ext cx="8718033" cy="830997"/>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8. Emerging needs of the ECE region in the areas of housing, real estate and urban development</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1207985" y="3046726"/>
            <a:ext cx="9462811" cy="1681101"/>
          </a:xfrm>
          <a:prstGeom prst="rect">
            <a:avLst/>
          </a:prstGeom>
          <a:noFill/>
        </p:spPr>
        <p:txBody>
          <a:bodyPr wrap="square">
            <a:spAutoFit/>
          </a:bodyPr>
          <a:lstStyle/>
          <a:p>
            <a:pPr>
              <a:lnSpc>
                <a:spcPct val="107000"/>
              </a:lnSpc>
              <a:spcBef>
                <a:spcPts val="200"/>
              </a:spcBef>
              <a:spcAft>
                <a:spcPts val="600"/>
              </a:spcAft>
            </a:pPr>
            <a:r>
              <a:rPr lang="en-GB" sz="3200" b="1" dirty="0">
                <a:effectLst/>
                <a:latin typeface="Times New Roman" panose="02020603050405020304" pitchFamily="18" charset="0"/>
                <a:ea typeface="Calibri" panose="020F0502020204030204" pitchFamily="34" charset="0"/>
                <a:cs typeface="Arial" panose="020B0604020202020204" pitchFamily="34" charset="0"/>
              </a:rPr>
              <a:t>Proposed draft decisions: </a:t>
            </a:r>
            <a:endParaRPr lang="en-GB" sz="3200" dirty="0">
              <a:effectLst/>
              <a:latin typeface="Calibri" panose="020F0502020204030204" pitchFamily="34" charset="0"/>
              <a:ea typeface="Calibri" panose="020F0502020204030204" pitchFamily="34" charset="0"/>
              <a:cs typeface="Arial" panose="020B0604020202020204" pitchFamily="34" charset="0"/>
            </a:endParaRPr>
          </a:p>
          <a:p>
            <a:r>
              <a:rPr lang="en-GB" sz="3200" dirty="0">
                <a:effectLst/>
                <a:latin typeface="Times New Roman" panose="02020603050405020304" pitchFamily="18" charset="0"/>
                <a:ea typeface="Calibri" panose="020F0502020204030204" pitchFamily="34" charset="0"/>
              </a:rPr>
              <a:t>The Committee takes note of the background document main findings. </a:t>
            </a:r>
            <a:endParaRPr lang="en-GB" sz="3200" dirty="0"/>
          </a:p>
        </p:txBody>
      </p:sp>
    </p:spTree>
    <p:extLst>
      <p:ext uri="{BB962C8B-B14F-4D97-AF65-F5344CB8AC3E}">
        <p14:creationId xmlns:p14="http://schemas.microsoft.com/office/powerpoint/2010/main" val="415297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584748"/>
            <a:ext cx="8718033" cy="830997"/>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9. Promoting access to affordable housing for women and youth</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1175842" y="2665726"/>
            <a:ext cx="9840316" cy="2173544"/>
          </a:xfrm>
          <a:prstGeom prst="rect">
            <a:avLst/>
          </a:prstGeom>
          <a:noFill/>
        </p:spPr>
        <p:txBody>
          <a:bodyPr wrap="square">
            <a:spAutoFit/>
          </a:bodyPr>
          <a:lstStyle/>
          <a:p>
            <a:pPr>
              <a:lnSpc>
                <a:spcPct val="107000"/>
              </a:lnSpc>
              <a:spcBef>
                <a:spcPts val="200"/>
              </a:spcBef>
              <a:spcAft>
                <a:spcPts val="600"/>
              </a:spcAft>
            </a:pPr>
            <a:r>
              <a:rPr lang="en-GB" sz="32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endParaRPr lang="en-GB" sz="3200" dirty="0">
              <a:effectLst/>
              <a:latin typeface="Calibri" panose="020F0502020204030204" pitchFamily="34" charset="0"/>
              <a:ea typeface="Calibri" panose="020F0502020204030204" pitchFamily="34" charset="0"/>
              <a:cs typeface="Arial" panose="020B0604020202020204" pitchFamily="34" charset="0"/>
            </a:endParaRPr>
          </a:p>
          <a:p>
            <a:r>
              <a:rPr lang="en-GB" sz="3200" dirty="0">
                <a:effectLst/>
                <a:latin typeface="Times New Roman" panose="02020603050405020304" pitchFamily="18" charset="0"/>
                <a:ea typeface="Calibri" panose="020F0502020204030204" pitchFamily="34" charset="0"/>
              </a:rPr>
              <a:t>The Committee takes note of outcomes of the panel discussion on promoting affordable housing for women and youth. </a:t>
            </a:r>
            <a:endParaRPr lang="en-GB" sz="3200" dirty="0"/>
          </a:p>
        </p:txBody>
      </p:sp>
    </p:spTree>
    <p:extLst>
      <p:ext uri="{BB962C8B-B14F-4D97-AF65-F5344CB8AC3E}">
        <p14:creationId xmlns:p14="http://schemas.microsoft.com/office/powerpoint/2010/main" val="3650055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638249" y="580409"/>
            <a:ext cx="8718033" cy="461665"/>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10. Matters arising since the last Committee session</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624104" y="1169801"/>
            <a:ext cx="11478681" cy="5454185"/>
          </a:xfrm>
          <a:prstGeom prst="rect">
            <a:avLst/>
          </a:prstGeom>
          <a:noFill/>
        </p:spPr>
        <p:txBody>
          <a:bodyPr wrap="square">
            <a:spAutoFit/>
          </a:bodyPr>
          <a:lstStyle/>
          <a:p>
            <a:pPr>
              <a:lnSpc>
                <a:spcPct val="107000"/>
              </a:lnSpc>
              <a:spcAft>
                <a:spcPts val="800"/>
              </a:spcAft>
              <a:tabLst>
                <a:tab pos="209550" algn="l"/>
              </a:tabLst>
            </a:pPr>
            <a:r>
              <a:rPr lang="en-GB" sz="22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p>
          <a:p>
            <a:pPr>
              <a:lnSpc>
                <a:spcPct val="107000"/>
              </a:lnSpc>
              <a:spcAft>
                <a:spcPts val="800"/>
              </a:spcAft>
              <a:tabLst>
                <a:tab pos="20955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The Committee: </a:t>
            </a:r>
            <a:endParaRPr lang="en-GB" sz="2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tabLst>
                <a:tab pos="49911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Takes note of the information provided and make recommendations for the</a:t>
            </a:r>
            <a:endParaRPr lang="en-GB" sz="22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tabLst>
                <a:tab pos="49911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future work of the Committee;</a:t>
            </a:r>
            <a:endParaRPr lang="en-GB" sz="2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tabLst>
                <a:tab pos="49911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Takes note of the outcomes of ECE sessions, side events and training events at</a:t>
            </a:r>
            <a:endParaRPr lang="en-GB" sz="22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tabLst>
                <a:tab pos="49911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a:t>
            </a:r>
            <a:r>
              <a:rPr lang="en-US" sz="2200" dirty="0" err="1">
                <a:effectLst/>
                <a:latin typeface="Times New Roman" panose="02020603050405020304" pitchFamily="18" charset="0"/>
                <a:ea typeface="Calibri" panose="020F0502020204030204" pitchFamily="34" charset="0"/>
                <a:cs typeface="Arial" panose="020B0604020202020204" pitchFamily="34" charset="0"/>
              </a:rPr>
              <a:t>i</a:t>
            </a:r>
            <a:r>
              <a:rPr lang="en-US" sz="2200" dirty="0">
                <a:effectLst/>
                <a:latin typeface="Times New Roman" panose="02020603050405020304" pitchFamily="18" charset="0"/>
                <a:ea typeface="Calibri" panose="020F0502020204030204" pitchFamily="34" charset="0"/>
                <a:cs typeface="Arial" panose="020B0604020202020204" pitchFamily="34" charset="0"/>
              </a:rPr>
              <a:t>) ECE 2022 Regional Forum on Sustainable Development (Geneva, 6-8</a:t>
            </a:r>
            <a:endParaRPr lang="en-GB" sz="22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tabLst>
                <a:tab pos="49911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April 2022);</a:t>
            </a:r>
            <a:endParaRPr lang="en-GB" sz="22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tabLst>
                <a:tab pos="49911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(ii) High-level Political Forum to assess progress on the implementation of</a:t>
            </a:r>
            <a:endParaRPr lang="en-GB" sz="22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tabLst>
                <a:tab pos="49911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the New Urban Agenda, organized by the President of the 76th session of the United Nations General Assembly (New York, 28 April 2022;</a:t>
            </a:r>
            <a:endParaRPr lang="en-GB" sz="22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tabLst>
                <a:tab pos="49911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(iii) H22 City Expo (Helsingborg, 31 May–1 June 2022);</a:t>
            </a:r>
            <a:endParaRPr lang="en-GB" sz="22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tabLst>
                <a:tab pos="499110" algn="l"/>
              </a:tabLst>
            </a:pPr>
            <a:r>
              <a:rPr lang="en-US" sz="2200" dirty="0">
                <a:effectLst/>
                <a:latin typeface="Times New Roman" panose="02020603050405020304" pitchFamily="18" charset="0"/>
                <a:ea typeface="Calibri" panose="020F0502020204030204" pitchFamily="34" charset="0"/>
                <a:cs typeface="Arial" panose="020B0604020202020204" pitchFamily="34" charset="0"/>
              </a:rPr>
              <a:t>(iv) International Social Housing Festival (Helsinki, 14–17 June 2022);  </a:t>
            </a:r>
            <a:endParaRPr lang="en-GB" sz="2200" dirty="0">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tabLst>
                <a:tab pos="499110" algn="l"/>
              </a:tabLst>
            </a:pPr>
            <a:r>
              <a:rPr lang="en-US" sz="2200" dirty="0">
                <a:effectLst/>
                <a:latin typeface="Times New Roman" panose="02020603050405020304" pitchFamily="18" charset="0"/>
                <a:ea typeface="Calibri" panose="020F0502020204030204" pitchFamily="34" charset="0"/>
              </a:rPr>
              <a:t>(v) Eleventh World Urban Forum “Transforming our Cities for a Better Urban Future” (Katowice, 26-30 June 2022)</a:t>
            </a:r>
            <a:endParaRPr lang="en-GB" sz="2200" dirty="0"/>
          </a:p>
        </p:txBody>
      </p:sp>
    </p:spTree>
    <p:extLst>
      <p:ext uri="{BB962C8B-B14F-4D97-AF65-F5344CB8AC3E}">
        <p14:creationId xmlns:p14="http://schemas.microsoft.com/office/powerpoint/2010/main" val="301659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964704" y="588491"/>
            <a:ext cx="8020711" cy="830997"/>
          </a:xfrm>
          <a:prstGeom prst="rect">
            <a:avLst/>
          </a:prstGeom>
          <a:noFill/>
        </p:spPr>
        <p:txBody>
          <a:bodyPr wrap="square">
            <a:spAutoFit/>
          </a:bodyPr>
          <a:lstStyle/>
          <a:p>
            <a:r>
              <a:rPr lang="en-GB" sz="2400" b="1" dirty="0">
                <a:effectLst/>
                <a:latin typeface="Times New Roman" panose="02020603050405020304" pitchFamily="18" charset="0"/>
                <a:ea typeface="Times New Roman" panose="02020603050405020304" pitchFamily="18" charset="0"/>
              </a:rPr>
              <a:t>Agenda Item </a:t>
            </a:r>
            <a:r>
              <a:rPr lang="en-GB" sz="2400" b="1" dirty="0">
                <a:effectLst/>
                <a:latin typeface="Times New Roman" panose="02020603050405020304" pitchFamily="18" charset="0"/>
                <a:ea typeface="Calibri" panose="020F0502020204030204" pitchFamily="34" charset="0"/>
              </a:rPr>
              <a:t>11. Response to the COVID-19 pandemic at city level and building urban economic resilience</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964704" y="2063036"/>
            <a:ext cx="10744505" cy="4206473"/>
          </a:xfrm>
          <a:prstGeom prst="rect">
            <a:avLst/>
          </a:prstGeom>
          <a:noFill/>
        </p:spPr>
        <p:txBody>
          <a:bodyPr wrap="square">
            <a:spAutoFit/>
          </a:bodyPr>
          <a:lstStyle/>
          <a:p>
            <a:pPr marR="149225">
              <a:lnSpc>
                <a:spcPct val="107000"/>
              </a:lnSpc>
              <a:spcBef>
                <a:spcPts val="200"/>
              </a:spcBef>
              <a:spcAft>
                <a:spcPts val="200"/>
              </a:spcAft>
            </a:pPr>
            <a:r>
              <a:rPr lang="en-GB" sz="26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p>
          <a:p>
            <a:pPr marR="149225">
              <a:lnSpc>
                <a:spcPct val="107000"/>
              </a:lnSpc>
              <a:spcBef>
                <a:spcPts val="200"/>
              </a:spcBef>
              <a:spcAft>
                <a:spcPts val="200"/>
              </a:spcAft>
            </a:pPr>
            <a:r>
              <a:rPr lang="en-GB" sz="2600" dirty="0">
                <a:effectLst/>
                <a:latin typeface="Times New Roman" panose="02020603050405020304" pitchFamily="18" charset="0"/>
                <a:ea typeface="Calibri" panose="020F0502020204030204" pitchFamily="34" charset="0"/>
                <a:cs typeface="Arial" panose="020B0604020202020204" pitchFamily="34" charset="0"/>
              </a:rPr>
              <a:t>The Committee: </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342900" marR="149225" lvl="0" indent="-342900" algn="just">
              <a:lnSpc>
                <a:spcPct val="107000"/>
              </a:lnSpc>
              <a:spcAft>
                <a:spcPts val="800"/>
              </a:spcAft>
              <a:buFont typeface="Symbol" panose="05050102010706020507" pitchFamily="18" charset="2"/>
              <a:buChar char=""/>
            </a:pPr>
            <a:r>
              <a:rPr lang="en-GB" sz="2600" dirty="0">
                <a:effectLst/>
                <a:latin typeface="Times New Roman" panose="02020603050405020304" pitchFamily="18" charset="0"/>
                <a:ea typeface="Calibri" panose="020F0502020204030204" pitchFamily="34" charset="0"/>
                <a:cs typeface="Arial" panose="020B0604020202020204" pitchFamily="34" charset="0"/>
              </a:rPr>
              <a:t>Takes note of the outcomes of the Building Urban Economic Resilience during</a:t>
            </a:r>
            <a:r>
              <a:rPr lang="en-GB" sz="2600" dirty="0">
                <a:latin typeface="Calibri" panose="020F0502020204030204" pitchFamily="34" charset="0"/>
                <a:ea typeface="Calibri" panose="020F0502020204030204" pitchFamily="34" charset="0"/>
                <a:cs typeface="Arial" panose="020B0604020202020204" pitchFamily="34" charset="0"/>
              </a:rPr>
              <a:t> </a:t>
            </a:r>
            <a:r>
              <a:rPr lang="en-GB" sz="2600" dirty="0">
                <a:effectLst/>
                <a:latin typeface="Times New Roman" panose="02020603050405020304" pitchFamily="18" charset="0"/>
                <a:ea typeface="Calibri" panose="020F0502020204030204" pitchFamily="34" charset="0"/>
                <a:cs typeface="Arial" panose="020B0604020202020204" pitchFamily="34" charset="0"/>
              </a:rPr>
              <a:t>and after COVID-19 project and its deliverables;</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342900" marR="149225" lvl="0" indent="-342900" algn="just">
              <a:lnSpc>
                <a:spcPct val="107000"/>
              </a:lnSpc>
              <a:spcAft>
                <a:spcPts val="800"/>
              </a:spcAft>
              <a:buFont typeface="Symbol" panose="05050102010706020507" pitchFamily="18" charset="2"/>
              <a:buChar char=""/>
            </a:pPr>
            <a:r>
              <a:rPr lang="en-GB" sz="2600" dirty="0">
                <a:effectLst/>
                <a:latin typeface="Times New Roman" panose="02020603050405020304" pitchFamily="18" charset="0"/>
                <a:ea typeface="Calibri" panose="020F0502020204030204" pitchFamily="34" charset="0"/>
                <a:cs typeface="Arial" panose="020B0604020202020204" pitchFamily="34" charset="0"/>
              </a:rPr>
              <a:t>Takes notes of the outcomes of the ECE-led U4SSC Thematic Group on Urban</a:t>
            </a:r>
            <a:r>
              <a:rPr lang="en-GB" sz="2600" dirty="0">
                <a:latin typeface="Calibri" panose="020F0502020204030204" pitchFamily="34" charset="0"/>
                <a:ea typeface="Calibri" panose="020F0502020204030204" pitchFamily="34" charset="0"/>
                <a:cs typeface="Arial" panose="020B0604020202020204" pitchFamily="34" charset="0"/>
              </a:rPr>
              <a:t> </a:t>
            </a:r>
            <a:r>
              <a:rPr lang="en-GB" sz="2600" dirty="0">
                <a:effectLst/>
                <a:latin typeface="Times New Roman" panose="02020603050405020304" pitchFamily="18" charset="0"/>
                <a:ea typeface="Calibri" panose="020F0502020204030204" pitchFamily="34" charset="0"/>
                <a:cs typeface="Arial" panose="020B0604020202020204" pitchFamily="34" charset="0"/>
              </a:rPr>
              <a:t>Economic Resilience in Cities;</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342900" marR="149225" lvl="0" indent="-342900" algn="just">
              <a:lnSpc>
                <a:spcPct val="107000"/>
              </a:lnSpc>
              <a:spcAft>
                <a:spcPts val="800"/>
              </a:spcAft>
              <a:buFont typeface="Symbol" panose="05050102010706020507" pitchFamily="18" charset="2"/>
              <a:buChar char=""/>
            </a:pPr>
            <a:r>
              <a:rPr lang="en-GB" sz="2600" dirty="0">
                <a:effectLst/>
                <a:latin typeface="Times New Roman" panose="02020603050405020304" pitchFamily="18" charset="0"/>
                <a:ea typeface="Calibri" panose="020F0502020204030204" pitchFamily="34" charset="0"/>
                <a:cs typeface="Arial" panose="020B0604020202020204" pitchFamily="34" charset="0"/>
              </a:rPr>
              <a:t>Welcomes the activities of the secretariat to support the implementation of the</a:t>
            </a:r>
            <a:r>
              <a:rPr lang="en-GB" sz="2600" dirty="0">
                <a:latin typeface="Calibri" panose="020F0502020204030204" pitchFamily="34" charset="0"/>
                <a:ea typeface="Calibri" panose="020F0502020204030204" pitchFamily="34" charset="0"/>
                <a:cs typeface="Arial" panose="020B0604020202020204" pitchFamily="34" charset="0"/>
              </a:rPr>
              <a:t> </a:t>
            </a:r>
            <a:r>
              <a:rPr lang="en-GB" sz="2600" dirty="0">
                <a:effectLst/>
                <a:latin typeface="Times New Roman" panose="02020603050405020304" pitchFamily="18" charset="0"/>
                <a:ea typeface="Calibri" panose="020F0502020204030204" pitchFamily="34" charset="0"/>
              </a:rPr>
              <a:t>COVID-19 Recovery Action Plan for Informal Settlements in the ECE Region.</a:t>
            </a:r>
            <a:endParaRPr lang="en-GB" sz="2600" dirty="0"/>
          </a:p>
        </p:txBody>
      </p:sp>
    </p:spTree>
    <p:extLst>
      <p:ext uri="{BB962C8B-B14F-4D97-AF65-F5344CB8AC3E}">
        <p14:creationId xmlns:p14="http://schemas.microsoft.com/office/powerpoint/2010/main" val="3508846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 CUDHLM 83rd session">
            <a:extLst>
              <a:ext uri="{FF2B5EF4-FFF2-40B4-BE49-F238E27FC236}">
                <a16:creationId xmlns:a16="http://schemas.microsoft.com/office/drawing/2014/main" id="{99E56A57-1956-4E04-B4E9-7261729C8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432" y="230190"/>
            <a:ext cx="2345353" cy="158990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46B9EE1C-FE24-40D3-A031-94378E31F9AB}"/>
              </a:ext>
            </a:extLst>
          </p:cNvPr>
          <p:cNvGrpSpPr/>
          <p:nvPr/>
        </p:nvGrpSpPr>
        <p:grpSpPr>
          <a:xfrm>
            <a:off x="0" y="6749543"/>
            <a:ext cx="12192000" cy="112652"/>
            <a:chOff x="190910" y="3918298"/>
            <a:chExt cx="12001288" cy="584907"/>
          </a:xfrm>
        </p:grpSpPr>
        <p:sp>
          <p:nvSpPr>
            <p:cNvPr id="26" name="Rectangle 25">
              <a:extLst>
                <a:ext uri="{FF2B5EF4-FFF2-40B4-BE49-F238E27FC236}">
                  <a16:creationId xmlns:a16="http://schemas.microsoft.com/office/drawing/2014/main" id="{D667539E-EEE4-4D1A-8CAB-A066A85389C0}"/>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CA7911CB-32CA-4D86-9540-B49177EC658F}"/>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FE73E481-90BA-46E9-BDFD-436EA68A73E9}"/>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2F22D7E0-C630-45F8-AA8C-CB4E3C807CD3}"/>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F1018D83-C7FE-4A2E-90B0-042FF4D3F423}"/>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Rectangle 30">
              <a:extLst>
                <a:ext uri="{FF2B5EF4-FFF2-40B4-BE49-F238E27FC236}">
                  <a16:creationId xmlns:a16="http://schemas.microsoft.com/office/drawing/2014/main" id="{EE6DFC64-8448-44BB-BD3E-919F4B55B800}"/>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31">
              <a:extLst>
                <a:ext uri="{FF2B5EF4-FFF2-40B4-BE49-F238E27FC236}">
                  <a16:creationId xmlns:a16="http://schemas.microsoft.com/office/drawing/2014/main" id="{D49C8263-2ED1-4A76-AA93-0720A4191853}"/>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a:extLst>
                <a:ext uri="{FF2B5EF4-FFF2-40B4-BE49-F238E27FC236}">
                  <a16:creationId xmlns:a16="http://schemas.microsoft.com/office/drawing/2014/main" id="{DEB10DDC-79FC-46B6-A63B-4EDDCC5864C5}"/>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BA6329AD-4965-46F8-ABA8-14EA189E29F3}"/>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1BD2E896-89E3-49C4-B950-DE6DBABC96A6}"/>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B96AB6C7-74C7-4307-A1D5-1DF48A3ED330}"/>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E4B9CAC3-6287-4A5D-97B0-068175C1AF6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E589758F-1400-422D-9F25-2CB6FDE0CAB2}"/>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Rectangle 38">
              <a:extLst>
                <a:ext uri="{FF2B5EF4-FFF2-40B4-BE49-F238E27FC236}">
                  <a16:creationId xmlns:a16="http://schemas.microsoft.com/office/drawing/2014/main" id="{ACBF5C62-6E4A-4F88-B81A-6EFD1C5AE052}"/>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Rectangle 39">
              <a:extLst>
                <a:ext uri="{FF2B5EF4-FFF2-40B4-BE49-F238E27FC236}">
                  <a16:creationId xmlns:a16="http://schemas.microsoft.com/office/drawing/2014/main" id="{95D0C041-6546-451F-A9C8-06863534AE6A}"/>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0154F391-A360-4765-B114-EE03FFC601B1}"/>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F805DB45-1DF7-451A-97A2-70C6BFFA9423}"/>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TextBox 22">
            <a:extLst>
              <a:ext uri="{FF2B5EF4-FFF2-40B4-BE49-F238E27FC236}">
                <a16:creationId xmlns:a16="http://schemas.microsoft.com/office/drawing/2014/main" id="{6AFE97DC-4601-4A40-96FD-1F23D821A1D1}"/>
              </a:ext>
            </a:extLst>
          </p:cNvPr>
          <p:cNvSpPr txBox="1"/>
          <p:nvPr/>
        </p:nvSpPr>
        <p:spPr>
          <a:xfrm>
            <a:off x="1039399" y="584748"/>
            <a:ext cx="8847551" cy="1200329"/>
          </a:xfrm>
          <a:prstGeom prst="rect">
            <a:avLst/>
          </a:prstGeom>
          <a:noFill/>
        </p:spPr>
        <p:txBody>
          <a:bodyPr wrap="square">
            <a:spAutoFit/>
          </a:bodyPr>
          <a:lstStyle/>
          <a:p>
            <a:r>
              <a:rPr lang="en-GB" sz="2400" b="1" dirty="0">
                <a:effectLst/>
                <a:latin typeface="Times New Roman" panose="02020603050405020304" pitchFamily="18" charset="0"/>
                <a:ea typeface="Calibri" panose="020F0502020204030204" pitchFamily="34" charset="0"/>
              </a:rPr>
              <a:t>Agenda Item 12. Sustainable Development Goals Voluntary Local Reviews: measuring progress towards the Sustainable Development Goals at the local level</a:t>
            </a:r>
            <a:endParaRPr lang="en-GB" sz="2400" dirty="0"/>
          </a:p>
        </p:txBody>
      </p:sp>
      <p:sp>
        <p:nvSpPr>
          <p:cNvPr id="44" name="TextBox 43">
            <a:extLst>
              <a:ext uri="{FF2B5EF4-FFF2-40B4-BE49-F238E27FC236}">
                <a16:creationId xmlns:a16="http://schemas.microsoft.com/office/drawing/2014/main" id="{98A27D00-50A4-4A15-AAB1-B48AF3C7D07B}"/>
              </a:ext>
            </a:extLst>
          </p:cNvPr>
          <p:cNvSpPr txBox="1"/>
          <p:nvPr/>
        </p:nvSpPr>
        <p:spPr>
          <a:xfrm>
            <a:off x="1151956" y="2288015"/>
            <a:ext cx="9840316" cy="3452805"/>
          </a:xfrm>
          <a:prstGeom prst="rect">
            <a:avLst/>
          </a:prstGeom>
          <a:noFill/>
        </p:spPr>
        <p:txBody>
          <a:bodyPr wrap="square">
            <a:spAutoFit/>
          </a:bodyPr>
          <a:lstStyle/>
          <a:p>
            <a:pPr>
              <a:lnSpc>
                <a:spcPct val="107000"/>
              </a:lnSpc>
              <a:spcBef>
                <a:spcPts val="200"/>
              </a:spcBef>
              <a:spcAft>
                <a:spcPts val="600"/>
              </a:spcAft>
            </a:pPr>
            <a:r>
              <a:rPr lang="en-GB" sz="2600" b="1" dirty="0">
                <a:effectLst/>
                <a:latin typeface="Times New Roman" panose="02020603050405020304" pitchFamily="18" charset="0"/>
                <a:ea typeface="Calibri" panose="020F0502020204030204" pitchFamily="34" charset="0"/>
                <a:cs typeface="Arial" panose="020B0604020202020204" pitchFamily="34" charset="0"/>
              </a:rPr>
              <a:t>Proposed draft decision: </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R="151130" algn="just">
              <a:lnSpc>
                <a:spcPts val="1200"/>
              </a:lnSpc>
              <a:spcAft>
                <a:spcPts val="600"/>
              </a:spcAft>
            </a:pPr>
            <a:r>
              <a:rPr lang="en-GB" sz="2600" dirty="0">
                <a:effectLst/>
                <a:latin typeface="Times New Roman" panose="02020603050405020304" pitchFamily="18" charset="0"/>
                <a:ea typeface="Calibri" panose="020F0502020204030204" pitchFamily="34" charset="0"/>
                <a:cs typeface="Arial" panose="020B0604020202020204" pitchFamily="34" charset="0"/>
              </a:rPr>
              <a:t>The Committee:</a:t>
            </a:r>
            <a:endParaRPr lang="en-GB" sz="2600" dirty="0">
              <a:effectLst/>
              <a:latin typeface="Calibri" panose="020F0502020204030204" pitchFamily="34" charset="0"/>
              <a:ea typeface="Calibri" panose="020F0502020204030204" pitchFamily="34" charset="0"/>
              <a:cs typeface="Arial" panose="020B0604020202020204" pitchFamily="34" charset="0"/>
            </a:endParaRPr>
          </a:p>
          <a:p>
            <a:pPr marL="342900" marR="151130" lvl="0" indent="-342900" algn="just">
              <a:lnSpc>
                <a:spcPct val="107000"/>
              </a:lnSpc>
              <a:spcAft>
                <a:spcPts val="600"/>
              </a:spcAft>
              <a:buFont typeface="Symbol" panose="05050102010706020507" pitchFamily="18" charset="2"/>
              <a:buChar char=""/>
            </a:pPr>
            <a:r>
              <a:rPr lang="en-GB" sz="2600" dirty="0">
                <a:effectLst/>
                <a:latin typeface="Times New Roman" panose="02020603050405020304" pitchFamily="18" charset="0"/>
                <a:ea typeface="Calibri" panose="020F0502020204030204" pitchFamily="34" charset="0"/>
                <a:cs typeface="Arial" panose="020B0604020202020204" pitchFamily="34" charset="0"/>
              </a:rPr>
              <a:t>Endorses the updated Guidelines for the Development of Voluntary Local Reviews in the ECE Region and call for cities to apply the </a:t>
            </a:r>
            <a:r>
              <a:rPr lang="en-GB" sz="2600" dirty="0" err="1">
                <a:effectLst/>
                <a:latin typeface="Times New Roman" panose="02020603050405020304" pitchFamily="18" charset="0"/>
                <a:ea typeface="Calibri" panose="020F0502020204030204" pitchFamily="34" charset="0"/>
                <a:cs typeface="Arial" panose="020B0604020202020204" pitchFamily="34" charset="0"/>
              </a:rPr>
              <a:t>Guidelinesa</a:t>
            </a:r>
            <a:r>
              <a:rPr lang="en-GB" sz="2600" dirty="0">
                <a:effectLst/>
                <a:latin typeface="Times New Roman" panose="02020603050405020304" pitchFamily="18" charset="0"/>
                <a:ea typeface="Calibri" panose="020F0502020204030204" pitchFamily="34" charset="0"/>
                <a:cs typeface="Arial" panose="020B0604020202020204" pitchFamily="34" charset="0"/>
              </a:rPr>
              <a:t> to develop their VLRs;</a:t>
            </a:r>
            <a:endParaRPr lang="en-GB" sz="2600" dirty="0">
              <a:latin typeface="Calibri" panose="020F0502020204030204" pitchFamily="34" charset="0"/>
              <a:ea typeface="Calibri" panose="020F0502020204030204" pitchFamily="34" charset="0"/>
              <a:cs typeface="Arial" panose="020B0604020202020204" pitchFamily="34" charset="0"/>
            </a:endParaRPr>
          </a:p>
          <a:p>
            <a:pPr marL="342900" marR="151130" lvl="0" indent="-342900" algn="just">
              <a:lnSpc>
                <a:spcPct val="107000"/>
              </a:lnSpc>
              <a:spcAft>
                <a:spcPts val="600"/>
              </a:spcAft>
              <a:buFont typeface="Symbol" panose="05050102010706020507" pitchFamily="18" charset="2"/>
              <a:buChar char=""/>
            </a:pPr>
            <a:r>
              <a:rPr lang="en-GB" sz="2600" dirty="0">
                <a:effectLst/>
                <a:latin typeface="Times New Roman" panose="02020603050405020304" pitchFamily="18" charset="0"/>
                <a:ea typeface="Calibri" panose="020F0502020204030204" pitchFamily="34" charset="0"/>
              </a:rPr>
              <a:t>Welcomes activities of the secretariat on the development of the online training portal, the organization of capacity-building activities and testing of the Guidelines in pilot cities at their requests.</a:t>
            </a:r>
            <a:endParaRPr lang="en-GB" sz="2600" dirty="0"/>
          </a:p>
        </p:txBody>
      </p:sp>
    </p:spTree>
    <p:extLst>
      <p:ext uri="{BB962C8B-B14F-4D97-AF65-F5344CB8AC3E}">
        <p14:creationId xmlns:p14="http://schemas.microsoft.com/office/powerpoint/2010/main" val="3062375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1335</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Sasuya</dc:creator>
  <cp:lastModifiedBy>John Sasuya</cp:lastModifiedBy>
  <cp:revision>5</cp:revision>
  <dcterms:created xsi:type="dcterms:W3CDTF">2022-09-22T07:36:45Z</dcterms:created>
  <dcterms:modified xsi:type="dcterms:W3CDTF">2022-09-30T18:25:49Z</dcterms:modified>
</cp:coreProperties>
</file>