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6.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8" r:id="rId2"/>
    <p:sldId id="277" r:id="rId3"/>
    <p:sldId id="278" r:id="rId4"/>
    <p:sldId id="28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56B1"/>
    <a:srgbClr val="024EA2"/>
    <a:srgbClr val="024B9C"/>
    <a:srgbClr val="035DC1"/>
    <a:srgbClr val="0044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9" d="100"/>
          <a:sy n="109" d="100"/>
        </p:scale>
        <p:origin x="456" y="114"/>
      </p:cViewPr>
      <p:guideLst>
        <p:guide orient="horz" pos="2092"/>
        <p:guide pos="384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t>23/09/2022</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t>‹#›</a:t>
            </a:fld>
            <a:endParaRPr lang="en-GB"/>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t>23/09/2022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t>‹#›</a:t>
            </a:fld>
            <a:endParaRPr lang="en-GB"/>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Update/add/delete parts of the</a:t>
            </a:r>
            <a:r>
              <a:rPr lang="en-IE" baseline="0" dirty="0"/>
              <a:t> copy right notice where appropriate.</a:t>
            </a:r>
          </a:p>
          <a:p>
            <a:r>
              <a:rPr lang="en-IE" baseline="0" dirty="0"/>
              <a:t>More information: </a:t>
            </a:r>
            <a:r>
              <a:rPr lang="en-GB" dirty="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t>4</a:t>
            </a:fld>
            <a:endParaRPr lang="en-GB"/>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3"/>
            <a:ext cx="12192000" cy="5779827"/>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4418049"/>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557903"/>
            <a:ext cx="5040313" cy="528998"/>
          </a:xfrm>
        </p:spPr>
        <p:txBody>
          <a:bodyPr>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3pPr>
              <a:spcBef>
                <a:spcPts val="0"/>
              </a:spcBef>
              <a:defRPr/>
            </a:lvl3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lstStyle/>
          <a:p>
            <a:fld id="{F46C79FD-C571-418B-AB0F-5EE936C85276}" type="slidenum">
              <a:rPr lang="en-GB" smtClean="0"/>
              <a:t>‹#›</a:t>
            </a:fld>
            <a:endParaRPr lang="en-GB"/>
          </a:p>
        </p:txBody>
      </p:sp>
      <p:cxnSp>
        <p:nvCxnSpPr>
          <p:cNvPr id="10" name="Straight Connector 9"/>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24677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6"/>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9" name="Content Placeholder 2"/>
          <p:cNvSpPr>
            <a:spLocks noGrp="1"/>
          </p:cNvSpPr>
          <p:nvPr>
            <p:ph sz="half" idx="13"/>
          </p:nvPr>
        </p:nvSpPr>
        <p:spPr>
          <a:xfrm>
            <a:off x="4604979"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sz="half" idx="14"/>
          </p:nvPr>
        </p:nvSpPr>
        <p:spPr>
          <a:xfrm>
            <a:off x="8371761" y="1825625"/>
            <a:ext cx="3358489" cy="3763134"/>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207101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72200" y="1681163"/>
            <a:ext cx="5183188" cy="823912"/>
          </a:xfrm>
          <a:noFill/>
        </p:spPr>
        <p:txBody>
          <a:bodyPr wrap="square" anchor="b">
            <a:noAutofit/>
          </a:bodyPr>
          <a:lstStyle>
            <a:lvl1pPr marL="0" indent="0">
              <a:buNone/>
              <a:defRPr sz="28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097331"/>
          </a:xfrm>
        </p:spPr>
        <p:txBody>
          <a:bodyPr wrap="square">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Slide Number Placeholder 8"/>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12" name="Straight Connector 11"/>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3"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742694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148430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solidFill>
            <a:schemeClr val="bg2"/>
          </a:solidFill>
          <a:ln w="28575">
            <a:solidFill>
              <a:schemeClr val="accent5"/>
            </a:solidFill>
          </a:ln>
        </p:spPr>
        <p:txBody>
          <a:bodyPr/>
          <a:lstStyle/>
          <a:p>
            <a:r>
              <a:rPr lang="en-US"/>
              <a:t>Click icon to add picture</a:t>
            </a:r>
            <a:endParaRPr lang="en-GB"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19447" y="743802"/>
            <a:ext cx="544923" cy="544923"/>
          </a:xfrm>
          <a:prstGeom prst="rect">
            <a:avLst/>
          </a:prstGeom>
        </p:spPr>
      </p:pic>
      <p:sp>
        <p:nvSpPr>
          <p:cNvPr id="3" name="Content Placeholder 2"/>
          <p:cNvSpPr>
            <a:spLocks noGrp="1"/>
          </p:cNvSpPr>
          <p:nvPr>
            <p:ph idx="1"/>
          </p:nvPr>
        </p:nvSpPr>
        <p:spPr>
          <a:xfrm>
            <a:off x="3538331" y="1992572"/>
            <a:ext cx="8226040" cy="3616657"/>
          </a:xfrm>
          <a:solidFill>
            <a:schemeClr val="bg1"/>
          </a:solidFill>
        </p:spPr>
        <p:txBody>
          <a:bodyPr lIns="360000" tIns="360000" rIns="360000" bIns="360000" anchor="ctr" anchorCtr="0">
            <a:noAutofit/>
          </a:bodyPr>
          <a:lstStyle>
            <a:lvl1pPr marL="0" indent="0">
              <a:buFontTx/>
              <a:buNone/>
              <a:defRPr i="1">
                <a:solidFill>
                  <a:schemeClr val="tx2"/>
                </a:solidFill>
              </a:defRPr>
            </a:lvl1pPr>
          </a:lstStyle>
          <a:p>
            <a:pPr lvl="0"/>
            <a:r>
              <a:rPr lang="en-US"/>
              <a:t>Edit Master text styles</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p:nvPr>
        </p:nvSpPr>
        <p:spPr>
          <a:xfrm>
            <a:off x="6817056" y="1825625"/>
            <a:ext cx="4926841" cy="3769957"/>
          </a:xfrm>
        </p:spPr>
        <p:txBody>
          <a:bodyPr>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lstStyle/>
          <a:p>
            <a:fld id="{F46C79FD-C571-418B-AB0F-5EE936C85276}" type="slidenum">
              <a:rPr lang="en-GB" smtClean="0"/>
              <a:t>‹#›</a:t>
            </a:fld>
            <a:endParaRPr lang="en-GB"/>
          </a:p>
        </p:txBody>
      </p:sp>
      <p:sp>
        <p:nvSpPr>
          <p:cNvPr id="10" name="Title Placeholder 1"/>
          <p:cNvSpPr>
            <a:spLocks noGrp="1"/>
          </p:cNvSpPr>
          <p:nvPr>
            <p:ph type="title"/>
          </p:nvPr>
        </p:nvSpPr>
        <p:spPr>
          <a:xfrm>
            <a:off x="6817056" y="482860"/>
            <a:ext cx="4669266"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7" name="Picture Placeholder 4"/>
          <p:cNvSpPr>
            <a:spLocks noGrp="1"/>
          </p:cNvSpPr>
          <p:nvPr>
            <p:ph type="pic" sz="quarter" idx="13"/>
          </p:nvPr>
        </p:nvSpPr>
        <p:spPr>
          <a:xfrm>
            <a:off x="-46383" y="-46383"/>
            <a:ext cx="6142383" cy="6964017"/>
          </a:xfrm>
          <a:solidFill>
            <a:schemeClr val="bg2"/>
          </a:solidFill>
          <a:ln w="28575">
            <a:solidFill>
              <a:schemeClr val="accent5"/>
            </a:solidFill>
          </a:ln>
        </p:spPr>
        <p:txBody>
          <a:bodyPr/>
          <a:lstStyle/>
          <a:p>
            <a:r>
              <a:rPr lang="en-US"/>
              <a:t>Click icon to add picture</a:t>
            </a:r>
            <a:endParaRPr lang="en-GB"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970722" y="2284667"/>
            <a:ext cx="3141663" cy="2090737"/>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7901451" y="2284668"/>
            <a:ext cx="3141663" cy="2090737"/>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4436086" y="2284667"/>
            <a:ext cx="3141663" cy="2090737"/>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1206774" y="403868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5" name="Text Placeholder 12"/>
          <p:cNvSpPr>
            <a:spLocks noGrp="1"/>
          </p:cNvSpPr>
          <p:nvPr>
            <p:ph type="body" sz="quarter" idx="17"/>
          </p:nvPr>
        </p:nvSpPr>
        <p:spPr>
          <a:xfrm>
            <a:off x="4672139" y="4041944"/>
            <a:ext cx="2669558" cy="1524235"/>
          </a:xfrm>
          <a:solidFill>
            <a:schemeClr val="bg1"/>
          </a:solidFill>
        </p:spPr>
        <p:txBody>
          <a:bodyPr tIns="90000"/>
          <a:lstStyle>
            <a:lvl1pPr marL="0" indent="0" algn="ctr">
              <a:buNone/>
              <a:defRPr sz="2000"/>
            </a:lvl1pPr>
          </a:lstStyle>
          <a:p>
            <a:pPr lvl="0"/>
            <a:r>
              <a:rPr lang="en-US"/>
              <a:t>Edit Master text styles</a:t>
            </a:r>
          </a:p>
        </p:txBody>
      </p:sp>
      <p:sp>
        <p:nvSpPr>
          <p:cNvPr id="16" name="Text Placeholder 12"/>
          <p:cNvSpPr>
            <a:spLocks noGrp="1"/>
          </p:cNvSpPr>
          <p:nvPr>
            <p:ph type="body" sz="quarter" idx="18"/>
          </p:nvPr>
        </p:nvSpPr>
        <p:spPr>
          <a:xfrm>
            <a:off x="8137503" y="4037437"/>
            <a:ext cx="2669558" cy="1524235"/>
          </a:xfrm>
          <a:solidFill>
            <a:schemeClr val="bg1"/>
          </a:solidFill>
        </p:spPr>
        <p:txBody>
          <a:bodyPr tIns="90000"/>
          <a:lstStyle>
            <a:lvl1pPr marL="0" indent="0" algn="ctr">
              <a:buNone/>
              <a:defRPr sz="2000"/>
            </a:lvl1pPr>
          </a:lstStyle>
          <a:p>
            <a:pPr lvl="0"/>
            <a:r>
              <a:rPr lang="en-US"/>
              <a:t>Edit Master text styles</a:t>
            </a:r>
          </a:p>
        </p:txBody>
      </p:sp>
    </p:spTree>
    <p:extLst>
      <p:ext uri="{BB962C8B-B14F-4D97-AF65-F5344CB8AC3E}">
        <p14:creationId xmlns:p14="http://schemas.microsoft.com/office/powerpoint/2010/main" val="1780107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46C79FD-C571-418B-AB0F-5EE936C85276}" type="slidenum">
              <a:rPr lang="en-GB" smtClean="0"/>
              <a:t>‹#›</a:t>
            </a:fld>
            <a:endParaRPr lang="en-GB"/>
          </a:p>
        </p:txBody>
      </p:sp>
      <p:cxnSp>
        <p:nvCxnSpPr>
          <p:cNvPr id="8" name="Straight Connector 7"/>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Picture Placeholder 2"/>
          <p:cNvSpPr>
            <a:spLocks noGrp="1"/>
          </p:cNvSpPr>
          <p:nvPr>
            <p:ph type="pic" sz="quarter" idx="13"/>
          </p:nvPr>
        </p:nvSpPr>
        <p:spPr>
          <a:xfrm>
            <a:off x="3713869" y="2159957"/>
            <a:ext cx="2461591" cy="1638158"/>
          </a:xfrm>
          <a:solidFill>
            <a:schemeClr val="bg2"/>
          </a:solidFill>
        </p:spPr>
        <p:txBody>
          <a:bodyPr/>
          <a:lstStyle/>
          <a:p>
            <a:r>
              <a:rPr lang="en-US"/>
              <a:t>Click icon to add picture</a:t>
            </a:r>
            <a:endParaRPr lang="en-GB"/>
          </a:p>
        </p:txBody>
      </p:sp>
      <p:sp>
        <p:nvSpPr>
          <p:cNvPr id="11" name="Picture Placeholder 2"/>
          <p:cNvSpPr>
            <a:spLocks noGrp="1"/>
          </p:cNvSpPr>
          <p:nvPr>
            <p:ph type="pic" sz="quarter" idx="14"/>
          </p:nvPr>
        </p:nvSpPr>
        <p:spPr>
          <a:xfrm>
            <a:off x="3713868" y="3968881"/>
            <a:ext cx="2461591" cy="1638158"/>
          </a:xfrm>
          <a:solidFill>
            <a:schemeClr val="bg2"/>
          </a:solidFill>
        </p:spPr>
        <p:txBody>
          <a:bodyPr/>
          <a:lstStyle/>
          <a:p>
            <a:r>
              <a:rPr lang="en-US"/>
              <a:t>Click icon to add picture</a:t>
            </a:r>
            <a:endParaRPr lang="en-GB"/>
          </a:p>
        </p:txBody>
      </p:sp>
      <p:sp>
        <p:nvSpPr>
          <p:cNvPr id="12" name="Picture Placeholder 2"/>
          <p:cNvSpPr>
            <a:spLocks noGrp="1"/>
          </p:cNvSpPr>
          <p:nvPr>
            <p:ph type="pic" sz="quarter" idx="15"/>
          </p:nvPr>
        </p:nvSpPr>
        <p:spPr>
          <a:xfrm>
            <a:off x="6324547" y="2159956"/>
            <a:ext cx="2461593" cy="1638159"/>
          </a:xfrm>
          <a:solidFill>
            <a:schemeClr val="bg2"/>
          </a:solidFill>
        </p:spPr>
        <p:txBody>
          <a:bodyPr/>
          <a:lstStyle/>
          <a:p>
            <a:r>
              <a:rPr lang="en-US"/>
              <a:t>Click icon to add picture</a:t>
            </a:r>
            <a:endParaRPr lang="en-GB"/>
          </a:p>
        </p:txBody>
      </p:sp>
      <p:sp>
        <p:nvSpPr>
          <p:cNvPr id="13" name="Text Placeholder 12"/>
          <p:cNvSpPr>
            <a:spLocks noGrp="1"/>
          </p:cNvSpPr>
          <p:nvPr>
            <p:ph type="body" sz="quarter" idx="16"/>
          </p:nvPr>
        </p:nvSpPr>
        <p:spPr>
          <a:xfrm>
            <a:off x="8935227" y="3968880"/>
            <a:ext cx="2520000" cy="1638158"/>
          </a:xfrm>
          <a:noFill/>
        </p:spPr>
        <p:txBody>
          <a:bodyPr tIns="90000"/>
          <a:lstStyle>
            <a:lvl1pPr marL="0" indent="0" algn="l">
              <a:buNone/>
              <a:defRPr sz="2000"/>
            </a:lvl1pPr>
          </a:lstStyle>
          <a:p>
            <a:pPr lvl="0"/>
            <a:r>
              <a:rPr lang="en-US"/>
              <a:t>Edit Master text styles</a:t>
            </a:r>
          </a:p>
        </p:txBody>
      </p:sp>
      <p:sp>
        <p:nvSpPr>
          <p:cNvPr id="16" name="Text Placeholder 12"/>
          <p:cNvSpPr>
            <a:spLocks noGrp="1"/>
          </p:cNvSpPr>
          <p:nvPr>
            <p:ph type="body" sz="quarter" idx="18"/>
          </p:nvPr>
        </p:nvSpPr>
        <p:spPr>
          <a:xfrm>
            <a:off x="1033617" y="2159957"/>
            <a:ext cx="2520000" cy="1638159"/>
          </a:xfrm>
          <a:noFill/>
        </p:spPr>
        <p:txBody>
          <a:bodyPr tIns="90000"/>
          <a:lstStyle>
            <a:lvl1pPr marL="0" indent="0" algn="r">
              <a:buNone/>
              <a:defRPr sz="2000"/>
            </a:lvl1pPr>
          </a:lstStyle>
          <a:p>
            <a:pPr lvl="0"/>
            <a:r>
              <a:rPr lang="en-US"/>
              <a:t>Edit Master text styles</a:t>
            </a:r>
          </a:p>
        </p:txBody>
      </p:sp>
      <p:sp>
        <p:nvSpPr>
          <p:cNvPr id="14" name="Picture Placeholder 2"/>
          <p:cNvSpPr>
            <a:spLocks noGrp="1"/>
          </p:cNvSpPr>
          <p:nvPr>
            <p:ph type="pic" sz="quarter" idx="19"/>
          </p:nvPr>
        </p:nvSpPr>
        <p:spPr>
          <a:xfrm>
            <a:off x="6324549" y="3968880"/>
            <a:ext cx="2461591" cy="1638158"/>
          </a:xfrm>
          <a:solidFill>
            <a:schemeClr val="bg2"/>
          </a:solidFill>
        </p:spPr>
        <p:txBody>
          <a:bodyPr/>
          <a:lstStyle/>
          <a:p>
            <a:r>
              <a:rPr lang="en-US"/>
              <a:t>Click icon to add picture</a:t>
            </a:r>
            <a:endParaRPr lang="en-GB"/>
          </a:p>
        </p:txBody>
      </p:sp>
      <p:sp>
        <p:nvSpPr>
          <p:cNvPr id="17" name="Text Placeholder 12"/>
          <p:cNvSpPr>
            <a:spLocks noGrp="1"/>
          </p:cNvSpPr>
          <p:nvPr>
            <p:ph type="body" sz="quarter" idx="20"/>
          </p:nvPr>
        </p:nvSpPr>
        <p:spPr>
          <a:xfrm>
            <a:off x="1033617" y="3968881"/>
            <a:ext cx="2520000" cy="1638158"/>
          </a:xfrm>
          <a:noFill/>
        </p:spPr>
        <p:txBody>
          <a:bodyPr tIns="90000"/>
          <a:lstStyle>
            <a:lvl1pPr marL="0" indent="0" algn="r">
              <a:buNone/>
              <a:defRPr sz="2000"/>
            </a:lvl1pPr>
          </a:lstStyle>
          <a:p>
            <a:pPr lvl="0"/>
            <a:r>
              <a:rPr lang="en-US"/>
              <a:t>Edit Master text styles</a:t>
            </a:r>
          </a:p>
        </p:txBody>
      </p:sp>
      <p:sp>
        <p:nvSpPr>
          <p:cNvPr id="18" name="Text Placeholder 12"/>
          <p:cNvSpPr>
            <a:spLocks noGrp="1"/>
          </p:cNvSpPr>
          <p:nvPr>
            <p:ph type="body" sz="quarter" idx="21"/>
          </p:nvPr>
        </p:nvSpPr>
        <p:spPr>
          <a:xfrm>
            <a:off x="8966322" y="2159956"/>
            <a:ext cx="2520000" cy="1638159"/>
          </a:xfrm>
          <a:noFill/>
        </p:spPr>
        <p:txBody>
          <a:bodyPr tIns="90000"/>
          <a:lstStyle>
            <a:lvl1pPr marL="0" indent="0" algn="l">
              <a:buNone/>
              <a:defRPr sz="2000"/>
            </a:lvl1pPr>
          </a:lstStyle>
          <a:p>
            <a:pPr lvl="0"/>
            <a:r>
              <a:rPr lang="en-US"/>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0" y="0"/>
            <a:ext cx="12192000" cy="3429000"/>
          </a:xfrm>
          <a:solidFill>
            <a:schemeClr val="bg2"/>
          </a:solidFill>
        </p:spPr>
        <p:txBody>
          <a:bodyPr/>
          <a:lstStyle/>
          <a:p>
            <a:r>
              <a:rPr lang="en-US"/>
              <a:t>Click icon to add picture</a:t>
            </a:r>
            <a:endParaRPr lang="en-GB"/>
          </a:p>
        </p:txBody>
      </p:sp>
      <p:sp>
        <p:nvSpPr>
          <p:cNvPr id="2" name="Title 1"/>
          <p:cNvSpPr>
            <a:spLocks noGrp="1"/>
          </p:cNvSpPr>
          <p:nvPr>
            <p:ph type="title"/>
          </p:nvPr>
        </p:nvSpPr>
        <p:spPr>
          <a:xfrm>
            <a:off x="838200" y="2646643"/>
            <a:ext cx="10515600" cy="782357"/>
          </a:xfrm>
          <a:solidFill>
            <a:schemeClr val="bg1"/>
          </a:solidFill>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F46C79FD-C571-418B-AB0F-5EE936C85276}" type="slidenum">
              <a:rPr lang="en-GB" smtClean="0"/>
              <a:pPr/>
              <a:t>‹#›</a:t>
            </a:fld>
            <a:endParaRPr lang="en-GB" dirty="0"/>
          </a:p>
        </p:txBody>
      </p:sp>
      <p:sp>
        <p:nvSpPr>
          <p:cNvPr id="6" name="Text Placeholder 5"/>
          <p:cNvSpPr>
            <a:spLocks noGrp="1"/>
          </p:cNvSpPr>
          <p:nvPr>
            <p:ph type="body" sz="quarter" idx="14"/>
          </p:nvPr>
        </p:nvSpPr>
        <p:spPr>
          <a:xfrm>
            <a:off x="838200" y="3630613"/>
            <a:ext cx="10515600" cy="2035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6C79FD-C571-418B-AB0F-5EE936C85276}" type="slidenum">
              <a:rPr lang="en-GB" smtClean="0"/>
              <a:t>‹#›</a:t>
            </a:fld>
            <a:endParaRPr lang="en-GB"/>
          </a:p>
        </p:txBody>
      </p:sp>
    </p:spTree>
    <p:extLst>
      <p:ext uri="{BB962C8B-B14F-4D97-AF65-F5344CB8AC3E}">
        <p14:creationId xmlns:p14="http://schemas.microsoft.com/office/powerpoint/2010/main" val="2414118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850288"/>
            <a:ext cx="12192000" cy="5018345"/>
          </a:xfrm>
          <a:prstGeom prst="rect">
            <a:avLst/>
          </a:prstGeom>
        </p:spPr>
      </p:pic>
      <p:sp>
        <p:nvSpPr>
          <p:cNvPr id="4" name="Slide Number Placeholder 3"/>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5" name="Rectangle 4"/>
          <p:cNvSpPr/>
          <p:nvPr userDrawn="1"/>
        </p:nvSpPr>
        <p:spPr>
          <a:xfrm>
            <a:off x="0" y="1078174"/>
            <a:ext cx="12192000" cy="28908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6" name="Title 1"/>
          <p:cNvSpPr>
            <a:spLocks noGrp="1"/>
          </p:cNvSpPr>
          <p:nvPr>
            <p:ph type="ctrTitle"/>
          </p:nvPr>
        </p:nvSpPr>
        <p:spPr>
          <a:xfrm>
            <a:off x="1071350" y="1992572"/>
            <a:ext cx="10065224" cy="872647"/>
          </a:xfrm>
        </p:spPr>
        <p:txBody>
          <a:bodyPr anchor="t">
            <a:norm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7" name="Subtitle 2"/>
          <p:cNvSpPr>
            <a:spLocks noGrp="1"/>
          </p:cNvSpPr>
          <p:nvPr>
            <p:ph type="subTitle" idx="1"/>
          </p:nvPr>
        </p:nvSpPr>
        <p:spPr>
          <a:xfrm>
            <a:off x="1071351" y="3067468"/>
            <a:ext cx="10065224" cy="897754"/>
          </a:xfr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19" name="Text Placeholder 18"/>
          <p:cNvSpPr>
            <a:spLocks noGrp="1"/>
          </p:cNvSpPr>
          <p:nvPr>
            <p:ph type="body" sz="quarter" idx="13"/>
          </p:nvPr>
        </p:nvSpPr>
        <p:spPr>
          <a:xfrm>
            <a:off x="6096000" y="5783535"/>
            <a:ext cx="5040313" cy="528998"/>
          </a:xfrm>
        </p:spPr>
        <p:txBody>
          <a:bodyPr anchor="b" anchorCtr="0">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06998582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802219"/>
            <a:ext cx="12192000" cy="6059194"/>
          </a:xfrm>
          <a:prstGeom prst="rect">
            <a:avLst/>
          </a:prstGeom>
        </p:spPr>
      </p:pic>
      <p:sp>
        <p:nvSpPr>
          <p:cNvPr id="14" name="Rectangle 13"/>
          <p:cNvSpPr/>
          <p:nvPr userDrawn="1"/>
        </p:nvSpPr>
        <p:spPr>
          <a:xfrm>
            <a:off x="5289" y="1078173"/>
            <a:ext cx="12197346" cy="5783239"/>
          </a:xfrm>
          <a:prstGeom prst="rect">
            <a:avLst/>
          </a:prstGeom>
          <a:solidFill>
            <a:srgbClr val="024EA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solidFill>
                <a:schemeClr val="accent4"/>
              </a:solidFill>
            </a:endParaRPr>
          </a:p>
        </p:txBody>
      </p:sp>
      <p:sp>
        <p:nvSpPr>
          <p:cNvPr id="2" name="Rectangle 1"/>
          <p:cNvSpPr/>
          <p:nvPr userDrawn="1"/>
        </p:nvSpPr>
        <p:spPr>
          <a:xfrm>
            <a:off x="0" y="0"/>
            <a:ext cx="12192000" cy="10781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Title 1"/>
          <p:cNvSpPr>
            <a:spLocks noGrp="1"/>
          </p:cNvSpPr>
          <p:nvPr>
            <p:ph type="ctrTitle"/>
          </p:nvPr>
        </p:nvSpPr>
        <p:spPr>
          <a:xfrm>
            <a:off x="1071350" y="1992572"/>
            <a:ext cx="10065224" cy="2149523"/>
          </a:xfrm>
        </p:spPr>
        <p:txBody>
          <a:bodyPr wrap="none" anchor="t">
            <a:noAutofit/>
          </a:bodyPr>
          <a:lstStyle>
            <a:lvl1pPr algn="l">
              <a:defRPr sz="6000" b="0">
                <a:solidFill>
                  <a:schemeClr val="bg1"/>
                </a:solidFill>
              </a:defRPr>
            </a:lvl1pPr>
          </a:lstStyle>
          <a:p>
            <a:r>
              <a:rPr lang="en-US"/>
              <a:t>Click to edit Master title style</a:t>
            </a:r>
            <a:endParaRPr lang="en-GB" dirty="0"/>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5741158" y="6619164"/>
            <a:ext cx="707409" cy="240594"/>
          </a:xfrm>
          <a:prstGeom prst="rect">
            <a:avLst/>
          </a:prstGeom>
          <a:solidFill>
            <a:srgbClr val="004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12" name="Subtitle 2"/>
          <p:cNvSpPr>
            <a:spLocks noGrp="1"/>
          </p:cNvSpPr>
          <p:nvPr>
            <p:ph type="subTitle" idx="1"/>
          </p:nvPr>
        </p:nvSpPr>
        <p:spPr>
          <a:xfrm>
            <a:off x="1071351" y="4418049"/>
            <a:ext cx="10065224" cy="897754"/>
          </a:xfrm>
        </p:spPr>
        <p:txBody>
          <a:bodyPr wrap="none">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88933" y="258042"/>
            <a:ext cx="1659793" cy="1152460"/>
          </a:xfrm>
          <a:prstGeom prst="rect">
            <a:avLst/>
          </a:prstGeom>
        </p:spPr>
      </p:pic>
      <p:sp>
        <p:nvSpPr>
          <p:cNvPr id="16" name="Text Placeholder 18"/>
          <p:cNvSpPr>
            <a:spLocks noGrp="1"/>
          </p:cNvSpPr>
          <p:nvPr>
            <p:ph type="body" sz="quarter" idx="13"/>
          </p:nvPr>
        </p:nvSpPr>
        <p:spPr>
          <a:xfrm>
            <a:off x="6096000" y="5557903"/>
            <a:ext cx="5040313" cy="528998"/>
          </a:xfrm>
        </p:spPr>
        <p:txBody>
          <a:bodyPr wrap="none">
            <a:noAutofit/>
          </a:bodyPr>
          <a:lstStyle>
            <a:lvl1pPr marL="0" indent="0" algn="r">
              <a:buFontTx/>
              <a:buNone/>
              <a:defRPr sz="2200" i="1">
                <a:solidFill>
                  <a:schemeClr val="bg1"/>
                </a:solidFill>
              </a:defRPr>
            </a:lvl1pPr>
          </a:lstStyle>
          <a:p>
            <a:pPr lvl="0"/>
            <a:r>
              <a:rPr lang="en-US"/>
              <a:t>Edit Master text styles</a:t>
            </a:r>
          </a:p>
        </p:txBody>
      </p:sp>
    </p:spTree>
    <p:extLst>
      <p:ext uri="{BB962C8B-B14F-4D97-AF65-F5344CB8AC3E}">
        <p14:creationId xmlns:p14="http://schemas.microsoft.com/office/powerpoint/2010/main" val="182442872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Chapter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rgbClr val="0356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2" name="Title 1"/>
          <p:cNvSpPr>
            <a:spLocks noGrp="1"/>
          </p:cNvSpPr>
          <p:nvPr>
            <p:ph type="ctrTitle"/>
          </p:nvPr>
        </p:nvSpPr>
        <p:spPr>
          <a:xfrm>
            <a:off x="1070189" y="1122363"/>
            <a:ext cx="10676038" cy="2387600"/>
          </a:xfrm>
        </p:spPr>
        <p:txBody>
          <a:bodyPr anchor="b">
            <a:noAutofit/>
          </a:bodyPr>
          <a:lstStyle>
            <a:lvl1pPr algn="l">
              <a:defRPr sz="6000">
                <a:solidFill>
                  <a:schemeClr val="accent5"/>
                </a:solidFill>
              </a:defRPr>
            </a:lvl1pPr>
          </a:lstStyle>
          <a:p>
            <a:r>
              <a:rPr lang="en-US"/>
              <a:t>Click to edit Master title style</a:t>
            </a:r>
            <a:endParaRPr lang="en-GB" dirty="0"/>
          </a:p>
        </p:txBody>
      </p:sp>
      <p:sp>
        <p:nvSpPr>
          <p:cNvPr id="3" name="Subtitle 2"/>
          <p:cNvSpPr>
            <a:spLocks noGrp="1"/>
          </p:cNvSpPr>
          <p:nvPr>
            <p:ph type="subTitle" idx="1"/>
          </p:nvPr>
        </p:nvSpPr>
        <p:spPr>
          <a:xfrm>
            <a:off x="1070189" y="3602038"/>
            <a:ext cx="10676038" cy="1655762"/>
          </a:xfr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6" name="Slide Number Placeholder 5"/>
          <p:cNvSpPr>
            <a:spLocks noGrp="1"/>
          </p:cNvSpPr>
          <p:nvPr>
            <p:ph type="sldNum" sz="quarter" idx="12"/>
          </p:nvPr>
        </p:nvSpPr>
        <p:spPr/>
        <p:txBody>
          <a:bodyPr>
            <a:noAutofit/>
          </a:bodyPr>
          <a:lstStyle>
            <a:lvl1pPr>
              <a:defRPr>
                <a:solidFill>
                  <a:schemeClr val="bg1"/>
                </a:solidFill>
              </a:defRPr>
            </a:lvl1pPr>
          </a:lstStyle>
          <a:p>
            <a:fld id="{F46C79FD-C571-418B-AB0F-5EE936C85276}" type="slidenum">
              <a:rPr lang="en-GB" smtClean="0"/>
              <a:pPr/>
              <a:t>‹#›</a:t>
            </a:fld>
            <a:endParaRPr lang="en-GB" dirty="0"/>
          </a:p>
        </p:txBody>
      </p:sp>
      <p:cxnSp>
        <p:nvCxnSpPr>
          <p:cNvPr id="7" name="Straight Connector 6"/>
          <p:cNvCxnSpPr/>
          <p:nvPr userDrawn="1"/>
        </p:nvCxnSpPr>
        <p:spPr>
          <a:xfrm>
            <a:off x="838200" y="0"/>
            <a:ext cx="0" cy="3295934"/>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27715" y="6045257"/>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ter Slide (2)">
    <p:spTree>
      <p:nvGrpSpPr>
        <p:cNvPr id="1" name=""/>
        <p:cNvGrpSpPr/>
        <p:nvPr/>
      </p:nvGrpSpPr>
      <p:grpSpPr>
        <a:xfrm>
          <a:off x="0" y="0"/>
          <a:ext cx="0" cy="0"/>
          <a:chOff x="0" y="0"/>
          <a:chExt cx="0" cy="0"/>
        </a:xfrm>
      </p:grpSpPr>
      <p:sp>
        <p:nvSpPr>
          <p:cNvPr id="7" name="Rectangle 6"/>
          <p:cNvSpPr/>
          <p:nvPr userDrawn="1"/>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033852" y="6045865"/>
            <a:ext cx="1716200" cy="450546"/>
          </a:xfrm>
          <a:prstGeom prst="rect">
            <a:avLst/>
          </a:prstGeom>
        </p:spPr>
      </p:pic>
      <p:sp>
        <p:nvSpPr>
          <p:cNvPr id="11" name="Title 1"/>
          <p:cNvSpPr>
            <a:spLocks noGrp="1"/>
          </p:cNvSpPr>
          <p:nvPr>
            <p:ph type="ctrTitle"/>
          </p:nvPr>
        </p:nvSpPr>
        <p:spPr>
          <a:xfrm>
            <a:off x="1077013" y="1122363"/>
            <a:ext cx="10156297" cy="2387600"/>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3295934"/>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1070189" y="3602038"/>
            <a:ext cx="10156297" cy="1655762"/>
          </a:xfr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93250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tx2"/>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16886048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7" name="Rectangle 6"/>
          <p:cNvSpPr/>
          <p:nvPr userDrawn="1"/>
        </p:nvSpPr>
        <p:spPr>
          <a:xfrm>
            <a:off x="0" y="1"/>
            <a:ext cx="12192000" cy="342899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sp>
        <p:nvSpPr>
          <p:cNvPr id="11" name="Title 1"/>
          <p:cNvSpPr>
            <a:spLocks noGrp="1"/>
          </p:cNvSpPr>
          <p:nvPr>
            <p:ph type="ctrTitle"/>
          </p:nvPr>
        </p:nvSpPr>
        <p:spPr>
          <a:xfrm>
            <a:off x="1077013" y="1122363"/>
            <a:ext cx="10156297" cy="1240348"/>
          </a:xfrm>
        </p:spPr>
        <p:txBody>
          <a:bodyPr anchor="b">
            <a:noAutofit/>
          </a:bodyPr>
          <a:lstStyle>
            <a:lvl1pPr algn="l">
              <a:defRPr sz="6000">
                <a:solidFill>
                  <a:schemeClr val="accent5"/>
                </a:solidFill>
              </a:defRPr>
            </a:lvl1pPr>
          </a:lstStyle>
          <a:p>
            <a:r>
              <a:rPr lang="en-US"/>
              <a:t>Click to edit Master title style</a:t>
            </a:r>
            <a:endParaRPr lang="en-GB" dirty="0"/>
          </a:p>
        </p:txBody>
      </p:sp>
      <p:cxnSp>
        <p:nvCxnSpPr>
          <p:cNvPr id="13" name="Straight Connector 12"/>
          <p:cNvCxnSpPr/>
          <p:nvPr userDrawn="1"/>
        </p:nvCxnSpPr>
        <p:spPr>
          <a:xfrm>
            <a:off x="838200" y="0"/>
            <a:ext cx="0" cy="236271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Subtitle 2"/>
          <p:cNvSpPr>
            <a:spLocks noGrp="1"/>
          </p:cNvSpPr>
          <p:nvPr>
            <p:ph type="subTitle" idx="1"/>
          </p:nvPr>
        </p:nvSpPr>
        <p:spPr>
          <a:xfrm>
            <a:off x="838200" y="4160826"/>
            <a:ext cx="10889439" cy="1620145"/>
          </a:xfr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Tree>
    <p:extLst>
      <p:ext uri="{BB962C8B-B14F-4D97-AF65-F5344CB8AC3E}">
        <p14:creationId xmlns:p14="http://schemas.microsoft.com/office/powerpoint/2010/main" val="25883397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1825625"/>
            <a:ext cx="10905699" cy="3881904"/>
          </a:xfrm>
        </p:spPr>
        <p:txBody>
          <a:bodyPr>
            <a:noAutofit/>
          </a:bodyPr>
          <a:lstStyle>
            <a:lvl1pPr>
              <a:lnSpc>
                <a:spcPct val="100000"/>
              </a:lnSpc>
              <a:spcBef>
                <a:spcPts val="0"/>
              </a:spcBef>
              <a:spcAft>
                <a:spcPts val="1800"/>
              </a:spcAft>
              <a:defRPr/>
            </a:lvl1pPr>
            <a:lvl2pPr>
              <a:lnSpc>
                <a:spcPct val="100000"/>
              </a:lnSpc>
              <a:spcAft>
                <a:spcPts val="1800"/>
              </a:spcAft>
              <a:defRPr/>
            </a:lvl2pPr>
            <a:lvl3pPr>
              <a:lnSpc>
                <a:spcPct val="100000"/>
              </a:lnSpc>
              <a:spcAft>
                <a:spcPts val="1800"/>
              </a:spcAft>
              <a:defRPr/>
            </a:lvl3pPr>
            <a:lvl4pPr>
              <a:lnSpc>
                <a:spcPct val="100000"/>
              </a:lnSpc>
              <a:spcAft>
                <a:spcPts val="1800"/>
              </a:spcAft>
              <a:defRPr/>
            </a:lvl4pPr>
            <a:lvl5pPr>
              <a:lnSpc>
                <a:spcPct val="100000"/>
              </a:lnSpc>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7" name="Straight Connector 6"/>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3042341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8" y="1825625"/>
            <a:ext cx="5328000" cy="3906435"/>
          </a:xfrm>
        </p:spPr>
        <p:txBody>
          <a:bodyPr>
            <a:noAutofit/>
          </a:bodyPr>
          <a:lstStyle>
            <a:lvl1pPr>
              <a:spcAft>
                <a:spcPts val="1800"/>
              </a:spcAft>
              <a:defRPr/>
            </a:lvl1pPr>
            <a:lvl2pPr>
              <a:spcAft>
                <a:spcPts val="1800"/>
              </a:spcAft>
              <a:defRPr/>
            </a:lvl2pPr>
            <a:lvl3pPr>
              <a:spcAft>
                <a:spcPts val="1800"/>
              </a:spcAft>
              <a:defRPr/>
            </a:lvl3pPr>
            <a:lvl4pPr>
              <a:spcAft>
                <a:spcPts val="1800"/>
              </a:spcAft>
              <a:defRPr/>
            </a:lvl4pPr>
            <a:lvl5pPr>
              <a:spcAft>
                <a:spcPts val="1800"/>
              </a:spcAf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402250" y="1825625"/>
            <a:ext cx="5328000" cy="3906435"/>
          </a:xfrm>
          <a:noFill/>
        </p:spPr>
        <p:txBody>
          <a:bodyPr>
            <a:noAutofit/>
          </a:bodyPr>
          <a:lstStyle>
            <a:lvl1pPr marL="0" indent="0">
              <a:buNone/>
              <a:defRPr/>
            </a:lvl1pPr>
          </a:lstStyle>
          <a:p>
            <a:pPr lvl="0"/>
            <a:r>
              <a:rPr lang="en-US"/>
              <a:t>Edit Master text styles</a:t>
            </a:r>
          </a:p>
        </p:txBody>
      </p:sp>
      <p:sp>
        <p:nvSpPr>
          <p:cNvPr id="7" name="Slide Number Placeholder 6"/>
          <p:cNvSpPr>
            <a:spLocks noGrp="1"/>
          </p:cNvSpPr>
          <p:nvPr>
            <p:ph type="sldNum" sz="quarter" idx="12"/>
          </p:nvPr>
        </p:nvSpPr>
        <p:spPr/>
        <p:txBody>
          <a:bodyPr>
            <a:noAutofit/>
          </a:bodyPr>
          <a:lstStyle/>
          <a:p>
            <a:fld id="{F46C79FD-C571-418B-AB0F-5EE936C85276}" type="slidenum">
              <a:rPr lang="en-GB" smtClean="0"/>
              <a:t>‹#›</a:t>
            </a:fld>
            <a:endParaRPr lang="en-GB"/>
          </a:p>
        </p:txBody>
      </p:sp>
      <p:cxnSp>
        <p:nvCxnSpPr>
          <p:cNvPr id="9" name="Straight Connector 8"/>
          <p:cNvCxnSpPr/>
          <p:nvPr userDrawn="1"/>
        </p:nvCxnSpPr>
        <p:spPr>
          <a:xfrm flipH="1">
            <a:off x="838199" y="0"/>
            <a:ext cx="1" cy="127635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itle Placeholder 1"/>
          <p:cNvSpPr>
            <a:spLocks noGrp="1"/>
          </p:cNvSpPr>
          <p:nvPr>
            <p:ph type="title"/>
          </p:nvPr>
        </p:nvSpPr>
        <p:spPr>
          <a:xfrm>
            <a:off x="970722"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Tree>
    <p:extLst>
      <p:ext uri="{BB962C8B-B14F-4D97-AF65-F5344CB8AC3E}">
        <p14:creationId xmlns:p14="http://schemas.microsoft.com/office/powerpoint/2010/main" val="280383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2860"/>
            <a:ext cx="10515600" cy="782357"/>
          </a:xfrm>
          <a:prstGeom prst="rect">
            <a:avLst/>
          </a:prstGeom>
        </p:spPr>
        <p:txBody>
          <a:bodyPr vert="horz" lIns="91440" tIns="45720" rIns="91440" bIns="0" rtlCol="0" anchor="b"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3881904"/>
          </a:xfrm>
          <a:prstGeom prst="rect">
            <a:avLst/>
          </a:prstGeom>
        </p:spPr>
        <p:txBody>
          <a:bodyPr vert="horz" lIns="91440" tIns="45720" rIns="91440" bIns="4572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838200" y="6131286"/>
            <a:ext cx="2743200" cy="365125"/>
          </a:xfrm>
          <a:prstGeom prst="rect">
            <a:avLst/>
          </a:prstGeom>
        </p:spPr>
        <p:txBody>
          <a:bodyPr vert="horz" lIns="91440" tIns="45720" rIns="91440" bIns="45720" rtlCol="0" anchor="ctr">
            <a:noAutofit/>
          </a:bodyPr>
          <a:lstStyle>
            <a:lvl1pPr algn="l">
              <a:defRPr sz="1200">
                <a:solidFill>
                  <a:schemeClr val="tx1">
                    <a:tint val="75000"/>
                  </a:schemeClr>
                </a:solidFill>
              </a:defRPr>
            </a:lvl1pPr>
          </a:lstStyle>
          <a:p>
            <a:fld id="{F46C79FD-C571-418B-AB0F-5EE936C85276}" type="slidenum">
              <a:rPr lang="en-GB" smtClean="0"/>
              <a:pPr/>
              <a:t>‹#›</a:t>
            </a:fld>
            <a:endParaRPr lang="en-GB" dirty="0"/>
          </a:p>
        </p:txBody>
      </p:sp>
      <p:pic>
        <p:nvPicPr>
          <p:cNvPr id="7" name="Picture 6"/>
          <p:cNvPicPr>
            <a:picLocks noChangeAspect="1"/>
          </p:cNvPicPr>
          <p:nvPr userDrawn="1"/>
        </p:nvPicPr>
        <p:blipFill>
          <a:blip r:embed="rId21" cstate="print">
            <a:extLst>
              <a:ext uri="{28A0092B-C50C-407E-A947-70E740481C1C}">
                <a14:useLocalDpi xmlns:a14="http://schemas.microsoft.com/office/drawing/2010/main"/>
              </a:ext>
            </a:extLst>
          </a:blip>
          <a:stretch>
            <a:fillRect/>
          </a:stretch>
        </p:blipFill>
        <p:spPr>
          <a:xfrm>
            <a:off x="10033852" y="6045988"/>
            <a:ext cx="1715733" cy="450423"/>
          </a:xfrm>
          <a:prstGeom prst="rect">
            <a:avLst/>
          </a:prstGeom>
        </p:spPr>
      </p:pic>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62" r:id="rId2"/>
    <p:sldLayoutId id="2147483657" r:id="rId3"/>
    <p:sldLayoutId id="2147483649" r:id="rId4"/>
    <p:sldLayoutId id="2147483651" r:id="rId5"/>
    <p:sldLayoutId id="2147483669" r:id="rId6"/>
    <p:sldLayoutId id="2147483670" r:id="rId7"/>
    <p:sldLayoutId id="2147483650" r:id="rId8"/>
    <p:sldLayoutId id="2147483660" r:id="rId9"/>
    <p:sldLayoutId id="2147483652" r:id="rId10"/>
    <p:sldLayoutId id="2147483661" r:id="rId11"/>
    <p:sldLayoutId id="2147483653" r:id="rId12"/>
    <p:sldLayoutId id="2147483654" r:id="rId13"/>
    <p:sldLayoutId id="2147483659" r:id="rId14"/>
    <p:sldLayoutId id="2147483658" r:id="rId15"/>
    <p:sldLayoutId id="2147483666" r:id="rId16"/>
    <p:sldLayoutId id="2147483667" r:id="rId17"/>
    <p:sldLayoutId id="2147483668" r:id="rId18"/>
    <p:sldLayoutId id="2147483655" r:id="rId19"/>
  </p:sldLayoutIdLst>
  <p:hf sldNum="0"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chemeClr val="tx2"/>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tx2"/>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80003" y="1730829"/>
            <a:ext cx="10179036" cy="2125516"/>
          </a:xfrm>
        </p:spPr>
        <p:txBody>
          <a:bodyPr>
            <a:noAutofit/>
          </a:bodyPr>
          <a:lstStyle/>
          <a:p>
            <a:pPr>
              <a:lnSpc>
                <a:spcPct val="150000"/>
              </a:lnSpc>
            </a:pPr>
            <a:r>
              <a:rPr lang="en-GB" sz="3600" b="1" dirty="0"/>
              <a:t>EC Proposal for a supplement to the </a:t>
            </a:r>
            <a:br>
              <a:rPr lang="en-GB" sz="3600" b="1" dirty="0"/>
            </a:br>
            <a:r>
              <a:rPr lang="en-GB" sz="3600" b="1" dirty="0"/>
              <a:t>Original text and 01 and 02 series of Amendments</a:t>
            </a:r>
            <a:br>
              <a:rPr lang="en-GB" sz="3600" b="1" dirty="0"/>
            </a:br>
            <a:r>
              <a:rPr lang="en-GB" sz="3600" b="1" dirty="0"/>
              <a:t>UN Regulation No. 152 </a:t>
            </a:r>
            <a:br>
              <a:rPr lang="en-GB" sz="4000" b="1" dirty="0"/>
            </a:br>
            <a:r>
              <a:rPr lang="en-GB" sz="2800" b="1" dirty="0"/>
              <a:t>(Advanced Emergency Braking System for M</a:t>
            </a:r>
            <a:r>
              <a:rPr lang="en-GB" sz="2800" b="1" baseline="-25000" dirty="0"/>
              <a:t>1</a:t>
            </a:r>
            <a:r>
              <a:rPr lang="en-GB" sz="2800" b="1" dirty="0"/>
              <a:t> and N</a:t>
            </a:r>
            <a:r>
              <a:rPr lang="en-GB" sz="2800" b="1" baseline="-25000" dirty="0"/>
              <a:t>1</a:t>
            </a:r>
            <a:r>
              <a:rPr lang="en-GB" sz="2800" b="1" dirty="0"/>
              <a:t> vehicles)</a:t>
            </a:r>
            <a:br>
              <a:rPr lang="en-GB" sz="3200" b="1" dirty="0"/>
            </a:br>
            <a:r>
              <a:rPr lang="en-GB" sz="4000" dirty="0"/>
              <a:t>		</a:t>
            </a:r>
          </a:p>
        </p:txBody>
      </p:sp>
      <p:sp>
        <p:nvSpPr>
          <p:cNvPr id="2" name="TextBox 1">
            <a:extLst>
              <a:ext uri="{FF2B5EF4-FFF2-40B4-BE49-F238E27FC236}">
                <a16:creationId xmlns:a16="http://schemas.microsoft.com/office/drawing/2014/main" id="{10D5E660-494F-4CBF-8E53-5262F57A5F77}"/>
              </a:ext>
            </a:extLst>
          </p:cNvPr>
          <p:cNvSpPr txBox="1"/>
          <p:nvPr/>
        </p:nvSpPr>
        <p:spPr>
          <a:xfrm>
            <a:off x="211015" y="158262"/>
            <a:ext cx="3702680" cy="646331"/>
          </a:xfrm>
          <a:prstGeom prst="rect">
            <a:avLst/>
          </a:prstGeom>
          <a:noFill/>
        </p:spPr>
        <p:txBody>
          <a:bodyPr wrap="none" rtlCol="0">
            <a:spAutoFit/>
          </a:bodyPr>
          <a:lstStyle/>
          <a:p>
            <a:r>
              <a:rPr lang="en-US" dirty="0"/>
              <a:t>Transmitted by the expert from the</a:t>
            </a:r>
            <a:br>
              <a:rPr lang="en-US" dirty="0"/>
            </a:br>
            <a:r>
              <a:rPr lang="en-US" dirty="0"/>
              <a:t>European Commission</a:t>
            </a:r>
          </a:p>
        </p:txBody>
      </p:sp>
      <p:sp>
        <p:nvSpPr>
          <p:cNvPr id="5" name="TextBox 4">
            <a:extLst>
              <a:ext uri="{FF2B5EF4-FFF2-40B4-BE49-F238E27FC236}">
                <a16:creationId xmlns:a16="http://schemas.microsoft.com/office/drawing/2014/main" id="{3FA335DE-92EA-426B-8FF6-03D4628F8D86}"/>
              </a:ext>
            </a:extLst>
          </p:cNvPr>
          <p:cNvSpPr txBox="1"/>
          <p:nvPr/>
        </p:nvSpPr>
        <p:spPr>
          <a:xfrm>
            <a:off x="8364624" y="158262"/>
            <a:ext cx="3754105" cy="923330"/>
          </a:xfrm>
          <a:prstGeom prst="rect">
            <a:avLst/>
          </a:prstGeom>
          <a:noFill/>
        </p:spPr>
        <p:txBody>
          <a:bodyPr wrap="none" rtlCol="0">
            <a:spAutoFit/>
          </a:bodyPr>
          <a:lstStyle/>
          <a:p>
            <a:r>
              <a:rPr lang="en-US" u="sng" dirty="0"/>
              <a:t>Informal document</a:t>
            </a:r>
            <a:r>
              <a:rPr lang="en-US" dirty="0"/>
              <a:t> </a:t>
            </a:r>
            <a:r>
              <a:rPr lang="en-US" b="1" dirty="0"/>
              <a:t>GRVA-14-38</a:t>
            </a:r>
            <a:br>
              <a:rPr lang="en-US" dirty="0"/>
            </a:br>
            <a:r>
              <a:rPr lang="en-US" dirty="0"/>
              <a:t>14</a:t>
            </a:r>
            <a:r>
              <a:rPr lang="en-US" baseline="30000" dirty="0"/>
              <a:t>th</a:t>
            </a:r>
            <a:r>
              <a:rPr lang="en-US" dirty="0"/>
              <a:t> GRVA, 26-30 September 2022</a:t>
            </a:r>
            <a:br>
              <a:rPr lang="en-US" dirty="0"/>
            </a:br>
            <a:r>
              <a:rPr lang="en-US" dirty="0"/>
              <a:t>Provisional agenda item 7</a:t>
            </a:r>
          </a:p>
        </p:txBody>
      </p:sp>
    </p:spTree>
    <p:extLst>
      <p:ext uri="{BB962C8B-B14F-4D97-AF65-F5344CB8AC3E}">
        <p14:creationId xmlns:p14="http://schemas.microsoft.com/office/powerpoint/2010/main" val="112137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7244" y="138793"/>
            <a:ext cx="10515600" cy="782357"/>
          </a:xfrm>
        </p:spPr>
        <p:txBody>
          <a:bodyPr/>
          <a:lstStyle/>
          <a:p>
            <a:r>
              <a:rPr lang="en-GB" dirty="0"/>
              <a:t>Context</a:t>
            </a:r>
          </a:p>
        </p:txBody>
      </p:sp>
      <p:sp>
        <p:nvSpPr>
          <p:cNvPr id="5" name="Rectangle 4"/>
          <p:cNvSpPr/>
          <p:nvPr/>
        </p:nvSpPr>
        <p:spPr>
          <a:xfrm>
            <a:off x="530679" y="1314203"/>
            <a:ext cx="10710715" cy="4939814"/>
          </a:xfrm>
          <a:prstGeom prst="rect">
            <a:avLst/>
          </a:prstGeom>
        </p:spPr>
        <p:txBody>
          <a:bodyPr wrap="square">
            <a:spAutoFit/>
          </a:bodyPr>
          <a:lstStyle/>
          <a:p>
            <a:pPr algn="just">
              <a:spcAft>
                <a:spcPts val="600"/>
              </a:spcAft>
            </a:pPr>
            <a:r>
              <a:rPr lang="en-GB" sz="2000" dirty="0">
                <a:latin typeface="Times New Roman" panose="02020603050405020304" pitchFamily="18" charset="0"/>
                <a:ea typeface="MS Mincho"/>
              </a:rPr>
              <a:t>January 2022: </a:t>
            </a:r>
          </a:p>
          <a:p>
            <a:pPr marL="685800" lvl="1" indent="-228600" algn="just">
              <a:spcAft>
                <a:spcPts val="600"/>
              </a:spcAft>
              <a:buFont typeface="Arial" panose="020B0604020202020204" pitchFamily="34" charset="0"/>
              <a:buChar char="•"/>
            </a:pPr>
            <a:r>
              <a:rPr lang="en-GB" sz="2000" dirty="0">
                <a:latin typeface="Times New Roman" panose="02020603050405020304" pitchFamily="18" charset="0"/>
                <a:ea typeface="MS Mincho"/>
              </a:rPr>
              <a:t>GRVA adopted at its 12</a:t>
            </a:r>
            <a:r>
              <a:rPr lang="en-GB" sz="2000" baseline="30000" dirty="0">
                <a:latin typeface="Times New Roman" panose="02020603050405020304" pitchFamily="18" charset="0"/>
                <a:ea typeface="MS Mincho"/>
              </a:rPr>
              <a:t>th</a:t>
            </a:r>
            <a:r>
              <a:rPr lang="en-GB" sz="2000" dirty="0">
                <a:latin typeface="Times New Roman" panose="02020603050405020304" pitchFamily="18" charset="0"/>
                <a:ea typeface="MS Mincho"/>
              </a:rPr>
              <a:t> session a revision of the Regulation No. 131,(draft 02 Series of amendments</a:t>
            </a:r>
            <a:r>
              <a:rPr lang="en-GB" sz="2000" dirty="0">
                <a:latin typeface="Times New Roman" panose="02020603050405020304" pitchFamily="18" charset="0"/>
                <a:ea typeface="Times New Roman" panose="02020603050405020304" pitchFamily="18" charset="0"/>
              </a:rPr>
              <a:t> GRVA-12-50-Rev.1 (became document ECE/TRANS/WP.29/2022/76)</a:t>
            </a:r>
            <a:r>
              <a:rPr lang="en-GB" sz="2000" dirty="0">
                <a:latin typeface="Times New Roman" panose="02020603050405020304" pitchFamily="18" charset="0"/>
                <a:ea typeface="MS Mincho"/>
              </a:rPr>
              <a:t>. </a:t>
            </a:r>
          </a:p>
          <a:p>
            <a:pPr marL="685800" lvl="1" indent="-228600" algn="just">
              <a:spcAft>
                <a:spcPts val="600"/>
              </a:spcAft>
              <a:buFont typeface="Arial" panose="020B0604020202020204" pitchFamily="34" charset="0"/>
              <a:buChar char="•"/>
            </a:pPr>
            <a:r>
              <a:rPr lang="en-GB" sz="2000" dirty="0">
                <a:latin typeface="Times New Roman" panose="02020603050405020304" pitchFamily="18" charset="0"/>
                <a:ea typeface="MS Mincho"/>
              </a:rPr>
              <a:t>GRVA </a:t>
            </a:r>
            <a:r>
              <a:rPr lang="en-GB" sz="2000" dirty="0">
                <a:latin typeface="Times New Roman" panose="02020603050405020304" pitchFamily="18" charset="0"/>
                <a:ea typeface="Times New Roman" panose="02020603050405020304" pitchFamily="18" charset="0"/>
              </a:rPr>
              <a:t>requested the IWG on AEBS-HDV to transfer the relevant improvements into UN Regulation No. 152, </a:t>
            </a:r>
          </a:p>
          <a:p>
            <a:pPr algn="just">
              <a:spcAft>
                <a:spcPts val="600"/>
              </a:spcAft>
            </a:pPr>
            <a:r>
              <a:rPr lang="en-GB" sz="2000" dirty="0">
                <a:latin typeface="Times New Roman" panose="02020603050405020304" pitchFamily="18" charset="0"/>
                <a:ea typeface="MS Mincho"/>
              </a:rPr>
              <a:t>May 2022	</a:t>
            </a:r>
          </a:p>
          <a:p>
            <a:pPr marL="685800" lvl="1" indent="-228600" algn="just">
              <a:spcAft>
                <a:spcPts val="600"/>
              </a:spcAft>
              <a:buFont typeface="Arial" panose="020B0604020202020204" pitchFamily="34" charset="0"/>
              <a:buChar char="•"/>
            </a:pPr>
            <a:r>
              <a:rPr lang="en-GB" sz="2000" dirty="0">
                <a:latin typeface="Times New Roman" panose="02020603050405020304" pitchFamily="18" charset="0"/>
                <a:ea typeface="MS Mincho"/>
              </a:rPr>
              <a:t>At the 13</a:t>
            </a:r>
            <a:r>
              <a:rPr lang="en-GB" sz="2000" baseline="30000" dirty="0">
                <a:latin typeface="Times New Roman" panose="02020603050405020304" pitchFamily="18" charset="0"/>
                <a:ea typeface="MS Mincho"/>
              </a:rPr>
              <a:t>th</a:t>
            </a:r>
            <a:r>
              <a:rPr lang="en-GB" sz="2000" dirty="0">
                <a:latin typeface="Times New Roman" panose="02020603050405020304" pitchFamily="18" charset="0"/>
                <a:ea typeface="MS Mincho"/>
              </a:rPr>
              <a:t> Session of GRVA, the IWG on AEBS-HCV tabled the document GRVA-13-08 to amend the scope of UN Regulation No. 152, together with the transfer of some relevant improvements from UN Regulation No. 131. The European Commission tabled document GRVA-12-30 to further align UN Regulation No. 152 to the greatest extent. </a:t>
            </a:r>
          </a:p>
          <a:p>
            <a:pPr marL="685800" lvl="1" indent="-228600" algn="just">
              <a:spcAft>
                <a:spcPts val="600"/>
              </a:spcAft>
              <a:buFont typeface="Arial" panose="020B0604020202020204" pitchFamily="34" charset="0"/>
              <a:buChar char="•"/>
            </a:pPr>
            <a:r>
              <a:rPr lang="en-GB" sz="2000" dirty="0">
                <a:latin typeface="Times New Roman" panose="02020603050405020304" pitchFamily="18" charset="0"/>
                <a:ea typeface="MS Mincho"/>
              </a:rPr>
              <a:t>GRVA requested to present a consolidated proposal for adoption at the 14</a:t>
            </a:r>
            <a:r>
              <a:rPr lang="en-GB" sz="2000" baseline="30000" dirty="0">
                <a:latin typeface="Times New Roman" panose="02020603050405020304" pitchFamily="18" charset="0"/>
                <a:ea typeface="MS Mincho"/>
              </a:rPr>
              <a:t>th</a:t>
            </a:r>
            <a:r>
              <a:rPr lang="en-GB" sz="2000" dirty="0">
                <a:latin typeface="Times New Roman" panose="02020603050405020304" pitchFamily="18" charset="0"/>
                <a:ea typeface="MS Mincho"/>
              </a:rPr>
              <a:t>  session of GRVA.</a:t>
            </a:r>
          </a:p>
          <a:p>
            <a:pPr algn="just">
              <a:spcAft>
                <a:spcPts val="600"/>
              </a:spcAft>
            </a:pPr>
            <a:r>
              <a:rPr lang="en-GB" sz="2000" dirty="0">
                <a:latin typeface="Times New Roman" panose="02020603050405020304" pitchFamily="18" charset="0"/>
                <a:ea typeface="MS Mincho"/>
              </a:rPr>
              <a:t>September 2022:  </a:t>
            </a:r>
          </a:p>
          <a:p>
            <a:pPr marL="800100" lvl="1" indent="-342900" algn="just">
              <a:spcAft>
                <a:spcPts val="600"/>
              </a:spcAft>
              <a:buFont typeface="Arial" panose="020B0604020202020204" pitchFamily="34" charset="0"/>
              <a:buChar char="•"/>
            </a:pPr>
            <a:r>
              <a:rPr lang="en-GB" sz="2000" dirty="0">
                <a:latin typeface="Times New Roman" panose="02020603050405020304" pitchFamily="18" charset="0"/>
                <a:ea typeface="MS Mincho"/>
              </a:rPr>
              <a:t>The documents produced fulfils this task for the original text of the regulation 152, the 01 and the 02 series of amendments to UN Regulation No. 152.</a:t>
            </a:r>
            <a:endParaRPr lang="en-GB" sz="2000" dirty="0">
              <a:effectLst/>
              <a:latin typeface="Times New Roman" panose="02020603050405020304" pitchFamily="18" charset="0"/>
              <a:ea typeface="MS Mincho"/>
            </a:endParaRPr>
          </a:p>
        </p:txBody>
      </p:sp>
    </p:spTree>
    <p:extLst>
      <p:ext uri="{BB962C8B-B14F-4D97-AF65-F5344CB8AC3E}">
        <p14:creationId xmlns:p14="http://schemas.microsoft.com/office/powerpoint/2010/main" val="1417256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42975" y="123632"/>
            <a:ext cx="10515600" cy="782357"/>
          </a:xfrm>
        </p:spPr>
        <p:txBody>
          <a:bodyPr/>
          <a:lstStyle/>
          <a:p>
            <a:r>
              <a:rPr lang="en-GB" dirty="0"/>
              <a:t>Main changes and Justification</a:t>
            </a:r>
          </a:p>
        </p:txBody>
      </p:sp>
      <p:sp>
        <p:nvSpPr>
          <p:cNvPr id="6" name="Rectangle 5"/>
          <p:cNvSpPr/>
          <p:nvPr/>
        </p:nvSpPr>
        <p:spPr>
          <a:xfrm>
            <a:off x="375557" y="1249136"/>
            <a:ext cx="11650436" cy="5247590"/>
          </a:xfrm>
          <a:prstGeom prst="rect">
            <a:avLst/>
          </a:prstGeom>
        </p:spPr>
        <p:txBody>
          <a:bodyPr wrap="square">
            <a:spAutoFit/>
          </a:bodyPr>
          <a:lstStyle/>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The meeting to draft the consolidated versions took place on 21 June 2022. The Chairs, representative of the industry and of the EC participated.</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 The following are the details of </a:t>
            </a:r>
            <a:r>
              <a:rPr lang="en-GB" sz="1200" dirty="0" err="1">
                <a:latin typeface="Times New Roman" panose="02020603050405020304" pitchFamily="18" charset="0"/>
                <a:ea typeface="MS Mincho"/>
              </a:rPr>
              <a:t>Reg</a:t>
            </a:r>
            <a:r>
              <a:rPr lang="en-GB" sz="1200" dirty="0">
                <a:latin typeface="Times New Roman" panose="02020603050405020304" pitchFamily="18" charset="0"/>
                <a:ea typeface="MS Mincho"/>
              </a:rPr>
              <a:t> 152 alignment to R131:</a:t>
            </a:r>
          </a:p>
          <a:p>
            <a:pPr algn="just">
              <a:spcAft>
                <a:spcPts val="600"/>
              </a:spcAft>
            </a:pPr>
            <a:endParaRPr lang="en-GB" sz="800" dirty="0">
              <a:latin typeface="Times New Roman" panose="02020603050405020304" pitchFamily="18" charset="0"/>
              <a:ea typeface="MS Mincho"/>
            </a:endParaRP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 2.13.: the reference to the k-test method of Appendix 2 to Annex 13 of UN Regulation No. 13 since UN Regulation No. 152 will be an alternative to UN Regulation No. 131.</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 5.1.4.: the subparagraph 5.1.4.2. requires some “information” to be displayed to the driver. The title is aligned accordingly.</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Paragraphs 5.2.1.2., 5.2.2.2. and 5.2.3.2.:</a:t>
            </a:r>
          </a:p>
          <a:p>
            <a:pPr indent="-7620" algn="just">
              <a:spcAft>
                <a:spcPts val="600"/>
              </a:spcAft>
            </a:pPr>
            <a:r>
              <a:rPr lang="en-GB" sz="1200" dirty="0">
                <a:latin typeface="Times New Roman" panose="02020603050405020304" pitchFamily="18" charset="0"/>
                <a:ea typeface="MS Mincho"/>
              </a:rPr>
              <a:t>(a)  The first proposed amendment clarifies that some short jerks are permitted by the regulation as a haptic warning.</a:t>
            </a:r>
          </a:p>
          <a:p>
            <a:pPr marL="220980" indent="-228600" algn="just">
              <a:spcAft>
                <a:spcPts val="600"/>
              </a:spcAft>
              <a:buAutoNum type="alphaLcParenBoth" startAt="2"/>
            </a:pPr>
            <a:r>
              <a:rPr lang="en-GB" sz="1200" dirty="0">
                <a:latin typeface="Times New Roman" panose="02020603050405020304" pitchFamily="18" charset="0"/>
                <a:ea typeface="MS Mincho"/>
              </a:rPr>
              <a:t>The second proposed amendment increases the flexibility for the system to adapt to the evolving environment.</a:t>
            </a:r>
          </a:p>
          <a:p>
            <a:pPr marL="220980" indent="-22860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Paragraphs 5.2.1.4., 5.2.2.4. and 5.2.3.4.: GRVA.13-08: </a:t>
            </a:r>
            <a:r>
              <a:rPr lang="en-GB" sz="1200" dirty="0">
                <a:latin typeface="Times New Roman" panose="02020603050405020304" pitchFamily="18" charset="0"/>
                <a:ea typeface="Times New Roman" panose="02020603050405020304" pitchFamily="18" charset="0"/>
              </a:rPr>
              <a:t>Some of the wording elaborated in the IWG on AEBS-HDV was recognized by the experts of both GRVA and IWG AEBSM1N1 as of better quality than that of the current text of UN R152. The proposal is hence to transfer this clearer and more accurate text into UN R152. In particular the list of conditions under which the AEBS must generate a speed reduction is close to exhaustive; this helps the manufacturers and the Technical Services to determine the outlines of the performance requirements</a:t>
            </a:r>
            <a:r>
              <a:rPr lang="en-GB" sz="1200" dirty="0">
                <a:latin typeface="Times New Roman" panose="02020603050405020304" pitchFamily="18" charset="0"/>
                <a:ea typeface="MS Mincho"/>
              </a:rPr>
              <a:t>.</a:t>
            </a:r>
          </a:p>
          <a:p>
            <a:pPr marL="220980" indent="-228600" algn="just">
              <a:spcAft>
                <a:spcPts val="600"/>
              </a:spcAft>
              <a:buFont typeface="Arial" panose="020B0604020202020204" pitchFamily="34" charset="0"/>
              <a:buChar char="•"/>
            </a:pPr>
            <a:r>
              <a:rPr lang="en-GB" sz="1200" dirty="0">
                <a:latin typeface="Times New Roman" panose="02020603050405020304" pitchFamily="18" charset="0"/>
                <a:ea typeface="MS Mincho"/>
              </a:rPr>
              <a:t>The paragraph where there was no agreement has been redrafted and has now a consensus: </a:t>
            </a:r>
            <a:r>
              <a:rPr lang="en-GB" sz="1200" b="1" dirty="0">
                <a:latin typeface="Times New Roman" panose="02020603050405020304" pitchFamily="18" charset="0"/>
                <a:ea typeface="MS Mincho"/>
              </a:rPr>
              <a:t>When conditions deviate from those listed above, the system shall not deactivate or unreasonably switch the control strategy. This shall be demonstrated by the manufacturer in accordance with Annex 3 of this Regulation and, if deemed justified, may be followed by testing by the technical service in conditions deviating from those listed above or those in paragraph 6. The rationale for and the results of this verification testing shall be appended to the test report</a:t>
            </a:r>
            <a:endParaRPr lang="en-GB" sz="1200" dirty="0">
              <a:latin typeface="Times New Roman" panose="02020603050405020304" pitchFamily="18" charset="0"/>
              <a:ea typeface="MS Mincho"/>
            </a:endParaRPr>
          </a:p>
          <a:p>
            <a:pPr marL="220980" indent="-22860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 5.2.2.1. and 5.2.3.1.: </a:t>
            </a:r>
            <a:r>
              <a:rPr lang="en-GB" sz="1200" dirty="0">
                <a:solidFill>
                  <a:srgbClr val="4D4D4D"/>
                </a:solidFill>
                <a:latin typeface="Times New Roman" panose="02020603050405020304" pitchFamily="18" charset="0"/>
                <a:ea typeface="MS Mincho"/>
              </a:rPr>
              <a:t>GRVA.13-08:</a:t>
            </a:r>
            <a:r>
              <a:rPr lang="en-GB" sz="1200" dirty="0">
                <a:solidFill>
                  <a:srgbClr val="4D4D4D"/>
                </a:solidFill>
                <a:latin typeface="Times New Roman" panose="02020603050405020304" pitchFamily="18" charset="0"/>
                <a:ea typeface="Times New Roman" panose="02020603050405020304" pitchFamily="18" charset="0"/>
              </a:rPr>
              <a:t> wording R131, better quality than that of the current text of UN R152</a:t>
            </a:r>
            <a:r>
              <a:rPr lang="en-GB" sz="1200" dirty="0">
                <a:latin typeface="Times New Roman" panose="02020603050405020304" pitchFamily="18" charset="0"/>
                <a:ea typeface="MS Mincho"/>
              </a:rPr>
              <a:t> </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  Paragraphs 6.2.4. and 6.6.2.: new provision from UN Regulation No. 131 relevant for light vehicles.</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  Paragraphs 6.4., 6.5.and 6.6.1.: adapts the test method to the improvements transferred from UN Regulation No. 131 (tolerances, clarification), relevant for light vehicles.</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 6.6.2.:  (a) Editorial correction;  (b) New provision from UN Regulation No. 131 relevant for light vehicles.</a:t>
            </a:r>
          </a:p>
          <a:p>
            <a:pPr marL="171450" indent="-171450" algn="just">
              <a:spcAft>
                <a:spcPts val="600"/>
              </a:spcAft>
              <a:buFont typeface="Arial" panose="020B0604020202020204" pitchFamily="34" charset="0"/>
              <a:buChar char="•"/>
            </a:pPr>
            <a:r>
              <a:rPr lang="en-GB" sz="1200" dirty="0">
                <a:latin typeface="Times New Roman" panose="02020603050405020304" pitchFamily="18" charset="0"/>
                <a:ea typeface="MS Mincho"/>
              </a:rPr>
              <a:t>Paragraph 6.7.1.:  (a) “If this is deemed justified” was omitted in the current text. (b) Adapts the test method to the improvements transferred from UN Regulation No. 131 (tolerances, clarification), relevant for light vehicles against bicycles.</a:t>
            </a:r>
            <a:endParaRPr lang="en-GB" sz="1200" dirty="0">
              <a:effectLst/>
              <a:latin typeface="Times New Roman" panose="02020603050405020304" pitchFamily="18" charset="0"/>
              <a:ea typeface="MS Mincho"/>
            </a:endParaRPr>
          </a:p>
        </p:txBody>
      </p:sp>
    </p:spTree>
    <p:extLst>
      <p:ext uri="{BB962C8B-B14F-4D97-AF65-F5344CB8AC3E}">
        <p14:creationId xmlns:p14="http://schemas.microsoft.com/office/powerpoint/2010/main" val="231893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dirty="0"/>
              <a:t>Thank you</a:t>
            </a:r>
            <a:endParaRPr lang="en-GB" dirty="0"/>
          </a:p>
        </p:txBody>
      </p:sp>
      <p:sp>
        <p:nvSpPr>
          <p:cNvPr id="3" name="Subtitle 2"/>
          <p:cNvSpPr>
            <a:spLocks noGrp="1"/>
          </p:cNvSpPr>
          <p:nvPr>
            <p:ph type="subTitle" idx="1"/>
          </p:nvPr>
        </p:nvSpPr>
        <p:spPr>
          <a:xfrm>
            <a:off x="759575" y="4646435"/>
            <a:ext cx="8941016" cy="1853519"/>
          </a:xfrm>
        </p:spPr>
        <p:txBody>
          <a:bodyPr wrap="square" anchor="b" anchorCtr="0"/>
          <a:lstStyle/>
          <a:p>
            <a:r>
              <a:rPr lang="en-US" sz="1050" b="1" dirty="0"/>
              <a:t>© European Union 2020</a:t>
            </a:r>
          </a:p>
          <a:p>
            <a:r>
              <a:rPr lang="en-US" sz="1050" dirty="0"/>
              <a:t>Unless otherwise noted the reuse of this presentation is </a:t>
            </a:r>
            <a:r>
              <a:rPr lang="en-US" sz="1050" dirty="0" err="1"/>
              <a:t>authorised</a:t>
            </a:r>
            <a:r>
              <a:rPr lang="en-US" sz="1050" dirty="0"/>
              <a:t> under the </a:t>
            </a:r>
            <a:r>
              <a:rPr lang="en-US" sz="1050" dirty="0">
                <a:hlinkClick r:id="rId3"/>
              </a:rPr>
              <a:t>CC BY 4.0 </a:t>
            </a:r>
            <a:r>
              <a:rPr lang="en-US" sz="1050" dirty="0"/>
              <a:t>license. For any use or reproduction of elements that are not owned by the EU, permission may need to be sought directly from the respective right holders.</a:t>
            </a:r>
          </a:p>
          <a:p>
            <a:r>
              <a:rPr lang="en-US" sz="1050" dirty="0"/>
              <a:t>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a:t>
            </a:r>
            <a:r>
              <a:rPr lang="en-US" sz="1050" dirty="0">
                <a:solidFill>
                  <a:schemeClr val="accent6"/>
                </a:solidFill>
              </a:rPr>
              <a:t>: e.g. Fotolia.com</a:t>
            </a:r>
            <a:r>
              <a:rPr lang="en-US" sz="1050" dirty="0"/>
              <a:t>; Slide </a:t>
            </a:r>
            <a:r>
              <a:rPr lang="en-US" sz="1050" dirty="0">
                <a:solidFill>
                  <a:schemeClr val="accent6"/>
                </a:solidFill>
              </a:rPr>
              <a:t>xx</a:t>
            </a:r>
            <a:r>
              <a:rPr lang="en-US" sz="1050" dirty="0"/>
              <a:t>: </a:t>
            </a:r>
            <a:r>
              <a:rPr lang="en-US" sz="1050" dirty="0">
                <a:solidFill>
                  <a:schemeClr val="accent6"/>
                </a:solidFill>
              </a:rPr>
              <a:t>element concerned</a:t>
            </a:r>
            <a:r>
              <a:rPr lang="en-US" sz="1050" dirty="0"/>
              <a:t>, source: </a:t>
            </a:r>
            <a:r>
              <a:rPr lang="en-US" sz="1050" dirty="0">
                <a:solidFill>
                  <a:schemeClr val="accent6"/>
                </a:solidFill>
              </a:rPr>
              <a:t>e.g. iStock.com</a:t>
            </a:r>
            <a:endParaRPr lang="en-GB" sz="1050" dirty="0">
              <a:solidFill>
                <a:schemeClr val="accent6"/>
              </a:solidFill>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524" y="4858246"/>
            <a:ext cx="1023496" cy="358097"/>
          </a:xfrm>
          <a:prstGeom prst="rect">
            <a:avLst/>
          </a:prstGeom>
        </p:spPr>
      </p:pic>
    </p:spTree>
    <p:extLst>
      <p:ext uri="{BB962C8B-B14F-4D97-AF65-F5344CB8AC3E}">
        <p14:creationId xmlns:p14="http://schemas.microsoft.com/office/powerpoint/2010/main" val="4273619315"/>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C_Corporate_PPT_Template.potx" id="{4E874F3A-6BB1-4334-AA3C-CB69D53C2FB0}" vid="{CFDAC62F-BBD6-4674-995E-7A3058955A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7" ma:contentTypeDescription="Create a new document." ma:contentTypeScope="" ma:versionID="3dda9090b5883dd13a17919601bc9337">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ded5af2ee258f7c0b7926b0cd9be3d49"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6DA4B6-7D20-4399-8929-C14459CAAF22}"/>
</file>

<file path=customXml/itemProps2.xml><?xml version="1.0" encoding="utf-8"?>
<ds:datastoreItem xmlns:ds="http://schemas.openxmlformats.org/officeDocument/2006/customXml" ds:itemID="{B740BB9E-ED39-4B48-A371-AA25F89ACB56}"/>
</file>

<file path=docProps/app.xml><?xml version="1.0" encoding="utf-8"?>
<Properties xmlns="http://schemas.openxmlformats.org/officeDocument/2006/extended-properties" xmlns:vt="http://schemas.openxmlformats.org/officeDocument/2006/docPropsVTypes">
  <Template>blank</Template>
  <TotalTime>143</TotalTime>
  <Words>856</Words>
  <Application>Microsoft Office PowerPoint</Application>
  <PresentationFormat>Widescreen</PresentationFormat>
  <Paragraphs>35</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EC Proposal for a supplement to the  Original text and 01 and 02 series of Amendments UN Regulation No. 152  (Advanced Emergency Braking System for M1 and N1 vehicles)   </vt:lpstr>
      <vt:lpstr>Context</vt:lpstr>
      <vt:lpstr>Main changes and Justification</vt:lpstr>
      <vt:lpstr>Thank you</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for a supplement to  the original text; 01 and 02 series of  UN Regulation No. 152  (Advanced Emergency Braking System for M1 and N1 vehicles)</dc:title>
  <dc:creator>MINARINI Fabrizio (JRC-ISPRA)</dc:creator>
  <cp:lastModifiedBy>UNECE</cp:lastModifiedBy>
  <cp:revision>16</cp:revision>
  <dcterms:created xsi:type="dcterms:W3CDTF">2022-09-23T12:27:53Z</dcterms:created>
  <dcterms:modified xsi:type="dcterms:W3CDTF">2022-09-23T17:16:25Z</dcterms:modified>
</cp:coreProperties>
</file>