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256" r:id="rId4"/>
    <p:sldId id="261" r:id="rId5"/>
    <p:sldId id="262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CCECFF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B26DCE2C-011E-41F0-8B3D-45815CBC0A4D}"/>
    <pc:docChg chg="modSld">
      <pc:chgData name="Konstantin Glukhenkiy" userId="24b49d37-c936-4e44-8fab-4bfac34f62f4" providerId="ADAL" clId="{B26DCE2C-011E-41F0-8B3D-45815CBC0A4D}" dt="2022-08-15T07:34:06.489" v="7" actId="20577"/>
      <pc:docMkLst>
        <pc:docMk/>
      </pc:docMkLst>
      <pc:sldChg chg="modSp mod">
        <pc:chgData name="Konstantin Glukhenkiy" userId="24b49d37-c936-4e44-8fab-4bfac34f62f4" providerId="ADAL" clId="{B26DCE2C-011E-41F0-8B3D-45815CBC0A4D}" dt="2022-08-15T07:34:06.489" v="7" actId="20577"/>
        <pc:sldMkLst>
          <pc:docMk/>
          <pc:sldMk cId="2711021579" sldId="256"/>
        </pc:sldMkLst>
        <pc:spChg chg="mod">
          <ac:chgData name="Konstantin Glukhenkiy" userId="24b49d37-c936-4e44-8fab-4bfac34f62f4" providerId="ADAL" clId="{B26DCE2C-011E-41F0-8B3D-45815CBC0A4D}" dt="2022-08-15T07:34:06.489" v="7" actId="20577"/>
          <ac:spMkLst>
            <pc:docMk/>
            <pc:sldMk cId="2711021579" sldId="256"/>
            <ac:spMk id="4" creationId="{56E981DF-DEEC-6064-55B4-7C79A1D96B38}"/>
          </ac:spMkLst>
        </pc:spChg>
      </pc:sldChg>
    </pc:docChg>
  </pc:docChgLst>
  <pc:docChgLst>
    <pc:chgData name="Nicolas De Mahieu" userId="86ffda28-54bf-46cb-8307-ac4eaeeea850" providerId="ADAL" clId="{C24CA7B3-B89F-4C85-B2B2-F58A55D33069}"/>
    <pc:docChg chg="custSel delSld modSld">
      <pc:chgData name="Nicolas De Mahieu" userId="86ffda28-54bf-46cb-8307-ac4eaeeea850" providerId="ADAL" clId="{C24CA7B3-B89F-4C85-B2B2-F58A55D33069}" dt="2022-06-28T09:14:47.843" v="206" actId="1076"/>
      <pc:docMkLst>
        <pc:docMk/>
      </pc:docMkLst>
      <pc:sldChg chg="del">
        <pc:chgData name="Nicolas De Mahieu" userId="86ffda28-54bf-46cb-8307-ac4eaeeea850" providerId="ADAL" clId="{C24CA7B3-B89F-4C85-B2B2-F58A55D33069}" dt="2022-06-28T09:12:47.404" v="202" actId="47"/>
        <pc:sldMkLst>
          <pc:docMk/>
          <pc:sldMk cId="1209612531" sldId="257"/>
        </pc:sldMkLst>
      </pc:sldChg>
      <pc:sldChg chg="del">
        <pc:chgData name="Nicolas De Mahieu" userId="86ffda28-54bf-46cb-8307-ac4eaeeea850" providerId="ADAL" clId="{C24CA7B3-B89F-4C85-B2B2-F58A55D33069}" dt="2022-06-28T09:12:48.941" v="203" actId="47"/>
        <pc:sldMkLst>
          <pc:docMk/>
          <pc:sldMk cId="491189751" sldId="259"/>
        </pc:sldMkLst>
      </pc:sldChg>
      <pc:sldChg chg="modSp mod">
        <pc:chgData name="Nicolas De Mahieu" userId="86ffda28-54bf-46cb-8307-ac4eaeeea850" providerId="ADAL" clId="{C24CA7B3-B89F-4C85-B2B2-F58A55D33069}" dt="2022-06-28T09:10:41.275" v="201" actId="20577"/>
        <pc:sldMkLst>
          <pc:docMk/>
          <pc:sldMk cId="51142232" sldId="260"/>
        </pc:sldMkLst>
        <pc:spChg chg="mod">
          <ac:chgData name="Nicolas De Mahieu" userId="86ffda28-54bf-46cb-8307-ac4eaeeea850" providerId="ADAL" clId="{C24CA7B3-B89F-4C85-B2B2-F58A55D33069}" dt="2022-06-28T09:10:41.275" v="201" actId="20577"/>
          <ac:spMkLst>
            <pc:docMk/>
            <pc:sldMk cId="51142232" sldId="260"/>
            <ac:spMk id="2" creationId="{1E31A092-11E1-8720-B578-70683BB47ABC}"/>
          </ac:spMkLst>
        </pc:spChg>
      </pc:sldChg>
      <pc:sldChg chg="modSp mod">
        <pc:chgData name="Nicolas De Mahieu" userId="86ffda28-54bf-46cb-8307-ac4eaeeea850" providerId="ADAL" clId="{C24CA7B3-B89F-4C85-B2B2-F58A55D33069}" dt="2022-06-28T09:14:47.843" v="206" actId="1076"/>
        <pc:sldMkLst>
          <pc:docMk/>
          <pc:sldMk cId="1093367612" sldId="261"/>
        </pc:sldMkLst>
        <pc:spChg chg="mod">
          <ac:chgData name="Nicolas De Mahieu" userId="86ffda28-54bf-46cb-8307-ac4eaeeea850" providerId="ADAL" clId="{C24CA7B3-B89F-4C85-B2B2-F58A55D33069}" dt="2022-06-28T09:14:47.843" v="206" actId="1076"/>
          <ac:spMkLst>
            <pc:docMk/>
            <pc:sldMk cId="1093367612" sldId="261"/>
            <ac:spMk id="2" creationId="{A581EB57-5225-9518-E2CA-55AA8F7AA995}"/>
          </ac:spMkLst>
        </pc:spChg>
      </pc:sldChg>
      <pc:sldChg chg="modSp mod">
        <pc:chgData name="Nicolas De Mahieu" userId="86ffda28-54bf-46cb-8307-ac4eaeeea850" providerId="ADAL" clId="{C24CA7B3-B89F-4C85-B2B2-F58A55D33069}" dt="2022-06-28T09:08:54.761" v="142" actId="6549"/>
        <pc:sldMkLst>
          <pc:docMk/>
          <pc:sldMk cId="3730684006" sldId="262"/>
        </pc:sldMkLst>
        <pc:spChg chg="mod">
          <ac:chgData name="Nicolas De Mahieu" userId="86ffda28-54bf-46cb-8307-ac4eaeeea850" providerId="ADAL" clId="{C24CA7B3-B89F-4C85-B2B2-F58A55D33069}" dt="2022-06-28T09:08:54.761" v="142" actId="6549"/>
          <ac:spMkLst>
            <pc:docMk/>
            <pc:sldMk cId="3730684006" sldId="262"/>
            <ac:spMk id="2" creationId="{2E1E406E-40F8-3682-23A9-973FB4AEDD73}"/>
          </ac:spMkLst>
        </pc:spChg>
      </pc:sldChg>
    </pc:docChg>
  </pc:docChgLst>
  <pc:docChgLst>
    <pc:chgData name="Nicolas De Mahieu" userId="86ffda28-54bf-46cb-8307-ac4eaeeea850" providerId="ADAL" clId="{73D653B9-D610-4C0B-9B45-6E9B0C77D927}"/>
    <pc:docChg chg="undo custSel modSld modMainMaster">
      <pc:chgData name="Nicolas De Mahieu" userId="86ffda28-54bf-46cb-8307-ac4eaeeea850" providerId="ADAL" clId="{73D653B9-D610-4C0B-9B45-6E9B0C77D927}" dt="2022-07-06T13:17:23.184" v="91" actId="207"/>
      <pc:docMkLst>
        <pc:docMk/>
      </pc:docMkLst>
      <pc:sldChg chg="addSp delSp modSp mod">
        <pc:chgData name="Nicolas De Mahieu" userId="86ffda28-54bf-46cb-8307-ac4eaeeea850" providerId="ADAL" clId="{73D653B9-D610-4C0B-9B45-6E9B0C77D927}" dt="2022-07-06T13:17:23.184" v="91" actId="207"/>
        <pc:sldMkLst>
          <pc:docMk/>
          <pc:sldMk cId="2711021579" sldId="256"/>
        </pc:sldMkLst>
        <pc:spChg chg="add mod">
          <ac:chgData name="Nicolas De Mahieu" userId="86ffda28-54bf-46cb-8307-ac4eaeeea850" providerId="ADAL" clId="{73D653B9-D610-4C0B-9B45-6E9B0C77D927}" dt="2022-07-06T13:17:23.184" v="91" actId="207"/>
          <ac:spMkLst>
            <pc:docMk/>
            <pc:sldMk cId="2711021579" sldId="256"/>
            <ac:spMk id="4" creationId="{56E981DF-DEEC-6064-55B4-7C79A1D96B38}"/>
          </ac:spMkLst>
        </pc:spChg>
        <pc:spChg chg="del mod">
          <ac:chgData name="Nicolas De Mahieu" userId="86ffda28-54bf-46cb-8307-ac4eaeeea850" providerId="ADAL" clId="{73D653B9-D610-4C0B-9B45-6E9B0C77D927}" dt="2022-07-06T13:16:36.506" v="75" actId="478"/>
          <ac:spMkLst>
            <pc:docMk/>
            <pc:sldMk cId="2711021579" sldId="256"/>
            <ac:spMk id="8" creationId="{7FB255CA-CE73-4DE5-8014-B47739E9BE39}"/>
          </ac:spMkLst>
        </pc:spChg>
      </pc:sldChg>
      <pc:sldChg chg="delSp mod">
        <pc:chgData name="Nicolas De Mahieu" userId="86ffda28-54bf-46cb-8307-ac4eaeeea850" providerId="ADAL" clId="{73D653B9-D610-4C0B-9B45-6E9B0C77D927}" dt="2022-07-06T13:16:56.631" v="79" actId="478"/>
        <pc:sldMkLst>
          <pc:docMk/>
          <pc:sldMk cId="2332672874" sldId="258"/>
        </pc:sldMkLst>
        <pc:spChg chg="del">
          <ac:chgData name="Nicolas De Mahieu" userId="86ffda28-54bf-46cb-8307-ac4eaeeea850" providerId="ADAL" clId="{73D653B9-D610-4C0B-9B45-6E9B0C77D927}" dt="2022-07-06T13:16:56.631" v="79" actId="478"/>
          <ac:spMkLst>
            <pc:docMk/>
            <pc:sldMk cId="2332672874" sldId="258"/>
            <ac:spMk id="10" creationId="{D3FC721A-B12E-41C3-BAFA-AACD6DC274A5}"/>
          </ac:spMkLst>
        </pc:spChg>
      </pc:sldChg>
      <pc:sldChg chg="delSp mod">
        <pc:chgData name="Nicolas De Mahieu" userId="86ffda28-54bf-46cb-8307-ac4eaeeea850" providerId="ADAL" clId="{73D653B9-D610-4C0B-9B45-6E9B0C77D927}" dt="2022-07-06T13:16:53.292" v="78" actId="478"/>
        <pc:sldMkLst>
          <pc:docMk/>
          <pc:sldMk cId="51142232" sldId="260"/>
        </pc:sldMkLst>
        <pc:spChg chg="del">
          <ac:chgData name="Nicolas De Mahieu" userId="86ffda28-54bf-46cb-8307-ac4eaeeea850" providerId="ADAL" clId="{73D653B9-D610-4C0B-9B45-6E9B0C77D927}" dt="2022-07-06T13:16:53.292" v="78" actId="478"/>
          <ac:spMkLst>
            <pc:docMk/>
            <pc:sldMk cId="51142232" sldId="260"/>
            <ac:spMk id="5" creationId="{DACB354D-EF4C-F645-FE2B-690A65D35637}"/>
          </ac:spMkLst>
        </pc:spChg>
      </pc:sldChg>
      <pc:sldChg chg="delSp modSp mod">
        <pc:chgData name="Nicolas De Mahieu" userId="86ffda28-54bf-46cb-8307-ac4eaeeea850" providerId="ADAL" clId="{73D653B9-D610-4C0B-9B45-6E9B0C77D927}" dt="2022-07-06T13:16:45.369" v="76" actId="478"/>
        <pc:sldMkLst>
          <pc:docMk/>
          <pc:sldMk cId="1093367612" sldId="261"/>
        </pc:sldMkLst>
        <pc:spChg chg="mod">
          <ac:chgData name="Nicolas De Mahieu" userId="86ffda28-54bf-46cb-8307-ac4eaeeea850" providerId="ADAL" clId="{73D653B9-D610-4C0B-9B45-6E9B0C77D927}" dt="2022-07-06T13:14:19.483" v="50" actId="20577"/>
          <ac:spMkLst>
            <pc:docMk/>
            <pc:sldMk cId="1093367612" sldId="261"/>
            <ac:spMk id="2" creationId="{A581EB57-5225-9518-E2CA-55AA8F7AA995}"/>
          </ac:spMkLst>
        </pc:spChg>
        <pc:spChg chg="del">
          <ac:chgData name="Nicolas De Mahieu" userId="86ffda28-54bf-46cb-8307-ac4eaeeea850" providerId="ADAL" clId="{73D653B9-D610-4C0B-9B45-6E9B0C77D927}" dt="2022-07-06T13:16:45.369" v="76" actId="478"/>
          <ac:spMkLst>
            <pc:docMk/>
            <pc:sldMk cId="1093367612" sldId="261"/>
            <ac:spMk id="5" creationId="{AD9292F5-8F6E-6F38-257F-4D934C8C5073}"/>
          </ac:spMkLst>
        </pc:spChg>
      </pc:sldChg>
      <pc:sldChg chg="delSp modSp mod">
        <pc:chgData name="Nicolas De Mahieu" userId="86ffda28-54bf-46cb-8307-ac4eaeeea850" providerId="ADAL" clId="{73D653B9-D610-4C0B-9B45-6E9B0C77D927}" dt="2022-07-06T13:16:49.915" v="77" actId="478"/>
        <pc:sldMkLst>
          <pc:docMk/>
          <pc:sldMk cId="3730684006" sldId="262"/>
        </pc:sldMkLst>
        <pc:spChg chg="mod">
          <ac:chgData name="Nicolas De Mahieu" userId="86ffda28-54bf-46cb-8307-ac4eaeeea850" providerId="ADAL" clId="{73D653B9-D610-4C0B-9B45-6E9B0C77D927}" dt="2022-07-06T13:03:58.337" v="4" actId="20577"/>
          <ac:spMkLst>
            <pc:docMk/>
            <pc:sldMk cId="3730684006" sldId="262"/>
            <ac:spMk id="2" creationId="{2E1E406E-40F8-3682-23A9-973FB4AEDD73}"/>
          </ac:spMkLst>
        </pc:spChg>
        <pc:spChg chg="del">
          <ac:chgData name="Nicolas De Mahieu" userId="86ffda28-54bf-46cb-8307-ac4eaeeea850" providerId="ADAL" clId="{73D653B9-D610-4C0B-9B45-6E9B0C77D927}" dt="2022-07-06T13:16:49.915" v="77" actId="478"/>
          <ac:spMkLst>
            <pc:docMk/>
            <pc:sldMk cId="3730684006" sldId="262"/>
            <ac:spMk id="5" creationId="{C63CF60E-9657-963A-7C05-F0D3D1DFC6EE}"/>
          </ac:spMkLst>
        </pc:spChg>
      </pc:sldChg>
      <pc:sldMasterChg chg="delSp mod modSldLayout sldLayoutOrd">
        <pc:chgData name="Nicolas De Mahieu" userId="86ffda28-54bf-46cb-8307-ac4eaeeea850" providerId="ADAL" clId="{73D653B9-D610-4C0B-9B45-6E9B0C77D927}" dt="2022-07-06T13:16:09.061" v="73" actId="478"/>
        <pc:sldMasterMkLst>
          <pc:docMk/>
          <pc:sldMasterMk cId="1315629047" sldId="2147483648"/>
        </pc:sldMasterMkLst>
        <pc:spChg chg="del">
          <ac:chgData name="Nicolas De Mahieu" userId="86ffda28-54bf-46cb-8307-ac4eaeeea850" providerId="ADAL" clId="{73D653B9-D610-4C0B-9B45-6E9B0C77D927}" dt="2022-07-06T13:15:16.378" v="51" actId="478"/>
          <ac:spMkLst>
            <pc:docMk/>
            <pc:sldMasterMk cId="1315629047" sldId="2147483648"/>
            <ac:spMk id="5" creationId="{E3B03F57-D60F-41A8-9A52-CCD61D417435}"/>
          </ac:spMkLst>
        </pc:spChg>
        <pc:sldLayoutChg chg="delSp modSp mod">
          <pc:chgData name="Nicolas De Mahieu" userId="86ffda28-54bf-46cb-8307-ac4eaeeea850" providerId="ADAL" clId="{73D653B9-D610-4C0B-9B45-6E9B0C77D927}" dt="2022-07-06T13:16:09.061" v="73" actId="478"/>
          <pc:sldLayoutMkLst>
            <pc:docMk/>
            <pc:sldMasterMk cId="1315629047" sldId="2147483648"/>
            <pc:sldLayoutMk cId="212832712" sldId="2147483649"/>
          </pc:sldLayoutMkLst>
          <pc:spChg chg="del">
            <ac:chgData name="Nicolas De Mahieu" userId="86ffda28-54bf-46cb-8307-ac4eaeeea850" providerId="ADAL" clId="{73D653B9-D610-4C0B-9B45-6E9B0C77D927}" dt="2022-07-06T13:15:22.536" v="53" actId="478"/>
            <ac:spMkLst>
              <pc:docMk/>
              <pc:sldMasterMk cId="1315629047" sldId="2147483648"/>
              <pc:sldLayoutMk cId="212832712" sldId="2147483649"/>
              <ac:spMk id="20" creationId="{A68A91E9-07FE-40BA-AF86-B21CC0B4E098}"/>
            </ac:spMkLst>
          </pc:spChg>
          <pc:spChg chg="del mod">
            <ac:chgData name="Nicolas De Mahieu" userId="86ffda28-54bf-46cb-8307-ac4eaeeea850" providerId="ADAL" clId="{73D653B9-D610-4C0B-9B45-6E9B0C77D927}" dt="2022-07-06T13:16:09.061" v="73" actId="478"/>
            <ac:spMkLst>
              <pc:docMk/>
              <pc:sldMasterMk cId="1315629047" sldId="2147483648"/>
              <pc:sldLayoutMk cId="212832712" sldId="2147483649"/>
              <ac:spMk id="22" creationId="{51007F8C-92BD-46A8-842A-22D9B4151486}"/>
            </ac:spMkLst>
          </pc:spChg>
          <pc:picChg chg="del">
            <ac:chgData name="Nicolas De Mahieu" userId="86ffda28-54bf-46cb-8307-ac4eaeeea850" providerId="ADAL" clId="{73D653B9-D610-4C0B-9B45-6E9B0C77D927}" dt="2022-07-06T13:15:20.541" v="52" actId="478"/>
            <ac:picMkLst>
              <pc:docMk/>
              <pc:sldMasterMk cId="1315629047" sldId="2147483648"/>
              <pc:sldLayoutMk cId="212832712" sldId="2147483649"/>
              <ac:picMk id="15" creationId="{1848F621-9894-457E-8CCD-E278E104D487}"/>
            </ac:picMkLst>
          </pc:picChg>
        </pc:sldLayoutChg>
        <pc:sldLayoutChg chg="addSp delSp modSp mod ord">
          <pc:chgData name="Nicolas De Mahieu" userId="86ffda28-54bf-46cb-8307-ac4eaeeea850" providerId="ADAL" clId="{73D653B9-D610-4C0B-9B45-6E9B0C77D927}" dt="2022-07-06T13:16:03.935" v="71" actId="478"/>
          <pc:sldLayoutMkLst>
            <pc:docMk/>
            <pc:sldMasterMk cId="1315629047" sldId="2147483648"/>
            <pc:sldLayoutMk cId="3232359102" sldId="2147483650"/>
          </pc:sldLayoutMkLst>
          <pc:spChg chg="del mod">
            <ac:chgData name="Nicolas De Mahieu" userId="86ffda28-54bf-46cb-8307-ac4eaeeea850" providerId="ADAL" clId="{73D653B9-D610-4C0B-9B45-6E9B0C77D927}" dt="2022-07-06T13:16:03.935" v="71" actId="478"/>
            <ac:spMkLst>
              <pc:docMk/>
              <pc:sldMasterMk cId="1315629047" sldId="2147483648"/>
              <pc:sldLayoutMk cId="3232359102" sldId="2147483650"/>
              <ac:spMk id="10" creationId="{95B0E025-50FF-40F8-B9E2-5C12233B0807}"/>
            </ac:spMkLst>
          </pc:spChg>
          <pc:spChg chg="del">
            <ac:chgData name="Nicolas De Mahieu" userId="86ffda28-54bf-46cb-8307-ac4eaeeea850" providerId="ADAL" clId="{73D653B9-D610-4C0B-9B45-6E9B0C77D927}" dt="2022-07-06T13:15:41.373" v="62" actId="478"/>
            <ac:spMkLst>
              <pc:docMk/>
              <pc:sldMasterMk cId="1315629047" sldId="2147483648"/>
              <pc:sldLayoutMk cId="3232359102" sldId="2147483650"/>
              <ac:spMk id="20" creationId="{FA1D1347-8516-4D37-A6CB-8952EDBFEB5C}"/>
            </ac:spMkLst>
          </pc:spChg>
          <pc:spChg chg="add del">
            <ac:chgData name="Nicolas De Mahieu" userId="86ffda28-54bf-46cb-8307-ac4eaeeea850" providerId="ADAL" clId="{73D653B9-D610-4C0B-9B45-6E9B0C77D927}" dt="2022-07-06T13:15:35.083" v="59" actId="478"/>
            <ac:spMkLst>
              <pc:docMk/>
              <pc:sldMasterMk cId="1315629047" sldId="2147483648"/>
              <pc:sldLayoutMk cId="3232359102" sldId="2147483650"/>
              <ac:spMk id="25" creationId="{1CA3A41B-2351-42EB-B9E3-456F6C3C8C21}"/>
            </ac:spMkLst>
          </pc:spChg>
          <pc:spChg chg="add del mod">
            <ac:chgData name="Nicolas De Mahieu" userId="86ffda28-54bf-46cb-8307-ac4eaeeea850" providerId="ADAL" clId="{73D653B9-D610-4C0B-9B45-6E9B0C77D927}" dt="2022-07-06T13:15:59.551" v="69" actId="478"/>
            <ac:spMkLst>
              <pc:docMk/>
              <pc:sldMasterMk cId="1315629047" sldId="2147483648"/>
              <pc:sldLayoutMk cId="3232359102" sldId="2147483650"/>
              <ac:spMk id="27" creationId="{19F7E399-283F-4391-8129-349183F72073}"/>
            </ac:spMkLst>
          </pc:spChg>
          <pc:picChg chg="add del mod">
            <ac:chgData name="Nicolas De Mahieu" userId="86ffda28-54bf-46cb-8307-ac4eaeeea850" providerId="ADAL" clId="{73D653B9-D610-4C0B-9B45-6E9B0C77D927}" dt="2022-07-06T13:15:38.045" v="61" actId="478"/>
            <ac:picMkLst>
              <pc:docMk/>
              <pc:sldMasterMk cId="1315629047" sldId="2147483648"/>
              <pc:sldLayoutMk cId="3232359102" sldId="2147483650"/>
              <ac:picMk id="7" creationId="{FA3A4BEF-ADCA-48C5-8B60-2A07194CFF26}"/>
            </ac:picMkLst>
          </pc:picChg>
        </pc:sldLayoutChg>
        <pc:sldLayoutChg chg="delSp modSp mod">
          <pc:chgData name="Nicolas De Mahieu" userId="86ffda28-54bf-46cb-8307-ac4eaeeea850" providerId="ADAL" clId="{73D653B9-D610-4C0B-9B45-6E9B0C77D927}" dt="2022-07-06T13:15:52.304" v="66" actId="478"/>
          <pc:sldLayoutMkLst>
            <pc:docMk/>
            <pc:sldMasterMk cId="1315629047" sldId="2147483648"/>
            <pc:sldLayoutMk cId="723444575" sldId="2147483654"/>
          </pc:sldLayoutMkLst>
          <pc:spChg chg="del mod">
            <ac:chgData name="Nicolas De Mahieu" userId="86ffda28-54bf-46cb-8307-ac4eaeeea850" providerId="ADAL" clId="{73D653B9-D610-4C0B-9B45-6E9B0C77D927}" dt="2022-07-06T13:15:48.308" v="65" actId="478"/>
            <ac:spMkLst>
              <pc:docMk/>
              <pc:sldMasterMk cId="1315629047" sldId="2147483648"/>
              <pc:sldLayoutMk cId="723444575" sldId="2147483654"/>
              <ac:spMk id="19" creationId="{7AAD4E51-2D75-4F53-AFA7-DC5DF46575D3}"/>
            </ac:spMkLst>
          </pc:spChg>
          <pc:spChg chg="del">
            <ac:chgData name="Nicolas De Mahieu" userId="86ffda28-54bf-46cb-8307-ac4eaeeea850" providerId="ADAL" clId="{73D653B9-D610-4C0B-9B45-6E9B0C77D927}" dt="2022-07-06T13:15:52.304" v="66" actId="478"/>
            <ac:spMkLst>
              <pc:docMk/>
              <pc:sldMasterMk cId="1315629047" sldId="2147483648"/>
              <pc:sldLayoutMk cId="723444575" sldId="2147483654"/>
              <ac:spMk id="22" creationId="{7EFFCD24-5E10-4D00-B78D-8ADB3805F771}"/>
            </ac:spMkLst>
          </pc:spChg>
          <pc:picChg chg="del">
            <ac:chgData name="Nicolas De Mahieu" userId="86ffda28-54bf-46cb-8307-ac4eaeeea850" providerId="ADAL" clId="{73D653B9-D610-4C0B-9B45-6E9B0C77D927}" dt="2022-07-06T13:15:43.763" v="63" actId="478"/>
            <ac:picMkLst>
              <pc:docMk/>
              <pc:sldMasterMk cId="1315629047" sldId="2147483648"/>
              <pc:sldLayoutMk cId="723444575" sldId="2147483654"/>
              <ac:picMk id="10" creationId="{8A0418BE-57B5-4700-BC32-78D3BC087E0C}"/>
            </ac:picMkLst>
          </pc:picChg>
        </pc:sldLayoutChg>
      </pc:sldMasterChg>
    </pc:docChg>
  </pc:docChgLst>
  <pc:docChgLst>
    <pc:chgData name="Nicolas De Mahieu" userId="86ffda28-54bf-46cb-8307-ac4eaeeea850" providerId="ADAL" clId="{E5913A6C-1312-47BF-94AF-4E0256A89A29}"/>
    <pc:docChg chg="custSel modSld">
      <pc:chgData name="Nicolas De Mahieu" userId="86ffda28-54bf-46cb-8307-ac4eaeeea850" providerId="ADAL" clId="{E5913A6C-1312-47BF-94AF-4E0256A89A29}" dt="2022-08-03T09:26:43.610" v="21" actId="20577"/>
      <pc:docMkLst>
        <pc:docMk/>
      </pc:docMkLst>
      <pc:sldChg chg="modSp mod">
        <pc:chgData name="Nicolas De Mahieu" userId="86ffda28-54bf-46cb-8307-ac4eaeeea850" providerId="ADAL" clId="{E5913A6C-1312-47BF-94AF-4E0256A89A29}" dt="2022-08-03T09:26:43.610" v="21" actId="20577"/>
        <pc:sldMkLst>
          <pc:docMk/>
          <pc:sldMk cId="2711021579" sldId="256"/>
        </pc:sldMkLst>
        <pc:spChg chg="mod">
          <ac:chgData name="Nicolas De Mahieu" userId="86ffda28-54bf-46cb-8307-ac4eaeeea850" providerId="ADAL" clId="{E5913A6C-1312-47BF-94AF-4E0256A89A29}" dt="2022-07-19T08:29:04.763" v="3" actId="20577"/>
          <ac:spMkLst>
            <pc:docMk/>
            <pc:sldMk cId="2711021579" sldId="256"/>
            <ac:spMk id="3" creationId="{1A8F1A8A-EB6D-464A-B74B-EF2633CF0B76}"/>
          </ac:spMkLst>
        </pc:spChg>
        <pc:spChg chg="mod">
          <ac:chgData name="Nicolas De Mahieu" userId="86ffda28-54bf-46cb-8307-ac4eaeeea850" providerId="ADAL" clId="{E5913A6C-1312-47BF-94AF-4E0256A89A29}" dt="2022-08-03T09:26:43.610" v="21" actId="20577"/>
          <ac:spMkLst>
            <pc:docMk/>
            <pc:sldMk cId="2711021579" sldId="256"/>
            <ac:spMk id="4" creationId="{56E981DF-DEEC-6064-55B4-7C79A1D96B3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5DC11D-5762-4102-A088-3B15A4C59C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FC246-4C4E-4EB6-AFEA-8C2DA4F4FF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7AF7-D8C9-483B-BE98-565A7D862BDA}" type="datetimeFigureOut">
              <a:rPr lang="en-US" smtClean="0"/>
              <a:t>15-Aug-22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5D930-BB99-4828-9494-34A98A2270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CF785-F6BA-480A-A198-169D77D625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BBEBE-BECD-4634-A76D-F063B23DD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5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41AD2-D453-40F1-9247-A8DD61448133}" type="datetimeFigureOut">
              <a:rPr lang="en-US" smtClean="0"/>
              <a:t>15-Aug-22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3D99B-8DC3-4891-9707-3320E2A84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TRTO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A4A44D-0673-41DF-9966-C187F6994304}"/>
              </a:ext>
            </a:extLst>
          </p:cNvPr>
          <p:cNvSpPr/>
          <p:nvPr userDrawn="1"/>
        </p:nvSpPr>
        <p:spPr>
          <a:xfrm>
            <a:off x="-1524" y="0"/>
            <a:ext cx="1219199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A5212-AC13-46FC-8E04-5F4254582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731935"/>
            <a:ext cx="9144000" cy="1778027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introduce the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42736-8A29-45B3-82E6-A52068F356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4420"/>
            <a:ext cx="9144000" cy="499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introduce the S/C, WG or TF related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822D69-580D-4040-808C-CD609E39AE9B}"/>
              </a:ext>
            </a:extLst>
          </p:cNvPr>
          <p:cNvCxnSpPr>
            <a:cxnSpLocks/>
          </p:cNvCxnSpPr>
          <p:nvPr userDrawn="1"/>
        </p:nvCxnSpPr>
        <p:spPr>
          <a:xfrm>
            <a:off x="1" y="6203697"/>
            <a:ext cx="115442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008C81-6841-4671-8074-1DD7F2F5CEE1}"/>
              </a:ext>
            </a:extLst>
          </p:cNvPr>
          <p:cNvCxnSpPr>
            <a:cxnSpLocks/>
          </p:cNvCxnSpPr>
          <p:nvPr userDrawn="1"/>
        </p:nvCxnSpPr>
        <p:spPr>
          <a:xfrm>
            <a:off x="11530711" y="0"/>
            <a:ext cx="0" cy="62198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3051E3F8-0BF7-4EFA-88EC-6F3E7428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4EBDD18-249A-4EE6-B605-4D6D27AC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2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RTO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CA3A41B-2351-42EB-B9E3-456F6C3C8C21}"/>
              </a:ext>
            </a:extLst>
          </p:cNvPr>
          <p:cNvSpPr/>
          <p:nvPr userDrawn="1"/>
        </p:nvSpPr>
        <p:spPr>
          <a:xfrm>
            <a:off x="0" y="6203697"/>
            <a:ext cx="12183229" cy="6543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F7E399-283F-4391-8129-349183F72073}"/>
              </a:ext>
            </a:extLst>
          </p:cNvPr>
          <p:cNvSpPr/>
          <p:nvPr userDrawn="1"/>
        </p:nvSpPr>
        <p:spPr>
          <a:xfrm rot="5400000">
            <a:off x="8512826" y="3101849"/>
            <a:ext cx="6858000" cy="6543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2377-5DEE-497F-9639-62A87421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199" y="1733472"/>
            <a:ext cx="10515600" cy="40829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41D8B-6044-4E89-AA2F-39C11F6D0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199" y="352612"/>
            <a:ext cx="10515600" cy="8094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introduce slide title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B6189BA6-A78A-458D-A1BF-A748C6605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27B7DE60-A3A8-440C-8851-A7DE74D4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59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TRTO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0079891-027E-4253-9710-8CB8A22A8DF0}"/>
              </a:ext>
            </a:extLst>
          </p:cNvPr>
          <p:cNvSpPr/>
          <p:nvPr userDrawn="1"/>
        </p:nvSpPr>
        <p:spPr>
          <a:xfrm>
            <a:off x="0" y="0"/>
            <a:ext cx="12191999" cy="68579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FA895-CD02-4899-9FDB-C7D9066F6A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15160" y="2447131"/>
            <a:ext cx="785876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introduce the thanks slide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48BCEC-456F-4A34-8CA5-3B8327A0F549}"/>
              </a:ext>
            </a:extLst>
          </p:cNvPr>
          <p:cNvCxnSpPr>
            <a:cxnSpLocks/>
          </p:cNvCxnSpPr>
          <p:nvPr userDrawn="1"/>
        </p:nvCxnSpPr>
        <p:spPr>
          <a:xfrm>
            <a:off x="11530711" y="0"/>
            <a:ext cx="0" cy="62198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F591D76-EA71-45FB-BBF8-BA04E206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3D2A674-127A-4CED-AB33-F68DBC01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7F04B22-9CD6-4872-81C3-BEEE370C3A5E}"/>
              </a:ext>
            </a:extLst>
          </p:cNvPr>
          <p:cNvCxnSpPr>
            <a:cxnSpLocks/>
          </p:cNvCxnSpPr>
          <p:nvPr userDrawn="1"/>
        </p:nvCxnSpPr>
        <p:spPr>
          <a:xfrm>
            <a:off x="1" y="6203697"/>
            <a:ext cx="115442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444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541A0-6D1D-48E8-AAE7-7E4D17C6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BEA4E-B31A-4947-805D-96C6B60AA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44A93-C5F7-48FE-93AC-1DEF28232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6A1E-7A29-44FA-8EF3-E01DAB2A90F2}" type="datetime2">
              <a:rPr lang="en-US" smtClean="0"/>
              <a:t>Monday, August 15, 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DC25-E271-4B58-9561-4E6E8E6F5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45D9-6A50-447E-9A04-3B3C9EFF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2030-9651-4450-932B-E2BF8E7CB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 Reg. 109</a:t>
            </a:r>
            <a:br>
              <a:rPr lang="en-GB" dirty="0"/>
            </a:br>
            <a:r>
              <a:rPr lang="en-GB" dirty="0"/>
              <a:t>Type approval of 3PMSF material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F1A8A-EB6D-464A-B74B-EF2633CF0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Small group of  interested experts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E99A20-F12C-4353-8B25-E39E3B0E9A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0E4C04-B49F-4820-B3BE-2C8483BA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E981DF-DEEC-6064-55B4-7C79A1D96B38}"/>
              </a:ext>
            </a:extLst>
          </p:cNvPr>
          <p:cNvSpPr txBox="1"/>
          <p:nvPr/>
        </p:nvSpPr>
        <p:spPr>
          <a:xfrm>
            <a:off x="8658225" y="295275"/>
            <a:ext cx="261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GRBP-76-03</a:t>
            </a:r>
          </a:p>
          <a:p>
            <a:r>
              <a:rPr lang="fr-BE" dirty="0">
                <a:solidFill>
                  <a:schemeClr val="bg1"/>
                </a:solidFill>
              </a:rPr>
              <a:t>Agenda </a:t>
            </a:r>
            <a:r>
              <a:rPr lang="fr-BE">
                <a:solidFill>
                  <a:schemeClr val="bg1"/>
                </a:solidFill>
              </a:rPr>
              <a:t>item 4 (b)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2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581EB57-5225-9518-E2CA-55AA8F7AA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199" y="1246911"/>
            <a:ext cx="10515600" cy="4082987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In GRBP 74th session, France, </a:t>
            </a:r>
            <a:r>
              <a:rPr lang="fr-BE" dirty="0" err="1"/>
              <a:t>Netherlands</a:t>
            </a:r>
            <a:r>
              <a:rPr lang="fr-BE" dirty="0"/>
              <a:t> and BIPAVER </a:t>
            </a:r>
            <a:r>
              <a:rPr lang="fr-BE" dirty="0" err="1"/>
              <a:t>provided</a:t>
            </a:r>
            <a:r>
              <a:rPr lang="fr-BE" dirty="0"/>
              <a:t> an Informal Document GRBP-73-21 GRBP, </a:t>
            </a:r>
            <a:r>
              <a:rPr lang="fr-BE" dirty="0" err="1"/>
              <a:t>Working</a:t>
            </a:r>
            <a:r>
              <a:rPr lang="fr-BE" dirty="0"/>
              <a:t> document GRBP/2021/16 and Informal Document GRBP-75-14 </a:t>
            </a:r>
            <a:r>
              <a:rPr lang="fr-BE" dirty="0" err="1"/>
              <a:t>aimed</a:t>
            </a:r>
            <a:r>
              <a:rPr lang="fr-BE" dirty="0"/>
              <a:t> to </a:t>
            </a:r>
            <a:r>
              <a:rPr lang="fr-BE" dirty="0" err="1"/>
              <a:t>address</a:t>
            </a:r>
            <a:r>
              <a:rPr lang="fr-BE" dirty="0"/>
              <a:t> </a:t>
            </a:r>
            <a:r>
              <a:rPr lang="fr-BE" dirty="0" err="1"/>
              <a:t>several</a:t>
            </a:r>
            <a:r>
              <a:rPr lang="fr-BE" dirty="0"/>
              <a:t> </a:t>
            </a:r>
            <a:r>
              <a:rPr lang="fr-BE" dirty="0" err="1"/>
              <a:t>amendments</a:t>
            </a:r>
            <a:r>
              <a:rPr lang="fr-BE" dirty="0"/>
              <a:t> </a:t>
            </a:r>
            <a:r>
              <a:rPr lang="fr-BE" dirty="0" err="1"/>
              <a:t>under</a:t>
            </a:r>
            <a:r>
              <a:rPr lang="fr-BE" dirty="0"/>
              <a:t> </a:t>
            </a:r>
            <a:r>
              <a:rPr lang="fr-BE" dirty="0" err="1"/>
              <a:t>which</a:t>
            </a:r>
            <a:r>
              <a:rPr lang="fr-BE" dirty="0"/>
              <a:t> one was to </a:t>
            </a:r>
            <a:r>
              <a:rPr lang="en-US" dirty="0"/>
              <a:t>clarify the documents to be provided to the Type Approval Authority (TAA) by the </a:t>
            </a:r>
            <a:r>
              <a:rPr lang="en-US" dirty="0" err="1"/>
              <a:t>retreader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ETRTO provided some comments on this proposal.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group of experts reconvened on 7 June 2022 where it was agreed to have a more in-depth discussion for considering the performance related requirements for retreaded </a:t>
            </a:r>
            <a:r>
              <a:rPr lang="en-US" dirty="0" err="1"/>
              <a:t>tyres</a:t>
            </a:r>
            <a:r>
              <a:rPr lang="en-US" dirty="0"/>
              <a:t> in UN regulation.</a:t>
            </a:r>
          </a:p>
          <a:p>
            <a:endParaRPr lang="en-US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FDAE74C-C6BE-D4BB-FC73-BAA8CB91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Background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80C52F-B73C-7EE3-DBDD-F63D3F0F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2D2E4-047E-B6AE-A7AD-7BE1B61D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67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E1E406E-40F8-3682-23A9-973FB4AED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On ETRTO proposal, the </a:t>
            </a:r>
            <a:r>
              <a:rPr lang="fr-BE" dirty="0" err="1"/>
              <a:t>small</a:t>
            </a:r>
            <a:r>
              <a:rPr lang="fr-BE" dirty="0"/>
              <a:t> group </a:t>
            </a:r>
            <a:r>
              <a:rPr lang="fr-BE" dirty="0" err="1"/>
              <a:t>agreed</a:t>
            </a:r>
            <a:r>
              <a:rPr lang="fr-BE" dirty="0"/>
              <a:t> to </a:t>
            </a:r>
            <a:r>
              <a:rPr lang="fr-BE" dirty="0" err="1"/>
              <a:t>deepen</a:t>
            </a:r>
            <a:r>
              <a:rPr lang="fr-BE" dirty="0"/>
              <a:t> the </a:t>
            </a:r>
            <a:r>
              <a:rPr lang="fr-BE" dirty="0" err="1"/>
              <a:t>reflection</a:t>
            </a:r>
            <a:r>
              <a:rPr lang="fr-BE" dirty="0"/>
              <a:t> on the </a:t>
            </a:r>
            <a:r>
              <a:rPr lang="fr-BE" dirty="0" err="1"/>
              <a:t>possibilty</a:t>
            </a:r>
            <a:r>
              <a:rPr lang="fr-BE" dirty="0"/>
              <a:t> to </a:t>
            </a:r>
            <a:r>
              <a:rPr lang="fr-BE" dirty="0" err="1"/>
              <a:t>consider</a:t>
            </a:r>
            <a:r>
              <a:rPr lang="fr-BE" dirty="0"/>
              <a:t> </a:t>
            </a:r>
            <a:r>
              <a:rPr lang="fr-BE" dirty="0" err="1"/>
              <a:t>retreaded</a:t>
            </a:r>
            <a:r>
              <a:rPr lang="fr-BE" dirty="0"/>
              <a:t> tyres with the </a:t>
            </a:r>
            <a:r>
              <a:rPr lang="fr-BE" dirty="0" err="1"/>
              <a:t>following</a:t>
            </a:r>
            <a:r>
              <a:rPr lang="fr-BE" dirty="0"/>
              <a:t> </a:t>
            </a:r>
            <a:r>
              <a:rPr lang="fr-BE" dirty="0" err="1"/>
              <a:t>regulatory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 </a:t>
            </a:r>
            <a:r>
              <a:rPr lang="fr-BE" dirty="0" err="1"/>
              <a:t>approach</a:t>
            </a:r>
            <a:r>
              <a:rPr lang="fr-BE" dirty="0"/>
              <a:t>:</a:t>
            </a:r>
          </a:p>
          <a:p>
            <a:endParaRPr lang="fr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BE" dirty="0"/>
              <a:t>R109 (and R108):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kept</a:t>
            </a:r>
            <a:r>
              <a:rPr lang="fr-BE" dirty="0"/>
              <a:t> for process </a:t>
            </a:r>
            <a:r>
              <a:rPr lang="fr-BE" dirty="0" err="1"/>
              <a:t>approval</a:t>
            </a:r>
            <a:endParaRPr lang="fr-B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BE" dirty="0"/>
              <a:t>New regulation </a:t>
            </a:r>
            <a:r>
              <a:rPr lang="fr-BE" dirty="0" err="1"/>
              <a:t>addressing</a:t>
            </a:r>
            <a:r>
              <a:rPr lang="fr-BE" dirty="0"/>
              <a:t> </a:t>
            </a:r>
            <a:r>
              <a:rPr lang="fr-BE" dirty="0" err="1"/>
              <a:t>snow</a:t>
            </a:r>
            <a:r>
              <a:rPr lang="fr-BE" dirty="0"/>
              <a:t> performance </a:t>
            </a:r>
            <a:r>
              <a:rPr lang="fr-BE" dirty="0" err="1"/>
              <a:t>requirements</a:t>
            </a:r>
            <a:r>
              <a:rPr lang="fr-BE" dirty="0"/>
              <a:t> for </a:t>
            </a:r>
            <a:r>
              <a:rPr lang="fr-BE" dirty="0" err="1"/>
              <a:t>retreaded</a:t>
            </a:r>
            <a:r>
              <a:rPr lang="fr-BE" dirty="0"/>
              <a:t> tyres.</a:t>
            </a:r>
            <a:endParaRPr lang="fr-FR" dirty="0"/>
          </a:p>
          <a:p>
            <a:pPr lvl="1">
              <a:buFont typeface="Courier New" panose="02070309020205020404" pitchFamily="49" charset="0"/>
              <a:buChar char="o"/>
            </a:pPr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small</a:t>
            </a:r>
            <a:r>
              <a:rPr lang="fr-FR" dirty="0"/>
              <a:t> group has </a:t>
            </a:r>
            <a:r>
              <a:rPr lang="fr-FR" dirty="0" err="1"/>
              <a:t>started</a:t>
            </a:r>
            <a:r>
              <a:rPr lang="fr-FR" dirty="0"/>
              <a:t> to </a:t>
            </a:r>
            <a:r>
              <a:rPr lang="fr-FR" dirty="0" err="1"/>
              <a:t>reflect</a:t>
            </a:r>
            <a:r>
              <a:rPr lang="fr-FR" dirty="0"/>
              <a:t> on the </a:t>
            </a:r>
            <a:r>
              <a:rPr lang="fr-FR" dirty="0" err="1"/>
              <a:t>approach</a:t>
            </a:r>
            <a:r>
              <a:rPr lang="fr-FR" dirty="0"/>
              <a:t>, and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reviewed</a:t>
            </a:r>
            <a:r>
              <a:rPr lang="fr-FR" dirty="0"/>
              <a:t> a </a:t>
            </a:r>
            <a:r>
              <a:rPr lang="fr-FR" dirty="0" err="1"/>
              <a:t>Pro’s</a:t>
            </a:r>
            <a:r>
              <a:rPr lang="fr-FR" dirty="0"/>
              <a:t> and </a:t>
            </a:r>
            <a:r>
              <a:rPr lang="fr-FR" dirty="0" err="1"/>
              <a:t>Con’s</a:t>
            </a:r>
            <a:r>
              <a:rPr lang="fr-FR" dirty="0"/>
              <a:t> </a:t>
            </a:r>
            <a:r>
              <a:rPr lang="fr-FR" dirty="0" err="1"/>
              <a:t>list</a:t>
            </a:r>
            <a:r>
              <a:rPr lang="fr-FR" dirty="0"/>
              <a:t> of the </a:t>
            </a:r>
            <a:r>
              <a:rPr lang="fr-FR" dirty="0" err="1"/>
              <a:t>above</a:t>
            </a:r>
            <a:r>
              <a:rPr lang="fr-FR" dirty="0"/>
              <a:t> </a:t>
            </a:r>
            <a:r>
              <a:rPr lang="fr-FR" dirty="0" err="1"/>
              <a:t>mentioned</a:t>
            </a:r>
            <a:r>
              <a:rPr lang="fr-FR" dirty="0"/>
              <a:t> scenario.</a:t>
            </a:r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F5C489A-8AE1-6584-A6B1-C845C5B7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Outcome</a:t>
            </a:r>
            <a:r>
              <a:rPr lang="fr-BE" dirty="0"/>
              <a:t> of the </a:t>
            </a:r>
            <a:r>
              <a:rPr lang="fr-BE" dirty="0" err="1"/>
              <a:t>small</a:t>
            </a:r>
            <a:r>
              <a:rPr lang="fr-BE" dirty="0"/>
              <a:t> group of experts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37BF02-61D8-6F20-38A5-10D3978D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4C0FE-376D-E28B-3106-EF9D5EBB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84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31A092-11E1-8720-B578-70683BB47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The small group will need more time to investigate in-depth whether the approach of splitting the </a:t>
            </a:r>
            <a:r>
              <a:rPr lang="en-GB" dirty="0" err="1"/>
              <a:t>retreaded</a:t>
            </a:r>
            <a:r>
              <a:rPr lang="en-GB" dirty="0"/>
              <a:t> tyre regulation in 2 regulations is the most suitable.</a:t>
            </a:r>
          </a:p>
          <a:p>
            <a:pPr>
              <a:spcAft>
                <a:spcPts val="600"/>
              </a:spcAft>
            </a:pPr>
            <a:r>
              <a:rPr lang="en-GB" dirty="0"/>
              <a:t>The small group is aiming to deliver an intermediate status report to GRBP 77</a:t>
            </a:r>
            <a:r>
              <a:rPr lang="en-GB" baseline="30000" dirty="0"/>
              <a:t>th</a:t>
            </a:r>
            <a:r>
              <a:rPr lang="en-GB" dirty="0"/>
              <a:t> session and a Working Document by GRBP 78</a:t>
            </a:r>
            <a:r>
              <a:rPr lang="en-GB" baseline="30000" dirty="0"/>
              <a:t>th</a:t>
            </a:r>
            <a:r>
              <a:rPr lang="en-GB" dirty="0"/>
              <a:t> session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7040C5-E4AF-0EFE-4F92-C0DEC3FD1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b="1" dirty="0" err="1"/>
              <a:t>Request</a:t>
            </a:r>
            <a:r>
              <a:rPr lang="fr-BE" sz="3600" b="1" dirty="0"/>
              <a:t> to GRBP</a:t>
            </a:r>
            <a:endParaRPr lang="en-GB" sz="3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9AF36-5E5A-3597-06C1-9BB62AC7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452B1-3D52-3CF1-6942-D67A5A4C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163F-548B-42DC-A8CE-5A9F28E6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Thank you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BD86499-1886-4921-806C-658BB6DF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65011442-9EA8-43C1-A90A-E8091E9236D0}" type="datetime2">
              <a:rPr lang="en-US" smtClean="0"/>
              <a:t>Monday, August 15, 2022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5818A0F-C2B1-4974-A077-67513EB9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498122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7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71D4BC-271F-4F69-9E07-65901BA6B8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8985F-F7A8-49AF-B8F4-537F29554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UN Reg. 109 Type approval of 3PMSF material</vt:lpstr>
      <vt:lpstr>Background</vt:lpstr>
      <vt:lpstr>Outcome of the small group of experts</vt:lpstr>
      <vt:lpstr>Request to GRBP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EXEC</dc:title>
  <dc:creator>Josep Guinjoan</dc:creator>
  <cp:lastModifiedBy>secretariat</cp:lastModifiedBy>
  <cp:revision>27</cp:revision>
  <dcterms:created xsi:type="dcterms:W3CDTF">2021-11-17T09:31:58Z</dcterms:created>
  <dcterms:modified xsi:type="dcterms:W3CDTF">2022-08-15T07:34:08Z</dcterms:modified>
</cp:coreProperties>
</file>