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0A11E-1B17-4CFB-B3BF-5610F17030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F39C52-1157-44F5-A0AC-544941ABC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D6528-7C66-403F-ADAC-42939BDCD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1BBAB-9E43-4CC4-9E78-C8D3EFAD4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46F8F-2100-47A2-8EA7-49E5D28AA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330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98E3B-B06C-4705-A45A-F8ACA7D0E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9C8DC7-A995-4A9C-AB52-63423FD84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78FAD-3D15-4AA8-8B22-2AC5A87B0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F3A98-3176-4DA6-A806-B17D9093F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45083-20BF-41B2-B202-279AE0FC1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7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00630E-208F-40A7-A751-CC169D95AC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13817-EACC-4EC0-9E20-36015A0E3D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DB224-073F-405B-822A-D13804D74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E8F5A-CFA5-4659-9F3E-BD3D477BF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55F47-9693-4521-9CE6-1F841C78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97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CFB32-F804-48D5-A767-5EE6520C2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D9025-F8BA-46EE-B9E6-D8C21CA7C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61A8C-25CE-48B6-A7F9-A09284C45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CE27B-5327-4C08-B619-89665A161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69E5-5031-4B94-AAB0-C25DFFDD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588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D0BC4-656F-4357-B5FD-4DE99CA78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0D2CB-59DF-4B72-90B2-7EC14B22D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7F533-2976-4C5F-B444-217D46C16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EED60D-DC03-447A-8B3A-B6B6BB824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ACC0C-4FFF-494E-99CE-F3FF705E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818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7C444-5A3D-4DAE-B626-3DEEC7860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33313-8B14-4932-945C-AC13747086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1AD6C9-963B-412F-BABF-CBB44BF36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7C8B7-9F64-4CAE-9981-32AD85B2F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60A22-4CA0-44B9-9B9D-A665C0108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BCED99-828A-45F1-87AF-3F6E5C35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5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3D12F-0035-4197-B9AA-043CB934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567BD-59C0-4005-B072-ECC32189E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726E6-33D8-47C2-A7E0-7E8BE021B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52E696-11DB-4D15-BD60-0A041047ED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7DD25E-1B39-45C4-B367-097A4ABFF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48015F-5285-41D3-90BD-5DDE7E262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A558E9-BC03-48EC-9938-3C4DA5279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A68C7D-5956-44C3-81A9-425B3AC4E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1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769BC-BA3F-4723-B7A0-F8ABD085A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EFC401-4C48-4A2A-89AA-6BFFD45A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70D5ED-EB6A-4469-A3A8-6BC7BDA1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5956-D2F0-43C8-B24F-F30F3AF30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411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09E524-226D-4C2E-ADEE-1097C6CC6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456B52-A3A0-40D4-9BE4-1EE7BFD05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9936F-6DBE-455A-9AAE-8D38CB2AB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89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07346-DD62-4F58-943A-39353586E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96894-5A8B-46CF-87F9-1D41D1B78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FE4FC8-6EE1-4774-B97B-3A9E9EC59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6BED3-9640-43C8-A5E2-ABA42D655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DCAE89-F303-4726-A1CC-051778DA5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7F34A6-C23B-47EA-B37F-F26ADDCC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2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B26A8-16FA-4D49-A994-EF677162E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03E77A-84A2-41F2-A269-DFD2951E2D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13F4B-240E-4A9B-A006-DFFB0F2EFF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877A4-724F-4C35-85DB-C3798D4B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2F3F4-9534-4048-953D-036854F37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2AAA1-9327-4989-AA17-86E08F21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9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4716A3-4D6E-4F71-A021-10464751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B70419-B624-4EFA-B665-3D883A557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74B43-4880-4CE8-820A-9CB0061A1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CC4FA-021F-4234-9B7D-6974EDE6A021}" type="datetimeFigureOut">
              <a:rPr lang="en-US" smtClean="0"/>
              <a:t>5/31/22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4FFE3-3249-43EF-8910-4064581534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ED315-38D4-4F3A-A789-87AEFC3FB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C9CA-5E75-4421-A206-AEE5B868A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1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F9B822F-893E-44C8-963C-64F50ACEC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99BEF2-017F-6C79-DAC6-2041FCB18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Entrepreneurship competencies 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BAFBD2E-DFA9-AF4A-D884-1790C998C6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65" r="3" b="3"/>
          <a:stretch/>
        </p:blipFill>
        <p:spPr>
          <a:xfrm>
            <a:off x="841248" y="2516777"/>
            <a:ext cx="6236208" cy="3660185"/>
          </a:xfrm>
          <a:prstGeom prst="rect">
            <a:avLst/>
          </a:prstGeom>
        </p:spPr>
      </p:pic>
      <p:pic>
        <p:nvPicPr>
          <p:cNvPr id="9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5DE516B9-7120-2F5D-B953-174B4DC282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411" y="2516188"/>
            <a:ext cx="3088778" cy="3660775"/>
          </a:xfrm>
        </p:spPr>
      </p:pic>
    </p:spTree>
    <p:extLst>
      <p:ext uri="{BB962C8B-B14F-4D97-AF65-F5344CB8AC3E}">
        <p14:creationId xmlns:p14="http://schemas.microsoft.com/office/powerpoint/2010/main" val="175541273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Entrepreneurship competencies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Krylova</dc:creator>
  <cp:lastModifiedBy>Oliwia Kacprzak</cp:lastModifiedBy>
  <cp:revision>2</cp:revision>
  <dcterms:created xsi:type="dcterms:W3CDTF">2022-05-31T09:23:07Z</dcterms:created>
  <dcterms:modified xsi:type="dcterms:W3CDTF">2022-05-31T09:46:34Z</dcterms:modified>
</cp:coreProperties>
</file>