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56" r:id="rId5"/>
    <p:sldId id="281" r:id="rId6"/>
    <p:sldId id="283" r:id="rId7"/>
    <p:sldId id="284" r:id="rId8"/>
    <p:sldId id="265" r:id="rId9"/>
    <p:sldId id="280" r:id="rId10"/>
    <p:sldId id="282" r:id="rId11"/>
    <p:sldId id="27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000000"/>
    <a:srgbClr val="4389C8"/>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33"/>
    <p:restoredTop sz="91840" autoAdjust="0"/>
  </p:normalViewPr>
  <p:slideViewPr>
    <p:cSldViewPr snapToGrid="0" snapToObjects="1">
      <p:cViewPr varScale="1">
        <p:scale>
          <a:sx n="98" d="100"/>
          <a:sy n="98" d="100"/>
        </p:scale>
        <p:origin x="64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5EDE8-5F81-0845-9EE6-7F21AF9DB00C}" type="datetimeFigureOut">
              <a:rPr lang="en-US" smtClean="0"/>
              <a:t>5/24/22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47C84-C6DD-7B41-8EC5-163F755D6FE8}" type="slidenum">
              <a:rPr lang="en-US" smtClean="0"/>
              <a:t>‹#›</a:t>
            </a:fld>
            <a:endParaRPr lang="en-US"/>
          </a:p>
        </p:txBody>
      </p:sp>
    </p:spTree>
    <p:extLst>
      <p:ext uri="{BB962C8B-B14F-4D97-AF65-F5344CB8AC3E}">
        <p14:creationId xmlns:p14="http://schemas.microsoft.com/office/powerpoint/2010/main" val="1889335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9E720-B4B2-B542-992A-9E9B56E705B4}"/>
              </a:ext>
            </a:extLst>
          </p:cNvPr>
          <p:cNvSpPr>
            <a:spLocks noGrp="1"/>
          </p:cNvSpPr>
          <p:nvPr>
            <p:ph type="ctrTitle"/>
          </p:nvPr>
        </p:nvSpPr>
        <p:spPr>
          <a:xfrm>
            <a:off x="1533939" y="1122363"/>
            <a:ext cx="9144000" cy="2387600"/>
          </a:xfrm>
        </p:spPr>
        <p:txBody>
          <a:bodyPr anchor="b"/>
          <a:lstStyle>
            <a:lvl1pPr algn="ctr">
              <a:defRPr sz="6000"/>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870BF3FE-0947-8043-AA85-0C7D84FF39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62567C9-F6FC-EE45-9B47-0E3C49287168}"/>
              </a:ext>
            </a:extLst>
          </p:cNvPr>
          <p:cNvSpPr>
            <a:spLocks noGrp="1"/>
          </p:cNvSpPr>
          <p:nvPr>
            <p:ph type="dt" sz="half" idx="10"/>
          </p:nvPr>
        </p:nvSpPr>
        <p:spPr/>
        <p:txBody>
          <a:bodyPr/>
          <a:lstStyle/>
          <a:p>
            <a:fld id="{E244506F-52B7-BA44-A1E0-4E78639D5272}" type="datetimeFigureOut">
              <a:rPr lang="en-US" smtClean="0"/>
              <a:t>5/24/22</a:t>
            </a:fld>
            <a:endParaRPr lang="en-US"/>
          </a:p>
        </p:txBody>
      </p:sp>
      <p:sp>
        <p:nvSpPr>
          <p:cNvPr id="5" name="Footer Placeholder 4">
            <a:extLst>
              <a:ext uri="{FF2B5EF4-FFF2-40B4-BE49-F238E27FC236}">
                <a16:creationId xmlns:a16="http://schemas.microsoft.com/office/drawing/2014/main" id="{D8F7FFCF-32F5-DC49-B9EA-010749C0D3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0552FE-0BCB-D74B-B0D2-BBAE1D313BEB}"/>
              </a:ext>
            </a:extLst>
          </p:cNvPr>
          <p:cNvSpPr>
            <a:spLocks noGrp="1"/>
          </p:cNvSpPr>
          <p:nvPr>
            <p:ph type="sldNum" sz="quarter" idx="12"/>
          </p:nvPr>
        </p:nvSpPr>
        <p:spPr/>
        <p:txBody>
          <a:bodyPr/>
          <a:lstStyle/>
          <a:p>
            <a:fld id="{79F6F905-E7B6-9C42-A841-9E2CC2394345}" type="slidenum">
              <a:rPr lang="en-US" smtClean="0"/>
              <a:t>‹#›</a:t>
            </a:fld>
            <a:endParaRPr lang="en-US"/>
          </a:p>
        </p:txBody>
      </p:sp>
      <p:sp>
        <p:nvSpPr>
          <p:cNvPr id="30" name="Rectangle 29">
            <a:extLst>
              <a:ext uri="{FF2B5EF4-FFF2-40B4-BE49-F238E27FC236}">
                <a16:creationId xmlns:a16="http://schemas.microsoft.com/office/drawing/2014/main" id="{DE3217E7-E21A-4113-8A37-961061B996E3}"/>
              </a:ext>
            </a:extLst>
          </p:cNvPr>
          <p:cNvSpPr/>
          <p:nvPr userDrawn="1"/>
        </p:nvSpPr>
        <p:spPr>
          <a:xfrm>
            <a:off x="0" y="4850296"/>
            <a:ext cx="12190755" cy="2007705"/>
          </a:xfrm>
          <a:prstGeom prst="rect">
            <a:avLst/>
          </a:prstGeom>
          <a:gradFill>
            <a:gsLst>
              <a:gs pos="97000">
                <a:srgbClr val="E5E7EB"/>
              </a:gs>
              <a:gs pos="77000">
                <a:srgbClr val="F1F3EE"/>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4" name="Group 33">
            <a:extLst>
              <a:ext uri="{FF2B5EF4-FFF2-40B4-BE49-F238E27FC236}">
                <a16:creationId xmlns:a16="http://schemas.microsoft.com/office/drawing/2014/main" id="{D55BBDD0-BAC4-4977-ACE0-1E82B1AF7D36}"/>
              </a:ext>
            </a:extLst>
          </p:cNvPr>
          <p:cNvGrpSpPr/>
          <p:nvPr userDrawn="1"/>
        </p:nvGrpSpPr>
        <p:grpSpPr>
          <a:xfrm>
            <a:off x="0" y="4557842"/>
            <a:ext cx="12192198" cy="584907"/>
            <a:chOff x="190910" y="3918298"/>
            <a:chExt cx="12001288" cy="584907"/>
          </a:xfrm>
        </p:grpSpPr>
        <p:sp>
          <p:nvSpPr>
            <p:cNvPr id="35" name="Rectangle 34">
              <a:extLst>
                <a:ext uri="{FF2B5EF4-FFF2-40B4-BE49-F238E27FC236}">
                  <a16:creationId xmlns:a16="http://schemas.microsoft.com/office/drawing/2014/main" id="{7A62807A-04A5-41A4-A4C0-00C37455340F}"/>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E160E8B1-98A1-4E39-A889-D022E2CEDDA3}"/>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C0EA0D8E-A895-4C10-A195-7D88891937F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A345F737-517A-4CC0-84D3-2798F36B1662}"/>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F0E47366-5527-4CCC-8989-3C336D6BEE17}"/>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9361241-404B-46B7-945E-418B034174B3}"/>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5A0A3954-2765-4C91-B6C4-F99B960597FD}"/>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B42F1B3-1A70-4F59-8081-AB6C1DF64652}"/>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C6B6CC02-18C9-43F4-B8EF-3AE4BA68B598}"/>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1493F099-D87C-4419-8BA7-D46115107C1C}"/>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9C99F895-DD48-4F31-80D1-EB362AB0389C}"/>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83F55D9C-401F-4C6E-AAA4-5206D63A572E}"/>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4EBB8EE4-0034-4729-B8E7-BBA820888918}"/>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9A47C835-C3CB-41E5-8DF2-0FFECBE1271D}"/>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CB81CAA2-6F04-482B-85A6-4C8113D3189D}"/>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C819E4CB-7567-4643-9A18-78D1F24BACC7}"/>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603E4B2C-01E9-4E98-832F-D539B71ADE19}"/>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a:extLst>
              <a:ext uri="{FF2B5EF4-FFF2-40B4-BE49-F238E27FC236}">
                <a16:creationId xmlns:a16="http://schemas.microsoft.com/office/drawing/2014/main" id="{DDEA5992-D1B7-432D-B09F-808B51D995D0}"/>
              </a:ext>
            </a:extLst>
          </p:cNvPr>
          <p:cNvGrpSpPr/>
          <p:nvPr userDrawn="1"/>
        </p:nvGrpSpPr>
        <p:grpSpPr>
          <a:xfrm>
            <a:off x="752103" y="5554167"/>
            <a:ext cx="10707672" cy="1081685"/>
            <a:chOff x="1151680" y="5554167"/>
            <a:chExt cx="10707672" cy="1081685"/>
          </a:xfrm>
        </p:grpSpPr>
        <p:pic>
          <p:nvPicPr>
            <p:cNvPr id="32" name="Picture 31" descr="A screenshot of a computer&#10;&#10;Description automatically generated with low confidence">
              <a:extLst>
                <a:ext uri="{FF2B5EF4-FFF2-40B4-BE49-F238E27FC236}">
                  <a16:creationId xmlns:a16="http://schemas.microsoft.com/office/drawing/2014/main" id="{52C88A49-ACD3-4808-9A74-7FC72C9F4D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1680" y="5565735"/>
              <a:ext cx="4418172" cy="1070117"/>
            </a:xfrm>
            <a:prstGeom prst="rect">
              <a:avLst/>
            </a:prstGeom>
          </p:spPr>
        </p:pic>
        <p:sp>
          <p:nvSpPr>
            <p:cNvPr id="33" name="TextBox 32">
              <a:extLst>
                <a:ext uri="{FF2B5EF4-FFF2-40B4-BE49-F238E27FC236}">
                  <a16:creationId xmlns:a16="http://schemas.microsoft.com/office/drawing/2014/main" id="{F6185BE9-084C-4AF3-8F98-8E1A6CEFA5C1}"/>
                </a:ext>
              </a:extLst>
            </p:cNvPr>
            <p:cNvSpPr txBox="1"/>
            <p:nvPr userDrawn="1"/>
          </p:nvSpPr>
          <p:spPr>
            <a:xfrm>
              <a:off x="5937601" y="5554167"/>
              <a:ext cx="5921751" cy="954107"/>
            </a:xfrm>
            <a:prstGeom prst="rect">
              <a:avLst/>
            </a:prstGeom>
            <a:noFill/>
          </p:spPr>
          <p:txBody>
            <a:bodyPr wrap="square" rtlCol="0">
              <a:spAutoFit/>
            </a:bodyPr>
            <a:lstStyle/>
            <a:p>
              <a:pPr algn="l"/>
              <a:r>
                <a:rPr lang="en-GB" sz="2800" b="1" i="0" u="none" strike="noStrike" baseline="0" dirty="0">
                  <a:solidFill>
                    <a:srgbClr val="4389C8"/>
                  </a:solidFill>
                  <a:latin typeface="Arial Narrow" panose="020B0606020202030204" pitchFamily="34" charset="0"/>
                </a:rPr>
                <a:t>75 YEARS </a:t>
              </a:r>
              <a:r>
                <a:rPr lang="en-US" sz="2800" b="1" i="0" u="none" strike="noStrike" baseline="0" dirty="0">
                  <a:solidFill>
                    <a:srgbClr val="4389C8"/>
                  </a:solidFill>
                  <a:latin typeface="Arial Narrow" panose="020B0606020202030204" pitchFamily="34" charset="0"/>
                </a:rPr>
                <a:t>OF ECONOMIC INTEGRATION</a:t>
              </a:r>
            </a:p>
            <a:p>
              <a:pPr algn="l"/>
              <a:r>
                <a:rPr lang="en-US" sz="2800" b="1" i="0" u="none" strike="noStrike" baseline="0" dirty="0">
                  <a:solidFill>
                    <a:srgbClr val="4389C8"/>
                  </a:solidFill>
                  <a:latin typeface="Arial Narrow" panose="020B0606020202030204" pitchFamily="34" charset="0"/>
                </a:rPr>
                <a:t>AND COOPERATION </a:t>
              </a:r>
              <a:r>
                <a:rPr lang="en-GB" sz="2800" b="1" i="0" u="none" strike="noStrike" baseline="0" dirty="0">
                  <a:solidFill>
                    <a:srgbClr val="4389C8"/>
                  </a:solidFill>
                  <a:latin typeface="Arial Narrow" panose="020B0606020202030204" pitchFamily="34" charset="0"/>
                </a:rPr>
                <a:t>IN THE REGION</a:t>
              </a:r>
              <a:endParaRPr lang="en-GB" sz="2800" dirty="0">
                <a:solidFill>
                  <a:srgbClr val="4389C8"/>
                </a:solidFill>
                <a:latin typeface="Arial Narrow" panose="020B0606020202030204" pitchFamily="34" charset="0"/>
              </a:endParaRPr>
            </a:p>
          </p:txBody>
        </p:sp>
        <p:cxnSp>
          <p:nvCxnSpPr>
            <p:cNvPr id="53" name="Straight Connector 52">
              <a:extLst>
                <a:ext uri="{FF2B5EF4-FFF2-40B4-BE49-F238E27FC236}">
                  <a16:creationId xmlns:a16="http://schemas.microsoft.com/office/drawing/2014/main" id="{4D55C8FD-5A53-46A1-A74B-A5922082941A}"/>
                </a:ext>
              </a:extLst>
            </p:cNvPr>
            <p:cNvCxnSpPr>
              <a:cxnSpLocks/>
            </p:cNvCxnSpPr>
            <p:nvPr userDrawn="1"/>
          </p:nvCxnSpPr>
          <p:spPr>
            <a:xfrm>
              <a:off x="5806504" y="5565735"/>
              <a:ext cx="0" cy="923306"/>
            </a:xfrm>
            <a:prstGeom prst="line">
              <a:avLst/>
            </a:prstGeom>
            <a:ln>
              <a:solidFill>
                <a:srgbClr val="4389C8"/>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71860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E0D2-11AC-6346-9E05-B26B9EED12C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9605614-5E27-984B-BF62-19BCF626176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CD307E3-74E7-1B4D-AC8E-73577E2128DE}"/>
              </a:ext>
            </a:extLst>
          </p:cNvPr>
          <p:cNvSpPr>
            <a:spLocks noGrp="1"/>
          </p:cNvSpPr>
          <p:nvPr>
            <p:ph type="dt" sz="half" idx="10"/>
          </p:nvPr>
        </p:nvSpPr>
        <p:spPr/>
        <p:txBody>
          <a:bodyPr/>
          <a:lstStyle/>
          <a:p>
            <a:fld id="{E244506F-52B7-BA44-A1E0-4E78639D5272}" type="datetimeFigureOut">
              <a:rPr lang="en-US" smtClean="0"/>
              <a:t>5/24/22</a:t>
            </a:fld>
            <a:endParaRPr lang="en-US"/>
          </a:p>
        </p:txBody>
      </p:sp>
      <p:sp>
        <p:nvSpPr>
          <p:cNvPr id="5" name="Footer Placeholder 4">
            <a:extLst>
              <a:ext uri="{FF2B5EF4-FFF2-40B4-BE49-F238E27FC236}">
                <a16:creationId xmlns:a16="http://schemas.microsoft.com/office/drawing/2014/main" id="{8E1B8077-53C6-6B41-BD8E-760973EE53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93E262-2190-604E-BEDE-5FFAFAF6861D}"/>
              </a:ext>
            </a:extLst>
          </p:cNvPr>
          <p:cNvSpPr>
            <a:spLocks noGrp="1"/>
          </p:cNvSpPr>
          <p:nvPr>
            <p:ph type="sldNum" sz="quarter" idx="12"/>
          </p:nvPr>
        </p:nvSpPr>
        <p:spPr/>
        <p:txBody>
          <a:bodyPr/>
          <a:lstStyle/>
          <a:p>
            <a:fld id="{79F6F905-E7B6-9C42-A841-9E2CC2394345}" type="slidenum">
              <a:rPr lang="en-US" smtClean="0"/>
              <a:t>‹#›</a:t>
            </a:fld>
            <a:endParaRPr lang="en-US"/>
          </a:p>
        </p:txBody>
      </p:sp>
    </p:spTree>
    <p:extLst>
      <p:ext uri="{BB962C8B-B14F-4D97-AF65-F5344CB8AC3E}">
        <p14:creationId xmlns:p14="http://schemas.microsoft.com/office/powerpoint/2010/main" val="2739152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D2636A-B4F3-9F43-9025-B59F0AA983C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0EE0FF1-8A39-774E-906A-A2E00FF2F84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DEA9A2E-5326-AD46-AE3F-47437D40B484}"/>
              </a:ext>
            </a:extLst>
          </p:cNvPr>
          <p:cNvSpPr>
            <a:spLocks noGrp="1"/>
          </p:cNvSpPr>
          <p:nvPr>
            <p:ph type="dt" sz="half" idx="10"/>
          </p:nvPr>
        </p:nvSpPr>
        <p:spPr/>
        <p:txBody>
          <a:bodyPr/>
          <a:lstStyle/>
          <a:p>
            <a:fld id="{E244506F-52B7-BA44-A1E0-4E78639D5272}" type="datetimeFigureOut">
              <a:rPr lang="en-US" smtClean="0"/>
              <a:t>5/24/22</a:t>
            </a:fld>
            <a:endParaRPr lang="en-US"/>
          </a:p>
        </p:txBody>
      </p:sp>
      <p:sp>
        <p:nvSpPr>
          <p:cNvPr id="5" name="Footer Placeholder 4">
            <a:extLst>
              <a:ext uri="{FF2B5EF4-FFF2-40B4-BE49-F238E27FC236}">
                <a16:creationId xmlns:a16="http://schemas.microsoft.com/office/drawing/2014/main" id="{4F8B5876-CD5E-8242-8401-566E7FE6F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3B7DB9-6FD6-B745-873F-CF246FC5547F}"/>
              </a:ext>
            </a:extLst>
          </p:cNvPr>
          <p:cNvSpPr>
            <a:spLocks noGrp="1"/>
          </p:cNvSpPr>
          <p:nvPr>
            <p:ph type="sldNum" sz="quarter" idx="12"/>
          </p:nvPr>
        </p:nvSpPr>
        <p:spPr/>
        <p:txBody>
          <a:bodyPr/>
          <a:lstStyle/>
          <a:p>
            <a:fld id="{79F6F905-E7B6-9C42-A841-9E2CC2394345}" type="slidenum">
              <a:rPr lang="en-US" smtClean="0"/>
              <a:t>‹#›</a:t>
            </a:fld>
            <a:endParaRPr lang="en-US"/>
          </a:p>
        </p:txBody>
      </p:sp>
    </p:spTree>
    <p:extLst>
      <p:ext uri="{BB962C8B-B14F-4D97-AF65-F5344CB8AC3E}">
        <p14:creationId xmlns:p14="http://schemas.microsoft.com/office/powerpoint/2010/main" val="161568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61C33-3348-534C-94A4-3EA01DC74394}"/>
              </a:ext>
            </a:extLst>
          </p:cNvPr>
          <p:cNvSpPr>
            <a:spLocks noGrp="1"/>
          </p:cNvSpPr>
          <p:nvPr>
            <p:ph type="title"/>
          </p:nvPr>
        </p:nvSpPr>
        <p:spPr/>
        <p:txBody>
          <a:bodyPr>
            <a:normAutofit/>
          </a:bodyPr>
          <a:lstStyle>
            <a:lvl1pPr>
              <a:defRPr sz="3200"/>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7BA691D4-0E38-314F-83B4-AAF4428DB45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F1CE5C5-2A92-C84F-95E4-9B641C5DF1AA}"/>
              </a:ext>
            </a:extLst>
          </p:cNvPr>
          <p:cNvSpPr>
            <a:spLocks noGrp="1"/>
          </p:cNvSpPr>
          <p:nvPr>
            <p:ph type="dt" sz="half" idx="10"/>
          </p:nvPr>
        </p:nvSpPr>
        <p:spPr/>
        <p:txBody>
          <a:bodyPr/>
          <a:lstStyle/>
          <a:p>
            <a:fld id="{E244506F-52B7-BA44-A1E0-4E78639D5272}" type="datetimeFigureOut">
              <a:rPr lang="en-US" smtClean="0"/>
              <a:t>5/24/22</a:t>
            </a:fld>
            <a:endParaRPr lang="en-US"/>
          </a:p>
        </p:txBody>
      </p:sp>
      <p:sp>
        <p:nvSpPr>
          <p:cNvPr id="5" name="Footer Placeholder 4">
            <a:extLst>
              <a:ext uri="{FF2B5EF4-FFF2-40B4-BE49-F238E27FC236}">
                <a16:creationId xmlns:a16="http://schemas.microsoft.com/office/drawing/2014/main" id="{C388E4DC-DF33-0649-A2EC-2A8910CBCA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DC652-51DE-3841-8998-D837123455E3}"/>
              </a:ext>
            </a:extLst>
          </p:cNvPr>
          <p:cNvSpPr>
            <a:spLocks noGrp="1"/>
          </p:cNvSpPr>
          <p:nvPr>
            <p:ph type="sldNum" sz="quarter" idx="12"/>
          </p:nvPr>
        </p:nvSpPr>
        <p:spPr/>
        <p:txBody>
          <a:bodyPr/>
          <a:lstStyle/>
          <a:p>
            <a:fld id="{79F6F905-E7B6-9C42-A841-9E2CC2394345}" type="slidenum">
              <a:rPr lang="en-US" smtClean="0"/>
              <a:t>‹#›</a:t>
            </a:fld>
            <a:endParaRPr lang="en-US"/>
          </a:p>
        </p:txBody>
      </p:sp>
      <p:grpSp>
        <p:nvGrpSpPr>
          <p:cNvPr id="29" name="Group 28">
            <a:extLst>
              <a:ext uri="{FF2B5EF4-FFF2-40B4-BE49-F238E27FC236}">
                <a16:creationId xmlns:a16="http://schemas.microsoft.com/office/drawing/2014/main" id="{1111AEC1-3BDE-4F63-B1EA-7E57E3FC8F39}"/>
              </a:ext>
            </a:extLst>
          </p:cNvPr>
          <p:cNvGrpSpPr/>
          <p:nvPr userDrawn="1"/>
        </p:nvGrpSpPr>
        <p:grpSpPr>
          <a:xfrm rot="10800000" flipV="1">
            <a:off x="2898019" y="1405404"/>
            <a:ext cx="8609798" cy="58494"/>
            <a:chOff x="0" y="1533803"/>
            <a:chExt cx="9601201" cy="142344"/>
          </a:xfrm>
        </p:grpSpPr>
        <p:sp>
          <p:nvSpPr>
            <p:cNvPr id="30" name="Rectangle 29">
              <a:extLst>
                <a:ext uri="{FF2B5EF4-FFF2-40B4-BE49-F238E27FC236}">
                  <a16:creationId xmlns:a16="http://schemas.microsoft.com/office/drawing/2014/main" id="{ABED8EAB-D815-4BA6-BC62-5AD0E92B0EFC}"/>
                </a:ext>
              </a:extLst>
            </p:cNvPr>
            <p:cNvSpPr/>
            <p:nvPr/>
          </p:nvSpPr>
          <p:spPr>
            <a:xfrm>
              <a:off x="1" y="1540006"/>
              <a:ext cx="9601200" cy="13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31" name="Group 30">
              <a:extLst>
                <a:ext uri="{FF2B5EF4-FFF2-40B4-BE49-F238E27FC236}">
                  <a16:creationId xmlns:a16="http://schemas.microsoft.com/office/drawing/2014/main" id="{CCD9536A-6F4B-497E-8FC8-05B0B451CF07}"/>
                </a:ext>
              </a:extLst>
            </p:cNvPr>
            <p:cNvGrpSpPr/>
            <p:nvPr/>
          </p:nvGrpSpPr>
          <p:grpSpPr>
            <a:xfrm>
              <a:off x="0" y="1533803"/>
              <a:ext cx="9601200" cy="142344"/>
              <a:chOff x="-10048" y="1395274"/>
              <a:chExt cx="9611247" cy="142344"/>
            </a:xfrm>
          </p:grpSpPr>
          <p:sp>
            <p:nvSpPr>
              <p:cNvPr id="32" name="Rectangle 31">
                <a:extLst>
                  <a:ext uri="{FF2B5EF4-FFF2-40B4-BE49-F238E27FC236}">
                    <a16:creationId xmlns:a16="http://schemas.microsoft.com/office/drawing/2014/main" id="{B767A3B0-793B-40BF-8DF4-2060E32D23B1}"/>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1F2B9F5-4B0B-41AE-85F9-812CFFDF290F}"/>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3C8A77F-3865-42EA-AFE6-00386947A8F4}"/>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24B15EAF-7E1F-4986-A85E-61EDF16661E7}"/>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20D6621F-D0A2-4D78-A119-94C41466E4A2}"/>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C07DAFFB-99A6-4B69-8D99-3ABD9F8B5DDD}"/>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5C7D7AA8-AEA5-4229-B9DB-9A03741CC89A}"/>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C59646BF-09ED-49EC-8E06-9D1AEAB5B983}"/>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C40D1817-3FCE-4EA6-9B3C-DF48DCC41B71}"/>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B3424FC9-6080-4679-BC4F-F34F99B4E1F7}"/>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430DC66-9B3A-427B-952D-6A119F883CCE}"/>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F2E92788-6F63-4E73-A4BB-71BC34CA2B04}"/>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39B9A71A-4707-4630-8CD6-6746885CD048}"/>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919EE25B-5311-4F17-A82F-F8386AEAAD0A}"/>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1C4308CB-593A-4554-8AD3-E754986D1657}"/>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A817404E-B030-44FF-AA93-3DCE83B96E5D}"/>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D21FA24F-C6D2-4496-BA9A-7DF912F31A06}"/>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49" name="Picture 48">
            <a:extLst>
              <a:ext uri="{FF2B5EF4-FFF2-40B4-BE49-F238E27FC236}">
                <a16:creationId xmlns:a16="http://schemas.microsoft.com/office/drawing/2014/main" id="{DEEB30F4-3C9C-4800-A9FE-E9DFD4AE471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84183" y="1167395"/>
            <a:ext cx="2083847" cy="504724"/>
          </a:xfrm>
          <a:prstGeom prst="rect">
            <a:avLst/>
          </a:prstGeom>
        </p:spPr>
      </p:pic>
    </p:spTree>
    <p:extLst>
      <p:ext uri="{BB962C8B-B14F-4D97-AF65-F5344CB8AC3E}">
        <p14:creationId xmlns:p14="http://schemas.microsoft.com/office/powerpoint/2010/main" val="1728176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B0ACB-74AA-9845-8321-44AE70EAB51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7CAC5B0-DF18-C04A-A9D5-F3E7C92326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605717E-3134-7C41-B9B4-40D0E469F480}"/>
              </a:ext>
            </a:extLst>
          </p:cNvPr>
          <p:cNvSpPr>
            <a:spLocks noGrp="1"/>
          </p:cNvSpPr>
          <p:nvPr>
            <p:ph type="dt" sz="half" idx="10"/>
          </p:nvPr>
        </p:nvSpPr>
        <p:spPr/>
        <p:txBody>
          <a:bodyPr/>
          <a:lstStyle/>
          <a:p>
            <a:fld id="{E244506F-52B7-BA44-A1E0-4E78639D5272}" type="datetimeFigureOut">
              <a:rPr lang="en-US" smtClean="0"/>
              <a:t>5/24/22</a:t>
            </a:fld>
            <a:endParaRPr lang="en-US"/>
          </a:p>
        </p:txBody>
      </p:sp>
      <p:sp>
        <p:nvSpPr>
          <p:cNvPr id="5" name="Footer Placeholder 4">
            <a:extLst>
              <a:ext uri="{FF2B5EF4-FFF2-40B4-BE49-F238E27FC236}">
                <a16:creationId xmlns:a16="http://schemas.microsoft.com/office/drawing/2014/main" id="{33E734C3-0918-F343-8214-DDAD7F1344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77A2DE-AF88-E549-A8A2-19A67B5B99FD}"/>
              </a:ext>
            </a:extLst>
          </p:cNvPr>
          <p:cNvSpPr>
            <a:spLocks noGrp="1"/>
          </p:cNvSpPr>
          <p:nvPr>
            <p:ph type="sldNum" sz="quarter" idx="12"/>
          </p:nvPr>
        </p:nvSpPr>
        <p:spPr/>
        <p:txBody>
          <a:bodyPr/>
          <a:lstStyle/>
          <a:p>
            <a:fld id="{79F6F905-E7B6-9C42-A841-9E2CC2394345}" type="slidenum">
              <a:rPr lang="en-US" smtClean="0"/>
              <a:t>‹#›</a:t>
            </a:fld>
            <a:endParaRPr lang="en-US"/>
          </a:p>
        </p:txBody>
      </p:sp>
      <p:grpSp>
        <p:nvGrpSpPr>
          <p:cNvPr id="7" name="Group 6">
            <a:extLst>
              <a:ext uri="{FF2B5EF4-FFF2-40B4-BE49-F238E27FC236}">
                <a16:creationId xmlns:a16="http://schemas.microsoft.com/office/drawing/2014/main" id="{4D785D7B-7576-DF47-80D9-99345E45D227}"/>
              </a:ext>
            </a:extLst>
          </p:cNvPr>
          <p:cNvGrpSpPr/>
          <p:nvPr userDrawn="1"/>
        </p:nvGrpSpPr>
        <p:grpSpPr>
          <a:xfrm>
            <a:off x="715219" y="1595368"/>
            <a:ext cx="10623079" cy="269106"/>
            <a:chOff x="669983" y="1412560"/>
            <a:chExt cx="10837834" cy="330872"/>
          </a:xfrm>
        </p:grpSpPr>
        <p:grpSp>
          <p:nvGrpSpPr>
            <p:cNvPr id="8" name="Group 7">
              <a:extLst>
                <a:ext uri="{FF2B5EF4-FFF2-40B4-BE49-F238E27FC236}">
                  <a16:creationId xmlns:a16="http://schemas.microsoft.com/office/drawing/2014/main" id="{0F746A3C-EF54-904A-812D-561E37A832E1}"/>
                </a:ext>
              </a:extLst>
            </p:cNvPr>
            <p:cNvGrpSpPr/>
            <p:nvPr/>
          </p:nvGrpSpPr>
          <p:grpSpPr>
            <a:xfrm rot="10800000" flipV="1">
              <a:off x="1843728" y="1468498"/>
              <a:ext cx="9664089" cy="224269"/>
              <a:chOff x="0" y="1472506"/>
              <a:chExt cx="9601200" cy="257953"/>
            </a:xfrm>
          </p:grpSpPr>
          <p:sp>
            <p:nvSpPr>
              <p:cNvPr id="10" name="Rectangle 9">
                <a:extLst>
                  <a:ext uri="{FF2B5EF4-FFF2-40B4-BE49-F238E27FC236}">
                    <a16:creationId xmlns:a16="http://schemas.microsoft.com/office/drawing/2014/main" id="{2FD4383C-2170-294F-A6C0-50485767144C}"/>
                  </a:ext>
                </a:extLst>
              </p:cNvPr>
              <p:cNvSpPr/>
              <p:nvPr/>
            </p:nvSpPr>
            <p:spPr>
              <a:xfrm>
                <a:off x="0" y="1472506"/>
                <a:ext cx="9601200" cy="2579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grpSp>
            <p:nvGrpSpPr>
              <p:cNvPr id="11" name="Group 10">
                <a:extLst>
                  <a:ext uri="{FF2B5EF4-FFF2-40B4-BE49-F238E27FC236}">
                    <a16:creationId xmlns:a16="http://schemas.microsoft.com/office/drawing/2014/main" id="{E7D3D669-DC57-7E45-9D2B-B634E87A429D}"/>
                  </a:ext>
                </a:extLst>
              </p:cNvPr>
              <p:cNvGrpSpPr/>
              <p:nvPr/>
            </p:nvGrpSpPr>
            <p:grpSpPr>
              <a:xfrm>
                <a:off x="0" y="1533803"/>
                <a:ext cx="9601200" cy="142344"/>
                <a:chOff x="-10048" y="1395274"/>
                <a:chExt cx="9611247" cy="142344"/>
              </a:xfrm>
            </p:grpSpPr>
            <p:sp>
              <p:nvSpPr>
                <p:cNvPr id="12" name="Rectangle 11">
                  <a:extLst>
                    <a:ext uri="{FF2B5EF4-FFF2-40B4-BE49-F238E27FC236}">
                      <a16:creationId xmlns:a16="http://schemas.microsoft.com/office/drawing/2014/main" id="{3A525722-74A8-CF4C-BE13-299FC700C7BC}"/>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a:extLst>
                    <a:ext uri="{FF2B5EF4-FFF2-40B4-BE49-F238E27FC236}">
                      <a16:creationId xmlns:a16="http://schemas.microsoft.com/office/drawing/2014/main" id="{C626CB3F-E296-B04D-9C67-83CAD06EB48C}"/>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a:extLst>
                    <a:ext uri="{FF2B5EF4-FFF2-40B4-BE49-F238E27FC236}">
                      <a16:creationId xmlns:a16="http://schemas.microsoft.com/office/drawing/2014/main" id="{AE4420A9-9D66-6540-AB91-40E614265571}"/>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a:extLst>
                    <a:ext uri="{FF2B5EF4-FFF2-40B4-BE49-F238E27FC236}">
                      <a16:creationId xmlns:a16="http://schemas.microsoft.com/office/drawing/2014/main" id="{99C68974-EF67-5243-8787-377A9DA90E3B}"/>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a:extLst>
                    <a:ext uri="{FF2B5EF4-FFF2-40B4-BE49-F238E27FC236}">
                      <a16:creationId xmlns:a16="http://schemas.microsoft.com/office/drawing/2014/main" id="{669358C0-6C69-6045-83A2-7709A37E817D}"/>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a:extLst>
                    <a:ext uri="{FF2B5EF4-FFF2-40B4-BE49-F238E27FC236}">
                      <a16:creationId xmlns:a16="http://schemas.microsoft.com/office/drawing/2014/main" id="{A23791A3-7FA5-E045-B8A8-F6DDFDDE1648}"/>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a:extLst>
                    <a:ext uri="{FF2B5EF4-FFF2-40B4-BE49-F238E27FC236}">
                      <a16:creationId xmlns:a16="http://schemas.microsoft.com/office/drawing/2014/main" id="{4B6E8105-0F5C-A04B-AA51-8EF7C8B644F7}"/>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ectangle 18">
                  <a:extLst>
                    <a:ext uri="{FF2B5EF4-FFF2-40B4-BE49-F238E27FC236}">
                      <a16:creationId xmlns:a16="http://schemas.microsoft.com/office/drawing/2014/main" id="{F40C7FE2-B9B6-6049-948A-A775B77B372E}"/>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Rectangle 19">
                  <a:extLst>
                    <a:ext uri="{FF2B5EF4-FFF2-40B4-BE49-F238E27FC236}">
                      <a16:creationId xmlns:a16="http://schemas.microsoft.com/office/drawing/2014/main" id="{3DB7950F-D12B-2248-B0FC-2F63693FA4C5}"/>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Rectangle 20">
                  <a:extLst>
                    <a:ext uri="{FF2B5EF4-FFF2-40B4-BE49-F238E27FC236}">
                      <a16:creationId xmlns:a16="http://schemas.microsoft.com/office/drawing/2014/main" id="{832ABE86-96E9-2F4E-A356-DA99600CC3EC}"/>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Rectangle 21">
                  <a:extLst>
                    <a:ext uri="{FF2B5EF4-FFF2-40B4-BE49-F238E27FC236}">
                      <a16:creationId xmlns:a16="http://schemas.microsoft.com/office/drawing/2014/main" id="{466DDB5E-1891-AC4C-95E5-565214B721F6}"/>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3" name="Rectangle 22">
                  <a:extLst>
                    <a:ext uri="{FF2B5EF4-FFF2-40B4-BE49-F238E27FC236}">
                      <a16:creationId xmlns:a16="http://schemas.microsoft.com/office/drawing/2014/main" id="{0930EF22-379C-344F-BA37-2BDD8496230B}"/>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a:extLst>
                    <a:ext uri="{FF2B5EF4-FFF2-40B4-BE49-F238E27FC236}">
                      <a16:creationId xmlns:a16="http://schemas.microsoft.com/office/drawing/2014/main" id="{A388DC8E-8766-6E4F-97A0-BB3A24264513}"/>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5" name="Rectangle 24">
                  <a:extLst>
                    <a:ext uri="{FF2B5EF4-FFF2-40B4-BE49-F238E27FC236}">
                      <a16:creationId xmlns:a16="http://schemas.microsoft.com/office/drawing/2014/main" id="{425F0BCA-ECE1-0B48-9A12-410CC8EECB13}"/>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6" name="Rectangle 25">
                  <a:extLst>
                    <a:ext uri="{FF2B5EF4-FFF2-40B4-BE49-F238E27FC236}">
                      <a16:creationId xmlns:a16="http://schemas.microsoft.com/office/drawing/2014/main" id="{76D0CA13-6664-2F45-B1F1-1C23B5A6C8E4}"/>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7" name="Rectangle 26">
                  <a:extLst>
                    <a:ext uri="{FF2B5EF4-FFF2-40B4-BE49-F238E27FC236}">
                      <a16:creationId xmlns:a16="http://schemas.microsoft.com/office/drawing/2014/main" id="{F08CDA41-CA38-5E4E-A57A-91CB8114E4D3}"/>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8" name="Rectangle 27">
                  <a:extLst>
                    <a:ext uri="{FF2B5EF4-FFF2-40B4-BE49-F238E27FC236}">
                      <a16:creationId xmlns:a16="http://schemas.microsoft.com/office/drawing/2014/main" id="{B350CC3C-7515-EE45-ADD3-008A9B18DD8B}"/>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pic>
          <p:nvPicPr>
            <p:cNvPr id="9" name="Picture 8">
              <a:extLst>
                <a:ext uri="{FF2B5EF4-FFF2-40B4-BE49-F238E27FC236}">
                  <a16:creationId xmlns:a16="http://schemas.microsoft.com/office/drawing/2014/main" id="{4D015BD3-4EE1-1C43-97D3-93D1CAA4FD5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9983" y="1412560"/>
              <a:ext cx="1077698" cy="330872"/>
            </a:xfrm>
            <a:prstGeom prst="rect">
              <a:avLst/>
            </a:prstGeom>
          </p:spPr>
        </p:pic>
      </p:grpSp>
    </p:spTree>
    <p:extLst>
      <p:ext uri="{BB962C8B-B14F-4D97-AF65-F5344CB8AC3E}">
        <p14:creationId xmlns:p14="http://schemas.microsoft.com/office/powerpoint/2010/main" val="225676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EDEA0DA-F6E7-1941-90F7-34FB6F842222}"/>
              </a:ext>
            </a:extLst>
          </p:cNvPr>
          <p:cNvSpPr>
            <a:spLocks noGrp="1"/>
          </p:cNvSpPr>
          <p:nvPr>
            <p:ph type="dt" sz="half" idx="10"/>
          </p:nvPr>
        </p:nvSpPr>
        <p:spPr/>
        <p:txBody>
          <a:bodyPr/>
          <a:lstStyle/>
          <a:p>
            <a:fld id="{E244506F-52B7-BA44-A1E0-4E78639D5272}" type="datetimeFigureOut">
              <a:rPr lang="en-US" smtClean="0"/>
              <a:t>5/24/22</a:t>
            </a:fld>
            <a:endParaRPr lang="en-US"/>
          </a:p>
        </p:txBody>
      </p:sp>
      <p:sp>
        <p:nvSpPr>
          <p:cNvPr id="6" name="Footer Placeholder 5">
            <a:extLst>
              <a:ext uri="{FF2B5EF4-FFF2-40B4-BE49-F238E27FC236}">
                <a16:creationId xmlns:a16="http://schemas.microsoft.com/office/drawing/2014/main" id="{F6D44D58-2C65-1049-AD5B-4237996119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B9DF3B-CAF5-7C4A-8003-49A0D4146771}"/>
              </a:ext>
            </a:extLst>
          </p:cNvPr>
          <p:cNvSpPr>
            <a:spLocks noGrp="1"/>
          </p:cNvSpPr>
          <p:nvPr>
            <p:ph type="sldNum" sz="quarter" idx="12"/>
          </p:nvPr>
        </p:nvSpPr>
        <p:spPr/>
        <p:txBody>
          <a:bodyPr/>
          <a:lstStyle/>
          <a:p>
            <a:fld id="{79F6F905-E7B6-9C42-A841-9E2CC2394345}" type="slidenum">
              <a:rPr lang="en-US" smtClean="0"/>
              <a:t>‹#›</a:t>
            </a:fld>
            <a:endParaRPr lang="en-US"/>
          </a:p>
        </p:txBody>
      </p:sp>
      <p:grpSp>
        <p:nvGrpSpPr>
          <p:cNvPr id="52" name="Group 51">
            <a:extLst>
              <a:ext uri="{FF2B5EF4-FFF2-40B4-BE49-F238E27FC236}">
                <a16:creationId xmlns:a16="http://schemas.microsoft.com/office/drawing/2014/main" id="{6BF184BE-CA25-4D85-9ADA-C262FE080EB0}"/>
              </a:ext>
            </a:extLst>
          </p:cNvPr>
          <p:cNvGrpSpPr/>
          <p:nvPr userDrawn="1"/>
        </p:nvGrpSpPr>
        <p:grpSpPr>
          <a:xfrm rot="10800000" flipV="1">
            <a:off x="2898019" y="6383804"/>
            <a:ext cx="8609798" cy="58494"/>
            <a:chOff x="0" y="1533803"/>
            <a:chExt cx="9601201" cy="142344"/>
          </a:xfrm>
        </p:grpSpPr>
        <p:sp>
          <p:nvSpPr>
            <p:cNvPr id="53" name="Rectangle 52">
              <a:extLst>
                <a:ext uri="{FF2B5EF4-FFF2-40B4-BE49-F238E27FC236}">
                  <a16:creationId xmlns:a16="http://schemas.microsoft.com/office/drawing/2014/main" id="{00F4A898-3EF4-4421-B824-F63F7623F450}"/>
                </a:ext>
              </a:extLst>
            </p:cNvPr>
            <p:cNvSpPr/>
            <p:nvPr/>
          </p:nvSpPr>
          <p:spPr>
            <a:xfrm>
              <a:off x="1" y="1540006"/>
              <a:ext cx="9601200" cy="13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4" name="Group 53">
              <a:extLst>
                <a:ext uri="{FF2B5EF4-FFF2-40B4-BE49-F238E27FC236}">
                  <a16:creationId xmlns:a16="http://schemas.microsoft.com/office/drawing/2014/main" id="{42870C43-D83D-4D1D-BC72-B5D88E8F55FA}"/>
                </a:ext>
              </a:extLst>
            </p:cNvPr>
            <p:cNvGrpSpPr/>
            <p:nvPr/>
          </p:nvGrpSpPr>
          <p:grpSpPr>
            <a:xfrm>
              <a:off x="0" y="1533803"/>
              <a:ext cx="9601200" cy="142344"/>
              <a:chOff x="-10048" y="1395274"/>
              <a:chExt cx="9611247" cy="142344"/>
            </a:xfrm>
          </p:grpSpPr>
          <p:sp>
            <p:nvSpPr>
              <p:cNvPr id="55" name="Rectangle 54">
                <a:extLst>
                  <a:ext uri="{FF2B5EF4-FFF2-40B4-BE49-F238E27FC236}">
                    <a16:creationId xmlns:a16="http://schemas.microsoft.com/office/drawing/2014/main" id="{499D7110-B1DB-4218-B6D0-FE67F42F538B}"/>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94133C0D-0AC0-4A33-A072-2DED939A4249}"/>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322187D9-BD1E-4FD7-BBA5-20C4EE16C507}"/>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E153183B-16A6-4091-9227-2E386DB9823E}"/>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A30DAF76-6D78-4BA9-AAA7-3C25DEBDAEAB}"/>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C4B18446-BB13-4E28-9EF6-0516DBEFD84F}"/>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62C925D4-0E5A-4E9E-A79F-C4C9012B7708}"/>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78E5273B-DAEB-4E62-84D7-C8AEF0889A0F}"/>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7DBD14BA-ED2F-48A3-89A7-34B0ED58D7C4}"/>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7466E075-3ED5-4C0E-9038-52D2375437BA}"/>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1ED484FF-EB58-4A69-87AB-8A35FA8A0B83}"/>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3A37F577-8474-4D5A-898E-C5D10F7E604D}"/>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0729AF3B-934A-4893-B903-C4B8E7CBFB04}"/>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F9A49DF3-E0FB-42A5-9665-91E7EE87D788}"/>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AF7B7E89-96A0-4A4C-8100-FD84C1445891}"/>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A4A73CC0-AEA1-4BAB-ADDF-A89D3893065A}"/>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CBCAE0FF-0B61-4839-9B0E-F63F28A593A0}"/>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72" name="Picture 71">
            <a:extLst>
              <a:ext uri="{FF2B5EF4-FFF2-40B4-BE49-F238E27FC236}">
                <a16:creationId xmlns:a16="http://schemas.microsoft.com/office/drawing/2014/main" id="{C129DCA3-2847-4A40-A3C8-4B2AD0824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84183" y="6145795"/>
            <a:ext cx="2083847" cy="504724"/>
          </a:xfrm>
          <a:prstGeom prst="rect">
            <a:avLst/>
          </a:prstGeom>
        </p:spPr>
      </p:pic>
      <p:sp>
        <p:nvSpPr>
          <p:cNvPr id="73" name="Rectangle 72">
            <a:extLst>
              <a:ext uri="{FF2B5EF4-FFF2-40B4-BE49-F238E27FC236}">
                <a16:creationId xmlns:a16="http://schemas.microsoft.com/office/drawing/2014/main" id="{0B9F4CF4-CA40-46A5-B840-A2A0A6565719}"/>
              </a:ext>
            </a:extLst>
          </p:cNvPr>
          <p:cNvSpPr/>
          <p:nvPr userDrawn="1"/>
        </p:nvSpPr>
        <p:spPr>
          <a:xfrm>
            <a:off x="684182" y="723900"/>
            <a:ext cx="10823633" cy="5295206"/>
          </a:xfrm>
          <a:prstGeom prst="rect">
            <a:avLst/>
          </a:prstGeom>
          <a:solidFill>
            <a:srgbClr val="9DC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Tree>
    <p:extLst>
      <p:ext uri="{BB962C8B-B14F-4D97-AF65-F5344CB8AC3E}">
        <p14:creationId xmlns:p14="http://schemas.microsoft.com/office/powerpoint/2010/main" val="176298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E7776033-9F53-4347-B754-6874D432C71D}"/>
              </a:ext>
            </a:extLst>
          </p:cNvPr>
          <p:cNvSpPr>
            <a:spLocks noGrp="1"/>
          </p:cNvSpPr>
          <p:nvPr>
            <p:ph type="dt" sz="half" idx="10"/>
          </p:nvPr>
        </p:nvSpPr>
        <p:spPr/>
        <p:txBody>
          <a:bodyPr/>
          <a:lstStyle/>
          <a:p>
            <a:fld id="{E244506F-52B7-BA44-A1E0-4E78639D5272}" type="datetimeFigureOut">
              <a:rPr lang="en-US" smtClean="0"/>
              <a:t>5/24/22</a:t>
            </a:fld>
            <a:endParaRPr lang="en-US"/>
          </a:p>
        </p:txBody>
      </p:sp>
      <p:sp>
        <p:nvSpPr>
          <p:cNvPr id="8" name="Footer Placeholder 7">
            <a:extLst>
              <a:ext uri="{FF2B5EF4-FFF2-40B4-BE49-F238E27FC236}">
                <a16:creationId xmlns:a16="http://schemas.microsoft.com/office/drawing/2014/main" id="{2F886380-4898-E24F-BBC4-D205B14A31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F4DD06-856B-6047-BBE1-95788489AEBD}"/>
              </a:ext>
            </a:extLst>
          </p:cNvPr>
          <p:cNvSpPr>
            <a:spLocks noGrp="1"/>
          </p:cNvSpPr>
          <p:nvPr>
            <p:ph type="sldNum" sz="quarter" idx="12"/>
          </p:nvPr>
        </p:nvSpPr>
        <p:spPr/>
        <p:txBody>
          <a:bodyPr/>
          <a:lstStyle/>
          <a:p>
            <a:fld id="{79F6F905-E7B6-9C42-A841-9E2CC2394345}" type="slidenum">
              <a:rPr lang="en-US" smtClean="0"/>
              <a:t>‹#›</a:t>
            </a:fld>
            <a:endParaRPr lang="en-US"/>
          </a:p>
        </p:txBody>
      </p:sp>
      <p:grpSp>
        <p:nvGrpSpPr>
          <p:cNvPr id="32" name="Group 31">
            <a:extLst>
              <a:ext uri="{FF2B5EF4-FFF2-40B4-BE49-F238E27FC236}">
                <a16:creationId xmlns:a16="http://schemas.microsoft.com/office/drawing/2014/main" id="{1DC4ADAC-CD6E-4C28-A893-ADA49118FB74}"/>
              </a:ext>
            </a:extLst>
          </p:cNvPr>
          <p:cNvGrpSpPr/>
          <p:nvPr userDrawn="1"/>
        </p:nvGrpSpPr>
        <p:grpSpPr>
          <a:xfrm rot="10800000" flipV="1">
            <a:off x="2898019" y="6383804"/>
            <a:ext cx="8609798" cy="58494"/>
            <a:chOff x="0" y="1533803"/>
            <a:chExt cx="9601201" cy="142344"/>
          </a:xfrm>
        </p:grpSpPr>
        <p:sp>
          <p:nvSpPr>
            <p:cNvPr id="33" name="Rectangle 32">
              <a:extLst>
                <a:ext uri="{FF2B5EF4-FFF2-40B4-BE49-F238E27FC236}">
                  <a16:creationId xmlns:a16="http://schemas.microsoft.com/office/drawing/2014/main" id="{6CDE5C72-A905-4916-9310-3250BC8803D2}"/>
                </a:ext>
              </a:extLst>
            </p:cNvPr>
            <p:cNvSpPr/>
            <p:nvPr/>
          </p:nvSpPr>
          <p:spPr>
            <a:xfrm>
              <a:off x="1" y="1540006"/>
              <a:ext cx="9601200" cy="13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34" name="Group 33">
              <a:extLst>
                <a:ext uri="{FF2B5EF4-FFF2-40B4-BE49-F238E27FC236}">
                  <a16:creationId xmlns:a16="http://schemas.microsoft.com/office/drawing/2014/main" id="{75043091-A079-4BD3-92A3-5F20E42FF7E0}"/>
                </a:ext>
              </a:extLst>
            </p:cNvPr>
            <p:cNvGrpSpPr/>
            <p:nvPr/>
          </p:nvGrpSpPr>
          <p:grpSpPr>
            <a:xfrm>
              <a:off x="0" y="1533803"/>
              <a:ext cx="9601200" cy="142344"/>
              <a:chOff x="-10048" y="1395274"/>
              <a:chExt cx="9611247" cy="142344"/>
            </a:xfrm>
          </p:grpSpPr>
          <p:sp>
            <p:nvSpPr>
              <p:cNvPr id="35" name="Rectangle 34">
                <a:extLst>
                  <a:ext uri="{FF2B5EF4-FFF2-40B4-BE49-F238E27FC236}">
                    <a16:creationId xmlns:a16="http://schemas.microsoft.com/office/drawing/2014/main" id="{06D5F256-E4F1-4E34-BADC-404C5D8BE8F4}"/>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EAEC2220-B11F-4F32-9A7D-01FBCE35597B}"/>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CEE638CE-57C2-4E6C-92CF-CAAB50506DB5}"/>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A6E6680C-B178-48C6-8E94-623E3C87053B}"/>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3058067-BB16-4147-A066-4DE85B3BE31C}"/>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A5420F63-5413-4E2D-B1CD-B62B1175CB6E}"/>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6DA64FDF-C0CD-4E8A-8401-2A9450296637}"/>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6F7072AC-5F95-44B5-8479-7B89FD893C5F}"/>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CA571742-12CC-451E-9670-BCD61FD607BF}"/>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1A6F7661-84F7-4975-AFD9-0C54139D3BEB}"/>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EC46D505-9792-481F-A50C-C46C47340439}"/>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8FAA8B3-E8B9-44C3-BB60-3B60959D8988}"/>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22CAFF86-1246-4E96-B0C7-C4A7D4EBDF90}"/>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8DAAD7DF-D219-45F7-AF98-6995A50D313D}"/>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B4C6DCB1-768B-4BFF-8E51-3542C76D6EA3}"/>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C43BC78D-C0BF-4772-9FBC-6EA23818AD0E}"/>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E79BA452-AC49-4A0D-AF41-9AA4551FBA9F}"/>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52" name="Picture 51">
            <a:extLst>
              <a:ext uri="{FF2B5EF4-FFF2-40B4-BE49-F238E27FC236}">
                <a16:creationId xmlns:a16="http://schemas.microsoft.com/office/drawing/2014/main" id="{F3B3E297-C7C0-4CE4-B045-487176B56D4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84183" y="6145795"/>
            <a:ext cx="2083847" cy="504724"/>
          </a:xfrm>
          <a:prstGeom prst="rect">
            <a:avLst/>
          </a:prstGeom>
        </p:spPr>
      </p:pic>
    </p:spTree>
    <p:extLst>
      <p:ext uri="{BB962C8B-B14F-4D97-AF65-F5344CB8AC3E}">
        <p14:creationId xmlns:p14="http://schemas.microsoft.com/office/powerpoint/2010/main" val="2674168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10AE4-8329-7F4C-9485-FE482FC0918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01135AC-3F71-5B4A-90DA-E2DAC9B4BFDC}"/>
              </a:ext>
            </a:extLst>
          </p:cNvPr>
          <p:cNvSpPr>
            <a:spLocks noGrp="1"/>
          </p:cNvSpPr>
          <p:nvPr>
            <p:ph type="dt" sz="half" idx="10"/>
          </p:nvPr>
        </p:nvSpPr>
        <p:spPr/>
        <p:txBody>
          <a:bodyPr/>
          <a:lstStyle/>
          <a:p>
            <a:fld id="{E244506F-52B7-BA44-A1E0-4E78639D5272}" type="datetimeFigureOut">
              <a:rPr lang="en-US" smtClean="0"/>
              <a:t>5/24/22</a:t>
            </a:fld>
            <a:endParaRPr lang="en-US"/>
          </a:p>
        </p:txBody>
      </p:sp>
      <p:sp>
        <p:nvSpPr>
          <p:cNvPr id="4" name="Footer Placeholder 3">
            <a:extLst>
              <a:ext uri="{FF2B5EF4-FFF2-40B4-BE49-F238E27FC236}">
                <a16:creationId xmlns:a16="http://schemas.microsoft.com/office/drawing/2014/main" id="{04D4644A-C546-C24F-BFE7-8249B6392D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8DB8CE-8E82-4847-8B2B-28EF6DBA0E82}"/>
              </a:ext>
            </a:extLst>
          </p:cNvPr>
          <p:cNvSpPr>
            <a:spLocks noGrp="1"/>
          </p:cNvSpPr>
          <p:nvPr>
            <p:ph type="sldNum" sz="quarter" idx="12"/>
          </p:nvPr>
        </p:nvSpPr>
        <p:spPr/>
        <p:txBody>
          <a:bodyPr/>
          <a:lstStyle/>
          <a:p>
            <a:fld id="{79F6F905-E7B6-9C42-A841-9E2CC2394345}" type="slidenum">
              <a:rPr lang="en-US" smtClean="0"/>
              <a:t>‹#›</a:t>
            </a:fld>
            <a:endParaRPr lang="en-US"/>
          </a:p>
        </p:txBody>
      </p:sp>
      <p:grpSp>
        <p:nvGrpSpPr>
          <p:cNvPr id="6" name="Group 5">
            <a:extLst>
              <a:ext uri="{FF2B5EF4-FFF2-40B4-BE49-F238E27FC236}">
                <a16:creationId xmlns:a16="http://schemas.microsoft.com/office/drawing/2014/main" id="{C92C4AF7-C497-7048-B22A-67B3FB6F7599}"/>
              </a:ext>
            </a:extLst>
          </p:cNvPr>
          <p:cNvGrpSpPr/>
          <p:nvPr userDrawn="1"/>
        </p:nvGrpSpPr>
        <p:grpSpPr>
          <a:xfrm>
            <a:off x="715219" y="1595368"/>
            <a:ext cx="10623079" cy="269106"/>
            <a:chOff x="669983" y="1412560"/>
            <a:chExt cx="10837834" cy="330872"/>
          </a:xfrm>
        </p:grpSpPr>
        <p:grpSp>
          <p:nvGrpSpPr>
            <p:cNvPr id="7" name="Group 6">
              <a:extLst>
                <a:ext uri="{FF2B5EF4-FFF2-40B4-BE49-F238E27FC236}">
                  <a16:creationId xmlns:a16="http://schemas.microsoft.com/office/drawing/2014/main" id="{7180EB56-D163-CC44-B0D8-5BE2226F2707}"/>
                </a:ext>
              </a:extLst>
            </p:cNvPr>
            <p:cNvGrpSpPr/>
            <p:nvPr/>
          </p:nvGrpSpPr>
          <p:grpSpPr>
            <a:xfrm rot="10800000" flipV="1">
              <a:off x="1843728" y="1468498"/>
              <a:ext cx="9664089" cy="224269"/>
              <a:chOff x="0" y="1472506"/>
              <a:chExt cx="9601200" cy="257953"/>
            </a:xfrm>
          </p:grpSpPr>
          <p:sp>
            <p:nvSpPr>
              <p:cNvPr id="9" name="Rectangle 8">
                <a:extLst>
                  <a:ext uri="{FF2B5EF4-FFF2-40B4-BE49-F238E27FC236}">
                    <a16:creationId xmlns:a16="http://schemas.microsoft.com/office/drawing/2014/main" id="{3932DB3B-0B7B-7547-9F0A-9F10D1739DED}"/>
                  </a:ext>
                </a:extLst>
              </p:cNvPr>
              <p:cNvSpPr/>
              <p:nvPr/>
            </p:nvSpPr>
            <p:spPr>
              <a:xfrm>
                <a:off x="0" y="1472506"/>
                <a:ext cx="9601200" cy="2579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grpSp>
            <p:nvGrpSpPr>
              <p:cNvPr id="10" name="Group 9">
                <a:extLst>
                  <a:ext uri="{FF2B5EF4-FFF2-40B4-BE49-F238E27FC236}">
                    <a16:creationId xmlns:a16="http://schemas.microsoft.com/office/drawing/2014/main" id="{87370F23-0B8F-6148-8A43-857F70444CCD}"/>
                  </a:ext>
                </a:extLst>
              </p:cNvPr>
              <p:cNvGrpSpPr/>
              <p:nvPr/>
            </p:nvGrpSpPr>
            <p:grpSpPr>
              <a:xfrm>
                <a:off x="0" y="1533803"/>
                <a:ext cx="9601200" cy="142344"/>
                <a:chOff x="-10048" y="1395274"/>
                <a:chExt cx="9611247" cy="142344"/>
              </a:xfrm>
            </p:grpSpPr>
            <p:sp>
              <p:nvSpPr>
                <p:cNvPr id="11" name="Rectangle 10">
                  <a:extLst>
                    <a:ext uri="{FF2B5EF4-FFF2-40B4-BE49-F238E27FC236}">
                      <a16:creationId xmlns:a16="http://schemas.microsoft.com/office/drawing/2014/main" id="{1EDE2258-5994-2B46-A0C4-D1963403B1E6}"/>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a:extLst>
                    <a:ext uri="{FF2B5EF4-FFF2-40B4-BE49-F238E27FC236}">
                      <a16:creationId xmlns:a16="http://schemas.microsoft.com/office/drawing/2014/main" id="{21388EA9-15A7-8041-B9FF-EB947C11B5FE}"/>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a:extLst>
                    <a:ext uri="{FF2B5EF4-FFF2-40B4-BE49-F238E27FC236}">
                      <a16:creationId xmlns:a16="http://schemas.microsoft.com/office/drawing/2014/main" id="{A31E97EB-39C3-D64A-A732-BBB86B342528}"/>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a:extLst>
                    <a:ext uri="{FF2B5EF4-FFF2-40B4-BE49-F238E27FC236}">
                      <a16:creationId xmlns:a16="http://schemas.microsoft.com/office/drawing/2014/main" id="{A37482A4-FF81-5445-801E-A96A44E9321A}"/>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a:extLst>
                    <a:ext uri="{FF2B5EF4-FFF2-40B4-BE49-F238E27FC236}">
                      <a16:creationId xmlns:a16="http://schemas.microsoft.com/office/drawing/2014/main" id="{E9868B6C-C56B-9B4C-9543-63F974948992}"/>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a:extLst>
                    <a:ext uri="{FF2B5EF4-FFF2-40B4-BE49-F238E27FC236}">
                      <a16:creationId xmlns:a16="http://schemas.microsoft.com/office/drawing/2014/main" id="{7495F4C0-C8DF-BA4B-995C-1164C8C75B6D}"/>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a:extLst>
                    <a:ext uri="{FF2B5EF4-FFF2-40B4-BE49-F238E27FC236}">
                      <a16:creationId xmlns:a16="http://schemas.microsoft.com/office/drawing/2014/main" id="{F4E3EFFE-E87D-0E49-BB73-21BD3781D9CA}"/>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a:extLst>
                    <a:ext uri="{FF2B5EF4-FFF2-40B4-BE49-F238E27FC236}">
                      <a16:creationId xmlns:a16="http://schemas.microsoft.com/office/drawing/2014/main" id="{A8C6E69F-F0A5-8143-847C-2029214DF194}"/>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ectangle 18">
                  <a:extLst>
                    <a:ext uri="{FF2B5EF4-FFF2-40B4-BE49-F238E27FC236}">
                      <a16:creationId xmlns:a16="http://schemas.microsoft.com/office/drawing/2014/main" id="{48E0A8F9-258E-494B-B4D6-B23D1FAD997B}"/>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Rectangle 19">
                  <a:extLst>
                    <a:ext uri="{FF2B5EF4-FFF2-40B4-BE49-F238E27FC236}">
                      <a16:creationId xmlns:a16="http://schemas.microsoft.com/office/drawing/2014/main" id="{AD766036-A396-E04B-BE7A-ADA852EFB4D8}"/>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Rectangle 20">
                  <a:extLst>
                    <a:ext uri="{FF2B5EF4-FFF2-40B4-BE49-F238E27FC236}">
                      <a16:creationId xmlns:a16="http://schemas.microsoft.com/office/drawing/2014/main" id="{16C621FC-C772-C441-B6FB-70398C04A096}"/>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Rectangle 21">
                  <a:extLst>
                    <a:ext uri="{FF2B5EF4-FFF2-40B4-BE49-F238E27FC236}">
                      <a16:creationId xmlns:a16="http://schemas.microsoft.com/office/drawing/2014/main" id="{282B45DB-0EC3-DB4E-81B1-8805E06F6365}"/>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3" name="Rectangle 22">
                  <a:extLst>
                    <a:ext uri="{FF2B5EF4-FFF2-40B4-BE49-F238E27FC236}">
                      <a16:creationId xmlns:a16="http://schemas.microsoft.com/office/drawing/2014/main" id="{B802DB0D-6F31-B74F-BF70-AD48B348C83D}"/>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a:extLst>
                    <a:ext uri="{FF2B5EF4-FFF2-40B4-BE49-F238E27FC236}">
                      <a16:creationId xmlns:a16="http://schemas.microsoft.com/office/drawing/2014/main" id="{1E918181-976F-494D-A9A2-7E1A99279732}"/>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5" name="Rectangle 24">
                  <a:extLst>
                    <a:ext uri="{FF2B5EF4-FFF2-40B4-BE49-F238E27FC236}">
                      <a16:creationId xmlns:a16="http://schemas.microsoft.com/office/drawing/2014/main" id="{3EEF4508-A445-354E-B11A-8EF1A7FE4C23}"/>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6" name="Rectangle 25">
                  <a:extLst>
                    <a:ext uri="{FF2B5EF4-FFF2-40B4-BE49-F238E27FC236}">
                      <a16:creationId xmlns:a16="http://schemas.microsoft.com/office/drawing/2014/main" id="{6A7E7DF8-DC33-314F-AA20-A6C8F610937C}"/>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7" name="Rectangle 26">
                  <a:extLst>
                    <a:ext uri="{FF2B5EF4-FFF2-40B4-BE49-F238E27FC236}">
                      <a16:creationId xmlns:a16="http://schemas.microsoft.com/office/drawing/2014/main" id="{FD3DC3D7-0830-5D43-A5E4-D0627EF83FD4}"/>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pic>
          <p:nvPicPr>
            <p:cNvPr id="8" name="Picture 7">
              <a:extLst>
                <a:ext uri="{FF2B5EF4-FFF2-40B4-BE49-F238E27FC236}">
                  <a16:creationId xmlns:a16="http://schemas.microsoft.com/office/drawing/2014/main" id="{85954205-36E3-C447-B77E-08053631699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9983" y="1412560"/>
              <a:ext cx="1077698" cy="330872"/>
            </a:xfrm>
            <a:prstGeom prst="rect">
              <a:avLst/>
            </a:prstGeom>
          </p:spPr>
        </p:pic>
      </p:grpSp>
    </p:spTree>
    <p:extLst>
      <p:ext uri="{BB962C8B-B14F-4D97-AF65-F5344CB8AC3E}">
        <p14:creationId xmlns:p14="http://schemas.microsoft.com/office/powerpoint/2010/main" val="3823233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1AB9CEC6-4CDD-412A-A77A-518663F92CD1}"/>
              </a:ext>
            </a:extLst>
          </p:cNvPr>
          <p:cNvSpPr/>
          <p:nvPr userDrawn="1"/>
        </p:nvSpPr>
        <p:spPr>
          <a:xfrm>
            <a:off x="0" y="235"/>
            <a:ext cx="5137322" cy="6858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
        <p:nvSpPr>
          <p:cNvPr id="2" name="Date Placeholder 1">
            <a:extLst>
              <a:ext uri="{FF2B5EF4-FFF2-40B4-BE49-F238E27FC236}">
                <a16:creationId xmlns:a16="http://schemas.microsoft.com/office/drawing/2014/main" id="{459098C4-49B5-5543-8091-9FDC0CA4E455}"/>
              </a:ext>
            </a:extLst>
          </p:cNvPr>
          <p:cNvSpPr>
            <a:spLocks noGrp="1"/>
          </p:cNvSpPr>
          <p:nvPr>
            <p:ph type="dt" sz="half" idx="10"/>
          </p:nvPr>
        </p:nvSpPr>
        <p:spPr/>
        <p:txBody>
          <a:bodyPr/>
          <a:lstStyle/>
          <a:p>
            <a:fld id="{E244506F-52B7-BA44-A1E0-4E78639D5272}" type="datetimeFigureOut">
              <a:rPr lang="en-US" smtClean="0"/>
              <a:t>5/24/22</a:t>
            </a:fld>
            <a:endParaRPr lang="en-US"/>
          </a:p>
        </p:txBody>
      </p:sp>
      <p:sp>
        <p:nvSpPr>
          <p:cNvPr id="3" name="Footer Placeholder 2">
            <a:extLst>
              <a:ext uri="{FF2B5EF4-FFF2-40B4-BE49-F238E27FC236}">
                <a16:creationId xmlns:a16="http://schemas.microsoft.com/office/drawing/2014/main" id="{4F4DF94D-F3DB-D945-B46D-E8A8EA6E80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22FA71-7715-B04C-8E2A-37892172BCA1}"/>
              </a:ext>
            </a:extLst>
          </p:cNvPr>
          <p:cNvSpPr>
            <a:spLocks noGrp="1"/>
          </p:cNvSpPr>
          <p:nvPr>
            <p:ph type="sldNum" sz="quarter" idx="12"/>
          </p:nvPr>
        </p:nvSpPr>
        <p:spPr/>
        <p:txBody>
          <a:bodyPr/>
          <a:lstStyle/>
          <a:p>
            <a:fld id="{79F6F905-E7B6-9C42-A841-9E2CC2394345}" type="slidenum">
              <a:rPr lang="en-US" smtClean="0"/>
              <a:t>‹#›</a:t>
            </a:fld>
            <a:endParaRPr lang="en-US"/>
          </a:p>
        </p:txBody>
      </p:sp>
      <p:grpSp>
        <p:nvGrpSpPr>
          <p:cNvPr id="49" name="Group 48">
            <a:extLst>
              <a:ext uri="{FF2B5EF4-FFF2-40B4-BE49-F238E27FC236}">
                <a16:creationId xmlns:a16="http://schemas.microsoft.com/office/drawing/2014/main" id="{50EA7C52-B7F0-4A4C-9BC0-144A92A8D8BE}"/>
              </a:ext>
            </a:extLst>
          </p:cNvPr>
          <p:cNvGrpSpPr/>
          <p:nvPr userDrawn="1"/>
        </p:nvGrpSpPr>
        <p:grpSpPr>
          <a:xfrm rot="10800000" flipV="1">
            <a:off x="2898019" y="6383804"/>
            <a:ext cx="8609798" cy="58494"/>
            <a:chOff x="0" y="1533803"/>
            <a:chExt cx="9601201" cy="142344"/>
          </a:xfrm>
        </p:grpSpPr>
        <p:sp>
          <p:nvSpPr>
            <p:cNvPr id="50" name="Rectangle 49">
              <a:extLst>
                <a:ext uri="{FF2B5EF4-FFF2-40B4-BE49-F238E27FC236}">
                  <a16:creationId xmlns:a16="http://schemas.microsoft.com/office/drawing/2014/main" id="{04792167-E331-4668-86A1-39270C9DC8D5}"/>
                </a:ext>
              </a:extLst>
            </p:cNvPr>
            <p:cNvSpPr/>
            <p:nvPr/>
          </p:nvSpPr>
          <p:spPr>
            <a:xfrm>
              <a:off x="1" y="1540006"/>
              <a:ext cx="9601200" cy="13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1" name="Group 50">
              <a:extLst>
                <a:ext uri="{FF2B5EF4-FFF2-40B4-BE49-F238E27FC236}">
                  <a16:creationId xmlns:a16="http://schemas.microsoft.com/office/drawing/2014/main" id="{C7566305-F054-422A-BFE3-8AA32A856C2A}"/>
                </a:ext>
              </a:extLst>
            </p:cNvPr>
            <p:cNvGrpSpPr/>
            <p:nvPr/>
          </p:nvGrpSpPr>
          <p:grpSpPr>
            <a:xfrm>
              <a:off x="0" y="1533803"/>
              <a:ext cx="9601200" cy="142344"/>
              <a:chOff x="-10048" y="1395274"/>
              <a:chExt cx="9611247" cy="142344"/>
            </a:xfrm>
          </p:grpSpPr>
          <p:sp>
            <p:nvSpPr>
              <p:cNvPr id="52" name="Rectangle 51">
                <a:extLst>
                  <a:ext uri="{FF2B5EF4-FFF2-40B4-BE49-F238E27FC236}">
                    <a16:creationId xmlns:a16="http://schemas.microsoft.com/office/drawing/2014/main" id="{ECE291CE-1DA3-4010-A5AF-3E0A25971D9E}"/>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4BAC845-EE47-4AA4-AE5C-FF2DEA73873F}"/>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6E6FE1D-0736-417E-AC99-3570F52F77FF}"/>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6B47F996-3304-44CA-9E16-D087AD1C374B}"/>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8784AB1-3FDA-403F-AD82-DFE0BFB4DB89}"/>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FD2AFC74-5505-45E2-BE92-BB794D192C49}"/>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7ED9BB9B-2A7D-41EB-9CBD-5467588C7B8C}"/>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86F108ED-5DBE-47EB-9CA3-F8678E0C6F4E}"/>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DE1E4E03-BB31-4B2B-A368-7BDAF80D1AF7}"/>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87DC56F4-6F72-4915-B1D8-67B70F118E2B}"/>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C2D38184-AB12-4289-A1E4-E1ABE96F2C5F}"/>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28EFE7F1-2226-4075-ABA9-023997409B19}"/>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424A54CF-43AC-4197-98C3-BF29275341DB}"/>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E7724FA3-4A86-4A37-A668-F2AD0648439D}"/>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A6BDCD94-4F22-46BE-9DB1-704DF6C7684E}"/>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562C78BE-0DA9-4C10-BFA1-D7E19CB2A0F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E2DF3147-0647-401C-94F5-9E505FE18F28}"/>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69" name="Picture 68">
            <a:extLst>
              <a:ext uri="{FF2B5EF4-FFF2-40B4-BE49-F238E27FC236}">
                <a16:creationId xmlns:a16="http://schemas.microsoft.com/office/drawing/2014/main" id="{F002B9F4-DFA3-4832-84FE-B576D8D6F2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84183" y="6145795"/>
            <a:ext cx="2083847" cy="504724"/>
          </a:xfrm>
          <a:prstGeom prst="rect">
            <a:avLst/>
          </a:prstGeom>
        </p:spPr>
      </p:pic>
    </p:spTree>
    <p:extLst>
      <p:ext uri="{BB962C8B-B14F-4D97-AF65-F5344CB8AC3E}">
        <p14:creationId xmlns:p14="http://schemas.microsoft.com/office/powerpoint/2010/main" val="3435564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BC38-E92A-D847-933A-BC717479F77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CBE95DC-3147-E54A-9CD3-42D907B8A5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570DC1A-EF58-124D-92B4-E4499497FF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373DD22-74FB-7C4B-96F5-7695E66F78A3}"/>
              </a:ext>
            </a:extLst>
          </p:cNvPr>
          <p:cNvSpPr>
            <a:spLocks noGrp="1"/>
          </p:cNvSpPr>
          <p:nvPr>
            <p:ph type="dt" sz="half" idx="10"/>
          </p:nvPr>
        </p:nvSpPr>
        <p:spPr/>
        <p:txBody>
          <a:bodyPr/>
          <a:lstStyle/>
          <a:p>
            <a:fld id="{E244506F-52B7-BA44-A1E0-4E78639D5272}" type="datetimeFigureOut">
              <a:rPr lang="en-US" smtClean="0"/>
              <a:t>5/24/22</a:t>
            </a:fld>
            <a:endParaRPr lang="en-US"/>
          </a:p>
        </p:txBody>
      </p:sp>
      <p:sp>
        <p:nvSpPr>
          <p:cNvPr id="6" name="Footer Placeholder 5">
            <a:extLst>
              <a:ext uri="{FF2B5EF4-FFF2-40B4-BE49-F238E27FC236}">
                <a16:creationId xmlns:a16="http://schemas.microsoft.com/office/drawing/2014/main" id="{35E44E46-1A26-DD48-88E7-A1CD9F8C48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34894-E5D0-4C4B-AEA9-71F824E02372}"/>
              </a:ext>
            </a:extLst>
          </p:cNvPr>
          <p:cNvSpPr>
            <a:spLocks noGrp="1"/>
          </p:cNvSpPr>
          <p:nvPr>
            <p:ph type="sldNum" sz="quarter" idx="12"/>
          </p:nvPr>
        </p:nvSpPr>
        <p:spPr/>
        <p:txBody>
          <a:bodyPr/>
          <a:lstStyle/>
          <a:p>
            <a:fld id="{79F6F905-E7B6-9C42-A841-9E2CC2394345}" type="slidenum">
              <a:rPr lang="en-US" smtClean="0"/>
              <a:t>‹#›</a:t>
            </a:fld>
            <a:endParaRPr lang="en-US"/>
          </a:p>
        </p:txBody>
      </p:sp>
    </p:spTree>
    <p:extLst>
      <p:ext uri="{BB962C8B-B14F-4D97-AF65-F5344CB8AC3E}">
        <p14:creationId xmlns:p14="http://schemas.microsoft.com/office/powerpoint/2010/main" val="3808117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C07E1-EE04-AB47-903B-47C093817D2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3CAEA8A-0128-B745-9F72-78C719A48C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A7FB63-5EBB-4E4D-8A12-1518B28522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15B7085-4F38-CB45-984C-B479EA65A4FE}"/>
              </a:ext>
            </a:extLst>
          </p:cNvPr>
          <p:cNvSpPr>
            <a:spLocks noGrp="1"/>
          </p:cNvSpPr>
          <p:nvPr>
            <p:ph type="dt" sz="half" idx="10"/>
          </p:nvPr>
        </p:nvSpPr>
        <p:spPr/>
        <p:txBody>
          <a:bodyPr/>
          <a:lstStyle/>
          <a:p>
            <a:fld id="{E244506F-52B7-BA44-A1E0-4E78639D5272}" type="datetimeFigureOut">
              <a:rPr lang="en-US" smtClean="0"/>
              <a:t>5/24/22</a:t>
            </a:fld>
            <a:endParaRPr lang="en-US"/>
          </a:p>
        </p:txBody>
      </p:sp>
      <p:sp>
        <p:nvSpPr>
          <p:cNvPr id="6" name="Footer Placeholder 5">
            <a:extLst>
              <a:ext uri="{FF2B5EF4-FFF2-40B4-BE49-F238E27FC236}">
                <a16:creationId xmlns:a16="http://schemas.microsoft.com/office/drawing/2014/main" id="{E9E25378-F171-724A-8952-24C844B57A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C8C4EA-EE9D-394D-843E-44455B88F711}"/>
              </a:ext>
            </a:extLst>
          </p:cNvPr>
          <p:cNvSpPr>
            <a:spLocks noGrp="1"/>
          </p:cNvSpPr>
          <p:nvPr>
            <p:ph type="sldNum" sz="quarter" idx="12"/>
          </p:nvPr>
        </p:nvSpPr>
        <p:spPr/>
        <p:txBody>
          <a:bodyPr/>
          <a:lstStyle/>
          <a:p>
            <a:fld id="{79F6F905-E7B6-9C42-A841-9E2CC2394345}" type="slidenum">
              <a:rPr lang="en-US" smtClean="0"/>
              <a:t>‹#›</a:t>
            </a:fld>
            <a:endParaRPr lang="en-US"/>
          </a:p>
        </p:txBody>
      </p:sp>
    </p:spTree>
    <p:extLst>
      <p:ext uri="{BB962C8B-B14F-4D97-AF65-F5344CB8AC3E}">
        <p14:creationId xmlns:p14="http://schemas.microsoft.com/office/powerpoint/2010/main" val="3091854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582721-F7A4-5445-8687-161BE48C0F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99D6638-563B-954F-81F7-E35E9ED56F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0EA678E-B5A7-8B4D-BEE2-19A7756E36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44506F-52B7-BA44-A1E0-4E78639D5272}" type="datetimeFigureOut">
              <a:rPr lang="en-US" smtClean="0"/>
              <a:t>5/24/22</a:t>
            </a:fld>
            <a:endParaRPr lang="en-US"/>
          </a:p>
        </p:txBody>
      </p:sp>
      <p:sp>
        <p:nvSpPr>
          <p:cNvPr id="5" name="Footer Placeholder 4">
            <a:extLst>
              <a:ext uri="{FF2B5EF4-FFF2-40B4-BE49-F238E27FC236}">
                <a16:creationId xmlns:a16="http://schemas.microsoft.com/office/drawing/2014/main" id="{4A3FF369-C4BC-314B-AEDE-8E46678FE7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578976-4A24-A84F-B6AE-86EB901BA1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6F905-E7B6-9C42-A841-9E2CC2394345}" type="slidenum">
              <a:rPr lang="en-US" smtClean="0"/>
              <a:t>‹#›</a:t>
            </a:fld>
            <a:endParaRPr lang="en-US"/>
          </a:p>
        </p:txBody>
      </p:sp>
    </p:spTree>
    <p:extLst>
      <p:ext uri="{BB962C8B-B14F-4D97-AF65-F5344CB8AC3E}">
        <p14:creationId xmlns:p14="http://schemas.microsoft.com/office/powerpoint/2010/main" val="3968498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file:////var/folders/7r/30fbd6k91dx_361gwp1wy8fr0000gn/T/com.microsoft.Word/WebArchiveCopyPasteTempFiles/page5image21165888"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 Id="rId9" Type="http://schemas.openxmlformats.org/officeDocument/2006/relationships/image" Target="../media/image19.svg"/></Relationships>
</file>

<file path=ppt/slides/_rels/slide8.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A48189-4C6C-4841-AFCF-3C743BD2466F}"/>
              </a:ext>
            </a:extLst>
          </p:cNvPr>
          <p:cNvSpPr>
            <a:spLocks noGrp="1"/>
          </p:cNvSpPr>
          <p:nvPr>
            <p:ph type="subTitle" idx="1"/>
          </p:nvPr>
        </p:nvSpPr>
        <p:spPr>
          <a:xfrm>
            <a:off x="3252651" y="3213464"/>
            <a:ext cx="6387738" cy="940526"/>
          </a:xfrm>
        </p:spPr>
        <p:txBody>
          <a:bodyPr>
            <a:normAutofit fontScale="92500" lnSpcReduction="10000"/>
          </a:bodyPr>
          <a:lstStyle/>
          <a:p>
            <a:r>
              <a:rPr lang="en-US" sz="2000" b="1" i="1" dirty="0">
                <a:latin typeface="+mj-lt"/>
                <a:ea typeface="Roboto" pitchFamily="2" charset="0"/>
              </a:rPr>
              <a:t>Dr. </a:t>
            </a:r>
            <a:r>
              <a:rPr lang="en-US" sz="2000" b="1" i="1" dirty="0" err="1">
                <a:latin typeface="+mj-lt"/>
                <a:ea typeface="Roboto" pitchFamily="2" charset="0"/>
              </a:rPr>
              <a:t>Yulia</a:t>
            </a:r>
            <a:r>
              <a:rPr lang="en-US" sz="2000" b="1" i="1" dirty="0">
                <a:latin typeface="+mj-lt"/>
                <a:ea typeface="Roboto" pitchFamily="2" charset="0"/>
              </a:rPr>
              <a:t> </a:t>
            </a:r>
            <a:r>
              <a:rPr lang="en-US" sz="2000" b="1" i="1" dirty="0" err="1">
                <a:latin typeface="+mj-lt"/>
                <a:ea typeface="Roboto" pitchFamily="2" charset="0"/>
              </a:rPr>
              <a:t>Levashova</a:t>
            </a:r>
            <a:r>
              <a:rPr lang="en-US" sz="2000" b="1" i="1" dirty="0">
                <a:latin typeface="+mj-lt"/>
                <a:ea typeface="Roboto" pitchFamily="2" charset="0"/>
              </a:rPr>
              <a:t>, Assistant Professor, </a:t>
            </a:r>
            <a:r>
              <a:rPr lang="en-US" sz="2000" b="1" i="1" dirty="0" err="1">
                <a:latin typeface="+mj-lt"/>
                <a:ea typeface="Roboto" pitchFamily="2" charset="0"/>
              </a:rPr>
              <a:t>Nyenrode</a:t>
            </a:r>
            <a:r>
              <a:rPr lang="en-US" sz="2000" b="1" i="1" dirty="0">
                <a:latin typeface="+mj-lt"/>
                <a:ea typeface="Roboto" pitchFamily="2" charset="0"/>
              </a:rPr>
              <a:t> Business University, the Netherlands</a:t>
            </a:r>
          </a:p>
          <a:p>
            <a:r>
              <a:rPr lang="en-US" sz="2000" b="1" i="1" dirty="0" err="1">
                <a:latin typeface="+mj-lt"/>
                <a:ea typeface="Roboto" pitchFamily="2" charset="0"/>
              </a:rPr>
              <a:t>j.levashova@nyenrode.nl</a:t>
            </a:r>
            <a:r>
              <a:rPr lang="en-US" sz="2000" b="1" i="1" dirty="0">
                <a:latin typeface="+mj-lt"/>
                <a:ea typeface="Roboto" pitchFamily="2" charset="0"/>
              </a:rPr>
              <a:t> </a:t>
            </a:r>
          </a:p>
        </p:txBody>
      </p:sp>
      <p:sp>
        <p:nvSpPr>
          <p:cNvPr id="4" name="Title 4">
            <a:extLst>
              <a:ext uri="{FF2B5EF4-FFF2-40B4-BE49-F238E27FC236}">
                <a16:creationId xmlns:a16="http://schemas.microsoft.com/office/drawing/2014/main" id="{EBBF4903-C9B5-4D91-A3EC-62832EAC69CD}"/>
              </a:ext>
            </a:extLst>
          </p:cNvPr>
          <p:cNvSpPr txBox="1">
            <a:spLocks/>
          </p:cNvSpPr>
          <p:nvPr/>
        </p:nvSpPr>
        <p:spPr>
          <a:xfrm>
            <a:off x="1632858" y="1177177"/>
            <a:ext cx="8926285" cy="262956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20000"/>
              </a:lnSpc>
              <a:spcBef>
                <a:spcPts val="0"/>
              </a:spcBef>
            </a:pPr>
            <a:r>
              <a:rPr lang="en-US" sz="3200" b="1" spc="50" dirty="0">
                <a:solidFill>
                  <a:srgbClr val="1F4E79"/>
                </a:solidFill>
                <a:ea typeface="Roboto" pitchFamily="2" charset="0"/>
                <a:cs typeface="Arial" panose="020B0604020202020204" pitchFamily="34" charset="0"/>
              </a:rPr>
              <a:t>SMEs in Economies in Transition: Challenges, Opportunities and UNECE Tools </a:t>
            </a:r>
          </a:p>
        </p:txBody>
      </p:sp>
    </p:spTree>
    <p:extLst>
      <p:ext uri="{BB962C8B-B14F-4D97-AF65-F5344CB8AC3E}">
        <p14:creationId xmlns:p14="http://schemas.microsoft.com/office/powerpoint/2010/main" val="3175721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8111EDD9-256E-4A41-B9F0-50E4B0AA4A42}"/>
              </a:ext>
            </a:extLst>
          </p:cNvPr>
          <p:cNvGrpSpPr/>
          <p:nvPr/>
        </p:nvGrpSpPr>
        <p:grpSpPr>
          <a:xfrm>
            <a:off x="665168" y="1767491"/>
            <a:ext cx="10873987" cy="4139087"/>
            <a:chOff x="665168" y="1767491"/>
            <a:chExt cx="10873987" cy="4139087"/>
          </a:xfrm>
        </p:grpSpPr>
        <p:sp>
          <p:nvSpPr>
            <p:cNvPr id="27" name="Rectangle: Rounded Corners 26">
              <a:extLst>
                <a:ext uri="{FF2B5EF4-FFF2-40B4-BE49-F238E27FC236}">
                  <a16:creationId xmlns:a16="http://schemas.microsoft.com/office/drawing/2014/main" id="{31B7D372-BCD1-409D-B248-19D1C09764E0}"/>
                </a:ext>
              </a:extLst>
            </p:cNvPr>
            <p:cNvSpPr/>
            <p:nvPr/>
          </p:nvSpPr>
          <p:spPr>
            <a:xfrm>
              <a:off x="8806284" y="2302618"/>
              <a:ext cx="2732871" cy="3593644"/>
            </a:xfrm>
            <a:prstGeom prst="roundRect">
              <a:avLst>
                <a:gd name="adj" fmla="val 7665"/>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ACBA12AC-1845-4915-B9B5-FD51839EF3B3}"/>
                </a:ext>
              </a:extLst>
            </p:cNvPr>
            <p:cNvSpPr/>
            <p:nvPr/>
          </p:nvSpPr>
          <p:spPr>
            <a:xfrm>
              <a:off x="9715519" y="1959591"/>
              <a:ext cx="914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Rounded Corners 20">
              <a:extLst>
                <a:ext uri="{FF2B5EF4-FFF2-40B4-BE49-F238E27FC236}">
                  <a16:creationId xmlns:a16="http://schemas.microsoft.com/office/drawing/2014/main" id="{E96BB484-A8BA-46E6-AA54-BE9B9CC79C0F}"/>
                </a:ext>
              </a:extLst>
            </p:cNvPr>
            <p:cNvSpPr/>
            <p:nvPr/>
          </p:nvSpPr>
          <p:spPr>
            <a:xfrm>
              <a:off x="4203305" y="2312934"/>
              <a:ext cx="4413250" cy="3593644"/>
            </a:xfrm>
            <a:prstGeom prst="roundRect">
              <a:avLst>
                <a:gd name="adj" fmla="val 7665"/>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FCFCECF-4C69-4673-AAE6-32BA94D14258}"/>
                </a:ext>
              </a:extLst>
            </p:cNvPr>
            <p:cNvSpPr/>
            <p:nvPr/>
          </p:nvSpPr>
          <p:spPr>
            <a:xfrm>
              <a:off x="5952730" y="1959591"/>
              <a:ext cx="914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Rounded Corners 18">
              <a:extLst>
                <a:ext uri="{FF2B5EF4-FFF2-40B4-BE49-F238E27FC236}">
                  <a16:creationId xmlns:a16="http://schemas.microsoft.com/office/drawing/2014/main" id="{5460ACAB-D223-4E30-A65D-219EA96F6464}"/>
                </a:ext>
              </a:extLst>
            </p:cNvPr>
            <p:cNvSpPr/>
            <p:nvPr/>
          </p:nvSpPr>
          <p:spPr>
            <a:xfrm>
              <a:off x="665168" y="2314551"/>
              <a:ext cx="3221032" cy="3581711"/>
            </a:xfrm>
            <a:prstGeom prst="roundRect">
              <a:avLst>
                <a:gd name="adj" fmla="val 7665"/>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7F5BA772-341A-4C24-B772-7ECCBACA9462}"/>
                </a:ext>
              </a:extLst>
            </p:cNvPr>
            <p:cNvSpPr/>
            <p:nvPr/>
          </p:nvSpPr>
          <p:spPr>
            <a:xfrm>
              <a:off x="1818484" y="1767491"/>
              <a:ext cx="914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77A679A0-8411-4272-8E6E-E348FD63F11B}"/>
                </a:ext>
              </a:extLst>
            </p:cNvPr>
            <p:cNvSpPr txBox="1"/>
            <p:nvPr/>
          </p:nvSpPr>
          <p:spPr>
            <a:xfrm>
              <a:off x="8892006" y="2732456"/>
              <a:ext cx="2561427" cy="2169825"/>
            </a:xfrm>
            <a:prstGeom prst="rect">
              <a:avLst/>
            </a:prstGeom>
            <a:noFill/>
          </p:spPr>
          <p:txBody>
            <a:bodyPr wrap="square">
              <a:spAutoFit/>
            </a:bodyPr>
            <a:lstStyle/>
            <a:p>
              <a:pPr marL="0" indent="0" algn="ctr">
                <a:buNone/>
              </a:pPr>
              <a:r>
                <a:rPr lang="en-US" sz="2000" b="1" dirty="0">
                  <a:solidFill>
                    <a:schemeClr val="accent5">
                      <a:lumMod val="50000"/>
                    </a:schemeClr>
                  </a:solidFill>
                </a:rPr>
                <a:t>Approach</a:t>
              </a:r>
            </a:p>
            <a:p>
              <a:pPr marL="0" indent="0">
                <a:buNone/>
              </a:pPr>
              <a:endParaRPr lang="en-US" sz="2000" b="1" dirty="0"/>
            </a:p>
            <a:p>
              <a:pPr marL="228600" indent="-228600">
                <a:buFont typeface="Arial" panose="020B0604020202020204" pitchFamily="34" charset="0"/>
                <a:buChar char="•"/>
              </a:pPr>
              <a:r>
                <a:rPr lang="en-US" dirty="0"/>
                <a:t>Desk research based on articles and public policy documents</a:t>
              </a:r>
            </a:p>
            <a:p>
              <a:endParaRPr lang="en-US" sz="1900" dirty="0"/>
            </a:p>
          </p:txBody>
        </p:sp>
        <p:sp>
          <p:nvSpPr>
            <p:cNvPr id="23" name="TextBox 22">
              <a:extLst>
                <a:ext uri="{FF2B5EF4-FFF2-40B4-BE49-F238E27FC236}">
                  <a16:creationId xmlns:a16="http://schemas.microsoft.com/office/drawing/2014/main" id="{74CBA2A3-D84C-4841-AAF4-302C74115B59}"/>
                </a:ext>
              </a:extLst>
            </p:cNvPr>
            <p:cNvSpPr txBox="1"/>
            <p:nvPr/>
          </p:nvSpPr>
          <p:spPr>
            <a:xfrm>
              <a:off x="4279506" y="2732456"/>
              <a:ext cx="4260848" cy="2677656"/>
            </a:xfrm>
            <a:prstGeom prst="rect">
              <a:avLst/>
            </a:prstGeom>
            <a:noFill/>
          </p:spPr>
          <p:txBody>
            <a:bodyPr wrap="square">
              <a:spAutoFit/>
            </a:bodyPr>
            <a:lstStyle/>
            <a:p>
              <a:pPr algn="ctr"/>
              <a:r>
                <a:rPr lang="en-US" sz="2000" b="1" dirty="0">
                  <a:solidFill>
                    <a:schemeClr val="accent5">
                      <a:lumMod val="50000"/>
                    </a:schemeClr>
                  </a:solidFill>
                </a:rPr>
                <a:t>Key questions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1900" dirty="0"/>
                <a:t>What are the key challenges for </a:t>
              </a:r>
              <a:r>
                <a:rPr lang="en-GB" dirty="0"/>
                <a:t>SMEs in the economies in transition in UNECE region? </a:t>
              </a:r>
              <a:endParaRPr lang="en-US" sz="1900" dirty="0"/>
            </a:p>
            <a:p>
              <a:pPr marL="342900" indent="-342900">
                <a:buFont typeface="Arial" panose="020B0604020202020204" pitchFamily="34" charset="0"/>
                <a:buChar char="•"/>
              </a:pPr>
              <a:endParaRPr lang="en-US" sz="1900" dirty="0"/>
            </a:p>
            <a:p>
              <a:pPr marL="285750" indent="-285750">
                <a:buFont typeface="Arial" panose="020B0604020202020204" pitchFamily="34" charset="0"/>
                <a:buChar char="•"/>
              </a:pPr>
              <a:r>
                <a:rPr lang="en-GB" dirty="0"/>
                <a:t>How to support SMEs in the economies in transition, including through the use of UNECE tools?</a:t>
              </a:r>
              <a:endParaRPr lang="en-GB" sz="2000" dirty="0">
                <a:effectLst/>
              </a:endParaRPr>
            </a:p>
          </p:txBody>
        </p:sp>
        <p:sp>
          <p:nvSpPr>
            <p:cNvPr id="8" name="TextBox 7">
              <a:extLst>
                <a:ext uri="{FF2B5EF4-FFF2-40B4-BE49-F238E27FC236}">
                  <a16:creationId xmlns:a16="http://schemas.microsoft.com/office/drawing/2014/main" id="{FEAFD804-CC3D-42ED-B314-22A8044ADDE0}"/>
                </a:ext>
              </a:extLst>
            </p:cNvPr>
            <p:cNvSpPr txBox="1"/>
            <p:nvPr/>
          </p:nvSpPr>
          <p:spPr>
            <a:xfrm>
              <a:off x="792960" y="2744389"/>
              <a:ext cx="2965448" cy="2923877"/>
            </a:xfrm>
            <a:prstGeom prst="rect">
              <a:avLst/>
            </a:prstGeom>
            <a:noFill/>
          </p:spPr>
          <p:txBody>
            <a:bodyPr wrap="square">
              <a:spAutoFit/>
            </a:bodyPr>
            <a:lstStyle/>
            <a:p>
              <a:pPr marL="0" indent="0" algn="ctr">
                <a:buNone/>
              </a:pPr>
              <a:r>
                <a:rPr lang="en-US" sz="2000" b="1" dirty="0">
                  <a:solidFill>
                    <a:schemeClr val="accent5">
                      <a:lumMod val="50000"/>
                    </a:schemeClr>
                  </a:solidFill>
                </a:rPr>
                <a:t>Objective</a:t>
              </a:r>
            </a:p>
            <a:p>
              <a:pPr marL="0" indent="0">
                <a:buNone/>
              </a:pPr>
              <a:endParaRPr lang="en-US" sz="2000" b="1" dirty="0"/>
            </a:p>
            <a:p>
              <a:pPr marL="285750" indent="-285750">
                <a:buFont typeface="Arial" panose="020B0604020202020204" pitchFamily="34" charset="0"/>
                <a:buChar char="•"/>
              </a:pPr>
              <a:r>
                <a:rPr lang="en-GB" dirty="0"/>
                <a:t>Provide a general overview of SMEs in the economies in transition in UNECE region,</a:t>
              </a:r>
            </a:p>
            <a:p>
              <a:endParaRPr lang="en-GB" dirty="0"/>
            </a:p>
            <a:p>
              <a:pPr marL="285750" indent="-285750">
                <a:buFont typeface="Arial" panose="020B0604020202020204" pitchFamily="34" charset="0"/>
                <a:buChar char="•"/>
              </a:pPr>
              <a:r>
                <a:rPr lang="en-GB" dirty="0"/>
                <a:t>Outline challenges for SMEs and supporting UNECE tools. </a:t>
              </a:r>
              <a:endParaRPr lang="en-GB" sz="2000" dirty="0">
                <a:effectLst/>
              </a:endParaRPr>
            </a:p>
          </p:txBody>
        </p:sp>
        <p:pic>
          <p:nvPicPr>
            <p:cNvPr id="14" name="Graphic 13" descr="Bullseye with solid fill">
              <a:extLst>
                <a:ext uri="{FF2B5EF4-FFF2-40B4-BE49-F238E27FC236}">
                  <a16:creationId xmlns:a16="http://schemas.microsoft.com/office/drawing/2014/main" id="{1A4FB4A3-AB07-477B-910A-E61002B0C37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18484" y="1826494"/>
              <a:ext cx="914400" cy="914400"/>
            </a:xfrm>
            <a:prstGeom prst="rect">
              <a:avLst/>
            </a:prstGeom>
          </p:spPr>
        </p:pic>
        <p:pic>
          <p:nvPicPr>
            <p:cNvPr id="18" name="Graphic 17" descr="Books with solid fill">
              <a:extLst>
                <a:ext uri="{FF2B5EF4-FFF2-40B4-BE49-F238E27FC236}">
                  <a16:creationId xmlns:a16="http://schemas.microsoft.com/office/drawing/2014/main" id="{1374E0BC-AF34-4AF5-BFE4-D29ACCC1F3A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15519" y="1838228"/>
              <a:ext cx="914400" cy="914400"/>
            </a:xfrm>
            <a:prstGeom prst="rect">
              <a:avLst/>
            </a:prstGeom>
          </p:spPr>
        </p:pic>
        <p:pic>
          <p:nvPicPr>
            <p:cNvPr id="16" name="Graphic 15" descr="Badge Question Mark with solid fill">
              <a:extLst>
                <a:ext uri="{FF2B5EF4-FFF2-40B4-BE49-F238E27FC236}">
                  <a16:creationId xmlns:a16="http://schemas.microsoft.com/office/drawing/2014/main" id="{1884FDF1-1B6F-4B80-857E-9BCD708B1C5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952730" y="1794853"/>
              <a:ext cx="914400" cy="914400"/>
            </a:xfrm>
            <a:prstGeom prst="rect">
              <a:avLst/>
            </a:prstGeom>
          </p:spPr>
        </p:pic>
      </p:grpSp>
      <p:sp>
        <p:nvSpPr>
          <p:cNvPr id="4" name="Title 1">
            <a:extLst>
              <a:ext uri="{FF2B5EF4-FFF2-40B4-BE49-F238E27FC236}">
                <a16:creationId xmlns:a16="http://schemas.microsoft.com/office/drawing/2014/main" id="{93901AAB-EAE3-4DA7-8926-4E4EEAB50B59}"/>
              </a:ext>
            </a:extLst>
          </p:cNvPr>
          <p:cNvSpPr txBox="1">
            <a:spLocks/>
          </p:cNvSpPr>
          <p:nvPr/>
        </p:nvSpPr>
        <p:spPr>
          <a:xfrm>
            <a:off x="846463" y="243123"/>
            <a:ext cx="10499075" cy="1551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000" b="1" dirty="0">
                <a:solidFill>
                  <a:schemeClr val="accent5">
                    <a:lumMod val="50000"/>
                  </a:schemeClr>
                </a:solidFill>
                <a:ea typeface="Roboto" pitchFamily="2" charset="0"/>
              </a:rPr>
              <a:t>This research paper</a:t>
            </a:r>
          </a:p>
        </p:txBody>
      </p:sp>
    </p:spTree>
    <p:extLst>
      <p:ext uri="{BB962C8B-B14F-4D97-AF65-F5344CB8AC3E}">
        <p14:creationId xmlns:p14="http://schemas.microsoft.com/office/powerpoint/2010/main" val="4119635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4" name="Rectangle 133">
            <a:extLst>
              <a:ext uri="{FF2B5EF4-FFF2-40B4-BE49-F238E27FC236}">
                <a16:creationId xmlns:a16="http://schemas.microsoft.com/office/drawing/2014/main" id="{92468898-5A6E-4D55-85EC-308E785EE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DA066E9-BCB6-FA2F-A0AD-9B993F009408}"/>
              </a:ext>
            </a:extLst>
          </p:cNvPr>
          <p:cNvSpPr txBox="1"/>
          <p:nvPr/>
        </p:nvSpPr>
        <p:spPr>
          <a:xfrm>
            <a:off x="429768" y="411480"/>
            <a:ext cx="11201400" cy="110642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2800" b="1" kern="1200">
                <a:solidFill>
                  <a:schemeClr val="tx1"/>
                </a:solidFill>
                <a:effectLst/>
                <a:latin typeface="+mj-lt"/>
                <a:ea typeface="+mj-ea"/>
                <a:cs typeface="+mj-cs"/>
              </a:rPr>
              <a:t>Figure 1: Percentage of employment in the SME sector in selected UNECE member States with economies in transition </a:t>
            </a:r>
            <a:endParaRPr lang="en-US" sz="2800" kern="1200">
              <a:solidFill>
                <a:schemeClr val="tx1"/>
              </a:solidFill>
              <a:effectLst/>
              <a:latin typeface="+mj-lt"/>
              <a:ea typeface="+mj-ea"/>
              <a:cs typeface="+mj-cs"/>
            </a:endParaRPr>
          </a:p>
        </p:txBody>
      </p:sp>
      <p:sp>
        <p:nvSpPr>
          <p:cNvPr id="136" name="Rectangle 135">
            <a:extLst>
              <a:ext uri="{FF2B5EF4-FFF2-40B4-BE49-F238E27FC236}">
                <a16:creationId xmlns:a16="http://schemas.microsoft.com/office/drawing/2014/main" id="{3E23A947-2D45-4208-AE2B-64948C87A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845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1025" name="Picture 1" descr="page5image21156112">
            <a:extLst>
              <a:ext uri="{FF2B5EF4-FFF2-40B4-BE49-F238E27FC236}">
                <a16:creationId xmlns:a16="http://schemas.microsoft.com/office/drawing/2014/main" id="{F210CCC1-8F56-7795-1349-63AC4555577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28017" y="2092546"/>
            <a:ext cx="7226372" cy="4149935"/>
          </a:xfrm>
          <a:prstGeom prst="rect">
            <a:avLst/>
          </a:prstGeom>
          <a:noFill/>
          <a:extLst>
            <a:ext uri="{909E8E84-426E-40DD-AFC4-6F175D3DCCD1}">
              <a14:hiddenFill xmlns:a14="http://schemas.microsoft.com/office/drawing/2010/main">
                <a:solidFill>
                  <a:srgbClr val="FFFFFF"/>
                </a:solidFill>
              </a14:hiddenFill>
            </a:ext>
          </a:extLst>
        </p:spPr>
      </p:pic>
      <p:sp useBgFill="1">
        <p:nvSpPr>
          <p:cNvPr id="138" name="Rectangle 137">
            <a:extLst>
              <a:ext uri="{FF2B5EF4-FFF2-40B4-BE49-F238E27FC236}">
                <a16:creationId xmlns:a16="http://schemas.microsoft.com/office/drawing/2014/main" id="{E5BBB0F9-6A59-4D02-A9C7-A2D651668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1" y="1721922"/>
            <a:ext cx="4218432" cy="4520560"/>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01BEC7AF-1305-5C31-4592-2555FA92604C}"/>
              </a:ext>
            </a:extLst>
          </p:cNvPr>
          <p:cNvSpPr txBox="1"/>
          <p:nvPr/>
        </p:nvSpPr>
        <p:spPr>
          <a:xfrm>
            <a:off x="7707086" y="2020824"/>
            <a:ext cx="3686763" cy="3959352"/>
          </a:xfrm>
          <a:prstGeom prst="rect">
            <a:avLst/>
          </a:prstGeom>
        </p:spPr>
        <p:txBody>
          <a:bodyPr vert="horz" lIns="91440" tIns="45720" rIns="91440" bIns="45720" rtlCol="0" anchor="ctr">
            <a:normAutofit/>
          </a:bodyPr>
          <a:lstStyle/>
          <a:p>
            <a:pPr>
              <a:lnSpc>
                <a:spcPct val="90000"/>
              </a:lnSpc>
              <a:spcAft>
                <a:spcPts val="600"/>
              </a:spcAft>
            </a:pPr>
            <a:r>
              <a:rPr lang="en-US" sz="1600" dirty="0">
                <a:effectLst/>
              </a:rPr>
              <a:t>Source: </a:t>
            </a:r>
            <a:r>
              <a:rPr lang="en-US" sz="1600" i="1" dirty="0">
                <a:effectLst/>
              </a:rPr>
              <a:t>UNECE based on OECD, Asian Development Bank Institute, European Bank for Reconstruction and Development, Albanian statistical report </a:t>
            </a:r>
            <a:r>
              <a:rPr lang="en-US" sz="1600" i="1" dirty="0"/>
              <a:t>and Report of the Commissioner for the Protection of the Rights of Entrepreneurs concerning SMEs in the Russian Federation. Data are not available for Turkmenistan  SMEs.</a:t>
            </a:r>
            <a:endParaRPr lang="en-US" sz="1600" i="1" dirty="0">
              <a:effectLst/>
            </a:endParaRPr>
          </a:p>
        </p:txBody>
      </p:sp>
    </p:spTree>
    <p:extLst>
      <p:ext uri="{BB962C8B-B14F-4D97-AF65-F5344CB8AC3E}">
        <p14:creationId xmlns:p14="http://schemas.microsoft.com/office/powerpoint/2010/main" val="1556387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9" name="Rectangle 85">
            <a:extLst>
              <a:ext uri="{FF2B5EF4-FFF2-40B4-BE49-F238E27FC236}">
                <a16:creationId xmlns:a16="http://schemas.microsoft.com/office/drawing/2014/main" id="{84ECDE7A-6944-466D-8FFE-149A29BA6B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8" name="Rectangle 87">
            <a:extLst>
              <a:ext uri="{FF2B5EF4-FFF2-40B4-BE49-F238E27FC236}">
                <a16:creationId xmlns:a16="http://schemas.microsoft.com/office/drawing/2014/main" id="{B3420082-9415-44EC-802E-C77D71D59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12700">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90" name="Rectangle 89">
            <a:extLst>
              <a:ext uri="{FF2B5EF4-FFF2-40B4-BE49-F238E27FC236}">
                <a16:creationId xmlns:a16="http://schemas.microsoft.com/office/drawing/2014/main" id="{55A52C45-1FCB-4636-A80F-2849B8226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B152566-7271-0368-832B-C4C3577C31ED}"/>
              </a:ext>
            </a:extLst>
          </p:cNvPr>
          <p:cNvSpPr>
            <a:spLocks noGrp="1"/>
          </p:cNvSpPr>
          <p:nvPr>
            <p:ph type="title"/>
          </p:nvPr>
        </p:nvSpPr>
        <p:spPr>
          <a:xfrm>
            <a:off x="1115568" y="548640"/>
            <a:ext cx="10168128" cy="1179576"/>
          </a:xfrm>
        </p:spPr>
        <p:txBody>
          <a:bodyPr vert="horz" lIns="91440" tIns="45720" rIns="91440" bIns="45720" rtlCol="0">
            <a:normAutofit/>
          </a:bodyPr>
          <a:lstStyle/>
          <a:p>
            <a:r>
              <a:rPr lang="en-US" sz="2500" b="1"/>
              <a:t>Figure 2: Percentage of GDP derived from SMEs, in selected UNECE member States with economies in transition </a:t>
            </a:r>
            <a:br>
              <a:rPr lang="en-US" sz="2500"/>
            </a:br>
            <a:endParaRPr lang="en-US" sz="2500"/>
          </a:p>
        </p:txBody>
      </p:sp>
      <p:sp>
        <p:nvSpPr>
          <p:cNvPr id="92" name="Rectangle 91">
            <a:extLst>
              <a:ext uri="{FF2B5EF4-FFF2-40B4-BE49-F238E27FC236}">
                <a16:creationId xmlns:a16="http://schemas.microsoft.com/office/drawing/2014/main" id="{768EB4DD-3704-43AD-92B3-C4E0C6EA9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7079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1" name="Content Placeholder 82">
            <a:extLst>
              <a:ext uri="{FF2B5EF4-FFF2-40B4-BE49-F238E27FC236}">
                <a16:creationId xmlns:a16="http://schemas.microsoft.com/office/drawing/2014/main" id="{85E21DA1-6802-E76A-265B-4DDE51A0A5EC}"/>
              </a:ext>
            </a:extLst>
          </p:cNvPr>
          <p:cNvSpPr>
            <a:spLocks noGrp="1"/>
          </p:cNvSpPr>
          <p:nvPr>
            <p:ph idx="1"/>
          </p:nvPr>
        </p:nvSpPr>
        <p:spPr>
          <a:xfrm>
            <a:off x="7411453" y="2478024"/>
            <a:ext cx="3872243" cy="3694176"/>
          </a:xfrm>
        </p:spPr>
        <p:txBody>
          <a:bodyPr anchor="ctr">
            <a:normAutofit/>
          </a:bodyPr>
          <a:lstStyle/>
          <a:p>
            <a:pPr marL="0" indent="0">
              <a:buNone/>
            </a:pPr>
            <a:r>
              <a:rPr lang="en-GB" sz="1800" dirty="0"/>
              <a:t>Source: </a:t>
            </a:r>
            <a:r>
              <a:rPr lang="en-GB" sz="1800" i="1" dirty="0"/>
              <a:t>UNECE based on OECD, Asian Development Bank Institute, European Bank for Reconstruction and Development, Albanian statistical report on SMEs and Report of the Commissioner for the Protection of the Rights of Entrepreneurs concerning SMEs in the Russian Federation. Data are not available for Turkmenistan. </a:t>
            </a:r>
          </a:p>
          <a:p>
            <a:endParaRPr lang="en-US" sz="1800" dirty="0"/>
          </a:p>
        </p:txBody>
      </p:sp>
      <p:sp>
        <p:nvSpPr>
          <p:cNvPr id="7" name="Rectangle 3">
            <a:extLst>
              <a:ext uri="{FF2B5EF4-FFF2-40B4-BE49-F238E27FC236}">
                <a16:creationId xmlns:a16="http://schemas.microsoft.com/office/drawing/2014/main" id="{1E9A971E-A5EC-68A6-0DBD-AC9FD0DCCF9C}"/>
              </a:ext>
            </a:extLst>
          </p:cNvPr>
          <p:cNvSpPr>
            <a:spLocks noChangeArrowheads="1"/>
          </p:cNvSpPr>
          <p:nvPr/>
        </p:nvSpPr>
        <p:spPr bwMode="auto">
          <a:xfrm>
            <a:off x="1115568" y="256744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050" name="Picture 2" descr="page5image21165888">
            <a:extLst>
              <a:ext uri="{FF2B5EF4-FFF2-40B4-BE49-F238E27FC236}">
                <a16:creationId xmlns:a16="http://schemas.microsoft.com/office/drawing/2014/main" id="{66E7E1E5-66AE-9362-807E-67A5989A146D}"/>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85472" y="2372184"/>
            <a:ext cx="7025981" cy="3905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9533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8278601-068A-67E6-B334-15E674D9BB09}"/>
              </a:ext>
            </a:extLst>
          </p:cNvPr>
          <p:cNvSpPr txBox="1"/>
          <p:nvPr/>
        </p:nvSpPr>
        <p:spPr>
          <a:xfrm>
            <a:off x="9267909" y="2023110"/>
            <a:ext cx="2924090" cy="284607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700" b="1" kern="1200" dirty="0">
                <a:solidFill>
                  <a:srgbClr val="1F4E79"/>
                </a:solidFill>
                <a:latin typeface="+mj-lt"/>
                <a:ea typeface="+mj-ea"/>
                <a:cs typeface="+mj-cs"/>
              </a:rPr>
              <a:t>Key challenges for SMEs </a:t>
            </a:r>
            <a:endParaRPr lang="en-US" sz="3700" kern="1200" dirty="0">
              <a:solidFill>
                <a:srgbClr val="1F4E79"/>
              </a:solidFill>
              <a:latin typeface="+mj-lt"/>
              <a:ea typeface="+mj-ea"/>
              <a:cs typeface="+mj-cs"/>
            </a:endParaRPr>
          </a:p>
        </p:txBody>
      </p:sp>
      <p:sp>
        <p:nvSpPr>
          <p:cNvPr id="22" name="Rectangle 11">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13">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1" descr="page7image21156736">
            <a:extLst>
              <a:ext uri="{FF2B5EF4-FFF2-40B4-BE49-F238E27FC236}">
                <a16:creationId xmlns:a16="http://schemas.microsoft.com/office/drawing/2014/main" id="{2EA3222E-8880-A9C6-62BC-E1A1C31B469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09688" y="858525"/>
            <a:ext cx="6279404" cy="5211906"/>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1675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52E21AD-978E-9A40-A9EB-FC6742D752DE}"/>
              </a:ext>
            </a:extLst>
          </p:cNvPr>
          <p:cNvSpPr/>
          <p:nvPr/>
        </p:nvSpPr>
        <p:spPr>
          <a:xfrm>
            <a:off x="5757794" y="1749330"/>
            <a:ext cx="5537199" cy="435133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FF00"/>
              </a:highlight>
            </a:endParaRPr>
          </a:p>
        </p:txBody>
      </p:sp>
      <p:sp>
        <p:nvSpPr>
          <p:cNvPr id="3" name="Content Placeholder 2">
            <a:extLst>
              <a:ext uri="{FF2B5EF4-FFF2-40B4-BE49-F238E27FC236}">
                <a16:creationId xmlns:a16="http://schemas.microsoft.com/office/drawing/2014/main" id="{4B773CD0-1E6F-894B-ACF9-CB56348E7CB1}"/>
              </a:ext>
            </a:extLst>
          </p:cNvPr>
          <p:cNvSpPr>
            <a:spLocks noGrp="1"/>
          </p:cNvSpPr>
          <p:nvPr>
            <p:ph idx="1"/>
          </p:nvPr>
        </p:nvSpPr>
        <p:spPr>
          <a:xfrm>
            <a:off x="6096000" y="2109867"/>
            <a:ext cx="4917439" cy="3630264"/>
          </a:xfrm>
        </p:spPr>
        <p:txBody>
          <a:bodyPr>
            <a:normAutofit/>
          </a:bodyPr>
          <a:lstStyle/>
          <a:p>
            <a:pPr marL="0" indent="0">
              <a:buNone/>
            </a:pPr>
            <a:r>
              <a:rPr lang="en-US" sz="2400" b="1" dirty="0"/>
              <a:t>Human capital</a:t>
            </a:r>
          </a:p>
          <a:p>
            <a:pPr marL="0" indent="0">
              <a:buNone/>
            </a:pPr>
            <a:endParaRPr lang="en-US" sz="500" dirty="0"/>
          </a:p>
          <a:p>
            <a:r>
              <a:rPr lang="en-US" sz="2000" dirty="0"/>
              <a:t>Human capital is central for innovation and economic modernization of SMEs</a:t>
            </a:r>
          </a:p>
          <a:p>
            <a:r>
              <a:rPr lang="en-US" sz="2000" dirty="0"/>
              <a:t> Specific challenges for economies in transition:</a:t>
            </a:r>
          </a:p>
          <a:p>
            <a:pPr lvl="1">
              <a:buFont typeface="Wingdings" pitchFamily="2" charset="2"/>
              <a:buChar char="§"/>
            </a:pPr>
            <a:r>
              <a:rPr lang="en-US" sz="1800" dirty="0"/>
              <a:t>Emotional challenges (fear of failure)</a:t>
            </a:r>
          </a:p>
          <a:p>
            <a:pPr lvl="1">
              <a:buFont typeface="Wingdings" pitchFamily="2" charset="2"/>
              <a:buChar char="§"/>
            </a:pPr>
            <a:r>
              <a:rPr lang="en-US" sz="1800" dirty="0"/>
              <a:t>Less attractive than ‘traditional’ employment </a:t>
            </a:r>
          </a:p>
          <a:p>
            <a:pPr lvl="1">
              <a:buFont typeface="Wingdings" pitchFamily="2" charset="2"/>
              <a:buChar char="§"/>
            </a:pPr>
            <a:r>
              <a:rPr lang="en-US" sz="1800" dirty="0"/>
              <a:t>A dominant role of SOEs (Belarus, Kazakhstan)</a:t>
            </a:r>
          </a:p>
          <a:p>
            <a:endParaRPr lang="en-US" sz="2000" dirty="0"/>
          </a:p>
          <a:p>
            <a:endParaRPr lang="en-US" sz="300" dirty="0"/>
          </a:p>
          <a:p>
            <a:pPr marL="0" indent="0">
              <a:buNone/>
            </a:pPr>
            <a:endParaRPr lang="en-US" sz="2000" dirty="0"/>
          </a:p>
        </p:txBody>
      </p:sp>
      <p:sp>
        <p:nvSpPr>
          <p:cNvPr id="4" name="Pentagon 3">
            <a:extLst>
              <a:ext uri="{FF2B5EF4-FFF2-40B4-BE49-F238E27FC236}">
                <a16:creationId xmlns:a16="http://schemas.microsoft.com/office/drawing/2014/main" id="{C39A0D75-BBBA-234E-A904-E8083D60F862}"/>
              </a:ext>
            </a:extLst>
          </p:cNvPr>
          <p:cNvSpPr/>
          <p:nvPr/>
        </p:nvSpPr>
        <p:spPr>
          <a:xfrm>
            <a:off x="187569" y="2103126"/>
            <a:ext cx="5911336" cy="3892614"/>
          </a:xfrm>
          <a:prstGeom prst="homePlate">
            <a:avLst>
              <a:gd name="adj" fmla="val 26227"/>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9F8BCC69-DCF6-7F40-BB27-FAB30480C881}"/>
              </a:ext>
            </a:extLst>
          </p:cNvPr>
          <p:cNvSpPr txBox="1">
            <a:spLocks/>
          </p:cNvSpPr>
          <p:nvPr/>
        </p:nvSpPr>
        <p:spPr>
          <a:xfrm>
            <a:off x="1357374" y="2287778"/>
            <a:ext cx="3715003" cy="6076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t>Actions</a:t>
            </a:r>
            <a:endParaRPr lang="en-US" sz="2400" dirty="0"/>
          </a:p>
        </p:txBody>
      </p:sp>
      <p:sp>
        <p:nvSpPr>
          <p:cNvPr id="7" name="Title 1">
            <a:extLst>
              <a:ext uri="{FF2B5EF4-FFF2-40B4-BE49-F238E27FC236}">
                <a16:creationId xmlns:a16="http://schemas.microsoft.com/office/drawing/2014/main" id="{8D7C430C-45DE-43E5-968B-B55ED4C78C81}"/>
              </a:ext>
            </a:extLst>
          </p:cNvPr>
          <p:cNvSpPr txBox="1">
            <a:spLocks/>
          </p:cNvSpPr>
          <p:nvPr/>
        </p:nvSpPr>
        <p:spPr>
          <a:xfrm>
            <a:off x="187568" y="221508"/>
            <a:ext cx="11776750" cy="99828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000" b="1" dirty="0">
                <a:solidFill>
                  <a:schemeClr val="accent5">
                    <a:lumMod val="50000"/>
                  </a:schemeClr>
                </a:solidFill>
                <a:ea typeface="Roboto" pitchFamily="2" charset="0"/>
              </a:rPr>
              <a:t>Challenges and opportunities: human capital</a:t>
            </a:r>
          </a:p>
        </p:txBody>
      </p:sp>
      <p:sp>
        <p:nvSpPr>
          <p:cNvPr id="11" name="TextBox 10">
            <a:extLst>
              <a:ext uri="{FF2B5EF4-FFF2-40B4-BE49-F238E27FC236}">
                <a16:creationId xmlns:a16="http://schemas.microsoft.com/office/drawing/2014/main" id="{8157126B-201F-47AE-844B-12796CB9A1C2}"/>
              </a:ext>
            </a:extLst>
          </p:cNvPr>
          <p:cNvSpPr txBox="1"/>
          <p:nvPr/>
        </p:nvSpPr>
        <p:spPr>
          <a:xfrm>
            <a:off x="1226710" y="4098219"/>
            <a:ext cx="4389505" cy="707886"/>
          </a:xfrm>
          <a:prstGeom prst="rect">
            <a:avLst/>
          </a:prstGeom>
          <a:noFill/>
        </p:spPr>
        <p:txBody>
          <a:bodyPr wrap="square">
            <a:spAutoFit/>
          </a:bodyPr>
          <a:lstStyle/>
          <a:p>
            <a:r>
              <a:rPr lang="en-US" sz="2000" dirty="0"/>
              <a:t>Promotion of skills development and entrepreneurial learning </a:t>
            </a:r>
          </a:p>
        </p:txBody>
      </p:sp>
      <p:sp>
        <p:nvSpPr>
          <p:cNvPr id="13" name="TextBox 12">
            <a:extLst>
              <a:ext uri="{FF2B5EF4-FFF2-40B4-BE49-F238E27FC236}">
                <a16:creationId xmlns:a16="http://schemas.microsoft.com/office/drawing/2014/main" id="{0ED9317C-D625-4CB3-AED4-DFB211D9CBC0}"/>
              </a:ext>
            </a:extLst>
          </p:cNvPr>
          <p:cNvSpPr txBox="1"/>
          <p:nvPr/>
        </p:nvSpPr>
        <p:spPr>
          <a:xfrm>
            <a:off x="1226710" y="4965169"/>
            <a:ext cx="3845667" cy="400110"/>
          </a:xfrm>
          <a:prstGeom prst="rect">
            <a:avLst/>
          </a:prstGeom>
          <a:noFill/>
        </p:spPr>
        <p:txBody>
          <a:bodyPr wrap="square">
            <a:spAutoFit/>
          </a:bodyPr>
          <a:lstStyle/>
          <a:p>
            <a:r>
              <a:rPr lang="en-US" sz="2000" dirty="0"/>
              <a:t>Business and financial literacy </a:t>
            </a:r>
          </a:p>
        </p:txBody>
      </p:sp>
      <p:sp>
        <p:nvSpPr>
          <p:cNvPr id="15" name="TextBox 14">
            <a:extLst>
              <a:ext uri="{FF2B5EF4-FFF2-40B4-BE49-F238E27FC236}">
                <a16:creationId xmlns:a16="http://schemas.microsoft.com/office/drawing/2014/main" id="{ED75F82C-4455-4342-B41C-937A36A2B793}"/>
              </a:ext>
            </a:extLst>
          </p:cNvPr>
          <p:cNvSpPr txBox="1"/>
          <p:nvPr/>
        </p:nvSpPr>
        <p:spPr>
          <a:xfrm>
            <a:off x="1125245" y="2792896"/>
            <a:ext cx="4742802" cy="1015663"/>
          </a:xfrm>
          <a:prstGeom prst="rect">
            <a:avLst/>
          </a:prstGeom>
          <a:noFill/>
        </p:spPr>
        <p:txBody>
          <a:bodyPr wrap="square">
            <a:spAutoFit/>
          </a:bodyPr>
          <a:lstStyle/>
          <a:p>
            <a:r>
              <a:rPr lang="en-US" sz="2000" dirty="0"/>
              <a:t>Support of women’s entrepreneurship (gender-responsive partnerships in Armenia, Azerbaijan, Moldova, Georgia</a:t>
            </a:r>
            <a:r>
              <a:rPr lang="en-US" dirty="0"/>
              <a:t>) </a:t>
            </a:r>
          </a:p>
        </p:txBody>
      </p:sp>
      <p:sp>
        <p:nvSpPr>
          <p:cNvPr id="16" name="Oval 15">
            <a:extLst>
              <a:ext uri="{FF2B5EF4-FFF2-40B4-BE49-F238E27FC236}">
                <a16:creationId xmlns:a16="http://schemas.microsoft.com/office/drawing/2014/main" id="{E1AF8B19-6149-4B60-BE0B-5BF0B55A0104}"/>
              </a:ext>
            </a:extLst>
          </p:cNvPr>
          <p:cNvSpPr/>
          <p:nvPr/>
        </p:nvSpPr>
        <p:spPr>
          <a:xfrm>
            <a:off x="561705" y="3026406"/>
            <a:ext cx="548640" cy="548641"/>
          </a:xfrm>
          <a:prstGeom prst="ellipse">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a:solidFill>
                  <a:schemeClr val="accent4">
                    <a:lumMod val="40000"/>
                    <a:lumOff val="60000"/>
                  </a:schemeClr>
                </a:solidFill>
              </a:rPr>
              <a:t>1</a:t>
            </a:r>
            <a:endParaRPr lang="en-GB" sz="3200" dirty="0">
              <a:solidFill>
                <a:schemeClr val="accent4">
                  <a:lumMod val="40000"/>
                  <a:lumOff val="60000"/>
                </a:schemeClr>
              </a:solidFill>
            </a:endParaRPr>
          </a:p>
        </p:txBody>
      </p:sp>
      <p:sp>
        <p:nvSpPr>
          <p:cNvPr id="17" name="Oval 16">
            <a:extLst>
              <a:ext uri="{FF2B5EF4-FFF2-40B4-BE49-F238E27FC236}">
                <a16:creationId xmlns:a16="http://schemas.microsoft.com/office/drawing/2014/main" id="{A34EBF94-7A94-455E-B990-004CE137A7AE}"/>
              </a:ext>
            </a:extLst>
          </p:cNvPr>
          <p:cNvSpPr/>
          <p:nvPr/>
        </p:nvSpPr>
        <p:spPr>
          <a:xfrm>
            <a:off x="561705" y="4113408"/>
            <a:ext cx="548640" cy="548640"/>
          </a:xfrm>
          <a:prstGeom prst="ellipse">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a:solidFill>
                  <a:schemeClr val="accent4">
                    <a:lumMod val="40000"/>
                    <a:lumOff val="60000"/>
                  </a:schemeClr>
                </a:solidFill>
              </a:rPr>
              <a:t>2</a:t>
            </a:r>
            <a:endParaRPr lang="en-GB" sz="3200" dirty="0">
              <a:solidFill>
                <a:schemeClr val="accent4">
                  <a:lumMod val="40000"/>
                  <a:lumOff val="60000"/>
                </a:schemeClr>
              </a:solidFill>
            </a:endParaRPr>
          </a:p>
        </p:txBody>
      </p:sp>
      <p:sp>
        <p:nvSpPr>
          <p:cNvPr id="18" name="Oval 17">
            <a:extLst>
              <a:ext uri="{FF2B5EF4-FFF2-40B4-BE49-F238E27FC236}">
                <a16:creationId xmlns:a16="http://schemas.microsoft.com/office/drawing/2014/main" id="{33E4774C-558F-44EE-BC27-077293933875}"/>
              </a:ext>
            </a:extLst>
          </p:cNvPr>
          <p:cNvSpPr/>
          <p:nvPr/>
        </p:nvSpPr>
        <p:spPr>
          <a:xfrm>
            <a:off x="561606" y="4922057"/>
            <a:ext cx="548640" cy="517077"/>
          </a:xfrm>
          <a:prstGeom prst="ellipse">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a:solidFill>
                  <a:schemeClr val="accent4">
                    <a:lumMod val="40000"/>
                    <a:lumOff val="60000"/>
                  </a:schemeClr>
                </a:solidFill>
              </a:rPr>
              <a:t>3</a:t>
            </a:r>
            <a:endParaRPr lang="en-GB" sz="3200" dirty="0">
              <a:solidFill>
                <a:schemeClr val="accent4">
                  <a:lumMod val="40000"/>
                  <a:lumOff val="60000"/>
                </a:schemeClr>
              </a:solidFill>
            </a:endParaRPr>
          </a:p>
        </p:txBody>
      </p:sp>
    </p:spTree>
    <p:extLst>
      <p:ext uri="{BB962C8B-B14F-4D97-AF65-F5344CB8AC3E}">
        <p14:creationId xmlns:p14="http://schemas.microsoft.com/office/powerpoint/2010/main" val="3545724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BAFC2ED-0E68-4787-B6C4-F31E1B87C691}"/>
              </a:ext>
            </a:extLst>
          </p:cNvPr>
          <p:cNvSpPr txBox="1">
            <a:spLocks/>
          </p:cNvSpPr>
          <p:nvPr/>
        </p:nvSpPr>
        <p:spPr>
          <a:xfrm>
            <a:off x="1523798" y="944125"/>
            <a:ext cx="8970044" cy="7018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000" b="1" dirty="0">
                <a:solidFill>
                  <a:schemeClr val="accent5">
                    <a:lumMod val="50000"/>
                  </a:schemeClr>
                </a:solidFill>
                <a:ea typeface="Roboto" pitchFamily="2" charset="0"/>
              </a:rPr>
              <a:t>UNECE tools to address the key challenges </a:t>
            </a:r>
          </a:p>
        </p:txBody>
      </p:sp>
      <p:sp>
        <p:nvSpPr>
          <p:cNvPr id="7" name="Title 1">
            <a:extLst>
              <a:ext uri="{FF2B5EF4-FFF2-40B4-BE49-F238E27FC236}">
                <a16:creationId xmlns:a16="http://schemas.microsoft.com/office/drawing/2014/main" id="{681EF0EA-50B2-4BAC-BA53-C09E28CC8A54}"/>
              </a:ext>
            </a:extLst>
          </p:cNvPr>
          <p:cNvSpPr txBox="1">
            <a:spLocks/>
          </p:cNvSpPr>
          <p:nvPr/>
        </p:nvSpPr>
        <p:spPr>
          <a:xfrm>
            <a:off x="1028768" y="2003960"/>
            <a:ext cx="6911713" cy="469992"/>
          </a:xfrm>
          <a:prstGeom prst="rect">
            <a:avLst/>
          </a:prstGeom>
        </p:spPr>
        <p:txBody>
          <a:bodyPr vert="horz" lIns="91440" tIns="45720" rIns="91440" bIns="45720" rtlCol="0" anchor="t">
            <a:normAutofit fontScale="85000"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indent="0">
              <a:buNone/>
            </a:pPr>
            <a:r>
              <a:rPr lang="en-US" sz="2400" b="1" dirty="0"/>
              <a:t>Specific attention to challenges and further research:</a:t>
            </a:r>
          </a:p>
        </p:txBody>
      </p:sp>
      <p:cxnSp>
        <p:nvCxnSpPr>
          <p:cNvPr id="8" name="Straight Connector 7">
            <a:extLst>
              <a:ext uri="{FF2B5EF4-FFF2-40B4-BE49-F238E27FC236}">
                <a16:creationId xmlns:a16="http://schemas.microsoft.com/office/drawing/2014/main" id="{36280196-3496-4979-9453-D96CBE1F01C0}"/>
              </a:ext>
            </a:extLst>
          </p:cNvPr>
          <p:cNvCxnSpPr>
            <a:cxnSpLocks/>
          </p:cNvCxnSpPr>
          <p:nvPr/>
        </p:nvCxnSpPr>
        <p:spPr>
          <a:xfrm>
            <a:off x="4251519" y="1674054"/>
            <a:ext cx="36889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FE10F324-3052-41F8-BFD7-AE815A218C76}"/>
              </a:ext>
            </a:extLst>
          </p:cNvPr>
          <p:cNvGrpSpPr/>
          <p:nvPr/>
        </p:nvGrpSpPr>
        <p:grpSpPr>
          <a:xfrm>
            <a:off x="4768876" y="2840130"/>
            <a:ext cx="2479887" cy="2762039"/>
            <a:chOff x="1185869" y="2948510"/>
            <a:chExt cx="4355007" cy="2762039"/>
          </a:xfrm>
        </p:grpSpPr>
        <p:sp>
          <p:nvSpPr>
            <p:cNvPr id="11" name="Content Placeholder 2">
              <a:extLst>
                <a:ext uri="{FF2B5EF4-FFF2-40B4-BE49-F238E27FC236}">
                  <a16:creationId xmlns:a16="http://schemas.microsoft.com/office/drawing/2014/main" id="{19ECA81B-BBD4-436A-ADA1-2B0FE5CB994F}"/>
                </a:ext>
              </a:extLst>
            </p:cNvPr>
            <p:cNvSpPr txBox="1">
              <a:spLocks/>
            </p:cNvSpPr>
            <p:nvPr/>
          </p:nvSpPr>
          <p:spPr>
            <a:xfrm>
              <a:off x="1185869" y="4433918"/>
              <a:ext cx="4355007" cy="1276631"/>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Agricultural sector</a:t>
              </a:r>
            </a:p>
            <a:p>
              <a:pPr marL="0" indent="0">
                <a:buNone/>
              </a:pPr>
              <a:r>
                <a:rPr lang="en-US" sz="2000" dirty="0">
                  <a:solidFill>
                    <a:srgbClr val="C00000"/>
                  </a:solidFill>
                </a:rPr>
                <a:t>UNECE hosts over 100 agricultural quality standards  </a:t>
              </a:r>
            </a:p>
          </p:txBody>
        </p:sp>
        <p:sp>
          <p:nvSpPr>
            <p:cNvPr id="26" name="Oval 25">
              <a:extLst>
                <a:ext uri="{FF2B5EF4-FFF2-40B4-BE49-F238E27FC236}">
                  <a16:creationId xmlns:a16="http://schemas.microsoft.com/office/drawing/2014/main" id="{351E182F-EFBB-4CCA-8521-61641EC01DA3}"/>
                </a:ext>
              </a:extLst>
            </p:cNvPr>
            <p:cNvSpPr/>
            <p:nvPr/>
          </p:nvSpPr>
          <p:spPr>
            <a:xfrm>
              <a:off x="1946209" y="2948510"/>
              <a:ext cx="2248127" cy="1276631"/>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32" name="Group 31">
            <a:extLst>
              <a:ext uri="{FF2B5EF4-FFF2-40B4-BE49-F238E27FC236}">
                <a16:creationId xmlns:a16="http://schemas.microsoft.com/office/drawing/2014/main" id="{36633949-DAF2-4285-BBA5-AAA082DFCED7}"/>
              </a:ext>
            </a:extLst>
          </p:cNvPr>
          <p:cNvGrpSpPr/>
          <p:nvPr/>
        </p:nvGrpSpPr>
        <p:grpSpPr>
          <a:xfrm>
            <a:off x="889810" y="2900547"/>
            <a:ext cx="3394162" cy="3062948"/>
            <a:chOff x="974659" y="2850470"/>
            <a:chExt cx="3394162" cy="3062948"/>
          </a:xfrm>
        </p:grpSpPr>
        <p:sp>
          <p:nvSpPr>
            <p:cNvPr id="12" name="TextBox 11">
              <a:extLst>
                <a:ext uri="{FF2B5EF4-FFF2-40B4-BE49-F238E27FC236}">
                  <a16:creationId xmlns:a16="http://schemas.microsoft.com/office/drawing/2014/main" id="{D5564701-3087-458A-875B-AAA05170CB50}"/>
                </a:ext>
              </a:extLst>
            </p:cNvPr>
            <p:cNvSpPr txBox="1"/>
            <p:nvPr/>
          </p:nvSpPr>
          <p:spPr>
            <a:xfrm flipH="1">
              <a:off x="974659" y="4282202"/>
              <a:ext cx="3394162" cy="1631216"/>
            </a:xfrm>
            <a:prstGeom prst="rect">
              <a:avLst/>
            </a:prstGeom>
            <a:noFill/>
          </p:spPr>
          <p:txBody>
            <a:bodyPr wrap="square">
              <a:spAutoFit/>
            </a:bodyPr>
            <a:lstStyle/>
            <a:p>
              <a:pPr algn="ctr"/>
              <a:r>
                <a:rPr lang="en-US" sz="2000" dirty="0"/>
                <a:t>     Entrepreneurial spirit and female-owned SMEs </a:t>
              </a:r>
            </a:p>
            <a:p>
              <a:pPr algn="ctr"/>
              <a:r>
                <a:rPr lang="en-US" sz="2000" dirty="0">
                  <a:solidFill>
                    <a:srgbClr val="C00000"/>
                  </a:solidFill>
                </a:rPr>
                <a:t>UNECE inter-agency trainings</a:t>
              </a:r>
            </a:p>
            <a:p>
              <a:pPr algn="ctr"/>
              <a:endParaRPr lang="en-US" sz="2000" dirty="0"/>
            </a:p>
          </p:txBody>
        </p:sp>
        <p:sp>
          <p:nvSpPr>
            <p:cNvPr id="28" name="Oval 27">
              <a:extLst>
                <a:ext uri="{FF2B5EF4-FFF2-40B4-BE49-F238E27FC236}">
                  <a16:creationId xmlns:a16="http://schemas.microsoft.com/office/drawing/2014/main" id="{DD0A8609-0711-4A85-8DC3-693308E1D506}"/>
                </a:ext>
              </a:extLst>
            </p:cNvPr>
            <p:cNvSpPr/>
            <p:nvPr/>
          </p:nvSpPr>
          <p:spPr>
            <a:xfrm>
              <a:off x="1897551" y="2850470"/>
              <a:ext cx="1280160" cy="1276631"/>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4" name="Graphic 23" descr="Female Profile outline">
              <a:extLst>
                <a:ext uri="{FF2B5EF4-FFF2-40B4-BE49-F238E27FC236}">
                  <a16:creationId xmlns:a16="http://schemas.microsoft.com/office/drawing/2014/main" id="{F0F38A2A-D9E2-4064-857E-0D18FF910889}"/>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2405349" y="3123316"/>
              <a:ext cx="657350" cy="657350"/>
            </a:xfrm>
            <a:prstGeom prst="rect">
              <a:avLst/>
            </a:prstGeom>
          </p:spPr>
        </p:pic>
      </p:grpSp>
      <p:grpSp>
        <p:nvGrpSpPr>
          <p:cNvPr id="30" name="Group 29">
            <a:extLst>
              <a:ext uri="{FF2B5EF4-FFF2-40B4-BE49-F238E27FC236}">
                <a16:creationId xmlns:a16="http://schemas.microsoft.com/office/drawing/2014/main" id="{B9785183-A1F4-4BB4-9004-8AAE252D4406}"/>
              </a:ext>
            </a:extLst>
          </p:cNvPr>
          <p:cNvGrpSpPr/>
          <p:nvPr/>
        </p:nvGrpSpPr>
        <p:grpSpPr>
          <a:xfrm>
            <a:off x="7861148" y="2780940"/>
            <a:ext cx="3656509" cy="2756150"/>
            <a:chOff x="4349287" y="2711024"/>
            <a:chExt cx="3656509" cy="2756150"/>
          </a:xfrm>
        </p:grpSpPr>
        <p:sp>
          <p:nvSpPr>
            <p:cNvPr id="15" name="TextBox 14">
              <a:extLst>
                <a:ext uri="{FF2B5EF4-FFF2-40B4-BE49-F238E27FC236}">
                  <a16:creationId xmlns:a16="http://schemas.microsoft.com/office/drawing/2014/main" id="{D9A4B5DB-518F-4604-85C2-383A729FE58F}"/>
                </a:ext>
              </a:extLst>
            </p:cNvPr>
            <p:cNvSpPr txBox="1"/>
            <p:nvPr/>
          </p:nvSpPr>
          <p:spPr>
            <a:xfrm flipH="1">
              <a:off x="4349287" y="4143735"/>
              <a:ext cx="3656509" cy="1323439"/>
            </a:xfrm>
            <a:prstGeom prst="rect">
              <a:avLst/>
            </a:prstGeom>
            <a:noFill/>
          </p:spPr>
          <p:txBody>
            <a:bodyPr wrap="square">
              <a:spAutoFit/>
            </a:bodyPr>
            <a:lstStyle/>
            <a:p>
              <a:r>
                <a:rPr lang="en-US" sz="2000" dirty="0"/>
                <a:t>Supporting the green agenda</a:t>
              </a:r>
            </a:p>
            <a:p>
              <a:pPr marL="342900" indent="-342900">
                <a:buFont typeface="Arial" panose="020B0604020202020204" pitchFamily="34" charset="0"/>
                <a:buChar char="•"/>
              </a:pPr>
              <a:r>
                <a:rPr lang="en-US" sz="2000" dirty="0">
                  <a:solidFill>
                    <a:srgbClr val="C00000"/>
                  </a:solidFill>
                </a:rPr>
                <a:t>Role of circular economy </a:t>
              </a:r>
            </a:p>
            <a:p>
              <a:pPr marL="342900" indent="-342900">
                <a:buFont typeface="Arial" panose="020B0604020202020204" pitchFamily="34" charset="0"/>
                <a:buChar char="•"/>
              </a:pPr>
              <a:r>
                <a:rPr lang="en-US" sz="2000" dirty="0">
                  <a:solidFill>
                    <a:srgbClr val="C00000"/>
                  </a:solidFill>
                </a:rPr>
                <a:t>Climate change mitigation policies </a:t>
              </a:r>
            </a:p>
          </p:txBody>
        </p:sp>
        <p:sp>
          <p:nvSpPr>
            <p:cNvPr id="29" name="Oval 28">
              <a:extLst>
                <a:ext uri="{FF2B5EF4-FFF2-40B4-BE49-F238E27FC236}">
                  <a16:creationId xmlns:a16="http://schemas.microsoft.com/office/drawing/2014/main" id="{43540B2E-F1F4-46AA-B224-47AA0D69736D}"/>
                </a:ext>
              </a:extLst>
            </p:cNvPr>
            <p:cNvSpPr/>
            <p:nvPr/>
          </p:nvSpPr>
          <p:spPr>
            <a:xfrm>
              <a:off x="5149014" y="2711024"/>
              <a:ext cx="1280160" cy="1276631"/>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5" name="Graphic 24" descr="Open hand with plant with solid fill">
              <a:extLst>
                <a:ext uri="{FF2B5EF4-FFF2-40B4-BE49-F238E27FC236}">
                  <a16:creationId xmlns:a16="http://schemas.microsoft.com/office/drawing/2014/main" id="{56A99FD3-51A1-4E2B-ACF9-ABD77329356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246915" y="2871857"/>
              <a:ext cx="914400" cy="914400"/>
            </a:xfrm>
            <a:prstGeom prst="rect">
              <a:avLst/>
            </a:prstGeom>
          </p:spPr>
        </p:pic>
      </p:grpSp>
      <p:pic>
        <p:nvPicPr>
          <p:cNvPr id="23" name="Graphic 22" descr="Aspiration outline">
            <a:extLst>
              <a:ext uri="{FF2B5EF4-FFF2-40B4-BE49-F238E27FC236}">
                <a16:creationId xmlns:a16="http://schemas.microsoft.com/office/drawing/2014/main" id="{1F9FA330-66BF-DFCD-22AA-A0D5E69B7D41}"/>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1688873" y="3035575"/>
            <a:ext cx="868862" cy="978852"/>
          </a:xfrm>
          <a:prstGeom prst="rect">
            <a:avLst/>
          </a:prstGeom>
        </p:spPr>
      </p:pic>
      <p:pic>
        <p:nvPicPr>
          <p:cNvPr id="27" name="Graphic 26" descr="Crops with solid fill">
            <a:extLst>
              <a:ext uri="{FF2B5EF4-FFF2-40B4-BE49-F238E27FC236}">
                <a16:creationId xmlns:a16="http://schemas.microsoft.com/office/drawing/2014/main" id="{F9D83CC2-7112-305E-026F-1D72C924E058}"/>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5384718" y="2916343"/>
            <a:ext cx="914400" cy="914400"/>
          </a:xfrm>
          <a:prstGeom prst="rect">
            <a:avLst/>
          </a:prstGeom>
        </p:spPr>
      </p:pic>
    </p:spTree>
    <p:extLst>
      <p:ext uri="{BB962C8B-B14F-4D97-AF65-F5344CB8AC3E}">
        <p14:creationId xmlns:p14="http://schemas.microsoft.com/office/powerpoint/2010/main" val="3367726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Graphical user interface, text, application&#10;&#10;Description automatically generated">
            <a:extLst>
              <a:ext uri="{FF2B5EF4-FFF2-40B4-BE49-F238E27FC236}">
                <a16:creationId xmlns:a16="http://schemas.microsoft.com/office/drawing/2014/main" id="{ED5003BE-C86A-95D3-E38E-D26AAD69962B}"/>
              </a:ext>
            </a:extLst>
          </p:cNvPr>
          <p:cNvPicPr>
            <a:picLocks noGrp="1" noChangeAspect="1"/>
          </p:cNvPicPr>
          <p:nvPr>
            <p:ph idx="1"/>
          </p:nvPr>
        </p:nvPicPr>
        <p:blipFill>
          <a:blip r:embed="rId2"/>
          <a:stretch>
            <a:fillRect/>
          </a:stretch>
        </p:blipFill>
        <p:spPr>
          <a:xfrm>
            <a:off x="2348217" y="16370"/>
            <a:ext cx="7494799" cy="6824832"/>
          </a:xfrm>
          <a:prstGeom prst="rect">
            <a:avLst/>
          </a:prstGeom>
        </p:spPr>
      </p:pic>
    </p:spTree>
    <p:extLst>
      <p:ext uri="{BB962C8B-B14F-4D97-AF65-F5344CB8AC3E}">
        <p14:creationId xmlns:p14="http://schemas.microsoft.com/office/powerpoint/2010/main" val="1457380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4F13A7AAB71FF4E96650CFAE4CB3C00" ma:contentTypeVersion="15" ma:contentTypeDescription="Create a new document." ma:contentTypeScope="" ma:versionID="f8aabc6fc544fa9b967b4f08381bcd8c">
  <xsd:schema xmlns:xsd="http://www.w3.org/2001/XMLSchema" xmlns:xs="http://www.w3.org/2001/XMLSchema" xmlns:p="http://schemas.microsoft.com/office/2006/metadata/properties" xmlns:ns2="247b320a-10fd-4c85-93bc-332cc366a8d9" xmlns:ns3="66073966-ae8e-4b5b-b7e0-a4f858c07b7b" targetNamespace="http://schemas.microsoft.com/office/2006/metadata/properties" ma:root="true" ma:fieldsID="7f382f83320c7216eb78cec0ee8dfc2b" ns2:_="" ns3:_="">
    <xsd:import namespace="247b320a-10fd-4c85-93bc-332cc366a8d9"/>
    <xsd:import namespace="66073966-ae8e-4b5b-b7e0-a4f858c07b7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_x0064_ze0" minOccurs="0"/>
                <xsd:element ref="ns2:_x006d_012"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7b320a-10fd-4c85-93bc-332cc366a8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_x0064_ze0" ma:index="15" nillable="true" ma:displayName="Date and time" ma:internalName="_x0064_ze0">
      <xsd:simpleType>
        <xsd:restriction base="dms:DateTime"/>
      </xsd:simpleType>
    </xsd:element>
    <xsd:element name="_x006d_012" ma:index="16" nillable="true" ma:displayName="Person or Group" ma:list="UserInfo" ma:internalName="_x006d_012">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6073966-ae8e-4b5b-b7e0-a4f858c07b7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006d_012 xmlns="247b320a-10fd-4c85-93bc-332cc366a8d9">
      <UserInfo>
        <DisplayName/>
        <AccountId xsi:nil="true"/>
        <AccountType/>
      </UserInfo>
    </_x006d_012>
    <_x0064_ze0 xmlns="247b320a-10fd-4c85-93bc-332cc366a8d9" xsi:nil="true"/>
  </documentManagement>
</p:properties>
</file>

<file path=customXml/itemProps1.xml><?xml version="1.0" encoding="utf-8"?>
<ds:datastoreItem xmlns:ds="http://schemas.openxmlformats.org/officeDocument/2006/customXml" ds:itemID="{1436A2E5-46B9-40E2-8A76-6567C1412F2D}">
  <ds:schemaRefs>
    <ds:schemaRef ds:uri="http://schemas.microsoft.com/sharepoint/v3/contenttype/forms"/>
  </ds:schemaRefs>
</ds:datastoreItem>
</file>

<file path=customXml/itemProps2.xml><?xml version="1.0" encoding="utf-8"?>
<ds:datastoreItem xmlns:ds="http://schemas.openxmlformats.org/officeDocument/2006/customXml" ds:itemID="{DE111379-59BE-415A-BB38-242B269EBB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7b320a-10fd-4c85-93bc-332cc366a8d9"/>
    <ds:schemaRef ds:uri="66073966-ae8e-4b5b-b7e0-a4f858c07b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910B00-9B99-4144-94DB-FBA380D6799D}">
  <ds:schemaRefs>
    <ds:schemaRef ds:uri="http://www.w3.org/XML/1998/namespace"/>
    <ds:schemaRef ds:uri="http://purl.org/dc/elements/1.1/"/>
    <ds:schemaRef ds:uri="http://schemas.microsoft.com/office/infopath/2007/PartnerControls"/>
    <ds:schemaRef ds:uri="http://schemas.microsoft.com/office/2006/documentManagement/types"/>
    <ds:schemaRef ds:uri="66073966-ae8e-4b5b-b7e0-a4f858c07b7b"/>
    <ds:schemaRef ds:uri="http://schemas.microsoft.com/office/2006/metadata/properties"/>
    <ds:schemaRef ds:uri="http://schemas.openxmlformats.org/package/2006/metadata/core-properties"/>
    <ds:schemaRef ds:uri="247b320a-10fd-4c85-93bc-332cc366a8d9"/>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18804</TotalTime>
  <Words>378</Words>
  <Application>Microsoft Macintosh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Narrow</vt:lpstr>
      <vt:lpstr>Calibri</vt:lpstr>
      <vt:lpstr>Wingdings</vt:lpstr>
      <vt:lpstr>Office Theme</vt:lpstr>
      <vt:lpstr>PowerPoint Presentation</vt:lpstr>
      <vt:lpstr>PowerPoint Presentation</vt:lpstr>
      <vt:lpstr>PowerPoint Presentation</vt:lpstr>
      <vt:lpstr>Figure 2: Percentage of GDP derived from SMEs, in selected UNECE member States with economies in transition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Institutional arrangements for circular economy</dc:title>
  <dc:creator>Ella Jamsin - IO</dc:creator>
  <cp:lastModifiedBy>Levashova, Yulia</cp:lastModifiedBy>
  <cp:revision>46</cp:revision>
  <dcterms:created xsi:type="dcterms:W3CDTF">2022-03-22T09:30:00Z</dcterms:created>
  <dcterms:modified xsi:type="dcterms:W3CDTF">2022-05-24T07:15:20Z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0x01010024F13A7AAB71FF4E96650CFAE4CB3C00</vt:lpwstr>
  </property>
</Properties>
</file>