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diagrams/data1.xml" ContentType="application/vnd.openxmlformats-officedocument.drawingml.diagramData+xml"/>
  <Override PartName="/ppt/diagrams/data3.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4.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diagrams/drawing1.xml" ContentType="application/vnd.ms-office.drawingml.diagramDrawing+xml"/>
  <Override PartName="/ppt/theme/theme2.xml" ContentType="application/vnd.openxmlformats-officedocument.theme+xml"/>
  <Override PartName="/ppt/diagrams/quickStyle1.xml" ContentType="application/vnd.openxmlformats-officedocument.drawingml.diagramStyle+xml"/>
  <Override PartName="/ppt/diagrams/layout1.xml" ContentType="application/vnd.openxmlformats-officedocument.drawingml.diagramLayout+xml"/>
  <Override PartName="/ppt/diagrams/colors1.xml" ContentType="application/vnd.openxmlformats-officedocument.drawingml.diagramColors+xml"/>
  <Override PartName="/ppt/diagrams/layout2.xml" ContentType="application/vnd.openxmlformats-officedocument.drawingml.diagramLayout+xml"/>
  <Override PartName="/ppt/diagrams/drawing3.xml" ContentType="application/vnd.ms-office.drawingml.diagramDrawing+xml"/>
  <Override PartName="/ppt/diagrams/colors3.xml" ContentType="application/vnd.openxmlformats-officedocument.drawingml.diagramColors+xml"/>
  <Override PartName="/ppt/diagrams/quickStyle3.xml" ContentType="application/vnd.openxmlformats-officedocument.drawingml.diagramStyle+xml"/>
  <Override PartName="/ppt/diagrams/layout3.xml" ContentType="application/vnd.openxmlformats-officedocument.drawingml.diagramLayout+xml"/>
  <Override PartName="/ppt/charts/chart1.xml" ContentType="application/vnd.openxmlformats-officedocument.drawingml.chart+xml"/>
  <Override PartName="/ppt/diagrams/drawing2.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notesMasters/notesMaster1.xml" ContentType="application/vnd.openxmlformats-officedocument.presentationml.notes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2" r:id="rId2"/>
    <p:sldId id="280" r:id="rId3"/>
    <p:sldId id="281" r:id="rId4"/>
    <p:sldId id="286" r:id="rId5"/>
    <p:sldId id="279" r:id="rId6"/>
    <p:sldId id="284" r:id="rId7"/>
    <p:sldId id="287" r:id="rId8"/>
    <p:sldId id="288" r:id="rId9"/>
    <p:sldId id="289" r:id="rId10"/>
    <p:sldId id="290" r:id="rId11"/>
    <p:sldId id="285" r:id="rId12"/>
    <p:sldId id="291" r:id="rId13"/>
    <p:sldId id="282" r:id="rId14"/>
    <p:sldId id="271" r:id="rId15"/>
    <p:sldId id="277" r:id="rId16"/>
    <p:sldId id="283" r:id="rId17"/>
    <p:sldId id="276" r:id="rId18"/>
  </p:sldIdLst>
  <p:sldSz cx="9144000" cy="6858000" type="screen4x3"/>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C246"/>
    <a:srgbClr val="223913"/>
    <a:srgbClr val="D8EDC9"/>
    <a:srgbClr val="FF0000"/>
    <a:srgbClr val="977FB3"/>
    <a:srgbClr val="E92B7C"/>
    <a:srgbClr val="D6D5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576" autoAdjust="0"/>
  </p:normalViewPr>
  <p:slideViewPr>
    <p:cSldViewPr>
      <p:cViewPr>
        <p:scale>
          <a:sx n="82" d="100"/>
          <a:sy n="82" d="100"/>
        </p:scale>
        <p:origin x="-2460" y="-57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D\&#214;KOISKOLA\OI_fenntartok_intezmenyek.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hu-H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30"/>
    </c:view3D>
    <c:floor>
      <c:thickness val="0"/>
    </c:floor>
    <c:sideWall>
      <c:thickness val="0"/>
    </c:sideWall>
    <c:backWall>
      <c:thickness val="0"/>
    </c:backWall>
    <c:plotArea>
      <c:layout/>
      <c:pie3DChart>
        <c:varyColors val="1"/>
        <c:ser>
          <c:idx val="0"/>
          <c:order val="0"/>
          <c:explosion val="25"/>
          <c:dPt>
            <c:idx val="0"/>
            <c:bubble3D val="0"/>
            <c:spPr>
              <a:solidFill>
                <a:srgbClr val="1C3D0F"/>
              </a:solidFill>
            </c:spPr>
          </c:dPt>
          <c:dPt>
            <c:idx val="1"/>
            <c:bubble3D val="0"/>
            <c:spPr>
              <a:solidFill>
                <a:srgbClr val="00F6B6"/>
              </a:solidFill>
            </c:spPr>
          </c:dPt>
          <c:dPt>
            <c:idx val="2"/>
            <c:bubble3D val="0"/>
            <c:spPr>
              <a:solidFill>
                <a:srgbClr val="008080"/>
              </a:solidFill>
            </c:spPr>
          </c:dPt>
          <c:dPt>
            <c:idx val="3"/>
            <c:bubble3D val="0"/>
            <c:spPr>
              <a:solidFill>
                <a:srgbClr val="006600"/>
              </a:solidFill>
            </c:spPr>
          </c:dPt>
          <c:dPt>
            <c:idx val="4"/>
            <c:bubble3D val="0"/>
            <c:spPr>
              <a:solidFill>
                <a:srgbClr val="5AC230"/>
              </a:solidFill>
            </c:spPr>
          </c:dPt>
          <c:dPt>
            <c:idx val="5"/>
            <c:bubble3D val="0"/>
            <c:spPr>
              <a:solidFill>
                <a:srgbClr val="00B4B0"/>
              </a:solidFill>
            </c:spPr>
          </c:dPt>
          <c:dPt>
            <c:idx val="6"/>
            <c:bubble3D val="0"/>
            <c:spPr>
              <a:solidFill>
                <a:srgbClr val="A8BF7F"/>
              </a:solidFill>
            </c:spPr>
          </c:dPt>
          <c:cat>
            <c:strRef>
              <c:f>'Munka3 (2)'!$D$7:$D$13</c:f>
              <c:strCache>
                <c:ptCount val="7"/>
                <c:pt idx="0">
                  <c:v>All-through grammar school</c:v>
                </c:pt>
                <c:pt idx="1">
                  <c:v>Polyvalent schoool (VET)</c:v>
                </c:pt>
                <c:pt idx="2">
                  <c:v>Multi-purpose art school</c:v>
                </c:pt>
                <c:pt idx="3">
                  <c:v>Primary school</c:v>
                </c:pt>
                <c:pt idx="4">
                  <c:v>Grammar school</c:v>
                </c:pt>
                <c:pt idx="5">
                  <c:v>Secondary vocational school</c:v>
                </c:pt>
                <c:pt idx="6">
                  <c:v>Dormitory</c:v>
                </c:pt>
              </c:strCache>
            </c:strRef>
          </c:cat>
          <c:val>
            <c:numRef>
              <c:f>'Munka3 (2)'!$E$7:$E$13</c:f>
              <c:numCache>
                <c:formatCode>General</c:formatCode>
                <c:ptCount val="7"/>
                <c:pt idx="0">
                  <c:v>33</c:v>
                </c:pt>
                <c:pt idx="1">
                  <c:v>157</c:v>
                </c:pt>
                <c:pt idx="2">
                  <c:v>117</c:v>
                </c:pt>
                <c:pt idx="3">
                  <c:v>637</c:v>
                </c:pt>
                <c:pt idx="4">
                  <c:v>54</c:v>
                </c:pt>
                <c:pt idx="5">
                  <c:v>50</c:v>
                </c:pt>
                <c:pt idx="6">
                  <c:v>3</c:v>
                </c:pt>
              </c:numCache>
            </c:numRef>
          </c:val>
        </c:ser>
        <c:dLbls>
          <c:showLegendKey val="0"/>
          <c:showVal val="0"/>
          <c:showCatName val="0"/>
          <c:showSerName val="0"/>
          <c:showPercent val="0"/>
          <c:showBubbleSize val="0"/>
          <c:showLeaderLines val="1"/>
        </c:dLbls>
      </c:pie3DChart>
    </c:plotArea>
    <c:legend>
      <c:legendPos val="b"/>
      <c:layout>
        <c:manualLayout>
          <c:xMode val="edge"/>
          <c:yMode val="edge"/>
          <c:x val="0"/>
          <c:y val="0.81639223631478242"/>
          <c:w val="0.98835152852270269"/>
          <c:h val="0.16791104259018491"/>
        </c:manualLayout>
      </c:layout>
      <c:overlay val="0"/>
      <c:txPr>
        <a:bodyPr/>
        <a:lstStyle/>
        <a:p>
          <a:pPr>
            <a:defRPr sz="1600">
              <a:latin typeface="Times New Roman" panose="02020603050405020304" pitchFamily="18" charset="0"/>
              <a:cs typeface="Times New Roman" panose="02020603050405020304" pitchFamily="18" charset="0"/>
            </a:defRPr>
          </a:pPr>
          <a:endParaRPr lang="hu-HU"/>
        </a:p>
      </c:txPr>
    </c:legend>
    <c:plotVisOnly val="1"/>
    <c:dispBlanksAs val="gap"/>
    <c:showDLblsOverMax val="0"/>
  </c:chart>
  <c:externalData r:id="rId1">
    <c:autoUpdate val="0"/>
  </c:externalData>
</c:chartSpace>
</file>

<file path=ppt/diagrams/_rels/data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 Id="rId4" Type="http://schemas.openxmlformats.org/officeDocument/2006/relationships/image" Target="../media/image20.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image" Target="../media/image17.jpeg"/><Relationship Id="rId4" Type="http://schemas.openxmlformats.org/officeDocument/2006/relationships/image" Target="../media/image19.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B8215C-F63B-4769-95C9-328B94E4291C}" type="doc">
      <dgm:prSet loTypeId="urn:microsoft.com/office/officeart/2005/8/layout/radial6" loCatId="relationship" qsTypeId="urn:microsoft.com/office/officeart/2005/8/quickstyle/simple1" qsCatId="simple" csTypeId="urn:microsoft.com/office/officeart/2005/8/colors/accent2_2" csCatId="accent2" phldr="1"/>
      <dgm:spPr/>
      <dgm:t>
        <a:bodyPr/>
        <a:lstStyle/>
        <a:p>
          <a:endParaRPr lang="hu-HU"/>
        </a:p>
      </dgm:t>
    </dgm:pt>
    <dgm:pt modelId="{27F50041-8D85-4C58-AAD0-ABBB5639B183}">
      <dgm:prSet phldrT="[Szöveg]" custT="1"/>
      <dgm:spPr>
        <a:solidFill>
          <a:srgbClr val="C00000"/>
        </a:solidFill>
      </dgm:spPr>
      <dgm:t>
        <a:bodyPr/>
        <a:lstStyle/>
        <a:p>
          <a:pPr>
            <a:lnSpc>
              <a:spcPct val="100000"/>
            </a:lnSpc>
            <a:spcAft>
              <a:spcPts val="0"/>
            </a:spcAft>
          </a:pPr>
          <a:r>
            <a:rPr lang="hu-HU" sz="2800" b="1" noProof="0" dirty="0" smtClean="0"/>
            <a:t>t</a:t>
          </a:r>
          <a:r>
            <a:rPr lang="en-GB" sz="2800" b="1" noProof="0" dirty="0" err="1" smtClean="0"/>
            <a:t>eachers</a:t>
          </a:r>
          <a:r>
            <a:rPr lang="en-GB" sz="2800" b="1" noProof="0" dirty="0" smtClean="0"/>
            <a:t>’</a:t>
          </a:r>
        </a:p>
        <a:p>
          <a:pPr>
            <a:lnSpc>
              <a:spcPct val="100000"/>
            </a:lnSpc>
            <a:spcAft>
              <a:spcPts val="0"/>
            </a:spcAft>
          </a:pPr>
          <a:r>
            <a:rPr lang="hu-HU" sz="2800" b="1" noProof="0" dirty="0" smtClean="0"/>
            <a:t>l</a:t>
          </a:r>
          <a:r>
            <a:rPr lang="en-GB" sz="2800" b="1" noProof="0" dirty="0" smtClean="0"/>
            <a:t>earning</a:t>
          </a:r>
          <a:r>
            <a:rPr lang="hu-HU" sz="2800" b="1" noProof="0" dirty="0" smtClean="0"/>
            <a:t> </a:t>
          </a:r>
          <a:r>
            <a:rPr lang="hu-HU" sz="2800" b="1" noProof="0" dirty="0" err="1" smtClean="0"/>
            <a:t>for</a:t>
          </a:r>
          <a:r>
            <a:rPr lang="hu-HU" sz="2800" b="1" noProof="0" dirty="0" smtClean="0"/>
            <a:t> ESD</a:t>
          </a:r>
          <a:endParaRPr lang="en-GB" sz="2800" b="1" noProof="0" dirty="0"/>
        </a:p>
      </dgm:t>
    </dgm:pt>
    <dgm:pt modelId="{7EF3D09C-37D2-4109-8F9D-C248E21FF013}" type="parTrans" cxnId="{A35DF60C-450D-443A-B2FD-743116EB2DDF}">
      <dgm:prSet/>
      <dgm:spPr/>
      <dgm:t>
        <a:bodyPr/>
        <a:lstStyle/>
        <a:p>
          <a:endParaRPr lang="en-GB" b="1" noProof="0" dirty="0"/>
        </a:p>
      </dgm:t>
    </dgm:pt>
    <dgm:pt modelId="{7D15E825-6268-49B2-9A01-614669228827}" type="sibTrans" cxnId="{A35DF60C-450D-443A-B2FD-743116EB2DDF}">
      <dgm:prSet/>
      <dgm:spPr/>
      <dgm:t>
        <a:bodyPr/>
        <a:lstStyle/>
        <a:p>
          <a:endParaRPr lang="en-GB" b="1" noProof="0" dirty="0"/>
        </a:p>
      </dgm:t>
    </dgm:pt>
    <dgm:pt modelId="{EDA9C39E-8F21-4842-B90D-3C5EBA64B622}">
      <dgm:prSet phldrT="[Szöveg]"/>
      <dgm:spPr>
        <a:solidFill>
          <a:srgbClr val="223913"/>
        </a:solidFill>
      </dgm:spPr>
      <dgm:t>
        <a:bodyPr/>
        <a:lstStyle/>
        <a:p>
          <a:r>
            <a:rPr lang="en-GB" b="1" noProof="0" dirty="0" smtClean="0"/>
            <a:t>policy</a:t>
          </a:r>
          <a:endParaRPr lang="en-GB" b="1" noProof="0" dirty="0"/>
        </a:p>
      </dgm:t>
    </dgm:pt>
    <dgm:pt modelId="{F1757561-DAA1-4DA5-B5A0-F71F6ACDFFFC}" type="parTrans" cxnId="{F7B2D8E5-1569-4679-ABF8-D5DC2531AB19}">
      <dgm:prSet/>
      <dgm:spPr/>
      <dgm:t>
        <a:bodyPr/>
        <a:lstStyle/>
        <a:p>
          <a:endParaRPr lang="en-GB" b="1" noProof="0" dirty="0"/>
        </a:p>
      </dgm:t>
    </dgm:pt>
    <dgm:pt modelId="{EDCB6593-C83E-483A-82D7-EAF7F14EF223}" type="sibTrans" cxnId="{F7B2D8E5-1569-4679-ABF8-D5DC2531AB19}">
      <dgm:prSet/>
      <dgm:spPr>
        <a:solidFill>
          <a:srgbClr val="78C246"/>
        </a:solidFill>
      </dgm:spPr>
      <dgm:t>
        <a:bodyPr/>
        <a:lstStyle/>
        <a:p>
          <a:endParaRPr lang="en-GB" b="1" noProof="0" dirty="0"/>
        </a:p>
      </dgm:t>
    </dgm:pt>
    <dgm:pt modelId="{26620DF7-E157-4659-9C84-2799442EF5C2}">
      <dgm:prSet phldrT="[Szöveg]"/>
      <dgm:spPr>
        <a:solidFill>
          <a:srgbClr val="223913"/>
        </a:solidFill>
      </dgm:spPr>
      <dgm:t>
        <a:bodyPr/>
        <a:lstStyle/>
        <a:p>
          <a:r>
            <a:rPr lang="en-GB" b="1" noProof="0" dirty="0" smtClean="0"/>
            <a:t>trainings</a:t>
          </a:r>
          <a:endParaRPr lang="en-GB" b="1" noProof="0" dirty="0"/>
        </a:p>
      </dgm:t>
    </dgm:pt>
    <dgm:pt modelId="{BCF040DB-49F6-4E10-82FB-9FFD3CC6E537}" type="parTrans" cxnId="{40092BFD-7C03-4C18-A3CA-BF1C3D43F4EA}">
      <dgm:prSet/>
      <dgm:spPr/>
      <dgm:t>
        <a:bodyPr/>
        <a:lstStyle/>
        <a:p>
          <a:endParaRPr lang="en-GB" b="1" noProof="0" dirty="0"/>
        </a:p>
      </dgm:t>
    </dgm:pt>
    <dgm:pt modelId="{137FE9E4-8543-4358-9136-1B2799C0A573}" type="sibTrans" cxnId="{40092BFD-7C03-4C18-A3CA-BF1C3D43F4EA}">
      <dgm:prSet/>
      <dgm:spPr>
        <a:solidFill>
          <a:srgbClr val="78C246"/>
        </a:solidFill>
      </dgm:spPr>
      <dgm:t>
        <a:bodyPr/>
        <a:lstStyle/>
        <a:p>
          <a:endParaRPr lang="en-GB" b="1" noProof="0" dirty="0"/>
        </a:p>
      </dgm:t>
    </dgm:pt>
    <dgm:pt modelId="{3158208B-1071-4ACC-B6EA-9087E62957E4}">
      <dgm:prSet phldrT="[Szöveg]"/>
      <dgm:spPr>
        <a:solidFill>
          <a:srgbClr val="223913"/>
        </a:solidFill>
      </dgm:spPr>
      <dgm:t>
        <a:bodyPr/>
        <a:lstStyle/>
        <a:p>
          <a:r>
            <a:rPr lang="en-GB" b="1" noProof="0" dirty="0" smtClean="0"/>
            <a:t>other learning</a:t>
          </a:r>
          <a:endParaRPr lang="en-GB" b="1" noProof="0" dirty="0"/>
        </a:p>
      </dgm:t>
    </dgm:pt>
    <dgm:pt modelId="{ABE7ADA5-AF27-401B-82DB-2F3DAEBFA70D}" type="parTrans" cxnId="{7BABE338-E071-42B4-A8F6-52175D8ACE74}">
      <dgm:prSet/>
      <dgm:spPr/>
      <dgm:t>
        <a:bodyPr/>
        <a:lstStyle/>
        <a:p>
          <a:endParaRPr lang="en-GB" b="1" noProof="0" dirty="0"/>
        </a:p>
      </dgm:t>
    </dgm:pt>
    <dgm:pt modelId="{0351E841-73BC-46A1-B665-7A67BE0F6E5E}" type="sibTrans" cxnId="{7BABE338-E071-42B4-A8F6-52175D8ACE74}">
      <dgm:prSet/>
      <dgm:spPr>
        <a:solidFill>
          <a:srgbClr val="78C246"/>
        </a:solidFill>
      </dgm:spPr>
      <dgm:t>
        <a:bodyPr/>
        <a:lstStyle/>
        <a:p>
          <a:endParaRPr lang="en-GB" b="1" noProof="0" dirty="0"/>
        </a:p>
      </dgm:t>
    </dgm:pt>
    <dgm:pt modelId="{30DAD110-8568-4248-85EB-8C3DB7BEDF22}">
      <dgm:prSet phldrT="[Szöveg]"/>
      <dgm:spPr>
        <a:solidFill>
          <a:srgbClr val="223913"/>
        </a:solidFill>
      </dgm:spPr>
      <dgm:t>
        <a:bodyPr/>
        <a:lstStyle/>
        <a:p>
          <a:r>
            <a:rPr lang="hu-HU" b="1" noProof="0" dirty="0" smtClean="0"/>
            <a:t>M&amp;E</a:t>
          </a:r>
          <a:endParaRPr lang="en-GB" b="1" noProof="0" dirty="0"/>
        </a:p>
      </dgm:t>
    </dgm:pt>
    <dgm:pt modelId="{7854C0D2-92CA-471B-B6BD-DEA06537A4BA}" type="parTrans" cxnId="{A377B9C7-FDB5-4164-96E2-E1755BA74425}">
      <dgm:prSet/>
      <dgm:spPr/>
      <dgm:t>
        <a:bodyPr/>
        <a:lstStyle/>
        <a:p>
          <a:endParaRPr lang="en-GB" b="1" noProof="0" dirty="0"/>
        </a:p>
      </dgm:t>
    </dgm:pt>
    <dgm:pt modelId="{096271D5-7441-40DC-9E2E-AC721AE38754}" type="sibTrans" cxnId="{A377B9C7-FDB5-4164-96E2-E1755BA74425}">
      <dgm:prSet/>
      <dgm:spPr>
        <a:solidFill>
          <a:srgbClr val="78C246"/>
        </a:solidFill>
      </dgm:spPr>
      <dgm:t>
        <a:bodyPr/>
        <a:lstStyle/>
        <a:p>
          <a:endParaRPr lang="en-GB" b="1" noProof="0" dirty="0"/>
        </a:p>
      </dgm:t>
    </dgm:pt>
    <dgm:pt modelId="{04BFDC91-9104-4F13-814F-82F23F2DEF51}" type="pres">
      <dgm:prSet presAssocID="{B3B8215C-F63B-4769-95C9-328B94E4291C}" presName="Name0" presStyleCnt="0">
        <dgm:presLayoutVars>
          <dgm:chMax val="1"/>
          <dgm:dir/>
          <dgm:animLvl val="ctr"/>
          <dgm:resizeHandles val="exact"/>
        </dgm:presLayoutVars>
      </dgm:prSet>
      <dgm:spPr/>
      <dgm:t>
        <a:bodyPr/>
        <a:lstStyle/>
        <a:p>
          <a:endParaRPr lang="hu-HU"/>
        </a:p>
      </dgm:t>
    </dgm:pt>
    <dgm:pt modelId="{48298D3E-11AF-44CE-91FA-3E217FF4E631}" type="pres">
      <dgm:prSet presAssocID="{27F50041-8D85-4C58-AAD0-ABBB5639B183}" presName="centerShape" presStyleLbl="node0" presStyleIdx="0" presStyleCnt="1" custScaleX="119370" custScaleY="123219"/>
      <dgm:spPr/>
      <dgm:t>
        <a:bodyPr/>
        <a:lstStyle/>
        <a:p>
          <a:endParaRPr lang="hu-HU"/>
        </a:p>
      </dgm:t>
    </dgm:pt>
    <dgm:pt modelId="{C9CCA90E-DBAB-4ADD-A154-DB8D26EFA01B}" type="pres">
      <dgm:prSet presAssocID="{EDA9C39E-8F21-4842-B90D-3C5EBA64B622}" presName="node" presStyleLbl="node1" presStyleIdx="0" presStyleCnt="4">
        <dgm:presLayoutVars>
          <dgm:bulletEnabled val="1"/>
        </dgm:presLayoutVars>
      </dgm:prSet>
      <dgm:spPr/>
      <dgm:t>
        <a:bodyPr/>
        <a:lstStyle/>
        <a:p>
          <a:endParaRPr lang="hu-HU"/>
        </a:p>
      </dgm:t>
    </dgm:pt>
    <dgm:pt modelId="{D47C5B17-69C4-40B6-8EF9-3F6262360B4A}" type="pres">
      <dgm:prSet presAssocID="{EDA9C39E-8F21-4842-B90D-3C5EBA64B622}" presName="dummy" presStyleCnt="0"/>
      <dgm:spPr/>
    </dgm:pt>
    <dgm:pt modelId="{D8C68E4B-DE5A-4059-96E6-98C4E9504B96}" type="pres">
      <dgm:prSet presAssocID="{EDCB6593-C83E-483A-82D7-EAF7F14EF223}" presName="sibTrans" presStyleLbl="sibTrans2D1" presStyleIdx="0" presStyleCnt="4"/>
      <dgm:spPr/>
      <dgm:t>
        <a:bodyPr/>
        <a:lstStyle/>
        <a:p>
          <a:endParaRPr lang="hu-HU"/>
        </a:p>
      </dgm:t>
    </dgm:pt>
    <dgm:pt modelId="{4770FF85-A7CF-43DB-83E5-5A21F316DE93}" type="pres">
      <dgm:prSet presAssocID="{26620DF7-E157-4659-9C84-2799442EF5C2}" presName="node" presStyleLbl="node1" presStyleIdx="1" presStyleCnt="4">
        <dgm:presLayoutVars>
          <dgm:bulletEnabled val="1"/>
        </dgm:presLayoutVars>
      </dgm:prSet>
      <dgm:spPr/>
      <dgm:t>
        <a:bodyPr/>
        <a:lstStyle/>
        <a:p>
          <a:endParaRPr lang="hu-HU"/>
        </a:p>
      </dgm:t>
    </dgm:pt>
    <dgm:pt modelId="{5626078D-C6C2-4ABD-A99F-11F8C1C294C6}" type="pres">
      <dgm:prSet presAssocID="{26620DF7-E157-4659-9C84-2799442EF5C2}" presName="dummy" presStyleCnt="0"/>
      <dgm:spPr/>
    </dgm:pt>
    <dgm:pt modelId="{0E91BC27-9655-4E3A-AF68-5A11FE62D7E9}" type="pres">
      <dgm:prSet presAssocID="{137FE9E4-8543-4358-9136-1B2799C0A573}" presName="sibTrans" presStyleLbl="sibTrans2D1" presStyleIdx="1" presStyleCnt="4"/>
      <dgm:spPr/>
      <dgm:t>
        <a:bodyPr/>
        <a:lstStyle/>
        <a:p>
          <a:endParaRPr lang="hu-HU"/>
        </a:p>
      </dgm:t>
    </dgm:pt>
    <dgm:pt modelId="{F4C36AA6-1309-470B-8F30-CF357DC9CBF3}" type="pres">
      <dgm:prSet presAssocID="{3158208B-1071-4ACC-B6EA-9087E62957E4}" presName="node" presStyleLbl="node1" presStyleIdx="2" presStyleCnt="4">
        <dgm:presLayoutVars>
          <dgm:bulletEnabled val="1"/>
        </dgm:presLayoutVars>
      </dgm:prSet>
      <dgm:spPr/>
      <dgm:t>
        <a:bodyPr/>
        <a:lstStyle/>
        <a:p>
          <a:endParaRPr lang="hu-HU"/>
        </a:p>
      </dgm:t>
    </dgm:pt>
    <dgm:pt modelId="{55B77A07-AA67-4F0E-82F9-A076DBCFE1FC}" type="pres">
      <dgm:prSet presAssocID="{3158208B-1071-4ACC-B6EA-9087E62957E4}" presName="dummy" presStyleCnt="0"/>
      <dgm:spPr/>
    </dgm:pt>
    <dgm:pt modelId="{E25C30D3-C249-471C-9FEB-970785585BE9}" type="pres">
      <dgm:prSet presAssocID="{0351E841-73BC-46A1-B665-7A67BE0F6E5E}" presName="sibTrans" presStyleLbl="sibTrans2D1" presStyleIdx="2" presStyleCnt="4"/>
      <dgm:spPr/>
      <dgm:t>
        <a:bodyPr/>
        <a:lstStyle/>
        <a:p>
          <a:endParaRPr lang="hu-HU"/>
        </a:p>
      </dgm:t>
    </dgm:pt>
    <dgm:pt modelId="{E10048B7-22AF-4E80-B81D-C175B5C72589}" type="pres">
      <dgm:prSet presAssocID="{30DAD110-8568-4248-85EB-8C3DB7BEDF22}" presName="node" presStyleLbl="node1" presStyleIdx="3" presStyleCnt="4">
        <dgm:presLayoutVars>
          <dgm:bulletEnabled val="1"/>
        </dgm:presLayoutVars>
      </dgm:prSet>
      <dgm:spPr/>
      <dgm:t>
        <a:bodyPr/>
        <a:lstStyle/>
        <a:p>
          <a:endParaRPr lang="hu-HU"/>
        </a:p>
      </dgm:t>
    </dgm:pt>
    <dgm:pt modelId="{5EA15371-BA9D-45F0-A32B-391C4EFFEB58}" type="pres">
      <dgm:prSet presAssocID="{30DAD110-8568-4248-85EB-8C3DB7BEDF22}" presName="dummy" presStyleCnt="0"/>
      <dgm:spPr/>
    </dgm:pt>
    <dgm:pt modelId="{7F96B054-9B7E-4623-9F9B-308BF1AEEE35}" type="pres">
      <dgm:prSet presAssocID="{096271D5-7441-40DC-9E2E-AC721AE38754}" presName="sibTrans" presStyleLbl="sibTrans2D1" presStyleIdx="3" presStyleCnt="4"/>
      <dgm:spPr/>
      <dgm:t>
        <a:bodyPr/>
        <a:lstStyle/>
        <a:p>
          <a:endParaRPr lang="hu-HU"/>
        </a:p>
      </dgm:t>
    </dgm:pt>
  </dgm:ptLst>
  <dgm:cxnLst>
    <dgm:cxn modelId="{4D20FC09-3212-4276-8B1B-2EE3B60C0F90}" type="presOf" srcId="{3158208B-1071-4ACC-B6EA-9087E62957E4}" destId="{F4C36AA6-1309-470B-8F30-CF357DC9CBF3}" srcOrd="0" destOrd="0" presId="urn:microsoft.com/office/officeart/2005/8/layout/radial6"/>
    <dgm:cxn modelId="{A35DF60C-450D-443A-B2FD-743116EB2DDF}" srcId="{B3B8215C-F63B-4769-95C9-328B94E4291C}" destId="{27F50041-8D85-4C58-AAD0-ABBB5639B183}" srcOrd="0" destOrd="0" parTransId="{7EF3D09C-37D2-4109-8F9D-C248E21FF013}" sibTransId="{7D15E825-6268-49B2-9A01-614669228827}"/>
    <dgm:cxn modelId="{833C9F90-9D24-4145-9E6F-4BC8B680C835}" type="presOf" srcId="{096271D5-7441-40DC-9E2E-AC721AE38754}" destId="{7F96B054-9B7E-4623-9F9B-308BF1AEEE35}" srcOrd="0" destOrd="0" presId="urn:microsoft.com/office/officeart/2005/8/layout/radial6"/>
    <dgm:cxn modelId="{2FEBDC8F-7EF1-44D4-AE9E-BDB806900B3C}" type="presOf" srcId="{EDCB6593-C83E-483A-82D7-EAF7F14EF223}" destId="{D8C68E4B-DE5A-4059-96E6-98C4E9504B96}" srcOrd="0" destOrd="0" presId="urn:microsoft.com/office/officeart/2005/8/layout/radial6"/>
    <dgm:cxn modelId="{4A24A773-BC74-406C-B0B2-CC606B43E8AD}" type="presOf" srcId="{27F50041-8D85-4C58-AAD0-ABBB5639B183}" destId="{48298D3E-11AF-44CE-91FA-3E217FF4E631}" srcOrd="0" destOrd="0" presId="urn:microsoft.com/office/officeart/2005/8/layout/radial6"/>
    <dgm:cxn modelId="{5B107FA5-BE68-433B-BF0C-5F781BEB8469}" type="presOf" srcId="{B3B8215C-F63B-4769-95C9-328B94E4291C}" destId="{04BFDC91-9104-4F13-814F-82F23F2DEF51}" srcOrd="0" destOrd="0" presId="urn:microsoft.com/office/officeart/2005/8/layout/radial6"/>
    <dgm:cxn modelId="{A84CFC68-68F9-45BB-A9CB-ED038223BCF5}" type="presOf" srcId="{137FE9E4-8543-4358-9136-1B2799C0A573}" destId="{0E91BC27-9655-4E3A-AF68-5A11FE62D7E9}" srcOrd="0" destOrd="0" presId="urn:microsoft.com/office/officeart/2005/8/layout/radial6"/>
    <dgm:cxn modelId="{D7E0D97D-8460-41CD-865F-610FB1488277}" type="presOf" srcId="{26620DF7-E157-4659-9C84-2799442EF5C2}" destId="{4770FF85-A7CF-43DB-83E5-5A21F316DE93}" srcOrd="0" destOrd="0" presId="urn:microsoft.com/office/officeart/2005/8/layout/radial6"/>
    <dgm:cxn modelId="{E61626B5-4EA5-41F7-853F-9329FB834346}" type="presOf" srcId="{30DAD110-8568-4248-85EB-8C3DB7BEDF22}" destId="{E10048B7-22AF-4E80-B81D-C175B5C72589}" srcOrd="0" destOrd="0" presId="urn:microsoft.com/office/officeart/2005/8/layout/radial6"/>
    <dgm:cxn modelId="{7BABE338-E071-42B4-A8F6-52175D8ACE74}" srcId="{27F50041-8D85-4C58-AAD0-ABBB5639B183}" destId="{3158208B-1071-4ACC-B6EA-9087E62957E4}" srcOrd="2" destOrd="0" parTransId="{ABE7ADA5-AF27-401B-82DB-2F3DAEBFA70D}" sibTransId="{0351E841-73BC-46A1-B665-7A67BE0F6E5E}"/>
    <dgm:cxn modelId="{A377B9C7-FDB5-4164-96E2-E1755BA74425}" srcId="{27F50041-8D85-4C58-AAD0-ABBB5639B183}" destId="{30DAD110-8568-4248-85EB-8C3DB7BEDF22}" srcOrd="3" destOrd="0" parTransId="{7854C0D2-92CA-471B-B6BD-DEA06537A4BA}" sibTransId="{096271D5-7441-40DC-9E2E-AC721AE38754}"/>
    <dgm:cxn modelId="{40092BFD-7C03-4C18-A3CA-BF1C3D43F4EA}" srcId="{27F50041-8D85-4C58-AAD0-ABBB5639B183}" destId="{26620DF7-E157-4659-9C84-2799442EF5C2}" srcOrd="1" destOrd="0" parTransId="{BCF040DB-49F6-4E10-82FB-9FFD3CC6E537}" sibTransId="{137FE9E4-8543-4358-9136-1B2799C0A573}"/>
    <dgm:cxn modelId="{F7B2D8E5-1569-4679-ABF8-D5DC2531AB19}" srcId="{27F50041-8D85-4C58-AAD0-ABBB5639B183}" destId="{EDA9C39E-8F21-4842-B90D-3C5EBA64B622}" srcOrd="0" destOrd="0" parTransId="{F1757561-DAA1-4DA5-B5A0-F71F6ACDFFFC}" sibTransId="{EDCB6593-C83E-483A-82D7-EAF7F14EF223}"/>
    <dgm:cxn modelId="{916E0CE0-E6CA-4103-AD19-4CBD440AB2E9}" type="presOf" srcId="{0351E841-73BC-46A1-B665-7A67BE0F6E5E}" destId="{E25C30D3-C249-471C-9FEB-970785585BE9}" srcOrd="0" destOrd="0" presId="urn:microsoft.com/office/officeart/2005/8/layout/radial6"/>
    <dgm:cxn modelId="{7F0E2934-9D0D-47A5-B63B-634EB3F5A001}" type="presOf" srcId="{EDA9C39E-8F21-4842-B90D-3C5EBA64B622}" destId="{C9CCA90E-DBAB-4ADD-A154-DB8D26EFA01B}" srcOrd="0" destOrd="0" presId="urn:microsoft.com/office/officeart/2005/8/layout/radial6"/>
    <dgm:cxn modelId="{E4270C4E-23CB-4D1F-A848-AC979F84F265}" type="presParOf" srcId="{04BFDC91-9104-4F13-814F-82F23F2DEF51}" destId="{48298D3E-11AF-44CE-91FA-3E217FF4E631}" srcOrd="0" destOrd="0" presId="urn:microsoft.com/office/officeart/2005/8/layout/radial6"/>
    <dgm:cxn modelId="{4539590A-E8C5-4D66-A9C8-FDBF3DE6E50C}" type="presParOf" srcId="{04BFDC91-9104-4F13-814F-82F23F2DEF51}" destId="{C9CCA90E-DBAB-4ADD-A154-DB8D26EFA01B}" srcOrd="1" destOrd="0" presId="urn:microsoft.com/office/officeart/2005/8/layout/radial6"/>
    <dgm:cxn modelId="{75CB1D6B-4ED6-444D-BD46-4F68A985BA57}" type="presParOf" srcId="{04BFDC91-9104-4F13-814F-82F23F2DEF51}" destId="{D47C5B17-69C4-40B6-8EF9-3F6262360B4A}" srcOrd="2" destOrd="0" presId="urn:microsoft.com/office/officeart/2005/8/layout/radial6"/>
    <dgm:cxn modelId="{30569C98-11E2-485D-A391-2DADB77D3666}" type="presParOf" srcId="{04BFDC91-9104-4F13-814F-82F23F2DEF51}" destId="{D8C68E4B-DE5A-4059-96E6-98C4E9504B96}" srcOrd="3" destOrd="0" presId="urn:microsoft.com/office/officeart/2005/8/layout/radial6"/>
    <dgm:cxn modelId="{052D3E4F-4FAF-4704-9984-2986B726D9C3}" type="presParOf" srcId="{04BFDC91-9104-4F13-814F-82F23F2DEF51}" destId="{4770FF85-A7CF-43DB-83E5-5A21F316DE93}" srcOrd="4" destOrd="0" presId="urn:microsoft.com/office/officeart/2005/8/layout/radial6"/>
    <dgm:cxn modelId="{94168FCE-B980-435F-A0A9-B7D530FDF265}" type="presParOf" srcId="{04BFDC91-9104-4F13-814F-82F23F2DEF51}" destId="{5626078D-C6C2-4ABD-A99F-11F8C1C294C6}" srcOrd="5" destOrd="0" presId="urn:microsoft.com/office/officeart/2005/8/layout/radial6"/>
    <dgm:cxn modelId="{53E0ECE1-8B1A-4CF4-B447-3C3B90D70397}" type="presParOf" srcId="{04BFDC91-9104-4F13-814F-82F23F2DEF51}" destId="{0E91BC27-9655-4E3A-AF68-5A11FE62D7E9}" srcOrd="6" destOrd="0" presId="urn:microsoft.com/office/officeart/2005/8/layout/radial6"/>
    <dgm:cxn modelId="{792C5960-D83D-4895-818F-0F139BAFDEA5}" type="presParOf" srcId="{04BFDC91-9104-4F13-814F-82F23F2DEF51}" destId="{F4C36AA6-1309-470B-8F30-CF357DC9CBF3}" srcOrd="7" destOrd="0" presId="urn:microsoft.com/office/officeart/2005/8/layout/radial6"/>
    <dgm:cxn modelId="{1C728944-6203-448A-8E5A-7AD2339F8E38}" type="presParOf" srcId="{04BFDC91-9104-4F13-814F-82F23F2DEF51}" destId="{55B77A07-AA67-4F0E-82F9-A076DBCFE1FC}" srcOrd="8" destOrd="0" presId="urn:microsoft.com/office/officeart/2005/8/layout/radial6"/>
    <dgm:cxn modelId="{DB82CFAC-592D-4AA2-AE39-D6890085225D}" type="presParOf" srcId="{04BFDC91-9104-4F13-814F-82F23F2DEF51}" destId="{E25C30D3-C249-471C-9FEB-970785585BE9}" srcOrd="9" destOrd="0" presId="urn:microsoft.com/office/officeart/2005/8/layout/radial6"/>
    <dgm:cxn modelId="{E8EE9C39-188E-428E-AD62-CADFDE2E07B7}" type="presParOf" srcId="{04BFDC91-9104-4F13-814F-82F23F2DEF51}" destId="{E10048B7-22AF-4E80-B81D-C175B5C72589}" srcOrd="10" destOrd="0" presId="urn:microsoft.com/office/officeart/2005/8/layout/radial6"/>
    <dgm:cxn modelId="{A6F795E7-1367-471F-8111-4F64C4E8E84B}" type="presParOf" srcId="{04BFDC91-9104-4F13-814F-82F23F2DEF51}" destId="{5EA15371-BA9D-45F0-A32B-391C4EFFEB58}" srcOrd="11" destOrd="0" presId="urn:microsoft.com/office/officeart/2005/8/layout/radial6"/>
    <dgm:cxn modelId="{BBC6D6FB-D443-4385-8A59-4F3E674722F7}" type="presParOf" srcId="{04BFDC91-9104-4F13-814F-82F23F2DEF51}" destId="{7F96B054-9B7E-4623-9F9B-308BF1AEEE35}"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712D3E-8C18-40F3-BF81-31BE10AD50A2}" type="doc">
      <dgm:prSet loTypeId="urn:microsoft.com/office/officeart/2005/8/layout/matrix1" loCatId="matrix" qsTypeId="urn:microsoft.com/office/officeart/2005/8/quickstyle/simple1" qsCatId="simple" csTypeId="urn:microsoft.com/office/officeart/2005/8/colors/colorful5" csCatId="colorful" phldr="1"/>
      <dgm:spPr/>
      <dgm:t>
        <a:bodyPr/>
        <a:lstStyle/>
        <a:p>
          <a:endParaRPr lang="hu-HU"/>
        </a:p>
      </dgm:t>
    </dgm:pt>
    <dgm:pt modelId="{D2E4F159-CA8C-4E95-A7D5-EC753400D065}">
      <dgm:prSet phldrT="[Szöveg]"/>
      <dgm:spPr>
        <a:solidFill>
          <a:srgbClr val="C00000"/>
        </a:solidFill>
      </dgm:spPr>
      <dgm:t>
        <a:bodyPr/>
        <a:lstStyle/>
        <a:p>
          <a:r>
            <a:rPr lang="en-GB" noProof="0" dirty="0" smtClean="0">
              <a:solidFill>
                <a:schemeClr val="bg1"/>
              </a:solidFill>
              <a:latin typeface="Times New Roman" panose="02020603050405020304" pitchFamily="18" charset="0"/>
              <a:cs typeface="Times New Roman" panose="02020603050405020304" pitchFamily="18" charset="0"/>
            </a:rPr>
            <a:t>Whole-school ESD</a:t>
          </a:r>
          <a:endParaRPr lang="en-GB" noProof="0" dirty="0">
            <a:solidFill>
              <a:schemeClr val="bg1"/>
            </a:solidFill>
            <a:latin typeface="Times New Roman" panose="02020603050405020304" pitchFamily="18" charset="0"/>
            <a:cs typeface="Times New Roman" panose="02020603050405020304" pitchFamily="18" charset="0"/>
          </a:endParaRPr>
        </a:p>
      </dgm:t>
    </dgm:pt>
    <dgm:pt modelId="{00A78B4C-22D0-460B-A9AE-77D4D7142DCB}" type="parTrans" cxnId="{B5A6FCF7-3998-43D1-A93D-2B3BF10347AF}">
      <dgm:prSet/>
      <dgm:spPr/>
      <dgm:t>
        <a:bodyPr/>
        <a:lstStyle/>
        <a:p>
          <a:endParaRPr lang="hu-HU"/>
        </a:p>
      </dgm:t>
    </dgm:pt>
    <dgm:pt modelId="{F3E30AA8-8F99-4946-94E0-710F09699049}" type="sibTrans" cxnId="{B5A6FCF7-3998-43D1-A93D-2B3BF10347AF}">
      <dgm:prSet/>
      <dgm:spPr/>
      <dgm:t>
        <a:bodyPr/>
        <a:lstStyle/>
        <a:p>
          <a:endParaRPr lang="hu-HU"/>
        </a:p>
      </dgm:t>
    </dgm:pt>
    <dgm:pt modelId="{8B78386A-3C25-4773-9CFC-DB2B46483DC8}">
      <dgm:prSet phldrT="[Szöveg]" custT="1"/>
      <dgm:spPr>
        <a:solidFill>
          <a:srgbClr val="008A3E"/>
        </a:solidFill>
      </dgm:spPr>
      <dgm:t>
        <a:bodyPr/>
        <a:lstStyle/>
        <a:p>
          <a:r>
            <a:rPr lang="en-GB" sz="3200" b="1" noProof="0" dirty="0" smtClean="0">
              <a:latin typeface="Times New Roman" panose="02020603050405020304" pitchFamily="18" charset="0"/>
              <a:cs typeface="Times New Roman" panose="02020603050405020304" pitchFamily="18" charset="0"/>
            </a:rPr>
            <a:t>Infrastructure, use and maintenance</a:t>
          </a:r>
          <a:endParaRPr lang="en-GB" sz="3200" b="1" noProof="0" dirty="0">
            <a:latin typeface="Times New Roman" panose="02020603050405020304" pitchFamily="18" charset="0"/>
            <a:cs typeface="Times New Roman" panose="02020603050405020304" pitchFamily="18" charset="0"/>
          </a:endParaRPr>
        </a:p>
      </dgm:t>
    </dgm:pt>
    <dgm:pt modelId="{105BB3C3-7B6B-47F0-9539-99DFF9AA1389}" type="parTrans" cxnId="{5E1AAE99-A91C-45FD-B79E-E86E1C735CDE}">
      <dgm:prSet/>
      <dgm:spPr/>
      <dgm:t>
        <a:bodyPr/>
        <a:lstStyle/>
        <a:p>
          <a:endParaRPr lang="hu-HU"/>
        </a:p>
      </dgm:t>
    </dgm:pt>
    <dgm:pt modelId="{BCC701F0-FFDB-4EAC-B9A5-49438867C43A}" type="sibTrans" cxnId="{5E1AAE99-A91C-45FD-B79E-E86E1C735CDE}">
      <dgm:prSet/>
      <dgm:spPr/>
      <dgm:t>
        <a:bodyPr/>
        <a:lstStyle/>
        <a:p>
          <a:endParaRPr lang="hu-HU"/>
        </a:p>
      </dgm:t>
    </dgm:pt>
    <dgm:pt modelId="{2D65FB35-464B-4D1A-B6F5-7957E875A482}">
      <dgm:prSet phldrT="[Szöveg]" custT="1"/>
      <dgm:spPr>
        <a:solidFill>
          <a:srgbClr val="46B43E"/>
        </a:solidFill>
      </dgm:spPr>
      <dgm:t>
        <a:bodyPr/>
        <a:lstStyle/>
        <a:p>
          <a:r>
            <a:rPr lang="en-GB" sz="3200" b="1" noProof="0" dirty="0" smtClean="0">
              <a:latin typeface="Times New Roman" panose="02020603050405020304" pitchFamily="18" charset="0"/>
              <a:cs typeface="Times New Roman" panose="02020603050405020304" pitchFamily="18" charset="0"/>
            </a:rPr>
            <a:t>Teaching and learning</a:t>
          </a:r>
          <a:endParaRPr lang="en-GB" sz="3200" b="1" noProof="0" dirty="0">
            <a:latin typeface="Times New Roman" panose="02020603050405020304" pitchFamily="18" charset="0"/>
            <a:cs typeface="Times New Roman" panose="02020603050405020304" pitchFamily="18" charset="0"/>
          </a:endParaRPr>
        </a:p>
      </dgm:t>
    </dgm:pt>
    <dgm:pt modelId="{551417C9-D765-4F30-925C-F1DD1F4D64EB}" type="parTrans" cxnId="{39CD94F7-B740-4104-BE35-4D76F362D4A3}">
      <dgm:prSet/>
      <dgm:spPr/>
      <dgm:t>
        <a:bodyPr/>
        <a:lstStyle/>
        <a:p>
          <a:endParaRPr lang="hu-HU"/>
        </a:p>
      </dgm:t>
    </dgm:pt>
    <dgm:pt modelId="{D8123C02-0370-414A-9B9D-CF35D12049D0}" type="sibTrans" cxnId="{39CD94F7-B740-4104-BE35-4D76F362D4A3}">
      <dgm:prSet/>
      <dgm:spPr/>
      <dgm:t>
        <a:bodyPr/>
        <a:lstStyle/>
        <a:p>
          <a:endParaRPr lang="hu-HU"/>
        </a:p>
      </dgm:t>
    </dgm:pt>
    <dgm:pt modelId="{4D404DAF-03BD-43CE-B1F1-8AE5A971E557}">
      <dgm:prSet phldrT="[Szöveg]" custT="1"/>
      <dgm:spPr>
        <a:solidFill>
          <a:srgbClr val="408A22"/>
        </a:solidFill>
      </dgm:spPr>
      <dgm:t>
        <a:bodyPr/>
        <a:lstStyle/>
        <a:p>
          <a:r>
            <a:rPr lang="en-GB" sz="3200" b="1" noProof="0" dirty="0" smtClean="0">
              <a:latin typeface="Times New Roman" panose="02020603050405020304" pitchFamily="18" charset="0"/>
              <a:cs typeface="Times New Roman" panose="02020603050405020304" pitchFamily="18" charset="0"/>
            </a:rPr>
            <a:t>Collaboration with the local community</a:t>
          </a:r>
          <a:endParaRPr lang="en-GB" sz="3200" b="1" noProof="0" dirty="0">
            <a:latin typeface="Times New Roman" panose="02020603050405020304" pitchFamily="18" charset="0"/>
            <a:cs typeface="Times New Roman" panose="02020603050405020304" pitchFamily="18" charset="0"/>
          </a:endParaRPr>
        </a:p>
      </dgm:t>
    </dgm:pt>
    <dgm:pt modelId="{97E05084-E7DE-44D0-BB75-28DAF98582BF}" type="parTrans" cxnId="{B0E0247F-FD78-4BF9-84EB-AD44B776BEAF}">
      <dgm:prSet/>
      <dgm:spPr/>
      <dgm:t>
        <a:bodyPr/>
        <a:lstStyle/>
        <a:p>
          <a:endParaRPr lang="hu-HU"/>
        </a:p>
      </dgm:t>
    </dgm:pt>
    <dgm:pt modelId="{9A89C4B6-E9A4-469F-8FC7-0F4924F56C2E}" type="sibTrans" cxnId="{B0E0247F-FD78-4BF9-84EB-AD44B776BEAF}">
      <dgm:prSet/>
      <dgm:spPr/>
      <dgm:t>
        <a:bodyPr/>
        <a:lstStyle/>
        <a:p>
          <a:endParaRPr lang="hu-HU"/>
        </a:p>
      </dgm:t>
    </dgm:pt>
    <dgm:pt modelId="{7935BACC-C22E-4353-AA06-BBAF8BCE548B}">
      <dgm:prSet phldrT="[Szöveg]" custT="1"/>
      <dgm:spPr>
        <a:solidFill>
          <a:srgbClr val="1C3D0F"/>
        </a:solidFill>
      </dgm:spPr>
      <dgm:t>
        <a:bodyPr/>
        <a:lstStyle/>
        <a:p>
          <a:r>
            <a:rPr lang="en-GB" sz="3200" b="1" noProof="0" dirty="0" smtClean="0">
              <a:latin typeface="Times New Roman" panose="02020603050405020304" pitchFamily="18" charset="0"/>
              <a:cs typeface="Times New Roman" panose="02020603050405020304" pitchFamily="18" charset="0"/>
            </a:rPr>
            <a:t>Dedicated leaders and maintainers</a:t>
          </a:r>
          <a:endParaRPr lang="en-GB" sz="3200" noProof="0" dirty="0">
            <a:latin typeface="Times New Roman" panose="02020603050405020304" pitchFamily="18" charset="0"/>
            <a:cs typeface="Times New Roman" panose="02020603050405020304" pitchFamily="18" charset="0"/>
          </a:endParaRPr>
        </a:p>
      </dgm:t>
    </dgm:pt>
    <dgm:pt modelId="{9187608B-A1E1-4FF5-B8A3-C4CE90920926}" type="parTrans" cxnId="{8B1DA2B9-8AB9-494E-B18D-3773D4B5799C}">
      <dgm:prSet/>
      <dgm:spPr/>
      <dgm:t>
        <a:bodyPr/>
        <a:lstStyle/>
        <a:p>
          <a:endParaRPr lang="hu-HU"/>
        </a:p>
      </dgm:t>
    </dgm:pt>
    <dgm:pt modelId="{A1485557-C5A4-4E2B-8A32-E6EA565C8E97}" type="sibTrans" cxnId="{8B1DA2B9-8AB9-494E-B18D-3773D4B5799C}">
      <dgm:prSet/>
      <dgm:spPr/>
      <dgm:t>
        <a:bodyPr/>
        <a:lstStyle/>
        <a:p>
          <a:endParaRPr lang="hu-HU"/>
        </a:p>
      </dgm:t>
    </dgm:pt>
    <dgm:pt modelId="{3C2BCDEB-E472-4349-B36C-A889193D54C7}" type="pres">
      <dgm:prSet presAssocID="{35712D3E-8C18-40F3-BF81-31BE10AD50A2}" presName="diagram" presStyleCnt="0">
        <dgm:presLayoutVars>
          <dgm:chMax val="1"/>
          <dgm:dir/>
          <dgm:animLvl val="ctr"/>
          <dgm:resizeHandles val="exact"/>
        </dgm:presLayoutVars>
      </dgm:prSet>
      <dgm:spPr/>
      <dgm:t>
        <a:bodyPr/>
        <a:lstStyle/>
        <a:p>
          <a:endParaRPr lang="hu-HU"/>
        </a:p>
      </dgm:t>
    </dgm:pt>
    <dgm:pt modelId="{E49A3D69-5EE6-4F2A-A656-F7FB8F467235}" type="pres">
      <dgm:prSet presAssocID="{35712D3E-8C18-40F3-BF81-31BE10AD50A2}" presName="matrix" presStyleCnt="0"/>
      <dgm:spPr/>
      <dgm:t>
        <a:bodyPr/>
        <a:lstStyle/>
        <a:p>
          <a:endParaRPr lang="hu-HU"/>
        </a:p>
      </dgm:t>
    </dgm:pt>
    <dgm:pt modelId="{4732CDEC-1F51-4B46-87F6-C11AAF94355A}" type="pres">
      <dgm:prSet presAssocID="{35712D3E-8C18-40F3-BF81-31BE10AD50A2}" presName="tile1" presStyleLbl="node1" presStyleIdx="0" presStyleCnt="4" custScaleX="102899" custScaleY="101501" custLinFactNeighborX="796" custLinFactNeighborY="469"/>
      <dgm:spPr/>
      <dgm:t>
        <a:bodyPr/>
        <a:lstStyle/>
        <a:p>
          <a:endParaRPr lang="hu-HU"/>
        </a:p>
      </dgm:t>
    </dgm:pt>
    <dgm:pt modelId="{6DB20457-4445-4E4B-9BC7-39E21AEC0D5B}" type="pres">
      <dgm:prSet presAssocID="{35712D3E-8C18-40F3-BF81-31BE10AD50A2}" presName="tile1text" presStyleLbl="node1" presStyleIdx="0" presStyleCnt="4">
        <dgm:presLayoutVars>
          <dgm:chMax val="0"/>
          <dgm:chPref val="0"/>
          <dgm:bulletEnabled val="1"/>
        </dgm:presLayoutVars>
      </dgm:prSet>
      <dgm:spPr/>
      <dgm:t>
        <a:bodyPr/>
        <a:lstStyle/>
        <a:p>
          <a:endParaRPr lang="hu-HU"/>
        </a:p>
      </dgm:t>
    </dgm:pt>
    <dgm:pt modelId="{BE57BB9B-F8DE-49D1-8F2B-8899FE59D709}" type="pres">
      <dgm:prSet presAssocID="{35712D3E-8C18-40F3-BF81-31BE10AD50A2}" presName="tile2" presStyleLbl="node1" presStyleIdx="1" presStyleCnt="4" custLinFactNeighborX="828" custLinFactNeighborY="-3753"/>
      <dgm:spPr/>
      <dgm:t>
        <a:bodyPr/>
        <a:lstStyle/>
        <a:p>
          <a:endParaRPr lang="hu-HU"/>
        </a:p>
      </dgm:t>
    </dgm:pt>
    <dgm:pt modelId="{42A6423A-16C7-4725-AB69-326FD65C0420}" type="pres">
      <dgm:prSet presAssocID="{35712D3E-8C18-40F3-BF81-31BE10AD50A2}" presName="tile2text" presStyleLbl="node1" presStyleIdx="1" presStyleCnt="4">
        <dgm:presLayoutVars>
          <dgm:chMax val="0"/>
          <dgm:chPref val="0"/>
          <dgm:bulletEnabled val="1"/>
        </dgm:presLayoutVars>
      </dgm:prSet>
      <dgm:spPr/>
      <dgm:t>
        <a:bodyPr/>
        <a:lstStyle/>
        <a:p>
          <a:endParaRPr lang="hu-HU"/>
        </a:p>
      </dgm:t>
    </dgm:pt>
    <dgm:pt modelId="{4773EA2E-3525-4374-A1DA-197990D8CD54}" type="pres">
      <dgm:prSet presAssocID="{35712D3E-8C18-40F3-BF81-31BE10AD50A2}" presName="tile3" presStyleLbl="node1" presStyleIdx="2" presStyleCnt="4" custLinFactNeighborX="-826" custLinFactNeighborY="-817"/>
      <dgm:spPr/>
      <dgm:t>
        <a:bodyPr/>
        <a:lstStyle/>
        <a:p>
          <a:endParaRPr lang="hu-HU"/>
        </a:p>
      </dgm:t>
    </dgm:pt>
    <dgm:pt modelId="{619884D2-5C57-4FC5-A9B7-DDD619651F41}" type="pres">
      <dgm:prSet presAssocID="{35712D3E-8C18-40F3-BF81-31BE10AD50A2}" presName="tile3text" presStyleLbl="node1" presStyleIdx="2" presStyleCnt="4">
        <dgm:presLayoutVars>
          <dgm:chMax val="0"/>
          <dgm:chPref val="0"/>
          <dgm:bulletEnabled val="1"/>
        </dgm:presLayoutVars>
      </dgm:prSet>
      <dgm:spPr/>
      <dgm:t>
        <a:bodyPr/>
        <a:lstStyle/>
        <a:p>
          <a:endParaRPr lang="hu-HU"/>
        </a:p>
      </dgm:t>
    </dgm:pt>
    <dgm:pt modelId="{4A446981-9FE2-4A9E-BBB1-8E3AA5E95AA5}" type="pres">
      <dgm:prSet presAssocID="{35712D3E-8C18-40F3-BF81-31BE10AD50A2}" presName="tile4" presStyleLbl="node1" presStyleIdx="3" presStyleCnt="4" custScaleY="102929" custLinFactNeighborY="-1580"/>
      <dgm:spPr/>
      <dgm:t>
        <a:bodyPr/>
        <a:lstStyle/>
        <a:p>
          <a:endParaRPr lang="hu-HU"/>
        </a:p>
      </dgm:t>
    </dgm:pt>
    <dgm:pt modelId="{B1A6F5C1-DA8B-4B74-8485-717A1F4F23A6}" type="pres">
      <dgm:prSet presAssocID="{35712D3E-8C18-40F3-BF81-31BE10AD50A2}" presName="tile4text" presStyleLbl="node1" presStyleIdx="3" presStyleCnt="4">
        <dgm:presLayoutVars>
          <dgm:chMax val="0"/>
          <dgm:chPref val="0"/>
          <dgm:bulletEnabled val="1"/>
        </dgm:presLayoutVars>
      </dgm:prSet>
      <dgm:spPr/>
      <dgm:t>
        <a:bodyPr/>
        <a:lstStyle/>
        <a:p>
          <a:endParaRPr lang="hu-HU"/>
        </a:p>
      </dgm:t>
    </dgm:pt>
    <dgm:pt modelId="{092D4F84-B423-45F3-9EAB-0E6C4B6CEE83}" type="pres">
      <dgm:prSet presAssocID="{35712D3E-8C18-40F3-BF81-31BE10AD50A2}" presName="centerTile" presStyleLbl="fgShp" presStyleIdx="0" presStyleCnt="1" custScaleX="215006" custLinFactNeighborY="-3160">
        <dgm:presLayoutVars>
          <dgm:chMax val="0"/>
          <dgm:chPref val="0"/>
        </dgm:presLayoutVars>
      </dgm:prSet>
      <dgm:spPr/>
      <dgm:t>
        <a:bodyPr/>
        <a:lstStyle/>
        <a:p>
          <a:endParaRPr lang="hu-HU"/>
        </a:p>
      </dgm:t>
    </dgm:pt>
  </dgm:ptLst>
  <dgm:cxnLst>
    <dgm:cxn modelId="{54BD55E3-C2DF-4541-BB48-1FBAB87842AE}" type="presOf" srcId="{8B78386A-3C25-4773-9CFC-DB2B46483DC8}" destId="{4732CDEC-1F51-4B46-87F6-C11AAF94355A}" srcOrd="0" destOrd="0" presId="urn:microsoft.com/office/officeart/2005/8/layout/matrix1"/>
    <dgm:cxn modelId="{39CD94F7-B740-4104-BE35-4D76F362D4A3}" srcId="{D2E4F159-CA8C-4E95-A7D5-EC753400D065}" destId="{2D65FB35-464B-4D1A-B6F5-7957E875A482}" srcOrd="1" destOrd="0" parTransId="{551417C9-D765-4F30-925C-F1DD1F4D64EB}" sibTransId="{D8123C02-0370-414A-9B9D-CF35D12049D0}"/>
    <dgm:cxn modelId="{B0E0247F-FD78-4BF9-84EB-AD44B776BEAF}" srcId="{D2E4F159-CA8C-4E95-A7D5-EC753400D065}" destId="{4D404DAF-03BD-43CE-B1F1-8AE5A971E557}" srcOrd="2" destOrd="0" parTransId="{97E05084-E7DE-44D0-BB75-28DAF98582BF}" sibTransId="{9A89C4B6-E9A4-469F-8FC7-0F4924F56C2E}"/>
    <dgm:cxn modelId="{5E1AAE99-A91C-45FD-B79E-E86E1C735CDE}" srcId="{D2E4F159-CA8C-4E95-A7D5-EC753400D065}" destId="{8B78386A-3C25-4773-9CFC-DB2B46483DC8}" srcOrd="0" destOrd="0" parTransId="{105BB3C3-7B6B-47F0-9539-99DFF9AA1389}" sibTransId="{BCC701F0-FFDB-4EAC-B9A5-49438867C43A}"/>
    <dgm:cxn modelId="{5D4D85FA-62B0-45C6-9C0A-0B67FBCB4624}" type="presOf" srcId="{2D65FB35-464B-4D1A-B6F5-7957E875A482}" destId="{42A6423A-16C7-4725-AB69-326FD65C0420}" srcOrd="1" destOrd="0" presId="urn:microsoft.com/office/officeart/2005/8/layout/matrix1"/>
    <dgm:cxn modelId="{4FDC8CB6-EF62-435C-AA70-A5CF6ADBDE96}" type="presOf" srcId="{D2E4F159-CA8C-4E95-A7D5-EC753400D065}" destId="{092D4F84-B423-45F3-9EAB-0E6C4B6CEE83}" srcOrd="0" destOrd="0" presId="urn:microsoft.com/office/officeart/2005/8/layout/matrix1"/>
    <dgm:cxn modelId="{F0203B55-6EEB-4DA5-A7D4-D2140F1BAF99}" type="presOf" srcId="{8B78386A-3C25-4773-9CFC-DB2B46483DC8}" destId="{6DB20457-4445-4E4B-9BC7-39E21AEC0D5B}" srcOrd="1" destOrd="0" presId="urn:microsoft.com/office/officeart/2005/8/layout/matrix1"/>
    <dgm:cxn modelId="{8B1DA2B9-8AB9-494E-B18D-3773D4B5799C}" srcId="{D2E4F159-CA8C-4E95-A7D5-EC753400D065}" destId="{7935BACC-C22E-4353-AA06-BBAF8BCE548B}" srcOrd="3" destOrd="0" parTransId="{9187608B-A1E1-4FF5-B8A3-C4CE90920926}" sibTransId="{A1485557-C5A4-4E2B-8A32-E6EA565C8E97}"/>
    <dgm:cxn modelId="{3840A1C4-6237-4E3E-A313-786F8E422B17}" type="presOf" srcId="{35712D3E-8C18-40F3-BF81-31BE10AD50A2}" destId="{3C2BCDEB-E472-4349-B36C-A889193D54C7}" srcOrd="0" destOrd="0" presId="urn:microsoft.com/office/officeart/2005/8/layout/matrix1"/>
    <dgm:cxn modelId="{E144A044-8C23-453D-9A2A-51A4522B9F52}" type="presOf" srcId="{2D65FB35-464B-4D1A-B6F5-7957E875A482}" destId="{BE57BB9B-F8DE-49D1-8F2B-8899FE59D709}" srcOrd="0" destOrd="0" presId="urn:microsoft.com/office/officeart/2005/8/layout/matrix1"/>
    <dgm:cxn modelId="{C86CA875-DF66-4333-81D0-8FDA4428C292}" type="presOf" srcId="{7935BACC-C22E-4353-AA06-BBAF8BCE548B}" destId="{B1A6F5C1-DA8B-4B74-8485-717A1F4F23A6}" srcOrd="1" destOrd="0" presId="urn:microsoft.com/office/officeart/2005/8/layout/matrix1"/>
    <dgm:cxn modelId="{B5A6FCF7-3998-43D1-A93D-2B3BF10347AF}" srcId="{35712D3E-8C18-40F3-BF81-31BE10AD50A2}" destId="{D2E4F159-CA8C-4E95-A7D5-EC753400D065}" srcOrd="0" destOrd="0" parTransId="{00A78B4C-22D0-460B-A9AE-77D4D7142DCB}" sibTransId="{F3E30AA8-8F99-4946-94E0-710F09699049}"/>
    <dgm:cxn modelId="{F4DA8EEE-B1B8-4D02-B502-78C4855FD8E5}" type="presOf" srcId="{4D404DAF-03BD-43CE-B1F1-8AE5A971E557}" destId="{619884D2-5C57-4FC5-A9B7-DDD619651F41}" srcOrd="1" destOrd="0" presId="urn:microsoft.com/office/officeart/2005/8/layout/matrix1"/>
    <dgm:cxn modelId="{7079B0F1-243C-46DA-A3E1-ECEF1F7A15E7}" type="presOf" srcId="{4D404DAF-03BD-43CE-B1F1-8AE5A971E557}" destId="{4773EA2E-3525-4374-A1DA-197990D8CD54}" srcOrd="0" destOrd="0" presId="urn:microsoft.com/office/officeart/2005/8/layout/matrix1"/>
    <dgm:cxn modelId="{68C4835E-A67D-4B64-923A-8E581F46DF64}" type="presOf" srcId="{7935BACC-C22E-4353-AA06-BBAF8BCE548B}" destId="{4A446981-9FE2-4A9E-BBB1-8E3AA5E95AA5}" srcOrd="0" destOrd="0" presId="urn:microsoft.com/office/officeart/2005/8/layout/matrix1"/>
    <dgm:cxn modelId="{572CB10F-BFEB-4930-AF56-BBD95BC23F40}" type="presParOf" srcId="{3C2BCDEB-E472-4349-B36C-A889193D54C7}" destId="{E49A3D69-5EE6-4F2A-A656-F7FB8F467235}" srcOrd="0" destOrd="0" presId="urn:microsoft.com/office/officeart/2005/8/layout/matrix1"/>
    <dgm:cxn modelId="{2F56D043-A32E-4CC0-A101-AA3287105402}" type="presParOf" srcId="{E49A3D69-5EE6-4F2A-A656-F7FB8F467235}" destId="{4732CDEC-1F51-4B46-87F6-C11AAF94355A}" srcOrd="0" destOrd="0" presId="urn:microsoft.com/office/officeart/2005/8/layout/matrix1"/>
    <dgm:cxn modelId="{E95A20A6-B650-40FC-B3A6-7A4FBE284822}" type="presParOf" srcId="{E49A3D69-5EE6-4F2A-A656-F7FB8F467235}" destId="{6DB20457-4445-4E4B-9BC7-39E21AEC0D5B}" srcOrd="1" destOrd="0" presId="urn:microsoft.com/office/officeart/2005/8/layout/matrix1"/>
    <dgm:cxn modelId="{819BFCC2-55E7-4BEA-B03D-B5635B360172}" type="presParOf" srcId="{E49A3D69-5EE6-4F2A-A656-F7FB8F467235}" destId="{BE57BB9B-F8DE-49D1-8F2B-8899FE59D709}" srcOrd="2" destOrd="0" presId="urn:microsoft.com/office/officeart/2005/8/layout/matrix1"/>
    <dgm:cxn modelId="{C95EC01A-A37A-4302-9AAE-BA82313B6DCB}" type="presParOf" srcId="{E49A3D69-5EE6-4F2A-A656-F7FB8F467235}" destId="{42A6423A-16C7-4725-AB69-326FD65C0420}" srcOrd="3" destOrd="0" presId="urn:microsoft.com/office/officeart/2005/8/layout/matrix1"/>
    <dgm:cxn modelId="{2DD5EB5B-9E77-42A8-A039-9812F6AC4590}" type="presParOf" srcId="{E49A3D69-5EE6-4F2A-A656-F7FB8F467235}" destId="{4773EA2E-3525-4374-A1DA-197990D8CD54}" srcOrd="4" destOrd="0" presId="urn:microsoft.com/office/officeart/2005/8/layout/matrix1"/>
    <dgm:cxn modelId="{9DAB2A5A-3EFA-42AE-96F7-94B576C3273B}" type="presParOf" srcId="{E49A3D69-5EE6-4F2A-A656-F7FB8F467235}" destId="{619884D2-5C57-4FC5-A9B7-DDD619651F41}" srcOrd="5" destOrd="0" presId="urn:microsoft.com/office/officeart/2005/8/layout/matrix1"/>
    <dgm:cxn modelId="{598E1C5B-614C-4C3E-BF58-1BBDCC2B67EC}" type="presParOf" srcId="{E49A3D69-5EE6-4F2A-A656-F7FB8F467235}" destId="{4A446981-9FE2-4A9E-BBB1-8E3AA5E95AA5}" srcOrd="6" destOrd="0" presId="urn:microsoft.com/office/officeart/2005/8/layout/matrix1"/>
    <dgm:cxn modelId="{2EF6ECB0-D164-4C6F-ADDB-1DF9281296A4}" type="presParOf" srcId="{E49A3D69-5EE6-4F2A-A656-F7FB8F467235}" destId="{B1A6F5C1-DA8B-4B74-8485-717A1F4F23A6}" srcOrd="7" destOrd="0" presId="urn:microsoft.com/office/officeart/2005/8/layout/matrix1"/>
    <dgm:cxn modelId="{8E80443D-46A3-4808-9641-07626AFFDB8F}" type="presParOf" srcId="{3C2BCDEB-E472-4349-B36C-A889193D54C7}" destId="{092D4F84-B423-45F3-9EAB-0E6C4B6CEE83}"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FC471AF-60A1-4B28-BBA9-D9B8F5CB25F0}" type="doc">
      <dgm:prSet loTypeId="urn:microsoft.com/office/officeart/2008/layout/AlternatingHexagons" loCatId="list" qsTypeId="urn:microsoft.com/office/officeart/2005/8/quickstyle/simple1" qsCatId="simple" csTypeId="urn:microsoft.com/office/officeart/2005/8/colors/colorful1" csCatId="colorful" phldr="1"/>
      <dgm:spPr/>
      <dgm:t>
        <a:bodyPr/>
        <a:lstStyle/>
        <a:p>
          <a:endParaRPr lang="hu-HU"/>
        </a:p>
      </dgm:t>
    </dgm:pt>
    <dgm:pt modelId="{B3F5703B-89DD-443C-964D-7535E2631A3C}">
      <dgm:prSet phldrT="[Szöveg]" custT="1"/>
      <dgm:spPr>
        <a:solidFill>
          <a:srgbClr val="E92B7C"/>
        </a:solidFill>
      </dgm:spPr>
      <dgm:t>
        <a:bodyPr/>
        <a:lstStyle/>
        <a:p>
          <a:r>
            <a:rPr lang="en-GB" sz="1400" b="1" noProof="0" dirty="0" smtClean="0">
              <a:solidFill>
                <a:schemeClr val="tx1"/>
              </a:solidFill>
              <a:latin typeface="Times New Roman" panose="02020603050405020304" pitchFamily="18" charset="0"/>
              <a:cs typeface="Times New Roman" panose="02020603050405020304" pitchFamily="18" charset="0"/>
            </a:rPr>
            <a:t>inclusive</a:t>
          </a:r>
          <a:endParaRPr lang="en-GB" sz="1400" b="1" noProof="0" dirty="0">
            <a:solidFill>
              <a:schemeClr val="tx1"/>
            </a:solidFill>
            <a:latin typeface="Times New Roman" panose="02020603050405020304" pitchFamily="18" charset="0"/>
            <a:cs typeface="Times New Roman" panose="02020603050405020304" pitchFamily="18" charset="0"/>
          </a:endParaRPr>
        </a:p>
      </dgm:t>
    </dgm:pt>
    <dgm:pt modelId="{5CEF676A-EDAC-4F01-A2F1-F20F0E2273A0}" type="parTrans" cxnId="{E0932373-617A-4DC2-A3B4-752EDD0F548F}">
      <dgm:prSet/>
      <dgm:spPr/>
      <dgm:t>
        <a:bodyPr/>
        <a:lstStyle/>
        <a:p>
          <a:endParaRPr lang="hu-HU" sz="2000" b="1">
            <a:solidFill>
              <a:schemeClr val="tx1"/>
            </a:solidFill>
          </a:endParaRPr>
        </a:p>
      </dgm:t>
    </dgm:pt>
    <dgm:pt modelId="{7A3EFAC3-1AD5-4E27-B0E1-2C4C94315D92}" type="sibTrans" cxnId="{E0932373-617A-4DC2-A3B4-752EDD0F548F}">
      <dgm:prSet custT="1"/>
      <dgm:spPr>
        <a:blipFill rotWithShape="0">
          <a:blip xmlns:r="http://schemas.openxmlformats.org/officeDocument/2006/relationships" r:embed="rId1" cstate="screen">
            <a:extLst>
              <a:ext uri="{28A0092B-C50C-407E-A947-70E740481C1C}">
                <a14:useLocalDpi xmlns:a14="http://schemas.microsoft.com/office/drawing/2010/main"/>
              </a:ext>
            </a:extLst>
          </a:blip>
          <a:stretch>
            <a:fillRect/>
          </a:stretch>
        </a:blipFill>
      </dgm:spPr>
      <dgm:t>
        <a:bodyPr/>
        <a:lstStyle/>
        <a:p>
          <a:endParaRPr lang="hu-HU" sz="4000" b="1">
            <a:solidFill>
              <a:schemeClr val="tx1"/>
            </a:solidFill>
          </a:endParaRPr>
        </a:p>
      </dgm:t>
    </dgm:pt>
    <dgm:pt modelId="{E3BD3C14-45C3-447C-BE07-4873DC2C8358}">
      <dgm:prSet phldrT="[Szöveg]" custT="1"/>
      <dgm:spPr/>
      <dgm:t>
        <a:bodyPr/>
        <a:lstStyle/>
        <a:p>
          <a:r>
            <a:rPr lang="hu-HU" sz="2000" b="1" noProof="0" smtClean="0">
              <a:solidFill>
                <a:schemeClr val="tx1"/>
              </a:solidFill>
              <a:latin typeface="Times New Roman" panose="02020603050405020304" pitchFamily="18" charset="0"/>
              <a:cs typeface="Times New Roman" panose="02020603050405020304" pitchFamily="18" charset="0"/>
            </a:rPr>
            <a:t>They</a:t>
          </a:r>
          <a:r>
            <a:rPr lang="en-GB" sz="2000" b="1" noProof="0" smtClean="0">
              <a:solidFill>
                <a:schemeClr val="tx1"/>
              </a:solidFill>
              <a:latin typeface="Times New Roman" panose="02020603050405020304" pitchFamily="18" charset="0"/>
              <a:cs typeface="Times New Roman" panose="02020603050405020304" pitchFamily="18" charset="0"/>
            </a:rPr>
            <a:t> envision </a:t>
          </a:r>
          <a:r>
            <a:rPr lang="en-GB" sz="2000" b="1" noProof="0" dirty="0" smtClean="0">
              <a:solidFill>
                <a:schemeClr val="tx1"/>
              </a:solidFill>
              <a:latin typeface="Times New Roman" panose="02020603050405020304" pitchFamily="18" charset="0"/>
              <a:cs typeface="Times New Roman" panose="02020603050405020304" pitchFamily="18" charset="0"/>
            </a:rPr>
            <a:t>the diversity </a:t>
          </a:r>
          <a:r>
            <a:rPr lang="en-GB" sz="2000" b="1" noProof="0" smtClean="0">
              <a:solidFill>
                <a:schemeClr val="tx1"/>
              </a:solidFill>
              <a:latin typeface="Times New Roman" panose="02020603050405020304" pitchFamily="18" charset="0"/>
              <a:cs typeface="Times New Roman" panose="02020603050405020304" pitchFamily="18" charset="0"/>
            </a:rPr>
            <a:t>of </a:t>
          </a:r>
          <a:r>
            <a:rPr lang="hu-HU" sz="2000" b="1" noProof="0" smtClean="0">
              <a:solidFill>
                <a:schemeClr val="tx1"/>
              </a:solidFill>
              <a:latin typeface="Times New Roman" panose="02020603050405020304" pitchFamily="18" charset="0"/>
              <a:cs typeface="Times New Roman" panose="02020603050405020304" pitchFamily="18" charset="0"/>
            </a:rPr>
            <a:t>their </a:t>
          </a:r>
          <a:r>
            <a:rPr lang="en-GB" sz="2000" b="1" noProof="0" smtClean="0">
              <a:solidFill>
                <a:schemeClr val="tx1"/>
              </a:solidFill>
              <a:latin typeface="Times New Roman" panose="02020603050405020304" pitchFamily="18" charset="0"/>
              <a:cs typeface="Times New Roman" panose="02020603050405020304" pitchFamily="18" charset="0"/>
            </a:rPr>
            <a:t>community </a:t>
          </a:r>
          <a:r>
            <a:rPr lang="en-GB" sz="2000" b="1" noProof="0" dirty="0" smtClean="0">
              <a:solidFill>
                <a:schemeClr val="tx1"/>
              </a:solidFill>
              <a:latin typeface="Times New Roman" panose="02020603050405020304" pitchFamily="18" charset="0"/>
              <a:cs typeface="Times New Roman" panose="02020603050405020304" pitchFamily="18" charset="0"/>
            </a:rPr>
            <a:t>as a value and a resource.</a:t>
          </a:r>
          <a:endParaRPr lang="en-GB" sz="2000" b="1" noProof="0" dirty="0">
            <a:solidFill>
              <a:schemeClr val="tx1"/>
            </a:solidFill>
            <a:latin typeface="Times New Roman" panose="02020603050405020304" pitchFamily="18" charset="0"/>
            <a:cs typeface="Times New Roman" panose="02020603050405020304" pitchFamily="18" charset="0"/>
          </a:endParaRPr>
        </a:p>
      </dgm:t>
    </dgm:pt>
    <dgm:pt modelId="{AD31AD4E-4AC1-43B4-A792-4A4031C9A079}" type="parTrans" cxnId="{BEBE6E54-4419-4AA0-9D6B-211283F71337}">
      <dgm:prSet/>
      <dgm:spPr/>
      <dgm:t>
        <a:bodyPr/>
        <a:lstStyle/>
        <a:p>
          <a:endParaRPr lang="hu-HU" sz="2000" b="1">
            <a:solidFill>
              <a:schemeClr val="tx1"/>
            </a:solidFill>
          </a:endParaRPr>
        </a:p>
      </dgm:t>
    </dgm:pt>
    <dgm:pt modelId="{49685EB5-5A38-4467-A490-2DCB9D140BDD}" type="sibTrans" cxnId="{BEBE6E54-4419-4AA0-9D6B-211283F71337}">
      <dgm:prSet/>
      <dgm:spPr/>
      <dgm:t>
        <a:bodyPr/>
        <a:lstStyle/>
        <a:p>
          <a:endParaRPr lang="hu-HU" sz="2000" b="1">
            <a:solidFill>
              <a:schemeClr val="tx1"/>
            </a:solidFill>
          </a:endParaRPr>
        </a:p>
      </dgm:t>
    </dgm:pt>
    <dgm:pt modelId="{84C9FB34-F931-4174-822F-640E7EFCC8E7}">
      <dgm:prSet phldrT="[Szöveg]" custT="1"/>
      <dgm:spPr>
        <a:solidFill>
          <a:srgbClr val="FFC000"/>
        </a:solidFill>
      </dgm:spPr>
      <dgm:t>
        <a:bodyPr/>
        <a:lstStyle/>
        <a:p>
          <a:r>
            <a:rPr lang="en-GB" sz="1800" b="1" noProof="0" dirty="0" smtClean="0">
              <a:solidFill>
                <a:schemeClr val="tx1"/>
              </a:solidFill>
            </a:rPr>
            <a:t>active</a:t>
          </a:r>
          <a:endParaRPr lang="en-GB" sz="1900" b="1" noProof="0" dirty="0">
            <a:solidFill>
              <a:schemeClr val="tx1"/>
            </a:solidFill>
          </a:endParaRPr>
        </a:p>
      </dgm:t>
    </dgm:pt>
    <dgm:pt modelId="{301609BF-28FD-4F7C-85AF-6F90EAC5ED78}" type="parTrans" cxnId="{F03D6517-E57D-49EE-8356-B5F0A98E42B0}">
      <dgm:prSet/>
      <dgm:spPr/>
      <dgm:t>
        <a:bodyPr/>
        <a:lstStyle/>
        <a:p>
          <a:endParaRPr lang="hu-HU" sz="2000" b="1">
            <a:solidFill>
              <a:schemeClr val="tx1"/>
            </a:solidFill>
          </a:endParaRPr>
        </a:p>
      </dgm:t>
    </dgm:pt>
    <dgm:pt modelId="{900E1BAE-D7A4-4E95-BD1F-E409D390FB37}" type="sibTrans" cxnId="{F03D6517-E57D-49EE-8356-B5F0A98E42B0}">
      <dgm:prSet custT="1"/>
      <dgm:spPr>
        <a:blipFill rotWithShape="0">
          <a:blip xmlns:r="http://schemas.openxmlformats.org/officeDocument/2006/relationships" r:embed="rId2" cstate="screen">
            <a:extLst>
              <a:ext uri="{28A0092B-C50C-407E-A947-70E740481C1C}">
                <a14:useLocalDpi xmlns:a14="http://schemas.microsoft.com/office/drawing/2010/main"/>
              </a:ext>
            </a:extLst>
          </a:blip>
          <a:stretch>
            <a:fillRect/>
          </a:stretch>
        </a:blipFill>
      </dgm:spPr>
      <dgm:t>
        <a:bodyPr/>
        <a:lstStyle/>
        <a:p>
          <a:endParaRPr lang="hu-HU" sz="4000" b="1">
            <a:solidFill>
              <a:schemeClr val="tx1"/>
            </a:solidFill>
          </a:endParaRPr>
        </a:p>
      </dgm:t>
    </dgm:pt>
    <dgm:pt modelId="{B4EA29D5-E4ED-4F8F-A8DA-3C291DF0D85C}">
      <dgm:prSet phldrT="[Szöveg]" custT="1"/>
      <dgm:spPr/>
      <dgm:t>
        <a:bodyPr/>
        <a:lstStyle/>
        <a:p>
          <a:r>
            <a:rPr lang="en-GB" sz="2000" b="1" noProof="0" dirty="0" smtClean="0">
              <a:solidFill>
                <a:schemeClr val="tx1"/>
              </a:solidFill>
              <a:latin typeface="Times New Roman" panose="02020603050405020304" pitchFamily="18" charset="0"/>
              <a:cs typeface="Times New Roman" panose="02020603050405020304" pitchFamily="18" charset="0"/>
            </a:rPr>
            <a:t>They nurture strong collaboration within the school community while taking an active role in their local community.</a:t>
          </a:r>
          <a:endParaRPr lang="en-GB" sz="2000" b="1" noProof="0" dirty="0">
            <a:solidFill>
              <a:schemeClr val="tx1"/>
            </a:solidFill>
            <a:latin typeface="Times New Roman" panose="02020603050405020304" pitchFamily="18" charset="0"/>
            <a:cs typeface="Times New Roman" panose="02020603050405020304" pitchFamily="18" charset="0"/>
          </a:endParaRPr>
        </a:p>
      </dgm:t>
    </dgm:pt>
    <dgm:pt modelId="{732B5EAC-DF49-4C12-AF0C-3AA88A8A109F}" type="parTrans" cxnId="{BF2D9E6A-638A-4C70-A64C-6AF70F2A3689}">
      <dgm:prSet/>
      <dgm:spPr/>
      <dgm:t>
        <a:bodyPr/>
        <a:lstStyle/>
        <a:p>
          <a:endParaRPr lang="hu-HU" sz="2000" b="1">
            <a:solidFill>
              <a:schemeClr val="tx1"/>
            </a:solidFill>
          </a:endParaRPr>
        </a:p>
      </dgm:t>
    </dgm:pt>
    <dgm:pt modelId="{73CB5402-06BC-4F42-8AFB-D9528A943336}" type="sibTrans" cxnId="{BF2D9E6A-638A-4C70-A64C-6AF70F2A3689}">
      <dgm:prSet/>
      <dgm:spPr/>
      <dgm:t>
        <a:bodyPr/>
        <a:lstStyle/>
        <a:p>
          <a:endParaRPr lang="hu-HU" sz="2000" b="1">
            <a:solidFill>
              <a:schemeClr val="tx1"/>
            </a:solidFill>
          </a:endParaRPr>
        </a:p>
      </dgm:t>
    </dgm:pt>
    <dgm:pt modelId="{BDE0D96D-DD91-4AA5-A95D-4EFEA077037E}">
      <dgm:prSet phldrT="[Szöveg]" custT="1"/>
      <dgm:spPr>
        <a:solidFill>
          <a:srgbClr val="977FB3"/>
        </a:solidFill>
      </dgm:spPr>
      <dgm:t>
        <a:bodyPr/>
        <a:lstStyle/>
        <a:p>
          <a:r>
            <a:rPr lang="en-GB" sz="1900" b="1" u="sng" noProof="0" dirty="0" smtClean="0">
              <a:solidFill>
                <a:schemeClr val="tx1"/>
              </a:solidFill>
            </a:rPr>
            <a:t>unique</a:t>
          </a:r>
          <a:r>
            <a:rPr lang="en-GB" sz="1400" b="1" noProof="0" dirty="0" smtClean="0">
              <a:solidFill>
                <a:schemeClr val="tx1"/>
              </a:solidFill>
            </a:rPr>
            <a:t> (local)</a:t>
          </a:r>
          <a:endParaRPr lang="en-GB" sz="1400" b="1" noProof="0" dirty="0">
            <a:solidFill>
              <a:schemeClr val="tx1"/>
            </a:solidFill>
          </a:endParaRPr>
        </a:p>
      </dgm:t>
    </dgm:pt>
    <dgm:pt modelId="{58E91A0A-8DFB-45E6-9C0B-321C768E2A57}" type="parTrans" cxnId="{B0519266-5736-4517-BC6F-C072FAC1E2B5}">
      <dgm:prSet/>
      <dgm:spPr/>
      <dgm:t>
        <a:bodyPr/>
        <a:lstStyle/>
        <a:p>
          <a:endParaRPr lang="hu-HU" sz="2000" b="1">
            <a:solidFill>
              <a:schemeClr val="tx1"/>
            </a:solidFill>
          </a:endParaRPr>
        </a:p>
      </dgm:t>
    </dgm:pt>
    <dgm:pt modelId="{AE36E34E-5B64-4C06-B371-F221F0434D4D}" type="sibTrans" cxnId="{B0519266-5736-4517-BC6F-C072FAC1E2B5}">
      <dgm:prSet custT="1"/>
      <dgm:spPr>
        <a:blipFill rotWithShape="0">
          <a:blip xmlns:r="http://schemas.openxmlformats.org/officeDocument/2006/relationships" r:embed="rId3" cstate="screen">
            <a:extLst>
              <a:ext uri="{28A0092B-C50C-407E-A947-70E740481C1C}">
                <a14:useLocalDpi xmlns:a14="http://schemas.microsoft.com/office/drawing/2010/main"/>
              </a:ext>
            </a:extLst>
          </a:blip>
          <a:stretch>
            <a:fillRect/>
          </a:stretch>
        </a:blipFill>
      </dgm:spPr>
      <dgm:t>
        <a:bodyPr/>
        <a:lstStyle/>
        <a:p>
          <a:endParaRPr lang="hu-HU" sz="4000" b="1">
            <a:solidFill>
              <a:schemeClr val="tx1"/>
            </a:solidFill>
          </a:endParaRPr>
        </a:p>
      </dgm:t>
    </dgm:pt>
    <dgm:pt modelId="{5509DFF4-3AA9-4C41-90BF-042FFD91B80C}">
      <dgm:prSet phldrT="[Szöveg]" custT="1"/>
      <dgm:spPr/>
      <dgm:t>
        <a:bodyPr/>
        <a:lstStyle/>
        <a:p>
          <a:r>
            <a:rPr lang="en-GB" sz="2000" b="1" noProof="0" dirty="0" smtClean="0">
              <a:solidFill>
                <a:schemeClr val="tx1"/>
              </a:solidFill>
              <a:latin typeface="Times New Roman" panose="02020603050405020304" pitchFamily="18" charset="0"/>
              <a:cs typeface="Times New Roman" panose="02020603050405020304" pitchFamily="18" charset="0"/>
            </a:rPr>
            <a:t>They identify their own challenges and build own ways to tackle them.</a:t>
          </a:r>
          <a:endParaRPr lang="en-GB" sz="2000" b="1" noProof="0" dirty="0">
            <a:solidFill>
              <a:schemeClr val="tx1"/>
            </a:solidFill>
            <a:latin typeface="Times New Roman" panose="02020603050405020304" pitchFamily="18" charset="0"/>
            <a:cs typeface="Times New Roman" panose="02020603050405020304" pitchFamily="18" charset="0"/>
          </a:endParaRPr>
        </a:p>
      </dgm:t>
    </dgm:pt>
    <dgm:pt modelId="{5CE5E031-8674-491E-A7AB-6E3F81753F83}" type="parTrans" cxnId="{FB191C34-A24F-4838-B168-4F4FA5F206A7}">
      <dgm:prSet/>
      <dgm:spPr/>
      <dgm:t>
        <a:bodyPr/>
        <a:lstStyle/>
        <a:p>
          <a:endParaRPr lang="hu-HU" sz="2000" b="1">
            <a:solidFill>
              <a:schemeClr val="tx1"/>
            </a:solidFill>
          </a:endParaRPr>
        </a:p>
      </dgm:t>
    </dgm:pt>
    <dgm:pt modelId="{6BA1B4D7-A741-4015-AADA-C53CE0734C3D}" type="sibTrans" cxnId="{FB191C34-A24F-4838-B168-4F4FA5F206A7}">
      <dgm:prSet/>
      <dgm:spPr/>
      <dgm:t>
        <a:bodyPr/>
        <a:lstStyle/>
        <a:p>
          <a:endParaRPr lang="hu-HU" sz="2000" b="1">
            <a:solidFill>
              <a:schemeClr val="tx1"/>
            </a:solidFill>
          </a:endParaRPr>
        </a:p>
      </dgm:t>
    </dgm:pt>
    <dgm:pt modelId="{16C174C2-4627-4CE8-89B6-4957C4ED71C3}">
      <dgm:prSet custT="1"/>
      <dgm:spPr>
        <a:solidFill>
          <a:srgbClr val="78C246"/>
        </a:solidFill>
      </dgm:spPr>
      <dgm:t>
        <a:bodyPr/>
        <a:lstStyle/>
        <a:p>
          <a:r>
            <a:rPr lang="en-GB" sz="1600" b="1" noProof="0" dirty="0" smtClean="0">
              <a:solidFill>
                <a:schemeClr val="tx1"/>
              </a:solidFill>
            </a:rPr>
            <a:t>environ-mental</a:t>
          </a:r>
          <a:endParaRPr lang="en-GB" sz="1600" b="1" noProof="0" dirty="0">
            <a:solidFill>
              <a:schemeClr val="tx1"/>
            </a:solidFill>
          </a:endParaRPr>
        </a:p>
      </dgm:t>
    </dgm:pt>
    <dgm:pt modelId="{5F980415-BD5E-49DC-92F1-2719784E2845}" type="parTrans" cxnId="{9C6422E2-0332-4AD8-9FEF-C13A09C655AD}">
      <dgm:prSet/>
      <dgm:spPr/>
      <dgm:t>
        <a:bodyPr/>
        <a:lstStyle/>
        <a:p>
          <a:endParaRPr lang="hu-HU" sz="2000" b="1">
            <a:solidFill>
              <a:schemeClr val="tx1"/>
            </a:solidFill>
          </a:endParaRPr>
        </a:p>
      </dgm:t>
    </dgm:pt>
    <dgm:pt modelId="{817197C2-31AC-4CC8-82C0-8F5DD003D432}" type="sibTrans" cxnId="{9C6422E2-0332-4AD8-9FEF-C13A09C655AD}">
      <dgm:prSet custT="1"/>
      <dgm:spPr>
        <a:blipFill rotWithShape="0">
          <a:blip xmlns:r="http://schemas.openxmlformats.org/officeDocument/2006/relationships" r:embed="rId4" cstate="screen">
            <a:extLst>
              <a:ext uri="{28A0092B-C50C-407E-A947-70E740481C1C}">
                <a14:useLocalDpi xmlns:a14="http://schemas.microsoft.com/office/drawing/2010/main"/>
              </a:ext>
            </a:extLst>
          </a:blip>
          <a:stretch>
            <a:fillRect/>
          </a:stretch>
        </a:blipFill>
      </dgm:spPr>
      <dgm:t>
        <a:bodyPr/>
        <a:lstStyle/>
        <a:p>
          <a:endParaRPr lang="hu-HU" sz="4000" b="1">
            <a:solidFill>
              <a:schemeClr val="tx1"/>
            </a:solidFill>
          </a:endParaRPr>
        </a:p>
      </dgm:t>
    </dgm:pt>
    <dgm:pt modelId="{6EA75940-F511-413C-8738-89665C48057E}" type="pres">
      <dgm:prSet presAssocID="{2FC471AF-60A1-4B28-BBA9-D9B8F5CB25F0}" presName="Name0" presStyleCnt="0">
        <dgm:presLayoutVars>
          <dgm:chMax/>
          <dgm:chPref/>
          <dgm:dir/>
          <dgm:animLvl val="lvl"/>
        </dgm:presLayoutVars>
      </dgm:prSet>
      <dgm:spPr/>
      <dgm:t>
        <a:bodyPr/>
        <a:lstStyle/>
        <a:p>
          <a:endParaRPr lang="hu-HU"/>
        </a:p>
      </dgm:t>
    </dgm:pt>
    <dgm:pt modelId="{F9F9D99C-C65C-48DD-B855-360E60B93432}" type="pres">
      <dgm:prSet presAssocID="{B3F5703B-89DD-443C-964D-7535E2631A3C}" presName="composite" presStyleCnt="0"/>
      <dgm:spPr/>
      <dgm:t>
        <a:bodyPr/>
        <a:lstStyle/>
        <a:p>
          <a:endParaRPr lang="hu-HU"/>
        </a:p>
      </dgm:t>
    </dgm:pt>
    <dgm:pt modelId="{923153F4-5E75-4E12-A8A2-F446D2C96283}" type="pres">
      <dgm:prSet presAssocID="{B3F5703B-89DD-443C-964D-7535E2631A3C}" presName="Parent1" presStyleLbl="node1" presStyleIdx="0" presStyleCnt="8" custLinFactNeighborX="27688" custLinFactNeighborY="-5082">
        <dgm:presLayoutVars>
          <dgm:chMax val="1"/>
          <dgm:chPref val="1"/>
          <dgm:bulletEnabled val="1"/>
        </dgm:presLayoutVars>
      </dgm:prSet>
      <dgm:spPr/>
      <dgm:t>
        <a:bodyPr/>
        <a:lstStyle/>
        <a:p>
          <a:endParaRPr lang="hu-HU"/>
        </a:p>
      </dgm:t>
    </dgm:pt>
    <dgm:pt modelId="{3A0C33CB-61E2-4692-BBB2-D612BB838E17}" type="pres">
      <dgm:prSet presAssocID="{B3F5703B-89DD-443C-964D-7535E2631A3C}" presName="Childtext1" presStyleLbl="revTx" presStyleIdx="0" presStyleCnt="4" custScaleX="198387" custLinFactNeighborX="83063" custLinFactNeighborY="-9001">
        <dgm:presLayoutVars>
          <dgm:chMax val="0"/>
          <dgm:chPref val="0"/>
          <dgm:bulletEnabled val="1"/>
        </dgm:presLayoutVars>
      </dgm:prSet>
      <dgm:spPr/>
      <dgm:t>
        <a:bodyPr/>
        <a:lstStyle/>
        <a:p>
          <a:endParaRPr lang="hu-HU"/>
        </a:p>
      </dgm:t>
    </dgm:pt>
    <dgm:pt modelId="{07BB0610-0908-436A-92B8-7344092ABB13}" type="pres">
      <dgm:prSet presAssocID="{B3F5703B-89DD-443C-964D-7535E2631A3C}" presName="BalanceSpacing" presStyleCnt="0"/>
      <dgm:spPr/>
      <dgm:t>
        <a:bodyPr/>
        <a:lstStyle/>
        <a:p>
          <a:endParaRPr lang="hu-HU"/>
        </a:p>
      </dgm:t>
    </dgm:pt>
    <dgm:pt modelId="{A8489136-347F-48C9-A0D2-4BE1E198FBB6}" type="pres">
      <dgm:prSet presAssocID="{B3F5703B-89DD-443C-964D-7535E2631A3C}" presName="BalanceSpacing1" presStyleCnt="0"/>
      <dgm:spPr/>
      <dgm:t>
        <a:bodyPr/>
        <a:lstStyle/>
        <a:p>
          <a:endParaRPr lang="hu-HU"/>
        </a:p>
      </dgm:t>
    </dgm:pt>
    <dgm:pt modelId="{B6C0B66C-2058-4DE9-8FE0-8788B3F71D0A}" type="pres">
      <dgm:prSet presAssocID="{7A3EFAC3-1AD5-4E27-B0E1-2C4C94315D92}" presName="Accent1Text" presStyleLbl="node1" presStyleIdx="1" presStyleCnt="8" custLinFactNeighborX="28232" custLinFactNeighborY="-161"/>
      <dgm:spPr/>
      <dgm:t>
        <a:bodyPr/>
        <a:lstStyle/>
        <a:p>
          <a:endParaRPr lang="hu-HU"/>
        </a:p>
      </dgm:t>
    </dgm:pt>
    <dgm:pt modelId="{123B65A9-1083-49DE-9A31-B4D90F7CEA9F}" type="pres">
      <dgm:prSet presAssocID="{7A3EFAC3-1AD5-4E27-B0E1-2C4C94315D92}" presName="spaceBetweenRectangles" presStyleCnt="0"/>
      <dgm:spPr/>
      <dgm:t>
        <a:bodyPr/>
        <a:lstStyle/>
        <a:p>
          <a:endParaRPr lang="hu-HU"/>
        </a:p>
      </dgm:t>
    </dgm:pt>
    <dgm:pt modelId="{B078384F-BBC1-446C-8080-22FFFF999FD7}" type="pres">
      <dgm:prSet presAssocID="{84C9FB34-F931-4174-822F-640E7EFCC8E7}" presName="composite" presStyleCnt="0"/>
      <dgm:spPr/>
      <dgm:t>
        <a:bodyPr/>
        <a:lstStyle/>
        <a:p>
          <a:endParaRPr lang="hu-HU"/>
        </a:p>
      </dgm:t>
    </dgm:pt>
    <dgm:pt modelId="{B75E961C-1A24-45D7-A22A-7EC80771F44C}" type="pres">
      <dgm:prSet presAssocID="{84C9FB34-F931-4174-822F-640E7EFCC8E7}" presName="Parent1" presStyleLbl="node1" presStyleIdx="2" presStyleCnt="8" custLinFactNeighborX="-35361" custLinFactNeighborY="-569">
        <dgm:presLayoutVars>
          <dgm:chMax val="1"/>
          <dgm:chPref val="1"/>
          <dgm:bulletEnabled val="1"/>
        </dgm:presLayoutVars>
      </dgm:prSet>
      <dgm:spPr/>
      <dgm:t>
        <a:bodyPr/>
        <a:lstStyle/>
        <a:p>
          <a:endParaRPr lang="hu-HU"/>
        </a:p>
      </dgm:t>
    </dgm:pt>
    <dgm:pt modelId="{002A43C9-5944-4500-9E17-69B251ABB42D}" type="pres">
      <dgm:prSet presAssocID="{84C9FB34-F931-4174-822F-640E7EFCC8E7}" presName="Childtext1" presStyleLbl="revTx" presStyleIdx="1" presStyleCnt="4" custScaleX="197244" custScaleY="160190" custLinFactNeighborX="-98288" custLinFactNeighborY="-5565">
        <dgm:presLayoutVars>
          <dgm:chMax val="0"/>
          <dgm:chPref val="0"/>
          <dgm:bulletEnabled val="1"/>
        </dgm:presLayoutVars>
      </dgm:prSet>
      <dgm:spPr/>
      <dgm:t>
        <a:bodyPr/>
        <a:lstStyle/>
        <a:p>
          <a:endParaRPr lang="hu-HU"/>
        </a:p>
      </dgm:t>
    </dgm:pt>
    <dgm:pt modelId="{9D456612-015B-4797-A47B-BAA7739A16DF}" type="pres">
      <dgm:prSet presAssocID="{84C9FB34-F931-4174-822F-640E7EFCC8E7}" presName="BalanceSpacing" presStyleCnt="0"/>
      <dgm:spPr/>
      <dgm:t>
        <a:bodyPr/>
        <a:lstStyle/>
        <a:p>
          <a:endParaRPr lang="hu-HU"/>
        </a:p>
      </dgm:t>
    </dgm:pt>
    <dgm:pt modelId="{2D44F927-4F8C-4558-98A7-D59A9A78E93C}" type="pres">
      <dgm:prSet presAssocID="{84C9FB34-F931-4174-822F-640E7EFCC8E7}" presName="BalanceSpacing1" presStyleCnt="0"/>
      <dgm:spPr/>
      <dgm:t>
        <a:bodyPr/>
        <a:lstStyle/>
        <a:p>
          <a:endParaRPr lang="hu-HU"/>
        </a:p>
      </dgm:t>
    </dgm:pt>
    <dgm:pt modelId="{BE8E8E70-660F-4CC1-B997-F2E22B3AC184}" type="pres">
      <dgm:prSet presAssocID="{900E1BAE-D7A4-4E95-BD1F-E409D390FB37}" presName="Accent1Text" presStyleLbl="node1" presStyleIdx="3" presStyleCnt="8" custLinFactNeighborX="-30618" custLinFactNeighborY="-1"/>
      <dgm:spPr/>
      <dgm:t>
        <a:bodyPr/>
        <a:lstStyle/>
        <a:p>
          <a:endParaRPr lang="hu-HU"/>
        </a:p>
      </dgm:t>
    </dgm:pt>
    <dgm:pt modelId="{F96EA482-A4DD-4E8C-93F0-75B393A89992}" type="pres">
      <dgm:prSet presAssocID="{900E1BAE-D7A4-4E95-BD1F-E409D390FB37}" presName="spaceBetweenRectangles" presStyleCnt="0"/>
      <dgm:spPr/>
      <dgm:t>
        <a:bodyPr/>
        <a:lstStyle/>
        <a:p>
          <a:endParaRPr lang="hu-HU"/>
        </a:p>
      </dgm:t>
    </dgm:pt>
    <dgm:pt modelId="{7BD2A353-8C61-4950-9924-12C5EF613C42}" type="pres">
      <dgm:prSet presAssocID="{16C174C2-4627-4CE8-89B6-4957C4ED71C3}" presName="composite" presStyleCnt="0"/>
      <dgm:spPr/>
      <dgm:t>
        <a:bodyPr/>
        <a:lstStyle/>
        <a:p>
          <a:endParaRPr lang="hu-HU"/>
        </a:p>
      </dgm:t>
    </dgm:pt>
    <dgm:pt modelId="{FE2EE15D-85E8-4A29-A3E7-AB42908EAAF2}" type="pres">
      <dgm:prSet presAssocID="{16C174C2-4627-4CE8-89B6-4957C4ED71C3}" presName="Parent1" presStyleLbl="node1" presStyleIdx="4" presStyleCnt="8" custLinFactNeighborX="-3864" custLinFactNeighborY="-2943">
        <dgm:presLayoutVars>
          <dgm:chMax val="1"/>
          <dgm:chPref val="1"/>
          <dgm:bulletEnabled val="1"/>
        </dgm:presLayoutVars>
      </dgm:prSet>
      <dgm:spPr/>
      <dgm:t>
        <a:bodyPr/>
        <a:lstStyle/>
        <a:p>
          <a:endParaRPr lang="hu-HU"/>
        </a:p>
      </dgm:t>
    </dgm:pt>
    <dgm:pt modelId="{D9AE5521-7434-4B94-9405-455AAC834E09}" type="pres">
      <dgm:prSet presAssocID="{16C174C2-4627-4CE8-89B6-4957C4ED71C3}" presName="Childtext1" presStyleLbl="revTx" presStyleIdx="2" presStyleCnt="4">
        <dgm:presLayoutVars>
          <dgm:chMax val="0"/>
          <dgm:chPref val="0"/>
          <dgm:bulletEnabled val="1"/>
        </dgm:presLayoutVars>
      </dgm:prSet>
      <dgm:spPr/>
      <dgm:t>
        <a:bodyPr/>
        <a:lstStyle/>
        <a:p>
          <a:endParaRPr lang="hu-HU"/>
        </a:p>
      </dgm:t>
    </dgm:pt>
    <dgm:pt modelId="{D4154B19-29BE-4BD7-B592-405E4AA9FBD4}" type="pres">
      <dgm:prSet presAssocID="{16C174C2-4627-4CE8-89B6-4957C4ED71C3}" presName="BalanceSpacing" presStyleCnt="0"/>
      <dgm:spPr/>
      <dgm:t>
        <a:bodyPr/>
        <a:lstStyle/>
        <a:p>
          <a:endParaRPr lang="hu-HU"/>
        </a:p>
      </dgm:t>
    </dgm:pt>
    <dgm:pt modelId="{FC1DB394-E198-4398-8EB2-1E86BCA036DB}" type="pres">
      <dgm:prSet presAssocID="{16C174C2-4627-4CE8-89B6-4957C4ED71C3}" presName="BalanceSpacing1" presStyleCnt="0"/>
      <dgm:spPr/>
      <dgm:t>
        <a:bodyPr/>
        <a:lstStyle/>
        <a:p>
          <a:endParaRPr lang="hu-HU"/>
        </a:p>
      </dgm:t>
    </dgm:pt>
    <dgm:pt modelId="{DFCA43E3-A43E-4DE4-8441-9CC36576B39A}" type="pres">
      <dgm:prSet presAssocID="{817197C2-31AC-4CC8-82C0-8F5DD003D432}" presName="Accent1Text" presStyleLbl="node1" presStyleIdx="5" presStyleCnt="8"/>
      <dgm:spPr/>
      <dgm:t>
        <a:bodyPr/>
        <a:lstStyle/>
        <a:p>
          <a:endParaRPr lang="hu-HU"/>
        </a:p>
      </dgm:t>
    </dgm:pt>
    <dgm:pt modelId="{AEFFAB8B-FCB1-48C7-AC7C-7BC2644D5439}" type="pres">
      <dgm:prSet presAssocID="{817197C2-31AC-4CC8-82C0-8F5DD003D432}" presName="spaceBetweenRectangles" presStyleCnt="0"/>
      <dgm:spPr/>
      <dgm:t>
        <a:bodyPr/>
        <a:lstStyle/>
        <a:p>
          <a:endParaRPr lang="hu-HU"/>
        </a:p>
      </dgm:t>
    </dgm:pt>
    <dgm:pt modelId="{B4DDF869-3642-4BE6-9241-264BAD11B767}" type="pres">
      <dgm:prSet presAssocID="{BDE0D96D-DD91-4AA5-A95D-4EFEA077037E}" presName="composite" presStyleCnt="0"/>
      <dgm:spPr/>
      <dgm:t>
        <a:bodyPr/>
        <a:lstStyle/>
        <a:p>
          <a:endParaRPr lang="hu-HU"/>
        </a:p>
      </dgm:t>
    </dgm:pt>
    <dgm:pt modelId="{EDCAAA15-1D7B-4C19-8DB3-2E3C117E0393}" type="pres">
      <dgm:prSet presAssocID="{BDE0D96D-DD91-4AA5-A95D-4EFEA077037E}" presName="Parent1" presStyleLbl="node1" presStyleIdx="6" presStyleCnt="8" custLinFactNeighborX="-28670" custLinFactNeighborY="1056">
        <dgm:presLayoutVars>
          <dgm:chMax val="1"/>
          <dgm:chPref val="1"/>
          <dgm:bulletEnabled val="1"/>
        </dgm:presLayoutVars>
      </dgm:prSet>
      <dgm:spPr/>
      <dgm:t>
        <a:bodyPr/>
        <a:lstStyle/>
        <a:p>
          <a:endParaRPr lang="hu-HU"/>
        </a:p>
      </dgm:t>
    </dgm:pt>
    <dgm:pt modelId="{19CF8F41-89BE-467D-BFA8-E66635664B3D}" type="pres">
      <dgm:prSet presAssocID="{BDE0D96D-DD91-4AA5-A95D-4EFEA077037E}" presName="Childtext1" presStyleLbl="revTx" presStyleIdx="3" presStyleCnt="4" custScaleX="190585" custScaleY="142484" custLinFactNeighborX="-95048" custLinFactNeighborY="-10331">
        <dgm:presLayoutVars>
          <dgm:chMax val="0"/>
          <dgm:chPref val="0"/>
          <dgm:bulletEnabled val="1"/>
        </dgm:presLayoutVars>
      </dgm:prSet>
      <dgm:spPr/>
      <dgm:t>
        <a:bodyPr/>
        <a:lstStyle/>
        <a:p>
          <a:endParaRPr lang="hu-HU"/>
        </a:p>
      </dgm:t>
    </dgm:pt>
    <dgm:pt modelId="{76A6E066-B219-464D-B801-8E1AE004C9FF}" type="pres">
      <dgm:prSet presAssocID="{BDE0D96D-DD91-4AA5-A95D-4EFEA077037E}" presName="BalanceSpacing" presStyleCnt="0"/>
      <dgm:spPr/>
      <dgm:t>
        <a:bodyPr/>
        <a:lstStyle/>
        <a:p>
          <a:endParaRPr lang="hu-HU"/>
        </a:p>
      </dgm:t>
    </dgm:pt>
    <dgm:pt modelId="{2E37B042-315E-4642-8B21-30973B9F4C49}" type="pres">
      <dgm:prSet presAssocID="{BDE0D96D-DD91-4AA5-A95D-4EFEA077037E}" presName="BalanceSpacing1" presStyleCnt="0"/>
      <dgm:spPr/>
      <dgm:t>
        <a:bodyPr/>
        <a:lstStyle/>
        <a:p>
          <a:endParaRPr lang="hu-HU"/>
        </a:p>
      </dgm:t>
    </dgm:pt>
    <dgm:pt modelId="{4C0C9574-F1B6-40D3-B78B-553984F8C859}" type="pres">
      <dgm:prSet presAssocID="{AE36E34E-5B64-4C06-B371-F221F0434D4D}" presName="Accent1Text" presStyleLbl="node1" presStyleIdx="7" presStyleCnt="8" custLinFactNeighborX="-23558" custLinFactNeighborY="-3864"/>
      <dgm:spPr/>
      <dgm:t>
        <a:bodyPr/>
        <a:lstStyle/>
        <a:p>
          <a:endParaRPr lang="hu-HU"/>
        </a:p>
      </dgm:t>
    </dgm:pt>
  </dgm:ptLst>
  <dgm:cxnLst>
    <dgm:cxn modelId="{B42B3B35-E143-4112-B787-BADBAF19EA20}" type="presOf" srcId="{AE36E34E-5B64-4C06-B371-F221F0434D4D}" destId="{4C0C9574-F1B6-40D3-B78B-553984F8C859}" srcOrd="0" destOrd="0" presId="urn:microsoft.com/office/officeart/2008/layout/AlternatingHexagons"/>
    <dgm:cxn modelId="{E0932373-617A-4DC2-A3B4-752EDD0F548F}" srcId="{2FC471AF-60A1-4B28-BBA9-D9B8F5CB25F0}" destId="{B3F5703B-89DD-443C-964D-7535E2631A3C}" srcOrd="0" destOrd="0" parTransId="{5CEF676A-EDAC-4F01-A2F1-F20F0E2273A0}" sibTransId="{7A3EFAC3-1AD5-4E27-B0E1-2C4C94315D92}"/>
    <dgm:cxn modelId="{141E5FE9-BFFF-4785-944D-CA8C0F8A06AC}" type="presOf" srcId="{84C9FB34-F931-4174-822F-640E7EFCC8E7}" destId="{B75E961C-1A24-45D7-A22A-7EC80771F44C}" srcOrd="0" destOrd="0" presId="urn:microsoft.com/office/officeart/2008/layout/AlternatingHexagons"/>
    <dgm:cxn modelId="{6B334ACA-D16F-4C2F-91C2-65818D55BE24}" type="presOf" srcId="{900E1BAE-D7A4-4E95-BD1F-E409D390FB37}" destId="{BE8E8E70-660F-4CC1-B997-F2E22B3AC184}" srcOrd="0" destOrd="0" presId="urn:microsoft.com/office/officeart/2008/layout/AlternatingHexagons"/>
    <dgm:cxn modelId="{BEBE6E54-4419-4AA0-9D6B-211283F71337}" srcId="{B3F5703B-89DD-443C-964D-7535E2631A3C}" destId="{E3BD3C14-45C3-447C-BE07-4873DC2C8358}" srcOrd="0" destOrd="0" parTransId="{AD31AD4E-4AC1-43B4-A792-4A4031C9A079}" sibTransId="{49685EB5-5A38-4467-A490-2DCB9D140BDD}"/>
    <dgm:cxn modelId="{2697D4B2-E181-4E8D-A0D7-B25BEB08B1BA}" type="presOf" srcId="{7A3EFAC3-1AD5-4E27-B0E1-2C4C94315D92}" destId="{B6C0B66C-2058-4DE9-8FE0-8788B3F71D0A}" srcOrd="0" destOrd="0" presId="urn:microsoft.com/office/officeart/2008/layout/AlternatingHexagons"/>
    <dgm:cxn modelId="{FA13CB43-BC14-48BF-BED6-67ACC5052987}" type="presOf" srcId="{BDE0D96D-DD91-4AA5-A95D-4EFEA077037E}" destId="{EDCAAA15-1D7B-4C19-8DB3-2E3C117E0393}" srcOrd="0" destOrd="0" presId="urn:microsoft.com/office/officeart/2008/layout/AlternatingHexagons"/>
    <dgm:cxn modelId="{B0519266-5736-4517-BC6F-C072FAC1E2B5}" srcId="{2FC471AF-60A1-4B28-BBA9-D9B8F5CB25F0}" destId="{BDE0D96D-DD91-4AA5-A95D-4EFEA077037E}" srcOrd="3" destOrd="0" parTransId="{58E91A0A-8DFB-45E6-9C0B-321C768E2A57}" sibTransId="{AE36E34E-5B64-4C06-B371-F221F0434D4D}"/>
    <dgm:cxn modelId="{44F35F51-3C64-4432-AFB9-3B4C7E04E60E}" type="presOf" srcId="{B4EA29D5-E4ED-4F8F-A8DA-3C291DF0D85C}" destId="{002A43C9-5944-4500-9E17-69B251ABB42D}" srcOrd="0" destOrd="0" presId="urn:microsoft.com/office/officeart/2008/layout/AlternatingHexagons"/>
    <dgm:cxn modelId="{FB191C34-A24F-4838-B168-4F4FA5F206A7}" srcId="{BDE0D96D-DD91-4AA5-A95D-4EFEA077037E}" destId="{5509DFF4-3AA9-4C41-90BF-042FFD91B80C}" srcOrd="0" destOrd="0" parTransId="{5CE5E031-8674-491E-A7AB-6E3F81753F83}" sibTransId="{6BA1B4D7-A741-4015-AADA-C53CE0734C3D}"/>
    <dgm:cxn modelId="{C3A68298-4691-47D9-99D9-56F4576388F5}" type="presOf" srcId="{16C174C2-4627-4CE8-89B6-4957C4ED71C3}" destId="{FE2EE15D-85E8-4A29-A3E7-AB42908EAAF2}" srcOrd="0" destOrd="0" presId="urn:microsoft.com/office/officeart/2008/layout/AlternatingHexagons"/>
    <dgm:cxn modelId="{07485FA2-DE10-4CA7-A39B-B12976D844B4}" type="presOf" srcId="{817197C2-31AC-4CC8-82C0-8F5DD003D432}" destId="{DFCA43E3-A43E-4DE4-8441-9CC36576B39A}" srcOrd="0" destOrd="0" presId="urn:microsoft.com/office/officeart/2008/layout/AlternatingHexagons"/>
    <dgm:cxn modelId="{058F617D-780F-4073-8F16-7E4E4171871E}" type="presOf" srcId="{2FC471AF-60A1-4B28-BBA9-D9B8F5CB25F0}" destId="{6EA75940-F511-413C-8738-89665C48057E}" srcOrd="0" destOrd="0" presId="urn:microsoft.com/office/officeart/2008/layout/AlternatingHexagons"/>
    <dgm:cxn modelId="{BF2D9E6A-638A-4C70-A64C-6AF70F2A3689}" srcId="{84C9FB34-F931-4174-822F-640E7EFCC8E7}" destId="{B4EA29D5-E4ED-4F8F-A8DA-3C291DF0D85C}" srcOrd="0" destOrd="0" parTransId="{732B5EAC-DF49-4C12-AF0C-3AA88A8A109F}" sibTransId="{73CB5402-06BC-4F42-8AFB-D9528A943336}"/>
    <dgm:cxn modelId="{6808BEE3-562B-45F7-A051-19435A227789}" type="presOf" srcId="{5509DFF4-3AA9-4C41-90BF-042FFD91B80C}" destId="{19CF8F41-89BE-467D-BFA8-E66635664B3D}" srcOrd="0" destOrd="0" presId="urn:microsoft.com/office/officeart/2008/layout/AlternatingHexagons"/>
    <dgm:cxn modelId="{F03D6517-E57D-49EE-8356-B5F0A98E42B0}" srcId="{2FC471AF-60A1-4B28-BBA9-D9B8F5CB25F0}" destId="{84C9FB34-F931-4174-822F-640E7EFCC8E7}" srcOrd="1" destOrd="0" parTransId="{301609BF-28FD-4F7C-85AF-6F90EAC5ED78}" sibTransId="{900E1BAE-D7A4-4E95-BD1F-E409D390FB37}"/>
    <dgm:cxn modelId="{17B17BEB-4D8B-4731-9E4D-CB66ACAF504D}" type="presOf" srcId="{B3F5703B-89DD-443C-964D-7535E2631A3C}" destId="{923153F4-5E75-4E12-A8A2-F446D2C96283}" srcOrd="0" destOrd="0" presId="urn:microsoft.com/office/officeart/2008/layout/AlternatingHexagons"/>
    <dgm:cxn modelId="{2C877B62-9D0E-4717-A216-A045A443C774}" type="presOf" srcId="{E3BD3C14-45C3-447C-BE07-4873DC2C8358}" destId="{3A0C33CB-61E2-4692-BBB2-D612BB838E17}" srcOrd="0" destOrd="0" presId="urn:microsoft.com/office/officeart/2008/layout/AlternatingHexagons"/>
    <dgm:cxn modelId="{9C6422E2-0332-4AD8-9FEF-C13A09C655AD}" srcId="{2FC471AF-60A1-4B28-BBA9-D9B8F5CB25F0}" destId="{16C174C2-4627-4CE8-89B6-4957C4ED71C3}" srcOrd="2" destOrd="0" parTransId="{5F980415-BD5E-49DC-92F1-2719784E2845}" sibTransId="{817197C2-31AC-4CC8-82C0-8F5DD003D432}"/>
    <dgm:cxn modelId="{2074796C-28AB-4A49-91EB-9AF6443574F7}" type="presParOf" srcId="{6EA75940-F511-413C-8738-89665C48057E}" destId="{F9F9D99C-C65C-48DD-B855-360E60B93432}" srcOrd="0" destOrd="0" presId="urn:microsoft.com/office/officeart/2008/layout/AlternatingHexagons"/>
    <dgm:cxn modelId="{1129A53B-1FE9-4F45-B8F1-79417B909A70}" type="presParOf" srcId="{F9F9D99C-C65C-48DD-B855-360E60B93432}" destId="{923153F4-5E75-4E12-A8A2-F446D2C96283}" srcOrd="0" destOrd="0" presId="urn:microsoft.com/office/officeart/2008/layout/AlternatingHexagons"/>
    <dgm:cxn modelId="{0C887AED-F639-4FEF-A0E7-66BAF35ADB3A}" type="presParOf" srcId="{F9F9D99C-C65C-48DD-B855-360E60B93432}" destId="{3A0C33CB-61E2-4692-BBB2-D612BB838E17}" srcOrd="1" destOrd="0" presId="urn:microsoft.com/office/officeart/2008/layout/AlternatingHexagons"/>
    <dgm:cxn modelId="{13C1E78E-CA96-4D99-93CE-F504E2D4C610}" type="presParOf" srcId="{F9F9D99C-C65C-48DD-B855-360E60B93432}" destId="{07BB0610-0908-436A-92B8-7344092ABB13}" srcOrd="2" destOrd="0" presId="urn:microsoft.com/office/officeart/2008/layout/AlternatingHexagons"/>
    <dgm:cxn modelId="{1CA6110E-C1F0-4BD0-A4AA-16163C6B4A6C}" type="presParOf" srcId="{F9F9D99C-C65C-48DD-B855-360E60B93432}" destId="{A8489136-347F-48C9-A0D2-4BE1E198FBB6}" srcOrd="3" destOrd="0" presId="urn:microsoft.com/office/officeart/2008/layout/AlternatingHexagons"/>
    <dgm:cxn modelId="{90AFE8A9-B061-417B-ABC4-2309E1541B0C}" type="presParOf" srcId="{F9F9D99C-C65C-48DD-B855-360E60B93432}" destId="{B6C0B66C-2058-4DE9-8FE0-8788B3F71D0A}" srcOrd="4" destOrd="0" presId="urn:microsoft.com/office/officeart/2008/layout/AlternatingHexagons"/>
    <dgm:cxn modelId="{488A70DD-33E6-4448-9156-D17E8068B6B8}" type="presParOf" srcId="{6EA75940-F511-413C-8738-89665C48057E}" destId="{123B65A9-1083-49DE-9A31-B4D90F7CEA9F}" srcOrd="1" destOrd="0" presId="urn:microsoft.com/office/officeart/2008/layout/AlternatingHexagons"/>
    <dgm:cxn modelId="{6AC766D3-CDD8-4D82-B2A6-2E8973AAB390}" type="presParOf" srcId="{6EA75940-F511-413C-8738-89665C48057E}" destId="{B078384F-BBC1-446C-8080-22FFFF999FD7}" srcOrd="2" destOrd="0" presId="urn:microsoft.com/office/officeart/2008/layout/AlternatingHexagons"/>
    <dgm:cxn modelId="{0AF82524-5E2E-42DB-919D-88A5244AE8EC}" type="presParOf" srcId="{B078384F-BBC1-446C-8080-22FFFF999FD7}" destId="{B75E961C-1A24-45D7-A22A-7EC80771F44C}" srcOrd="0" destOrd="0" presId="urn:microsoft.com/office/officeart/2008/layout/AlternatingHexagons"/>
    <dgm:cxn modelId="{7F1D0B55-E7CC-472C-8F8A-DC25A5954D21}" type="presParOf" srcId="{B078384F-BBC1-446C-8080-22FFFF999FD7}" destId="{002A43C9-5944-4500-9E17-69B251ABB42D}" srcOrd="1" destOrd="0" presId="urn:microsoft.com/office/officeart/2008/layout/AlternatingHexagons"/>
    <dgm:cxn modelId="{7079F3BD-F088-4899-A6FD-A629584D551A}" type="presParOf" srcId="{B078384F-BBC1-446C-8080-22FFFF999FD7}" destId="{9D456612-015B-4797-A47B-BAA7739A16DF}" srcOrd="2" destOrd="0" presId="urn:microsoft.com/office/officeart/2008/layout/AlternatingHexagons"/>
    <dgm:cxn modelId="{2162384E-D6FD-4D63-A0A5-65A96F3C474E}" type="presParOf" srcId="{B078384F-BBC1-446C-8080-22FFFF999FD7}" destId="{2D44F927-4F8C-4558-98A7-D59A9A78E93C}" srcOrd="3" destOrd="0" presId="urn:microsoft.com/office/officeart/2008/layout/AlternatingHexagons"/>
    <dgm:cxn modelId="{4D0A492E-574A-4F99-A6C2-6FF13F2C94A3}" type="presParOf" srcId="{B078384F-BBC1-446C-8080-22FFFF999FD7}" destId="{BE8E8E70-660F-4CC1-B997-F2E22B3AC184}" srcOrd="4" destOrd="0" presId="urn:microsoft.com/office/officeart/2008/layout/AlternatingHexagons"/>
    <dgm:cxn modelId="{CEF1FF01-FB70-484D-9D7D-B1A0D9B7D000}" type="presParOf" srcId="{6EA75940-F511-413C-8738-89665C48057E}" destId="{F96EA482-A4DD-4E8C-93F0-75B393A89992}" srcOrd="3" destOrd="0" presId="urn:microsoft.com/office/officeart/2008/layout/AlternatingHexagons"/>
    <dgm:cxn modelId="{A9C0488F-3852-4792-BCCD-21F85D0F3358}" type="presParOf" srcId="{6EA75940-F511-413C-8738-89665C48057E}" destId="{7BD2A353-8C61-4950-9924-12C5EF613C42}" srcOrd="4" destOrd="0" presId="urn:microsoft.com/office/officeart/2008/layout/AlternatingHexagons"/>
    <dgm:cxn modelId="{639A2314-6022-4FE6-BC4B-3ECB610B7058}" type="presParOf" srcId="{7BD2A353-8C61-4950-9924-12C5EF613C42}" destId="{FE2EE15D-85E8-4A29-A3E7-AB42908EAAF2}" srcOrd="0" destOrd="0" presId="urn:microsoft.com/office/officeart/2008/layout/AlternatingHexagons"/>
    <dgm:cxn modelId="{8A1481B7-E7D6-4B80-8107-4AFC2DD934B5}" type="presParOf" srcId="{7BD2A353-8C61-4950-9924-12C5EF613C42}" destId="{D9AE5521-7434-4B94-9405-455AAC834E09}" srcOrd="1" destOrd="0" presId="urn:microsoft.com/office/officeart/2008/layout/AlternatingHexagons"/>
    <dgm:cxn modelId="{85E8AD85-2274-4C78-8FAA-7EC6B88D2E1F}" type="presParOf" srcId="{7BD2A353-8C61-4950-9924-12C5EF613C42}" destId="{D4154B19-29BE-4BD7-B592-405E4AA9FBD4}" srcOrd="2" destOrd="0" presId="urn:microsoft.com/office/officeart/2008/layout/AlternatingHexagons"/>
    <dgm:cxn modelId="{C791A7BF-749D-4678-901E-C58BE213F811}" type="presParOf" srcId="{7BD2A353-8C61-4950-9924-12C5EF613C42}" destId="{FC1DB394-E198-4398-8EB2-1E86BCA036DB}" srcOrd="3" destOrd="0" presId="urn:microsoft.com/office/officeart/2008/layout/AlternatingHexagons"/>
    <dgm:cxn modelId="{DA106A59-B7D9-4920-B447-AB43227362FB}" type="presParOf" srcId="{7BD2A353-8C61-4950-9924-12C5EF613C42}" destId="{DFCA43E3-A43E-4DE4-8441-9CC36576B39A}" srcOrd="4" destOrd="0" presId="urn:microsoft.com/office/officeart/2008/layout/AlternatingHexagons"/>
    <dgm:cxn modelId="{B40A0B03-2C9A-46DB-BA13-BCC8243CE3F5}" type="presParOf" srcId="{6EA75940-F511-413C-8738-89665C48057E}" destId="{AEFFAB8B-FCB1-48C7-AC7C-7BC2644D5439}" srcOrd="5" destOrd="0" presId="urn:microsoft.com/office/officeart/2008/layout/AlternatingHexagons"/>
    <dgm:cxn modelId="{B025C059-D650-4FFA-A776-F2773DC24D89}" type="presParOf" srcId="{6EA75940-F511-413C-8738-89665C48057E}" destId="{B4DDF869-3642-4BE6-9241-264BAD11B767}" srcOrd="6" destOrd="0" presId="urn:microsoft.com/office/officeart/2008/layout/AlternatingHexagons"/>
    <dgm:cxn modelId="{6E96EB3E-4BC2-4FF6-BA58-9327A57E13CA}" type="presParOf" srcId="{B4DDF869-3642-4BE6-9241-264BAD11B767}" destId="{EDCAAA15-1D7B-4C19-8DB3-2E3C117E0393}" srcOrd="0" destOrd="0" presId="urn:microsoft.com/office/officeart/2008/layout/AlternatingHexagons"/>
    <dgm:cxn modelId="{528DA72B-9F52-4030-8ED7-1CB938C7077A}" type="presParOf" srcId="{B4DDF869-3642-4BE6-9241-264BAD11B767}" destId="{19CF8F41-89BE-467D-BFA8-E66635664B3D}" srcOrd="1" destOrd="0" presId="urn:microsoft.com/office/officeart/2008/layout/AlternatingHexagons"/>
    <dgm:cxn modelId="{E03962ED-EF54-40A2-978F-05F424D0262E}" type="presParOf" srcId="{B4DDF869-3642-4BE6-9241-264BAD11B767}" destId="{76A6E066-B219-464D-B801-8E1AE004C9FF}" srcOrd="2" destOrd="0" presId="urn:microsoft.com/office/officeart/2008/layout/AlternatingHexagons"/>
    <dgm:cxn modelId="{3BF34760-89F2-48E7-8B9A-449D790E49B9}" type="presParOf" srcId="{B4DDF869-3642-4BE6-9241-264BAD11B767}" destId="{2E37B042-315E-4642-8B21-30973B9F4C49}" srcOrd="3" destOrd="0" presId="urn:microsoft.com/office/officeart/2008/layout/AlternatingHexagons"/>
    <dgm:cxn modelId="{BE655B4D-32C0-430E-BAD3-5193F645A676}" type="presParOf" srcId="{B4DDF869-3642-4BE6-9241-264BAD11B767}" destId="{4C0C9574-F1B6-40D3-B78B-553984F8C859}"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96B054-9B7E-4623-9F9B-308BF1AEEE35}">
      <dsp:nvSpPr>
        <dsp:cNvPr id="0" name=""/>
        <dsp:cNvSpPr/>
      </dsp:nvSpPr>
      <dsp:spPr>
        <a:xfrm>
          <a:off x="1754504" y="678948"/>
          <a:ext cx="4519374" cy="4519374"/>
        </a:xfrm>
        <a:prstGeom prst="blockArc">
          <a:avLst>
            <a:gd name="adj1" fmla="val 10800000"/>
            <a:gd name="adj2" fmla="val 16200000"/>
            <a:gd name="adj3" fmla="val 4643"/>
          </a:avLst>
        </a:prstGeom>
        <a:solidFill>
          <a:srgbClr val="78C246"/>
        </a:solidFill>
        <a:ln>
          <a:noFill/>
        </a:ln>
        <a:effectLst/>
      </dsp:spPr>
      <dsp:style>
        <a:lnRef idx="0">
          <a:scrgbClr r="0" g="0" b="0"/>
        </a:lnRef>
        <a:fillRef idx="1">
          <a:scrgbClr r="0" g="0" b="0"/>
        </a:fillRef>
        <a:effectRef idx="0">
          <a:scrgbClr r="0" g="0" b="0"/>
        </a:effectRef>
        <a:fontRef idx="minor">
          <a:schemeClr val="lt1"/>
        </a:fontRef>
      </dsp:style>
    </dsp:sp>
    <dsp:sp modelId="{E25C30D3-C249-471C-9FEB-970785585BE9}">
      <dsp:nvSpPr>
        <dsp:cNvPr id="0" name=""/>
        <dsp:cNvSpPr/>
      </dsp:nvSpPr>
      <dsp:spPr>
        <a:xfrm>
          <a:off x="1754504" y="678948"/>
          <a:ext cx="4519374" cy="4519374"/>
        </a:xfrm>
        <a:prstGeom prst="blockArc">
          <a:avLst>
            <a:gd name="adj1" fmla="val 5400000"/>
            <a:gd name="adj2" fmla="val 10800000"/>
            <a:gd name="adj3" fmla="val 4643"/>
          </a:avLst>
        </a:prstGeom>
        <a:solidFill>
          <a:srgbClr val="78C246"/>
        </a:solidFill>
        <a:ln>
          <a:noFill/>
        </a:ln>
        <a:effectLst/>
      </dsp:spPr>
      <dsp:style>
        <a:lnRef idx="0">
          <a:scrgbClr r="0" g="0" b="0"/>
        </a:lnRef>
        <a:fillRef idx="1">
          <a:scrgbClr r="0" g="0" b="0"/>
        </a:fillRef>
        <a:effectRef idx="0">
          <a:scrgbClr r="0" g="0" b="0"/>
        </a:effectRef>
        <a:fontRef idx="minor">
          <a:schemeClr val="lt1"/>
        </a:fontRef>
      </dsp:style>
    </dsp:sp>
    <dsp:sp modelId="{0E91BC27-9655-4E3A-AF68-5A11FE62D7E9}">
      <dsp:nvSpPr>
        <dsp:cNvPr id="0" name=""/>
        <dsp:cNvSpPr/>
      </dsp:nvSpPr>
      <dsp:spPr>
        <a:xfrm>
          <a:off x="1754504" y="678948"/>
          <a:ext cx="4519374" cy="4519374"/>
        </a:xfrm>
        <a:prstGeom prst="blockArc">
          <a:avLst>
            <a:gd name="adj1" fmla="val 0"/>
            <a:gd name="adj2" fmla="val 5400000"/>
            <a:gd name="adj3" fmla="val 4643"/>
          </a:avLst>
        </a:prstGeom>
        <a:solidFill>
          <a:srgbClr val="78C246"/>
        </a:solidFill>
        <a:ln>
          <a:noFill/>
        </a:ln>
        <a:effectLst/>
      </dsp:spPr>
      <dsp:style>
        <a:lnRef idx="0">
          <a:scrgbClr r="0" g="0" b="0"/>
        </a:lnRef>
        <a:fillRef idx="1">
          <a:scrgbClr r="0" g="0" b="0"/>
        </a:fillRef>
        <a:effectRef idx="0">
          <a:scrgbClr r="0" g="0" b="0"/>
        </a:effectRef>
        <a:fontRef idx="minor">
          <a:schemeClr val="lt1"/>
        </a:fontRef>
      </dsp:style>
    </dsp:sp>
    <dsp:sp modelId="{D8C68E4B-DE5A-4059-96E6-98C4E9504B96}">
      <dsp:nvSpPr>
        <dsp:cNvPr id="0" name=""/>
        <dsp:cNvSpPr/>
      </dsp:nvSpPr>
      <dsp:spPr>
        <a:xfrm>
          <a:off x="1754504" y="678948"/>
          <a:ext cx="4519374" cy="4519374"/>
        </a:xfrm>
        <a:prstGeom prst="blockArc">
          <a:avLst>
            <a:gd name="adj1" fmla="val 16200000"/>
            <a:gd name="adj2" fmla="val 0"/>
            <a:gd name="adj3" fmla="val 4643"/>
          </a:avLst>
        </a:prstGeom>
        <a:solidFill>
          <a:srgbClr val="78C246"/>
        </a:solidFill>
        <a:ln>
          <a:noFill/>
        </a:ln>
        <a:effectLst/>
      </dsp:spPr>
      <dsp:style>
        <a:lnRef idx="0">
          <a:scrgbClr r="0" g="0" b="0"/>
        </a:lnRef>
        <a:fillRef idx="1">
          <a:scrgbClr r="0" g="0" b="0"/>
        </a:fillRef>
        <a:effectRef idx="0">
          <a:scrgbClr r="0" g="0" b="0"/>
        </a:effectRef>
        <a:fontRef idx="minor">
          <a:schemeClr val="lt1"/>
        </a:fontRef>
      </dsp:style>
    </dsp:sp>
    <dsp:sp modelId="{48298D3E-11AF-44CE-91FA-3E217FF4E631}">
      <dsp:nvSpPr>
        <dsp:cNvPr id="0" name=""/>
        <dsp:cNvSpPr/>
      </dsp:nvSpPr>
      <dsp:spPr>
        <a:xfrm>
          <a:off x="2771802" y="1656186"/>
          <a:ext cx="2484779" cy="2564899"/>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100000"/>
            </a:lnSpc>
            <a:spcBef>
              <a:spcPct val="0"/>
            </a:spcBef>
            <a:spcAft>
              <a:spcPts val="0"/>
            </a:spcAft>
          </a:pPr>
          <a:r>
            <a:rPr lang="hu-HU" sz="2800" b="1" kern="1200" noProof="0" dirty="0" smtClean="0"/>
            <a:t>t</a:t>
          </a:r>
          <a:r>
            <a:rPr lang="en-GB" sz="2800" b="1" kern="1200" noProof="0" dirty="0" err="1" smtClean="0"/>
            <a:t>eachers</a:t>
          </a:r>
          <a:r>
            <a:rPr lang="en-GB" sz="2800" b="1" kern="1200" noProof="0" dirty="0" smtClean="0"/>
            <a:t>’</a:t>
          </a:r>
        </a:p>
        <a:p>
          <a:pPr lvl="0" algn="ctr" defTabSz="1244600">
            <a:lnSpc>
              <a:spcPct val="100000"/>
            </a:lnSpc>
            <a:spcBef>
              <a:spcPct val="0"/>
            </a:spcBef>
            <a:spcAft>
              <a:spcPts val="0"/>
            </a:spcAft>
          </a:pPr>
          <a:r>
            <a:rPr lang="hu-HU" sz="2800" b="1" kern="1200" noProof="0" dirty="0" smtClean="0"/>
            <a:t>l</a:t>
          </a:r>
          <a:r>
            <a:rPr lang="en-GB" sz="2800" b="1" kern="1200" noProof="0" dirty="0" smtClean="0"/>
            <a:t>earning</a:t>
          </a:r>
          <a:r>
            <a:rPr lang="hu-HU" sz="2800" b="1" kern="1200" noProof="0" dirty="0" smtClean="0"/>
            <a:t> </a:t>
          </a:r>
          <a:r>
            <a:rPr lang="hu-HU" sz="2800" b="1" kern="1200" noProof="0" dirty="0" err="1" smtClean="0"/>
            <a:t>for</a:t>
          </a:r>
          <a:r>
            <a:rPr lang="hu-HU" sz="2800" b="1" kern="1200" noProof="0" dirty="0" smtClean="0"/>
            <a:t> ESD</a:t>
          </a:r>
          <a:endParaRPr lang="en-GB" sz="2800" b="1" kern="1200" noProof="0" dirty="0"/>
        </a:p>
      </dsp:txBody>
      <dsp:txXfrm>
        <a:off x="3135689" y="2031807"/>
        <a:ext cx="1757005" cy="1813657"/>
      </dsp:txXfrm>
    </dsp:sp>
    <dsp:sp modelId="{C9CCA90E-DBAB-4ADD-A154-DB8D26EFA01B}">
      <dsp:nvSpPr>
        <dsp:cNvPr id="0" name=""/>
        <dsp:cNvSpPr/>
      </dsp:nvSpPr>
      <dsp:spPr>
        <a:xfrm>
          <a:off x="3285639" y="2852"/>
          <a:ext cx="1457104" cy="1457104"/>
        </a:xfrm>
        <a:prstGeom prst="ellipse">
          <a:avLst/>
        </a:prstGeom>
        <a:solidFill>
          <a:srgbClr val="22391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GB" sz="2000" b="1" kern="1200" noProof="0" dirty="0" smtClean="0"/>
            <a:t>policy</a:t>
          </a:r>
          <a:endParaRPr lang="en-GB" sz="2000" b="1" kern="1200" noProof="0" dirty="0"/>
        </a:p>
      </dsp:txBody>
      <dsp:txXfrm>
        <a:off x="3499027" y="216240"/>
        <a:ext cx="1030328" cy="1030328"/>
      </dsp:txXfrm>
    </dsp:sp>
    <dsp:sp modelId="{4770FF85-A7CF-43DB-83E5-5A21F316DE93}">
      <dsp:nvSpPr>
        <dsp:cNvPr id="0" name=""/>
        <dsp:cNvSpPr/>
      </dsp:nvSpPr>
      <dsp:spPr>
        <a:xfrm>
          <a:off x="5492871" y="2210083"/>
          <a:ext cx="1457104" cy="1457104"/>
        </a:xfrm>
        <a:prstGeom prst="ellipse">
          <a:avLst/>
        </a:prstGeom>
        <a:solidFill>
          <a:srgbClr val="22391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GB" sz="2000" b="1" kern="1200" noProof="0" dirty="0" smtClean="0"/>
            <a:t>trainings</a:t>
          </a:r>
          <a:endParaRPr lang="en-GB" sz="2000" b="1" kern="1200" noProof="0" dirty="0"/>
        </a:p>
      </dsp:txBody>
      <dsp:txXfrm>
        <a:off x="5706259" y="2423471"/>
        <a:ext cx="1030328" cy="1030328"/>
      </dsp:txXfrm>
    </dsp:sp>
    <dsp:sp modelId="{F4C36AA6-1309-470B-8F30-CF357DC9CBF3}">
      <dsp:nvSpPr>
        <dsp:cNvPr id="0" name=""/>
        <dsp:cNvSpPr/>
      </dsp:nvSpPr>
      <dsp:spPr>
        <a:xfrm>
          <a:off x="3285639" y="4417315"/>
          <a:ext cx="1457104" cy="1457104"/>
        </a:xfrm>
        <a:prstGeom prst="ellipse">
          <a:avLst/>
        </a:prstGeom>
        <a:solidFill>
          <a:srgbClr val="22391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GB" sz="2000" b="1" kern="1200" noProof="0" dirty="0" smtClean="0"/>
            <a:t>other learning</a:t>
          </a:r>
          <a:endParaRPr lang="en-GB" sz="2000" b="1" kern="1200" noProof="0" dirty="0"/>
        </a:p>
      </dsp:txBody>
      <dsp:txXfrm>
        <a:off x="3499027" y="4630703"/>
        <a:ext cx="1030328" cy="1030328"/>
      </dsp:txXfrm>
    </dsp:sp>
    <dsp:sp modelId="{E10048B7-22AF-4E80-B81D-C175B5C72589}">
      <dsp:nvSpPr>
        <dsp:cNvPr id="0" name=""/>
        <dsp:cNvSpPr/>
      </dsp:nvSpPr>
      <dsp:spPr>
        <a:xfrm>
          <a:off x="1078408" y="2210083"/>
          <a:ext cx="1457104" cy="1457104"/>
        </a:xfrm>
        <a:prstGeom prst="ellipse">
          <a:avLst/>
        </a:prstGeom>
        <a:solidFill>
          <a:srgbClr val="22391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hu-HU" sz="2000" b="1" kern="1200" noProof="0" dirty="0" smtClean="0"/>
            <a:t>M&amp;E</a:t>
          </a:r>
          <a:endParaRPr lang="en-GB" sz="2000" b="1" kern="1200" noProof="0" dirty="0"/>
        </a:p>
      </dsp:txBody>
      <dsp:txXfrm>
        <a:off x="1291796" y="2423471"/>
        <a:ext cx="1030328" cy="10303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32CDEC-1F51-4B46-87F6-C11AAF94355A}">
      <dsp:nvSpPr>
        <dsp:cNvPr id="0" name=""/>
        <dsp:cNvSpPr/>
      </dsp:nvSpPr>
      <dsp:spPr>
        <a:xfrm rot="16200000">
          <a:off x="799782" y="-812471"/>
          <a:ext cx="2463721" cy="4057667"/>
        </a:xfrm>
        <a:prstGeom prst="round1Rect">
          <a:avLst/>
        </a:prstGeom>
        <a:solidFill>
          <a:srgbClr val="008A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GB" sz="3200" b="1" kern="1200" noProof="0" dirty="0" smtClean="0">
              <a:latin typeface="Times New Roman" panose="02020603050405020304" pitchFamily="18" charset="0"/>
              <a:cs typeface="Times New Roman" panose="02020603050405020304" pitchFamily="18" charset="0"/>
            </a:rPr>
            <a:t>Infrastructure, use and maintenance</a:t>
          </a:r>
          <a:endParaRPr lang="en-GB" sz="3200" b="1" kern="1200" noProof="0" dirty="0">
            <a:latin typeface="Times New Roman" panose="02020603050405020304" pitchFamily="18" charset="0"/>
            <a:cs typeface="Times New Roman" panose="02020603050405020304" pitchFamily="18" charset="0"/>
          </a:endParaRPr>
        </a:p>
      </dsp:txBody>
      <dsp:txXfrm rot="5400000">
        <a:off x="2810" y="-15498"/>
        <a:ext cx="4057667" cy="1847790"/>
      </dsp:txXfrm>
    </dsp:sp>
    <dsp:sp modelId="{BE57BB9B-F8DE-49D1-8F2B-8899FE59D709}">
      <dsp:nvSpPr>
        <dsp:cNvPr id="0" name=""/>
        <dsp:cNvSpPr/>
      </dsp:nvSpPr>
      <dsp:spPr>
        <a:xfrm>
          <a:off x="3971929" y="-8665"/>
          <a:ext cx="3943350" cy="2427287"/>
        </a:xfrm>
        <a:prstGeom prst="round1Rect">
          <a:avLst/>
        </a:prstGeom>
        <a:solidFill>
          <a:srgbClr val="46B4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GB" sz="3200" b="1" kern="1200" noProof="0" dirty="0" smtClean="0">
              <a:latin typeface="Times New Roman" panose="02020603050405020304" pitchFamily="18" charset="0"/>
              <a:cs typeface="Times New Roman" panose="02020603050405020304" pitchFamily="18" charset="0"/>
            </a:rPr>
            <a:t>Teaching and learning</a:t>
          </a:r>
          <a:endParaRPr lang="en-GB" sz="3200" b="1" kern="1200" noProof="0" dirty="0">
            <a:latin typeface="Times New Roman" panose="02020603050405020304" pitchFamily="18" charset="0"/>
            <a:cs typeface="Times New Roman" panose="02020603050405020304" pitchFamily="18" charset="0"/>
          </a:endParaRPr>
        </a:p>
      </dsp:txBody>
      <dsp:txXfrm>
        <a:off x="3971929" y="-8665"/>
        <a:ext cx="3943350" cy="1820465"/>
      </dsp:txXfrm>
    </dsp:sp>
    <dsp:sp modelId="{4773EA2E-3525-4374-A1DA-197990D8CD54}">
      <dsp:nvSpPr>
        <dsp:cNvPr id="0" name=""/>
        <dsp:cNvSpPr/>
      </dsp:nvSpPr>
      <dsp:spPr>
        <a:xfrm rot="10800000">
          <a:off x="0" y="2398791"/>
          <a:ext cx="3943350" cy="2427287"/>
        </a:xfrm>
        <a:prstGeom prst="round1Rect">
          <a:avLst/>
        </a:prstGeom>
        <a:solidFill>
          <a:srgbClr val="408A2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GB" sz="3200" b="1" kern="1200" noProof="0" dirty="0" smtClean="0">
              <a:latin typeface="Times New Roman" panose="02020603050405020304" pitchFamily="18" charset="0"/>
              <a:cs typeface="Times New Roman" panose="02020603050405020304" pitchFamily="18" charset="0"/>
            </a:rPr>
            <a:t>Collaboration with the local community</a:t>
          </a:r>
          <a:endParaRPr lang="en-GB" sz="3200" b="1" kern="1200" noProof="0" dirty="0">
            <a:latin typeface="Times New Roman" panose="02020603050405020304" pitchFamily="18" charset="0"/>
            <a:cs typeface="Times New Roman" panose="02020603050405020304" pitchFamily="18" charset="0"/>
          </a:endParaRPr>
        </a:p>
      </dsp:txBody>
      <dsp:txXfrm rot="10800000">
        <a:off x="0" y="3005613"/>
        <a:ext cx="3943350" cy="1820465"/>
      </dsp:txXfrm>
    </dsp:sp>
    <dsp:sp modelId="{4A446981-9FE2-4A9E-BBB1-8E3AA5E95AA5}">
      <dsp:nvSpPr>
        <dsp:cNvPr id="0" name=""/>
        <dsp:cNvSpPr/>
      </dsp:nvSpPr>
      <dsp:spPr>
        <a:xfrm rot="5400000">
          <a:off x="4694413" y="1622239"/>
          <a:ext cx="2498382" cy="3943350"/>
        </a:xfrm>
        <a:prstGeom prst="round1Rect">
          <a:avLst/>
        </a:prstGeom>
        <a:solidFill>
          <a:srgbClr val="1C3D0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GB" sz="3200" b="1" kern="1200" noProof="0" dirty="0" smtClean="0">
              <a:latin typeface="Times New Roman" panose="02020603050405020304" pitchFamily="18" charset="0"/>
              <a:cs typeface="Times New Roman" panose="02020603050405020304" pitchFamily="18" charset="0"/>
            </a:rPr>
            <a:t>Dedicated leaders and maintainers</a:t>
          </a:r>
          <a:endParaRPr lang="en-GB" sz="3200" kern="1200" noProof="0" dirty="0">
            <a:latin typeface="Times New Roman" panose="02020603050405020304" pitchFamily="18" charset="0"/>
            <a:cs typeface="Times New Roman" panose="02020603050405020304" pitchFamily="18" charset="0"/>
          </a:endParaRPr>
        </a:p>
      </dsp:txBody>
      <dsp:txXfrm rot="-5400000">
        <a:off x="3971929" y="2969318"/>
        <a:ext cx="3943350" cy="1873787"/>
      </dsp:txXfrm>
    </dsp:sp>
    <dsp:sp modelId="{092D4F84-B423-45F3-9EAB-0E6C4B6CEE83}">
      <dsp:nvSpPr>
        <dsp:cNvPr id="0" name=""/>
        <dsp:cNvSpPr/>
      </dsp:nvSpPr>
      <dsp:spPr>
        <a:xfrm>
          <a:off x="1399818" y="1782114"/>
          <a:ext cx="5087063" cy="1213643"/>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en-GB" sz="4600" kern="1200" noProof="0" dirty="0" smtClean="0">
              <a:solidFill>
                <a:schemeClr val="bg1"/>
              </a:solidFill>
              <a:latin typeface="Times New Roman" panose="02020603050405020304" pitchFamily="18" charset="0"/>
              <a:cs typeface="Times New Roman" panose="02020603050405020304" pitchFamily="18" charset="0"/>
            </a:rPr>
            <a:t>Whole-school ESD</a:t>
          </a:r>
          <a:endParaRPr lang="en-GB" sz="4600" kern="1200" noProof="0" dirty="0">
            <a:solidFill>
              <a:schemeClr val="bg1"/>
            </a:solidFill>
            <a:latin typeface="Times New Roman" panose="02020603050405020304" pitchFamily="18" charset="0"/>
            <a:cs typeface="Times New Roman" panose="02020603050405020304" pitchFamily="18" charset="0"/>
          </a:endParaRPr>
        </a:p>
      </dsp:txBody>
      <dsp:txXfrm>
        <a:off x="1459063" y="1841359"/>
        <a:ext cx="4968573" cy="109515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3153F4-5E75-4E12-A8A2-F446D2C96283}">
      <dsp:nvSpPr>
        <dsp:cNvPr id="0" name=""/>
        <dsp:cNvSpPr/>
      </dsp:nvSpPr>
      <dsp:spPr>
        <a:xfrm rot="5400000">
          <a:off x="4116838" y="95125"/>
          <a:ext cx="1463476" cy="1273224"/>
        </a:xfrm>
        <a:prstGeom prst="hexagon">
          <a:avLst>
            <a:gd name="adj" fmla="val 25000"/>
            <a:gd name="vf" fmla="val 115470"/>
          </a:avLst>
        </a:prstGeom>
        <a:solidFill>
          <a:srgbClr val="E92B7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noProof="0" dirty="0" smtClean="0">
              <a:solidFill>
                <a:schemeClr val="tx1"/>
              </a:solidFill>
              <a:latin typeface="Times New Roman" panose="02020603050405020304" pitchFamily="18" charset="0"/>
              <a:cs typeface="Times New Roman" panose="02020603050405020304" pitchFamily="18" charset="0"/>
            </a:rPr>
            <a:t>inclusive</a:t>
          </a:r>
          <a:endParaRPr lang="en-GB" sz="1400" b="1" kern="1200" noProof="0" dirty="0">
            <a:solidFill>
              <a:schemeClr val="tx1"/>
            </a:solidFill>
            <a:latin typeface="Times New Roman" panose="02020603050405020304" pitchFamily="18" charset="0"/>
            <a:cs typeface="Times New Roman" panose="02020603050405020304" pitchFamily="18" charset="0"/>
          </a:endParaRPr>
        </a:p>
      </dsp:txBody>
      <dsp:txXfrm rot="-5400000">
        <a:off x="4410375" y="228057"/>
        <a:ext cx="876402" cy="1007360"/>
      </dsp:txXfrm>
    </dsp:sp>
    <dsp:sp modelId="{3A0C33CB-61E2-4692-BBB2-D612BB838E17}">
      <dsp:nvSpPr>
        <dsp:cNvPr id="0" name=""/>
        <dsp:cNvSpPr/>
      </dsp:nvSpPr>
      <dsp:spPr>
        <a:xfrm>
          <a:off x="5724464" y="216022"/>
          <a:ext cx="3240135" cy="878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hu-HU" sz="2000" b="1" kern="1200" noProof="0" smtClean="0">
              <a:solidFill>
                <a:schemeClr val="tx1"/>
              </a:solidFill>
              <a:latin typeface="Times New Roman" panose="02020603050405020304" pitchFamily="18" charset="0"/>
              <a:cs typeface="Times New Roman" panose="02020603050405020304" pitchFamily="18" charset="0"/>
            </a:rPr>
            <a:t>They</a:t>
          </a:r>
          <a:r>
            <a:rPr lang="en-GB" sz="2000" b="1" kern="1200" noProof="0" smtClean="0">
              <a:solidFill>
                <a:schemeClr val="tx1"/>
              </a:solidFill>
              <a:latin typeface="Times New Roman" panose="02020603050405020304" pitchFamily="18" charset="0"/>
              <a:cs typeface="Times New Roman" panose="02020603050405020304" pitchFamily="18" charset="0"/>
            </a:rPr>
            <a:t> envision </a:t>
          </a:r>
          <a:r>
            <a:rPr lang="en-GB" sz="2000" b="1" kern="1200" noProof="0" dirty="0" smtClean="0">
              <a:solidFill>
                <a:schemeClr val="tx1"/>
              </a:solidFill>
              <a:latin typeface="Times New Roman" panose="02020603050405020304" pitchFamily="18" charset="0"/>
              <a:cs typeface="Times New Roman" panose="02020603050405020304" pitchFamily="18" charset="0"/>
            </a:rPr>
            <a:t>the diversity </a:t>
          </a:r>
          <a:r>
            <a:rPr lang="en-GB" sz="2000" b="1" kern="1200" noProof="0" smtClean="0">
              <a:solidFill>
                <a:schemeClr val="tx1"/>
              </a:solidFill>
              <a:latin typeface="Times New Roman" panose="02020603050405020304" pitchFamily="18" charset="0"/>
              <a:cs typeface="Times New Roman" panose="02020603050405020304" pitchFamily="18" charset="0"/>
            </a:rPr>
            <a:t>of </a:t>
          </a:r>
          <a:r>
            <a:rPr lang="hu-HU" sz="2000" b="1" kern="1200" noProof="0" smtClean="0">
              <a:solidFill>
                <a:schemeClr val="tx1"/>
              </a:solidFill>
              <a:latin typeface="Times New Roman" panose="02020603050405020304" pitchFamily="18" charset="0"/>
              <a:cs typeface="Times New Roman" panose="02020603050405020304" pitchFamily="18" charset="0"/>
            </a:rPr>
            <a:t>their </a:t>
          </a:r>
          <a:r>
            <a:rPr lang="en-GB" sz="2000" b="1" kern="1200" noProof="0" smtClean="0">
              <a:solidFill>
                <a:schemeClr val="tx1"/>
              </a:solidFill>
              <a:latin typeface="Times New Roman" panose="02020603050405020304" pitchFamily="18" charset="0"/>
              <a:cs typeface="Times New Roman" panose="02020603050405020304" pitchFamily="18" charset="0"/>
            </a:rPr>
            <a:t>community </a:t>
          </a:r>
          <a:r>
            <a:rPr lang="en-GB" sz="2000" b="1" kern="1200" noProof="0" dirty="0" smtClean="0">
              <a:solidFill>
                <a:schemeClr val="tx1"/>
              </a:solidFill>
              <a:latin typeface="Times New Roman" panose="02020603050405020304" pitchFamily="18" charset="0"/>
              <a:cs typeface="Times New Roman" panose="02020603050405020304" pitchFamily="18" charset="0"/>
            </a:rPr>
            <a:t>as a value and a resource.</a:t>
          </a:r>
          <a:endParaRPr lang="en-GB" sz="2000" b="1" kern="1200" noProof="0" dirty="0">
            <a:solidFill>
              <a:schemeClr val="tx1"/>
            </a:solidFill>
            <a:latin typeface="Times New Roman" panose="02020603050405020304" pitchFamily="18" charset="0"/>
            <a:cs typeface="Times New Roman" panose="02020603050405020304" pitchFamily="18" charset="0"/>
          </a:endParaRPr>
        </a:p>
      </dsp:txBody>
      <dsp:txXfrm>
        <a:off x="5724464" y="216022"/>
        <a:ext cx="3240135" cy="878085"/>
      </dsp:txXfrm>
    </dsp:sp>
    <dsp:sp modelId="{B6C0B66C-2058-4DE9-8FE0-8788B3F71D0A}">
      <dsp:nvSpPr>
        <dsp:cNvPr id="0" name=""/>
        <dsp:cNvSpPr/>
      </dsp:nvSpPr>
      <dsp:spPr>
        <a:xfrm rot="5400000">
          <a:off x="2748681" y="95133"/>
          <a:ext cx="1463476" cy="1273224"/>
        </a:xfrm>
        <a:prstGeom prst="hexagon">
          <a:avLst>
            <a:gd name="adj" fmla="val 25000"/>
            <a:gd name="vf" fmla="val 115470"/>
          </a:avLst>
        </a:prstGeom>
        <a:blipFill rotWithShape="0">
          <a:blip xmlns:r="http://schemas.openxmlformats.org/officeDocument/2006/relationships" r:embed="rId1" cstate="screen">
            <a:extLst>
              <a:ext uri="{28A0092B-C50C-407E-A947-70E740481C1C}">
                <a14:useLocalDpi xmlns:a14="http://schemas.microsoft.com/office/drawing/2010/main"/>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endParaRPr lang="hu-HU" sz="4000" b="1" kern="1200">
            <a:solidFill>
              <a:schemeClr val="tx1"/>
            </a:solidFill>
          </a:endParaRPr>
        </a:p>
      </dsp:txBody>
      <dsp:txXfrm rot="-5400000">
        <a:off x="3042218" y="228065"/>
        <a:ext cx="876402" cy="1007360"/>
      </dsp:txXfrm>
    </dsp:sp>
    <dsp:sp modelId="{B75E961C-1A24-45D7-A22A-7EC80771F44C}">
      <dsp:nvSpPr>
        <dsp:cNvPr id="0" name=""/>
        <dsp:cNvSpPr/>
      </dsp:nvSpPr>
      <dsp:spPr>
        <a:xfrm rot="5400000">
          <a:off x="3409879" y="1331361"/>
          <a:ext cx="1463476" cy="1273224"/>
        </a:xfrm>
        <a:prstGeom prst="hexagon">
          <a:avLst>
            <a:gd name="adj" fmla="val 25000"/>
            <a:gd name="vf" fmla="val 11547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noProof="0" dirty="0" smtClean="0">
              <a:solidFill>
                <a:schemeClr val="tx1"/>
              </a:solidFill>
            </a:rPr>
            <a:t>active</a:t>
          </a:r>
          <a:endParaRPr lang="en-GB" sz="1900" b="1" kern="1200" noProof="0" dirty="0">
            <a:solidFill>
              <a:schemeClr val="tx1"/>
            </a:solidFill>
          </a:endParaRPr>
        </a:p>
      </dsp:txBody>
      <dsp:txXfrm rot="-5400000">
        <a:off x="3703416" y="1464293"/>
        <a:ext cx="876402" cy="1007360"/>
      </dsp:txXfrm>
    </dsp:sp>
    <dsp:sp modelId="{002A43C9-5944-4500-9E17-69B251ABB42D}">
      <dsp:nvSpPr>
        <dsp:cNvPr id="0" name=""/>
        <dsp:cNvSpPr/>
      </dsp:nvSpPr>
      <dsp:spPr>
        <a:xfrm>
          <a:off x="0" y="1224132"/>
          <a:ext cx="3117549" cy="1406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r" defTabSz="889000">
            <a:lnSpc>
              <a:spcPct val="90000"/>
            </a:lnSpc>
            <a:spcBef>
              <a:spcPct val="0"/>
            </a:spcBef>
            <a:spcAft>
              <a:spcPct val="35000"/>
            </a:spcAft>
          </a:pPr>
          <a:r>
            <a:rPr lang="en-GB" sz="2000" b="1" kern="1200" noProof="0" dirty="0" smtClean="0">
              <a:solidFill>
                <a:schemeClr val="tx1"/>
              </a:solidFill>
              <a:latin typeface="Times New Roman" panose="02020603050405020304" pitchFamily="18" charset="0"/>
              <a:cs typeface="Times New Roman" panose="02020603050405020304" pitchFamily="18" charset="0"/>
            </a:rPr>
            <a:t>They nurture strong collaboration within the school community while taking an active role in their local community.</a:t>
          </a:r>
          <a:endParaRPr lang="en-GB" sz="2000" b="1" kern="1200" noProof="0" dirty="0">
            <a:solidFill>
              <a:schemeClr val="tx1"/>
            </a:solidFill>
            <a:latin typeface="Times New Roman" panose="02020603050405020304" pitchFamily="18" charset="0"/>
            <a:cs typeface="Times New Roman" panose="02020603050405020304" pitchFamily="18" charset="0"/>
          </a:endParaRPr>
        </a:p>
      </dsp:txBody>
      <dsp:txXfrm>
        <a:off x="0" y="1224132"/>
        <a:ext cx="3117549" cy="1406605"/>
      </dsp:txXfrm>
    </dsp:sp>
    <dsp:sp modelId="{BE8E8E70-660F-4CC1-B997-F2E22B3AC184}">
      <dsp:nvSpPr>
        <dsp:cNvPr id="0" name=""/>
        <dsp:cNvSpPr/>
      </dsp:nvSpPr>
      <dsp:spPr>
        <a:xfrm rot="5400000">
          <a:off x="4845351" y="1339674"/>
          <a:ext cx="1463476" cy="1273224"/>
        </a:xfrm>
        <a:prstGeom prst="hexagon">
          <a:avLst>
            <a:gd name="adj" fmla="val 25000"/>
            <a:gd name="vf" fmla="val 115470"/>
          </a:avLst>
        </a:prstGeom>
        <a:blipFill rotWithShape="0">
          <a:blip xmlns:r="http://schemas.openxmlformats.org/officeDocument/2006/relationships" r:embed="rId2" cstate="screen">
            <a:extLst>
              <a:ext uri="{28A0092B-C50C-407E-A947-70E740481C1C}">
                <a14:useLocalDpi xmlns:a14="http://schemas.microsoft.com/office/drawing/2010/main"/>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endParaRPr lang="hu-HU" sz="4000" b="1" kern="1200">
            <a:solidFill>
              <a:schemeClr val="tx1"/>
            </a:solidFill>
          </a:endParaRPr>
        </a:p>
      </dsp:txBody>
      <dsp:txXfrm rot="-5400000">
        <a:off x="5138888" y="1472606"/>
        <a:ext cx="876402" cy="1007360"/>
      </dsp:txXfrm>
    </dsp:sp>
    <dsp:sp modelId="{FE2EE15D-85E8-4A29-A3E7-AB42908EAAF2}">
      <dsp:nvSpPr>
        <dsp:cNvPr id="0" name=""/>
        <dsp:cNvSpPr/>
      </dsp:nvSpPr>
      <dsp:spPr>
        <a:xfrm rot="5400000">
          <a:off x="4116834" y="2538817"/>
          <a:ext cx="1463476" cy="1273224"/>
        </a:xfrm>
        <a:prstGeom prst="hexagon">
          <a:avLst>
            <a:gd name="adj" fmla="val 25000"/>
            <a:gd name="vf" fmla="val 115470"/>
          </a:avLst>
        </a:prstGeom>
        <a:solidFill>
          <a:srgbClr val="78C24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noProof="0" dirty="0" smtClean="0">
              <a:solidFill>
                <a:schemeClr val="tx1"/>
              </a:solidFill>
            </a:rPr>
            <a:t>environ-mental</a:t>
          </a:r>
          <a:endParaRPr lang="en-GB" sz="1600" b="1" kern="1200" noProof="0" dirty="0">
            <a:solidFill>
              <a:schemeClr val="tx1"/>
            </a:solidFill>
          </a:endParaRPr>
        </a:p>
      </dsp:txBody>
      <dsp:txXfrm rot="-5400000">
        <a:off x="4410371" y="2671749"/>
        <a:ext cx="876402" cy="1007360"/>
      </dsp:txXfrm>
    </dsp:sp>
    <dsp:sp modelId="{D9AE5521-7434-4B94-9405-455AAC834E09}">
      <dsp:nvSpPr>
        <dsp:cNvPr id="0" name=""/>
        <dsp:cNvSpPr/>
      </dsp:nvSpPr>
      <dsp:spPr>
        <a:xfrm>
          <a:off x="5573017" y="2779456"/>
          <a:ext cx="1633239" cy="878085"/>
        </a:xfrm>
        <a:prstGeom prst="rect">
          <a:avLst/>
        </a:prstGeom>
        <a:noFill/>
        <a:ln>
          <a:noFill/>
        </a:ln>
        <a:effectLst/>
      </dsp:spPr>
      <dsp:style>
        <a:lnRef idx="0">
          <a:scrgbClr r="0" g="0" b="0"/>
        </a:lnRef>
        <a:fillRef idx="0">
          <a:scrgbClr r="0" g="0" b="0"/>
        </a:fillRef>
        <a:effectRef idx="0">
          <a:scrgbClr r="0" g="0" b="0"/>
        </a:effectRef>
        <a:fontRef idx="minor"/>
      </dsp:style>
    </dsp:sp>
    <dsp:sp modelId="{DFCA43E3-A43E-4DE4-8441-9CC36576B39A}">
      <dsp:nvSpPr>
        <dsp:cNvPr id="0" name=""/>
        <dsp:cNvSpPr/>
      </dsp:nvSpPr>
      <dsp:spPr>
        <a:xfrm rot="5400000">
          <a:off x="2790949" y="2581887"/>
          <a:ext cx="1463476" cy="1273224"/>
        </a:xfrm>
        <a:prstGeom prst="hexagon">
          <a:avLst>
            <a:gd name="adj" fmla="val 25000"/>
            <a:gd name="vf" fmla="val 115470"/>
          </a:avLst>
        </a:prstGeom>
        <a:blipFill rotWithShape="0">
          <a:blip xmlns:r="http://schemas.openxmlformats.org/officeDocument/2006/relationships" r:embed="rId3" cstate="screen">
            <a:extLst>
              <a:ext uri="{28A0092B-C50C-407E-A947-70E740481C1C}">
                <a14:useLocalDpi xmlns:a14="http://schemas.microsoft.com/office/drawing/2010/main"/>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endParaRPr lang="hu-HU" sz="4000" b="1" kern="1200">
            <a:solidFill>
              <a:schemeClr val="tx1"/>
            </a:solidFill>
          </a:endParaRPr>
        </a:p>
      </dsp:txBody>
      <dsp:txXfrm rot="-5400000">
        <a:off x="3084486" y="2714819"/>
        <a:ext cx="876402" cy="1007360"/>
      </dsp:txXfrm>
    </dsp:sp>
    <dsp:sp modelId="{EDCAAA15-1D7B-4C19-8DB3-2E3C117E0393}">
      <dsp:nvSpPr>
        <dsp:cNvPr id="0" name=""/>
        <dsp:cNvSpPr/>
      </dsp:nvSpPr>
      <dsp:spPr>
        <a:xfrm rot="5400000">
          <a:off x="3468758" y="3826450"/>
          <a:ext cx="1463476" cy="1273224"/>
        </a:xfrm>
        <a:prstGeom prst="hexagon">
          <a:avLst>
            <a:gd name="adj" fmla="val 25000"/>
            <a:gd name="vf" fmla="val 115470"/>
          </a:avLst>
        </a:prstGeom>
        <a:solidFill>
          <a:srgbClr val="977FB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GB" sz="1900" b="1" u="sng" kern="1200" noProof="0" dirty="0" smtClean="0">
              <a:solidFill>
                <a:schemeClr val="tx1"/>
              </a:solidFill>
            </a:rPr>
            <a:t>unique</a:t>
          </a:r>
          <a:r>
            <a:rPr lang="en-GB" sz="1400" b="1" kern="1200" noProof="0" dirty="0" smtClean="0">
              <a:solidFill>
                <a:schemeClr val="tx1"/>
              </a:solidFill>
            </a:rPr>
            <a:t> (local)</a:t>
          </a:r>
          <a:endParaRPr lang="en-GB" sz="1400" b="1" kern="1200" noProof="0" dirty="0">
            <a:solidFill>
              <a:schemeClr val="tx1"/>
            </a:solidFill>
          </a:endParaRPr>
        </a:p>
      </dsp:txBody>
      <dsp:txXfrm rot="-5400000">
        <a:off x="3762295" y="3959382"/>
        <a:ext cx="876402" cy="1007360"/>
      </dsp:txXfrm>
    </dsp:sp>
    <dsp:sp modelId="{19CF8F41-89BE-467D-BFA8-E66635664B3D}">
      <dsp:nvSpPr>
        <dsp:cNvPr id="0" name=""/>
        <dsp:cNvSpPr/>
      </dsp:nvSpPr>
      <dsp:spPr>
        <a:xfrm>
          <a:off x="77520" y="3744417"/>
          <a:ext cx="3012300" cy="12511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r" defTabSz="889000">
            <a:lnSpc>
              <a:spcPct val="90000"/>
            </a:lnSpc>
            <a:spcBef>
              <a:spcPct val="0"/>
            </a:spcBef>
            <a:spcAft>
              <a:spcPct val="35000"/>
            </a:spcAft>
          </a:pPr>
          <a:r>
            <a:rPr lang="en-GB" sz="2000" b="1" kern="1200" noProof="0" dirty="0" smtClean="0">
              <a:solidFill>
                <a:schemeClr val="tx1"/>
              </a:solidFill>
              <a:latin typeface="Times New Roman" panose="02020603050405020304" pitchFamily="18" charset="0"/>
              <a:cs typeface="Times New Roman" panose="02020603050405020304" pitchFamily="18" charset="0"/>
            </a:rPr>
            <a:t>They identify their own challenges and build own ways to tackle them.</a:t>
          </a:r>
          <a:endParaRPr lang="en-GB" sz="2000" b="1" kern="1200" noProof="0" dirty="0">
            <a:solidFill>
              <a:schemeClr val="tx1"/>
            </a:solidFill>
            <a:latin typeface="Times New Roman" panose="02020603050405020304" pitchFamily="18" charset="0"/>
            <a:cs typeface="Times New Roman" panose="02020603050405020304" pitchFamily="18" charset="0"/>
          </a:endParaRPr>
        </a:p>
      </dsp:txBody>
      <dsp:txXfrm>
        <a:off x="77520" y="3744417"/>
        <a:ext cx="3012300" cy="1251131"/>
      </dsp:txXfrm>
    </dsp:sp>
    <dsp:sp modelId="{4C0C9574-F1B6-40D3-B78B-553984F8C859}">
      <dsp:nvSpPr>
        <dsp:cNvPr id="0" name=""/>
        <dsp:cNvSpPr/>
      </dsp:nvSpPr>
      <dsp:spPr>
        <a:xfrm rot="5400000">
          <a:off x="4908928" y="3767537"/>
          <a:ext cx="1463476" cy="1273224"/>
        </a:xfrm>
        <a:prstGeom prst="hexagon">
          <a:avLst>
            <a:gd name="adj" fmla="val 25000"/>
            <a:gd name="vf" fmla="val 115470"/>
          </a:avLst>
        </a:prstGeom>
        <a:blipFill rotWithShape="0">
          <a:blip xmlns:r="http://schemas.openxmlformats.org/officeDocument/2006/relationships" r:embed="rId4" cstate="screen">
            <a:extLst>
              <a:ext uri="{28A0092B-C50C-407E-A947-70E740481C1C}">
                <a14:useLocalDpi xmlns:a14="http://schemas.microsoft.com/office/drawing/2010/main"/>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endParaRPr lang="hu-HU" sz="4000" b="1" kern="1200">
            <a:solidFill>
              <a:schemeClr val="tx1"/>
            </a:solidFill>
          </a:endParaRPr>
        </a:p>
      </dsp:txBody>
      <dsp:txXfrm rot="-5400000">
        <a:off x="5202465" y="3900469"/>
        <a:ext cx="876402" cy="100736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5AC212-B367-4E84-942B-496551DE464C}" type="datetimeFigureOut">
              <a:rPr lang="hu-HU" smtClean="0"/>
              <a:t>2022.05.16.</a:t>
            </a:fld>
            <a:endParaRPr lang="hu-HU"/>
          </a:p>
        </p:txBody>
      </p:sp>
      <p:sp>
        <p:nvSpPr>
          <p:cNvPr id="4" name="Diakép helye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D7084A-3D1C-414D-AB80-0A440B1DA4D3}" type="slidenum">
              <a:rPr lang="hu-HU" smtClean="0"/>
              <a:t>‹#›</a:t>
            </a:fld>
            <a:endParaRPr lang="hu-HU"/>
          </a:p>
        </p:txBody>
      </p:sp>
    </p:spTree>
    <p:extLst>
      <p:ext uri="{BB962C8B-B14F-4D97-AF65-F5344CB8AC3E}">
        <p14:creationId xmlns:p14="http://schemas.microsoft.com/office/powerpoint/2010/main" val="1610902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ESD topics and competences are integrated in initial teacher training curricula and output requirements in all educator areas at all universities in Hungary. ESD competences are also part of the in-service teacher assessment and evaluation educator competence portfolio, which serves as a basis for educators’ appraisal in Hungary. </a:t>
            </a:r>
            <a:endParaRPr lang="hu-HU" sz="1200" kern="1200" dirty="0" smtClean="0">
              <a:solidFill>
                <a:schemeClr val="tx1"/>
              </a:solidFill>
              <a:effectLst/>
              <a:latin typeface="+mn-lt"/>
              <a:ea typeface="+mn-ea"/>
              <a:cs typeface="+mn-cs"/>
            </a:endParaRPr>
          </a:p>
        </p:txBody>
      </p:sp>
      <p:sp>
        <p:nvSpPr>
          <p:cNvPr id="4" name="Dia számának helye 3"/>
          <p:cNvSpPr>
            <a:spLocks noGrp="1"/>
          </p:cNvSpPr>
          <p:nvPr>
            <p:ph type="sldNum" sz="quarter" idx="10"/>
          </p:nvPr>
        </p:nvSpPr>
        <p:spPr/>
        <p:txBody>
          <a:bodyPr/>
          <a:lstStyle/>
          <a:p>
            <a:fld id="{D7D7084A-3D1C-414D-AB80-0A440B1DA4D3}" type="slidenum">
              <a:rPr lang="hu-HU" smtClean="0"/>
              <a:t>2</a:t>
            </a:fld>
            <a:endParaRPr lang="hu-HU"/>
          </a:p>
        </p:txBody>
      </p:sp>
    </p:spTree>
    <p:extLst>
      <p:ext uri="{BB962C8B-B14F-4D97-AF65-F5344CB8AC3E}">
        <p14:creationId xmlns:p14="http://schemas.microsoft.com/office/powerpoint/2010/main" val="928598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GB" sz="1200" kern="1200" dirty="0" smtClean="0">
                <a:solidFill>
                  <a:schemeClr val="tx1"/>
                </a:solidFill>
                <a:effectLst/>
                <a:latin typeface="+mn-lt"/>
                <a:ea typeface="+mn-ea"/>
                <a:cs typeface="+mn-cs"/>
              </a:rPr>
              <a:t>Hungary adopted a research-based ESD competence framework through a multi-stakeholder consultation process when introducing the framework and developing trainings. In the past 3 years, the Educational Authority of Hungary organized briefings on ESD for all school leaders in the country at the opening events of the school term, and from 2019 on, in the traditional series of professional learning events called Autumn and Spring Pedagogical Days, each Pedagogical Education Centre in the country organized professional learning programs on ESD and early school leaving. With this, Hungary goes beyond simply providing teacher trainings as professional learning opportunities and exploits other, efficient forms of professional learning known from literature. The programs had a participatory approach: with the help of workshops, good practice exchanges and open sessions, they involved hundreds of teachers in each region. From 2020, teachers’ preparation is also supported by a multi-stage, free online mini-course system developed by the Educational Authority of Hungary. Training programs strengthening ESD competences contributed to the successful qualification of 15,000 teachers in this competence area in 2020/2021. Over the past two years, the Ministry of Hunan Capacities and the Educational Authority have reached around 18,000 teachers through trainings, briefings and presentations. The multiplication trainings of Pedagogical Training Centre staff have also started and the Ministry of Human Capacities initiated strengthening the professional networks at both regional and national levels. </a:t>
            </a:r>
            <a:endParaRPr lang="hu-HU"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Besides, the country’s whole-institutional ESD networks (the Hungarian Eco-School Network and the Green Kindergarten Network) provide peer learning and exchange opportunities across subject areas, schools, cities and even regions.</a:t>
            </a:r>
            <a:endParaRPr lang="hu-HU" sz="1200" kern="1200" dirty="0" smtClean="0">
              <a:solidFill>
                <a:schemeClr val="tx1"/>
              </a:solidFill>
              <a:effectLst/>
              <a:latin typeface="+mn-lt"/>
              <a:ea typeface="+mn-ea"/>
              <a:cs typeface="+mn-cs"/>
            </a:endParaRPr>
          </a:p>
        </p:txBody>
      </p:sp>
      <p:sp>
        <p:nvSpPr>
          <p:cNvPr id="4" name="Dia számának helye 3"/>
          <p:cNvSpPr>
            <a:spLocks noGrp="1"/>
          </p:cNvSpPr>
          <p:nvPr>
            <p:ph type="sldNum" sz="quarter" idx="10"/>
          </p:nvPr>
        </p:nvSpPr>
        <p:spPr/>
        <p:txBody>
          <a:bodyPr/>
          <a:lstStyle/>
          <a:p>
            <a:fld id="{D7D7084A-3D1C-414D-AB80-0A440B1DA4D3}" type="slidenum">
              <a:rPr lang="hu-HU" smtClean="0"/>
              <a:t>3</a:t>
            </a:fld>
            <a:endParaRPr lang="hu-HU"/>
          </a:p>
        </p:txBody>
      </p:sp>
    </p:spTree>
    <p:extLst>
      <p:ext uri="{BB962C8B-B14F-4D97-AF65-F5344CB8AC3E}">
        <p14:creationId xmlns:p14="http://schemas.microsoft.com/office/powerpoint/2010/main" val="1054930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initiative of developing teachers’ ESD competences in Hungary received the GENE Certificate Exemplifying Quality in Global Education in 2021.</a:t>
            </a:r>
            <a:endParaRPr lang="hu-HU" sz="1200" kern="1200" dirty="0" smtClean="0">
              <a:solidFill>
                <a:schemeClr val="tx1"/>
              </a:solidFill>
              <a:effectLst/>
              <a:latin typeface="+mn-lt"/>
              <a:ea typeface="+mn-ea"/>
              <a:cs typeface="+mn-cs"/>
            </a:endParaRPr>
          </a:p>
        </p:txBody>
      </p:sp>
      <p:sp>
        <p:nvSpPr>
          <p:cNvPr id="4" name="Dia számának helye 3"/>
          <p:cNvSpPr>
            <a:spLocks noGrp="1"/>
          </p:cNvSpPr>
          <p:nvPr>
            <p:ph type="sldNum" sz="quarter" idx="10"/>
          </p:nvPr>
        </p:nvSpPr>
        <p:spPr/>
        <p:txBody>
          <a:bodyPr/>
          <a:lstStyle/>
          <a:p>
            <a:fld id="{B1736692-5520-4394-814A-3CA021168008}" type="slidenum">
              <a:rPr lang="hu-HU" smtClean="0"/>
              <a:pPr/>
              <a:t>4</a:t>
            </a:fld>
            <a:endParaRPr lang="hu-HU"/>
          </a:p>
        </p:txBody>
      </p:sp>
    </p:spTree>
    <p:extLst>
      <p:ext uri="{BB962C8B-B14F-4D97-AF65-F5344CB8AC3E}">
        <p14:creationId xmlns:p14="http://schemas.microsoft.com/office/powerpoint/2010/main" val="3786180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Hungary has two excellence networks operating with WSA/WIA, both engaging over one-third of child/student and teacher population in the country. In Hungary, the Green Kindergarten Network and the Eco-School Network with their respective self-assessment and award systems are efficient representatives of the whole-institutional approach of ESD. These twin networks have long traditions and Hungary’s aim is to further expand the two networks, including the further involvement of technical and vocational education and training institutions. The number of kindergartens and schools successfully applying for membership has been increasing evenly over the past years. Hungary also aims to invest in the infrastructural development of schools in the network with special regard to applying green, energy-efficient solutions.</a:t>
            </a:r>
            <a:endParaRPr lang="hu-HU"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In formal education in Hungary, both the Eco-school Network and the Green Kindergarten Network have a sophisticated indicator framework. These contain indicators on specific areas of the WSA/WIA operation. Besides, schools are invited to set their own local indicators. </a:t>
            </a:r>
            <a:endParaRPr lang="hu-HU" sz="1200" kern="1200" dirty="0" smtClean="0">
              <a:solidFill>
                <a:schemeClr val="tx1"/>
              </a:solidFill>
              <a:effectLst/>
              <a:latin typeface="+mn-lt"/>
              <a:ea typeface="+mn-ea"/>
              <a:cs typeface="+mn-cs"/>
            </a:endParaRPr>
          </a:p>
        </p:txBody>
      </p:sp>
      <p:sp>
        <p:nvSpPr>
          <p:cNvPr id="4" name="Dia számának helye 3"/>
          <p:cNvSpPr>
            <a:spLocks noGrp="1"/>
          </p:cNvSpPr>
          <p:nvPr>
            <p:ph type="sldNum" sz="quarter" idx="10"/>
          </p:nvPr>
        </p:nvSpPr>
        <p:spPr/>
        <p:txBody>
          <a:bodyPr/>
          <a:lstStyle/>
          <a:p>
            <a:fld id="{D7D7084A-3D1C-414D-AB80-0A440B1DA4D3}" type="slidenum">
              <a:rPr lang="hu-HU" smtClean="0"/>
              <a:t>5</a:t>
            </a:fld>
            <a:endParaRPr lang="hu-HU"/>
          </a:p>
        </p:txBody>
      </p:sp>
    </p:spTree>
    <p:extLst>
      <p:ext uri="{BB962C8B-B14F-4D97-AF65-F5344CB8AC3E}">
        <p14:creationId xmlns:p14="http://schemas.microsoft.com/office/powerpoint/2010/main" val="2632309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GB" sz="1200" kern="1200" dirty="0" smtClean="0">
                <a:solidFill>
                  <a:schemeClr val="tx1"/>
                </a:solidFill>
                <a:effectLst/>
                <a:latin typeface="+mn-lt"/>
                <a:ea typeface="+mn-ea"/>
                <a:cs typeface="+mn-cs"/>
              </a:rPr>
              <a:t>The Network is open to every Hungarian public educational institution with a yearly open application system built on self-evaluation according to a set of criteria. The application process invites schools to go through a reflective cycle including the revision of existing and proposed activities from an ESD point of view referring to the set of quality criteria provided and accepted by the Network, then setting their own challenges and assessing their results leading to another cycle of reflection and revision. After a successful application, schools are allowed to possess the title Eco-school, which they may renew every three years. After two consecutive successful applications, schools are eligible to apply for the title Permanent Eco-school.</a:t>
            </a:r>
            <a:endParaRPr lang="hu-HU"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set of criteria has been renewed several times in expert consultation processes over the past 20 years and had been transformed to a fully digital process. The WSA/WIA criteria used in Hungary builds on the set of criteria first proposed by the Environmental Schools and Initiatives, but revisions considered new findings on learning environments, challenges set by new strategies including SDGs. </a:t>
            </a:r>
            <a:endParaRPr lang="hu-HU" sz="1200" kern="1200" dirty="0" smtClean="0">
              <a:solidFill>
                <a:schemeClr val="tx1"/>
              </a:solidFill>
              <a:effectLst/>
              <a:latin typeface="+mn-lt"/>
              <a:ea typeface="+mn-ea"/>
              <a:cs typeface="+mn-cs"/>
            </a:endParaRPr>
          </a:p>
        </p:txBody>
      </p:sp>
      <p:sp>
        <p:nvSpPr>
          <p:cNvPr id="4" name="Dia számának helye 3"/>
          <p:cNvSpPr>
            <a:spLocks noGrp="1"/>
          </p:cNvSpPr>
          <p:nvPr>
            <p:ph type="sldNum" sz="quarter" idx="10"/>
          </p:nvPr>
        </p:nvSpPr>
        <p:spPr/>
        <p:txBody>
          <a:bodyPr/>
          <a:lstStyle/>
          <a:p>
            <a:fld id="{D7D7084A-3D1C-414D-AB80-0A440B1DA4D3}" type="slidenum">
              <a:rPr lang="hu-HU" smtClean="0"/>
              <a:t>6</a:t>
            </a:fld>
            <a:endParaRPr lang="hu-HU"/>
          </a:p>
        </p:txBody>
      </p:sp>
    </p:spTree>
    <p:extLst>
      <p:ext uri="{BB962C8B-B14F-4D97-AF65-F5344CB8AC3E}">
        <p14:creationId xmlns:p14="http://schemas.microsoft.com/office/powerpoint/2010/main" val="3053742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GB" sz="1200" kern="1200" dirty="0" smtClean="0">
                <a:solidFill>
                  <a:schemeClr val="tx1"/>
                </a:solidFill>
                <a:effectLst/>
                <a:latin typeface="+mn-lt"/>
                <a:ea typeface="+mn-ea"/>
                <a:cs typeface="+mn-cs"/>
              </a:rPr>
              <a:t>The Hungarian Eco-school Network received the GENE Certificate of National Recognition for Quality in Global Education in 2021.</a:t>
            </a:r>
            <a:endParaRPr lang="hu-HU" dirty="0"/>
          </a:p>
        </p:txBody>
      </p:sp>
      <p:sp>
        <p:nvSpPr>
          <p:cNvPr id="4" name="Dia számának helye 3"/>
          <p:cNvSpPr>
            <a:spLocks noGrp="1"/>
          </p:cNvSpPr>
          <p:nvPr>
            <p:ph type="sldNum" sz="quarter" idx="10"/>
          </p:nvPr>
        </p:nvSpPr>
        <p:spPr/>
        <p:txBody>
          <a:bodyPr/>
          <a:lstStyle/>
          <a:p>
            <a:fld id="{D7D7084A-3D1C-414D-AB80-0A440B1DA4D3}" type="slidenum">
              <a:rPr lang="hu-HU" smtClean="0"/>
              <a:t>11</a:t>
            </a:fld>
            <a:endParaRPr lang="hu-HU"/>
          </a:p>
        </p:txBody>
      </p:sp>
    </p:spTree>
    <p:extLst>
      <p:ext uri="{BB962C8B-B14F-4D97-AF65-F5344CB8AC3E}">
        <p14:creationId xmlns:p14="http://schemas.microsoft.com/office/powerpoint/2010/main" val="2938649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en-GB" noProof="0" dirty="0" smtClean="0"/>
              <a:t>Hungary is happy to share the</a:t>
            </a:r>
            <a:r>
              <a:rPr lang="en-GB" baseline="0" noProof="0" dirty="0" smtClean="0"/>
              <a:t> experiences in a regional and international context.</a:t>
            </a:r>
            <a:endParaRPr lang="en-GB" noProof="0" dirty="0"/>
          </a:p>
        </p:txBody>
      </p:sp>
      <p:sp>
        <p:nvSpPr>
          <p:cNvPr id="4" name="Dia számának helye 3"/>
          <p:cNvSpPr>
            <a:spLocks noGrp="1"/>
          </p:cNvSpPr>
          <p:nvPr>
            <p:ph type="sldNum" sz="quarter" idx="10"/>
          </p:nvPr>
        </p:nvSpPr>
        <p:spPr/>
        <p:txBody>
          <a:bodyPr/>
          <a:lstStyle/>
          <a:p>
            <a:fld id="{D7D7084A-3D1C-414D-AB80-0A440B1DA4D3}" type="slidenum">
              <a:rPr lang="hu-HU" smtClean="0"/>
              <a:t>12</a:t>
            </a:fld>
            <a:endParaRPr lang="hu-HU"/>
          </a:p>
        </p:txBody>
      </p:sp>
    </p:spTree>
    <p:extLst>
      <p:ext uri="{BB962C8B-B14F-4D97-AF65-F5344CB8AC3E}">
        <p14:creationId xmlns:p14="http://schemas.microsoft.com/office/powerpoint/2010/main" val="1965322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77E192C8-40C0-44D2-9101-69872DE22E76}" type="slidenum">
              <a:rPr lang="hu-HU" smtClean="0"/>
              <a:t>16</a:t>
            </a:fld>
            <a:endParaRPr lang="hu-HU"/>
          </a:p>
        </p:txBody>
      </p:sp>
    </p:spTree>
    <p:extLst>
      <p:ext uri="{BB962C8B-B14F-4D97-AF65-F5344CB8AC3E}">
        <p14:creationId xmlns:p14="http://schemas.microsoft.com/office/powerpoint/2010/main" val="2010797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77E192C8-40C0-44D2-9101-69872DE22E76}" type="slidenum">
              <a:rPr lang="hu-HU" smtClean="0"/>
              <a:t>17</a:t>
            </a:fld>
            <a:endParaRPr lang="hu-HU"/>
          </a:p>
        </p:txBody>
      </p:sp>
    </p:spTree>
    <p:extLst>
      <p:ext uri="{BB962C8B-B14F-4D97-AF65-F5344CB8AC3E}">
        <p14:creationId xmlns:p14="http://schemas.microsoft.com/office/powerpoint/2010/main" val="7668714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ímdia">
    <p:spTree>
      <p:nvGrpSpPr>
        <p:cNvPr id="1" name=""/>
        <p:cNvGrpSpPr/>
        <p:nvPr/>
      </p:nvGrpSpPr>
      <p:grpSpPr>
        <a:xfrm>
          <a:off x="0" y="0"/>
          <a:ext cx="0" cy="0"/>
          <a:chOff x="0" y="0"/>
          <a:chExt cx="0" cy="0"/>
        </a:xfrm>
      </p:grpSpPr>
      <p:sp>
        <p:nvSpPr>
          <p:cNvPr id="4" name="Dátum helye 3"/>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32E9D37-B914-4C60-A085-C5C389776556}" type="slidenum">
              <a:rPr lang="hu-HU" smtClean="0"/>
              <a:pPr/>
              <a:t>‹#›</a:t>
            </a:fld>
            <a:endParaRPr lang="hu-HU"/>
          </a:p>
        </p:txBody>
      </p:sp>
      <p:pic>
        <p:nvPicPr>
          <p:cNvPr id="8" name="Picture 2"/>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1475656" y="980728"/>
            <a:ext cx="5904656" cy="3808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Szöveg helye 17"/>
          <p:cNvSpPr>
            <a:spLocks noGrp="1"/>
          </p:cNvSpPr>
          <p:nvPr>
            <p:ph type="body" sz="quarter" idx="14" hasCustomPrompt="1"/>
          </p:nvPr>
        </p:nvSpPr>
        <p:spPr>
          <a:xfrm>
            <a:off x="2699792" y="5598650"/>
            <a:ext cx="3744416" cy="494646"/>
          </a:xfrm>
          <a:prstGeom prst="rect">
            <a:avLst/>
          </a:prstGeom>
        </p:spPr>
        <p:txBody>
          <a:bodyPr/>
          <a:lstStyle>
            <a:lvl1pPr marL="0" indent="0" algn="ctr">
              <a:buNone/>
              <a:defRPr sz="2000" cap="small" baseline="0"/>
            </a:lvl1pPr>
          </a:lstStyle>
          <a:p>
            <a:pPr lvl="0"/>
            <a:r>
              <a:rPr lang="en-US" noProof="0" dirty="0" err="1" smtClean="0"/>
              <a:t>Esemény</a:t>
            </a:r>
            <a:r>
              <a:rPr lang="en-US" noProof="0" dirty="0" smtClean="0"/>
              <a:t> </a:t>
            </a:r>
            <a:r>
              <a:rPr lang="en-US" noProof="0" dirty="0" err="1" smtClean="0"/>
              <a:t>dátuma</a:t>
            </a:r>
            <a:endParaRPr lang="en-US" noProof="0" dirty="0"/>
          </a:p>
        </p:txBody>
      </p:sp>
    </p:spTree>
    <p:extLst>
      <p:ext uri="{BB962C8B-B14F-4D97-AF65-F5344CB8AC3E}">
        <p14:creationId xmlns:p14="http://schemas.microsoft.com/office/powerpoint/2010/main" val="1300548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a:prstGeom prst="rect">
            <a:avLst/>
          </a:prstGeom>
        </p:spPr>
        <p:txBody>
          <a:bodyPr anchor="b"/>
          <a:lstStyle>
            <a:lvl1pPr algn="l">
              <a:defRPr sz="2000" b="1"/>
            </a:lvl1pPr>
          </a:lstStyle>
          <a:p>
            <a:r>
              <a:rPr lang="hu-HU" smtClean="0"/>
              <a:t>Mintacím szerkesztése</a:t>
            </a:r>
            <a:endParaRPr lang="hu-HU"/>
          </a:p>
        </p:txBody>
      </p:sp>
      <p:sp>
        <p:nvSpPr>
          <p:cNvPr id="3" name="Kép hely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u-HU" smtClean="0"/>
              <a:t>Kép beszúrásához kattintson az ikonra</a:t>
            </a:r>
            <a:endParaRPr lang="hu-HU"/>
          </a:p>
        </p:txBody>
      </p:sp>
      <p:sp>
        <p:nvSpPr>
          <p:cNvPr id="4" name="Szöveg hely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2294154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8229600" cy="1143000"/>
          </a:xfrm>
          <a:prstGeom prst="rect">
            <a:avLst/>
          </a:prstGeom>
        </p:spPr>
        <p:txBody>
          <a:bodyPr/>
          <a:lstStyle/>
          <a:p>
            <a:r>
              <a:rPr lang="hu-HU" smtClean="0"/>
              <a:t>Mintacím szerkesztése</a:t>
            </a:r>
            <a:endParaRPr lang="hu-HU"/>
          </a:p>
        </p:txBody>
      </p:sp>
      <p:sp>
        <p:nvSpPr>
          <p:cNvPr id="3" name="Függőleges szöveg helye 2"/>
          <p:cNvSpPr>
            <a:spLocks noGrp="1"/>
          </p:cNvSpPr>
          <p:nvPr>
            <p:ph type="body" orient="vert" idx="1"/>
          </p:nvPr>
        </p:nvSpPr>
        <p:spPr>
          <a:xfrm>
            <a:off x="457200" y="1600200"/>
            <a:ext cx="8229600" cy="4525963"/>
          </a:xfrm>
          <a:prstGeom prst="rect">
            <a:avLst/>
          </a:prstGeo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954140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a:prstGeom prst="rect">
            <a:avLst/>
          </a:prstGeo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457200" y="274638"/>
            <a:ext cx="6019800" cy="5851525"/>
          </a:xfrm>
          <a:prstGeom prst="rect">
            <a:avLst/>
          </a:prstGeo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3663441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Cím és tartalom">
    <p:spTree>
      <p:nvGrpSpPr>
        <p:cNvPr id="1" name=""/>
        <p:cNvGrpSpPr/>
        <p:nvPr/>
      </p:nvGrpSpPr>
      <p:grpSpPr>
        <a:xfrm>
          <a:off x="0" y="0"/>
          <a:ext cx="0" cy="0"/>
          <a:chOff x="0" y="0"/>
          <a:chExt cx="0" cy="0"/>
        </a:xfrm>
      </p:grpSpPr>
      <p:sp>
        <p:nvSpPr>
          <p:cNvPr id="2" name="Cím 1">
            <a:extLst>
              <a:ext uri="{FF2B5EF4-FFF2-40B4-BE49-F238E27FC236}">
                <a16:creationId xmlns="" xmlns:a16="http://schemas.microsoft.com/office/drawing/2014/main" id="{B2E40D80-00AE-4A54-B434-5B7292792362}"/>
              </a:ext>
            </a:extLst>
          </p:cNvPr>
          <p:cNvSpPr>
            <a:spLocks noGrp="1"/>
          </p:cNvSpPr>
          <p:nvPr>
            <p:ph type="title"/>
          </p:nvPr>
        </p:nvSpPr>
        <p:spPr>
          <a:xfrm>
            <a:off x="611560" y="220299"/>
            <a:ext cx="7886700" cy="976453"/>
          </a:xfrm>
          <a:prstGeom prst="rect">
            <a:avLst/>
          </a:prstGeom>
        </p:spPr>
        <p:txBody>
          <a:bodyPr>
            <a:normAutofit/>
          </a:bodyPr>
          <a:lstStyle>
            <a:lvl1pPr>
              <a:defRPr sz="4200"/>
            </a:lvl1pPr>
          </a:lstStyle>
          <a:p>
            <a:r>
              <a:rPr lang="hu-HU" dirty="0"/>
              <a:t>Mintacím szerkesztése</a:t>
            </a:r>
          </a:p>
        </p:txBody>
      </p:sp>
      <p:sp>
        <p:nvSpPr>
          <p:cNvPr id="3" name="Tartalom helye 2">
            <a:extLst>
              <a:ext uri="{FF2B5EF4-FFF2-40B4-BE49-F238E27FC236}">
                <a16:creationId xmlns="" xmlns:a16="http://schemas.microsoft.com/office/drawing/2014/main" id="{FBB2855F-EDC5-4E11-B9F9-254DFC189FF9}"/>
              </a:ext>
            </a:extLst>
          </p:cNvPr>
          <p:cNvSpPr>
            <a:spLocks noGrp="1"/>
          </p:cNvSpPr>
          <p:nvPr>
            <p:ph idx="1"/>
          </p:nvPr>
        </p:nvSpPr>
        <p:spPr>
          <a:xfrm>
            <a:off x="628650" y="1412776"/>
            <a:ext cx="7886700" cy="4855394"/>
          </a:xfrm>
          <a:prstGeom prst="rect">
            <a:avLst/>
          </a:prstGeom>
        </p:spPr>
        <p:txBody>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a:extLst>
              <a:ext uri="{FF2B5EF4-FFF2-40B4-BE49-F238E27FC236}">
                <a16:creationId xmlns="" xmlns:a16="http://schemas.microsoft.com/office/drawing/2014/main" id="{1A57582E-303A-477B-B636-D3EFC122B1C0}"/>
              </a:ext>
            </a:extLst>
          </p:cNvPr>
          <p:cNvSpPr>
            <a:spLocks noGrp="1"/>
          </p:cNvSpPr>
          <p:nvPr>
            <p:ph type="dt" sz="half" idx="10"/>
          </p:nvPr>
        </p:nvSpPr>
        <p:spPr/>
        <p:txBody>
          <a:bodyPr/>
          <a:lstStyle/>
          <a:p>
            <a:r>
              <a:rPr lang="hu-HU" smtClean="0"/>
              <a:t>31/05/2021</a:t>
            </a:r>
            <a:endParaRPr lang="hu-HU" dirty="0"/>
          </a:p>
        </p:txBody>
      </p:sp>
      <p:sp>
        <p:nvSpPr>
          <p:cNvPr id="5" name="Élőláb helye 4">
            <a:extLst>
              <a:ext uri="{FF2B5EF4-FFF2-40B4-BE49-F238E27FC236}">
                <a16:creationId xmlns="" xmlns:a16="http://schemas.microsoft.com/office/drawing/2014/main" id="{EC0D9DC3-FC74-4A8A-9C0F-07D074F4AB92}"/>
              </a:ext>
            </a:extLst>
          </p:cNvPr>
          <p:cNvSpPr>
            <a:spLocks noGrp="1"/>
          </p:cNvSpPr>
          <p:nvPr>
            <p:ph type="ftr" sz="quarter" idx="11"/>
          </p:nvPr>
        </p:nvSpPr>
        <p:spPr/>
        <p:txBody>
          <a:bodyPr/>
          <a:lstStyle/>
          <a:p>
            <a:endParaRPr lang="hu-HU"/>
          </a:p>
        </p:txBody>
      </p:sp>
      <p:sp>
        <p:nvSpPr>
          <p:cNvPr id="6" name="Dia számának helye 5">
            <a:extLst>
              <a:ext uri="{FF2B5EF4-FFF2-40B4-BE49-F238E27FC236}">
                <a16:creationId xmlns="" xmlns:a16="http://schemas.microsoft.com/office/drawing/2014/main" id="{A7861A57-B4BD-4150-9235-904F1E58C3B8}"/>
              </a:ext>
            </a:extLst>
          </p:cNvPr>
          <p:cNvSpPr>
            <a:spLocks noGrp="1"/>
          </p:cNvSpPr>
          <p:nvPr>
            <p:ph type="sldNum" sz="quarter" idx="12"/>
          </p:nvPr>
        </p:nvSpPr>
        <p:spPr/>
        <p:txBody>
          <a:bodyPr/>
          <a:lstStyle/>
          <a:p>
            <a:fld id="{A9DBB5CA-D8BE-4CA3-BC16-4176314FB7CE}" type="slidenum">
              <a:rPr lang="hu-HU" smtClean="0"/>
              <a:t>‹#›</a:t>
            </a:fld>
            <a:endParaRPr lang="hu-HU"/>
          </a:p>
        </p:txBody>
      </p:sp>
    </p:spTree>
    <p:extLst>
      <p:ext uri="{BB962C8B-B14F-4D97-AF65-F5344CB8AC3E}">
        <p14:creationId xmlns:p14="http://schemas.microsoft.com/office/powerpoint/2010/main" val="4272923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ímdia">
    <p:spTree>
      <p:nvGrpSpPr>
        <p:cNvPr id="1" name=""/>
        <p:cNvGrpSpPr/>
        <p:nvPr/>
      </p:nvGrpSpPr>
      <p:grpSpPr>
        <a:xfrm>
          <a:off x="0" y="0"/>
          <a:ext cx="0" cy="0"/>
          <a:chOff x="0" y="0"/>
          <a:chExt cx="0" cy="0"/>
        </a:xfrm>
      </p:grpSpPr>
      <p:sp>
        <p:nvSpPr>
          <p:cNvPr id="4" name="Dátum helye 3"/>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32E9D37-B914-4C60-A085-C5C389776556}" type="slidenum">
              <a:rPr lang="hu-HU" smtClean="0"/>
              <a:pPr/>
              <a:t>‹#›</a:t>
            </a:fld>
            <a:endParaRPr lang="hu-HU"/>
          </a:p>
        </p:txBody>
      </p:sp>
      <p:pic>
        <p:nvPicPr>
          <p:cNvPr id="8" name="Picture 2"/>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1475656" y="980728"/>
            <a:ext cx="5904656" cy="3808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Szövegdoboz 10"/>
          <p:cNvSpPr txBox="1"/>
          <p:nvPr userDrawn="1"/>
        </p:nvSpPr>
        <p:spPr>
          <a:xfrm>
            <a:off x="683568" y="2874640"/>
            <a:ext cx="7776864" cy="914400"/>
          </a:xfrm>
          <a:prstGeom prst="rect">
            <a:avLst/>
          </a:prstGeom>
        </p:spPr>
        <p:txBody>
          <a:bodyPr vert="horz" wrap="none" lIns="91440" tIns="45720" rIns="91440" bIns="45720" rtlCol="0">
            <a:normAutofit/>
          </a:bodyPr>
          <a:lstStyle/>
          <a:p>
            <a:pPr algn="ctr"/>
            <a:r>
              <a:rPr lang="en-US" sz="4000" b="1" cap="none" noProof="0" dirty="0" smtClean="0">
                <a:solidFill>
                  <a:srgbClr val="C00000"/>
                </a:solidFill>
                <a:latin typeface="Times New Roman" pitchFamily="18" charset="0"/>
                <a:ea typeface="+mn-ea"/>
                <a:cs typeface="Times New Roman" pitchFamily="18" charset="0"/>
              </a:rPr>
              <a:t>Thank you</a:t>
            </a:r>
            <a:r>
              <a:rPr lang="en-US" sz="4000" b="1" cap="none" baseline="0" noProof="0" dirty="0" smtClean="0">
                <a:solidFill>
                  <a:srgbClr val="C00000"/>
                </a:solidFill>
                <a:latin typeface="Times New Roman" pitchFamily="18" charset="0"/>
                <a:ea typeface="+mn-ea"/>
                <a:cs typeface="Times New Roman" pitchFamily="18" charset="0"/>
              </a:rPr>
              <a:t> for </a:t>
            </a:r>
            <a:r>
              <a:rPr lang="en-GB" sz="4000" b="1" cap="none" baseline="0" noProof="0" dirty="0" smtClean="0">
                <a:solidFill>
                  <a:srgbClr val="C00000"/>
                </a:solidFill>
                <a:latin typeface="Times New Roman" pitchFamily="18" charset="0"/>
                <a:ea typeface="+mn-ea"/>
                <a:cs typeface="Times New Roman" pitchFamily="18" charset="0"/>
              </a:rPr>
              <a:t>your</a:t>
            </a:r>
            <a:r>
              <a:rPr lang="en-US" sz="4000" b="1" cap="none" baseline="0" noProof="0" dirty="0" smtClean="0">
                <a:solidFill>
                  <a:srgbClr val="C00000"/>
                </a:solidFill>
                <a:latin typeface="Times New Roman" pitchFamily="18" charset="0"/>
                <a:ea typeface="+mn-ea"/>
                <a:cs typeface="Times New Roman" pitchFamily="18" charset="0"/>
              </a:rPr>
              <a:t> attention.</a:t>
            </a:r>
            <a:endParaRPr lang="en-US" sz="4000" cap="small" noProof="0" dirty="0" smtClean="0"/>
          </a:p>
        </p:txBody>
      </p:sp>
    </p:spTree>
    <p:extLst>
      <p:ext uri="{BB962C8B-B14F-4D97-AF65-F5344CB8AC3E}">
        <p14:creationId xmlns:p14="http://schemas.microsoft.com/office/powerpoint/2010/main" val="2152144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ím és tartalom">
    <p:spTree>
      <p:nvGrpSpPr>
        <p:cNvPr id="1" name=""/>
        <p:cNvGrpSpPr/>
        <p:nvPr/>
      </p:nvGrpSpPr>
      <p:grpSpPr>
        <a:xfrm>
          <a:off x="0" y="0"/>
          <a:ext cx="0" cy="0"/>
          <a:chOff x="0" y="0"/>
          <a:chExt cx="0" cy="0"/>
        </a:xfrm>
      </p:grpSpPr>
      <p:sp>
        <p:nvSpPr>
          <p:cNvPr id="10" name="Szöveg helye 9"/>
          <p:cNvSpPr>
            <a:spLocks noGrp="1"/>
          </p:cNvSpPr>
          <p:nvPr>
            <p:ph type="body" sz="quarter" idx="13" hasCustomPrompt="1"/>
          </p:nvPr>
        </p:nvSpPr>
        <p:spPr>
          <a:xfrm>
            <a:off x="457200" y="476672"/>
            <a:ext cx="7044545" cy="1008112"/>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mj-lt"/>
              <a:buNone/>
              <a:tabLst/>
              <a:defRPr sz="4400"/>
            </a:lvl1pPr>
          </a:lstStyle>
          <a:p>
            <a:pPr marL="0" marR="0" lvl="0" indent="0" algn="l" defTabSz="914400" rtl="0" eaLnBrk="1" fontAlgn="auto" latinLnBrk="0" hangingPunct="1">
              <a:lnSpc>
                <a:spcPct val="100000"/>
              </a:lnSpc>
              <a:spcBef>
                <a:spcPct val="20000"/>
              </a:spcBef>
              <a:spcAft>
                <a:spcPts val="0"/>
              </a:spcAft>
              <a:buClrTx/>
              <a:buSzTx/>
              <a:buFont typeface="+mj-lt"/>
              <a:buNone/>
              <a:tabLst/>
              <a:defRPr/>
            </a:pPr>
            <a:r>
              <a:rPr lang="en-US" noProof="0" dirty="0" err="1" smtClean="0"/>
              <a:t>Mintacím</a:t>
            </a:r>
            <a:r>
              <a:rPr lang="en-US" noProof="0" dirty="0" smtClean="0"/>
              <a:t> </a:t>
            </a:r>
            <a:r>
              <a:rPr lang="en-US" noProof="0" dirty="0" err="1" smtClean="0"/>
              <a:t>szerkesztése</a:t>
            </a:r>
            <a:endParaRPr lang="en-US" noProof="0" dirty="0" smtClean="0"/>
          </a:p>
          <a:p>
            <a:pPr lvl="0"/>
            <a:endParaRPr lang="hu-HU" dirty="0"/>
          </a:p>
        </p:txBody>
      </p:sp>
      <p:sp>
        <p:nvSpPr>
          <p:cNvPr id="3" name="Tartalom helye 2"/>
          <p:cNvSpPr>
            <a:spLocks noGrp="1"/>
          </p:cNvSpPr>
          <p:nvPr>
            <p:ph idx="1"/>
          </p:nvPr>
        </p:nvSpPr>
        <p:spPr>
          <a:xfrm>
            <a:off x="457200" y="1600200"/>
            <a:ext cx="8229600" cy="4525963"/>
          </a:xfrm>
          <a:prstGeom prst="rect">
            <a:avLst/>
          </a:prstGeom>
        </p:spPr>
        <p:txBody>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endParaRPr lang="en-US" noProof="0" dirty="0"/>
          </a:p>
        </p:txBody>
      </p:sp>
      <p:sp>
        <p:nvSpPr>
          <p:cNvPr id="4" name="Dátum helye 3"/>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567419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hu-HU" smtClean="0"/>
              <a:t>Mintacím szerkesztése</a:t>
            </a:r>
            <a:endParaRPr lang="hu-HU"/>
          </a:p>
        </p:txBody>
      </p:sp>
      <p:sp>
        <p:nvSpPr>
          <p:cNvPr id="3" name="Szöveg helye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1572578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8229600" cy="1143000"/>
          </a:xfrm>
          <a:prstGeom prst="rect">
            <a:avLst/>
          </a:prstGeom>
        </p:spPr>
        <p:txBody>
          <a:bodyPr/>
          <a:lstStyle/>
          <a:p>
            <a:r>
              <a:rPr lang="hu-HU" smtClean="0"/>
              <a:t>Mintacím szerkesztése</a:t>
            </a:r>
            <a:endParaRPr lang="hu-HU"/>
          </a:p>
        </p:txBody>
      </p:sp>
      <p:sp>
        <p:nvSpPr>
          <p:cNvPr id="3" name="Tartalom helye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4"/>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2800374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457200" y="274638"/>
            <a:ext cx="8229600" cy="1143000"/>
          </a:xfrm>
          <a:prstGeom prst="rect">
            <a:avLst/>
          </a:prstGeom>
        </p:spPr>
        <p:txBody>
          <a:bodyPr/>
          <a:lstStyle>
            <a:lvl1pPr>
              <a:defRPr/>
            </a:lvl1pPr>
          </a:lstStyle>
          <a:p>
            <a:r>
              <a:rPr lang="hu-HU" smtClean="0"/>
              <a:t>Mintacím szerkesztése</a:t>
            </a:r>
            <a:endParaRPr lang="hu-HU"/>
          </a:p>
        </p:txBody>
      </p:sp>
      <p:sp>
        <p:nvSpPr>
          <p:cNvPr id="3" name="Szöveg hely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6"/>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1089642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a:xfrm>
            <a:off x="467544" y="2492896"/>
            <a:ext cx="8229600" cy="1143000"/>
          </a:xfrm>
          <a:prstGeom prst="rect">
            <a:avLst/>
          </a:prstGeom>
        </p:spPr>
        <p:txBody>
          <a:bodyPr/>
          <a:lstStyle>
            <a:lvl1pPr>
              <a:defRPr/>
            </a:lvl1pPr>
          </a:lstStyle>
          <a:p>
            <a:r>
              <a:rPr lang="hu-HU" smtClean="0"/>
              <a:t>Mintacím szerkesztése</a:t>
            </a:r>
            <a:endParaRPr lang="hu-HU" dirty="0"/>
          </a:p>
        </p:txBody>
      </p:sp>
      <p:sp>
        <p:nvSpPr>
          <p:cNvPr id="3" name="Dátum helye 2"/>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313151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56585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a:prstGeom prst="rect">
            <a:avLst/>
          </a:prstGeom>
        </p:spPr>
        <p:txBody>
          <a:bodyPr anchor="b"/>
          <a:lstStyle>
            <a:lvl1pPr algn="l">
              <a:defRPr sz="2000" b="1"/>
            </a:lvl1pPr>
          </a:lstStyle>
          <a:p>
            <a:r>
              <a:rPr lang="hu-HU" smtClean="0"/>
              <a:t>Mintacím szerkesztése</a:t>
            </a:r>
            <a:endParaRPr lang="hu-HU"/>
          </a:p>
        </p:txBody>
      </p:sp>
      <p:sp>
        <p:nvSpPr>
          <p:cNvPr id="3" name="Tartalom helye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p:txBody>
          <a:bodyPr/>
          <a:lstStyle/>
          <a:p>
            <a:fld id="{3284A712-9965-4F67-B204-5884EA43F28F}" type="datetimeFigureOut">
              <a:rPr lang="hu-HU" smtClean="0"/>
              <a:pPr/>
              <a:t>2022.05.16.</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B32E9D37-B914-4C60-A085-C5C389776556}" type="slidenum">
              <a:rPr lang="hu-HU" smtClean="0"/>
              <a:pPr/>
              <a:t>‹#›</a:t>
            </a:fld>
            <a:endParaRPr lang="hu-HU"/>
          </a:p>
        </p:txBody>
      </p:sp>
    </p:spTree>
    <p:extLst>
      <p:ext uri="{BB962C8B-B14F-4D97-AF65-F5344CB8AC3E}">
        <p14:creationId xmlns:p14="http://schemas.microsoft.com/office/powerpoint/2010/main" val="3529930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Kép 6"/>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7596336" y="50400"/>
            <a:ext cx="1464036" cy="972000"/>
          </a:xfrm>
          <a:prstGeom prst="rect">
            <a:avLst/>
          </a:prstGeom>
        </p:spPr>
      </p:pic>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4A712-9965-4F67-B204-5884EA43F28F}" type="datetimeFigureOut">
              <a:rPr lang="hu-HU" smtClean="0"/>
              <a:pPr/>
              <a:t>2022.05.16.</a:t>
            </a:fld>
            <a:endParaRPr lang="hu-HU" dirty="0"/>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2E9D37-B914-4C60-A085-C5C389776556}" type="slidenum">
              <a:rPr lang="hu-HU" smtClean="0"/>
              <a:pPr/>
              <a:t>‹#›</a:t>
            </a:fld>
            <a:endParaRPr lang="hu-HU"/>
          </a:p>
        </p:txBody>
      </p:sp>
    </p:spTree>
    <p:extLst>
      <p:ext uri="{BB962C8B-B14F-4D97-AF65-F5344CB8AC3E}">
        <p14:creationId xmlns:p14="http://schemas.microsoft.com/office/powerpoint/2010/main" val="21300876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514350" indent="-514350" algn="l" defTabSz="914400" rtl="0" eaLnBrk="1" latinLnBrk="0" hangingPunct="1">
        <a:spcBef>
          <a:spcPct val="20000"/>
        </a:spcBef>
        <a:buFont typeface="+mj-lt"/>
        <a:buAutoNum type="arabicPeriod"/>
        <a:defRPr sz="3200" kern="1200">
          <a:solidFill>
            <a:schemeClr val="tx1"/>
          </a:solidFill>
          <a:latin typeface="+mn-lt"/>
          <a:ea typeface="+mn-ea"/>
          <a:cs typeface="+mn-cs"/>
        </a:defRPr>
      </a:lvl1pPr>
      <a:lvl2pPr marL="971550" indent="-514350" algn="l" defTabSz="914400" rtl="0" eaLnBrk="1" latinLnBrk="0" hangingPunct="1">
        <a:spcBef>
          <a:spcPct val="20000"/>
        </a:spcBef>
        <a:buFont typeface="+mj-lt"/>
        <a:buAutoNum type="arabicPeriod"/>
        <a:defRPr sz="2800" kern="1200">
          <a:solidFill>
            <a:schemeClr val="tx1"/>
          </a:solidFill>
          <a:latin typeface="+mn-lt"/>
          <a:ea typeface="+mn-ea"/>
          <a:cs typeface="+mn-cs"/>
        </a:defRPr>
      </a:lvl2pPr>
      <a:lvl3pPr marL="1371600" indent="-457200" algn="l" defTabSz="914400" rtl="0" eaLnBrk="1" latinLnBrk="0" hangingPunct="1">
        <a:spcBef>
          <a:spcPct val="20000"/>
        </a:spcBef>
        <a:buFont typeface="+mj-lt"/>
        <a:buAutoNum type="arabicPeriod"/>
        <a:defRPr sz="2400" kern="1200">
          <a:solidFill>
            <a:schemeClr val="tx1"/>
          </a:solidFill>
          <a:latin typeface="+mn-lt"/>
          <a:ea typeface="+mn-ea"/>
          <a:cs typeface="+mn-cs"/>
        </a:defRPr>
      </a:lvl3pPr>
      <a:lvl4pPr marL="1828800" indent="-457200" algn="l" defTabSz="914400" rtl="0" eaLnBrk="1" latinLnBrk="0" hangingPunct="1">
        <a:spcBef>
          <a:spcPct val="20000"/>
        </a:spcBef>
        <a:buFont typeface="+mj-lt"/>
        <a:buAutoNum type="arabicPeriod"/>
        <a:defRPr sz="2000" kern="1200">
          <a:solidFill>
            <a:schemeClr val="tx1"/>
          </a:solidFill>
          <a:latin typeface="+mn-lt"/>
          <a:ea typeface="+mn-ea"/>
          <a:cs typeface="+mn-cs"/>
        </a:defRPr>
      </a:lvl4pPr>
      <a:lvl5pPr marL="2286000" indent="-457200" algn="l" defTabSz="914400" rtl="0" eaLnBrk="1" latinLnBrk="0" hangingPunct="1">
        <a:spcBef>
          <a:spcPct val="20000"/>
        </a:spcBef>
        <a:buFont typeface="+mj-lt"/>
        <a:buAutoNum type="arabicPeriod"/>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gif"/><Relationship Id="rId1" Type="http://schemas.openxmlformats.org/officeDocument/2006/relationships/slideLayout" Target="../slideLayouts/slideLayout8.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 helye 2"/>
          <p:cNvSpPr>
            <a:spLocks noGrp="1"/>
          </p:cNvSpPr>
          <p:nvPr>
            <p:ph type="body" sz="quarter" idx="14"/>
          </p:nvPr>
        </p:nvSpPr>
        <p:spPr>
          <a:xfrm>
            <a:off x="1907704" y="6021288"/>
            <a:ext cx="5112568" cy="360040"/>
          </a:xfrm>
        </p:spPr>
        <p:txBody>
          <a:bodyPr/>
          <a:lstStyle/>
          <a:p>
            <a:r>
              <a:rPr lang="hu-HU" sz="1600" smtClean="0"/>
              <a:t>30 May </a:t>
            </a:r>
            <a:r>
              <a:rPr lang="en-US" sz="1600" smtClean="0"/>
              <a:t>202</a:t>
            </a:r>
            <a:r>
              <a:rPr lang="hu-HU" sz="1600" dirty="0" smtClean="0"/>
              <a:t>2</a:t>
            </a:r>
            <a:endParaRPr lang="hu-HU" sz="1600" dirty="0"/>
          </a:p>
          <a:p>
            <a:endParaRPr lang="hu-HU" dirty="0"/>
          </a:p>
        </p:txBody>
      </p:sp>
      <p:sp>
        <p:nvSpPr>
          <p:cNvPr id="4" name="Cím 1"/>
          <p:cNvSpPr txBox="1">
            <a:spLocks/>
          </p:cNvSpPr>
          <p:nvPr/>
        </p:nvSpPr>
        <p:spPr>
          <a:xfrm>
            <a:off x="233224" y="260648"/>
            <a:ext cx="8712968" cy="5544616"/>
          </a:xfrm>
          <a:prstGeom prst="rect">
            <a:avLst/>
          </a:prstGeom>
        </p:spPr>
        <p:txBody>
          <a:bodyPr vert="horz" lIns="91440" tIns="45720" rIns="91440" bIns="45720" rtlCol="0" anchor="t" anchorCtr="0">
            <a:normAutofit fontScale="25000" lnSpcReduction="20000"/>
          </a:bodyPr>
          <a:lstStyle>
            <a:lvl1pPr algn="ctr" defTabSz="914400" rtl="0" eaLnBrk="1" latinLnBrk="0" hangingPunct="1">
              <a:spcBef>
                <a:spcPct val="0"/>
              </a:spcBef>
              <a:buNone/>
              <a:defRPr sz="4400" b="1" kern="1200" cap="small" baseline="0">
                <a:solidFill>
                  <a:srgbClr val="FF0000"/>
                </a:solidFill>
                <a:latin typeface="+mj-lt"/>
                <a:ea typeface="+mj-ea"/>
                <a:cs typeface="+mj-cs"/>
              </a:defRPr>
            </a:lvl1pPr>
          </a:lstStyle>
          <a:p>
            <a:pPr algn="l">
              <a:lnSpc>
                <a:spcPct val="150000"/>
              </a:lnSpc>
            </a:pPr>
            <a:r>
              <a:rPr lang="en-GB" sz="4000" dirty="0" smtClean="0">
                <a:solidFill>
                  <a:schemeClr val="tx1"/>
                </a:solidFill>
              </a:rPr>
              <a:t>17</a:t>
            </a:r>
            <a:r>
              <a:rPr lang="en-GB" sz="4000" baseline="30000" dirty="0" smtClean="0">
                <a:solidFill>
                  <a:schemeClr val="tx1"/>
                </a:solidFill>
              </a:rPr>
              <a:t>th</a:t>
            </a:r>
            <a:r>
              <a:rPr lang="en-GB" sz="4000" dirty="0" smtClean="0">
                <a:solidFill>
                  <a:schemeClr val="tx1"/>
                </a:solidFill>
              </a:rPr>
              <a:t> </a:t>
            </a:r>
            <a:r>
              <a:rPr lang="hu-HU" sz="4000" dirty="0" smtClean="0">
                <a:solidFill>
                  <a:schemeClr val="tx1"/>
                </a:solidFill>
              </a:rPr>
              <a:t>Meeting of</a:t>
            </a:r>
            <a:r>
              <a:rPr lang="en-GB" sz="4000" dirty="0" smtClean="0">
                <a:solidFill>
                  <a:schemeClr val="tx1"/>
                </a:solidFill>
              </a:rPr>
              <a:t> </a:t>
            </a:r>
            <a:r>
              <a:rPr lang="hu-HU" sz="4000" dirty="0" smtClean="0">
                <a:solidFill>
                  <a:schemeClr val="tx1"/>
                </a:solidFill>
              </a:rPr>
              <a:t>UNECE </a:t>
            </a:r>
            <a:r>
              <a:rPr lang="en-US" sz="4000" dirty="0" smtClean="0">
                <a:solidFill>
                  <a:schemeClr val="tx1"/>
                </a:solidFill>
              </a:rPr>
              <a:t>Steering Committee</a:t>
            </a:r>
            <a:r>
              <a:rPr lang="hu-HU" sz="4000" dirty="0" smtClean="0">
                <a:solidFill>
                  <a:schemeClr val="tx1"/>
                </a:solidFill>
              </a:rPr>
              <a:t> </a:t>
            </a:r>
            <a:r>
              <a:rPr lang="en-US" sz="4000" dirty="0" smtClean="0">
                <a:solidFill>
                  <a:schemeClr val="tx1"/>
                </a:solidFill>
              </a:rPr>
              <a:t>on </a:t>
            </a:r>
            <a:r>
              <a:rPr lang="en-US" sz="4000" dirty="0">
                <a:solidFill>
                  <a:schemeClr val="tx1"/>
                </a:solidFill>
              </a:rPr>
              <a:t>Education for Sustainable Development</a:t>
            </a:r>
            <a:endParaRPr lang="en-GB" sz="4000" dirty="0" smtClean="0">
              <a:solidFill>
                <a:schemeClr val="tx1"/>
              </a:solidFill>
            </a:endParaRPr>
          </a:p>
          <a:p>
            <a:pPr algn="l">
              <a:lnSpc>
                <a:spcPct val="150000"/>
              </a:lnSpc>
            </a:pPr>
            <a:r>
              <a:rPr lang="hu-HU" sz="5600" dirty="0" smtClean="0">
                <a:solidFill>
                  <a:schemeClr val="tx1"/>
                </a:solidFill>
              </a:rPr>
              <a:t>INFORMAL COUNTRY REPORTING </a:t>
            </a:r>
          </a:p>
          <a:p>
            <a:pPr algn="l">
              <a:lnSpc>
                <a:spcPct val="150000"/>
              </a:lnSpc>
            </a:pPr>
            <a:r>
              <a:rPr lang="hu-HU" sz="5600" dirty="0" smtClean="0">
                <a:solidFill>
                  <a:schemeClr val="tx1"/>
                </a:solidFill>
              </a:rPr>
              <a:t>on </a:t>
            </a:r>
            <a:r>
              <a:rPr lang="en-US" sz="5600" dirty="0">
                <a:solidFill>
                  <a:schemeClr val="tx1"/>
                </a:solidFill>
              </a:rPr>
              <a:t>progress in the implementation of the </a:t>
            </a:r>
            <a:r>
              <a:rPr lang="hu-HU" sz="5600" dirty="0" smtClean="0">
                <a:solidFill>
                  <a:schemeClr val="tx1"/>
                </a:solidFill>
              </a:rPr>
              <a:t>UNECE </a:t>
            </a:r>
            <a:r>
              <a:rPr lang="en-US" sz="5600" dirty="0" smtClean="0">
                <a:solidFill>
                  <a:schemeClr val="tx1"/>
                </a:solidFill>
              </a:rPr>
              <a:t>Strategy </a:t>
            </a:r>
            <a:r>
              <a:rPr lang="en-US" sz="5600" dirty="0">
                <a:solidFill>
                  <a:schemeClr val="tx1"/>
                </a:solidFill>
              </a:rPr>
              <a:t>for </a:t>
            </a:r>
            <a:r>
              <a:rPr lang="hu-HU" sz="5600" dirty="0" smtClean="0">
                <a:solidFill>
                  <a:schemeClr val="tx1"/>
                </a:solidFill>
              </a:rPr>
              <a:t>ESD</a:t>
            </a:r>
            <a:endParaRPr lang="en-GB" sz="5600" dirty="0" smtClean="0">
              <a:solidFill>
                <a:schemeClr val="tx1"/>
              </a:solidFill>
            </a:endParaRPr>
          </a:p>
          <a:p>
            <a:pPr algn="l">
              <a:lnSpc>
                <a:spcPct val="150000"/>
              </a:lnSpc>
            </a:pPr>
            <a:endParaRPr lang="en-GB" sz="4000" dirty="0" smtClean="0">
              <a:solidFill>
                <a:schemeClr val="tx1"/>
              </a:solidFill>
            </a:endParaRPr>
          </a:p>
          <a:p>
            <a:pPr algn="l">
              <a:lnSpc>
                <a:spcPct val="150000"/>
              </a:lnSpc>
            </a:pPr>
            <a:endParaRPr lang="en-GB" sz="4000" dirty="0" smtClean="0">
              <a:solidFill>
                <a:schemeClr val="tx1"/>
              </a:solidFill>
            </a:endParaRPr>
          </a:p>
          <a:p>
            <a:pPr algn="l">
              <a:lnSpc>
                <a:spcPct val="150000"/>
              </a:lnSpc>
            </a:pPr>
            <a:endParaRPr lang="en-GB" sz="4000" dirty="0" smtClean="0">
              <a:solidFill>
                <a:schemeClr val="tx1"/>
              </a:solidFill>
            </a:endParaRPr>
          </a:p>
          <a:p>
            <a:pPr>
              <a:lnSpc>
                <a:spcPct val="150000"/>
              </a:lnSpc>
            </a:pPr>
            <a:r>
              <a:rPr lang="en-GB" sz="16000" dirty="0" smtClean="0">
                <a:solidFill>
                  <a:srgbClr val="C00000"/>
                </a:solidFill>
              </a:rPr>
              <a:t>How to capture transformative education: some experiences from Hungary</a:t>
            </a:r>
          </a:p>
          <a:p>
            <a:pPr>
              <a:lnSpc>
                <a:spcPct val="150000"/>
              </a:lnSpc>
            </a:pPr>
            <a:endParaRPr lang="hu-HU" sz="3200" dirty="0"/>
          </a:p>
          <a:p>
            <a:pPr>
              <a:lnSpc>
                <a:spcPct val="150000"/>
              </a:lnSpc>
            </a:pPr>
            <a:endParaRPr lang="hu-HU" sz="7200" dirty="0" smtClean="0">
              <a:solidFill>
                <a:schemeClr val="tx1"/>
              </a:solidFill>
            </a:endParaRPr>
          </a:p>
          <a:p>
            <a:pPr>
              <a:lnSpc>
                <a:spcPct val="150000"/>
              </a:lnSpc>
            </a:pPr>
            <a:endParaRPr lang="hu-HU" sz="7200" dirty="0">
              <a:solidFill>
                <a:schemeClr val="tx1"/>
              </a:solidFill>
            </a:endParaRPr>
          </a:p>
          <a:p>
            <a:pPr>
              <a:lnSpc>
                <a:spcPct val="150000"/>
              </a:lnSpc>
            </a:pPr>
            <a:r>
              <a:rPr lang="hu-HU" sz="7200" dirty="0" smtClean="0">
                <a:solidFill>
                  <a:schemeClr val="tx1"/>
                </a:solidFill>
              </a:rPr>
              <a:t>Mónika Réti</a:t>
            </a:r>
          </a:p>
          <a:p>
            <a:pPr>
              <a:lnSpc>
                <a:spcPct val="150000"/>
              </a:lnSpc>
            </a:pPr>
            <a:r>
              <a:rPr lang="en-GB" sz="7200" dirty="0" smtClean="0">
                <a:solidFill>
                  <a:schemeClr val="tx1"/>
                </a:solidFill>
              </a:rPr>
              <a:t>(Ministry of Human Capacities of Hungary)</a:t>
            </a:r>
          </a:p>
          <a:p>
            <a:pPr>
              <a:lnSpc>
                <a:spcPct val="150000"/>
              </a:lnSpc>
            </a:pPr>
            <a:endParaRPr lang="en-US" sz="3200" b="1" kern="1200" cap="small" baseline="0" noProof="0" dirty="0">
              <a:solidFill>
                <a:srgbClr val="C00000"/>
              </a:solidFill>
              <a:latin typeface="+mj-lt"/>
              <a:ea typeface="+mj-ea"/>
              <a:cs typeface="+mj-cs"/>
            </a:endParaRPr>
          </a:p>
        </p:txBody>
      </p:sp>
    </p:spTree>
    <p:extLst>
      <p:ext uri="{BB962C8B-B14F-4D97-AF65-F5344CB8AC3E}">
        <p14:creationId xmlns:p14="http://schemas.microsoft.com/office/powerpoint/2010/main" val="906263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51520" y="220299"/>
            <a:ext cx="8246740" cy="1192477"/>
          </a:xfrm>
        </p:spPr>
        <p:txBody>
          <a:bodyPr>
            <a:noAutofit/>
          </a:bodyPr>
          <a:lstStyle/>
          <a:p>
            <a:pPr algn="l"/>
            <a:r>
              <a:rPr lang="en-GB" sz="4000" dirty="0" smtClean="0"/>
              <a:t>Indicators for self-assessment, evaluation and monitoring (4)</a:t>
            </a:r>
            <a:endParaRPr lang="en-GB" sz="4000" dirty="0"/>
          </a:p>
        </p:txBody>
      </p:sp>
      <p:sp>
        <p:nvSpPr>
          <p:cNvPr id="3" name="Tartalom helye 2"/>
          <p:cNvSpPr>
            <a:spLocks noGrp="1"/>
          </p:cNvSpPr>
          <p:nvPr>
            <p:ph idx="1"/>
          </p:nvPr>
        </p:nvSpPr>
        <p:spPr>
          <a:xfrm>
            <a:off x="628650" y="1700808"/>
            <a:ext cx="7886700" cy="4567362"/>
          </a:xfrm>
          <a:solidFill>
            <a:srgbClr val="D8EDC9"/>
          </a:solidFill>
        </p:spPr>
        <p:txBody>
          <a:bodyPr anchor="ctr"/>
          <a:lstStyle/>
          <a:p>
            <a:pPr>
              <a:buFont typeface="+mj-lt"/>
              <a:buAutoNum type="arabicPeriod" startAt="7"/>
            </a:pPr>
            <a:r>
              <a:rPr lang="en-GB" sz="4000" b="1" dirty="0" smtClean="0"/>
              <a:t>Ethos</a:t>
            </a:r>
            <a:r>
              <a:rPr lang="en-GB" dirty="0" smtClean="0"/>
              <a:t> (</a:t>
            </a:r>
            <a:r>
              <a:rPr lang="en-GB" i="1" dirty="0" smtClean="0"/>
              <a:t>5</a:t>
            </a:r>
            <a:r>
              <a:rPr lang="en-GB" dirty="0" smtClean="0"/>
              <a:t>): local indicators, local traditions</a:t>
            </a:r>
          </a:p>
          <a:p>
            <a:pPr>
              <a:buFont typeface="+mj-lt"/>
              <a:buAutoNum type="arabicPeriod" startAt="7"/>
            </a:pPr>
            <a:endParaRPr lang="en-GB" dirty="0" smtClean="0"/>
          </a:p>
          <a:p>
            <a:pPr>
              <a:buFont typeface="+mj-lt"/>
              <a:buAutoNum type="arabicPeriod" startAt="7"/>
            </a:pPr>
            <a:r>
              <a:rPr lang="en-GB" sz="4000" b="1" dirty="0" smtClean="0"/>
              <a:t>Learning journey </a:t>
            </a:r>
            <a:r>
              <a:rPr lang="en-GB" dirty="0" smtClean="0"/>
              <a:t>(</a:t>
            </a:r>
            <a:r>
              <a:rPr lang="en-GB" i="1" dirty="0" smtClean="0"/>
              <a:t>3</a:t>
            </a:r>
            <a:r>
              <a:rPr lang="en-GB" dirty="0" smtClean="0"/>
              <a:t>): reflection on activities, aims, achievements, challenges and failures in the past 3 years</a:t>
            </a:r>
          </a:p>
          <a:p>
            <a:pPr>
              <a:buAutoNum type="arabicPeriod" startAt="7"/>
            </a:pPr>
            <a:endParaRPr lang="en-GB" dirty="0"/>
          </a:p>
        </p:txBody>
      </p:sp>
      <p:sp>
        <p:nvSpPr>
          <p:cNvPr id="4" name="Szövegdoboz 3"/>
          <p:cNvSpPr txBox="1"/>
          <p:nvPr/>
        </p:nvSpPr>
        <p:spPr>
          <a:xfrm>
            <a:off x="185171" y="6325520"/>
            <a:ext cx="6393097" cy="369332"/>
          </a:xfrm>
          <a:prstGeom prst="rect">
            <a:avLst/>
          </a:prstGeom>
          <a:noFill/>
        </p:spPr>
        <p:txBody>
          <a:bodyPr wrap="none" rtlCol="0">
            <a:spAutoFit/>
          </a:bodyPr>
          <a:lstStyle/>
          <a:p>
            <a:r>
              <a:rPr lang="en-GB" dirty="0" smtClean="0"/>
              <a:t>Legend: (</a:t>
            </a:r>
            <a:r>
              <a:rPr lang="en-GB" i="1" dirty="0" smtClean="0"/>
              <a:t>number in brackets</a:t>
            </a:r>
            <a:r>
              <a:rPr lang="en-GB" dirty="0" smtClean="0"/>
              <a:t>) = number of indicators in the section</a:t>
            </a:r>
            <a:endParaRPr lang="en-GB" dirty="0"/>
          </a:p>
        </p:txBody>
      </p:sp>
    </p:spTree>
    <p:extLst>
      <p:ext uri="{BB962C8B-B14F-4D97-AF65-F5344CB8AC3E}">
        <p14:creationId xmlns:p14="http://schemas.microsoft.com/office/powerpoint/2010/main" val="12472315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1"/>
            <a:ext cx="4860032" cy="689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Kép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20072" y="1700808"/>
            <a:ext cx="3633997" cy="3633997"/>
          </a:xfrm>
          <a:prstGeom prst="rect">
            <a:avLst/>
          </a:prstGeom>
        </p:spPr>
      </p:pic>
    </p:spTree>
    <p:extLst>
      <p:ext uri="{BB962C8B-B14F-4D97-AF65-F5344CB8AC3E}">
        <p14:creationId xmlns:p14="http://schemas.microsoft.com/office/powerpoint/2010/main" val="2774962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5486400" cy="6858000"/>
          </a:xfrm>
          <a:prstGeom prst="rect">
            <a:avLst/>
          </a:prstGeom>
        </p:spPr>
      </p:pic>
      <p:sp>
        <p:nvSpPr>
          <p:cNvPr id="3" name="Szövegdoboz 2"/>
          <p:cNvSpPr txBox="1"/>
          <p:nvPr/>
        </p:nvSpPr>
        <p:spPr>
          <a:xfrm>
            <a:off x="5580112" y="1844824"/>
            <a:ext cx="3456384" cy="2751715"/>
          </a:xfrm>
          <a:prstGeom prst="rect">
            <a:avLst/>
          </a:prstGeom>
          <a:noFill/>
        </p:spPr>
        <p:txBody>
          <a:bodyPr wrap="square" rtlCol="0">
            <a:spAutoFit/>
          </a:bodyPr>
          <a:lstStyle/>
          <a:p>
            <a:pPr>
              <a:lnSpc>
                <a:spcPct val="150000"/>
              </a:lnSpc>
            </a:pPr>
            <a:r>
              <a:rPr lang="hu-HU" sz="4000" b="1" cap="small" dirty="0" smtClean="0">
                <a:solidFill>
                  <a:srgbClr val="C00000"/>
                </a:solidFill>
                <a:latin typeface="+mj-lt"/>
                <a:ea typeface="+mj-ea"/>
                <a:cs typeface="+mj-cs"/>
              </a:rPr>
              <a:t>REGIONAL COLLABO-RATION </a:t>
            </a:r>
            <a:endParaRPr lang="en-GB" sz="4000" b="1" cap="small" dirty="0">
              <a:solidFill>
                <a:srgbClr val="C00000"/>
              </a:solidFill>
              <a:latin typeface="+mj-lt"/>
              <a:ea typeface="+mj-ea"/>
              <a:cs typeface="+mj-cs"/>
            </a:endParaRPr>
          </a:p>
        </p:txBody>
      </p:sp>
    </p:spTree>
    <p:extLst>
      <p:ext uri="{BB962C8B-B14F-4D97-AF65-F5344CB8AC3E}">
        <p14:creationId xmlns:p14="http://schemas.microsoft.com/office/powerpoint/2010/main" val="12542057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 helye 1"/>
          <p:cNvSpPr>
            <a:spLocks noGrp="1"/>
          </p:cNvSpPr>
          <p:nvPr>
            <p:ph type="body" sz="quarter" idx="13"/>
          </p:nvPr>
        </p:nvSpPr>
        <p:spPr>
          <a:xfrm>
            <a:off x="457200" y="476672"/>
            <a:ext cx="8291264" cy="1008112"/>
          </a:xfrm>
        </p:spPr>
        <p:txBody>
          <a:bodyPr/>
          <a:lstStyle/>
          <a:p>
            <a:r>
              <a:rPr lang="en-GB" sz="3600" dirty="0" smtClean="0"/>
              <a:t>Carpathian Convention:</a:t>
            </a:r>
          </a:p>
          <a:p>
            <a:r>
              <a:rPr lang="en-GB" sz="3600" dirty="0" smtClean="0"/>
              <a:t>Regional ESD network and mechanism?</a:t>
            </a:r>
            <a:endParaRPr lang="en-GB" sz="3600" dirty="0"/>
          </a:p>
        </p:txBody>
      </p:sp>
      <p:pic>
        <p:nvPicPr>
          <p:cNvPr id="4" name="Tartalom helye 3"/>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539552" y="1916832"/>
            <a:ext cx="8044757" cy="4525963"/>
          </a:xfrm>
        </p:spPr>
      </p:pic>
      <p:pic>
        <p:nvPicPr>
          <p:cNvPr id="6" name="Kép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48064" y="188640"/>
            <a:ext cx="2320890" cy="890881"/>
          </a:xfrm>
          <a:prstGeom prst="rect">
            <a:avLst/>
          </a:prstGeom>
        </p:spPr>
      </p:pic>
    </p:spTree>
    <p:extLst>
      <p:ext uri="{BB962C8B-B14F-4D97-AF65-F5344CB8AC3E}">
        <p14:creationId xmlns:p14="http://schemas.microsoft.com/office/powerpoint/2010/main" val="4121135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16368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Kép 1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44584"/>
            <a:ext cx="6352768" cy="6352768"/>
          </a:xfrm>
          <a:prstGeom prst="rect">
            <a:avLst/>
          </a:prstGeom>
        </p:spPr>
      </p:pic>
      <p:grpSp>
        <p:nvGrpSpPr>
          <p:cNvPr id="2" name="Csoportba foglalás 1"/>
          <p:cNvGrpSpPr/>
          <p:nvPr/>
        </p:nvGrpSpPr>
        <p:grpSpPr>
          <a:xfrm>
            <a:off x="6052103" y="1340768"/>
            <a:ext cx="3008312" cy="5112568"/>
            <a:chOff x="5292080" y="539212"/>
            <a:chExt cx="3384176" cy="5715844"/>
          </a:xfrm>
        </p:grpSpPr>
        <p:sp>
          <p:nvSpPr>
            <p:cNvPr id="3" name="Hatszög 2"/>
            <p:cNvSpPr/>
            <p:nvPr/>
          </p:nvSpPr>
          <p:spPr>
            <a:xfrm>
              <a:off x="6876256" y="539212"/>
              <a:ext cx="1800000" cy="1548000"/>
            </a:xfrm>
            <a:prstGeom prst="hexagon">
              <a:avLst/>
            </a:prstGeom>
            <a:blipFill dpi="0" rotWithShape="1">
              <a:blip r:embed="rId3" cstate="screen">
                <a:extLst>
                  <a:ext uri="{28A0092B-C50C-407E-A947-70E740481C1C}">
                    <a14:useLocalDpi xmlns:a14="http://schemas.microsoft.com/office/drawing/2010/main"/>
                  </a:ext>
                </a:extLst>
              </a:blip>
              <a:srcRect/>
              <a:stretch>
                <a:fillRect/>
              </a:stretch>
            </a:bli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4" name="Hatszög 3"/>
            <p:cNvSpPr/>
            <p:nvPr/>
          </p:nvSpPr>
          <p:spPr>
            <a:xfrm>
              <a:off x="5292080" y="1443004"/>
              <a:ext cx="1800000" cy="1548000"/>
            </a:xfrm>
            <a:prstGeom prst="hexagon">
              <a:avLst/>
            </a:prstGeom>
            <a:blipFill dpi="0" rotWithShape="1">
              <a:blip r:embed="rId4" cstate="screen">
                <a:extLst>
                  <a:ext uri="{28A0092B-C50C-407E-A947-70E740481C1C}">
                    <a14:useLocalDpi xmlns:a14="http://schemas.microsoft.com/office/drawing/2010/main"/>
                  </a:ext>
                </a:extLst>
              </a:blip>
              <a:srcRect/>
              <a:stretch>
                <a:fillRect/>
              </a:stretch>
            </a:bli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 name="Hatszög 4"/>
            <p:cNvSpPr/>
            <p:nvPr/>
          </p:nvSpPr>
          <p:spPr>
            <a:xfrm>
              <a:off x="6876256" y="2248759"/>
              <a:ext cx="1800000" cy="1548000"/>
            </a:xfrm>
            <a:prstGeom prst="hexagon">
              <a:avLst/>
            </a:prstGeom>
            <a:blipFill dpi="0" rotWithShape="1">
              <a:blip r:embed="rId5" cstate="screen">
                <a:extLst>
                  <a:ext uri="{28A0092B-C50C-407E-A947-70E740481C1C}">
                    <a14:useLocalDpi xmlns:a14="http://schemas.microsoft.com/office/drawing/2010/main"/>
                  </a:ext>
                </a:extLst>
              </a:blip>
              <a:srcRect/>
              <a:stretch>
                <a:fillRect/>
              </a:stretch>
            </a:bli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Hatszög 5"/>
            <p:cNvSpPr/>
            <p:nvPr/>
          </p:nvSpPr>
          <p:spPr>
            <a:xfrm>
              <a:off x="6876256" y="3933056"/>
              <a:ext cx="1800000" cy="1548000"/>
            </a:xfrm>
            <a:prstGeom prst="hexagon">
              <a:avLst/>
            </a:prstGeom>
            <a:blipFill dpi="0" rotWithShape="1">
              <a:blip r:embed="rId6" cstate="screen">
                <a:extLst>
                  <a:ext uri="{28A0092B-C50C-407E-A947-70E740481C1C}">
                    <a14:useLocalDpi xmlns:a14="http://schemas.microsoft.com/office/drawing/2010/main"/>
                  </a:ext>
                </a:extLst>
              </a:blip>
              <a:srcRect/>
              <a:stretch>
                <a:fillRect/>
              </a:stretch>
            </a:bli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7" name="Hatszög 6"/>
            <p:cNvSpPr/>
            <p:nvPr/>
          </p:nvSpPr>
          <p:spPr>
            <a:xfrm>
              <a:off x="5292080" y="3068960"/>
              <a:ext cx="1800000" cy="1548000"/>
            </a:xfrm>
            <a:prstGeom prst="hexagon">
              <a:avLst/>
            </a:prstGeom>
            <a:blipFill dpi="0" rotWithShape="1">
              <a:blip r:embed="rId7" cstate="screen">
                <a:extLst>
                  <a:ext uri="{28A0092B-C50C-407E-A947-70E740481C1C}">
                    <a14:useLocalDpi xmlns:a14="http://schemas.microsoft.com/office/drawing/2010/main"/>
                  </a:ext>
                </a:extLst>
              </a:blip>
              <a:srcRect/>
              <a:stretch>
                <a:fillRect/>
              </a:stretch>
            </a:bli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8" name="Hatszög 7"/>
            <p:cNvSpPr/>
            <p:nvPr/>
          </p:nvSpPr>
          <p:spPr>
            <a:xfrm>
              <a:off x="5292080" y="4707056"/>
              <a:ext cx="1800000" cy="1548000"/>
            </a:xfrm>
            <a:prstGeom prst="hexagon">
              <a:avLst/>
            </a:prstGeom>
            <a:blipFill dpi="0" rotWithShape="1">
              <a:blip r:embed="rId8" cstate="screen">
                <a:extLst>
                  <a:ext uri="{28A0092B-C50C-407E-A947-70E740481C1C}">
                    <a14:useLocalDpi xmlns:a14="http://schemas.microsoft.com/office/drawing/2010/main"/>
                  </a:ext>
                </a:extLst>
              </a:blip>
              <a:srcRect/>
              <a:stretch>
                <a:fillRect/>
              </a:stretch>
            </a:bli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grpSp>
    </p:spTree>
    <p:extLst>
      <p:ext uri="{BB962C8B-B14F-4D97-AF65-F5344CB8AC3E}">
        <p14:creationId xmlns:p14="http://schemas.microsoft.com/office/powerpoint/2010/main" val="1154823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ím 1"/>
          <p:cNvSpPr>
            <a:spLocks noGrp="1"/>
          </p:cNvSpPr>
          <p:nvPr>
            <p:ph type="title"/>
          </p:nvPr>
        </p:nvSpPr>
        <p:spPr>
          <a:xfrm>
            <a:off x="323528" y="188640"/>
            <a:ext cx="7886700" cy="976453"/>
          </a:xfrm>
        </p:spPr>
        <p:txBody>
          <a:bodyPr>
            <a:noAutofit/>
          </a:bodyPr>
          <a:lstStyle/>
          <a:p>
            <a:pPr algn="l"/>
            <a:r>
              <a:rPr lang="en-GB" sz="4000" dirty="0" smtClean="0"/>
              <a:t>Hungarian Eco-School Network</a:t>
            </a:r>
            <a:endParaRPr lang="en-GB" sz="4000" dirty="0"/>
          </a:p>
        </p:txBody>
      </p:sp>
      <p:sp>
        <p:nvSpPr>
          <p:cNvPr id="7" name="Téglalap 6"/>
          <p:cNvSpPr/>
          <p:nvPr/>
        </p:nvSpPr>
        <p:spPr>
          <a:xfrm>
            <a:off x="395536" y="1052736"/>
            <a:ext cx="4084148" cy="400110"/>
          </a:xfrm>
          <a:prstGeom prst="rect">
            <a:avLst/>
          </a:prstGeom>
        </p:spPr>
        <p:txBody>
          <a:bodyPr wrap="square">
            <a:spAutoFit/>
          </a:bodyPr>
          <a:lstStyle/>
          <a:p>
            <a:r>
              <a:rPr lang="en-GB" sz="2000" b="1" dirty="0" smtClean="0">
                <a:latin typeface="Times New Roman" panose="02020603050405020304" pitchFamily="18" charset="0"/>
                <a:cs typeface="Times New Roman" panose="02020603050405020304" pitchFamily="18" charset="0"/>
              </a:rPr>
              <a:t>Composition by school types</a:t>
            </a:r>
            <a:endParaRPr lang="en-GB" sz="2000" dirty="0">
              <a:latin typeface="Times New Roman" panose="02020603050405020304" pitchFamily="18" charset="0"/>
              <a:cs typeface="Times New Roman" panose="02020603050405020304" pitchFamily="18" charset="0"/>
            </a:endParaRPr>
          </a:p>
        </p:txBody>
      </p:sp>
      <p:sp>
        <p:nvSpPr>
          <p:cNvPr id="4" name="Dátum helye 3"/>
          <p:cNvSpPr>
            <a:spLocks noGrp="1"/>
          </p:cNvSpPr>
          <p:nvPr>
            <p:ph type="dt" sz="half" idx="10"/>
          </p:nvPr>
        </p:nvSpPr>
        <p:spPr/>
        <p:txBody>
          <a:bodyPr/>
          <a:lstStyle/>
          <a:p>
            <a:r>
              <a:rPr lang="hu-HU" smtClean="0"/>
              <a:t>31/05/2021</a:t>
            </a:r>
            <a:endParaRPr lang="hu-HU" dirty="0"/>
          </a:p>
        </p:txBody>
      </p:sp>
      <p:sp>
        <p:nvSpPr>
          <p:cNvPr id="5" name="Dia számának helye 4"/>
          <p:cNvSpPr>
            <a:spLocks noGrp="1"/>
          </p:cNvSpPr>
          <p:nvPr>
            <p:ph type="sldNum" sz="quarter" idx="12"/>
          </p:nvPr>
        </p:nvSpPr>
        <p:spPr/>
        <p:txBody>
          <a:bodyPr/>
          <a:lstStyle/>
          <a:p>
            <a:fld id="{A9DBB5CA-D8BE-4CA3-BC16-4176314FB7CE}" type="slidenum">
              <a:rPr lang="hu-HU" smtClean="0"/>
              <a:t>16</a:t>
            </a:fld>
            <a:endParaRPr lang="hu-HU"/>
          </a:p>
        </p:txBody>
      </p:sp>
      <p:graphicFrame>
        <p:nvGraphicFramePr>
          <p:cNvPr id="13" name="Tartalom helye 12"/>
          <p:cNvGraphicFramePr>
            <a:graphicFrameLocks noGrp="1"/>
          </p:cNvGraphicFramePr>
          <p:nvPr>
            <p:ph idx="1"/>
            <p:extLst>
              <p:ext uri="{D42A27DB-BD31-4B8C-83A1-F6EECF244321}">
                <p14:modId xmlns:p14="http://schemas.microsoft.com/office/powerpoint/2010/main" val="1297178721"/>
              </p:ext>
            </p:extLst>
          </p:nvPr>
        </p:nvGraphicFramePr>
        <p:xfrm>
          <a:off x="111525" y="1412875"/>
          <a:ext cx="8852963" cy="51124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92175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ím 1"/>
          <p:cNvSpPr>
            <a:spLocks noGrp="1"/>
          </p:cNvSpPr>
          <p:nvPr>
            <p:ph type="title"/>
          </p:nvPr>
        </p:nvSpPr>
        <p:spPr>
          <a:xfrm>
            <a:off x="251520" y="332656"/>
            <a:ext cx="7886700" cy="831627"/>
          </a:xfrm>
        </p:spPr>
        <p:txBody>
          <a:bodyPr>
            <a:normAutofit/>
          </a:bodyPr>
          <a:lstStyle/>
          <a:p>
            <a:pPr algn="l"/>
            <a:r>
              <a:rPr lang="en-GB" sz="4000" dirty="0" smtClean="0"/>
              <a:t>What </a:t>
            </a:r>
            <a:r>
              <a:rPr lang="hu-HU" sz="4000" dirty="0" err="1" smtClean="0"/>
              <a:t>are</a:t>
            </a:r>
            <a:r>
              <a:rPr lang="hu-HU" sz="4000" dirty="0" smtClean="0"/>
              <a:t> </a:t>
            </a:r>
            <a:r>
              <a:rPr lang="en-GB" sz="4000" dirty="0" smtClean="0"/>
              <a:t>eco-school</a:t>
            </a:r>
            <a:r>
              <a:rPr lang="hu-HU" sz="4000" dirty="0" smtClean="0"/>
              <a:t>s</a:t>
            </a:r>
            <a:r>
              <a:rPr lang="en-GB" sz="4000" dirty="0" smtClean="0"/>
              <a:t> like?</a:t>
            </a:r>
            <a:endParaRPr lang="en-GB" sz="4000" dirty="0"/>
          </a:p>
        </p:txBody>
      </p:sp>
      <p:graphicFrame>
        <p:nvGraphicFramePr>
          <p:cNvPr id="6" name="Diagram 5"/>
          <p:cNvGraphicFramePr/>
          <p:nvPr>
            <p:extLst>
              <p:ext uri="{D42A27DB-BD31-4B8C-83A1-F6EECF244321}">
                <p14:modId xmlns:p14="http://schemas.microsoft.com/office/powerpoint/2010/main" val="3119259934"/>
              </p:ext>
            </p:extLst>
          </p:nvPr>
        </p:nvGraphicFramePr>
        <p:xfrm>
          <a:off x="0" y="1484784"/>
          <a:ext cx="9144000" cy="51948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zövegdoboz 2"/>
          <p:cNvSpPr txBox="1"/>
          <p:nvPr/>
        </p:nvSpPr>
        <p:spPr>
          <a:xfrm>
            <a:off x="6093370" y="3789040"/>
            <a:ext cx="3050630" cy="1631216"/>
          </a:xfrm>
          <a:prstGeom prst="rect">
            <a:avLst/>
          </a:prstGeom>
          <a:noFill/>
        </p:spPr>
        <p:txBody>
          <a:bodyPr wrap="square" rtlCol="0">
            <a:spAutoFit/>
          </a:bodyPr>
          <a:lstStyle/>
          <a:p>
            <a:r>
              <a:rPr lang="en-GB" sz="2000" b="1" dirty="0" smtClean="0">
                <a:latin typeface="Times New Roman" panose="02020603050405020304" pitchFamily="18" charset="0"/>
                <a:cs typeface="Times New Roman" panose="02020603050405020304" pitchFamily="18" charset="0"/>
              </a:rPr>
              <a:t>They build knowledge and models to appreciate and to act responsibly for environmental values and resources.</a:t>
            </a:r>
            <a:endParaRPr lang="en-GB" sz="2000" b="1" dirty="0"/>
          </a:p>
        </p:txBody>
      </p:sp>
    </p:spTree>
    <p:extLst>
      <p:ext uri="{BB962C8B-B14F-4D97-AF65-F5344CB8AC3E}">
        <p14:creationId xmlns:p14="http://schemas.microsoft.com/office/powerpoint/2010/main" val="3648961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5486400" cy="6858000"/>
          </a:xfrm>
          <a:prstGeom prst="rect">
            <a:avLst/>
          </a:prstGeom>
        </p:spPr>
      </p:pic>
      <p:sp>
        <p:nvSpPr>
          <p:cNvPr id="3" name="Szövegdoboz 2"/>
          <p:cNvSpPr txBox="1"/>
          <p:nvPr/>
        </p:nvSpPr>
        <p:spPr>
          <a:xfrm>
            <a:off x="5580112" y="1844824"/>
            <a:ext cx="3456384" cy="3785652"/>
          </a:xfrm>
          <a:prstGeom prst="rect">
            <a:avLst/>
          </a:prstGeom>
          <a:noFill/>
        </p:spPr>
        <p:txBody>
          <a:bodyPr wrap="square" rtlCol="0">
            <a:spAutoFit/>
          </a:bodyPr>
          <a:lstStyle/>
          <a:p>
            <a:r>
              <a:rPr lang="en-GB" sz="4000" b="1" cap="small" dirty="0">
                <a:solidFill>
                  <a:srgbClr val="C00000"/>
                </a:solidFill>
                <a:latin typeface="+mj-lt"/>
                <a:ea typeface="+mj-ea"/>
                <a:cs typeface="+mj-cs"/>
              </a:rPr>
              <a:t>integrating ESD in teachers’ professional </a:t>
            </a:r>
            <a:r>
              <a:rPr lang="en-GB" sz="4000" b="1" cap="small" dirty="0" smtClean="0">
                <a:solidFill>
                  <a:srgbClr val="C00000"/>
                </a:solidFill>
                <a:latin typeface="+mj-lt"/>
                <a:ea typeface="+mj-ea"/>
                <a:cs typeface="+mj-cs"/>
              </a:rPr>
              <a:t>learning</a:t>
            </a:r>
            <a:r>
              <a:rPr lang="hu-HU" sz="4000" b="1" cap="small" dirty="0" smtClean="0">
                <a:solidFill>
                  <a:srgbClr val="C00000"/>
                </a:solidFill>
                <a:latin typeface="+mj-lt"/>
                <a:ea typeface="+mj-ea"/>
                <a:cs typeface="+mj-cs"/>
              </a:rPr>
              <a:t> </a:t>
            </a:r>
          </a:p>
          <a:p>
            <a:r>
              <a:rPr lang="hu-HU" sz="4000" b="1" cap="small" dirty="0" err="1" smtClean="0">
                <a:solidFill>
                  <a:srgbClr val="C00000"/>
                </a:solidFill>
                <a:latin typeface="+mj-lt"/>
                <a:ea typeface="+mj-ea"/>
                <a:cs typeface="+mj-cs"/>
              </a:rPr>
              <a:t>in</a:t>
            </a:r>
            <a:r>
              <a:rPr lang="hu-HU" sz="4000" b="1" cap="small" dirty="0" smtClean="0">
                <a:solidFill>
                  <a:srgbClr val="C00000"/>
                </a:solidFill>
                <a:latin typeface="+mj-lt"/>
                <a:ea typeface="+mj-ea"/>
                <a:cs typeface="+mj-cs"/>
              </a:rPr>
              <a:t> Hungary</a:t>
            </a:r>
            <a:endParaRPr lang="en-GB" sz="4000" b="1" cap="small" dirty="0">
              <a:solidFill>
                <a:srgbClr val="C00000"/>
              </a:solidFill>
              <a:latin typeface="+mj-lt"/>
              <a:ea typeface="+mj-ea"/>
              <a:cs typeface="+mj-cs"/>
            </a:endParaRPr>
          </a:p>
        </p:txBody>
      </p:sp>
    </p:spTree>
    <p:extLst>
      <p:ext uri="{BB962C8B-B14F-4D97-AF65-F5344CB8AC3E}">
        <p14:creationId xmlns:p14="http://schemas.microsoft.com/office/powerpoint/2010/main" val="483590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39016443"/>
              </p:ext>
            </p:extLst>
          </p:nvPr>
        </p:nvGraphicFramePr>
        <p:xfrm>
          <a:off x="539552" y="215467"/>
          <a:ext cx="8028384" cy="58772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Lekerekített téglalap 3"/>
          <p:cNvSpPr/>
          <p:nvPr/>
        </p:nvSpPr>
        <p:spPr>
          <a:xfrm>
            <a:off x="164704" y="1412776"/>
            <a:ext cx="2160240" cy="576064"/>
          </a:xfrm>
          <a:prstGeom prst="roundRect">
            <a:avLst/>
          </a:prstGeom>
          <a:solidFill>
            <a:srgbClr val="78C2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rPr>
              <a:t>career model</a:t>
            </a:r>
          </a:p>
        </p:txBody>
      </p:sp>
      <p:sp>
        <p:nvSpPr>
          <p:cNvPr id="5" name="Lekerekített téglalap 4"/>
          <p:cNvSpPr/>
          <p:nvPr/>
        </p:nvSpPr>
        <p:spPr>
          <a:xfrm>
            <a:off x="179512" y="6076494"/>
            <a:ext cx="3672408" cy="576064"/>
          </a:xfrm>
          <a:prstGeom prst="roundRect">
            <a:avLst/>
          </a:prstGeom>
          <a:solidFill>
            <a:srgbClr val="78C2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sz="2400" dirty="0" smtClean="0">
                <a:solidFill>
                  <a:schemeClr val="tx1"/>
                </a:solidFill>
              </a:rPr>
              <a:t>WIA/WSI and </a:t>
            </a:r>
            <a:r>
              <a:rPr lang="en-GB" sz="2400" dirty="0" smtClean="0">
                <a:solidFill>
                  <a:schemeClr val="tx1"/>
                </a:solidFill>
              </a:rPr>
              <a:t>project work</a:t>
            </a:r>
            <a:endParaRPr lang="en-GB" sz="2400" dirty="0">
              <a:solidFill>
                <a:schemeClr val="tx1"/>
              </a:solidFill>
            </a:endParaRPr>
          </a:p>
        </p:txBody>
      </p:sp>
      <p:sp>
        <p:nvSpPr>
          <p:cNvPr id="6" name="Lekerekített téglalap 5"/>
          <p:cNvSpPr/>
          <p:nvPr/>
        </p:nvSpPr>
        <p:spPr>
          <a:xfrm>
            <a:off x="5429421" y="6076494"/>
            <a:ext cx="3600400" cy="576064"/>
          </a:xfrm>
          <a:prstGeom prst="roundRect">
            <a:avLst/>
          </a:prstGeom>
          <a:solidFill>
            <a:srgbClr val="78C2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smtClean="0">
                <a:solidFill>
                  <a:schemeClr val="tx1"/>
                </a:solidFill>
              </a:rPr>
              <a:t>peer learning opportunities</a:t>
            </a:r>
            <a:endParaRPr lang="en-GB" sz="2400" dirty="0">
              <a:solidFill>
                <a:schemeClr val="tx1"/>
              </a:solidFill>
            </a:endParaRPr>
          </a:p>
        </p:txBody>
      </p:sp>
      <p:sp>
        <p:nvSpPr>
          <p:cNvPr id="7" name="Lekerekített téglalap 6"/>
          <p:cNvSpPr/>
          <p:nvPr/>
        </p:nvSpPr>
        <p:spPr>
          <a:xfrm>
            <a:off x="198644" y="3717032"/>
            <a:ext cx="1658193" cy="1152128"/>
          </a:xfrm>
          <a:prstGeom prst="roundRect">
            <a:avLst/>
          </a:prstGeom>
          <a:solidFill>
            <a:srgbClr val="78C2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smtClean="0">
                <a:solidFill>
                  <a:schemeClr val="tx1"/>
                </a:solidFill>
              </a:rPr>
              <a:t>portfolio: (self-) reflection</a:t>
            </a:r>
            <a:endParaRPr lang="en-GB" sz="2400" dirty="0">
              <a:solidFill>
                <a:schemeClr val="tx1"/>
              </a:solidFill>
            </a:endParaRPr>
          </a:p>
        </p:txBody>
      </p:sp>
      <p:sp>
        <p:nvSpPr>
          <p:cNvPr id="8" name="Lekerekített téglalap 7"/>
          <p:cNvSpPr/>
          <p:nvPr/>
        </p:nvSpPr>
        <p:spPr>
          <a:xfrm>
            <a:off x="179512" y="5013176"/>
            <a:ext cx="1656184" cy="576064"/>
          </a:xfrm>
          <a:prstGeom prst="roundRect">
            <a:avLst/>
          </a:prstGeom>
          <a:solidFill>
            <a:srgbClr val="78C2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sz="2400" dirty="0" smtClean="0">
                <a:solidFill>
                  <a:schemeClr val="tx1"/>
                </a:solidFill>
              </a:rPr>
              <a:t>mentoring</a:t>
            </a:r>
            <a:endParaRPr lang="en-GB" sz="2400" dirty="0">
              <a:solidFill>
                <a:schemeClr val="tx1"/>
              </a:solidFill>
            </a:endParaRPr>
          </a:p>
        </p:txBody>
      </p:sp>
      <p:sp>
        <p:nvSpPr>
          <p:cNvPr id="9" name="Lekerekített téglalap 8"/>
          <p:cNvSpPr/>
          <p:nvPr/>
        </p:nvSpPr>
        <p:spPr>
          <a:xfrm>
            <a:off x="6869582" y="3861048"/>
            <a:ext cx="2160240" cy="1800200"/>
          </a:xfrm>
          <a:prstGeom prst="roundRect">
            <a:avLst/>
          </a:prstGeom>
          <a:solidFill>
            <a:srgbClr val="78C2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smtClean="0">
                <a:solidFill>
                  <a:schemeClr val="tx1"/>
                </a:solidFill>
              </a:rPr>
              <a:t>in-service trainings, workshops, presentations, webinars</a:t>
            </a:r>
            <a:endParaRPr lang="en-GB" sz="2400" dirty="0">
              <a:solidFill>
                <a:schemeClr val="tx1"/>
              </a:solidFill>
            </a:endParaRPr>
          </a:p>
        </p:txBody>
      </p:sp>
      <p:sp>
        <p:nvSpPr>
          <p:cNvPr id="10" name="Lekerekített téglalap 9"/>
          <p:cNvSpPr/>
          <p:nvPr/>
        </p:nvSpPr>
        <p:spPr>
          <a:xfrm>
            <a:off x="6869581" y="1556792"/>
            <a:ext cx="2160240" cy="792088"/>
          </a:xfrm>
          <a:prstGeom prst="roundRect">
            <a:avLst/>
          </a:prstGeom>
          <a:solidFill>
            <a:srgbClr val="78C2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smtClean="0">
                <a:solidFill>
                  <a:schemeClr val="tx1"/>
                </a:solidFill>
              </a:rPr>
              <a:t>initial teacher training</a:t>
            </a:r>
            <a:endParaRPr lang="en-GB" sz="2400" dirty="0">
              <a:solidFill>
                <a:schemeClr val="tx1"/>
              </a:solidFill>
            </a:endParaRPr>
          </a:p>
        </p:txBody>
      </p:sp>
    </p:spTree>
    <p:extLst>
      <p:ext uri="{BB962C8B-B14F-4D97-AF65-F5344CB8AC3E}">
        <p14:creationId xmlns:p14="http://schemas.microsoft.com/office/powerpoint/2010/main" val="3289771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0" y="0"/>
            <a:ext cx="4864044"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Kép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46014" y="2101543"/>
            <a:ext cx="3539885" cy="2654914"/>
          </a:xfrm>
          <a:prstGeom prst="rect">
            <a:avLst/>
          </a:prstGeom>
        </p:spPr>
      </p:pic>
    </p:spTree>
    <p:extLst>
      <p:ext uri="{BB962C8B-B14F-4D97-AF65-F5344CB8AC3E}">
        <p14:creationId xmlns:p14="http://schemas.microsoft.com/office/powerpoint/2010/main" val="36313320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5486400" cy="6858000"/>
          </a:xfrm>
          <a:prstGeom prst="rect">
            <a:avLst/>
          </a:prstGeom>
        </p:spPr>
      </p:pic>
      <p:sp>
        <p:nvSpPr>
          <p:cNvPr id="3" name="Szövegdoboz 2"/>
          <p:cNvSpPr txBox="1"/>
          <p:nvPr/>
        </p:nvSpPr>
        <p:spPr>
          <a:xfrm>
            <a:off x="5505744" y="1196752"/>
            <a:ext cx="3638256" cy="5078313"/>
          </a:xfrm>
          <a:prstGeom prst="rect">
            <a:avLst/>
          </a:prstGeom>
          <a:noFill/>
        </p:spPr>
        <p:txBody>
          <a:bodyPr wrap="square" rtlCol="0">
            <a:spAutoFit/>
          </a:bodyPr>
          <a:lstStyle/>
          <a:p>
            <a:r>
              <a:rPr lang="en-US" sz="3600" b="1" cap="small" dirty="0" smtClean="0">
                <a:solidFill>
                  <a:srgbClr val="C00000"/>
                </a:solidFill>
                <a:latin typeface="+mj-lt"/>
                <a:ea typeface="+mj-ea"/>
                <a:cs typeface="+mj-cs"/>
              </a:rPr>
              <a:t>WSA/WIA</a:t>
            </a:r>
            <a:r>
              <a:rPr lang="hu-HU" sz="3600" b="1" cap="small" dirty="0" smtClean="0">
                <a:solidFill>
                  <a:srgbClr val="C00000"/>
                </a:solidFill>
                <a:latin typeface="+mj-lt"/>
                <a:ea typeface="+mj-ea"/>
                <a:cs typeface="+mj-cs"/>
              </a:rPr>
              <a:t>:</a:t>
            </a:r>
          </a:p>
          <a:p>
            <a:r>
              <a:rPr lang="en-US" sz="3600" b="1" cap="small" dirty="0" smtClean="0">
                <a:solidFill>
                  <a:srgbClr val="C00000"/>
                </a:solidFill>
                <a:latin typeface="+mj-lt"/>
                <a:ea typeface="+mj-ea"/>
                <a:cs typeface="+mj-cs"/>
              </a:rPr>
              <a:t>monitoring and assessment </a:t>
            </a:r>
            <a:endParaRPr lang="hu-HU" sz="3600" b="1" cap="small" dirty="0" smtClean="0">
              <a:solidFill>
                <a:srgbClr val="C00000"/>
              </a:solidFill>
              <a:latin typeface="+mj-lt"/>
              <a:ea typeface="+mj-ea"/>
              <a:cs typeface="+mj-cs"/>
            </a:endParaRPr>
          </a:p>
          <a:p>
            <a:r>
              <a:rPr lang="en-US" sz="3600" b="1" cap="small" dirty="0" smtClean="0">
                <a:solidFill>
                  <a:srgbClr val="C00000"/>
                </a:solidFill>
                <a:latin typeface="+mj-lt"/>
                <a:ea typeface="+mj-ea"/>
                <a:cs typeface="+mj-cs"/>
              </a:rPr>
              <a:t>in the twin network</a:t>
            </a:r>
            <a:r>
              <a:rPr lang="hu-HU" sz="3600" b="1" cap="small" dirty="0" smtClean="0">
                <a:solidFill>
                  <a:srgbClr val="C00000"/>
                </a:solidFill>
                <a:latin typeface="+mj-lt"/>
                <a:ea typeface="+mj-ea"/>
                <a:cs typeface="+mj-cs"/>
              </a:rPr>
              <a:t>s</a:t>
            </a:r>
            <a:r>
              <a:rPr lang="en-US" sz="3600" b="1" cap="small" dirty="0" smtClean="0">
                <a:solidFill>
                  <a:srgbClr val="C00000"/>
                </a:solidFill>
                <a:latin typeface="+mj-lt"/>
                <a:ea typeface="+mj-ea"/>
                <a:cs typeface="+mj-cs"/>
              </a:rPr>
              <a:t> of Eco-Schools and Green Kindergartens in Hungary</a:t>
            </a:r>
            <a:endParaRPr lang="en-GB" sz="3600" b="1" cap="small" dirty="0">
              <a:solidFill>
                <a:srgbClr val="C00000"/>
              </a:solidFill>
              <a:latin typeface="+mj-lt"/>
              <a:ea typeface="+mj-ea"/>
              <a:cs typeface="+mj-cs"/>
            </a:endParaRPr>
          </a:p>
        </p:txBody>
      </p:sp>
    </p:spTree>
    <p:extLst>
      <p:ext uri="{BB962C8B-B14F-4D97-AF65-F5344CB8AC3E}">
        <p14:creationId xmlns:p14="http://schemas.microsoft.com/office/powerpoint/2010/main" val="30439408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79512" y="260648"/>
            <a:ext cx="7886700" cy="976453"/>
          </a:xfrm>
        </p:spPr>
        <p:txBody>
          <a:bodyPr>
            <a:normAutofit fontScale="90000"/>
          </a:bodyPr>
          <a:lstStyle/>
          <a:p>
            <a:pPr algn="l"/>
            <a:r>
              <a:rPr lang="en-GB" sz="4000" dirty="0" smtClean="0"/>
              <a:t>Monitoring and assessment framework</a:t>
            </a:r>
            <a:endParaRPr lang="en-GB" sz="4000" dirty="0"/>
          </a:p>
        </p:txBody>
      </p:sp>
      <p:graphicFrame>
        <p:nvGraphicFramePr>
          <p:cNvPr id="4" name="Tartalom helye 4"/>
          <p:cNvGraphicFramePr>
            <a:graphicFrameLocks noGrp="1"/>
          </p:cNvGraphicFramePr>
          <p:nvPr>
            <p:ph idx="1"/>
            <p:extLst>
              <p:ext uri="{D42A27DB-BD31-4B8C-83A1-F6EECF244321}">
                <p14:modId xmlns:p14="http://schemas.microsoft.com/office/powerpoint/2010/main" val="1185156118"/>
              </p:ext>
            </p:extLst>
          </p:nvPr>
        </p:nvGraphicFramePr>
        <p:xfrm>
          <a:off x="628650" y="1412875"/>
          <a:ext cx="7886700" cy="4854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103941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51520" y="220299"/>
            <a:ext cx="8246740" cy="1192477"/>
          </a:xfrm>
        </p:spPr>
        <p:txBody>
          <a:bodyPr>
            <a:noAutofit/>
          </a:bodyPr>
          <a:lstStyle/>
          <a:p>
            <a:pPr algn="l"/>
            <a:r>
              <a:rPr lang="en-GB" sz="4000" dirty="0" smtClean="0"/>
              <a:t>Indicators for self-assessment, evaluation and monitoring (1)</a:t>
            </a:r>
            <a:endParaRPr lang="en-GB" sz="4000" dirty="0"/>
          </a:p>
        </p:txBody>
      </p:sp>
      <p:sp>
        <p:nvSpPr>
          <p:cNvPr id="3" name="Tartalom helye 2"/>
          <p:cNvSpPr>
            <a:spLocks noGrp="1"/>
          </p:cNvSpPr>
          <p:nvPr>
            <p:ph idx="1"/>
          </p:nvPr>
        </p:nvSpPr>
        <p:spPr>
          <a:xfrm>
            <a:off x="628650" y="1700808"/>
            <a:ext cx="7886700" cy="4567362"/>
          </a:xfrm>
          <a:solidFill>
            <a:srgbClr val="D8EDC9"/>
          </a:solidFill>
        </p:spPr>
        <p:txBody>
          <a:bodyPr anchor="ctr"/>
          <a:lstStyle/>
          <a:p>
            <a:r>
              <a:rPr lang="en-GB" sz="4000" b="1" dirty="0" smtClean="0"/>
              <a:t>Organisation</a:t>
            </a:r>
            <a:r>
              <a:rPr lang="en-GB" dirty="0" smtClean="0"/>
              <a:t> (</a:t>
            </a:r>
            <a:r>
              <a:rPr lang="en-GB" i="1" dirty="0" smtClean="0"/>
              <a:t>7</a:t>
            </a:r>
            <a:r>
              <a:rPr lang="en-GB" dirty="0" smtClean="0"/>
              <a:t>): ethical codex, working groups, student representation, parents’ involvement, workshops, trainings</a:t>
            </a:r>
          </a:p>
          <a:p>
            <a:endParaRPr lang="en-GB" dirty="0" smtClean="0"/>
          </a:p>
          <a:p>
            <a:r>
              <a:rPr lang="en-GB" sz="4000" b="1" dirty="0" smtClean="0"/>
              <a:t>Pedagogy</a:t>
            </a:r>
            <a:r>
              <a:rPr lang="en-GB" dirty="0" smtClean="0"/>
              <a:t> (</a:t>
            </a:r>
            <a:r>
              <a:rPr lang="en-GB" i="1" dirty="0" smtClean="0"/>
              <a:t>13</a:t>
            </a:r>
            <a:r>
              <a:rPr lang="en-GB" dirty="0" smtClean="0"/>
              <a:t>): extracurricular programs, didactics, outdoor activities, learning environment approach</a:t>
            </a:r>
          </a:p>
        </p:txBody>
      </p:sp>
      <p:sp>
        <p:nvSpPr>
          <p:cNvPr id="5" name="Szövegdoboz 4"/>
          <p:cNvSpPr txBox="1"/>
          <p:nvPr/>
        </p:nvSpPr>
        <p:spPr>
          <a:xfrm>
            <a:off x="185171" y="6325520"/>
            <a:ext cx="6393097" cy="369332"/>
          </a:xfrm>
          <a:prstGeom prst="rect">
            <a:avLst/>
          </a:prstGeom>
          <a:noFill/>
        </p:spPr>
        <p:txBody>
          <a:bodyPr wrap="none" rtlCol="0">
            <a:spAutoFit/>
          </a:bodyPr>
          <a:lstStyle/>
          <a:p>
            <a:r>
              <a:rPr lang="en-GB" dirty="0" smtClean="0"/>
              <a:t>Legend: (</a:t>
            </a:r>
            <a:r>
              <a:rPr lang="en-GB" i="1" dirty="0" smtClean="0"/>
              <a:t>number in brackets</a:t>
            </a:r>
            <a:r>
              <a:rPr lang="en-GB" dirty="0" smtClean="0"/>
              <a:t>) = number of indicators in the section</a:t>
            </a:r>
            <a:endParaRPr lang="en-GB" dirty="0"/>
          </a:p>
        </p:txBody>
      </p:sp>
    </p:spTree>
    <p:extLst>
      <p:ext uri="{BB962C8B-B14F-4D97-AF65-F5344CB8AC3E}">
        <p14:creationId xmlns:p14="http://schemas.microsoft.com/office/powerpoint/2010/main" val="8767253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51520" y="220299"/>
            <a:ext cx="8246740" cy="1192477"/>
          </a:xfrm>
        </p:spPr>
        <p:txBody>
          <a:bodyPr>
            <a:noAutofit/>
          </a:bodyPr>
          <a:lstStyle/>
          <a:p>
            <a:pPr algn="l"/>
            <a:r>
              <a:rPr lang="en-GB" sz="4000" dirty="0" smtClean="0"/>
              <a:t>Indicators for self-assessment, evaluation and monitoring (2)</a:t>
            </a:r>
            <a:endParaRPr lang="en-GB" sz="4000" dirty="0"/>
          </a:p>
        </p:txBody>
      </p:sp>
      <p:sp>
        <p:nvSpPr>
          <p:cNvPr id="3" name="Tartalom helye 2"/>
          <p:cNvSpPr>
            <a:spLocks noGrp="1"/>
          </p:cNvSpPr>
          <p:nvPr>
            <p:ph idx="1"/>
          </p:nvPr>
        </p:nvSpPr>
        <p:spPr>
          <a:xfrm>
            <a:off x="628650" y="1988840"/>
            <a:ext cx="7886700" cy="4279330"/>
          </a:xfrm>
          <a:solidFill>
            <a:srgbClr val="D8EDC9"/>
          </a:solidFill>
        </p:spPr>
        <p:txBody>
          <a:bodyPr anchor="ctr"/>
          <a:lstStyle/>
          <a:p>
            <a:pPr>
              <a:buFont typeface="+mj-lt"/>
              <a:buAutoNum type="arabicPeriod" startAt="3"/>
            </a:pPr>
            <a:r>
              <a:rPr lang="en-GB" sz="4000" b="1" dirty="0" smtClean="0"/>
              <a:t>Maintenance and operation </a:t>
            </a:r>
            <a:r>
              <a:rPr lang="en-GB" dirty="0" smtClean="0"/>
              <a:t>(</a:t>
            </a:r>
            <a:r>
              <a:rPr lang="en-GB" i="1" dirty="0" smtClean="0"/>
              <a:t>15</a:t>
            </a:r>
            <a:r>
              <a:rPr lang="en-GB" dirty="0" smtClean="0"/>
              <a:t>): food waste, local products, gardens, plants, recycling, other environmental aspects</a:t>
            </a:r>
          </a:p>
          <a:p>
            <a:pPr>
              <a:buFont typeface="+mj-lt"/>
              <a:buAutoNum type="arabicPeriod" startAt="3"/>
            </a:pPr>
            <a:endParaRPr lang="en-GB" dirty="0" smtClean="0"/>
          </a:p>
          <a:p>
            <a:pPr>
              <a:buFont typeface="+mj-lt"/>
              <a:buAutoNum type="arabicPeriod" startAt="3"/>
            </a:pPr>
            <a:r>
              <a:rPr lang="en-GB" sz="4000" b="1" dirty="0" smtClean="0"/>
              <a:t>Communication</a:t>
            </a:r>
            <a:r>
              <a:rPr lang="en-GB" dirty="0" smtClean="0"/>
              <a:t> (</a:t>
            </a:r>
            <a:r>
              <a:rPr lang="en-GB" i="1" dirty="0" smtClean="0"/>
              <a:t>4</a:t>
            </a:r>
            <a:r>
              <a:rPr lang="en-GB" dirty="0" smtClean="0"/>
              <a:t>): open access, meetings, professional fora, advocating</a:t>
            </a:r>
          </a:p>
          <a:p>
            <a:pPr marL="0" indent="0">
              <a:buNone/>
            </a:pPr>
            <a:endParaRPr lang="hu-HU" dirty="0"/>
          </a:p>
        </p:txBody>
      </p:sp>
      <p:sp>
        <p:nvSpPr>
          <p:cNvPr id="4" name="Szövegdoboz 3"/>
          <p:cNvSpPr txBox="1"/>
          <p:nvPr/>
        </p:nvSpPr>
        <p:spPr>
          <a:xfrm>
            <a:off x="185171" y="6325520"/>
            <a:ext cx="6393097" cy="369332"/>
          </a:xfrm>
          <a:prstGeom prst="rect">
            <a:avLst/>
          </a:prstGeom>
          <a:noFill/>
        </p:spPr>
        <p:txBody>
          <a:bodyPr wrap="none" rtlCol="0">
            <a:spAutoFit/>
          </a:bodyPr>
          <a:lstStyle/>
          <a:p>
            <a:r>
              <a:rPr lang="en-GB" dirty="0" smtClean="0"/>
              <a:t>Legend: (</a:t>
            </a:r>
            <a:r>
              <a:rPr lang="en-GB" i="1" dirty="0" smtClean="0"/>
              <a:t>number in brackets</a:t>
            </a:r>
            <a:r>
              <a:rPr lang="en-GB" dirty="0" smtClean="0"/>
              <a:t>) = number of indicators in the section</a:t>
            </a:r>
            <a:endParaRPr lang="en-GB" dirty="0"/>
          </a:p>
        </p:txBody>
      </p:sp>
    </p:spTree>
    <p:extLst>
      <p:ext uri="{BB962C8B-B14F-4D97-AF65-F5344CB8AC3E}">
        <p14:creationId xmlns:p14="http://schemas.microsoft.com/office/powerpoint/2010/main" val="12472315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51520" y="220299"/>
            <a:ext cx="8246740" cy="1192477"/>
          </a:xfrm>
        </p:spPr>
        <p:txBody>
          <a:bodyPr>
            <a:noAutofit/>
          </a:bodyPr>
          <a:lstStyle/>
          <a:p>
            <a:pPr algn="l"/>
            <a:r>
              <a:rPr lang="en-GB" sz="4000" dirty="0" smtClean="0"/>
              <a:t>Indicators for self-assessment, evaluation and monitoring </a:t>
            </a:r>
            <a:r>
              <a:rPr lang="en-GB" sz="4000" dirty="0" smtClean="0"/>
              <a:t>(</a:t>
            </a:r>
            <a:r>
              <a:rPr lang="hu-HU" sz="4000" dirty="0" smtClean="0"/>
              <a:t>3</a:t>
            </a:r>
            <a:r>
              <a:rPr lang="en-GB" sz="4000" dirty="0" smtClean="0"/>
              <a:t>)</a:t>
            </a:r>
            <a:endParaRPr lang="en-GB" sz="4000" dirty="0"/>
          </a:p>
        </p:txBody>
      </p:sp>
      <p:sp>
        <p:nvSpPr>
          <p:cNvPr id="3" name="Tartalom helye 2"/>
          <p:cNvSpPr>
            <a:spLocks noGrp="1"/>
          </p:cNvSpPr>
          <p:nvPr>
            <p:ph idx="1"/>
          </p:nvPr>
        </p:nvSpPr>
        <p:spPr>
          <a:xfrm>
            <a:off x="628650" y="1700808"/>
            <a:ext cx="7886700" cy="4567362"/>
          </a:xfrm>
          <a:solidFill>
            <a:srgbClr val="D8EDC9"/>
          </a:solidFill>
        </p:spPr>
        <p:txBody>
          <a:bodyPr anchor="ctr"/>
          <a:lstStyle/>
          <a:p>
            <a:pPr>
              <a:buFont typeface="+mj-lt"/>
              <a:buAutoNum type="arabicPeriod" startAt="5"/>
            </a:pPr>
            <a:r>
              <a:rPr lang="en-GB" sz="4000" b="1" dirty="0" smtClean="0"/>
              <a:t>Collaboration</a:t>
            </a:r>
            <a:r>
              <a:rPr lang="en-GB" dirty="0" smtClean="0"/>
              <a:t> (</a:t>
            </a:r>
            <a:r>
              <a:rPr lang="en-GB" i="1" dirty="0" smtClean="0"/>
              <a:t>10</a:t>
            </a:r>
            <a:r>
              <a:rPr lang="en-GB" dirty="0" smtClean="0"/>
              <a:t>): at national / international level with different actors / projects</a:t>
            </a:r>
            <a:endParaRPr lang="hu-HU" dirty="0" smtClean="0"/>
          </a:p>
          <a:p>
            <a:pPr>
              <a:buAutoNum type="arabicPeriod" startAt="5"/>
            </a:pPr>
            <a:endParaRPr lang="en-GB" dirty="0" smtClean="0"/>
          </a:p>
          <a:p>
            <a:pPr>
              <a:buFont typeface="+mj-lt"/>
              <a:buAutoNum type="arabicPeriod" startAt="5"/>
            </a:pPr>
            <a:r>
              <a:rPr lang="en-GB" sz="4000" b="1" dirty="0" smtClean="0"/>
              <a:t>Local community </a:t>
            </a:r>
            <a:r>
              <a:rPr lang="en-GB" dirty="0" smtClean="0"/>
              <a:t>(</a:t>
            </a:r>
            <a:r>
              <a:rPr lang="en-GB" i="1" dirty="0" smtClean="0"/>
              <a:t>8</a:t>
            </a:r>
            <a:r>
              <a:rPr lang="en-GB" dirty="0" smtClean="0"/>
              <a:t>): activities for / with local environment / community / heritage / knowledge</a:t>
            </a:r>
          </a:p>
        </p:txBody>
      </p:sp>
      <p:sp>
        <p:nvSpPr>
          <p:cNvPr id="4" name="Szövegdoboz 3"/>
          <p:cNvSpPr txBox="1"/>
          <p:nvPr/>
        </p:nvSpPr>
        <p:spPr>
          <a:xfrm>
            <a:off x="185171" y="6325520"/>
            <a:ext cx="6393097" cy="369332"/>
          </a:xfrm>
          <a:prstGeom prst="rect">
            <a:avLst/>
          </a:prstGeom>
          <a:noFill/>
        </p:spPr>
        <p:txBody>
          <a:bodyPr wrap="none" rtlCol="0">
            <a:spAutoFit/>
          </a:bodyPr>
          <a:lstStyle/>
          <a:p>
            <a:r>
              <a:rPr lang="en-GB" dirty="0" smtClean="0"/>
              <a:t>Legend: (</a:t>
            </a:r>
            <a:r>
              <a:rPr lang="en-GB" i="1" dirty="0" smtClean="0"/>
              <a:t>number in brackets</a:t>
            </a:r>
            <a:r>
              <a:rPr lang="en-GB" dirty="0" smtClean="0"/>
              <a:t>) = number of indicators in the section</a:t>
            </a:r>
            <a:endParaRPr lang="en-GB" dirty="0"/>
          </a:p>
        </p:txBody>
      </p:sp>
    </p:spTree>
    <p:extLst>
      <p:ext uri="{BB962C8B-B14F-4D97-AF65-F5344CB8AC3E}">
        <p14:creationId xmlns:p14="http://schemas.microsoft.com/office/powerpoint/2010/main" val="12472315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gyéni 1. sém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02F79B5BE87D40B73359BB004DC9B5" ma:contentTypeVersion="17" ma:contentTypeDescription="Create a new document." ma:contentTypeScope="" ma:versionID="df91b42384f9acd0dc9c7b2b0ca5a4fb">
  <xsd:schema xmlns:xsd="http://www.w3.org/2001/XMLSchema" xmlns:xs="http://www.w3.org/2001/XMLSchema" xmlns:p="http://schemas.microsoft.com/office/2006/metadata/properties" xmlns:ns2="99a2c2c3-fdcf-4e63-9c12-39b3de610a76" xmlns:ns3="a20aa909-956d-4941-9e8e-d4bf2c5fe97e" xmlns:ns4="985ec44e-1bab-4c0b-9df0-6ba128686fc9" targetNamespace="http://schemas.microsoft.com/office/2006/metadata/properties" ma:root="true" ma:fieldsID="5bdeaf74bd075ed71d0bb4235c38229e" ns2:_="" ns3:_="" ns4:_="">
    <xsd:import namespace="99a2c2c3-fdcf-4e63-9c12-39b3de610a76"/>
    <xsd:import namespace="a20aa909-956d-4941-9e8e-d4bf2c5fe97e"/>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Dateandtime"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a2c2c3-fdcf-4e63-9c12-39b3de610a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Dateandtime" ma:index="20" nillable="true" ma:displayName="Date and time" ma:format="DateOnly" ma:internalName="Dateandtim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20aa909-956d-4941-9e8e-d4bf2c5fe97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cb577e23-b539-4cbb-a753-31a04c3d9a02}" ma:internalName="TaxCatchAll" ma:showField="CatchAllData" ma:web="a20aa909-956d-4941-9e8e-d4bf2c5fe9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ateandtime xmlns="99a2c2c3-fdcf-4e63-9c12-39b3de610a76" xsi:nil="true"/>
    <TaxCatchAll xmlns="985ec44e-1bab-4c0b-9df0-6ba128686fc9" xsi:nil="true"/>
    <lcf76f155ced4ddcb4097134ff3c332f xmlns="99a2c2c3-fdcf-4e63-9c12-39b3de610a7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2CEC004-6A99-413D-9AF7-A1894CF6AB06}"/>
</file>

<file path=customXml/itemProps2.xml><?xml version="1.0" encoding="utf-8"?>
<ds:datastoreItem xmlns:ds="http://schemas.openxmlformats.org/officeDocument/2006/customXml" ds:itemID="{980DBF9E-F61F-46D3-B081-C3200B9B1274}"/>
</file>

<file path=customXml/itemProps3.xml><?xml version="1.0" encoding="utf-8"?>
<ds:datastoreItem xmlns:ds="http://schemas.openxmlformats.org/officeDocument/2006/customXml" ds:itemID="{4A5AA6E2-EE83-416D-A3FC-C9DA37BA77B6}"/>
</file>

<file path=docProps/app.xml><?xml version="1.0" encoding="utf-8"?>
<Properties xmlns="http://schemas.openxmlformats.org/officeDocument/2006/extended-properties" xmlns:vt="http://schemas.openxmlformats.org/officeDocument/2006/docPropsVTypes">
  <Template>PPT_sablon_általános_angol</Template>
  <TotalTime>1621</TotalTime>
  <Words>1210</Words>
  <Application>Microsoft Office PowerPoint</Application>
  <PresentationFormat>Diavetítés a képernyőre (4:3 oldalarány)</PresentationFormat>
  <Paragraphs>92</Paragraphs>
  <Slides>17</Slides>
  <Notes>9</Notes>
  <HiddenSlides>3</HiddenSlides>
  <MMClips>0</MMClips>
  <ScaleCrop>false</ScaleCrop>
  <HeadingPairs>
    <vt:vector size="4" baseType="variant">
      <vt:variant>
        <vt:lpstr>Téma</vt:lpstr>
      </vt:variant>
      <vt:variant>
        <vt:i4>1</vt:i4>
      </vt:variant>
      <vt:variant>
        <vt:lpstr>Diacímek</vt:lpstr>
      </vt:variant>
      <vt:variant>
        <vt:i4>17</vt:i4>
      </vt:variant>
    </vt:vector>
  </HeadingPairs>
  <TitlesOfParts>
    <vt:vector size="18" baseType="lpstr">
      <vt:lpstr>Office-téma</vt:lpstr>
      <vt:lpstr>PowerPoint bemutató</vt:lpstr>
      <vt:lpstr>PowerPoint bemutató</vt:lpstr>
      <vt:lpstr>PowerPoint bemutató</vt:lpstr>
      <vt:lpstr>PowerPoint bemutató</vt:lpstr>
      <vt:lpstr>PowerPoint bemutató</vt:lpstr>
      <vt:lpstr>Monitoring and assessment framework</vt:lpstr>
      <vt:lpstr>Indicators for self-assessment, evaluation and monitoring (1)</vt:lpstr>
      <vt:lpstr>Indicators for self-assessment, evaluation and monitoring (2)</vt:lpstr>
      <vt:lpstr>Indicators for self-assessment, evaluation and monitoring (3)</vt:lpstr>
      <vt:lpstr>Indicators for self-assessment, evaluation and monitoring (4)</vt:lpstr>
      <vt:lpstr>PowerPoint bemutató</vt:lpstr>
      <vt:lpstr>PowerPoint bemutató</vt:lpstr>
      <vt:lpstr>PowerPoint bemutató</vt:lpstr>
      <vt:lpstr>PowerPoint bemutató</vt:lpstr>
      <vt:lpstr>PowerPoint bemutató</vt:lpstr>
      <vt:lpstr>Hungarian Eco-School Network</vt:lpstr>
      <vt:lpstr>What are eco-schools like?</vt:lpstr>
    </vt:vector>
  </TitlesOfParts>
  <Company>Egységes InfraStruktúra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bemutató</dc:title>
  <dc:creator>Hortobágyiné Porubszky Ildikó</dc:creator>
  <cp:lastModifiedBy>Réti Mónika</cp:lastModifiedBy>
  <cp:revision>73</cp:revision>
  <dcterms:created xsi:type="dcterms:W3CDTF">2021-10-11T10:35:35Z</dcterms:created>
  <dcterms:modified xsi:type="dcterms:W3CDTF">2022-05-16T04:47:52Z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0x010100B302F79B5BE87D40B73359BB004DC9B5</vt:lpwstr>
  </property>
</Properties>
</file>